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679" r:id="rId5"/>
    <p:sldMasterId id="2147483716" r:id="rId6"/>
  </p:sldMasterIdLst>
  <p:notesMasterIdLst>
    <p:notesMasterId r:id="rId54"/>
  </p:notesMasterIdLst>
  <p:sldIdLst>
    <p:sldId id="257" r:id="rId7"/>
    <p:sldId id="1647" r:id="rId8"/>
    <p:sldId id="1646" r:id="rId9"/>
    <p:sldId id="1637" r:id="rId10"/>
    <p:sldId id="1643" r:id="rId11"/>
    <p:sldId id="1645" r:id="rId12"/>
    <p:sldId id="286" r:id="rId13"/>
    <p:sldId id="287" r:id="rId14"/>
    <p:sldId id="301" r:id="rId15"/>
    <p:sldId id="288" r:id="rId16"/>
    <p:sldId id="289" r:id="rId17"/>
    <p:sldId id="302" r:id="rId18"/>
    <p:sldId id="303" r:id="rId19"/>
    <p:sldId id="1638" r:id="rId20"/>
    <p:sldId id="1639" r:id="rId21"/>
    <p:sldId id="259" r:id="rId22"/>
    <p:sldId id="258" r:id="rId23"/>
    <p:sldId id="299" r:id="rId24"/>
    <p:sldId id="294" r:id="rId25"/>
    <p:sldId id="295" r:id="rId26"/>
    <p:sldId id="267" r:id="rId27"/>
    <p:sldId id="296" r:id="rId28"/>
    <p:sldId id="293" r:id="rId29"/>
    <p:sldId id="292" r:id="rId30"/>
    <p:sldId id="291" r:id="rId31"/>
    <p:sldId id="290" r:id="rId32"/>
    <p:sldId id="1205" r:id="rId33"/>
    <p:sldId id="1641" r:id="rId34"/>
    <p:sldId id="1648" r:id="rId35"/>
    <p:sldId id="1649" r:id="rId36"/>
    <p:sldId id="1650" r:id="rId37"/>
    <p:sldId id="1651" r:id="rId38"/>
    <p:sldId id="1652" r:id="rId39"/>
    <p:sldId id="1653" r:id="rId40"/>
    <p:sldId id="1654" r:id="rId41"/>
    <p:sldId id="1655" r:id="rId42"/>
    <p:sldId id="1656" r:id="rId43"/>
    <p:sldId id="1657" r:id="rId44"/>
    <p:sldId id="1658" r:id="rId45"/>
    <p:sldId id="1659" r:id="rId46"/>
    <p:sldId id="1660" r:id="rId47"/>
    <p:sldId id="1661" r:id="rId48"/>
    <p:sldId id="1662" r:id="rId49"/>
    <p:sldId id="1663" r:id="rId50"/>
    <p:sldId id="1664" r:id="rId51"/>
    <p:sldId id="1665" r:id="rId52"/>
    <p:sldId id="1194"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F4F39-C569-4C07-84E4-6F1862D82E74}" v="1637" dt="2022-04-18T15:42:46.819"/>
    <p1510:client id="{73671FC9-635B-D77B-F1BC-9DA6266BC87A}" v="559" dt="2022-04-18T14:23:01.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sorterViewPr>
    <p:cViewPr>
      <p:scale>
        <a:sx n="100" d="100"/>
        <a:sy n="100" d="100"/>
      </p:scale>
      <p:origin x="0" y="-827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ti Coultas" userId="S::coultasp@nccommunitycolleges.edu::147af9a6-4e91-4300-93dc-f2a18c8371ce" providerId="AD" clId="Web-{3704461E-4E5E-5026-F206-128792FABD8B}"/>
    <pc:docChg chg="delSld modSld">
      <pc:chgData name="Patti Coultas" userId="S::coultasp@nccommunitycolleges.edu::147af9a6-4e91-4300-93dc-f2a18c8371ce" providerId="AD" clId="Web-{3704461E-4E5E-5026-F206-128792FABD8B}" dt="2022-04-14T12:57:21.221" v="36"/>
      <pc:docMkLst>
        <pc:docMk/>
      </pc:docMkLst>
      <pc:sldChg chg="modSp">
        <pc:chgData name="Patti Coultas" userId="S::coultasp@nccommunitycolleges.edu::147af9a6-4e91-4300-93dc-f2a18c8371ce" providerId="AD" clId="Web-{3704461E-4E5E-5026-F206-128792FABD8B}" dt="2022-04-14T12:56:11.469" v="21" actId="20577"/>
        <pc:sldMkLst>
          <pc:docMk/>
          <pc:sldMk cId="1371336235" sldId="287"/>
        </pc:sldMkLst>
        <pc:spChg chg="mod">
          <ac:chgData name="Patti Coultas" userId="S::coultasp@nccommunitycolleges.edu::147af9a6-4e91-4300-93dc-f2a18c8371ce" providerId="AD" clId="Web-{3704461E-4E5E-5026-F206-128792FABD8B}" dt="2022-04-14T12:56:11.469" v="21" actId="20577"/>
          <ac:spMkLst>
            <pc:docMk/>
            <pc:sldMk cId="1371336235" sldId="287"/>
            <ac:spMk id="132" creationId="{00000000-0000-0000-0000-000000000000}"/>
          </ac:spMkLst>
        </pc:spChg>
      </pc:sldChg>
      <pc:sldChg chg="modSp">
        <pc:chgData name="Patti Coultas" userId="S::coultasp@nccommunitycolleges.edu::147af9a6-4e91-4300-93dc-f2a18c8371ce" providerId="AD" clId="Web-{3704461E-4E5E-5026-F206-128792FABD8B}" dt="2022-04-14T12:57:16.658" v="35" actId="20577"/>
        <pc:sldMkLst>
          <pc:docMk/>
          <pc:sldMk cId="3213222994" sldId="296"/>
        </pc:sldMkLst>
        <pc:spChg chg="mod">
          <ac:chgData name="Patti Coultas" userId="S::coultasp@nccommunitycolleges.edu::147af9a6-4e91-4300-93dc-f2a18c8371ce" providerId="AD" clId="Web-{3704461E-4E5E-5026-F206-128792FABD8B}" dt="2022-04-14T12:57:16.658" v="35" actId="20577"/>
          <ac:spMkLst>
            <pc:docMk/>
            <pc:sldMk cId="3213222994" sldId="296"/>
            <ac:spMk id="2" creationId="{FEA2C498-1EFA-E5EE-970C-76F3ABB2B3F6}"/>
          </ac:spMkLst>
        </pc:spChg>
      </pc:sldChg>
      <pc:sldChg chg="del">
        <pc:chgData name="Patti Coultas" userId="S::coultasp@nccommunitycolleges.edu::147af9a6-4e91-4300-93dc-f2a18c8371ce" providerId="AD" clId="Web-{3704461E-4E5E-5026-F206-128792FABD8B}" dt="2022-04-14T12:57:21.221" v="36"/>
        <pc:sldMkLst>
          <pc:docMk/>
          <pc:sldMk cId="1403675045" sldId="297"/>
        </pc:sldMkLst>
      </pc:sldChg>
      <pc:sldChg chg="modSp">
        <pc:chgData name="Patti Coultas" userId="S::coultasp@nccommunitycolleges.edu::147af9a6-4e91-4300-93dc-f2a18c8371ce" providerId="AD" clId="Web-{3704461E-4E5E-5026-F206-128792FABD8B}" dt="2022-04-14T12:56:32.970" v="23" actId="20577"/>
        <pc:sldMkLst>
          <pc:docMk/>
          <pc:sldMk cId="3590929524" sldId="299"/>
        </pc:sldMkLst>
        <pc:spChg chg="mod">
          <ac:chgData name="Patti Coultas" userId="S::coultasp@nccommunitycolleges.edu::147af9a6-4e91-4300-93dc-f2a18c8371ce" providerId="AD" clId="Web-{3704461E-4E5E-5026-F206-128792FABD8B}" dt="2022-04-14T12:56:32.970" v="23" actId="20577"/>
          <ac:spMkLst>
            <pc:docMk/>
            <pc:sldMk cId="3590929524" sldId="299"/>
            <ac:spMk id="282" creationId="{00000000-0000-0000-0000-000000000000}"/>
          </ac:spMkLst>
        </pc:spChg>
      </pc:sldChg>
      <pc:sldChg chg="modSp">
        <pc:chgData name="Patti Coultas" userId="S::coultasp@nccommunitycolleges.edu::147af9a6-4e91-4300-93dc-f2a18c8371ce" providerId="AD" clId="Web-{3704461E-4E5E-5026-F206-128792FABD8B}" dt="2022-04-14T12:53:25.029" v="17" actId="20577"/>
        <pc:sldMkLst>
          <pc:docMk/>
          <pc:sldMk cId="2632519431" sldId="300"/>
        </pc:sldMkLst>
        <pc:spChg chg="mod">
          <ac:chgData name="Patti Coultas" userId="S::coultasp@nccommunitycolleges.edu::147af9a6-4e91-4300-93dc-f2a18c8371ce" providerId="AD" clId="Web-{3704461E-4E5E-5026-F206-128792FABD8B}" dt="2022-04-14T12:53:17.232" v="12" actId="20577"/>
          <ac:spMkLst>
            <pc:docMk/>
            <pc:sldMk cId="2632519431" sldId="300"/>
            <ac:spMk id="8" creationId="{9C304A69-DE4E-4345-9810-9DA1D45285EA}"/>
          </ac:spMkLst>
        </pc:spChg>
        <pc:spChg chg="mod">
          <ac:chgData name="Patti Coultas" userId="S::coultasp@nccommunitycolleges.edu::147af9a6-4e91-4300-93dc-f2a18c8371ce" providerId="AD" clId="Web-{3704461E-4E5E-5026-F206-128792FABD8B}" dt="2022-04-14T12:52:55.357" v="8" actId="20577"/>
          <ac:spMkLst>
            <pc:docMk/>
            <pc:sldMk cId="2632519431" sldId="300"/>
            <ac:spMk id="18" creationId="{110EB16E-5A80-409C-B460-679FB1E5CBB5}"/>
          </ac:spMkLst>
        </pc:spChg>
        <pc:spChg chg="mod">
          <ac:chgData name="Patti Coultas" userId="S::coultasp@nccommunitycolleges.edu::147af9a6-4e91-4300-93dc-f2a18c8371ce" providerId="AD" clId="Web-{3704461E-4E5E-5026-F206-128792FABD8B}" dt="2022-04-14T12:52:52.372" v="5" actId="20577"/>
          <ac:spMkLst>
            <pc:docMk/>
            <pc:sldMk cId="2632519431" sldId="300"/>
            <ac:spMk id="20" creationId="{AC16A630-DACA-554F-9BAB-35DAB57B8B5F}"/>
          </ac:spMkLst>
        </pc:spChg>
        <pc:spChg chg="mod">
          <ac:chgData name="Patti Coultas" userId="S::coultasp@nccommunitycolleges.edu::147af9a6-4e91-4300-93dc-f2a18c8371ce" providerId="AD" clId="Web-{3704461E-4E5E-5026-F206-128792FABD8B}" dt="2022-04-14T12:52:46.560" v="2" actId="20577"/>
          <ac:spMkLst>
            <pc:docMk/>
            <pc:sldMk cId="2632519431" sldId="300"/>
            <ac:spMk id="24" creationId="{2DBA2A06-9D0F-904D-B81C-59BD4387E4A2}"/>
          </ac:spMkLst>
        </pc:spChg>
        <pc:spChg chg="mod">
          <ac:chgData name="Patti Coultas" userId="S::coultasp@nccommunitycolleges.edu::147af9a6-4e91-4300-93dc-f2a18c8371ce" providerId="AD" clId="Web-{3704461E-4E5E-5026-F206-128792FABD8B}" dt="2022-04-14T12:53:21.389" v="14" actId="20577"/>
          <ac:spMkLst>
            <pc:docMk/>
            <pc:sldMk cId="2632519431" sldId="300"/>
            <ac:spMk id="25" creationId="{8C7FC917-24B5-5E4E-8CD6-3AAA34BC2CD4}"/>
          </ac:spMkLst>
        </pc:spChg>
        <pc:spChg chg="mod">
          <ac:chgData name="Patti Coultas" userId="S::coultasp@nccommunitycolleges.edu::147af9a6-4e91-4300-93dc-f2a18c8371ce" providerId="AD" clId="Web-{3704461E-4E5E-5026-F206-128792FABD8B}" dt="2022-04-14T12:53:25.029" v="17" actId="20577"/>
          <ac:spMkLst>
            <pc:docMk/>
            <pc:sldMk cId="2632519431" sldId="300"/>
            <ac:spMk id="29" creationId="{E92757AE-2B86-7946-8186-1489784916BB}"/>
          </ac:spMkLst>
        </pc:spChg>
      </pc:sldChg>
    </pc:docChg>
  </pc:docChgLst>
  <pc:docChgLst>
    <pc:chgData name="Anthony Reggi" userId="S::reggia@nccommunitycolleges.edu::4d938954-54e3-4682-a492-d07c743c5c2f" providerId="AD" clId="Web-{F4D1B34D-63D1-1689-199E-E70A6ADE6A5A}"/>
    <pc:docChg chg="addSld delSld modSld sldOrd addMainMaster modMainMaster">
      <pc:chgData name="Anthony Reggi" userId="S::reggia@nccommunitycolleges.edu::4d938954-54e3-4682-a492-d07c743c5c2f" providerId="AD" clId="Web-{F4D1B34D-63D1-1689-199E-E70A6ADE6A5A}" dt="2022-04-12T14:31:26.226" v="76"/>
      <pc:docMkLst>
        <pc:docMk/>
      </pc:docMkLst>
      <pc:sldChg chg="modSp">
        <pc:chgData name="Anthony Reggi" userId="S::reggia@nccommunitycolleges.edu::4d938954-54e3-4682-a492-d07c743c5c2f" providerId="AD" clId="Web-{F4D1B34D-63D1-1689-199E-E70A6ADE6A5A}" dt="2022-04-12T14:30:56.038" v="75" actId="20577"/>
        <pc:sldMkLst>
          <pc:docMk/>
          <pc:sldMk cId="1145813339" sldId="259"/>
        </pc:sldMkLst>
        <pc:spChg chg="mod">
          <ac:chgData name="Anthony Reggi" userId="S::reggia@nccommunitycolleges.edu::4d938954-54e3-4682-a492-d07c743c5c2f" providerId="AD" clId="Web-{F4D1B34D-63D1-1689-199E-E70A6ADE6A5A}" dt="2022-04-12T14:30:56.038" v="75" actId="20577"/>
          <ac:spMkLst>
            <pc:docMk/>
            <pc:sldMk cId="1145813339" sldId="259"/>
            <ac:spMk id="2" creationId="{5F5C7EE4-0805-45A1-B82D-9D165AAB5681}"/>
          </ac:spMkLst>
        </pc:spChg>
        <pc:spChg chg="mod">
          <ac:chgData name="Anthony Reggi" userId="S::reggia@nccommunitycolleges.edu::4d938954-54e3-4682-a492-d07c743c5c2f" providerId="AD" clId="Web-{F4D1B34D-63D1-1689-199E-E70A6ADE6A5A}" dt="2022-04-12T14:28:39.722" v="35" actId="20577"/>
          <ac:spMkLst>
            <pc:docMk/>
            <pc:sldMk cId="1145813339" sldId="259"/>
            <ac:spMk id="3" creationId="{1444622D-B55F-4684-BB74-96A3E773B173}"/>
          </ac:spMkLst>
        </pc:spChg>
      </pc:sldChg>
      <pc:sldChg chg="ord">
        <pc:chgData name="Anthony Reggi" userId="S::reggia@nccommunitycolleges.edu::4d938954-54e3-4682-a492-d07c743c5c2f" providerId="AD" clId="Web-{F4D1B34D-63D1-1689-199E-E70A6ADE6A5A}" dt="2022-04-12T14:31:26.226" v="76"/>
        <pc:sldMkLst>
          <pc:docMk/>
          <pc:sldMk cId="3704917506" sldId="260"/>
        </pc:sldMkLst>
      </pc:sldChg>
      <pc:sldChg chg="modSp">
        <pc:chgData name="Anthony Reggi" userId="S::reggia@nccommunitycolleges.edu::4d938954-54e3-4682-a492-d07c743c5c2f" providerId="AD" clId="Web-{F4D1B34D-63D1-1689-199E-E70A6ADE6A5A}" dt="2022-04-12T14:27:41.002" v="15" actId="20577"/>
        <pc:sldMkLst>
          <pc:docMk/>
          <pc:sldMk cId="1522325254" sldId="281"/>
        </pc:sldMkLst>
        <pc:spChg chg="mod">
          <ac:chgData name="Anthony Reggi" userId="S::reggia@nccommunitycolleges.edu::4d938954-54e3-4682-a492-d07c743c5c2f" providerId="AD" clId="Web-{F4D1B34D-63D1-1689-199E-E70A6ADE6A5A}" dt="2022-04-12T14:27:41.002" v="15" actId="20577"/>
          <ac:spMkLst>
            <pc:docMk/>
            <pc:sldMk cId="1522325254" sldId="281"/>
            <ac:spMk id="122" creationId="{00000000-0000-0000-0000-000000000000}"/>
          </ac:spMkLst>
        </pc:spChg>
      </pc:sldChg>
      <pc:sldChg chg="new del">
        <pc:chgData name="Anthony Reggi" userId="S::reggia@nccommunitycolleges.edu::4d938954-54e3-4682-a492-d07c743c5c2f" providerId="AD" clId="Web-{F4D1B34D-63D1-1689-199E-E70A6ADE6A5A}" dt="2022-04-12T14:18:06.818" v="3"/>
        <pc:sldMkLst>
          <pc:docMk/>
          <pc:sldMk cId="103115171" sldId="284"/>
        </pc:sldMkLst>
      </pc:sldChg>
      <pc:sldChg chg="add ord">
        <pc:chgData name="Anthony Reggi" userId="S::reggia@nccommunitycolleges.edu::4d938954-54e3-4682-a492-d07c743c5c2f" providerId="AD" clId="Web-{F4D1B34D-63D1-1689-199E-E70A6ADE6A5A}" dt="2022-04-12T14:18:20.334" v="4"/>
        <pc:sldMkLst>
          <pc:docMk/>
          <pc:sldMk cId="2389989666" sldId="285"/>
        </pc:sldMkLst>
      </pc:sldChg>
      <pc:sldChg chg="add">
        <pc:chgData name="Anthony Reggi" userId="S::reggia@nccommunitycolleges.edu::4d938954-54e3-4682-a492-d07c743c5c2f" providerId="AD" clId="Web-{F4D1B34D-63D1-1689-199E-E70A6ADE6A5A}" dt="2022-04-12T14:18:00.161" v="2"/>
        <pc:sldMkLst>
          <pc:docMk/>
          <pc:sldMk cId="1127710145" sldId="286"/>
        </pc:sldMkLst>
      </pc:sldChg>
      <pc:sldMasterChg chg="add addSldLayout modSldLayout">
        <pc:chgData name="Anthony Reggi" userId="S::reggia@nccommunitycolleges.edu::4d938954-54e3-4682-a492-d07c743c5c2f" providerId="AD" clId="Web-{F4D1B34D-63D1-1689-199E-E70A6ADE6A5A}" dt="2022-04-12T14:18:00.161" v="2"/>
        <pc:sldMasterMkLst>
          <pc:docMk/>
          <pc:sldMasterMk cId="2999785688" sldId="2147483679"/>
        </pc:sldMasterMkLst>
        <pc:sldLayoutChg chg="add">
          <pc:chgData name="Anthony Reggi" userId="S::reggia@nccommunitycolleges.edu::4d938954-54e3-4682-a492-d07c743c5c2f" providerId="AD" clId="Web-{F4D1B34D-63D1-1689-199E-E70A6ADE6A5A}" dt="2022-04-12T14:18:00.161" v="2"/>
          <pc:sldLayoutMkLst>
            <pc:docMk/>
            <pc:sldMasterMk cId="2999785688" sldId="2147483679"/>
            <pc:sldLayoutMk cId="781414520" sldId="2147483660"/>
          </pc:sldLayoutMkLst>
        </pc:sldLayoutChg>
        <pc:sldLayoutChg chg="add">
          <pc:chgData name="Anthony Reggi" userId="S::reggia@nccommunitycolleges.edu::4d938954-54e3-4682-a492-d07c743c5c2f" providerId="AD" clId="Web-{F4D1B34D-63D1-1689-199E-E70A6ADE6A5A}" dt="2022-04-12T14:18:00.161" v="2"/>
          <pc:sldLayoutMkLst>
            <pc:docMk/>
            <pc:sldMasterMk cId="2999785688" sldId="2147483679"/>
            <pc:sldLayoutMk cId="3752020858" sldId="2147483668"/>
          </pc:sldLayoutMkLst>
        </pc:sldLayoutChg>
        <pc:sldLayoutChg chg="add">
          <pc:chgData name="Anthony Reggi" userId="S::reggia@nccommunitycolleges.edu::4d938954-54e3-4682-a492-d07c743c5c2f" providerId="AD" clId="Web-{F4D1B34D-63D1-1689-199E-E70A6ADE6A5A}" dt="2022-04-12T14:18:00.161" v="2"/>
          <pc:sldLayoutMkLst>
            <pc:docMk/>
            <pc:sldMasterMk cId="2999785688" sldId="2147483679"/>
            <pc:sldLayoutMk cId="3585843231" sldId="2147483669"/>
          </pc:sldLayoutMkLst>
        </pc:sldLayoutChg>
        <pc:sldLayoutChg chg="add">
          <pc:chgData name="Anthony Reggi" userId="S::reggia@nccommunitycolleges.edu::4d938954-54e3-4682-a492-d07c743c5c2f" providerId="AD" clId="Web-{F4D1B34D-63D1-1689-199E-E70A6ADE6A5A}" dt="2022-04-12T14:18:00.161" v="2"/>
          <pc:sldLayoutMkLst>
            <pc:docMk/>
            <pc:sldMasterMk cId="2999785688" sldId="2147483679"/>
            <pc:sldLayoutMk cId="2165617839" sldId="2147483670"/>
          </pc:sldLayoutMkLst>
        </pc:sldLayoutChg>
        <pc:sldLayoutChg chg="add">
          <pc:chgData name="Anthony Reggi" userId="S::reggia@nccommunitycolleges.edu::4d938954-54e3-4682-a492-d07c743c5c2f" providerId="AD" clId="Web-{F4D1B34D-63D1-1689-199E-E70A6ADE6A5A}" dt="2022-04-12T14:18:00.161" v="2"/>
          <pc:sldLayoutMkLst>
            <pc:docMk/>
            <pc:sldMasterMk cId="2999785688" sldId="2147483679"/>
            <pc:sldLayoutMk cId="3063052919" sldId="2147483671"/>
          </pc:sldLayoutMkLst>
        </pc:sldLayoutChg>
        <pc:sldLayoutChg chg="add">
          <pc:chgData name="Anthony Reggi" userId="S::reggia@nccommunitycolleges.edu::4d938954-54e3-4682-a492-d07c743c5c2f" providerId="AD" clId="Web-{F4D1B34D-63D1-1689-199E-E70A6ADE6A5A}" dt="2022-04-12T14:18:00.161" v="2"/>
          <pc:sldLayoutMkLst>
            <pc:docMk/>
            <pc:sldMasterMk cId="2999785688" sldId="2147483679"/>
            <pc:sldLayoutMk cId="3708219991" sldId="2147483672"/>
          </pc:sldLayoutMkLst>
        </pc:sldLayoutChg>
        <pc:sldLayoutChg chg="add">
          <pc:chgData name="Anthony Reggi" userId="S::reggia@nccommunitycolleges.edu::4d938954-54e3-4682-a492-d07c743c5c2f" providerId="AD" clId="Web-{F4D1B34D-63D1-1689-199E-E70A6ADE6A5A}" dt="2022-04-12T14:16:16.972" v="1"/>
          <pc:sldLayoutMkLst>
            <pc:docMk/>
            <pc:sldMasterMk cId="2999785688" sldId="2147483679"/>
            <pc:sldLayoutMk cId="813769049" sldId="2147483680"/>
          </pc:sldLayoutMkLst>
        </pc:sldLayoutChg>
        <pc:sldLayoutChg chg="add">
          <pc:chgData name="Anthony Reggi" userId="S::reggia@nccommunitycolleges.edu::4d938954-54e3-4682-a492-d07c743c5c2f" providerId="AD" clId="Web-{F4D1B34D-63D1-1689-199E-E70A6ADE6A5A}" dt="2022-04-12T14:16:16.972" v="1"/>
          <pc:sldLayoutMkLst>
            <pc:docMk/>
            <pc:sldMasterMk cId="2999785688" sldId="2147483679"/>
            <pc:sldLayoutMk cId="2476938013" sldId="2147483681"/>
          </pc:sldLayoutMkLst>
        </pc:sldLayoutChg>
        <pc:sldLayoutChg chg="add">
          <pc:chgData name="Anthony Reggi" userId="S::reggia@nccommunitycolleges.edu::4d938954-54e3-4682-a492-d07c743c5c2f" providerId="AD" clId="Web-{F4D1B34D-63D1-1689-199E-E70A6ADE6A5A}" dt="2022-04-12T14:16:16.972" v="1"/>
          <pc:sldLayoutMkLst>
            <pc:docMk/>
            <pc:sldMasterMk cId="2999785688" sldId="2147483679"/>
            <pc:sldLayoutMk cId="181749020" sldId="2147483682"/>
          </pc:sldLayoutMkLst>
        </pc:sldLayoutChg>
        <pc:sldLayoutChg chg="add">
          <pc:chgData name="Anthony Reggi" userId="S::reggia@nccommunitycolleges.edu::4d938954-54e3-4682-a492-d07c743c5c2f" providerId="AD" clId="Web-{F4D1B34D-63D1-1689-199E-E70A6ADE6A5A}" dt="2022-04-12T14:16:16.972" v="1"/>
          <pc:sldLayoutMkLst>
            <pc:docMk/>
            <pc:sldMasterMk cId="2999785688" sldId="2147483679"/>
            <pc:sldLayoutMk cId="3620936448" sldId="2147483683"/>
          </pc:sldLayoutMkLst>
        </pc:sldLayoutChg>
        <pc:sldLayoutChg chg="add">
          <pc:chgData name="Anthony Reggi" userId="S::reggia@nccommunitycolleges.edu::4d938954-54e3-4682-a492-d07c743c5c2f" providerId="AD" clId="Web-{F4D1B34D-63D1-1689-199E-E70A6ADE6A5A}" dt="2022-04-12T14:16:16.972" v="1"/>
          <pc:sldLayoutMkLst>
            <pc:docMk/>
            <pc:sldMasterMk cId="2999785688" sldId="2147483679"/>
            <pc:sldLayoutMk cId="1429955895" sldId="2147483684"/>
          </pc:sldLayoutMkLst>
        </pc:sldLayoutChg>
        <pc:sldLayoutChg chg="add">
          <pc:chgData name="Anthony Reggi" userId="S::reggia@nccommunitycolleges.edu::4d938954-54e3-4682-a492-d07c743c5c2f" providerId="AD" clId="Web-{F4D1B34D-63D1-1689-199E-E70A6ADE6A5A}" dt="2022-04-12T14:16:16.972" v="1"/>
          <pc:sldLayoutMkLst>
            <pc:docMk/>
            <pc:sldMasterMk cId="2999785688" sldId="2147483679"/>
            <pc:sldLayoutMk cId="4137827336" sldId="2147483685"/>
          </pc:sldLayoutMkLst>
        </pc:sldLayoutChg>
        <pc:sldLayoutChg chg="add">
          <pc:chgData name="Anthony Reggi" userId="S::reggia@nccommunitycolleges.edu::4d938954-54e3-4682-a492-d07c743c5c2f" providerId="AD" clId="Web-{F4D1B34D-63D1-1689-199E-E70A6ADE6A5A}" dt="2022-04-12T14:16:16.972" v="1"/>
          <pc:sldLayoutMkLst>
            <pc:docMk/>
            <pc:sldMasterMk cId="2999785688" sldId="2147483679"/>
            <pc:sldLayoutMk cId="2505449382" sldId="2147483686"/>
          </pc:sldLayoutMkLst>
        </pc:sldLayoutChg>
        <pc:sldLayoutChg chg="add">
          <pc:chgData name="Anthony Reggi" userId="S::reggia@nccommunitycolleges.edu::4d938954-54e3-4682-a492-d07c743c5c2f" providerId="AD" clId="Web-{F4D1B34D-63D1-1689-199E-E70A6ADE6A5A}" dt="2022-04-12T14:16:16.972" v="1"/>
          <pc:sldLayoutMkLst>
            <pc:docMk/>
            <pc:sldMasterMk cId="2999785688" sldId="2147483679"/>
            <pc:sldLayoutMk cId="3752020858" sldId="2147483687"/>
          </pc:sldLayoutMkLst>
        </pc:sldLayoutChg>
        <pc:sldLayoutChg chg="add">
          <pc:chgData name="Anthony Reggi" userId="S::reggia@nccommunitycolleges.edu::4d938954-54e3-4682-a492-d07c743c5c2f" providerId="AD" clId="Web-{F4D1B34D-63D1-1689-199E-E70A6ADE6A5A}" dt="2022-04-12T14:16:16.972" v="1"/>
          <pc:sldLayoutMkLst>
            <pc:docMk/>
            <pc:sldMasterMk cId="2999785688" sldId="2147483679"/>
            <pc:sldLayoutMk cId="3585843231" sldId="2147483688"/>
          </pc:sldLayoutMkLst>
        </pc:sldLayoutChg>
        <pc:sldLayoutChg chg="add">
          <pc:chgData name="Anthony Reggi" userId="S::reggia@nccommunitycolleges.edu::4d938954-54e3-4682-a492-d07c743c5c2f" providerId="AD" clId="Web-{F4D1B34D-63D1-1689-199E-E70A6ADE6A5A}" dt="2022-04-12T14:16:16.972" v="1"/>
          <pc:sldLayoutMkLst>
            <pc:docMk/>
            <pc:sldMasterMk cId="2999785688" sldId="2147483679"/>
            <pc:sldLayoutMk cId="2165617839" sldId="2147483689"/>
          </pc:sldLayoutMkLst>
        </pc:sldLayoutChg>
        <pc:sldLayoutChg chg="add">
          <pc:chgData name="Anthony Reggi" userId="S::reggia@nccommunitycolleges.edu::4d938954-54e3-4682-a492-d07c743c5c2f" providerId="AD" clId="Web-{F4D1B34D-63D1-1689-199E-E70A6ADE6A5A}" dt="2022-04-12T14:16:16.972" v="1"/>
          <pc:sldLayoutMkLst>
            <pc:docMk/>
            <pc:sldMasterMk cId="2999785688" sldId="2147483679"/>
            <pc:sldLayoutMk cId="3063052919" sldId="2147483690"/>
          </pc:sldLayoutMkLst>
        </pc:sldLayoutChg>
        <pc:sldLayoutChg chg="add">
          <pc:chgData name="Anthony Reggi" userId="S::reggia@nccommunitycolleges.edu::4d938954-54e3-4682-a492-d07c743c5c2f" providerId="AD" clId="Web-{F4D1B34D-63D1-1689-199E-E70A6ADE6A5A}" dt="2022-04-12T14:16:16.972" v="1"/>
          <pc:sldLayoutMkLst>
            <pc:docMk/>
            <pc:sldMasterMk cId="2999785688" sldId="2147483679"/>
            <pc:sldLayoutMk cId="3379510276" sldId="2147483691"/>
          </pc:sldLayoutMkLst>
        </pc:sldLayoutChg>
        <pc:sldLayoutChg chg="add">
          <pc:chgData name="Anthony Reggi" userId="S::reggia@nccommunitycolleges.edu::4d938954-54e3-4682-a492-d07c743c5c2f" providerId="AD" clId="Web-{F4D1B34D-63D1-1689-199E-E70A6ADE6A5A}" dt="2022-04-12T14:16:16.972" v="1"/>
          <pc:sldLayoutMkLst>
            <pc:docMk/>
            <pc:sldMasterMk cId="2999785688" sldId="2147483679"/>
            <pc:sldLayoutMk cId="2561603015" sldId="2147483692"/>
          </pc:sldLayoutMkLst>
        </pc:sldLayoutChg>
        <pc:sldLayoutChg chg="add replId">
          <pc:chgData name="Anthony Reggi" userId="S::reggia@nccommunitycolleges.edu::4d938954-54e3-4682-a492-d07c743c5c2f" providerId="AD" clId="Web-{F4D1B34D-63D1-1689-199E-E70A6ADE6A5A}" dt="2022-04-12T14:18:00.161" v="2"/>
          <pc:sldLayoutMkLst>
            <pc:docMk/>
            <pc:sldMasterMk cId="2999785688" sldId="2147483679"/>
            <pc:sldLayoutMk cId="4152151942" sldId="2147483697"/>
          </pc:sldLayoutMkLst>
        </pc:sldLayoutChg>
        <pc:sldLayoutChg chg="add">
          <pc:chgData name="Anthony Reggi" userId="S::reggia@nccommunitycolleges.edu::4d938954-54e3-4682-a492-d07c743c5c2f" providerId="AD" clId="Web-{F4D1B34D-63D1-1689-199E-E70A6ADE6A5A}" dt="2022-04-12T14:16:16.972" v="1"/>
          <pc:sldLayoutMkLst>
            <pc:docMk/>
            <pc:sldMasterMk cId="2999785688" sldId="2147483679"/>
            <pc:sldLayoutMk cId="2544995135" sldId="2147483709"/>
          </pc:sldLayoutMkLst>
        </pc:sldLayoutChg>
        <pc:sldLayoutChg chg="add">
          <pc:chgData name="Anthony Reggi" userId="S::reggia@nccommunitycolleges.edu::4d938954-54e3-4682-a492-d07c743c5c2f" providerId="AD" clId="Web-{F4D1B34D-63D1-1689-199E-E70A6ADE6A5A}" dt="2022-04-12T14:18:00.161" v="2"/>
          <pc:sldLayoutMkLst>
            <pc:docMk/>
            <pc:sldMasterMk cId="2999785688" sldId="2147483679"/>
            <pc:sldLayoutMk cId="813769049" sldId="2147483710"/>
          </pc:sldLayoutMkLst>
        </pc:sldLayoutChg>
        <pc:sldLayoutChg chg="add">
          <pc:chgData name="Anthony Reggi" userId="S::reggia@nccommunitycolleges.edu::4d938954-54e3-4682-a492-d07c743c5c2f" providerId="AD" clId="Web-{F4D1B34D-63D1-1689-199E-E70A6ADE6A5A}" dt="2022-04-12T14:18:00.161" v="2"/>
          <pc:sldLayoutMkLst>
            <pc:docMk/>
            <pc:sldMasterMk cId="2999785688" sldId="2147483679"/>
            <pc:sldLayoutMk cId="2476938013" sldId="2147483711"/>
          </pc:sldLayoutMkLst>
        </pc:sldLayoutChg>
        <pc:sldLayoutChg chg="add">
          <pc:chgData name="Anthony Reggi" userId="S::reggia@nccommunitycolleges.edu::4d938954-54e3-4682-a492-d07c743c5c2f" providerId="AD" clId="Web-{F4D1B34D-63D1-1689-199E-E70A6ADE6A5A}" dt="2022-04-12T14:18:00.161" v="2"/>
          <pc:sldLayoutMkLst>
            <pc:docMk/>
            <pc:sldMasterMk cId="2999785688" sldId="2147483679"/>
            <pc:sldLayoutMk cId="181749020" sldId="2147483712"/>
          </pc:sldLayoutMkLst>
        </pc:sldLayoutChg>
        <pc:sldLayoutChg chg="add">
          <pc:chgData name="Anthony Reggi" userId="S::reggia@nccommunitycolleges.edu::4d938954-54e3-4682-a492-d07c743c5c2f" providerId="AD" clId="Web-{F4D1B34D-63D1-1689-199E-E70A6ADE6A5A}" dt="2022-04-12T14:18:00.161" v="2"/>
          <pc:sldLayoutMkLst>
            <pc:docMk/>
            <pc:sldMasterMk cId="2999785688" sldId="2147483679"/>
            <pc:sldLayoutMk cId="3620936448" sldId="2147483713"/>
          </pc:sldLayoutMkLst>
        </pc:sldLayoutChg>
        <pc:sldLayoutChg chg="add">
          <pc:chgData name="Anthony Reggi" userId="S::reggia@nccommunitycolleges.edu::4d938954-54e3-4682-a492-d07c743c5c2f" providerId="AD" clId="Web-{F4D1B34D-63D1-1689-199E-E70A6ADE6A5A}" dt="2022-04-12T14:18:00.161" v="2"/>
          <pc:sldLayoutMkLst>
            <pc:docMk/>
            <pc:sldMasterMk cId="2999785688" sldId="2147483679"/>
            <pc:sldLayoutMk cId="1429955895" sldId="2147483714"/>
          </pc:sldLayoutMkLst>
        </pc:sldLayoutChg>
        <pc:sldLayoutChg chg="add">
          <pc:chgData name="Anthony Reggi" userId="S::reggia@nccommunitycolleges.edu::4d938954-54e3-4682-a492-d07c743c5c2f" providerId="AD" clId="Web-{F4D1B34D-63D1-1689-199E-E70A6ADE6A5A}" dt="2022-04-12T14:18:00.161" v="2"/>
          <pc:sldLayoutMkLst>
            <pc:docMk/>
            <pc:sldMasterMk cId="2999785688" sldId="2147483679"/>
            <pc:sldLayoutMk cId="4137827336" sldId="2147483715"/>
          </pc:sldLayoutMkLst>
        </pc:sldLayoutChg>
      </pc:sldMasterChg>
      <pc:sldMasterChg chg="replId modSldLayout">
        <pc:chgData name="Anthony Reggi" userId="S::reggia@nccommunitycolleges.edu::4d938954-54e3-4682-a492-d07c743c5c2f" providerId="AD" clId="Web-{F4D1B34D-63D1-1689-199E-E70A6ADE6A5A}" dt="2022-04-12T14:18:00.161" v="2"/>
        <pc:sldMasterMkLst>
          <pc:docMk/>
          <pc:sldMasterMk cId="2037981062" sldId="2147483707"/>
        </pc:sldMasterMkLst>
        <pc:sldLayoutChg chg="replId">
          <pc:chgData name="Anthony Reggi" userId="S::reggia@nccommunitycolleges.edu::4d938954-54e3-4682-a492-d07c743c5c2f" providerId="AD" clId="Web-{F4D1B34D-63D1-1689-199E-E70A6ADE6A5A}" dt="2022-04-12T14:16:16.972" v="1"/>
          <pc:sldLayoutMkLst>
            <pc:docMk/>
            <pc:sldMasterMk cId="2037981062" sldId="2147483707"/>
            <pc:sldLayoutMk cId="1804932575" sldId="2147483693"/>
          </pc:sldLayoutMkLst>
        </pc:sldLayoutChg>
        <pc:sldLayoutChg chg="replId">
          <pc:chgData name="Anthony Reggi" userId="S::reggia@nccommunitycolleges.edu::4d938954-54e3-4682-a492-d07c743c5c2f" providerId="AD" clId="Web-{F4D1B34D-63D1-1689-199E-E70A6ADE6A5A}" dt="2022-04-12T14:16:16.972" v="1"/>
          <pc:sldLayoutMkLst>
            <pc:docMk/>
            <pc:sldMasterMk cId="2037981062" sldId="2147483707"/>
            <pc:sldLayoutMk cId="3461669525" sldId="2147483694"/>
          </pc:sldLayoutMkLst>
        </pc:sldLayoutChg>
        <pc:sldLayoutChg chg="replId">
          <pc:chgData name="Anthony Reggi" userId="S::reggia@nccommunitycolleges.edu::4d938954-54e3-4682-a492-d07c743c5c2f" providerId="AD" clId="Web-{F4D1B34D-63D1-1689-199E-E70A6ADE6A5A}" dt="2022-04-12T14:18:00.161" v="2"/>
          <pc:sldLayoutMkLst>
            <pc:docMk/>
            <pc:sldMasterMk cId="2037981062" sldId="2147483707"/>
            <pc:sldLayoutMk cId="4015459667" sldId="2147483698"/>
          </pc:sldLayoutMkLst>
        </pc:sldLayoutChg>
        <pc:sldLayoutChg chg="replId">
          <pc:chgData name="Anthony Reggi" userId="S::reggia@nccommunitycolleges.edu::4d938954-54e3-4682-a492-d07c743c5c2f" providerId="AD" clId="Web-{F4D1B34D-63D1-1689-199E-E70A6ADE6A5A}" dt="2022-04-12T14:18:00.161" v="2"/>
          <pc:sldLayoutMkLst>
            <pc:docMk/>
            <pc:sldMasterMk cId="2037981062" sldId="2147483707"/>
            <pc:sldLayoutMk cId="3917292640" sldId="2147483699"/>
          </pc:sldLayoutMkLst>
        </pc:sldLayoutChg>
        <pc:sldLayoutChg chg="replId">
          <pc:chgData name="Anthony Reggi" userId="S::reggia@nccommunitycolleges.edu::4d938954-54e3-4682-a492-d07c743c5c2f" providerId="AD" clId="Web-{F4D1B34D-63D1-1689-199E-E70A6ADE6A5A}" dt="2022-04-12T14:18:00.161" v="2"/>
          <pc:sldLayoutMkLst>
            <pc:docMk/>
            <pc:sldMasterMk cId="2037981062" sldId="2147483707"/>
            <pc:sldLayoutMk cId="2850630391" sldId="2147483700"/>
          </pc:sldLayoutMkLst>
        </pc:sldLayoutChg>
        <pc:sldLayoutChg chg="replId">
          <pc:chgData name="Anthony Reggi" userId="S::reggia@nccommunitycolleges.edu::4d938954-54e3-4682-a492-d07c743c5c2f" providerId="AD" clId="Web-{F4D1B34D-63D1-1689-199E-E70A6ADE6A5A}" dt="2022-04-12T14:18:00.161" v="2"/>
          <pc:sldLayoutMkLst>
            <pc:docMk/>
            <pc:sldMasterMk cId="2037981062" sldId="2147483707"/>
            <pc:sldLayoutMk cId="878751549" sldId="2147483701"/>
          </pc:sldLayoutMkLst>
        </pc:sldLayoutChg>
        <pc:sldLayoutChg chg="replId">
          <pc:chgData name="Anthony Reggi" userId="S::reggia@nccommunitycolleges.edu::4d938954-54e3-4682-a492-d07c743c5c2f" providerId="AD" clId="Web-{F4D1B34D-63D1-1689-199E-E70A6ADE6A5A}" dt="2022-04-12T14:18:00.161" v="2"/>
          <pc:sldLayoutMkLst>
            <pc:docMk/>
            <pc:sldMasterMk cId="2037981062" sldId="2147483707"/>
            <pc:sldLayoutMk cId="376592420" sldId="2147483702"/>
          </pc:sldLayoutMkLst>
        </pc:sldLayoutChg>
        <pc:sldLayoutChg chg="replId">
          <pc:chgData name="Anthony Reggi" userId="S::reggia@nccommunitycolleges.edu::4d938954-54e3-4682-a492-d07c743c5c2f" providerId="AD" clId="Web-{F4D1B34D-63D1-1689-199E-E70A6ADE6A5A}" dt="2022-04-12T14:18:00.161" v="2"/>
          <pc:sldLayoutMkLst>
            <pc:docMk/>
            <pc:sldMasterMk cId="2037981062" sldId="2147483707"/>
            <pc:sldLayoutMk cId="2064910056" sldId="2147483703"/>
          </pc:sldLayoutMkLst>
        </pc:sldLayoutChg>
        <pc:sldLayoutChg chg="replId">
          <pc:chgData name="Anthony Reggi" userId="S::reggia@nccommunitycolleges.edu::4d938954-54e3-4682-a492-d07c743c5c2f" providerId="AD" clId="Web-{F4D1B34D-63D1-1689-199E-E70A6ADE6A5A}" dt="2022-04-12T14:18:00.161" v="2"/>
          <pc:sldLayoutMkLst>
            <pc:docMk/>
            <pc:sldMasterMk cId="2037981062" sldId="2147483707"/>
            <pc:sldLayoutMk cId="2260016680" sldId="2147483704"/>
          </pc:sldLayoutMkLst>
        </pc:sldLayoutChg>
        <pc:sldLayoutChg chg="replId">
          <pc:chgData name="Anthony Reggi" userId="S::reggia@nccommunitycolleges.edu::4d938954-54e3-4682-a492-d07c743c5c2f" providerId="AD" clId="Web-{F4D1B34D-63D1-1689-199E-E70A6ADE6A5A}" dt="2022-04-12T14:18:00.161" v="2"/>
          <pc:sldLayoutMkLst>
            <pc:docMk/>
            <pc:sldMasterMk cId="2037981062" sldId="2147483707"/>
            <pc:sldLayoutMk cId="3843302987" sldId="2147483705"/>
          </pc:sldLayoutMkLst>
        </pc:sldLayoutChg>
        <pc:sldLayoutChg chg="replId">
          <pc:chgData name="Anthony Reggi" userId="S::reggia@nccommunitycolleges.edu::4d938954-54e3-4682-a492-d07c743c5c2f" providerId="AD" clId="Web-{F4D1B34D-63D1-1689-199E-E70A6ADE6A5A}" dt="2022-04-12T14:18:00.161" v="2"/>
          <pc:sldLayoutMkLst>
            <pc:docMk/>
            <pc:sldMasterMk cId="2037981062" sldId="2147483707"/>
            <pc:sldLayoutMk cId="3484740291" sldId="2147483706"/>
          </pc:sldLayoutMkLst>
        </pc:sldLayoutChg>
        <pc:sldLayoutChg chg="replId">
          <pc:chgData name="Anthony Reggi" userId="S::reggia@nccommunitycolleges.edu::4d938954-54e3-4682-a492-d07c743c5c2f" providerId="AD" clId="Web-{F4D1B34D-63D1-1689-199E-E70A6ADE6A5A}" dt="2022-04-12T14:18:00.161" v="2"/>
          <pc:sldLayoutMkLst>
            <pc:docMk/>
            <pc:sldMasterMk cId="2037981062" sldId="2147483707"/>
            <pc:sldLayoutMk cId="1334127133" sldId="2147483708"/>
          </pc:sldLayoutMkLst>
        </pc:sldLayoutChg>
      </pc:sldMasterChg>
    </pc:docChg>
  </pc:docChgLst>
  <pc:docChgLst>
    <pc:chgData name="Patti Coultas" userId="147af9a6-4e91-4300-93dc-f2a18c8371ce" providerId="ADAL" clId="{2D6F4F39-C569-4C07-84E4-6F1862D82E74}"/>
    <pc:docChg chg="undo custSel addSld delSld modSld sldOrd modMainMaster">
      <pc:chgData name="Patti Coultas" userId="147af9a6-4e91-4300-93dc-f2a18c8371ce" providerId="ADAL" clId="{2D6F4F39-C569-4C07-84E4-6F1862D82E74}" dt="2022-04-18T16:07:50.721" v="2630" actId="5793"/>
      <pc:docMkLst>
        <pc:docMk/>
      </pc:docMkLst>
      <pc:sldChg chg="modSp mod">
        <pc:chgData name="Patti Coultas" userId="147af9a6-4e91-4300-93dc-f2a18c8371ce" providerId="ADAL" clId="{2D6F4F39-C569-4C07-84E4-6F1862D82E74}" dt="2022-04-14T11:49:44.408" v="7" actId="20577"/>
        <pc:sldMkLst>
          <pc:docMk/>
          <pc:sldMk cId="697984920" sldId="257"/>
        </pc:sldMkLst>
        <pc:spChg chg="mod">
          <ac:chgData name="Patti Coultas" userId="147af9a6-4e91-4300-93dc-f2a18c8371ce" providerId="ADAL" clId="{2D6F4F39-C569-4C07-84E4-6F1862D82E74}" dt="2022-04-14T11:49:44.408" v="7" actId="20577"/>
          <ac:spMkLst>
            <pc:docMk/>
            <pc:sldMk cId="697984920" sldId="257"/>
            <ac:spMk id="120" creationId="{00000000-0000-0000-0000-000000000000}"/>
          </ac:spMkLst>
        </pc:spChg>
      </pc:sldChg>
      <pc:sldChg chg="modSp mod ord">
        <pc:chgData name="Patti Coultas" userId="147af9a6-4e91-4300-93dc-f2a18c8371ce" providerId="ADAL" clId="{2D6F4F39-C569-4C07-84E4-6F1862D82E74}" dt="2022-04-18T13:47:49.761" v="1081" actId="14100"/>
        <pc:sldMkLst>
          <pc:docMk/>
          <pc:sldMk cId="1189189643" sldId="258"/>
        </pc:sldMkLst>
        <pc:spChg chg="mod">
          <ac:chgData name="Patti Coultas" userId="147af9a6-4e91-4300-93dc-f2a18c8371ce" providerId="ADAL" clId="{2D6F4F39-C569-4C07-84E4-6F1862D82E74}" dt="2022-04-18T13:47:43.781" v="1079" actId="207"/>
          <ac:spMkLst>
            <pc:docMk/>
            <pc:sldMk cId="1189189643" sldId="258"/>
            <ac:spMk id="2" creationId="{78BC276A-BCA2-4B9B-BDAE-B72F7FFEBD4A}"/>
          </ac:spMkLst>
        </pc:spChg>
        <pc:picChg chg="mod">
          <ac:chgData name="Patti Coultas" userId="147af9a6-4e91-4300-93dc-f2a18c8371ce" providerId="ADAL" clId="{2D6F4F39-C569-4C07-84E4-6F1862D82E74}" dt="2022-04-18T13:47:49.761" v="1081" actId="14100"/>
          <ac:picMkLst>
            <pc:docMk/>
            <pc:sldMk cId="1189189643" sldId="258"/>
            <ac:picMk id="4" creationId="{64B04A88-BA1F-495B-9CEB-C817362B3DAA}"/>
          </ac:picMkLst>
        </pc:picChg>
      </pc:sldChg>
      <pc:sldChg chg="modSp mod ord">
        <pc:chgData name="Patti Coultas" userId="147af9a6-4e91-4300-93dc-f2a18c8371ce" providerId="ADAL" clId="{2D6F4F39-C569-4C07-84E4-6F1862D82E74}" dt="2022-04-18T16:05:19.322" v="2628" actId="1076"/>
        <pc:sldMkLst>
          <pc:docMk/>
          <pc:sldMk cId="1145813339" sldId="259"/>
        </pc:sldMkLst>
        <pc:spChg chg="mod">
          <ac:chgData name="Patti Coultas" userId="147af9a6-4e91-4300-93dc-f2a18c8371ce" providerId="ADAL" clId="{2D6F4F39-C569-4C07-84E4-6F1862D82E74}" dt="2022-04-18T16:05:19.322" v="2628" actId="1076"/>
          <ac:spMkLst>
            <pc:docMk/>
            <pc:sldMk cId="1145813339" sldId="259"/>
            <ac:spMk id="2" creationId="{5F5C7EE4-0805-45A1-B82D-9D165AAB5681}"/>
          </ac:spMkLst>
        </pc:spChg>
        <pc:spChg chg="mod">
          <ac:chgData name="Patti Coultas" userId="147af9a6-4e91-4300-93dc-f2a18c8371ce" providerId="ADAL" clId="{2D6F4F39-C569-4C07-84E4-6F1862D82E74}" dt="2022-04-18T13:47:08.541" v="1074" actId="20577"/>
          <ac:spMkLst>
            <pc:docMk/>
            <pc:sldMk cId="1145813339" sldId="259"/>
            <ac:spMk id="3" creationId="{1444622D-B55F-4684-BB74-96A3E773B173}"/>
          </ac:spMkLst>
        </pc:spChg>
      </pc:sldChg>
      <pc:sldChg chg="del">
        <pc:chgData name="Patti Coultas" userId="147af9a6-4e91-4300-93dc-f2a18c8371ce" providerId="ADAL" clId="{2D6F4F39-C569-4C07-84E4-6F1862D82E74}" dt="2022-04-14T13:22:40.805" v="79" actId="47"/>
        <pc:sldMkLst>
          <pc:docMk/>
          <pc:sldMk cId="3704917506" sldId="260"/>
        </pc:sldMkLst>
      </pc:sldChg>
      <pc:sldChg chg="modSp del mod">
        <pc:chgData name="Patti Coultas" userId="147af9a6-4e91-4300-93dc-f2a18c8371ce" providerId="ADAL" clId="{2D6F4F39-C569-4C07-84E4-6F1862D82E74}" dt="2022-04-14T14:58:10.221" v="409" actId="47"/>
        <pc:sldMkLst>
          <pc:docMk/>
          <pc:sldMk cId="4221722771" sldId="261"/>
        </pc:sldMkLst>
        <pc:spChg chg="mod">
          <ac:chgData name="Patti Coultas" userId="147af9a6-4e91-4300-93dc-f2a18c8371ce" providerId="ADAL" clId="{2D6F4F39-C569-4C07-84E4-6F1862D82E74}" dt="2022-04-14T14:33:38.252" v="99" actId="20577"/>
          <ac:spMkLst>
            <pc:docMk/>
            <pc:sldMk cId="4221722771" sldId="261"/>
            <ac:spMk id="3" creationId="{B6FBDF7D-C13F-4DA7-9B94-684334C143D7}"/>
          </ac:spMkLst>
        </pc:spChg>
      </pc:sldChg>
      <pc:sldChg chg="del">
        <pc:chgData name="Patti Coultas" userId="147af9a6-4e91-4300-93dc-f2a18c8371ce" providerId="ADAL" clId="{2D6F4F39-C569-4C07-84E4-6F1862D82E74}" dt="2022-04-18T13:51:03.284" v="1082" actId="47"/>
        <pc:sldMkLst>
          <pc:docMk/>
          <pc:sldMk cId="2974597679" sldId="262"/>
        </pc:sldMkLst>
      </pc:sldChg>
      <pc:sldChg chg="del">
        <pc:chgData name="Patti Coultas" userId="147af9a6-4e91-4300-93dc-f2a18c8371ce" providerId="ADAL" clId="{2D6F4F39-C569-4C07-84E4-6F1862D82E74}" dt="2022-04-14T13:18:46.257" v="74" actId="47"/>
        <pc:sldMkLst>
          <pc:docMk/>
          <pc:sldMk cId="95992585" sldId="263"/>
        </pc:sldMkLst>
      </pc:sldChg>
      <pc:sldChg chg="del">
        <pc:chgData name="Patti Coultas" userId="147af9a6-4e91-4300-93dc-f2a18c8371ce" providerId="ADAL" clId="{2D6F4F39-C569-4C07-84E4-6F1862D82E74}" dt="2022-04-14T13:18:46.257" v="74" actId="47"/>
        <pc:sldMkLst>
          <pc:docMk/>
          <pc:sldMk cId="1052091198" sldId="264"/>
        </pc:sldMkLst>
      </pc:sldChg>
      <pc:sldChg chg="del">
        <pc:chgData name="Patti Coultas" userId="147af9a6-4e91-4300-93dc-f2a18c8371ce" providerId="ADAL" clId="{2D6F4F39-C569-4C07-84E4-6F1862D82E74}" dt="2022-04-14T13:18:46.257" v="74" actId="47"/>
        <pc:sldMkLst>
          <pc:docMk/>
          <pc:sldMk cId="2157257289" sldId="265"/>
        </pc:sldMkLst>
      </pc:sldChg>
      <pc:sldChg chg="del">
        <pc:chgData name="Patti Coultas" userId="147af9a6-4e91-4300-93dc-f2a18c8371ce" providerId="ADAL" clId="{2D6F4F39-C569-4C07-84E4-6F1862D82E74}" dt="2022-04-14T13:18:46.257" v="74" actId="47"/>
        <pc:sldMkLst>
          <pc:docMk/>
          <pc:sldMk cId="681904749" sldId="266"/>
        </pc:sldMkLst>
      </pc:sldChg>
      <pc:sldChg chg="modSp mod">
        <pc:chgData name="Patti Coultas" userId="147af9a6-4e91-4300-93dc-f2a18c8371ce" providerId="ADAL" clId="{2D6F4F39-C569-4C07-84E4-6F1862D82E74}" dt="2022-04-14T13:23:51.267" v="84" actId="1076"/>
        <pc:sldMkLst>
          <pc:docMk/>
          <pc:sldMk cId="457674062" sldId="267"/>
        </pc:sldMkLst>
        <pc:picChg chg="mod">
          <ac:chgData name="Patti Coultas" userId="147af9a6-4e91-4300-93dc-f2a18c8371ce" providerId="ADAL" clId="{2D6F4F39-C569-4C07-84E4-6F1862D82E74}" dt="2022-04-14T13:23:51.267" v="84" actId="1076"/>
          <ac:picMkLst>
            <pc:docMk/>
            <pc:sldMk cId="457674062" sldId="267"/>
            <ac:picMk id="2" creationId="{7C18C23E-44E1-4C88-BDF9-CA7B5E2A53D2}"/>
          </ac:picMkLst>
        </pc:picChg>
      </pc:sldChg>
      <pc:sldChg chg="del">
        <pc:chgData name="Patti Coultas" userId="147af9a6-4e91-4300-93dc-f2a18c8371ce" providerId="ADAL" clId="{2D6F4F39-C569-4C07-84E4-6F1862D82E74}" dt="2022-04-14T14:27:12.489" v="91" actId="47"/>
        <pc:sldMkLst>
          <pc:docMk/>
          <pc:sldMk cId="3826900139" sldId="268"/>
        </pc:sldMkLst>
      </pc:sldChg>
      <pc:sldChg chg="del">
        <pc:chgData name="Patti Coultas" userId="147af9a6-4e91-4300-93dc-f2a18c8371ce" providerId="ADAL" clId="{2D6F4F39-C569-4C07-84E4-6F1862D82E74}" dt="2022-04-14T14:27:12.489" v="91" actId="47"/>
        <pc:sldMkLst>
          <pc:docMk/>
          <pc:sldMk cId="4030353631" sldId="269"/>
        </pc:sldMkLst>
      </pc:sldChg>
      <pc:sldChg chg="del">
        <pc:chgData name="Patti Coultas" userId="147af9a6-4e91-4300-93dc-f2a18c8371ce" providerId="ADAL" clId="{2D6F4F39-C569-4C07-84E4-6F1862D82E74}" dt="2022-04-14T14:27:12.489" v="91" actId="47"/>
        <pc:sldMkLst>
          <pc:docMk/>
          <pc:sldMk cId="476747339" sldId="270"/>
        </pc:sldMkLst>
      </pc:sldChg>
      <pc:sldChg chg="del">
        <pc:chgData name="Patti Coultas" userId="147af9a6-4e91-4300-93dc-f2a18c8371ce" providerId="ADAL" clId="{2D6F4F39-C569-4C07-84E4-6F1862D82E74}" dt="2022-04-14T14:27:12.489" v="91" actId="47"/>
        <pc:sldMkLst>
          <pc:docMk/>
          <pc:sldMk cId="2102983746" sldId="271"/>
        </pc:sldMkLst>
      </pc:sldChg>
      <pc:sldChg chg="del">
        <pc:chgData name="Patti Coultas" userId="147af9a6-4e91-4300-93dc-f2a18c8371ce" providerId="ADAL" clId="{2D6F4F39-C569-4C07-84E4-6F1862D82E74}" dt="2022-04-14T14:27:12.489" v="91" actId="47"/>
        <pc:sldMkLst>
          <pc:docMk/>
          <pc:sldMk cId="28493985" sldId="272"/>
        </pc:sldMkLst>
      </pc:sldChg>
      <pc:sldChg chg="del">
        <pc:chgData name="Patti Coultas" userId="147af9a6-4e91-4300-93dc-f2a18c8371ce" providerId="ADAL" clId="{2D6F4F39-C569-4C07-84E4-6F1862D82E74}" dt="2022-04-14T14:27:12.489" v="91" actId="47"/>
        <pc:sldMkLst>
          <pc:docMk/>
          <pc:sldMk cId="3701124467" sldId="273"/>
        </pc:sldMkLst>
      </pc:sldChg>
      <pc:sldChg chg="del">
        <pc:chgData name="Patti Coultas" userId="147af9a6-4e91-4300-93dc-f2a18c8371ce" providerId="ADAL" clId="{2D6F4F39-C569-4C07-84E4-6F1862D82E74}" dt="2022-04-14T14:27:12.489" v="91" actId="47"/>
        <pc:sldMkLst>
          <pc:docMk/>
          <pc:sldMk cId="3382674596" sldId="274"/>
        </pc:sldMkLst>
      </pc:sldChg>
      <pc:sldChg chg="del">
        <pc:chgData name="Patti Coultas" userId="147af9a6-4e91-4300-93dc-f2a18c8371ce" providerId="ADAL" clId="{2D6F4F39-C569-4C07-84E4-6F1862D82E74}" dt="2022-04-14T14:27:12.489" v="91" actId="47"/>
        <pc:sldMkLst>
          <pc:docMk/>
          <pc:sldMk cId="2150407564" sldId="275"/>
        </pc:sldMkLst>
      </pc:sldChg>
      <pc:sldChg chg="del">
        <pc:chgData name="Patti Coultas" userId="147af9a6-4e91-4300-93dc-f2a18c8371ce" providerId="ADAL" clId="{2D6F4F39-C569-4C07-84E4-6F1862D82E74}" dt="2022-04-14T14:27:12.489" v="91" actId="47"/>
        <pc:sldMkLst>
          <pc:docMk/>
          <pc:sldMk cId="2481386466" sldId="276"/>
        </pc:sldMkLst>
      </pc:sldChg>
      <pc:sldChg chg="del">
        <pc:chgData name="Patti Coultas" userId="147af9a6-4e91-4300-93dc-f2a18c8371ce" providerId="ADAL" clId="{2D6F4F39-C569-4C07-84E4-6F1862D82E74}" dt="2022-04-14T14:27:12.489" v="91" actId="47"/>
        <pc:sldMkLst>
          <pc:docMk/>
          <pc:sldMk cId="1810368116" sldId="277"/>
        </pc:sldMkLst>
      </pc:sldChg>
      <pc:sldChg chg="del">
        <pc:chgData name="Patti Coultas" userId="147af9a6-4e91-4300-93dc-f2a18c8371ce" providerId="ADAL" clId="{2D6F4F39-C569-4C07-84E4-6F1862D82E74}" dt="2022-04-14T14:27:12.489" v="91" actId="47"/>
        <pc:sldMkLst>
          <pc:docMk/>
          <pc:sldMk cId="3914266779" sldId="278"/>
        </pc:sldMkLst>
      </pc:sldChg>
      <pc:sldChg chg="del">
        <pc:chgData name="Patti Coultas" userId="147af9a6-4e91-4300-93dc-f2a18c8371ce" providerId="ADAL" clId="{2D6F4F39-C569-4C07-84E4-6F1862D82E74}" dt="2022-04-14T14:27:12.489" v="91" actId="47"/>
        <pc:sldMkLst>
          <pc:docMk/>
          <pc:sldMk cId="2119414786" sldId="279"/>
        </pc:sldMkLst>
      </pc:sldChg>
      <pc:sldChg chg="modSp del mod">
        <pc:chgData name="Patti Coultas" userId="147af9a6-4e91-4300-93dc-f2a18c8371ce" providerId="ADAL" clId="{2D6F4F39-C569-4C07-84E4-6F1862D82E74}" dt="2022-04-14T14:27:12.489" v="91" actId="47"/>
        <pc:sldMkLst>
          <pc:docMk/>
          <pc:sldMk cId="3176420562" sldId="280"/>
        </pc:sldMkLst>
        <pc:spChg chg="mod">
          <ac:chgData name="Patti Coultas" userId="147af9a6-4e91-4300-93dc-f2a18c8371ce" providerId="ADAL" clId="{2D6F4F39-C569-4C07-84E4-6F1862D82E74}" dt="2022-04-12T14:17:40.358" v="0" actId="27636"/>
          <ac:spMkLst>
            <pc:docMk/>
            <pc:sldMk cId="3176420562" sldId="280"/>
            <ac:spMk id="2" creationId="{D73EDC78-6CCF-4795-BCB5-A01D1CA0098D}"/>
          </ac:spMkLst>
        </pc:spChg>
      </pc:sldChg>
      <pc:sldChg chg="del">
        <pc:chgData name="Patti Coultas" userId="147af9a6-4e91-4300-93dc-f2a18c8371ce" providerId="ADAL" clId="{2D6F4F39-C569-4C07-84E4-6F1862D82E74}" dt="2022-04-14T14:27:12.489" v="91" actId="47"/>
        <pc:sldMkLst>
          <pc:docMk/>
          <pc:sldMk cId="1522325254" sldId="281"/>
        </pc:sldMkLst>
      </pc:sldChg>
      <pc:sldChg chg="del">
        <pc:chgData name="Patti Coultas" userId="147af9a6-4e91-4300-93dc-f2a18c8371ce" providerId="ADAL" clId="{2D6F4F39-C569-4C07-84E4-6F1862D82E74}" dt="2022-04-14T13:18:46.257" v="74" actId="47"/>
        <pc:sldMkLst>
          <pc:docMk/>
          <pc:sldMk cId="2026378105" sldId="283"/>
        </pc:sldMkLst>
      </pc:sldChg>
      <pc:sldChg chg="del">
        <pc:chgData name="Patti Coultas" userId="147af9a6-4e91-4300-93dc-f2a18c8371ce" providerId="ADAL" clId="{2D6F4F39-C569-4C07-84E4-6F1862D82E74}" dt="2022-04-14T11:52:39.444" v="10" actId="47"/>
        <pc:sldMkLst>
          <pc:docMk/>
          <pc:sldMk cId="2389989666" sldId="285"/>
        </pc:sldMkLst>
      </pc:sldChg>
      <pc:sldChg chg="add modTransition">
        <pc:chgData name="Patti Coultas" userId="147af9a6-4e91-4300-93dc-f2a18c8371ce" providerId="ADAL" clId="{2D6F4F39-C569-4C07-84E4-6F1862D82E74}" dt="2022-04-12T14:33:31.204" v="1"/>
        <pc:sldMkLst>
          <pc:docMk/>
          <pc:sldMk cId="1371336235" sldId="287"/>
        </pc:sldMkLst>
      </pc:sldChg>
      <pc:sldChg chg="modSp add mod ord">
        <pc:chgData name="Patti Coultas" userId="147af9a6-4e91-4300-93dc-f2a18c8371ce" providerId="ADAL" clId="{2D6F4F39-C569-4C07-84E4-6F1862D82E74}" dt="2022-04-18T15:07:46.549" v="1691" actId="20577"/>
        <pc:sldMkLst>
          <pc:docMk/>
          <pc:sldMk cId="1733049209" sldId="288"/>
        </pc:sldMkLst>
        <pc:spChg chg="mod">
          <ac:chgData name="Patti Coultas" userId="147af9a6-4e91-4300-93dc-f2a18c8371ce" providerId="ADAL" clId="{2D6F4F39-C569-4C07-84E4-6F1862D82E74}" dt="2022-04-18T15:07:46.549" v="1691" actId="20577"/>
          <ac:spMkLst>
            <pc:docMk/>
            <pc:sldMk cId="1733049209" sldId="288"/>
            <ac:spMk id="163" creationId="{00000000-0000-0000-0000-000000000000}"/>
          </ac:spMkLst>
        </pc:spChg>
      </pc:sldChg>
      <pc:sldChg chg="modSp add mod ord">
        <pc:chgData name="Patti Coultas" userId="147af9a6-4e91-4300-93dc-f2a18c8371ce" providerId="ADAL" clId="{2D6F4F39-C569-4C07-84E4-6F1862D82E74}" dt="2022-04-14T15:27:45.718" v="438" actId="14100"/>
        <pc:sldMkLst>
          <pc:docMk/>
          <pc:sldMk cId="1037351402" sldId="289"/>
        </pc:sldMkLst>
        <pc:spChg chg="mod">
          <ac:chgData name="Patti Coultas" userId="147af9a6-4e91-4300-93dc-f2a18c8371ce" providerId="ADAL" clId="{2D6F4F39-C569-4C07-84E4-6F1862D82E74}" dt="2022-04-14T15:03:46.282" v="436" actId="6549"/>
          <ac:spMkLst>
            <pc:docMk/>
            <pc:sldMk cId="1037351402" sldId="289"/>
            <ac:spMk id="165" creationId="{00000000-0000-0000-0000-000000000000}"/>
          </ac:spMkLst>
        </pc:spChg>
        <pc:spChg chg="mod">
          <ac:chgData name="Patti Coultas" userId="147af9a6-4e91-4300-93dc-f2a18c8371ce" providerId="ADAL" clId="{2D6F4F39-C569-4C07-84E4-6F1862D82E74}" dt="2022-04-14T15:27:45.718" v="438" actId="14100"/>
          <ac:spMkLst>
            <pc:docMk/>
            <pc:sldMk cId="1037351402" sldId="289"/>
            <ac:spMk id="166" creationId="{00000000-0000-0000-0000-000000000000}"/>
          </ac:spMkLst>
        </pc:spChg>
      </pc:sldChg>
      <pc:sldChg chg="modSp mod">
        <pc:chgData name="Patti Coultas" userId="147af9a6-4e91-4300-93dc-f2a18c8371ce" providerId="ADAL" clId="{2D6F4F39-C569-4C07-84E4-6F1862D82E74}" dt="2022-04-14T14:48:04.973" v="257" actId="20577"/>
        <pc:sldMkLst>
          <pc:docMk/>
          <pc:sldMk cId="3695894469" sldId="290"/>
        </pc:sldMkLst>
        <pc:spChg chg="mod">
          <ac:chgData name="Patti Coultas" userId="147af9a6-4e91-4300-93dc-f2a18c8371ce" providerId="ADAL" clId="{2D6F4F39-C569-4C07-84E4-6F1862D82E74}" dt="2022-04-14T14:48:04.973" v="257" actId="20577"/>
          <ac:spMkLst>
            <pc:docMk/>
            <pc:sldMk cId="3695894469" sldId="290"/>
            <ac:spMk id="3" creationId="{A7562D35-0F49-56EB-4A35-B17D17C787FB}"/>
          </ac:spMkLst>
        </pc:spChg>
      </pc:sldChg>
      <pc:sldChg chg="addSp delSp modSp mod">
        <pc:chgData name="Patti Coultas" userId="147af9a6-4e91-4300-93dc-f2a18c8371ce" providerId="ADAL" clId="{2D6F4F39-C569-4C07-84E4-6F1862D82E74}" dt="2022-04-14T14:46:19.139" v="135" actId="14100"/>
        <pc:sldMkLst>
          <pc:docMk/>
          <pc:sldMk cId="1617410305" sldId="292"/>
        </pc:sldMkLst>
        <pc:spChg chg="mod ord">
          <ac:chgData name="Patti Coultas" userId="147af9a6-4e91-4300-93dc-f2a18c8371ce" providerId="ADAL" clId="{2D6F4F39-C569-4C07-84E4-6F1862D82E74}" dt="2022-04-14T14:45:43.232" v="134" actId="688"/>
          <ac:spMkLst>
            <pc:docMk/>
            <pc:sldMk cId="1617410305" sldId="292"/>
            <ac:spMk id="11" creationId="{F7994430-EAEE-466F-905C-759846240E26}"/>
          </ac:spMkLst>
        </pc:spChg>
        <pc:spChg chg="mod">
          <ac:chgData name="Patti Coultas" userId="147af9a6-4e91-4300-93dc-f2a18c8371ce" providerId="ADAL" clId="{2D6F4F39-C569-4C07-84E4-6F1862D82E74}" dt="2022-04-14T14:46:19.139" v="135" actId="14100"/>
          <ac:spMkLst>
            <pc:docMk/>
            <pc:sldMk cId="1617410305" sldId="292"/>
            <ac:spMk id="12" creationId="{B0ED0E7E-FCA9-4DAA-8DD7-B9AF0845DF2A}"/>
          </ac:spMkLst>
        </pc:spChg>
        <pc:spChg chg="mod">
          <ac:chgData name="Patti Coultas" userId="147af9a6-4e91-4300-93dc-f2a18c8371ce" providerId="ADAL" clId="{2D6F4F39-C569-4C07-84E4-6F1862D82E74}" dt="2022-04-14T14:43:28.302" v="116" actId="20577"/>
          <ac:spMkLst>
            <pc:docMk/>
            <pc:sldMk cId="1617410305" sldId="292"/>
            <ac:spMk id="13" creationId="{508614F6-20EE-4F74-8737-6C3AFBAED214}"/>
          </ac:spMkLst>
        </pc:spChg>
        <pc:spChg chg="mod">
          <ac:chgData name="Patti Coultas" userId="147af9a6-4e91-4300-93dc-f2a18c8371ce" providerId="ADAL" clId="{2D6F4F39-C569-4C07-84E4-6F1862D82E74}" dt="2022-04-14T14:43:31.653" v="117" actId="20577"/>
          <ac:spMkLst>
            <pc:docMk/>
            <pc:sldMk cId="1617410305" sldId="292"/>
            <ac:spMk id="14" creationId="{DC80E222-414F-46F5-A346-41FDCEEA93D4}"/>
          </ac:spMkLst>
        </pc:spChg>
        <pc:spChg chg="mod">
          <ac:chgData name="Patti Coultas" userId="147af9a6-4e91-4300-93dc-f2a18c8371ce" providerId="ADAL" clId="{2D6F4F39-C569-4C07-84E4-6F1862D82E74}" dt="2022-04-14T14:43:40.089" v="121" actId="6549"/>
          <ac:spMkLst>
            <pc:docMk/>
            <pc:sldMk cId="1617410305" sldId="292"/>
            <ac:spMk id="15" creationId="{3B155FE6-4CB4-4D48-A4FE-32E170FDF475}"/>
          </ac:spMkLst>
        </pc:spChg>
        <pc:picChg chg="add mod">
          <ac:chgData name="Patti Coultas" userId="147af9a6-4e91-4300-93dc-f2a18c8371ce" providerId="ADAL" clId="{2D6F4F39-C569-4C07-84E4-6F1862D82E74}" dt="2022-04-14T14:45:07.610" v="127" actId="208"/>
          <ac:picMkLst>
            <pc:docMk/>
            <pc:sldMk cId="1617410305" sldId="292"/>
            <ac:picMk id="4" creationId="{5CF9EDCE-38D2-4688-8D5C-89F589C3A47A}"/>
          </ac:picMkLst>
        </pc:picChg>
        <pc:picChg chg="del">
          <ac:chgData name="Patti Coultas" userId="147af9a6-4e91-4300-93dc-f2a18c8371ce" providerId="ADAL" clId="{2D6F4F39-C569-4C07-84E4-6F1862D82E74}" dt="2022-04-14T14:44:27.055" v="122" actId="478"/>
          <ac:picMkLst>
            <pc:docMk/>
            <pc:sldMk cId="1617410305" sldId="292"/>
            <ac:picMk id="5" creationId="{A0E5D690-4D2D-4CFE-A63C-02B2F6269EDE}"/>
          </ac:picMkLst>
        </pc:picChg>
        <pc:picChg chg="mod">
          <ac:chgData name="Patti Coultas" userId="147af9a6-4e91-4300-93dc-f2a18c8371ce" providerId="ADAL" clId="{2D6F4F39-C569-4C07-84E4-6F1862D82E74}" dt="2022-04-14T14:45:12.586" v="128" actId="208"/>
          <ac:picMkLst>
            <pc:docMk/>
            <pc:sldMk cId="1617410305" sldId="292"/>
            <ac:picMk id="7" creationId="{1FE6FAAF-3D8E-40E9-8B71-175510C34C03}"/>
          </ac:picMkLst>
        </pc:picChg>
        <pc:picChg chg="mod">
          <ac:chgData name="Patti Coultas" userId="147af9a6-4e91-4300-93dc-f2a18c8371ce" providerId="ADAL" clId="{2D6F4F39-C569-4C07-84E4-6F1862D82E74}" dt="2022-04-14T14:45:16.195" v="129" actId="208"/>
          <ac:picMkLst>
            <pc:docMk/>
            <pc:sldMk cId="1617410305" sldId="292"/>
            <ac:picMk id="9" creationId="{BA18E582-CAC7-4302-8265-D38BE0151847}"/>
          </ac:picMkLst>
        </pc:picChg>
      </pc:sldChg>
      <pc:sldChg chg="modSp mod ord">
        <pc:chgData name="Patti Coultas" userId="147af9a6-4e91-4300-93dc-f2a18c8371ce" providerId="ADAL" clId="{2D6F4F39-C569-4C07-84E4-6F1862D82E74}" dt="2022-04-18T16:07:50.721" v="2630" actId="5793"/>
        <pc:sldMkLst>
          <pc:docMk/>
          <pc:sldMk cId="128239318" sldId="294"/>
        </pc:sldMkLst>
        <pc:spChg chg="mod">
          <ac:chgData name="Patti Coultas" userId="147af9a6-4e91-4300-93dc-f2a18c8371ce" providerId="ADAL" clId="{2D6F4F39-C569-4C07-84E4-6F1862D82E74}" dt="2022-04-18T16:07:50.721" v="2630" actId="5793"/>
          <ac:spMkLst>
            <pc:docMk/>
            <pc:sldMk cId="128239318" sldId="294"/>
            <ac:spMk id="2" creationId="{75CCE1EC-FDCB-7A4A-95B9-F6E35269A8C1}"/>
          </ac:spMkLst>
        </pc:spChg>
      </pc:sldChg>
      <pc:sldChg chg="delSp modSp mod ord modAnim modNotesTx">
        <pc:chgData name="Patti Coultas" userId="147af9a6-4e91-4300-93dc-f2a18c8371ce" providerId="ADAL" clId="{2D6F4F39-C569-4C07-84E4-6F1862D82E74}" dt="2022-04-14T14:58:00.833" v="408"/>
        <pc:sldMkLst>
          <pc:docMk/>
          <pc:sldMk cId="418689970" sldId="295"/>
        </pc:sldMkLst>
        <pc:spChg chg="del">
          <ac:chgData name="Patti Coultas" userId="147af9a6-4e91-4300-93dc-f2a18c8371ce" providerId="ADAL" clId="{2D6F4F39-C569-4C07-84E4-6F1862D82E74}" dt="2022-04-14T14:49:13.366" v="305" actId="478"/>
          <ac:spMkLst>
            <pc:docMk/>
            <pc:sldMk cId="418689970" sldId="295"/>
            <ac:spMk id="5" creationId="{7F935CD5-0BA3-594E-9AC6-BCEFBD4C8C2E}"/>
          </ac:spMkLst>
        </pc:spChg>
        <pc:spChg chg="del">
          <ac:chgData name="Patti Coultas" userId="147af9a6-4e91-4300-93dc-f2a18c8371ce" providerId="ADAL" clId="{2D6F4F39-C569-4C07-84E4-6F1862D82E74}" dt="2022-04-14T14:49:14.805" v="306" actId="478"/>
          <ac:spMkLst>
            <pc:docMk/>
            <pc:sldMk cId="418689970" sldId="295"/>
            <ac:spMk id="6" creationId="{104B88CD-EE4D-7142-8719-F9BB1165A44D}"/>
          </ac:spMkLst>
        </pc:spChg>
        <pc:spChg chg="del">
          <ac:chgData name="Patti Coultas" userId="147af9a6-4e91-4300-93dc-f2a18c8371ce" providerId="ADAL" clId="{2D6F4F39-C569-4C07-84E4-6F1862D82E74}" dt="2022-04-14T14:49:19.876" v="307" actId="478"/>
          <ac:spMkLst>
            <pc:docMk/>
            <pc:sldMk cId="418689970" sldId="295"/>
            <ac:spMk id="9" creationId="{D813000D-3483-3048-B1CD-A3E76751A094}"/>
          </ac:spMkLst>
        </pc:spChg>
        <pc:spChg chg="mod">
          <ac:chgData name="Patti Coultas" userId="147af9a6-4e91-4300-93dc-f2a18c8371ce" providerId="ADAL" clId="{2D6F4F39-C569-4C07-84E4-6F1862D82E74}" dt="2022-04-14T14:51:56.264" v="405" actId="14100"/>
          <ac:spMkLst>
            <pc:docMk/>
            <pc:sldMk cId="418689970" sldId="295"/>
            <ac:spMk id="10" creationId="{216C5549-5244-994C-9144-FF94ACB22B6C}"/>
          </ac:spMkLst>
        </pc:spChg>
        <pc:picChg chg="mod modCrop">
          <ac:chgData name="Patti Coultas" userId="147af9a6-4e91-4300-93dc-f2a18c8371ce" providerId="ADAL" clId="{2D6F4F39-C569-4C07-84E4-6F1862D82E74}" dt="2022-04-14T14:49:51.535" v="312" actId="14100"/>
          <ac:picMkLst>
            <pc:docMk/>
            <pc:sldMk cId="418689970" sldId="295"/>
            <ac:picMk id="7" creationId="{F7FAFFCE-7BC5-F341-B533-1166C93C4B0C}"/>
          </ac:picMkLst>
        </pc:picChg>
      </pc:sldChg>
      <pc:sldChg chg="modSp mod ord">
        <pc:chgData name="Patti Coultas" userId="147af9a6-4e91-4300-93dc-f2a18c8371ce" providerId="ADAL" clId="{2D6F4F39-C569-4C07-84E4-6F1862D82E74}" dt="2022-04-14T15:28:59.245" v="464" actId="6549"/>
        <pc:sldMkLst>
          <pc:docMk/>
          <pc:sldMk cId="3213222994" sldId="296"/>
        </pc:sldMkLst>
        <pc:spChg chg="mod">
          <ac:chgData name="Patti Coultas" userId="147af9a6-4e91-4300-93dc-f2a18c8371ce" providerId="ADAL" clId="{2D6F4F39-C569-4C07-84E4-6F1862D82E74}" dt="2022-04-14T15:28:59.245" v="464" actId="6549"/>
          <ac:spMkLst>
            <pc:docMk/>
            <pc:sldMk cId="3213222994" sldId="296"/>
            <ac:spMk id="2" creationId="{FEA2C498-1EFA-E5EE-970C-76F3ABB2B3F6}"/>
          </ac:spMkLst>
        </pc:spChg>
        <pc:spChg chg="mod">
          <ac:chgData name="Patti Coultas" userId="147af9a6-4e91-4300-93dc-f2a18c8371ce" providerId="ADAL" clId="{2D6F4F39-C569-4C07-84E4-6F1862D82E74}" dt="2022-04-14T15:28:16.571" v="448" actId="20577"/>
          <ac:spMkLst>
            <pc:docMk/>
            <pc:sldMk cId="3213222994" sldId="296"/>
            <ac:spMk id="3" creationId="{4D2C8C24-5FBC-0014-AECD-747F01603033}"/>
          </ac:spMkLst>
        </pc:spChg>
      </pc:sldChg>
      <pc:sldChg chg="modSp mod">
        <pc:chgData name="Patti Coultas" userId="147af9a6-4e91-4300-93dc-f2a18c8371ce" providerId="ADAL" clId="{2D6F4F39-C569-4C07-84E4-6F1862D82E74}" dt="2022-04-14T11:48:10.627" v="3" actId="27636"/>
        <pc:sldMkLst>
          <pc:docMk/>
          <pc:sldMk cId="3590929524" sldId="299"/>
        </pc:sldMkLst>
        <pc:spChg chg="mod">
          <ac:chgData name="Patti Coultas" userId="147af9a6-4e91-4300-93dc-f2a18c8371ce" providerId="ADAL" clId="{2D6F4F39-C569-4C07-84E4-6F1862D82E74}" dt="2022-04-14T11:48:10.627" v="3" actId="27636"/>
          <ac:spMkLst>
            <pc:docMk/>
            <pc:sldMk cId="3590929524" sldId="299"/>
            <ac:spMk id="282" creationId="{00000000-0000-0000-0000-000000000000}"/>
          </ac:spMkLst>
        </pc:spChg>
      </pc:sldChg>
      <pc:sldChg chg="add del">
        <pc:chgData name="Patti Coultas" userId="147af9a6-4e91-4300-93dc-f2a18c8371ce" providerId="ADAL" clId="{2D6F4F39-C569-4C07-84E4-6F1862D82E74}" dt="2022-04-14T14:25:06.941" v="85" actId="47"/>
        <pc:sldMkLst>
          <pc:docMk/>
          <pc:sldMk cId="2632519431" sldId="300"/>
        </pc:sldMkLst>
      </pc:sldChg>
      <pc:sldChg chg="modSp new mod">
        <pc:chgData name="Patti Coultas" userId="147af9a6-4e91-4300-93dc-f2a18c8371ce" providerId="ADAL" clId="{2D6F4F39-C569-4C07-84E4-6F1862D82E74}" dt="2022-04-14T13:08:47.322" v="30" actId="20577"/>
        <pc:sldMkLst>
          <pc:docMk/>
          <pc:sldMk cId="1027834041" sldId="301"/>
        </pc:sldMkLst>
        <pc:spChg chg="mod">
          <ac:chgData name="Patti Coultas" userId="147af9a6-4e91-4300-93dc-f2a18c8371ce" providerId="ADAL" clId="{2D6F4F39-C569-4C07-84E4-6F1862D82E74}" dt="2022-04-14T13:08:47.322" v="30" actId="20577"/>
          <ac:spMkLst>
            <pc:docMk/>
            <pc:sldMk cId="1027834041" sldId="301"/>
            <ac:spMk id="3" creationId="{6D835F46-9BF8-49B2-A40E-A71812E9C627}"/>
          </ac:spMkLst>
        </pc:spChg>
      </pc:sldChg>
      <pc:sldChg chg="modSp new mod">
        <pc:chgData name="Patti Coultas" userId="147af9a6-4e91-4300-93dc-f2a18c8371ce" providerId="ADAL" clId="{2D6F4F39-C569-4C07-84E4-6F1862D82E74}" dt="2022-04-18T13:41:03.534" v="939" actId="948"/>
        <pc:sldMkLst>
          <pc:docMk/>
          <pc:sldMk cId="1524709474" sldId="302"/>
        </pc:sldMkLst>
        <pc:spChg chg="mod">
          <ac:chgData name="Patti Coultas" userId="147af9a6-4e91-4300-93dc-f2a18c8371ce" providerId="ADAL" clId="{2D6F4F39-C569-4C07-84E4-6F1862D82E74}" dt="2022-04-18T13:41:03.534" v="939" actId="948"/>
          <ac:spMkLst>
            <pc:docMk/>
            <pc:sldMk cId="1524709474" sldId="302"/>
            <ac:spMk id="2" creationId="{DD73081C-FEF2-4CC0-B7D8-FAC7E5A37454}"/>
          </ac:spMkLst>
        </pc:spChg>
        <pc:spChg chg="mod">
          <ac:chgData name="Patti Coultas" userId="147af9a6-4e91-4300-93dc-f2a18c8371ce" providerId="ADAL" clId="{2D6F4F39-C569-4C07-84E4-6F1862D82E74}" dt="2022-04-18T13:39:56.523" v="775" actId="20577"/>
          <ac:spMkLst>
            <pc:docMk/>
            <pc:sldMk cId="1524709474" sldId="302"/>
            <ac:spMk id="3" creationId="{8907A734-E4DE-40E3-ADBA-46E0C2BDF755}"/>
          </ac:spMkLst>
        </pc:spChg>
      </pc:sldChg>
      <pc:sldChg chg="modSp new mod">
        <pc:chgData name="Patti Coultas" userId="147af9a6-4e91-4300-93dc-f2a18c8371ce" providerId="ADAL" clId="{2D6F4F39-C569-4C07-84E4-6F1862D82E74}" dt="2022-04-18T16:01:26.994" v="2486" actId="313"/>
        <pc:sldMkLst>
          <pc:docMk/>
          <pc:sldMk cId="1160197910" sldId="303"/>
        </pc:sldMkLst>
        <pc:spChg chg="mod">
          <ac:chgData name="Patti Coultas" userId="147af9a6-4e91-4300-93dc-f2a18c8371ce" providerId="ADAL" clId="{2D6F4F39-C569-4C07-84E4-6F1862D82E74}" dt="2022-04-18T16:01:26.994" v="2486" actId="313"/>
          <ac:spMkLst>
            <pc:docMk/>
            <pc:sldMk cId="1160197910" sldId="303"/>
            <ac:spMk id="2" creationId="{C3D8B080-B9D1-4E99-AB68-21B7BAA2F2DB}"/>
          </ac:spMkLst>
        </pc:spChg>
        <pc:spChg chg="mod">
          <ac:chgData name="Patti Coultas" userId="147af9a6-4e91-4300-93dc-f2a18c8371ce" providerId="ADAL" clId="{2D6F4F39-C569-4C07-84E4-6F1862D82E74}" dt="2022-04-14T13:11:57.465" v="73" actId="20577"/>
          <ac:spMkLst>
            <pc:docMk/>
            <pc:sldMk cId="1160197910" sldId="303"/>
            <ac:spMk id="3" creationId="{EA3C1ABC-8B45-48EB-A1B8-432D77E7C08A}"/>
          </ac:spMkLst>
        </pc:spChg>
      </pc:sldChg>
      <pc:sldChg chg="delSp modSp add del mod">
        <pc:chgData name="Patti Coultas" userId="147af9a6-4e91-4300-93dc-f2a18c8371ce" providerId="ADAL" clId="{2D6F4F39-C569-4C07-84E4-6F1862D82E74}" dt="2022-04-18T14:55:20.040" v="1551" actId="47"/>
        <pc:sldMkLst>
          <pc:docMk/>
          <pc:sldMk cId="3581443621" sldId="565"/>
        </pc:sldMkLst>
        <pc:spChg chg="del">
          <ac:chgData name="Patti Coultas" userId="147af9a6-4e91-4300-93dc-f2a18c8371ce" providerId="ADAL" clId="{2D6F4F39-C569-4C07-84E4-6F1862D82E74}" dt="2022-04-18T14:53:10.956" v="1525" actId="478"/>
          <ac:spMkLst>
            <pc:docMk/>
            <pc:sldMk cId="3581443621" sldId="565"/>
            <ac:spMk id="5" creationId="{BB05BAE1-EC1A-6A4F-A691-B5154B0B7E15}"/>
          </ac:spMkLst>
        </pc:spChg>
        <pc:graphicFrameChg chg="mod">
          <ac:chgData name="Patti Coultas" userId="147af9a6-4e91-4300-93dc-f2a18c8371ce" providerId="ADAL" clId="{2D6F4F39-C569-4C07-84E4-6F1862D82E74}" dt="2022-04-18T14:53:48.170" v="1531" actId="478"/>
          <ac:graphicFrameMkLst>
            <pc:docMk/>
            <pc:sldMk cId="3581443621" sldId="565"/>
            <ac:graphicFrameMk id="4" creationId="{55D7F789-EA49-8242-AB71-62EDA0A69BC2}"/>
          </ac:graphicFrameMkLst>
        </pc:graphicFrameChg>
      </pc:sldChg>
      <pc:sldChg chg="add del">
        <pc:chgData name="Patti Coultas" userId="147af9a6-4e91-4300-93dc-f2a18c8371ce" providerId="ADAL" clId="{2D6F4F39-C569-4C07-84E4-6F1862D82E74}" dt="2022-04-14T15:00:20.835" v="412" actId="47"/>
        <pc:sldMkLst>
          <pc:docMk/>
          <pc:sldMk cId="4293052965" sldId="1194"/>
        </pc:sldMkLst>
      </pc:sldChg>
      <pc:sldChg chg="modSp add mod">
        <pc:chgData name="Patti Coultas" userId="147af9a6-4e91-4300-93dc-f2a18c8371ce" providerId="ADAL" clId="{2D6F4F39-C569-4C07-84E4-6F1862D82E74}" dt="2022-04-18T15:11:07.037" v="1702" actId="20577"/>
        <pc:sldMkLst>
          <pc:docMk/>
          <pc:sldMk cId="3959695907" sldId="1205"/>
        </pc:sldMkLst>
        <pc:spChg chg="mod">
          <ac:chgData name="Patti Coultas" userId="147af9a6-4e91-4300-93dc-f2a18c8371ce" providerId="ADAL" clId="{2D6F4F39-C569-4C07-84E4-6F1862D82E74}" dt="2022-04-18T15:11:07.037" v="1702" actId="20577"/>
          <ac:spMkLst>
            <pc:docMk/>
            <pc:sldMk cId="3959695907" sldId="1205"/>
            <ac:spMk id="2" creationId="{C77AF260-F8CA-40AA-A5E7-8C70182D8B60}"/>
          </ac:spMkLst>
        </pc:spChg>
      </pc:sldChg>
      <pc:sldChg chg="add">
        <pc:chgData name="Patti Coultas" userId="147af9a6-4e91-4300-93dc-f2a18c8371ce" providerId="ADAL" clId="{2D6F4F39-C569-4C07-84E4-6F1862D82E74}" dt="2022-04-14T14:25:30.525" v="86"/>
        <pc:sldMkLst>
          <pc:docMk/>
          <pc:sldMk cId="2632519431" sldId="1637"/>
        </pc:sldMkLst>
      </pc:sldChg>
      <pc:sldChg chg="new del">
        <pc:chgData name="Patti Coultas" userId="147af9a6-4e91-4300-93dc-f2a18c8371ce" providerId="ADAL" clId="{2D6F4F39-C569-4C07-84E4-6F1862D82E74}" dt="2022-04-14T15:00:23.060" v="413" actId="47"/>
        <pc:sldMkLst>
          <pc:docMk/>
          <pc:sldMk cId="987594746" sldId="1638"/>
        </pc:sldMkLst>
      </pc:sldChg>
      <pc:sldChg chg="modSp mod">
        <pc:chgData name="Patti Coultas" userId="147af9a6-4e91-4300-93dc-f2a18c8371ce" providerId="ADAL" clId="{2D6F4F39-C569-4C07-84E4-6F1862D82E74}" dt="2022-04-18T16:04:59.107" v="2626" actId="20577"/>
        <pc:sldMkLst>
          <pc:docMk/>
          <pc:sldMk cId="1958588409" sldId="1638"/>
        </pc:sldMkLst>
        <pc:spChg chg="mod">
          <ac:chgData name="Patti Coultas" userId="147af9a6-4e91-4300-93dc-f2a18c8371ce" providerId="ADAL" clId="{2D6F4F39-C569-4C07-84E4-6F1862D82E74}" dt="2022-04-18T16:04:59.107" v="2626" actId="20577"/>
          <ac:spMkLst>
            <pc:docMk/>
            <pc:sldMk cId="1958588409" sldId="1638"/>
            <ac:spMk id="2" creationId="{4E7F3DDF-1AF6-51AB-DCAD-AD9995720025}"/>
          </ac:spMkLst>
        </pc:spChg>
        <pc:spChg chg="mod">
          <ac:chgData name="Patti Coultas" userId="147af9a6-4e91-4300-93dc-f2a18c8371ce" providerId="ADAL" clId="{2D6F4F39-C569-4C07-84E4-6F1862D82E74}" dt="2022-04-18T13:46:23.941" v="1044" actId="20577"/>
          <ac:spMkLst>
            <pc:docMk/>
            <pc:sldMk cId="1958588409" sldId="1638"/>
            <ac:spMk id="3" creationId="{882DFC97-F47E-F51D-0825-D7B8F380EACB}"/>
          </ac:spMkLst>
        </pc:spChg>
      </pc:sldChg>
      <pc:sldChg chg="modSp mod">
        <pc:chgData name="Patti Coultas" userId="147af9a6-4e91-4300-93dc-f2a18c8371ce" providerId="ADAL" clId="{2D6F4F39-C569-4C07-84E4-6F1862D82E74}" dt="2022-04-18T16:02:25.340" v="2575" actId="20577"/>
        <pc:sldMkLst>
          <pc:docMk/>
          <pc:sldMk cId="3343150925" sldId="1639"/>
        </pc:sldMkLst>
        <pc:spChg chg="mod">
          <ac:chgData name="Patti Coultas" userId="147af9a6-4e91-4300-93dc-f2a18c8371ce" providerId="ADAL" clId="{2D6F4F39-C569-4C07-84E4-6F1862D82E74}" dt="2022-04-18T16:02:25.340" v="2575" actId="20577"/>
          <ac:spMkLst>
            <pc:docMk/>
            <pc:sldMk cId="3343150925" sldId="1639"/>
            <ac:spMk id="2" creationId="{B1723D3E-1F7D-1DF2-0DF8-A25C8A213359}"/>
          </ac:spMkLst>
        </pc:spChg>
        <pc:spChg chg="mod">
          <ac:chgData name="Patti Coultas" userId="147af9a6-4e91-4300-93dc-f2a18c8371ce" providerId="ADAL" clId="{2D6F4F39-C569-4C07-84E4-6F1862D82E74}" dt="2022-04-18T13:46:32.313" v="1060" actId="20577"/>
          <ac:spMkLst>
            <pc:docMk/>
            <pc:sldMk cId="3343150925" sldId="1639"/>
            <ac:spMk id="3" creationId="{E311E286-2CEC-7EBC-F632-06CD437DE7BC}"/>
          </ac:spMkLst>
        </pc:spChg>
      </pc:sldChg>
      <pc:sldChg chg="addSp delSp modSp mod modNotesTx">
        <pc:chgData name="Patti Coultas" userId="147af9a6-4e91-4300-93dc-f2a18c8371ce" providerId="ADAL" clId="{2D6F4F39-C569-4C07-84E4-6F1862D82E74}" dt="2022-04-18T14:51:04.040" v="1496" actId="14100"/>
        <pc:sldMkLst>
          <pc:docMk/>
          <pc:sldMk cId="2841775358" sldId="1641"/>
        </pc:sldMkLst>
        <pc:spChg chg="mod">
          <ac:chgData name="Patti Coultas" userId="147af9a6-4e91-4300-93dc-f2a18c8371ce" providerId="ADAL" clId="{2D6F4F39-C569-4C07-84E4-6F1862D82E74}" dt="2022-04-18T13:53:48.944" v="1104" actId="20577"/>
          <ac:spMkLst>
            <pc:docMk/>
            <pc:sldMk cId="2841775358" sldId="1641"/>
            <ac:spMk id="3" creationId="{6F33CF4F-7941-48F1-9F85-9BFC735D0734}"/>
          </ac:spMkLst>
        </pc:spChg>
        <pc:spChg chg="add del mod">
          <ac:chgData name="Patti Coultas" userId="147af9a6-4e91-4300-93dc-f2a18c8371ce" providerId="ADAL" clId="{2D6F4F39-C569-4C07-84E4-6F1862D82E74}" dt="2022-04-18T13:53:55.087" v="1106" actId="478"/>
          <ac:spMkLst>
            <pc:docMk/>
            <pc:sldMk cId="2841775358" sldId="1641"/>
            <ac:spMk id="4" creationId="{DB843B19-3712-4CD1-8591-297A93AEC8B4}"/>
          </ac:spMkLst>
        </pc:spChg>
        <pc:spChg chg="mod">
          <ac:chgData name="Patti Coultas" userId="147af9a6-4e91-4300-93dc-f2a18c8371ce" providerId="ADAL" clId="{2D6F4F39-C569-4C07-84E4-6F1862D82E74}" dt="2022-04-18T13:53:37.297" v="1100" actId="20577"/>
          <ac:spMkLst>
            <pc:docMk/>
            <pc:sldMk cId="2841775358" sldId="1641"/>
            <ac:spMk id="6" creationId="{D7302986-A325-4A54-95D5-5D8DD8506AB3}"/>
          </ac:spMkLst>
        </pc:spChg>
        <pc:spChg chg="mod">
          <ac:chgData name="Patti Coultas" userId="147af9a6-4e91-4300-93dc-f2a18c8371ce" providerId="ADAL" clId="{2D6F4F39-C569-4C07-84E4-6F1862D82E74}" dt="2022-04-18T13:54:32.325" v="1179" actId="20577"/>
          <ac:spMkLst>
            <pc:docMk/>
            <pc:sldMk cId="2841775358" sldId="1641"/>
            <ac:spMk id="7" creationId="{541EEA57-6E50-4DCF-B149-9ECCBDC0EFE1}"/>
          </ac:spMkLst>
        </pc:spChg>
        <pc:picChg chg="del">
          <ac:chgData name="Patti Coultas" userId="147af9a6-4e91-4300-93dc-f2a18c8371ce" providerId="ADAL" clId="{2D6F4F39-C569-4C07-84E4-6F1862D82E74}" dt="2022-04-18T13:53:51.080" v="1105" actId="478"/>
          <ac:picMkLst>
            <pc:docMk/>
            <pc:sldMk cId="2841775358" sldId="1641"/>
            <ac:picMk id="5" creationId="{AA4DFA5C-2837-45B5-81E8-2A59598074D8}"/>
          </ac:picMkLst>
        </pc:picChg>
        <pc:picChg chg="add mod modCrop">
          <ac:chgData name="Patti Coultas" userId="147af9a6-4e91-4300-93dc-f2a18c8371ce" providerId="ADAL" clId="{2D6F4F39-C569-4C07-84E4-6F1862D82E74}" dt="2022-04-18T14:51:04.040" v="1496" actId="14100"/>
          <ac:picMkLst>
            <pc:docMk/>
            <pc:sldMk cId="2841775358" sldId="1641"/>
            <ac:picMk id="9" creationId="{4CB86475-9DB7-4080-9F29-E98E5DE24B00}"/>
          </ac:picMkLst>
        </pc:picChg>
        <pc:picChg chg="del">
          <ac:chgData name="Patti Coultas" userId="147af9a6-4e91-4300-93dc-f2a18c8371ce" providerId="ADAL" clId="{2D6F4F39-C569-4C07-84E4-6F1862D82E74}" dt="2022-04-18T13:53:57.611" v="1107" actId="478"/>
          <ac:picMkLst>
            <pc:docMk/>
            <pc:sldMk cId="2841775358" sldId="1641"/>
            <ac:picMk id="10" creationId="{0BFB6C87-652D-44AF-A73A-C05460B24B43}"/>
          </ac:picMkLst>
        </pc:picChg>
      </pc:sldChg>
      <pc:sldChg chg="addSp delSp modSp new del mod">
        <pc:chgData name="Patti Coultas" userId="147af9a6-4e91-4300-93dc-f2a18c8371ce" providerId="ADAL" clId="{2D6F4F39-C569-4C07-84E4-6F1862D82E74}" dt="2022-04-18T14:52:43.653" v="1523" actId="47"/>
        <pc:sldMkLst>
          <pc:docMk/>
          <pc:sldMk cId="3972456788" sldId="1642"/>
        </pc:sldMkLst>
        <pc:spChg chg="del">
          <ac:chgData name="Patti Coultas" userId="147af9a6-4e91-4300-93dc-f2a18c8371ce" providerId="ADAL" clId="{2D6F4F39-C569-4C07-84E4-6F1862D82E74}" dt="2022-04-18T14:37:03.013" v="1348" actId="478"/>
          <ac:spMkLst>
            <pc:docMk/>
            <pc:sldMk cId="3972456788" sldId="1642"/>
            <ac:spMk id="2" creationId="{56867109-B525-4BCC-856D-7E02FF1073C6}"/>
          </ac:spMkLst>
        </pc:spChg>
        <pc:spChg chg="mod">
          <ac:chgData name="Patti Coultas" userId="147af9a6-4e91-4300-93dc-f2a18c8371ce" providerId="ADAL" clId="{2D6F4F39-C569-4C07-84E4-6F1862D82E74}" dt="2022-04-18T14:15:07.778" v="1258" actId="20577"/>
          <ac:spMkLst>
            <pc:docMk/>
            <pc:sldMk cId="3972456788" sldId="1642"/>
            <ac:spMk id="3" creationId="{601000D8-9A84-4405-AA27-9A78AF98054A}"/>
          </ac:spMkLst>
        </pc:spChg>
        <pc:picChg chg="add del mod">
          <ac:chgData name="Patti Coultas" userId="147af9a6-4e91-4300-93dc-f2a18c8371ce" providerId="ADAL" clId="{2D6F4F39-C569-4C07-84E4-6F1862D82E74}" dt="2022-04-18T14:38:10.402" v="1352" actId="478"/>
          <ac:picMkLst>
            <pc:docMk/>
            <pc:sldMk cId="3972456788" sldId="1642"/>
            <ac:picMk id="4" creationId="{2FA7CEA8-8311-4A9C-89F1-339ED65D0FAC}"/>
          </ac:picMkLst>
        </pc:picChg>
      </pc:sldChg>
      <pc:sldChg chg="addSp delSp modSp new mod modTransition modClrScheme chgLayout">
        <pc:chgData name="Patti Coultas" userId="147af9a6-4e91-4300-93dc-f2a18c8371ce" providerId="ADAL" clId="{2D6F4F39-C569-4C07-84E4-6F1862D82E74}" dt="2022-04-18T14:53:03.382" v="1524" actId="255"/>
        <pc:sldMkLst>
          <pc:docMk/>
          <pc:sldMk cId="2832798401" sldId="1643"/>
        </pc:sldMkLst>
        <pc:spChg chg="mod ord">
          <ac:chgData name="Patti Coultas" userId="147af9a6-4e91-4300-93dc-f2a18c8371ce" providerId="ADAL" clId="{2D6F4F39-C569-4C07-84E4-6F1862D82E74}" dt="2022-04-18T14:53:03.382" v="1524" actId="255"/>
          <ac:spMkLst>
            <pc:docMk/>
            <pc:sldMk cId="2832798401" sldId="1643"/>
            <ac:spMk id="3" creationId="{3AB4294E-76DA-43B6-83D9-84444730D06E}"/>
          </ac:spMkLst>
        </pc:spChg>
        <pc:spChg chg="add mod">
          <ac:chgData name="Patti Coultas" userId="147af9a6-4e91-4300-93dc-f2a18c8371ce" providerId="ADAL" clId="{2D6F4F39-C569-4C07-84E4-6F1862D82E74}" dt="2022-04-18T14:48:49.988" v="1487" actId="1036"/>
          <ac:spMkLst>
            <pc:docMk/>
            <pc:sldMk cId="2832798401" sldId="1643"/>
            <ac:spMk id="9" creationId="{806DEE99-61A1-4507-AABE-DA95682EB744}"/>
          </ac:spMkLst>
        </pc:spChg>
        <pc:spChg chg="add mod">
          <ac:chgData name="Patti Coultas" userId="147af9a6-4e91-4300-93dc-f2a18c8371ce" providerId="ADAL" clId="{2D6F4F39-C569-4C07-84E4-6F1862D82E74}" dt="2022-04-18T14:48:49.988" v="1487" actId="1036"/>
          <ac:spMkLst>
            <pc:docMk/>
            <pc:sldMk cId="2832798401" sldId="1643"/>
            <ac:spMk id="10" creationId="{993F5181-71EB-441F-BA1C-BD742A617B8D}"/>
          </ac:spMkLst>
        </pc:spChg>
        <pc:spChg chg="add mod">
          <ac:chgData name="Patti Coultas" userId="147af9a6-4e91-4300-93dc-f2a18c8371ce" providerId="ADAL" clId="{2D6F4F39-C569-4C07-84E4-6F1862D82E74}" dt="2022-04-18T14:48:49.988" v="1487" actId="1036"/>
          <ac:spMkLst>
            <pc:docMk/>
            <pc:sldMk cId="2832798401" sldId="1643"/>
            <ac:spMk id="11" creationId="{725DAA3B-EFEA-451A-8239-5F64EE2425B0}"/>
          </ac:spMkLst>
        </pc:spChg>
        <pc:spChg chg="add mod">
          <ac:chgData name="Patti Coultas" userId="147af9a6-4e91-4300-93dc-f2a18c8371ce" providerId="ADAL" clId="{2D6F4F39-C569-4C07-84E4-6F1862D82E74}" dt="2022-04-18T14:48:49.988" v="1487" actId="1036"/>
          <ac:spMkLst>
            <pc:docMk/>
            <pc:sldMk cId="2832798401" sldId="1643"/>
            <ac:spMk id="12" creationId="{F61556F6-3EFB-4192-ACC3-3C748DCEC451}"/>
          </ac:spMkLst>
        </pc:spChg>
        <pc:spChg chg="add mod">
          <ac:chgData name="Patti Coultas" userId="147af9a6-4e91-4300-93dc-f2a18c8371ce" providerId="ADAL" clId="{2D6F4F39-C569-4C07-84E4-6F1862D82E74}" dt="2022-04-18T14:48:49.988" v="1487" actId="1036"/>
          <ac:spMkLst>
            <pc:docMk/>
            <pc:sldMk cId="2832798401" sldId="1643"/>
            <ac:spMk id="14" creationId="{37329B82-6675-4CD7-B373-02480E88BD2D}"/>
          </ac:spMkLst>
        </pc:spChg>
        <pc:graphicFrameChg chg="add del mod">
          <ac:chgData name="Patti Coultas" userId="147af9a6-4e91-4300-93dc-f2a18c8371ce" providerId="ADAL" clId="{2D6F4F39-C569-4C07-84E4-6F1862D82E74}" dt="2022-04-18T14:47:39.812" v="1449" actId="478"/>
          <ac:graphicFrameMkLst>
            <pc:docMk/>
            <pc:sldMk cId="2832798401" sldId="1643"/>
            <ac:graphicFrameMk id="13" creationId="{1C339ED9-D986-45D8-8A61-31844F33A6E4}"/>
          </ac:graphicFrameMkLst>
        </pc:graphicFrameChg>
        <pc:picChg chg="mod">
          <ac:chgData name="Patti Coultas" userId="147af9a6-4e91-4300-93dc-f2a18c8371ce" providerId="ADAL" clId="{2D6F4F39-C569-4C07-84E4-6F1862D82E74}" dt="2022-04-18T14:48:49.988" v="1487" actId="1036"/>
          <ac:picMkLst>
            <pc:docMk/>
            <pc:sldMk cId="2832798401" sldId="1643"/>
            <ac:picMk id="4" creationId="{C3787069-C8BD-827C-695B-A97ABFD62D4C}"/>
          </ac:picMkLst>
        </pc:picChg>
        <pc:picChg chg="add mod">
          <ac:chgData name="Patti Coultas" userId="147af9a6-4e91-4300-93dc-f2a18c8371ce" providerId="ADAL" clId="{2D6F4F39-C569-4C07-84E4-6F1862D82E74}" dt="2022-04-18T14:48:49.988" v="1487" actId="1036"/>
          <ac:picMkLst>
            <pc:docMk/>
            <pc:sldMk cId="2832798401" sldId="1643"/>
            <ac:picMk id="5" creationId="{FE1E6B25-45C0-45C6-BC96-C4EC4CF78E2F}"/>
          </ac:picMkLst>
        </pc:picChg>
        <pc:picChg chg="add mod ord">
          <ac:chgData name="Patti Coultas" userId="147af9a6-4e91-4300-93dc-f2a18c8371ce" providerId="ADAL" clId="{2D6F4F39-C569-4C07-84E4-6F1862D82E74}" dt="2022-04-18T14:48:49.988" v="1487" actId="1036"/>
          <ac:picMkLst>
            <pc:docMk/>
            <pc:sldMk cId="2832798401" sldId="1643"/>
            <ac:picMk id="6" creationId="{3AC575A6-1C79-4145-89DD-36E797653279}"/>
          </ac:picMkLst>
        </pc:picChg>
        <pc:picChg chg="add mod ord">
          <ac:chgData name="Patti Coultas" userId="147af9a6-4e91-4300-93dc-f2a18c8371ce" providerId="ADAL" clId="{2D6F4F39-C569-4C07-84E4-6F1862D82E74}" dt="2022-04-18T14:48:49.988" v="1487" actId="1036"/>
          <ac:picMkLst>
            <pc:docMk/>
            <pc:sldMk cId="2832798401" sldId="1643"/>
            <ac:picMk id="7" creationId="{8D1C6762-6F35-42F7-A80A-E3437B675254}"/>
          </ac:picMkLst>
        </pc:picChg>
        <pc:picChg chg="add mod">
          <ac:chgData name="Patti Coultas" userId="147af9a6-4e91-4300-93dc-f2a18c8371ce" providerId="ADAL" clId="{2D6F4F39-C569-4C07-84E4-6F1862D82E74}" dt="2022-04-18T14:48:49.988" v="1487" actId="1036"/>
          <ac:picMkLst>
            <pc:docMk/>
            <pc:sldMk cId="2832798401" sldId="1643"/>
            <ac:picMk id="8" creationId="{C5B21EEA-18D4-43D7-8F0B-8C47B3DC0B3E}"/>
          </ac:picMkLst>
        </pc:picChg>
        <pc:picChg chg="add mod">
          <ac:chgData name="Patti Coultas" userId="147af9a6-4e91-4300-93dc-f2a18c8371ce" providerId="ADAL" clId="{2D6F4F39-C569-4C07-84E4-6F1862D82E74}" dt="2022-04-18T14:48:58.051" v="1489" actId="1076"/>
          <ac:picMkLst>
            <pc:docMk/>
            <pc:sldMk cId="2832798401" sldId="1643"/>
            <ac:picMk id="15" creationId="{7C873923-4F7F-44B4-B8FA-4C8E538ECAF6}"/>
          </ac:picMkLst>
        </pc:picChg>
      </pc:sldChg>
      <pc:sldChg chg="addSp delSp modSp new del mod ord">
        <pc:chgData name="Patti Coultas" userId="147af9a6-4e91-4300-93dc-f2a18c8371ce" providerId="ADAL" clId="{2D6F4F39-C569-4C07-84E4-6F1862D82E74}" dt="2022-04-18T14:58:06.684" v="1557" actId="47"/>
        <pc:sldMkLst>
          <pc:docMk/>
          <pc:sldMk cId="3528400413" sldId="1644"/>
        </pc:sldMkLst>
        <pc:spChg chg="del">
          <ac:chgData name="Patti Coultas" userId="147af9a6-4e91-4300-93dc-f2a18c8371ce" providerId="ADAL" clId="{2D6F4F39-C569-4C07-84E4-6F1862D82E74}" dt="2022-04-18T14:51:30.050" v="1521" actId="478"/>
          <ac:spMkLst>
            <pc:docMk/>
            <pc:sldMk cId="3528400413" sldId="1644"/>
            <ac:spMk id="2" creationId="{8F8C074E-B16A-4B2A-949E-4A44BF9DA945}"/>
          </ac:spMkLst>
        </pc:spChg>
        <pc:spChg chg="mod">
          <ac:chgData name="Patti Coultas" userId="147af9a6-4e91-4300-93dc-f2a18c8371ce" providerId="ADAL" clId="{2D6F4F39-C569-4C07-84E4-6F1862D82E74}" dt="2022-04-18T14:51:25.841" v="1520" actId="20577"/>
          <ac:spMkLst>
            <pc:docMk/>
            <pc:sldMk cId="3528400413" sldId="1644"/>
            <ac:spMk id="3" creationId="{874210E8-936D-4268-8AF7-E8C34E1A2C89}"/>
          </ac:spMkLst>
        </pc:spChg>
        <pc:graphicFrameChg chg="add del mod">
          <ac:chgData name="Patti Coultas" userId="147af9a6-4e91-4300-93dc-f2a18c8371ce" providerId="ADAL" clId="{2D6F4F39-C569-4C07-84E4-6F1862D82E74}" dt="2022-04-18T14:57:43.176" v="1555" actId="478"/>
          <ac:graphicFrameMkLst>
            <pc:docMk/>
            <pc:sldMk cId="3528400413" sldId="1644"/>
            <ac:graphicFrameMk id="4" creationId="{F420A81C-0394-47AC-BBB9-FDABD438080C}"/>
          </ac:graphicFrameMkLst>
        </pc:graphicFrameChg>
      </pc:sldChg>
      <pc:sldChg chg="modSp mod">
        <pc:chgData name="Patti Coultas" userId="147af9a6-4e91-4300-93dc-f2a18c8371ce" providerId="ADAL" clId="{2D6F4F39-C569-4C07-84E4-6F1862D82E74}" dt="2022-04-18T15:17:51.547" v="1729" actId="20577"/>
        <pc:sldMkLst>
          <pc:docMk/>
          <pc:sldMk cId="3981220540" sldId="1645"/>
        </pc:sldMkLst>
        <pc:spChg chg="mod">
          <ac:chgData name="Patti Coultas" userId="147af9a6-4e91-4300-93dc-f2a18c8371ce" providerId="ADAL" clId="{2D6F4F39-C569-4C07-84E4-6F1862D82E74}" dt="2022-04-18T15:03:16.610" v="1637" actId="113"/>
          <ac:spMkLst>
            <pc:docMk/>
            <pc:sldMk cId="3981220540" sldId="1645"/>
            <ac:spMk id="5" creationId="{BB05BAE1-EC1A-6A4F-A691-B5154B0B7E15}"/>
          </ac:spMkLst>
        </pc:spChg>
        <pc:graphicFrameChg chg="mod">
          <ac:chgData name="Patti Coultas" userId="147af9a6-4e91-4300-93dc-f2a18c8371ce" providerId="ADAL" clId="{2D6F4F39-C569-4C07-84E4-6F1862D82E74}" dt="2022-04-18T15:17:51.547" v="1729" actId="20577"/>
          <ac:graphicFrameMkLst>
            <pc:docMk/>
            <pc:sldMk cId="3981220540" sldId="1645"/>
            <ac:graphicFrameMk id="4" creationId="{55D7F789-EA49-8242-AB71-62EDA0A69BC2}"/>
          </ac:graphicFrameMkLst>
        </pc:graphicFrameChg>
      </pc:sldChg>
      <pc:sldChg chg="delSp modSp add mod ord modNotesTx">
        <pc:chgData name="Patti Coultas" userId="147af9a6-4e91-4300-93dc-f2a18c8371ce" providerId="ADAL" clId="{2D6F4F39-C569-4C07-84E4-6F1862D82E74}" dt="2022-04-18T15:41:13.769" v="2174" actId="6549"/>
        <pc:sldMkLst>
          <pc:docMk/>
          <pc:sldMk cId="3982515779" sldId="1646"/>
        </pc:sldMkLst>
        <pc:spChg chg="mod">
          <ac:chgData name="Patti Coultas" userId="147af9a6-4e91-4300-93dc-f2a18c8371ce" providerId="ADAL" clId="{2D6F4F39-C569-4C07-84E4-6F1862D82E74}" dt="2022-04-18T14:58:13.055" v="1570" actId="20577"/>
          <ac:spMkLst>
            <pc:docMk/>
            <pc:sldMk cId="3982515779" sldId="1646"/>
            <ac:spMk id="6" creationId="{D7302986-A325-4A54-95D5-5D8DD8506AB3}"/>
          </ac:spMkLst>
        </pc:spChg>
        <pc:spChg chg="mod">
          <ac:chgData name="Patti Coultas" userId="147af9a6-4e91-4300-93dc-f2a18c8371ce" providerId="ADAL" clId="{2D6F4F39-C569-4C07-84E4-6F1862D82E74}" dt="2022-04-18T14:58:39.350" v="1613" actId="20577"/>
          <ac:spMkLst>
            <pc:docMk/>
            <pc:sldMk cId="3982515779" sldId="1646"/>
            <ac:spMk id="7" creationId="{541EEA57-6E50-4DCF-B149-9ECCBDC0EFE1}"/>
          </ac:spMkLst>
        </pc:spChg>
        <pc:picChg chg="del">
          <ac:chgData name="Patti Coultas" userId="147af9a6-4e91-4300-93dc-f2a18c8371ce" providerId="ADAL" clId="{2D6F4F39-C569-4C07-84E4-6F1862D82E74}" dt="2022-04-18T14:58:45.245" v="1614" actId="478"/>
          <ac:picMkLst>
            <pc:docMk/>
            <pc:sldMk cId="3982515779" sldId="1646"/>
            <ac:picMk id="9" creationId="{4CB86475-9DB7-4080-9F29-E98E5DE24B00}"/>
          </ac:picMkLst>
        </pc:picChg>
      </pc:sldChg>
      <pc:sldChg chg="addSp delSp modSp new del mod">
        <pc:chgData name="Patti Coultas" userId="147af9a6-4e91-4300-93dc-f2a18c8371ce" providerId="ADAL" clId="{2D6F4F39-C569-4C07-84E4-6F1862D82E74}" dt="2022-04-18T15:38:55.001" v="2086" actId="47"/>
        <pc:sldMkLst>
          <pc:docMk/>
          <pc:sldMk cId="11725642" sldId="1647"/>
        </pc:sldMkLst>
        <pc:spChg chg="del mod">
          <ac:chgData name="Patti Coultas" userId="147af9a6-4e91-4300-93dc-f2a18c8371ce" providerId="ADAL" clId="{2D6F4F39-C569-4C07-84E4-6F1862D82E74}" dt="2022-04-18T15:22:46.278" v="1732" actId="1032"/>
          <ac:spMkLst>
            <pc:docMk/>
            <pc:sldMk cId="11725642" sldId="1647"/>
            <ac:spMk id="2" creationId="{6ABAD2FF-ACE7-4278-9CC3-11472EA0A7BF}"/>
          </ac:spMkLst>
        </pc:spChg>
        <pc:spChg chg="mod">
          <ac:chgData name="Patti Coultas" userId="147af9a6-4e91-4300-93dc-f2a18c8371ce" providerId="ADAL" clId="{2D6F4F39-C569-4C07-84E4-6F1862D82E74}" dt="2022-04-18T15:29:16.759" v="1990" actId="20577"/>
          <ac:spMkLst>
            <pc:docMk/>
            <pc:sldMk cId="11725642" sldId="1647"/>
            <ac:spMk id="3" creationId="{D6EE1DD4-D886-43E0-9C40-100645276EE6}"/>
          </ac:spMkLst>
        </pc:spChg>
        <pc:graphicFrameChg chg="add mod modGraphic">
          <ac:chgData name="Patti Coultas" userId="147af9a6-4e91-4300-93dc-f2a18c8371ce" providerId="ADAL" clId="{2D6F4F39-C569-4C07-84E4-6F1862D82E74}" dt="2022-04-18T15:38:26.998" v="2083"/>
          <ac:graphicFrameMkLst>
            <pc:docMk/>
            <pc:sldMk cId="11725642" sldId="1647"/>
            <ac:graphicFrameMk id="4" creationId="{7255A467-DF44-4E23-AA61-CF60CA645B6F}"/>
          </ac:graphicFrameMkLst>
        </pc:graphicFrameChg>
        <pc:graphicFrameChg chg="add del modGraphic">
          <ac:chgData name="Patti Coultas" userId="147af9a6-4e91-4300-93dc-f2a18c8371ce" providerId="ADAL" clId="{2D6F4F39-C569-4C07-84E4-6F1862D82E74}" dt="2022-04-18T15:27:22.846" v="1905" actId="478"/>
          <ac:graphicFrameMkLst>
            <pc:docMk/>
            <pc:sldMk cId="11725642" sldId="1647"/>
            <ac:graphicFrameMk id="5" creationId="{55AEF058-463B-499C-AA06-DCBEE2E25B78}"/>
          </ac:graphicFrameMkLst>
        </pc:graphicFrameChg>
        <pc:picChg chg="add del mod">
          <ac:chgData name="Patti Coultas" userId="147af9a6-4e91-4300-93dc-f2a18c8371ce" providerId="ADAL" clId="{2D6F4F39-C569-4C07-84E4-6F1862D82E74}" dt="2022-04-18T15:31:48.939" v="1993" actId="478"/>
          <ac:picMkLst>
            <pc:docMk/>
            <pc:sldMk cId="11725642" sldId="1647"/>
            <ac:picMk id="7" creationId="{0010FB53-A5FF-443F-8C6A-823FE9F8DB1B}"/>
          </ac:picMkLst>
        </pc:picChg>
        <pc:picChg chg="add del mod">
          <ac:chgData name="Patti Coultas" userId="147af9a6-4e91-4300-93dc-f2a18c8371ce" providerId="ADAL" clId="{2D6F4F39-C569-4C07-84E4-6F1862D82E74}" dt="2022-04-18T15:32:03.635" v="1998" actId="478"/>
          <ac:picMkLst>
            <pc:docMk/>
            <pc:sldMk cId="11725642" sldId="1647"/>
            <ac:picMk id="9" creationId="{BC407773-A404-4EBD-866F-3D7553BF3C10}"/>
          </ac:picMkLst>
        </pc:picChg>
      </pc:sldChg>
      <pc:sldChg chg="addSp modSp add mod modNotesTx">
        <pc:chgData name="Patti Coultas" userId="147af9a6-4e91-4300-93dc-f2a18c8371ce" providerId="ADAL" clId="{2D6F4F39-C569-4C07-84E4-6F1862D82E74}" dt="2022-04-18T15:42:57.229" v="2180" actId="14100"/>
        <pc:sldMkLst>
          <pc:docMk/>
          <pc:sldMk cId="463726432" sldId="1647"/>
        </pc:sldMkLst>
        <pc:spChg chg="mod">
          <ac:chgData name="Patti Coultas" userId="147af9a6-4e91-4300-93dc-f2a18c8371ce" providerId="ADAL" clId="{2D6F4F39-C569-4C07-84E4-6F1862D82E74}" dt="2022-04-18T15:39:44.042" v="2097" actId="20577"/>
          <ac:spMkLst>
            <pc:docMk/>
            <pc:sldMk cId="463726432" sldId="1647"/>
            <ac:spMk id="6" creationId="{D7302986-A325-4A54-95D5-5D8DD8506AB3}"/>
          </ac:spMkLst>
        </pc:spChg>
        <pc:spChg chg="mod">
          <ac:chgData name="Patti Coultas" userId="147af9a6-4e91-4300-93dc-f2a18c8371ce" providerId="ADAL" clId="{2D6F4F39-C569-4C07-84E4-6F1862D82E74}" dt="2022-04-18T15:42:21.601" v="2175" actId="6549"/>
          <ac:spMkLst>
            <pc:docMk/>
            <pc:sldMk cId="463726432" sldId="1647"/>
            <ac:spMk id="7" creationId="{541EEA57-6E50-4DCF-B149-9ECCBDC0EFE1}"/>
          </ac:spMkLst>
        </pc:spChg>
        <pc:picChg chg="add mod">
          <ac:chgData name="Patti Coultas" userId="147af9a6-4e91-4300-93dc-f2a18c8371ce" providerId="ADAL" clId="{2D6F4F39-C569-4C07-84E4-6F1862D82E74}" dt="2022-04-18T15:42:57.229" v="2180" actId="14100"/>
          <ac:picMkLst>
            <pc:docMk/>
            <pc:sldMk cId="463726432" sldId="1647"/>
            <ac:picMk id="4" creationId="{DC7B253A-64B1-4C34-8FCF-F4A122117762}"/>
          </ac:picMkLst>
        </pc:picChg>
      </pc:sldChg>
      <pc:sldMasterChg chg="modSldLayout">
        <pc:chgData name="Patti Coultas" userId="147af9a6-4e91-4300-93dc-f2a18c8371ce" providerId="ADAL" clId="{2D6F4F39-C569-4C07-84E4-6F1862D82E74}" dt="2022-04-18T14:53:20.933" v="1526" actId="478"/>
        <pc:sldMasterMkLst>
          <pc:docMk/>
          <pc:sldMasterMk cId="2037981062" sldId="2147483707"/>
        </pc:sldMasterMkLst>
        <pc:sldLayoutChg chg="delSp mod">
          <pc:chgData name="Patti Coultas" userId="147af9a6-4e91-4300-93dc-f2a18c8371ce" providerId="ADAL" clId="{2D6F4F39-C569-4C07-84E4-6F1862D82E74}" dt="2022-04-14T14:34:15.848" v="102" actId="478"/>
          <pc:sldLayoutMkLst>
            <pc:docMk/>
            <pc:sldMasterMk cId="2037981062" sldId="2147483707"/>
            <pc:sldLayoutMk cId="3461669525" sldId="2147483662"/>
          </pc:sldLayoutMkLst>
          <pc:spChg chg="del">
            <ac:chgData name="Patti Coultas" userId="147af9a6-4e91-4300-93dc-f2a18c8371ce" providerId="ADAL" clId="{2D6F4F39-C569-4C07-84E4-6F1862D82E74}" dt="2022-04-14T14:34:15.848" v="102" actId="478"/>
            <ac:spMkLst>
              <pc:docMk/>
              <pc:sldMasterMk cId="2037981062" sldId="2147483707"/>
              <pc:sldLayoutMk cId="3461669525" sldId="2147483662"/>
              <ac:spMk id="13" creationId="{00000000-0000-0000-0000-000000000000}"/>
            </ac:spMkLst>
          </pc:spChg>
          <pc:picChg chg="del">
            <ac:chgData name="Patti Coultas" userId="147af9a6-4e91-4300-93dc-f2a18c8371ce" providerId="ADAL" clId="{2D6F4F39-C569-4C07-84E4-6F1862D82E74}" dt="2022-04-14T14:34:14.028" v="101" actId="478"/>
            <ac:picMkLst>
              <pc:docMk/>
              <pc:sldMasterMk cId="2037981062" sldId="2147483707"/>
              <pc:sldLayoutMk cId="3461669525" sldId="2147483662"/>
              <ac:picMk id="14" creationId="{00000000-0000-0000-0000-000000000000}"/>
            </ac:picMkLst>
          </pc:picChg>
        </pc:sldLayoutChg>
        <pc:sldLayoutChg chg="delSp mod">
          <pc:chgData name="Patti Coultas" userId="147af9a6-4e91-4300-93dc-f2a18c8371ce" providerId="ADAL" clId="{2D6F4F39-C569-4C07-84E4-6F1862D82E74}" dt="2022-04-14T14:25:55.542" v="88" actId="478"/>
          <pc:sldLayoutMkLst>
            <pc:docMk/>
            <pc:sldMasterMk cId="2037981062" sldId="2147483707"/>
            <pc:sldLayoutMk cId="376592420" sldId="2147483667"/>
          </pc:sldLayoutMkLst>
          <pc:spChg chg="del">
            <ac:chgData name="Patti Coultas" userId="147af9a6-4e91-4300-93dc-f2a18c8371ce" providerId="ADAL" clId="{2D6F4F39-C569-4C07-84E4-6F1862D82E74}" dt="2022-04-14T14:25:55.542" v="88" actId="478"/>
            <ac:spMkLst>
              <pc:docMk/>
              <pc:sldMasterMk cId="2037981062" sldId="2147483707"/>
              <pc:sldLayoutMk cId="376592420" sldId="2147483667"/>
              <ac:spMk id="5" creationId="{00000000-0000-0000-0000-000000000000}"/>
            </ac:spMkLst>
          </pc:spChg>
          <pc:picChg chg="del">
            <ac:chgData name="Patti Coultas" userId="147af9a6-4e91-4300-93dc-f2a18c8371ce" providerId="ADAL" clId="{2D6F4F39-C569-4C07-84E4-6F1862D82E74}" dt="2022-04-14T14:25:53.754" v="87" actId="478"/>
            <ac:picMkLst>
              <pc:docMk/>
              <pc:sldMasterMk cId="2037981062" sldId="2147483707"/>
              <pc:sldLayoutMk cId="376592420" sldId="2147483667"/>
              <ac:picMk id="3" creationId="{00000000-0000-0000-0000-000000000000}"/>
            </ac:picMkLst>
          </pc:picChg>
        </pc:sldLayoutChg>
        <pc:sldLayoutChg chg="delSp mod">
          <pc:chgData name="Patti Coultas" userId="147af9a6-4e91-4300-93dc-f2a18c8371ce" providerId="ADAL" clId="{2D6F4F39-C569-4C07-84E4-6F1862D82E74}" dt="2022-04-14T14:26:23.685" v="90" actId="478"/>
          <pc:sldLayoutMkLst>
            <pc:docMk/>
            <pc:sldMasterMk cId="2037981062" sldId="2147483707"/>
            <pc:sldLayoutMk cId="3461669525" sldId="2147483694"/>
          </pc:sldLayoutMkLst>
          <pc:spChg chg="del">
            <ac:chgData name="Patti Coultas" userId="147af9a6-4e91-4300-93dc-f2a18c8371ce" providerId="ADAL" clId="{2D6F4F39-C569-4C07-84E4-6F1862D82E74}" dt="2022-04-14T14:26:23.685" v="90" actId="478"/>
            <ac:spMkLst>
              <pc:docMk/>
              <pc:sldMasterMk cId="2037981062" sldId="2147483707"/>
              <pc:sldLayoutMk cId="3461669525" sldId="2147483694"/>
              <ac:spMk id="13" creationId="{00000000-0000-0000-0000-000000000000}"/>
            </ac:spMkLst>
          </pc:spChg>
          <pc:picChg chg="del">
            <ac:chgData name="Patti Coultas" userId="147af9a6-4e91-4300-93dc-f2a18c8371ce" providerId="ADAL" clId="{2D6F4F39-C569-4C07-84E4-6F1862D82E74}" dt="2022-04-14T14:26:22.136" v="89" actId="478"/>
            <ac:picMkLst>
              <pc:docMk/>
              <pc:sldMasterMk cId="2037981062" sldId="2147483707"/>
              <pc:sldLayoutMk cId="3461669525" sldId="2147483694"/>
              <ac:picMk id="14" creationId="{00000000-0000-0000-0000-000000000000}"/>
            </ac:picMkLst>
          </pc:picChg>
        </pc:sldLayoutChg>
        <pc:sldLayoutChg chg="delSp mod">
          <pc:chgData name="Patti Coultas" userId="147af9a6-4e91-4300-93dc-f2a18c8371ce" providerId="ADAL" clId="{2D6F4F39-C569-4C07-84E4-6F1862D82E74}" dt="2022-04-18T14:53:20.933" v="1526" actId="478"/>
          <pc:sldLayoutMkLst>
            <pc:docMk/>
            <pc:sldMasterMk cId="2037981062" sldId="2147483707"/>
            <pc:sldLayoutMk cId="2872910921" sldId="2147483730"/>
          </pc:sldLayoutMkLst>
          <pc:spChg chg="del">
            <ac:chgData name="Patti Coultas" userId="147af9a6-4e91-4300-93dc-f2a18c8371ce" providerId="ADAL" clId="{2D6F4F39-C569-4C07-84E4-6F1862D82E74}" dt="2022-04-18T14:53:20.933" v="1526" actId="478"/>
            <ac:spMkLst>
              <pc:docMk/>
              <pc:sldMasterMk cId="2037981062" sldId="2147483707"/>
              <pc:sldLayoutMk cId="2872910921" sldId="2147483730"/>
              <ac:spMk id="8" creationId="{315E84D6-3D31-4CE3-BB64-4DAB3CEBD03D}"/>
            </ac:spMkLst>
          </pc:spChg>
        </pc:sldLayoutChg>
      </pc:sldMasterChg>
    </pc:docChg>
  </pc:docChgLst>
  <pc:docChgLst>
    <pc:chgData name="Anthony Reggi" userId="S::reggia@nccommunitycolleges.edu::4d938954-54e3-4682-a492-d07c743c5c2f" providerId="AD" clId="Web-{4DE33976-5EDF-A160-C9F8-604867853307}"/>
    <pc:docChg chg="addSld delSld">
      <pc:chgData name="Anthony Reggi" userId="S::reggia@nccommunitycolleges.edu::4d938954-54e3-4682-a492-d07c743c5c2f" providerId="AD" clId="Web-{4DE33976-5EDF-A160-C9F8-604867853307}" dt="2022-03-29T19:11:32.217" v="16"/>
      <pc:docMkLst>
        <pc:docMk/>
      </pc:docMkLst>
      <pc:sldChg chg="add">
        <pc:chgData name="Anthony Reggi" userId="S::reggia@nccommunitycolleges.edu::4d938954-54e3-4682-a492-d07c743c5c2f" providerId="AD" clId="Web-{4DE33976-5EDF-A160-C9F8-604867853307}" dt="2022-03-29T19:04:34.376" v="0"/>
        <pc:sldMkLst>
          <pc:docMk/>
          <pc:sldMk cId="3826900139" sldId="268"/>
        </pc:sldMkLst>
      </pc:sldChg>
      <pc:sldChg chg="add">
        <pc:chgData name="Anthony Reggi" userId="S::reggia@nccommunitycolleges.edu::4d938954-54e3-4682-a492-d07c743c5c2f" providerId="AD" clId="Web-{4DE33976-5EDF-A160-C9F8-604867853307}" dt="2022-03-29T19:04:34.626" v="1"/>
        <pc:sldMkLst>
          <pc:docMk/>
          <pc:sldMk cId="4030353631" sldId="269"/>
        </pc:sldMkLst>
      </pc:sldChg>
      <pc:sldChg chg="add">
        <pc:chgData name="Anthony Reggi" userId="S::reggia@nccommunitycolleges.edu::4d938954-54e3-4682-a492-d07c743c5c2f" providerId="AD" clId="Web-{4DE33976-5EDF-A160-C9F8-604867853307}" dt="2022-03-29T19:04:34.751" v="2"/>
        <pc:sldMkLst>
          <pc:docMk/>
          <pc:sldMk cId="476747339" sldId="270"/>
        </pc:sldMkLst>
      </pc:sldChg>
      <pc:sldChg chg="add">
        <pc:chgData name="Anthony Reggi" userId="S::reggia@nccommunitycolleges.edu::4d938954-54e3-4682-a492-d07c743c5c2f" providerId="AD" clId="Web-{4DE33976-5EDF-A160-C9F8-604867853307}" dt="2022-03-29T19:04:34.892" v="3"/>
        <pc:sldMkLst>
          <pc:docMk/>
          <pc:sldMk cId="2102983746" sldId="271"/>
        </pc:sldMkLst>
      </pc:sldChg>
      <pc:sldChg chg="add">
        <pc:chgData name="Anthony Reggi" userId="S::reggia@nccommunitycolleges.edu::4d938954-54e3-4682-a492-d07c743c5c2f" providerId="AD" clId="Web-{4DE33976-5EDF-A160-C9F8-604867853307}" dt="2022-03-29T19:04:35.017" v="4"/>
        <pc:sldMkLst>
          <pc:docMk/>
          <pc:sldMk cId="28493985" sldId="272"/>
        </pc:sldMkLst>
      </pc:sldChg>
      <pc:sldChg chg="add">
        <pc:chgData name="Anthony Reggi" userId="S::reggia@nccommunitycolleges.edu::4d938954-54e3-4682-a492-d07c743c5c2f" providerId="AD" clId="Web-{4DE33976-5EDF-A160-C9F8-604867853307}" dt="2022-03-29T19:04:35.127" v="5"/>
        <pc:sldMkLst>
          <pc:docMk/>
          <pc:sldMk cId="3701124467" sldId="273"/>
        </pc:sldMkLst>
      </pc:sldChg>
      <pc:sldChg chg="add">
        <pc:chgData name="Anthony Reggi" userId="S::reggia@nccommunitycolleges.edu::4d938954-54e3-4682-a492-d07c743c5c2f" providerId="AD" clId="Web-{4DE33976-5EDF-A160-C9F8-604867853307}" dt="2022-03-29T19:04:35.283" v="6"/>
        <pc:sldMkLst>
          <pc:docMk/>
          <pc:sldMk cId="3382674596" sldId="274"/>
        </pc:sldMkLst>
      </pc:sldChg>
      <pc:sldChg chg="add">
        <pc:chgData name="Anthony Reggi" userId="S::reggia@nccommunitycolleges.edu::4d938954-54e3-4682-a492-d07c743c5c2f" providerId="AD" clId="Web-{4DE33976-5EDF-A160-C9F8-604867853307}" dt="2022-03-29T19:04:35.423" v="7"/>
        <pc:sldMkLst>
          <pc:docMk/>
          <pc:sldMk cId="2150407564" sldId="275"/>
        </pc:sldMkLst>
      </pc:sldChg>
      <pc:sldChg chg="add">
        <pc:chgData name="Anthony Reggi" userId="S::reggia@nccommunitycolleges.edu::4d938954-54e3-4682-a492-d07c743c5c2f" providerId="AD" clId="Web-{4DE33976-5EDF-A160-C9F8-604867853307}" dt="2022-03-29T19:04:35.533" v="8"/>
        <pc:sldMkLst>
          <pc:docMk/>
          <pc:sldMk cId="2481386466" sldId="276"/>
        </pc:sldMkLst>
      </pc:sldChg>
      <pc:sldChg chg="add">
        <pc:chgData name="Anthony Reggi" userId="S::reggia@nccommunitycolleges.edu::4d938954-54e3-4682-a492-d07c743c5c2f" providerId="AD" clId="Web-{4DE33976-5EDF-A160-C9F8-604867853307}" dt="2022-03-29T19:04:35.783" v="9"/>
        <pc:sldMkLst>
          <pc:docMk/>
          <pc:sldMk cId="1810368116" sldId="277"/>
        </pc:sldMkLst>
      </pc:sldChg>
      <pc:sldChg chg="add">
        <pc:chgData name="Anthony Reggi" userId="S::reggia@nccommunitycolleges.edu::4d938954-54e3-4682-a492-d07c743c5c2f" providerId="AD" clId="Web-{4DE33976-5EDF-A160-C9F8-604867853307}" dt="2022-03-29T19:04:35.892" v="10"/>
        <pc:sldMkLst>
          <pc:docMk/>
          <pc:sldMk cId="3914266779" sldId="278"/>
        </pc:sldMkLst>
      </pc:sldChg>
      <pc:sldChg chg="add">
        <pc:chgData name="Anthony Reggi" userId="S::reggia@nccommunitycolleges.edu::4d938954-54e3-4682-a492-d07c743c5c2f" providerId="AD" clId="Web-{4DE33976-5EDF-A160-C9F8-604867853307}" dt="2022-03-29T19:04:36.033" v="11"/>
        <pc:sldMkLst>
          <pc:docMk/>
          <pc:sldMk cId="2119414786" sldId="279"/>
        </pc:sldMkLst>
      </pc:sldChg>
      <pc:sldChg chg="add">
        <pc:chgData name="Anthony Reggi" userId="S::reggia@nccommunitycolleges.edu::4d938954-54e3-4682-a492-d07c743c5c2f" providerId="AD" clId="Web-{4DE33976-5EDF-A160-C9F8-604867853307}" dt="2022-03-29T19:04:36.236" v="12"/>
        <pc:sldMkLst>
          <pc:docMk/>
          <pc:sldMk cId="3176420562" sldId="280"/>
        </pc:sldMkLst>
      </pc:sldChg>
      <pc:sldChg chg="add">
        <pc:chgData name="Anthony Reggi" userId="S::reggia@nccommunitycolleges.edu::4d938954-54e3-4682-a492-d07c743c5c2f" providerId="AD" clId="Web-{4DE33976-5EDF-A160-C9F8-604867853307}" dt="2022-03-29T19:04:36.330" v="13"/>
        <pc:sldMkLst>
          <pc:docMk/>
          <pc:sldMk cId="1522325254" sldId="281"/>
        </pc:sldMkLst>
      </pc:sldChg>
      <pc:sldChg chg="new del">
        <pc:chgData name="Anthony Reggi" userId="S::reggia@nccommunitycolleges.edu::4d938954-54e3-4682-a492-d07c743c5c2f" providerId="AD" clId="Web-{4DE33976-5EDF-A160-C9F8-604867853307}" dt="2022-03-29T19:11:32.217" v="16"/>
        <pc:sldMkLst>
          <pc:docMk/>
          <pc:sldMk cId="554519437" sldId="282"/>
        </pc:sldMkLst>
      </pc:sldChg>
      <pc:sldChg chg="add">
        <pc:chgData name="Anthony Reggi" userId="S::reggia@nccommunitycolleges.edu::4d938954-54e3-4682-a492-d07c743c5c2f" providerId="AD" clId="Web-{4DE33976-5EDF-A160-C9F8-604867853307}" dt="2022-03-29T19:11:26.482" v="15"/>
        <pc:sldMkLst>
          <pc:docMk/>
          <pc:sldMk cId="2026378105" sldId="283"/>
        </pc:sldMkLst>
      </pc:sldChg>
    </pc:docChg>
  </pc:docChgLst>
  <pc:docChgLst>
    <pc:chgData name="Anthony Reggi" userId="S::reggia@nccommunitycolleges.edu::4d938954-54e3-4682-a492-d07c743c5c2f" providerId="AD" clId="Web-{4347E7C5-BC71-5483-10FA-F25FC13F66B4}"/>
    <pc:docChg chg="modSld">
      <pc:chgData name="Anthony Reggi" userId="S::reggia@nccommunitycolleges.edu::4d938954-54e3-4682-a492-d07c743c5c2f" providerId="AD" clId="Web-{4347E7C5-BC71-5483-10FA-F25FC13F66B4}" dt="2022-04-14T13:54:57.373" v="286" actId="20577"/>
      <pc:docMkLst>
        <pc:docMk/>
      </pc:docMkLst>
      <pc:sldChg chg="modSp">
        <pc:chgData name="Anthony Reggi" userId="S::reggia@nccommunitycolleges.edu::4d938954-54e3-4682-a492-d07c743c5c2f" providerId="AD" clId="Web-{4347E7C5-BC71-5483-10FA-F25FC13F66B4}" dt="2022-04-14T13:54:57.373" v="286" actId="20577"/>
        <pc:sldMkLst>
          <pc:docMk/>
          <pc:sldMk cId="1027834041" sldId="301"/>
        </pc:sldMkLst>
        <pc:spChg chg="mod">
          <ac:chgData name="Anthony Reggi" userId="S::reggia@nccommunitycolleges.edu::4d938954-54e3-4682-a492-d07c743c5c2f" providerId="AD" clId="Web-{4347E7C5-BC71-5483-10FA-F25FC13F66B4}" dt="2022-04-14T13:54:57.373" v="286" actId="20577"/>
          <ac:spMkLst>
            <pc:docMk/>
            <pc:sldMk cId="1027834041" sldId="301"/>
            <ac:spMk id="2" creationId="{53A869BA-530E-4A7F-AE24-2D242B2C2871}"/>
          </ac:spMkLst>
        </pc:spChg>
      </pc:sldChg>
    </pc:docChg>
  </pc:docChgLst>
  <pc:docChgLst>
    <pc:chgData name="Anthony Reggi" userId="S::reggia@nccommunitycolleges.edu::4d938954-54e3-4682-a492-d07c743c5c2f" providerId="AD" clId="Web-{71B52184-D23E-1E4E-1ADE-34C60BEFE15C}"/>
    <pc:docChg chg="addSld delSld modSld modMainMaster">
      <pc:chgData name="Anthony Reggi" userId="S::reggia@nccommunitycolleges.edu::4d938954-54e3-4682-a492-d07c743c5c2f" providerId="AD" clId="Web-{71B52184-D23E-1E4E-1ADE-34C60BEFE15C}" dt="2022-04-12T17:20:21.353" v="190" actId="20577"/>
      <pc:docMkLst>
        <pc:docMk/>
      </pc:docMkLst>
      <pc:sldChg chg="modSp">
        <pc:chgData name="Anthony Reggi" userId="S::reggia@nccommunitycolleges.edu::4d938954-54e3-4682-a492-d07c743c5c2f" providerId="AD" clId="Web-{71B52184-D23E-1E4E-1ADE-34C60BEFE15C}" dt="2022-04-12T17:11:47.913" v="54" actId="20577"/>
        <pc:sldMkLst>
          <pc:docMk/>
          <pc:sldMk cId="1371336235" sldId="287"/>
        </pc:sldMkLst>
        <pc:spChg chg="mod">
          <ac:chgData name="Anthony Reggi" userId="S::reggia@nccommunitycolleges.edu::4d938954-54e3-4682-a492-d07c743c5c2f" providerId="AD" clId="Web-{71B52184-D23E-1E4E-1ADE-34C60BEFE15C}" dt="2022-04-12T17:11:47.913" v="54" actId="20577"/>
          <ac:spMkLst>
            <pc:docMk/>
            <pc:sldMk cId="1371336235" sldId="287"/>
            <ac:spMk id="132" creationId="{00000000-0000-0000-0000-000000000000}"/>
          </ac:spMkLst>
        </pc:spChg>
      </pc:sldChg>
      <pc:sldChg chg="add">
        <pc:chgData name="Anthony Reggi" userId="S::reggia@nccommunitycolleges.edu::4d938954-54e3-4682-a492-d07c743c5c2f" providerId="AD" clId="Web-{71B52184-D23E-1E4E-1ADE-34C60BEFE15C}" dt="2022-04-12T14:38:27.394" v="0"/>
        <pc:sldMkLst>
          <pc:docMk/>
          <pc:sldMk cId="3695894469" sldId="290"/>
        </pc:sldMkLst>
      </pc:sldChg>
      <pc:sldChg chg="add">
        <pc:chgData name="Anthony Reggi" userId="S::reggia@nccommunitycolleges.edu::4d938954-54e3-4682-a492-d07c743c5c2f" providerId="AD" clId="Web-{71B52184-D23E-1E4E-1ADE-34C60BEFE15C}" dt="2022-04-12T14:38:27.519" v="1"/>
        <pc:sldMkLst>
          <pc:docMk/>
          <pc:sldMk cId="2297654859" sldId="291"/>
        </pc:sldMkLst>
      </pc:sldChg>
      <pc:sldChg chg="add">
        <pc:chgData name="Anthony Reggi" userId="S::reggia@nccommunitycolleges.edu::4d938954-54e3-4682-a492-d07c743c5c2f" providerId="AD" clId="Web-{71B52184-D23E-1E4E-1ADE-34C60BEFE15C}" dt="2022-04-12T14:38:27.675" v="2"/>
        <pc:sldMkLst>
          <pc:docMk/>
          <pc:sldMk cId="1617410305" sldId="292"/>
        </pc:sldMkLst>
      </pc:sldChg>
      <pc:sldChg chg="add">
        <pc:chgData name="Anthony Reggi" userId="S::reggia@nccommunitycolleges.edu::4d938954-54e3-4682-a492-d07c743c5c2f" providerId="AD" clId="Web-{71B52184-D23E-1E4E-1ADE-34C60BEFE15C}" dt="2022-04-12T14:38:27.753" v="3"/>
        <pc:sldMkLst>
          <pc:docMk/>
          <pc:sldMk cId="2160920209" sldId="293"/>
        </pc:sldMkLst>
      </pc:sldChg>
      <pc:sldChg chg="modSp add">
        <pc:chgData name="Anthony Reggi" userId="S::reggia@nccommunitycolleges.edu::4d938954-54e3-4682-a492-d07c743c5c2f" providerId="AD" clId="Web-{71B52184-D23E-1E4E-1ADE-34C60BEFE15C}" dt="2022-04-12T16:59:43.481" v="9" actId="20577"/>
        <pc:sldMkLst>
          <pc:docMk/>
          <pc:sldMk cId="128239318" sldId="294"/>
        </pc:sldMkLst>
        <pc:spChg chg="mod">
          <ac:chgData name="Anthony Reggi" userId="S::reggia@nccommunitycolleges.edu::4d938954-54e3-4682-a492-d07c743c5c2f" providerId="AD" clId="Web-{71B52184-D23E-1E4E-1ADE-34C60BEFE15C}" dt="2022-04-12T16:59:43.481" v="9" actId="20577"/>
          <ac:spMkLst>
            <pc:docMk/>
            <pc:sldMk cId="128239318" sldId="294"/>
            <ac:spMk id="2" creationId="{75CCE1EC-FDCB-7A4A-95B9-F6E35269A8C1}"/>
          </ac:spMkLst>
        </pc:spChg>
      </pc:sldChg>
      <pc:sldChg chg="add">
        <pc:chgData name="Anthony Reggi" userId="S::reggia@nccommunitycolleges.edu::4d938954-54e3-4682-a492-d07c743c5c2f" providerId="AD" clId="Web-{71B52184-D23E-1E4E-1ADE-34C60BEFE15C}" dt="2022-04-12T17:00:46.030" v="10"/>
        <pc:sldMkLst>
          <pc:docMk/>
          <pc:sldMk cId="418689970" sldId="295"/>
        </pc:sldMkLst>
      </pc:sldChg>
      <pc:sldChg chg="modSp new">
        <pc:chgData name="Anthony Reggi" userId="S::reggia@nccommunitycolleges.edu::4d938954-54e3-4682-a492-d07c743c5c2f" providerId="AD" clId="Web-{71B52184-D23E-1E4E-1ADE-34C60BEFE15C}" dt="2022-04-12T17:20:21.353" v="190" actId="20577"/>
        <pc:sldMkLst>
          <pc:docMk/>
          <pc:sldMk cId="3213222994" sldId="296"/>
        </pc:sldMkLst>
        <pc:spChg chg="mod">
          <ac:chgData name="Anthony Reggi" userId="S::reggia@nccommunitycolleges.edu::4d938954-54e3-4682-a492-d07c743c5c2f" providerId="AD" clId="Web-{71B52184-D23E-1E4E-1ADE-34C60BEFE15C}" dt="2022-04-12T17:20:21.353" v="190" actId="20577"/>
          <ac:spMkLst>
            <pc:docMk/>
            <pc:sldMk cId="3213222994" sldId="296"/>
            <ac:spMk id="2" creationId="{FEA2C498-1EFA-E5EE-970C-76F3ABB2B3F6}"/>
          </ac:spMkLst>
        </pc:spChg>
        <pc:spChg chg="mod">
          <ac:chgData name="Anthony Reggi" userId="S::reggia@nccommunitycolleges.edu::4d938954-54e3-4682-a492-d07c743c5c2f" providerId="AD" clId="Web-{71B52184-D23E-1E4E-1ADE-34C60BEFE15C}" dt="2022-04-12T17:14:21.856" v="67" actId="20577"/>
          <ac:spMkLst>
            <pc:docMk/>
            <pc:sldMk cId="3213222994" sldId="296"/>
            <ac:spMk id="3" creationId="{4D2C8C24-5FBC-0014-AECD-747F01603033}"/>
          </ac:spMkLst>
        </pc:spChg>
      </pc:sldChg>
      <pc:sldChg chg="new">
        <pc:chgData name="Anthony Reggi" userId="S::reggia@nccommunitycolleges.edu::4d938954-54e3-4682-a492-d07c743c5c2f" providerId="AD" clId="Web-{71B52184-D23E-1E4E-1ADE-34C60BEFE15C}" dt="2022-04-12T17:12:05.664" v="56"/>
        <pc:sldMkLst>
          <pc:docMk/>
          <pc:sldMk cId="1403675045" sldId="297"/>
        </pc:sldMkLst>
      </pc:sldChg>
      <pc:sldChg chg="add del">
        <pc:chgData name="Anthony Reggi" userId="S::reggia@nccommunitycolleges.edu::4d938954-54e3-4682-a492-d07c743c5c2f" providerId="AD" clId="Web-{71B52184-D23E-1E4E-1ADE-34C60BEFE15C}" dt="2022-04-12T17:14:47.904" v="70"/>
        <pc:sldMkLst>
          <pc:docMk/>
          <pc:sldMk cId="1214657877" sldId="298"/>
        </pc:sldMkLst>
      </pc:sldChg>
      <pc:sldChg chg="add">
        <pc:chgData name="Anthony Reggi" userId="S::reggia@nccommunitycolleges.edu::4d938954-54e3-4682-a492-d07c743c5c2f" providerId="AD" clId="Web-{71B52184-D23E-1E4E-1ADE-34C60BEFE15C}" dt="2022-04-12T17:14:44.295" v="69"/>
        <pc:sldMkLst>
          <pc:docMk/>
          <pc:sldMk cId="3590929524" sldId="299"/>
        </pc:sldMkLst>
      </pc:sldChg>
      <pc:sldMasterChg chg="modSldLayout">
        <pc:chgData name="Anthony Reggi" userId="S::reggia@nccommunitycolleges.edu::4d938954-54e3-4682-a492-d07c743c5c2f" providerId="AD" clId="Web-{71B52184-D23E-1E4E-1ADE-34C60BEFE15C}" dt="2022-04-12T14:38:27.394" v="0"/>
        <pc:sldMasterMkLst>
          <pc:docMk/>
          <pc:sldMasterMk cId="2999785688" sldId="2147483679"/>
        </pc:sldMasterMkLst>
        <pc:sldLayoutChg chg="replId">
          <pc:chgData name="Anthony Reggi" userId="S::reggia@nccommunitycolleges.edu::4d938954-54e3-4682-a492-d07c743c5c2f" providerId="AD" clId="Web-{71B52184-D23E-1E4E-1ADE-34C60BEFE15C}" dt="2022-04-12T14:38:27.394" v="0"/>
          <pc:sldLayoutMkLst>
            <pc:docMk/>
            <pc:sldMasterMk cId="2999785688" sldId="2147483679"/>
            <pc:sldLayoutMk cId="2544995135" sldId="2147483709"/>
          </pc:sldLayoutMkLst>
        </pc:sldLayoutChg>
        <pc:sldLayoutChg chg="replId">
          <pc:chgData name="Anthony Reggi" userId="S::reggia@nccommunitycolleges.edu::4d938954-54e3-4682-a492-d07c743c5c2f" providerId="AD" clId="Web-{71B52184-D23E-1E4E-1ADE-34C60BEFE15C}" dt="2022-04-12T14:38:27.394" v="0"/>
          <pc:sldLayoutMkLst>
            <pc:docMk/>
            <pc:sldMasterMk cId="2999785688" sldId="2147483679"/>
            <pc:sldLayoutMk cId="813769049" sldId="2147483710"/>
          </pc:sldLayoutMkLst>
        </pc:sldLayoutChg>
        <pc:sldLayoutChg chg="replId">
          <pc:chgData name="Anthony Reggi" userId="S::reggia@nccommunitycolleges.edu::4d938954-54e3-4682-a492-d07c743c5c2f" providerId="AD" clId="Web-{71B52184-D23E-1E4E-1ADE-34C60BEFE15C}" dt="2022-04-12T14:38:27.394" v="0"/>
          <pc:sldLayoutMkLst>
            <pc:docMk/>
            <pc:sldMasterMk cId="2999785688" sldId="2147483679"/>
            <pc:sldLayoutMk cId="2476938013" sldId="2147483711"/>
          </pc:sldLayoutMkLst>
        </pc:sldLayoutChg>
        <pc:sldLayoutChg chg="replId">
          <pc:chgData name="Anthony Reggi" userId="S::reggia@nccommunitycolleges.edu::4d938954-54e3-4682-a492-d07c743c5c2f" providerId="AD" clId="Web-{71B52184-D23E-1E4E-1ADE-34C60BEFE15C}" dt="2022-04-12T14:38:27.394" v="0"/>
          <pc:sldLayoutMkLst>
            <pc:docMk/>
            <pc:sldMasterMk cId="2999785688" sldId="2147483679"/>
            <pc:sldLayoutMk cId="181749020" sldId="2147483712"/>
          </pc:sldLayoutMkLst>
        </pc:sldLayoutChg>
        <pc:sldLayoutChg chg="replId">
          <pc:chgData name="Anthony Reggi" userId="S::reggia@nccommunitycolleges.edu::4d938954-54e3-4682-a492-d07c743c5c2f" providerId="AD" clId="Web-{71B52184-D23E-1E4E-1ADE-34C60BEFE15C}" dt="2022-04-12T14:38:27.394" v="0"/>
          <pc:sldLayoutMkLst>
            <pc:docMk/>
            <pc:sldMasterMk cId="2999785688" sldId="2147483679"/>
            <pc:sldLayoutMk cId="3620936448" sldId="2147483713"/>
          </pc:sldLayoutMkLst>
        </pc:sldLayoutChg>
        <pc:sldLayoutChg chg="replId">
          <pc:chgData name="Anthony Reggi" userId="S::reggia@nccommunitycolleges.edu::4d938954-54e3-4682-a492-d07c743c5c2f" providerId="AD" clId="Web-{71B52184-D23E-1E4E-1ADE-34C60BEFE15C}" dt="2022-04-12T14:38:27.394" v="0"/>
          <pc:sldLayoutMkLst>
            <pc:docMk/>
            <pc:sldMasterMk cId="2999785688" sldId="2147483679"/>
            <pc:sldLayoutMk cId="1429955895" sldId="2147483714"/>
          </pc:sldLayoutMkLst>
        </pc:sldLayoutChg>
        <pc:sldLayoutChg chg="replId">
          <pc:chgData name="Anthony Reggi" userId="S::reggia@nccommunitycolleges.edu::4d938954-54e3-4682-a492-d07c743c5c2f" providerId="AD" clId="Web-{71B52184-D23E-1E4E-1ADE-34C60BEFE15C}" dt="2022-04-12T14:38:27.394" v="0"/>
          <pc:sldLayoutMkLst>
            <pc:docMk/>
            <pc:sldMasterMk cId="2999785688" sldId="2147483679"/>
            <pc:sldLayoutMk cId="4137827336" sldId="2147483715"/>
          </pc:sldLayoutMkLst>
        </pc:sldLayoutChg>
      </pc:sldMasterChg>
      <pc:sldMasterChg chg="addSldLayout">
        <pc:chgData name="Anthony Reggi" userId="S::reggia@nccommunitycolleges.edu::4d938954-54e3-4682-a492-d07c743c5c2f" providerId="AD" clId="Web-{71B52184-D23E-1E4E-1ADE-34C60BEFE15C}" dt="2022-04-12T14:38:27.394" v="0"/>
        <pc:sldMasterMkLst>
          <pc:docMk/>
          <pc:sldMasterMk cId="2037981062" sldId="2147483707"/>
        </pc:sldMasterMkLst>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813769049" sldId="2147483649"/>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2476938013" sldId="2147483650"/>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181749020" sldId="2147483651"/>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3620936448" sldId="2147483652"/>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1429955895" sldId="2147483653"/>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4137827336" sldId="2147483654"/>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2505449382" sldId="2147483655"/>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3752020858" sldId="2147483656"/>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3585843231" sldId="2147483657"/>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2165617839" sldId="2147483658"/>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3063052919" sldId="2147483659"/>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1804932575" sldId="2147483661"/>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3461669525" sldId="2147483662"/>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4015459667" sldId="2147483663"/>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3917292640" sldId="2147483664"/>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2850630391" sldId="2147483665"/>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878751549" sldId="2147483666"/>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376592420" sldId="2147483667"/>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2544995135" sldId="2147483673"/>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4152151942" sldId="2147483674"/>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2267510794" sldId="2147483675"/>
          </pc:sldLayoutMkLst>
        </pc:sldLayoutChg>
        <pc:sldLayoutChg chg="add">
          <pc:chgData name="Anthony Reggi" userId="S::reggia@nccommunitycolleges.edu::4d938954-54e3-4682-a492-d07c743c5c2f" providerId="AD" clId="Web-{71B52184-D23E-1E4E-1ADE-34C60BEFE15C}" dt="2022-04-12T14:38:27.394" v="0"/>
          <pc:sldLayoutMkLst>
            <pc:docMk/>
            <pc:sldMasterMk cId="2037981062" sldId="2147483707"/>
            <pc:sldLayoutMk cId="1257362923" sldId="2147483676"/>
          </pc:sldLayoutMkLst>
        </pc:sldLayoutChg>
      </pc:sldMasterChg>
    </pc:docChg>
  </pc:docChgLst>
  <pc:docChgLst>
    <pc:chgData name="Anthony Reggi" userId="S::reggia@nccommunitycolleges.edu::4d938954-54e3-4682-a492-d07c743c5c2f" providerId="AD" clId="Web-{73671FC9-635B-D77B-F1BC-9DA6266BC87A}"/>
    <pc:docChg chg="addSld modSld">
      <pc:chgData name="Anthony Reggi" userId="S::reggia@nccommunitycolleges.edu::4d938954-54e3-4682-a492-d07c743c5c2f" providerId="AD" clId="Web-{73671FC9-635B-D77B-F1BC-9DA6266BC87A}" dt="2022-04-18T14:23:01.221" v="558" actId="1076"/>
      <pc:docMkLst>
        <pc:docMk/>
      </pc:docMkLst>
      <pc:sldChg chg="modSp">
        <pc:chgData name="Anthony Reggi" userId="S::reggia@nccommunitycolleges.edu::4d938954-54e3-4682-a492-d07c743c5c2f" providerId="AD" clId="Web-{73671FC9-635B-D77B-F1BC-9DA6266BC87A}" dt="2022-04-18T12:56:30.754" v="157" actId="20577"/>
        <pc:sldMkLst>
          <pc:docMk/>
          <pc:sldMk cId="1160197910" sldId="303"/>
        </pc:sldMkLst>
        <pc:spChg chg="mod">
          <ac:chgData name="Anthony Reggi" userId="S::reggia@nccommunitycolleges.edu::4d938954-54e3-4682-a492-d07c743c5c2f" providerId="AD" clId="Web-{73671FC9-635B-D77B-F1BC-9DA6266BC87A}" dt="2022-04-18T12:56:30.754" v="157" actId="20577"/>
          <ac:spMkLst>
            <pc:docMk/>
            <pc:sldMk cId="1160197910" sldId="303"/>
            <ac:spMk id="2" creationId="{C3D8B080-B9D1-4E99-AB68-21B7BAA2F2DB}"/>
          </ac:spMkLst>
        </pc:spChg>
      </pc:sldChg>
      <pc:sldChg chg="modSp new">
        <pc:chgData name="Anthony Reggi" userId="S::reggia@nccommunitycolleges.edu::4d938954-54e3-4682-a492-d07c743c5c2f" providerId="AD" clId="Web-{73671FC9-635B-D77B-F1BC-9DA6266BC87A}" dt="2022-04-18T13:05:56.818" v="522" actId="20577"/>
        <pc:sldMkLst>
          <pc:docMk/>
          <pc:sldMk cId="1958588409" sldId="1638"/>
        </pc:sldMkLst>
        <pc:spChg chg="mod">
          <ac:chgData name="Anthony Reggi" userId="S::reggia@nccommunitycolleges.edu::4d938954-54e3-4682-a492-d07c743c5c2f" providerId="AD" clId="Web-{73671FC9-635B-D77B-F1BC-9DA6266BC87A}" dt="2022-04-18T13:05:56.818" v="522" actId="20577"/>
          <ac:spMkLst>
            <pc:docMk/>
            <pc:sldMk cId="1958588409" sldId="1638"/>
            <ac:spMk id="2" creationId="{4E7F3DDF-1AF6-51AB-DCAD-AD9995720025}"/>
          </ac:spMkLst>
        </pc:spChg>
        <pc:spChg chg="mod">
          <ac:chgData name="Anthony Reggi" userId="S::reggia@nccommunitycolleges.edu::4d938954-54e3-4682-a492-d07c743c5c2f" providerId="AD" clId="Web-{73671FC9-635B-D77B-F1BC-9DA6266BC87A}" dt="2022-04-18T12:56:46.926" v="160" actId="20577"/>
          <ac:spMkLst>
            <pc:docMk/>
            <pc:sldMk cId="1958588409" sldId="1638"/>
            <ac:spMk id="3" creationId="{882DFC97-F47E-F51D-0825-D7B8F380EACB}"/>
          </ac:spMkLst>
        </pc:spChg>
      </pc:sldChg>
      <pc:sldChg chg="modSp new">
        <pc:chgData name="Anthony Reggi" userId="S::reggia@nccommunitycolleges.edu::4d938954-54e3-4682-a492-d07c743c5c2f" providerId="AD" clId="Web-{73671FC9-635B-D77B-F1BC-9DA6266BC87A}" dt="2022-04-18T13:08:00.150" v="556" actId="20577"/>
        <pc:sldMkLst>
          <pc:docMk/>
          <pc:sldMk cId="3343150925" sldId="1639"/>
        </pc:sldMkLst>
        <pc:spChg chg="mod">
          <ac:chgData name="Anthony Reggi" userId="S::reggia@nccommunitycolleges.edu::4d938954-54e3-4682-a492-d07c743c5c2f" providerId="AD" clId="Web-{73671FC9-635B-D77B-F1BC-9DA6266BC87A}" dt="2022-04-18T13:08:00.150" v="556" actId="20577"/>
          <ac:spMkLst>
            <pc:docMk/>
            <pc:sldMk cId="3343150925" sldId="1639"/>
            <ac:spMk id="2" creationId="{B1723D3E-1F7D-1DF2-0DF8-A25C8A213359}"/>
          </ac:spMkLst>
        </pc:spChg>
        <pc:spChg chg="mod">
          <ac:chgData name="Anthony Reggi" userId="S::reggia@nccommunitycolleges.edu::4d938954-54e3-4682-a492-d07c743c5c2f" providerId="AD" clId="Web-{73671FC9-635B-D77B-F1BC-9DA6266BC87A}" dt="2022-04-18T13:06:15.053" v="525" actId="20577"/>
          <ac:spMkLst>
            <pc:docMk/>
            <pc:sldMk cId="3343150925" sldId="1639"/>
            <ac:spMk id="3" creationId="{E311E286-2CEC-7EBC-F632-06CD437DE7BC}"/>
          </ac:spMkLst>
        </pc:spChg>
      </pc:sldChg>
      <pc:sldChg chg="addSp delSp modSp">
        <pc:chgData name="Anthony Reggi" userId="S::reggia@nccommunitycolleges.edu::4d938954-54e3-4682-a492-d07c743c5c2f" providerId="AD" clId="Web-{73671FC9-635B-D77B-F1BC-9DA6266BC87A}" dt="2022-04-18T14:23:01.221" v="558" actId="1076"/>
        <pc:sldMkLst>
          <pc:docMk/>
          <pc:sldMk cId="2832798401" sldId="1643"/>
        </pc:sldMkLst>
        <pc:spChg chg="del">
          <ac:chgData name="Anthony Reggi" userId="S::reggia@nccommunitycolleges.edu::4d938954-54e3-4682-a492-d07c743c5c2f" providerId="AD" clId="Web-{73671FC9-635B-D77B-F1BC-9DA6266BC87A}" dt="2022-04-18T14:22:58.002" v="557"/>
          <ac:spMkLst>
            <pc:docMk/>
            <pc:sldMk cId="2832798401" sldId="1643"/>
            <ac:spMk id="2" creationId="{E65BB0F5-BA1C-41F0-925F-F0A96061BF55}"/>
          </ac:spMkLst>
        </pc:spChg>
        <pc:picChg chg="add mod ord">
          <ac:chgData name="Anthony Reggi" userId="S::reggia@nccommunitycolleges.edu::4d938954-54e3-4682-a492-d07c743c5c2f" providerId="AD" clId="Web-{73671FC9-635B-D77B-F1BC-9DA6266BC87A}" dt="2022-04-18T14:23:01.221" v="558" actId="1076"/>
          <ac:picMkLst>
            <pc:docMk/>
            <pc:sldMk cId="2832798401" sldId="1643"/>
            <ac:picMk id="4" creationId="{C3787069-C8BD-827C-695B-A97ABFD62D4C}"/>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g"/><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g"/><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36B2D-CC0F-984E-A40D-426606787440}" type="doc">
      <dgm:prSet loTypeId="urn:microsoft.com/office/officeart/2008/layout/BendingPictureCaptionList" loCatId="" qsTypeId="urn:microsoft.com/office/officeart/2005/8/quickstyle/simple2" qsCatId="simple" csTypeId="urn:microsoft.com/office/officeart/2005/8/colors/accent1_2" csCatId="accent1" phldr="1"/>
      <dgm:spPr/>
      <dgm:t>
        <a:bodyPr/>
        <a:lstStyle/>
        <a:p>
          <a:endParaRPr lang="en-US"/>
        </a:p>
      </dgm:t>
    </dgm:pt>
    <dgm:pt modelId="{EB7D1DA4-806E-8C4F-A283-F249C15D8427}">
      <dgm:prSet phldrT="[Text]"/>
      <dgm:spPr>
        <a:solidFill>
          <a:srgbClr val="003768"/>
        </a:solidFill>
      </dgm:spPr>
      <dgm:t>
        <a:bodyPr/>
        <a:lstStyle/>
        <a:p>
          <a:r>
            <a:rPr lang="en-US" dirty="0">
              <a:latin typeface="Arial" charset="0"/>
              <a:ea typeface="Arial" charset="0"/>
              <a:cs typeface="Arial" charset="0"/>
            </a:rPr>
            <a:t>Dr. James “JW” Kelley</a:t>
          </a:r>
          <a:br>
            <a:rPr lang="en-US" dirty="0">
              <a:latin typeface="Arial" charset="0"/>
              <a:ea typeface="Arial" charset="0"/>
              <a:cs typeface="Arial" charset="0"/>
            </a:rPr>
          </a:br>
          <a:r>
            <a:rPr lang="en-US" dirty="0">
              <a:latin typeface="Arial" charset="0"/>
              <a:ea typeface="Arial" charset="0"/>
              <a:cs typeface="Arial" charset="0"/>
            </a:rPr>
            <a:t>Associate Vice President for Student Services</a:t>
          </a:r>
        </a:p>
      </dgm:t>
    </dgm:pt>
    <dgm:pt modelId="{75F371B1-53F2-E243-BAEE-CC16B1A99CDD}" type="parTrans" cxnId="{C511734A-3D13-2C47-9957-593B8601BBA4}">
      <dgm:prSet/>
      <dgm:spPr/>
      <dgm:t>
        <a:bodyPr/>
        <a:lstStyle/>
        <a:p>
          <a:endParaRPr lang="en-US"/>
        </a:p>
      </dgm:t>
    </dgm:pt>
    <dgm:pt modelId="{6D2390B0-BB14-EC49-8909-344355E39D47}" type="sibTrans" cxnId="{C511734A-3D13-2C47-9957-593B8601BBA4}">
      <dgm:prSet/>
      <dgm:spPr/>
      <dgm:t>
        <a:bodyPr/>
        <a:lstStyle/>
        <a:p>
          <a:endParaRPr lang="en-US"/>
        </a:p>
      </dgm:t>
    </dgm:pt>
    <dgm:pt modelId="{E970BD57-E9D3-C34A-A393-ED1676D848C7}">
      <dgm:prSet phldrT="[Text]"/>
      <dgm:spPr>
        <a:solidFill>
          <a:srgbClr val="003768"/>
        </a:solidFill>
      </dgm:spPr>
      <dgm:t>
        <a:bodyPr/>
        <a:lstStyle/>
        <a:p>
          <a:r>
            <a:rPr lang="en-US" dirty="0">
              <a:latin typeface="Arial" charset="0"/>
              <a:ea typeface="Arial" charset="0"/>
              <a:cs typeface="Arial" charset="0"/>
            </a:rPr>
            <a:t>Dr. Wanda White</a:t>
          </a:r>
          <a:br>
            <a:rPr lang="en-US" baseline="0" dirty="0">
              <a:latin typeface="Arial" charset="0"/>
              <a:ea typeface="Arial" charset="0"/>
              <a:cs typeface="Arial" charset="0"/>
            </a:rPr>
          </a:br>
          <a:r>
            <a:rPr lang="en-US" baseline="0" dirty="0">
              <a:latin typeface="Arial" charset="0"/>
              <a:ea typeface="Arial" charset="0"/>
              <a:cs typeface="Arial" charset="0"/>
            </a:rPr>
            <a:t>Grants Management Associate</a:t>
          </a:r>
          <a:endParaRPr lang="en-US" dirty="0">
            <a:latin typeface="Arial" charset="0"/>
            <a:ea typeface="Arial" charset="0"/>
            <a:cs typeface="Arial" charset="0"/>
          </a:endParaRPr>
        </a:p>
      </dgm:t>
    </dgm:pt>
    <dgm:pt modelId="{B3C3807B-886A-6B49-9E75-7CE49C7040F4}" type="parTrans" cxnId="{8FE452A6-A096-F84E-91A5-490E4E7A9133}">
      <dgm:prSet/>
      <dgm:spPr/>
      <dgm:t>
        <a:bodyPr/>
        <a:lstStyle/>
        <a:p>
          <a:endParaRPr lang="en-US"/>
        </a:p>
      </dgm:t>
    </dgm:pt>
    <dgm:pt modelId="{AE10F8EA-73E9-184F-A26D-A834A59A46F7}" type="sibTrans" cxnId="{8FE452A6-A096-F84E-91A5-490E4E7A9133}">
      <dgm:prSet/>
      <dgm:spPr/>
      <dgm:t>
        <a:bodyPr/>
        <a:lstStyle/>
        <a:p>
          <a:endParaRPr lang="en-US"/>
        </a:p>
      </dgm:t>
    </dgm:pt>
    <dgm:pt modelId="{2ADA23E8-DE4D-1444-A974-CB82D49A3B3E}">
      <dgm:prSet phldrT="[Text]"/>
      <dgm:spPr>
        <a:solidFill>
          <a:srgbClr val="003768"/>
        </a:solidFill>
      </dgm:spPr>
      <dgm:t>
        <a:bodyPr/>
        <a:lstStyle/>
        <a:p>
          <a:r>
            <a:rPr lang="en-US" dirty="0">
              <a:latin typeface="Arial" charset="0"/>
              <a:ea typeface="Arial" charset="0"/>
              <a:cs typeface="Arial" charset="0"/>
            </a:rPr>
            <a:t>Dr. Monty Hickman</a:t>
          </a:r>
          <a:br>
            <a:rPr lang="en-US" dirty="0">
              <a:latin typeface="Arial" charset="0"/>
              <a:ea typeface="Arial" charset="0"/>
              <a:cs typeface="Arial" charset="0"/>
            </a:rPr>
          </a:br>
          <a:r>
            <a:rPr lang="en-US" dirty="0">
              <a:latin typeface="Arial" charset="0"/>
              <a:ea typeface="Arial" charset="0"/>
              <a:cs typeface="Arial" charset="0"/>
            </a:rPr>
            <a:t>Associate</a:t>
          </a:r>
          <a:r>
            <a:rPr lang="en-US" baseline="0" dirty="0">
              <a:latin typeface="Arial" charset="0"/>
              <a:ea typeface="Arial" charset="0"/>
              <a:cs typeface="Arial" charset="0"/>
            </a:rPr>
            <a:t> Director Of Enrollment Management </a:t>
          </a:r>
          <a:endParaRPr lang="en-US" dirty="0">
            <a:latin typeface="Arial" charset="0"/>
            <a:ea typeface="Arial" charset="0"/>
            <a:cs typeface="Arial" charset="0"/>
          </a:endParaRPr>
        </a:p>
      </dgm:t>
    </dgm:pt>
    <dgm:pt modelId="{1AFD97DF-B344-D844-92FD-505867D2CBD3}" type="parTrans" cxnId="{7B4AAFC2-60FF-A945-8C18-BE342A55CFB4}">
      <dgm:prSet/>
      <dgm:spPr/>
      <dgm:t>
        <a:bodyPr/>
        <a:lstStyle/>
        <a:p>
          <a:endParaRPr lang="en-US"/>
        </a:p>
      </dgm:t>
    </dgm:pt>
    <dgm:pt modelId="{F5022D3F-9352-D647-B7FE-9020839ACCF9}" type="sibTrans" cxnId="{7B4AAFC2-60FF-A945-8C18-BE342A55CFB4}">
      <dgm:prSet/>
      <dgm:spPr/>
      <dgm:t>
        <a:bodyPr/>
        <a:lstStyle/>
        <a:p>
          <a:endParaRPr lang="en-US"/>
        </a:p>
      </dgm:t>
    </dgm:pt>
    <dgm:pt modelId="{450FABB3-42B3-DE4E-BBB4-3B17CB38EBD0}">
      <dgm:prSet/>
      <dgm:spPr>
        <a:solidFill>
          <a:srgbClr val="003768"/>
        </a:solidFill>
      </dgm:spPr>
      <dgm:t>
        <a:bodyPr/>
        <a:lstStyle/>
        <a:p>
          <a:r>
            <a:rPr lang="en-US" dirty="0">
              <a:latin typeface="Arial" charset="0"/>
              <a:ea typeface="Arial" charset="0"/>
              <a:cs typeface="Arial" charset="0"/>
            </a:rPr>
            <a:t>Brenda Burgess</a:t>
          </a:r>
          <a:br>
            <a:rPr lang="en-US" dirty="0">
              <a:latin typeface="Arial" charset="0"/>
              <a:ea typeface="Arial" charset="0"/>
              <a:cs typeface="Arial" charset="0"/>
            </a:rPr>
          </a:br>
          <a:r>
            <a:rPr lang="en-US" dirty="0">
              <a:latin typeface="Arial" charset="0"/>
              <a:ea typeface="Arial" charset="0"/>
              <a:cs typeface="Arial" charset="0"/>
            </a:rPr>
            <a:t>Associate Director</a:t>
          </a:r>
          <a:r>
            <a:rPr lang="en-US" baseline="0" dirty="0">
              <a:latin typeface="Arial" charset="0"/>
              <a:ea typeface="Arial" charset="0"/>
              <a:cs typeface="Arial" charset="0"/>
            </a:rPr>
            <a:t> of Student Aid</a:t>
          </a:r>
          <a:endParaRPr lang="en-US" dirty="0">
            <a:latin typeface="Arial" charset="0"/>
            <a:ea typeface="Arial" charset="0"/>
            <a:cs typeface="Arial" charset="0"/>
          </a:endParaRPr>
        </a:p>
      </dgm:t>
    </dgm:pt>
    <dgm:pt modelId="{CFB32508-A4AD-8F43-B118-DC00A1CC004D}" type="parTrans" cxnId="{DD8DAE82-BBBB-3F4D-A4B8-7C2C92F4434D}">
      <dgm:prSet/>
      <dgm:spPr/>
      <dgm:t>
        <a:bodyPr/>
        <a:lstStyle/>
        <a:p>
          <a:endParaRPr lang="en-US"/>
        </a:p>
      </dgm:t>
    </dgm:pt>
    <dgm:pt modelId="{3E884282-5B2E-3F46-A7C7-B11956C741C3}" type="sibTrans" cxnId="{DD8DAE82-BBBB-3F4D-A4B8-7C2C92F4434D}">
      <dgm:prSet/>
      <dgm:spPr/>
      <dgm:t>
        <a:bodyPr/>
        <a:lstStyle/>
        <a:p>
          <a:endParaRPr lang="en-US"/>
        </a:p>
      </dgm:t>
    </dgm:pt>
    <dgm:pt modelId="{6A402594-5A1E-D549-8861-C05582C26248}">
      <dgm:prSet phldrT="[Text]"/>
      <dgm:spPr>
        <a:solidFill>
          <a:srgbClr val="003768"/>
        </a:solidFill>
      </dgm:spPr>
      <dgm:t>
        <a:bodyPr/>
        <a:lstStyle/>
        <a:p>
          <a:r>
            <a:rPr lang="en-US" dirty="0">
              <a:latin typeface="Arial"/>
              <a:ea typeface="Arial" charset="0"/>
              <a:cs typeface="Arial"/>
            </a:rPr>
            <a:t>Dr. Trudie Hughes</a:t>
          </a:r>
          <a:br>
            <a:rPr lang="en-US" baseline="0" dirty="0">
              <a:latin typeface="Arial"/>
              <a:ea typeface="Arial" charset="0"/>
              <a:cs typeface="Arial"/>
            </a:rPr>
          </a:br>
          <a:r>
            <a:rPr lang="en-US" baseline="0" dirty="0">
              <a:solidFill>
                <a:schemeClr val="bg1"/>
              </a:solidFill>
              <a:latin typeface="Arial"/>
              <a:cs typeface="Arial"/>
            </a:rPr>
            <a:t>Associate Director of Disability Services</a:t>
          </a:r>
          <a:endParaRPr lang="en-US" dirty="0">
            <a:solidFill>
              <a:schemeClr val="bg1"/>
            </a:solidFill>
            <a:latin typeface="Arial"/>
            <a:ea typeface="Arial" charset="0"/>
            <a:cs typeface="Arial"/>
          </a:endParaRPr>
        </a:p>
      </dgm:t>
    </dgm:pt>
    <dgm:pt modelId="{39304EE3-6AEB-F04B-9B9B-1644017617EC}" type="parTrans" cxnId="{CD3FC8D2-0CE0-9846-AF18-7249A38ED46B}">
      <dgm:prSet/>
      <dgm:spPr/>
      <dgm:t>
        <a:bodyPr/>
        <a:lstStyle/>
        <a:p>
          <a:endParaRPr lang="en-US"/>
        </a:p>
      </dgm:t>
    </dgm:pt>
    <dgm:pt modelId="{4DDEC3C8-00AB-104E-9808-B7F3838C93FF}" type="sibTrans" cxnId="{CD3FC8D2-0CE0-9846-AF18-7249A38ED46B}">
      <dgm:prSet/>
      <dgm:spPr/>
      <dgm:t>
        <a:bodyPr/>
        <a:lstStyle/>
        <a:p>
          <a:endParaRPr lang="en-US"/>
        </a:p>
      </dgm:t>
    </dgm:pt>
    <dgm:pt modelId="{95844A47-7957-48AC-A67D-B367253B6A19}">
      <dgm:prSet phldrT="[Text]"/>
      <dgm:spPr>
        <a:solidFill>
          <a:srgbClr val="003768"/>
        </a:solidFill>
      </dgm:spPr>
      <dgm:t>
        <a:bodyPr/>
        <a:lstStyle/>
        <a:p>
          <a:r>
            <a:rPr lang="en-US" dirty="0">
              <a:latin typeface="Arial" charset="0"/>
              <a:ea typeface="Arial" charset="0"/>
              <a:cs typeface="Arial" charset="0"/>
            </a:rPr>
            <a:t>Dr. John “JJ” Evans</a:t>
          </a:r>
          <a:br>
            <a:rPr lang="en-US" dirty="0">
              <a:latin typeface="Arial" charset="0"/>
              <a:ea typeface="Arial" charset="0"/>
              <a:cs typeface="Arial" charset="0"/>
            </a:rPr>
          </a:br>
          <a:r>
            <a:rPr lang="en-US" dirty="0">
              <a:latin typeface="Arial" charset="0"/>
              <a:ea typeface="Arial" charset="0"/>
              <a:cs typeface="Arial" charset="0"/>
            </a:rPr>
            <a:t>Associate Director of Student Life</a:t>
          </a:r>
        </a:p>
      </dgm:t>
    </dgm:pt>
    <dgm:pt modelId="{2E45FB00-8D16-4AFC-98CA-5842DBC36C7C}" type="parTrans" cxnId="{F63D8C89-5F03-4D9A-A58B-23FF7796C521}">
      <dgm:prSet/>
      <dgm:spPr/>
      <dgm:t>
        <a:bodyPr/>
        <a:lstStyle/>
        <a:p>
          <a:endParaRPr lang="en-US"/>
        </a:p>
      </dgm:t>
    </dgm:pt>
    <dgm:pt modelId="{83724F4D-CA9B-4684-9F82-D22D5BFD1C61}" type="sibTrans" cxnId="{F63D8C89-5F03-4D9A-A58B-23FF7796C521}">
      <dgm:prSet/>
      <dgm:spPr/>
      <dgm:t>
        <a:bodyPr/>
        <a:lstStyle/>
        <a:p>
          <a:endParaRPr lang="en-US"/>
        </a:p>
      </dgm:t>
    </dgm:pt>
    <dgm:pt modelId="{DA28E61D-FA72-6F46-AF91-4A21F5393B13}">
      <dgm:prSet/>
      <dgm:spPr>
        <a:solidFill>
          <a:srgbClr val="003768"/>
        </a:solidFill>
      </dgm:spPr>
      <dgm:t>
        <a:bodyPr/>
        <a:lstStyle/>
        <a:p>
          <a:r>
            <a:rPr lang="en-US" dirty="0">
              <a:highlight>
                <a:srgbClr val="003768"/>
              </a:highlight>
            </a:rPr>
            <a:t>Jennifer McLean</a:t>
          </a:r>
          <a:br>
            <a:rPr lang="en-US" dirty="0">
              <a:highlight>
                <a:srgbClr val="003768"/>
              </a:highlight>
            </a:rPr>
          </a:br>
          <a:r>
            <a:rPr lang="en-US" b="0" i="0" dirty="0">
              <a:highlight>
                <a:srgbClr val="003768"/>
              </a:highlight>
            </a:rPr>
            <a:t>Associate Director of Student Support Services</a:t>
          </a:r>
          <a:endParaRPr lang="en-US" dirty="0">
            <a:highlight>
              <a:srgbClr val="003768"/>
            </a:highlight>
          </a:endParaRPr>
        </a:p>
      </dgm:t>
    </dgm:pt>
    <dgm:pt modelId="{018182C3-32FF-3E48-B26F-ADDD82C19646}" type="parTrans" cxnId="{FBE6FE29-519A-9643-9424-AB345D2D4B4D}">
      <dgm:prSet/>
      <dgm:spPr/>
      <dgm:t>
        <a:bodyPr/>
        <a:lstStyle/>
        <a:p>
          <a:endParaRPr lang="en-US"/>
        </a:p>
      </dgm:t>
    </dgm:pt>
    <dgm:pt modelId="{24B70C9E-0F3D-B948-AC80-5FC3AFAE6658}" type="sibTrans" cxnId="{FBE6FE29-519A-9643-9424-AB345D2D4B4D}">
      <dgm:prSet/>
      <dgm:spPr/>
      <dgm:t>
        <a:bodyPr/>
        <a:lstStyle/>
        <a:p>
          <a:endParaRPr lang="en-US"/>
        </a:p>
      </dgm:t>
    </dgm:pt>
    <dgm:pt modelId="{363F1E38-2259-CB40-896E-2867E88A47EA}" type="pres">
      <dgm:prSet presAssocID="{20636B2D-CC0F-984E-A40D-426606787440}" presName="Name0" presStyleCnt="0">
        <dgm:presLayoutVars>
          <dgm:dir/>
          <dgm:resizeHandles val="exact"/>
        </dgm:presLayoutVars>
      </dgm:prSet>
      <dgm:spPr/>
    </dgm:pt>
    <dgm:pt modelId="{004DF1E4-B9AD-6044-AD9C-E1637E3D9F1D}" type="pres">
      <dgm:prSet presAssocID="{EB7D1DA4-806E-8C4F-A283-F249C15D8427}" presName="composite" presStyleCnt="0"/>
      <dgm:spPr/>
    </dgm:pt>
    <dgm:pt modelId="{C4A8BED0-0C38-1948-8A59-A3CA3A63A6FF}" type="pres">
      <dgm:prSet presAssocID="{EB7D1DA4-806E-8C4F-A283-F249C15D8427}" presName="rect1" presStyleLbl="b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pt>
    <dgm:pt modelId="{62BC02F5-55FF-BF44-98C6-17FE9243EC1D}" type="pres">
      <dgm:prSet presAssocID="{EB7D1DA4-806E-8C4F-A283-F249C15D8427}" presName="wedgeRectCallout1" presStyleLbl="node1" presStyleIdx="0" presStyleCnt="7">
        <dgm:presLayoutVars>
          <dgm:bulletEnabled val="1"/>
        </dgm:presLayoutVars>
      </dgm:prSet>
      <dgm:spPr/>
    </dgm:pt>
    <dgm:pt modelId="{DCA8AEA2-7AE2-484F-9296-139DC60AE8AC}" type="pres">
      <dgm:prSet presAssocID="{6D2390B0-BB14-EC49-8909-344355E39D47}" presName="sibTrans" presStyleCnt="0"/>
      <dgm:spPr/>
    </dgm:pt>
    <dgm:pt modelId="{87A67D9D-ECA7-1F4E-8D99-30B7AA8AFC9E}" type="pres">
      <dgm:prSet presAssocID="{DA28E61D-FA72-6F46-AF91-4A21F5393B13}" presName="composite" presStyleCnt="0"/>
      <dgm:spPr/>
    </dgm:pt>
    <dgm:pt modelId="{B4B0EFE9-9FBD-D840-8951-0DA2A4407C2D}" type="pres">
      <dgm:prSet presAssocID="{DA28E61D-FA72-6F46-AF91-4A21F5393B13}" presName="rect1" presStyleLbl="b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1000" b="-21000"/>
          </a:stretch>
        </a:blipFill>
      </dgm:spPr>
    </dgm:pt>
    <dgm:pt modelId="{69A388AF-4EAB-E645-BE1A-5E30E608F5B7}" type="pres">
      <dgm:prSet presAssocID="{DA28E61D-FA72-6F46-AF91-4A21F5393B13}" presName="wedgeRectCallout1" presStyleLbl="node1" presStyleIdx="1" presStyleCnt="7">
        <dgm:presLayoutVars>
          <dgm:bulletEnabled val="1"/>
        </dgm:presLayoutVars>
      </dgm:prSet>
      <dgm:spPr/>
    </dgm:pt>
    <dgm:pt modelId="{8041A0FC-AB19-154A-8418-0BB191DA08B1}" type="pres">
      <dgm:prSet presAssocID="{24B70C9E-0F3D-B948-AC80-5FC3AFAE6658}" presName="sibTrans" presStyleCnt="0"/>
      <dgm:spPr/>
    </dgm:pt>
    <dgm:pt modelId="{E401D666-C676-4C4A-9173-9C79FB0B2E2A}" type="pres">
      <dgm:prSet presAssocID="{450FABB3-42B3-DE4E-BBB4-3B17CB38EBD0}" presName="composite" presStyleCnt="0"/>
      <dgm:spPr/>
    </dgm:pt>
    <dgm:pt modelId="{23C2188E-384A-404C-BE6E-3CDA481EB734}" type="pres">
      <dgm:prSet presAssocID="{450FABB3-42B3-DE4E-BBB4-3B17CB38EBD0}" presName="rect1" presStyleLbl="b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t="-40000" b="-40000"/>
          </a:stretch>
        </a:blipFill>
      </dgm:spPr>
    </dgm:pt>
    <dgm:pt modelId="{F4C795DD-A8B5-D64F-BA54-CCC3D96D2B77}" type="pres">
      <dgm:prSet presAssocID="{450FABB3-42B3-DE4E-BBB4-3B17CB38EBD0}" presName="wedgeRectCallout1" presStyleLbl="node1" presStyleIdx="2" presStyleCnt="7">
        <dgm:presLayoutVars>
          <dgm:bulletEnabled val="1"/>
        </dgm:presLayoutVars>
      </dgm:prSet>
      <dgm:spPr/>
    </dgm:pt>
    <dgm:pt modelId="{41925BB6-3510-9C4E-97AC-58232ED9E52D}" type="pres">
      <dgm:prSet presAssocID="{3E884282-5B2E-3F46-A7C7-B11956C741C3}" presName="sibTrans" presStyleCnt="0"/>
      <dgm:spPr/>
    </dgm:pt>
    <dgm:pt modelId="{05127625-EC53-0C49-8845-51D052FBCE56}" type="pres">
      <dgm:prSet presAssocID="{2ADA23E8-DE4D-1444-A974-CB82D49A3B3E}" presName="composite" presStyleCnt="0"/>
      <dgm:spPr/>
    </dgm:pt>
    <dgm:pt modelId="{69E1AA53-3328-E545-80D7-70D901FEED60}" type="pres">
      <dgm:prSet presAssocID="{2ADA23E8-DE4D-1444-A974-CB82D49A3B3E}" presName="rect1" presStyleLbl="b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dgm:spPr>
    </dgm:pt>
    <dgm:pt modelId="{56872CB1-56C0-7548-B9B1-BD12E4566C8C}" type="pres">
      <dgm:prSet presAssocID="{2ADA23E8-DE4D-1444-A974-CB82D49A3B3E}" presName="wedgeRectCallout1" presStyleLbl="node1" presStyleIdx="3" presStyleCnt="7">
        <dgm:presLayoutVars>
          <dgm:bulletEnabled val="1"/>
        </dgm:presLayoutVars>
      </dgm:prSet>
      <dgm:spPr/>
    </dgm:pt>
    <dgm:pt modelId="{BCD4940C-DF88-694E-9BAC-24BEA88F14BA}" type="pres">
      <dgm:prSet presAssocID="{F5022D3F-9352-D647-B7FE-9020839ACCF9}" presName="sibTrans" presStyleCnt="0"/>
      <dgm:spPr/>
    </dgm:pt>
    <dgm:pt modelId="{ABA28355-66E8-F74D-BC30-921DF647C1D3}" type="pres">
      <dgm:prSet presAssocID="{6A402594-5A1E-D549-8861-C05582C26248}" presName="composite" presStyleCnt="0"/>
      <dgm:spPr/>
    </dgm:pt>
    <dgm:pt modelId="{A37BA4E7-29A9-5D43-8334-4D896DB78884}" type="pres">
      <dgm:prSet presAssocID="{6A402594-5A1E-D549-8861-C05582C26248}" presName="rect1" presStyleLbl="bgImgPlace1" presStyleIdx="4" presStyleCnt="7"/>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25017" t="-4365" r="-38983" b="4365"/>
          </a:stretch>
        </a:blipFill>
      </dgm:spPr>
    </dgm:pt>
    <dgm:pt modelId="{9441252F-BD04-0E43-963E-10C28E9E623D}" type="pres">
      <dgm:prSet presAssocID="{6A402594-5A1E-D549-8861-C05582C26248}" presName="wedgeRectCallout1" presStyleLbl="node1" presStyleIdx="4" presStyleCnt="7">
        <dgm:presLayoutVars>
          <dgm:bulletEnabled val="1"/>
        </dgm:presLayoutVars>
      </dgm:prSet>
      <dgm:spPr/>
    </dgm:pt>
    <dgm:pt modelId="{B53338A4-52A0-B640-9392-31BA41BD6586}" type="pres">
      <dgm:prSet presAssocID="{4DDEC3C8-00AB-104E-9808-B7F3838C93FF}" presName="sibTrans" presStyleCnt="0"/>
      <dgm:spPr/>
    </dgm:pt>
    <dgm:pt modelId="{9B53A30D-9412-744D-83C4-734DF9A2936F}" type="pres">
      <dgm:prSet presAssocID="{E970BD57-E9D3-C34A-A393-ED1676D848C7}" presName="composite" presStyleCnt="0"/>
      <dgm:spPr/>
    </dgm:pt>
    <dgm:pt modelId="{325F8AA6-807B-1041-A8CB-27916145144B}" type="pres">
      <dgm:prSet presAssocID="{E970BD57-E9D3-C34A-A393-ED1676D848C7}" presName="rect1" presStyleLbl="bgImgPlace1" presStyleIdx="5" presStyleCnt="7"/>
      <dgm:spPr>
        <a:blipFill rotWithShape="1">
          <a:blip xmlns:r="http://schemas.openxmlformats.org/officeDocument/2006/relationships" r:embed="rId6"/>
          <a:srcRect/>
          <a:stretch>
            <a:fillRect/>
          </a:stretch>
        </a:blipFill>
      </dgm:spPr>
    </dgm:pt>
    <dgm:pt modelId="{95C5C431-D4E5-BE4F-9B4E-131E3BD5C48E}" type="pres">
      <dgm:prSet presAssocID="{E970BD57-E9D3-C34A-A393-ED1676D848C7}" presName="wedgeRectCallout1" presStyleLbl="node1" presStyleIdx="5" presStyleCnt="7">
        <dgm:presLayoutVars>
          <dgm:bulletEnabled val="1"/>
        </dgm:presLayoutVars>
      </dgm:prSet>
      <dgm:spPr/>
    </dgm:pt>
    <dgm:pt modelId="{04D558DF-385D-4E51-8C3C-E80C2ADAC65C}" type="pres">
      <dgm:prSet presAssocID="{AE10F8EA-73E9-184F-A26D-A834A59A46F7}" presName="sibTrans" presStyleCnt="0"/>
      <dgm:spPr/>
    </dgm:pt>
    <dgm:pt modelId="{CD74E94C-2C43-469E-B2D3-23539B569995}" type="pres">
      <dgm:prSet presAssocID="{95844A47-7957-48AC-A67D-B367253B6A19}" presName="composite" presStyleCnt="0"/>
      <dgm:spPr/>
    </dgm:pt>
    <dgm:pt modelId="{055400FE-4C5B-475C-BD13-691D2713B0FC}" type="pres">
      <dgm:prSet presAssocID="{95844A47-7957-48AC-A67D-B367253B6A19}" presName="rect1" presStyleLbl="b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13000" b="-13000"/>
          </a:stretch>
        </a:blipFill>
      </dgm:spPr>
    </dgm:pt>
    <dgm:pt modelId="{40164A48-6B43-473E-83A3-D9F384A30A84}" type="pres">
      <dgm:prSet presAssocID="{95844A47-7957-48AC-A67D-B367253B6A19}" presName="wedgeRectCallout1" presStyleLbl="node1" presStyleIdx="6" presStyleCnt="7">
        <dgm:presLayoutVars>
          <dgm:bulletEnabled val="1"/>
        </dgm:presLayoutVars>
      </dgm:prSet>
      <dgm:spPr/>
    </dgm:pt>
  </dgm:ptLst>
  <dgm:cxnLst>
    <dgm:cxn modelId="{ECEBE10E-C4A7-4941-B91B-60A48DA6F7CB}" type="presOf" srcId="{E970BD57-E9D3-C34A-A393-ED1676D848C7}" destId="{95C5C431-D4E5-BE4F-9B4E-131E3BD5C48E}" srcOrd="0" destOrd="0" presId="urn:microsoft.com/office/officeart/2008/layout/BendingPictureCaptionList"/>
    <dgm:cxn modelId="{3086CE1B-F92C-EB4E-8852-D72827859422}" type="presOf" srcId="{95844A47-7957-48AC-A67D-B367253B6A19}" destId="{40164A48-6B43-473E-83A3-D9F384A30A84}" srcOrd="0" destOrd="0" presId="urn:microsoft.com/office/officeart/2008/layout/BendingPictureCaptionList"/>
    <dgm:cxn modelId="{FBE6FE29-519A-9643-9424-AB345D2D4B4D}" srcId="{20636B2D-CC0F-984E-A40D-426606787440}" destId="{DA28E61D-FA72-6F46-AF91-4A21F5393B13}" srcOrd="1" destOrd="0" parTransId="{018182C3-32FF-3E48-B26F-ADDD82C19646}" sibTransId="{24B70C9E-0F3D-B948-AC80-5FC3AFAE6658}"/>
    <dgm:cxn modelId="{98B81F37-D87B-AC46-BBCC-BCCDA50E70A5}" type="presOf" srcId="{DA28E61D-FA72-6F46-AF91-4A21F5393B13}" destId="{69A388AF-4EAB-E645-BE1A-5E30E608F5B7}" srcOrd="0" destOrd="0" presId="urn:microsoft.com/office/officeart/2008/layout/BendingPictureCaptionList"/>
    <dgm:cxn modelId="{9536FE60-6E8A-3840-B426-A6111C121EAA}" type="presOf" srcId="{2ADA23E8-DE4D-1444-A974-CB82D49A3B3E}" destId="{56872CB1-56C0-7548-B9B1-BD12E4566C8C}" srcOrd="0" destOrd="0" presId="urn:microsoft.com/office/officeart/2008/layout/BendingPictureCaptionList"/>
    <dgm:cxn modelId="{C511734A-3D13-2C47-9957-593B8601BBA4}" srcId="{20636B2D-CC0F-984E-A40D-426606787440}" destId="{EB7D1DA4-806E-8C4F-A283-F249C15D8427}" srcOrd="0" destOrd="0" parTransId="{75F371B1-53F2-E243-BAEE-CC16B1A99CDD}" sibTransId="{6D2390B0-BB14-EC49-8909-344355E39D47}"/>
    <dgm:cxn modelId="{C63F2F7B-D254-7A43-BF09-22A6DFB587B4}" type="presOf" srcId="{20636B2D-CC0F-984E-A40D-426606787440}" destId="{363F1E38-2259-CB40-896E-2867E88A47EA}" srcOrd="0" destOrd="0" presId="urn:microsoft.com/office/officeart/2008/layout/BendingPictureCaptionList"/>
    <dgm:cxn modelId="{DD8DAE82-BBBB-3F4D-A4B8-7C2C92F4434D}" srcId="{20636B2D-CC0F-984E-A40D-426606787440}" destId="{450FABB3-42B3-DE4E-BBB4-3B17CB38EBD0}" srcOrd="2" destOrd="0" parTransId="{CFB32508-A4AD-8F43-B118-DC00A1CC004D}" sibTransId="{3E884282-5B2E-3F46-A7C7-B11956C741C3}"/>
    <dgm:cxn modelId="{F63D8C89-5F03-4D9A-A58B-23FF7796C521}" srcId="{20636B2D-CC0F-984E-A40D-426606787440}" destId="{95844A47-7957-48AC-A67D-B367253B6A19}" srcOrd="6" destOrd="0" parTransId="{2E45FB00-8D16-4AFC-98CA-5842DBC36C7C}" sibTransId="{83724F4D-CA9B-4684-9F82-D22D5BFD1C61}"/>
    <dgm:cxn modelId="{37BBE397-96EF-F04F-97F1-0F753144EE69}" type="presOf" srcId="{EB7D1DA4-806E-8C4F-A283-F249C15D8427}" destId="{62BC02F5-55FF-BF44-98C6-17FE9243EC1D}" srcOrd="0" destOrd="0" presId="urn:microsoft.com/office/officeart/2008/layout/BendingPictureCaptionList"/>
    <dgm:cxn modelId="{8FE452A6-A096-F84E-91A5-490E4E7A9133}" srcId="{20636B2D-CC0F-984E-A40D-426606787440}" destId="{E970BD57-E9D3-C34A-A393-ED1676D848C7}" srcOrd="5" destOrd="0" parTransId="{B3C3807B-886A-6B49-9E75-7CE49C7040F4}" sibTransId="{AE10F8EA-73E9-184F-A26D-A834A59A46F7}"/>
    <dgm:cxn modelId="{7B4AAFC2-60FF-A945-8C18-BE342A55CFB4}" srcId="{20636B2D-CC0F-984E-A40D-426606787440}" destId="{2ADA23E8-DE4D-1444-A974-CB82D49A3B3E}" srcOrd="3" destOrd="0" parTransId="{1AFD97DF-B344-D844-92FD-505867D2CBD3}" sibTransId="{F5022D3F-9352-D647-B7FE-9020839ACCF9}"/>
    <dgm:cxn modelId="{794020C7-80D1-1D48-899B-FD9D47C4C500}" type="presOf" srcId="{450FABB3-42B3-DE4E-BBB4-3B17CB38EBD0}" destId="{F4C795DD-A8B5-D64F-BA54-CCC3D96D2B77}" srcOrd="0" destOrd="0" presId="urn:microsoft.com/office/officeart/2008/layout/BendingPictureCaptionList"/>
    <dgm:cxn modelId="{CD3FC8D2-0CE0-9846-AF18-7249A38ED46B}" srcId="{20636B2D-CC0F-984E-A40D-426606787440}" destId="{6A402594-5A1E-D549-8861-C05582C26248}" srcOrd="4" destOrd="0" parTransId="{39304EE3-6AEB-F04B-9B9B-1644017617EC}" sibTransId="{4DDEC3C8-00AB-104E-9808-B7F3838C93FF}"/>
    <dgm:cxn modelId="{C4A28DE1-8DED-5140-8CFE-6BFF0B881AE9}" type="presOf" srcId="{6A402594-5A1E-D549-8861-C05582C26248}" destId="{9441252F-BD04-0E43-963E-10C28E9E623D}" srcOrd="0" destOrd="0" presId="urn:microsoft.com/office/officeart/2008/layout/BendingPictureCaptionList"/>
    <dgm:cxn modelId="{0AEE14EA-BAE7-D141-A3D3-5EE7C6170BE0}" type="presParOf" srcId="{363F1E38-2259-CB40-896E-2867E88A47EA}" destId="{004DF1E4-B9AD-6044-AD9C-E1637E3D9F1D}" srcOrd="0" destOrd="0" presId="urn:microsoft.com/office/officeart/2008/layout/BendingPictureCaptionList"/>
    <dgm:cxn modelId="{84C40A10-3C2D-0140-8923-329EB0683CCB}" type="presParOf" srcId="{004DF1E4-B9AD-6044-AD9C-E1637E3D9F1D}" destId="{C4A8BED0-0C38-1948-8A59-A3CA3A63A6FF}" srcOrd="0" destOrd="0" presId="urn:microsoft.com/office/officeart/2008/layout/BendingPictureCaptionList"/>
    <dgm:cxn modelId="{872EC418-77D2-AD49-9DAF-A94EC893E879}" type="presParOf" srcId="{004DF1E4-B9AD-6044-AD9C-E1637E3D9F1D}" destId="{62BC02F5-55FF-BF44-98C6-17FE9243EC1D}" srcOrd="1" destOrd="0" presId="urn:microsoft.com/office/officeart/2008/layout/BendingPictureCaptionList"/>
    <dgm:cxn modelId="{8CBD0915-8484-D245-9CE2-9F4D10A27EF1}" type="presParOf" srcId="{363F1E38-2259-CB40-896E-2867E88A47EA}" destId="{DCA8AEA2-7AE2-484F-9296-139DC60AE8AC}" srcOrd="1" destOrd="0" presId="urn:microsoft.com/office/officeart/2008/layout/BendingPictureCaptionList"/>
    <dgm:cxn modelId="{7452017B-46E8-C241-9E53-F98A84AFA4A5}" type="presParOf" srcId="{363F1E38-2259-CB40-896E-2867E88A47EA}" destId="{87A67D9D-ECA7-1F4E-8D99-30B7AA8AFC9E}" srcOrd="2" destOrd="0" presId="urn:microsoft.com/office/officeart/2008/layout/BendingPictureCaptionList"/>
    <dgm:cxn modelId="{EEB3A2F4-92F0-2A42-B785-44A0B973A85B}" type="presParOf" srcId="{87A67D9D-ECA7-1F4E-8D99-30B7AA8AFC9E}" destId="{B4B0EFE9-9FBD-D840-8951-0DA2A4407C2D}" srcOrd="0" destOrd="0" presId="urn:microsoft.com/office/officeart/2008/layout/BendingPictureCaptionList"/>
    <dgm:cxn modelId="{05C16B57-71A1-5A4D-8A5A-1522A088B153}" type="presParOf" srcId="{87A67D9D-ECA7-1F4E-8D99-30B7AA8AFC9E}" destId="{69A388AF-4EAB-E645-BE1A-5E30E608F5B7}" srcOrd="1" destOrd="0" presId="urn:microsoft.com/office/officeart/2008/layout/BendingPictureCaptionList"/>
    <dgm:cxn modelId="{FBECE3B5-2259-8549-8D64-740FA2C60529}" type="presParOf" srcId="{363F1E38-2259-CB40-896E-2867E88A47EA}" destId="{8041A0FC-AB19-154A-8418-0BB191DA08B1}" srcOrd="3" destOrd="0" presId="urn:microsoft.com/office/officeart/2008/layout/BendingPictureCaptionList"/>
    <dgm:cxn modelId="{30132276-DFBB-1E41-8B65-B48231F39A98}" type="presParOf" srcId="{363F1E38-2259-CB40-896E-2867E88A47EA}" destId="{E401D666-C676-4C4A-9173-9C79FB0B2E2A}" srcOrd="4" destOrd="0" presId="urn:microsoft.com/office/officeart/2008/layout/BendingPictureCaptionList"/>
    <dgm:cxn modelId="{C916495E-A119-3446-9AEC-1EB529764216}" type="presParOf" srcId="{E401D666-C676-4C4A-9173-9C79FB0B2E2A}" destId="{23C2188E-384A-404C-BE6E-3CDA481EB734}" srcOrd="0" destOrd="0" presId="urn:microsoft.com/office/officeart/2008/layout/BendingPictureCaptionList"/>
    <dgm:cxn modelId="{B8A8892C-81D5-804E-83FA-109D87CF93C8}" type="presParOf" srcId="{E401D666-C676-4C4A-9173-9C79FB0B2E2A}" destId="{F4C795DD-A8B5-D64F-BA54-CCC3D96D2B77}" srcOrd="1" destOrd="0" presId="urn:microsoft.com/office/officeart/2008/layout/BendingPictureCaptionList"/>
    <dgm:cxn modelId="{56847F6A-8860-6C44-848D-E5FF09B25686}" type="presParOf" srcId="{363F1E38-2259-CB40-896E-2867E88A47EA}" destId="{41925BB6-3510-9C4E-97AC-58232ED9E52D}" srcOrd="5" destOrd="0" presId="urn:microsoft.com/office/officeart/2008/layout/BendingPictureCaptionList"/>
    <dgm:cxn modelId="{7FF26EAF-4988-9C4A-A08C-BA32D44706B5}" type="presParOf" srcId="{363F1E38-2259-CB40-896E-2867E88A47EA}" destId="{05127625-EC53-0C49-8845-51D052FBCE56}" srcOrd="6" destOrd="0" presId="urn:microsoft.com/office/officeart/2008/layout/BendingPictureCaptionList"/>
    <dgm:cxn modelId="{E61B1AC6-EBAB-9847-B04C-266556B502E0}" type="presParOf" srcId="{05127625-EC53-0C49-8845-51D052FBCE56}" destId="{69E1AA53-3328-E545-80D7-70D901FEED60}" srcOrd="0" destOrd="0" presId="urn:microsoft.com/office/officeart/2008/layout/BendingPictureCaptionList"/>
    <dgm:cxn modelId="{87CB131D-7415-DE4F-B029-1EF886A21BB3}" type="presParOf" srcId="{05127625-EC53-0C49-8845-51D052FBCE56}" destId="{56872CB1-56C0-7548-B9B1-BD12E4566C8C}" srcOrd="1" destOrd="0" presId="urn:microsoft.com/office/officeart/2008/layout/BendingPictureCaptionList"/>
    <dgm:cxn modelId="{A6B4FEA8-9E72-8A42-B666-C0FD56258855}" type="presParOf" srcId="{363F1E38-2259-CB40-896E-2867E88A47EA}" destId="{BCD4940C-DF88-694E-9BAC-24BEA88F14BA}" srcOrd="7" destOrd="0" presId="urn:microsoft.com/office/officeart/2008/layout/BendingPictureCaptionList"/>
    <dgm:cxn modelId="{AD5E7791-CF6A-CE4B-B1D3-61AE538D8988}" type="presParOf" srcId="{363F1E38-2259-CB40-896E-2867E88A47EA}" destId="{ABA28355-66E8-F74D-BC30-921DF647C1D3}" srcOrd="8" destOrd="0" presId="urn:microsoft.com/office/officeart/2008/layout/BendingPictureCaptionList"/>
    <dgm:cxn modelId="{2F4EDAA0-7979-A34A-A4D2-EE17C967AAF4}" type="presParOf" srcId="{ABA28355-66E8-F74D-BC30-921DF647C1D3}" destId="{A37BA4E7-29A9-5D43-8334-4D896DB78884}" srcOrd="0" destOrd="0" presId="urn:microsoft.com/office/officeart/2008/layout/BendingPictureCaptionList"/>
    <dgm:cxn modelId="{510C4F49-58D9-B54B-92A0-0EF910290B6E}" type="presParOf" srcId="{ABA28355-66E8-F74D-BC30-921DF647C1D3}" destId="{9441252F-BD04-0E43-963E-10C28E9E623D}" srcOrd="1" destOrd="0" presId="urn:microsoft.com/office/officeart/2008/layout/BendingPictureCaptionList"/>
    <dgm:cxn modelId="{CD520BBB-76A8-EA4B-822A-6D76EDE7596B}" type="presParOf" srcId="{363F1E38-2259-CB40-896E-2867E88A47EA}" destId="{B53338A4-52A0-B640-9392-31BA41BD6586}" srcOrd="9" destOrd="0" presId="urn:microsoft.com/office/officeart/2008/layout/BendingPictureCaptionList"/>
    <dgm:cxn modelId="{D689884B-DAA3-D94E-B546-60060E321C7C}" type="presParOf" srcId="{363F1E38-2259-CB40-896E-2867E88A47EA}" destId="{9B53A30D-9412-744D-83C4-734DF9A2936F}" srcOrd="10" destOrd="0" presId="urn:microsoft.com/office/officeart/2008/layout/BendingPictureCaptionList"/>
    <dgm:cxn modelId="{69930763-09D9-5443-BCF9-9F51779812CC}" type="presParOf" srcId="{9B53A30D-9412-744D-83C4-734DF9A2936F}" destId="{325F8AA6-807B-1041-A8CB-27916145144B}" srcOrd="0" destOrd="0" presId="urn:microsoft.com/office/officeart/2008/layout/BendingPictureCaptionList"/>
    <dgm:cxn modelId="{D7E8C5DD-09F9-7F4A-B496-E2DB1E6AD067}" type="presParOf" srcId="{9B53A30D-9412-744D-83C4-734DF9A2936F}" destId="{95C5C431-D4E5-BE4F-9B4E-131E3BD5C48E}" srcOrd="1" destOrd="0" presId="urn:microsoft.com/office/officeart/2008/layout/BendingPictureCaptionList"/>
    <dgm:cxn modelId="{441B26F2-3E7E-4247-88A5-D55FEF0FA397}" type="presParOf" srcId="{363F1E38-2259-CB40-896E-2867E88A47EA}" destId="{04D558DF-385D-4E51-8C3C-E80C2ADAC65C}" srcOrd="11" destOrd="0" presId="urn:microsoft.com/office/officeart/2008/layout/BendingPictureCaptionList"/>
    <dgm:cxn modelId="{6BC71A74-B7F2-2E46-A7EB-D78F4E6BEB7D}" type="presParOf" srcId="{363F1E38-2259-CB40-896E-2867E88A47EA}" destId="{CD74E94C-2C43-469E-B2D3-23539B569995}" srcOrd="12" destOrd="0" presId="urn:microsoft.com/office/officeart/2008/layout/BendingPictureCaptionList"/>
    <dgm:cxn modelId="{562C6E5B-E2BD-8847-9DF3-539428B32099}" type="presParOf" srcId="{CD74E94C-2C43-469E-B2D3-23539B569995}" destId="{055400FE-4C5B-475C-BD13-691D2713B0FC}" srcOrd="0" destOrd="0" presId="urn:microsoft.com/office/officeart/2008/layout/BendingPictureCaptionList"/>
    <dgm:cxn modelId="{8C83979E-D574-D74A-945D-FA053F850627}" type="presParOf" srcId="{CD74E94C-2C43-469E-B2D3-23539B569995}" destId="{40164A48-6B43-473E-83A3-D9F384A30A84}"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8BED0-0C38-1948-8A59-A3CA3A63A6FF}">
      <dsp:nvSpPr>
        <dsp:cNvPr id="0" name=""/>
        <dsp:cNvSpPr/>
      </dsp:nvSpPr>
      <dsp:spPr>
        <a:xfrm>
          <a:off x="916446" y="2976"/>
          <a:ext cx="2363228" cy="18905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2BC02F5-55FF-BF44-98C6-17FE9243EC1D}">
      <dsp:nvSpPr>
        <dsp:cNvPr id="0" name=""/>
        <dsp:cNvSpPr/>
      </dsp:nvSpPr>
      <dsp:spPr>
        <a:xfrm>
          <a:off x="1129137" y="1704501"/>
          <a:ext cx="2103273" cy="661704"/>
        </a:xfrm>
        <a:prstGeom prst="wedgeRectCallout">
          <a:avLst>
            <a:gd name="adj1" fmla="val 20250"/>
            <a:gd name="adj2" fmla="val -60700"/>
          </a:avLst>
        </a:prstGeom>
        <a:solidFill>
          <a:srgbClr val="00376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charset="0"/>
              <a:ea typeface="Arial" charset="0"/>
              <a:cs typeface="Arial" charset="0"/>
            </a:rPr>
            <a:t>Dr. James “JW” Kelley</a:t>
          </a:r>
          <a:br>
            <a:rPr lang="en-US" sz="1300" kern="1200" dirty="0">
              <a:latin typeface="Arial" charset="0"/>
              <a:ea typeface="Arial" charset="0"/>
              <a:cs typeface="Arial" charset="0"/>
            </a:rPr>
          </a:br>
          <a:r>
            <a:rPr lang="en-US" sz="1300" kern="1200" dirty="0">
              <a:latin typeface="Arial" charset="0"/>
              <a:ea typeface="Arial" charset="0"/>
              <a:cs typeface="Arial" charset="0"/>
            </a:rPr>
            <a:t>Associate Vice President for Student Services</a:t>
          </a:r>
        </a:p>
      </dsp:txBody>
      <dsp:txXfrm>
        <a:off x="1129137" y="1704501"/>
        <a:ext cx="2103273" cy="661704"/>
      </dsp:txXfrm>
    </dsp:sp>
    <dsp:sp modelId="{B4B0EFE9-9FBD-D840-8951-0DA2A4407C2D}">
      <dsp:nvSpPr>
        <dsp:cNvPr id="0" name=""/>
        <dsp:cNvSpPr/>
      </dsp:nvSpPr>
      <dsp:spPr>
        <a:xfrm>
          <a:off x="3515997" y="2976"/>
          <a:ext cx="2363228" cy="189058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1000" b="-21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9A388AF-4EAB-E645-BE1A-5E30E608F5B7}">
      <dsp:nvSpPr>
        <dsp:cNvPr id="0" name=""/>
        <dsp:cNvSpPr/>
      </dsp:nvSpPr>
      <dsp:spPr>
        <a:xfrm>
          <a:off x="3728688" y="1704501"/>
          <a:ext cx="2103273" cy="661704"/>
        </a:xfrm>
        <a:prstGeom prst="wedgeRectCallout">
          <a:avLst>
            <a:gd name="adj1" fmla="val 20250"/>
            <a:gd name="adj2" fmla="val -60700"/>
          </a:avLst>
        </a:prstGeom>
        <a:solidFill>
          <a:srgbClr val="00376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highlight>
                <a:srgbClr val="003768"/>
              </a:highlight>
            </a:rPr>
            <a:t>Jennifer McLean</a:t>
          </a:r>
          <a:br>
            <a:rPr lang="en-US" sz="1300" kern="1200" dirty="0">
              <a:highlight>
                <a:srgbClr val="003768"/>
              </a:highlight>
            </a:rPr>
          </a:br>
          <a:r>
            <a:rPr lang="en-US" sz="1300" b="0" i="0" kern="1200" dirty="0">
              <a:highlight>
                <a:srgbClr val="003768"/>
              </a:highlight>
            </a:rPr>
            <a:t>Associate Director of Student Support Services</a:t>
          </a:r>
          <a:endParaRPr lang="en-US" sz="1300" kern="1200" dirty="0">
            <a:highlight>
              <a:srgbClr val="003768"/>
            </a:highlight>
          </a:endParaRPr>
        </a:p>
      </dsp:txBody>
      <dsp:txXfrm>
        <a:off x="3728688" y="1704501"/>
        <a:ext cx="2103273" cy="661704"/>
      </dsp:txXfrm>
    </dsp:sp>
    <dsp:sp modelId="{23C2188E-384A-404C-BE6E-3CDA481EB734}">
      <dsp:nvSpPr>
        <dsp:cNvPr id="0" name=""/>
        <dsp:cNvSpPr/>
      </dsp:nvSpPr>
      <dsp:spPr>
        <a:xfrm>
          <a:off x="6115549" y="2976"/>
          <a:ext cx="2363228" cy="189058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0" b="-40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4C795DD-A8B5-D64F-BA54-CCC3D96D2B77}">
      <dsp:nvSpPr>
        <dsp:cNvPr id="0" name=""/>
        <dsp:cNvSpPr/>
      </dsp:nvSpPr>
      <dsp:spPr>
        <a:xfrm>
          <a:off x="6328240" y="1704501"/>
          <a:ext cx="2103273" cy="661704"/>
        </a:xfrm>
        <a:prstGeom prst="wedgeRectCallout">
          <a:avLst>
            <a:gd name="adj1" fmla="val 20250"/>
            <a:gd name="adj2" fmla="val -60700"/>
          </a:avLst>
        </a:prstGeom>
        <a:solidFill>
          <a:srgbClr val="00376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charset="0"/>
              <a:ea typeface="Arial" charset="0"/>
              <a:cs typeface="Arial" charset="0"/>
            </a:rPr>
            <a:t>Brenda Burgess</a:t>
          </a:r>
          <a:br>
            <a:rPr lang="en-US" sz="1300" kern="1200" dirty="0">
              <a:latin typeface="Arial" charset="0"/>
              <a:ea typeface="Arial" charset="0"/>
              <a:cs typeface="Arial" charset="0"/>
            </a:rPr>
          </a:br>
          <a:r>
            <a:rPr lang="en-US" sz="1300" kern="1200" dirty="0">
              <a:latin typeface="Arial" charset="0"/>
              <a:ea typeface="Arial" charset="0"/>
              <a:cs typeface="Arial" charset="0"/>
            </a:rPr>
            <a:t>Associate Director</a:t>
          </a:r>
          <a:r>
            <a:rPr lang="en-US" sz="1300" kern="1200" baseline="0" dirty="0">
              <a:latin typeface="Arial" charset="0"/>
              <a:ea typeface="Arial" charset="0"/>
              <a:cs typeface="Arial" charset="0"/>
            </a:rPr>
            <a:t> of Student Aid</a:t>
          </a:r>
          <a:endParaRPr lang="en-US" sz="1300" kern="1200" dirty="0">
            <a:latin typeface="Arial" charset="0"/>
            <a:ea typeface="Arial" charset="0"/>
            <a:cs typeface="Arial" charset="0"/>
          </a:endParaRPr>
        </a:p>
      </dsp:txBody>
      <dsp:txXfrm>
        <a:off x="6328240" y="1704501"/>
        <a:ext cx="2103273" cy="661704"/>
      </dsp:txXfrm>
    </dsp:sp>
    <dsp:sp modelId="{69E1AA53-3328-E545-80D7-70D901FEED60}">
      <dsp:nvSpPr>
        <dsp:cNvPr id="0" name=""/>
        <dsp:cNvSpPr/>
      </dsp:nvSpPr>
      <dsp:spPr>
        <a:xfrm>
          <a:off x="8715100" y="2976"/>
          <a:ext cx="2363228" cy="189058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6872CB1-56C0-7548-B9B1-BD12E4566C8C}">
      <dsp:nvSpPr>
        <dsp:cNvPr id="0" name=""/>
        <dsp:cNvSpPr/>
      </dsp:nvSpPr>
      <dsp:spPr>
        <a:xfrm>
          <a:off x="8927791" y="1704501"/>
          <a:ext cx="2103273" cy="661704"/>
        </a:xfrm>
        <a:prstGeom prst="wedgeRectCallout">
          <a:avLst>
            <a:gd name="adj1" fmla="val 20250"/>
            <a:gd name="adj2" fmla="val -60700"/>
          </a:avLst>
        </a:prstGeom>
        <a:solidFill>
          <a:srgbClr val="00376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charset="0"/>
              <a:ea typeface="Arial" charset="0"/>
              <a:cs typeface="Arial" charset="0"/>
            </a:rPr>
            <a:t>Dr. Monty Hickman</a:t>
          </a:r>
          <a:br>
            <a:rPr lang="en-US" sz="1300" kern="1200" dirty="0">
              <a:latin typeface="Arial" charset="0"/>
              <a:ea typeface="Arial" charset="0"/>
              <a:cs typeface="Arial" charset="0"/>
            </a:rPr>
          </a:br>
          <a:r>
            <a:rPr lang="en-US" sz="1300" kern="1200" dirty="0">
              <a:latin typeface="Arial" charset="0"/>
              <a:ea typeface="Arial" charset="0"/>
              <a:cs typeface="Arial" charset="0"/>
            </a:rPr>
            <a:t>Associate</a:t>
          </a:r>
          <a:r>
            <a:rPr lang="en-US" sz="1300" kern="1200" baseline="0" dirty="0">
              <a:latin typeface="Arial" charset="0"/>
              <a:ea typeface="Arial" charset="0"/>
              <a:cs typeface="Arial" charset="0"/>
            </a:rPr>
            <a:t> Director Of Enrollment Management </a:t>
          </a:r>
          <a:endParaRPr lang="en-US" sz="1300" kern="1200" dirty="0">
            <a:latin typeface="Arial" charset="0"/>
            <a:ea typeface="Arial" charset="0"/>
            <a:cs typeface="Arial" charset="0"/>
          </a:endParaRPr>
        </a:p>
      </dsp:txBody>
      <dsp:txXfrm>
        <a:off x="8927791" y="1704501"/>
        <a:ext cx="2103273" cy="661704"/>
      </dsp:txXfrm>
    </dsp:sp>
    <dsp:sp modelId="{A37BA4E7-29A9-5D43-8334-4D896DB78884}">
      <dsp:nvSpPr>
        <dsp:cNvPr id="0" name=""/>
        <dsp:cNvSpPr/>
      </dsp:nvSpPr>
      <dsp:spPr>
        <a:xfrm>
          <a:off x="2216222" y="2602528"/>
          <a:ext cx="2363228" cy="1890582"/>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25017" t="-4365" r="-38983" b="4365"/>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441252F-BD04-0E43-963E-10C28E9E623D}">
      <dsp:nvSpPr>
        <dsp:cNvPr id="0" name=""/>
        <dsp:cNvSpPr/>
      </dsp:nvSpPr>
      <dsp:spPr>
        <a:xfrm>
          <a:off x="2428912" y="4304053"/>
          <a:ext cx="2103273" cy="661704"/>
        </a:xfrm>
        <a:prstGeom prst="wedgeRectCallout">
          <a:avLst>
            <a:gd name="adj1" fmla="val 20250"/>
            <a:gd name="adj2" fmla="val -60700"/>
          </a:avLst>
        </a:prstGeom>
        <a:solidFill>
          <a:srgbClr val="00376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ea typeface="Arial" charset="0"/>
              <a:cs typeface="Arial"/>
            </a:rPr>
            <a:t>Dr. Trudie Hughes</a:t>
          </a:r>
          <a:br>
            <a:rPr lang="en-US" sz="1300" kern="1200" baseline="0" dirty="0">
              <a:latin typeface="Arial"/>
              <a:ea typeface="Arial" charset="0"/>
              <a:cs typeface="Arial"/>
            </a:rPr>
          </a:br>
          <a:r>
            <a:rPr lang="en-US" sz="1300" kern="1200" baseline="0" dirty="0">
              <a:solidFill>
                <a:schemeClr val="bg1"/>
              </a:solidFill>
              <a:latin typeface="Arial"/>
              <a:cs typeface="Arial"/>
            </a:rPr>
            <a:t>Associate Director of Disability Services</a:t>
          </a:r>
          <a:endParaRPr lang="en-US" sz="1300" kern="1200" dirty="0">
            <a:solidFill>
              <a:schemeClr val="bg1"/>
            </a:solidFill>
            <a:latin typeface="Arial"/>
            <a:ea typeface="Arial" charset="0"/>
            <a:cs typeface="Arial"/>
          </a:endParaRPr>
        </a:p>
      </dsp:txBody>
      <dsp:txXfrm>
        <a:off x="2428912" y="4304053"/>
        <a:ext cx="2103273" cy="661704"/>
      </dsp:txXfrm>
    </dsp:sp>
    <dsp:sp modelId="{325F8AA6-807B-1041-A8CB-27916145144B}">
      <dsp:nvSpPr>
        <dsp:cNvPr id="0" name=""/>
        <dsp:cNvSpPr/>
      </dsp:nvSpPr>
      <dsp:spPr>
        <a:xfrm>
          <a:off x="4815773" y="2602528"/>
          <a:ext cx="2363228" cy="1890582"/>
        </a:xfrm>
        <a:prstGeom prst="rect">
          <a:avLst/>
        </a:prstGeom>
        <a:blipFill rotWithShape="1">
          <a:blip xmlns:r="http://schemas.openxmlformats.org/officeDocument/2006/relationships" r:embed="rId6"/>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5C5C431-D4E5-BE4F-9B4E-131E3BD5C48E}">
      <dsp:nvSpPr>
        <dsp:cNvPr id="0" name=""/>
        <dsp:cNvSpPr/>
      </dsp:nvSpPr>
      <dsp:spPr>
        <a:xfrm>
          <a:off x="5028464" y="4304053"/>
          <a:ext cx="2103273" cy="661704"/>
        </a:xfrm>
        <a:prstGeom prst="wedgeRectCallout">
          <a:avLst>
            <a:gd name="adj1" fmla="val 20250"/>
            <a:gd name="adj2" fmla="val -60700"/>
          </a:avLst>
        </a:prstGeom>
        <a:solidFill>
          <a:srgbClr val="00376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charset="0"/>
              <a:ea typeface="Arial" charset="0"/>
              <a:cs typeface="Arial" charset="0"/>
            </a:rPr>
            <a:t>Dr. Wanda White</a:t>
          </a:r>
          <a:br>
            <a:rPr lang="en-US" sz="1300" kern="1200" baseline="0" dirty="0">
              <a:latin typeface="Arial" charset="0"/>
              <a:ea typeface="Arial" charset="0"/>
              <a:cs typeface="Arial" charset="0"/>
            </a:rPr>
          </a:br>
          <a:r>
            <a:rPr lang="en-US" sz="1300" kern="1200" baseline="0" dirty="0">
              <a:latin typeface="Arial" charset="0"/>
              <a:ea typeface="Arial" charset="0"/>
              <a:cs typeface="Arial" charset="0"/>
            </a:rPr>
            <a:t>Grants Management Associate</a:t>
          </a:r>
          <a:endParaRPr lang="en-US" sz="1300" kern="1200" dirty="0">
            <a:latin typeface="Arial" charset="0"/>
            <a:ea typeface="Arial" charset="0"/>
            <a:cs typeface="Arial" charset="0"/>
          </a:endParaRPr>
        </a:p>
      </dsp:txBody>
      <dsp:txXfrm>
        <a:off x="5028464" y="4304053"/>
        <a:ext cx="2103273" cy="661704"/>
      </dsp:txXfrm>
    </dsp:sp>
    <dsp:sp modelId="{055400FE-4C5B-475C-BD13-691D2713B0FC}">
      <dsp:nvSpPr>
        <dsp:cNvPr id="0" name=""/>
        <dsp:cNvSpPr/>
      </dsp:nvSpPr>
      <dsp:spPr>
        <a:xfrm>
          <a:off x="7415325" y="2602528"/>
          <a:ext cx="2363228" cy="189058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13000" b="-13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0164A48-6B43-473E-83A3-D9F384A30A84}">
      <dsp:nvSpPr>
        <dsp:cNvPr id="0" name=""/>
        <dsp:cNvSpPr/>
      </dsp:nvSpPr>
      <dsp:spPr>
        <a:xfrm>
          <a:off x="7628015" y="4304053"/>
          <a:ext cx="2103273" cy="661704"/>
        </a:xfrm>
        <a:prstGeom prst="wedgeRectCallout">
          <a:avLst>
            <a:gd name="adj1" fmla="val 20250"/>
            <a:gd name="adj2" fmla="val -60700"/>
          </a:avLst>
        </a:prstGeom>
        <a:solidFill>
          <a:srgbClr val="00376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charset="0"/>
              <a:ea typeface="Arial" charset="0"/>
              <a:cs typeface="Arial" charset="0"/>
            </a:rPr>
            <a:t>Dr. John “JJ” Evans</a:t>
          </a:r>
          <a:br>
            <a:rPr lang="en-US" sz="1300" kern="1200" dirty="0">
              <a:latin typeface="Arial" charset="0"/>
              <a:ea typeface="Arial" charset="0"/>
              <a:cs typeface="Arial" charset="0"/>
            </a:rPr>
          </a:br>
          <a:r>
            <a:rPr lang="en-US" sz="1300" kern="1200" dirty="0">
              <a:latin typeface="Arial" charset="0"/>
              <a:ea typeface="Arial" charset="0"/>
              <a:cs typeface="Arial" charset="0"/>
            </a:rPr>
            <a:t>Associate Director of Student Life</a:t>
          </a:r>
        </a:p>
      </dsp:txBody>
      <dsp:txXfrm>
        <a:off x="7628015" y="4304053"/>
        <a:ext cx="2103273" cy="661704"/>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E0FD3C-1B85-4D09-8D1B-82390C49D716}" type="datetimeFigureOut">
              <a:t>4/19/2022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87B73F7-8D51-4D58-94BD-590440BBB525}" type="slidenum">
              <a:t>‹#›</a:t>
            </a:fld>
            <a:endParaRPr lang="en-US"/>
          </a:p>
        </p:txBody>
      </p:sp>
    </p:spTree>
    <p:extLst>
      <p:ext uri="{BB962C8B-B14F-4D97-AF65-F5344CB8AC3E}">
        <p14:creationId xmlns:p14="http://schemas.microsoft.com/office/powerpoint/2010/main" val="42280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D52D8DC-3CCA-4826-966D-69131461ECBB}"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16684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29</a:t>
            </a:fld>
            <a:endParaRPr lang="en-US"/>
          </a:p>
        </p:txBody>
      </p:sp>
    </p:spTree>
    <p:extLst>
      <p:ext uri="{BB962C8B-B14F-4D97-AF65-F5344CB8AC3E}">
        <p14:creationId xmlns:p14="http://schemas.microsoft.com/office/powerpoint/2010/main" val="2388808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2676525" y="930275"/>
            <a:ext cx="4460875" cy="2509838"/>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66245">
              <a:defRPr/>
            </a:pPr>
            <a:endParaRPr dirty="0"/>
          </a:p>
        </p:txBody>
      </p:sp>
    </p:spTree>
    <p:extLst>
      <p:ext uri="{BB962C8B-B14F-4D97-AF65-F5344CB8AC3E}">
        <p14:creationId xmlns:p14="http://schemas.microsoft.com/office/powerpoint/2010/main" val="1124201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31</a:t>
            </a:fld>
            <a:endParaRPr lang="en-US"/>
          </a:p>
        </p:txBody>
      </p:sp>
    </p:spTree>
    <p:extLst>
      <p:ext uri="{BB962C8B-B14F-4D97-AF65-F5344CB8AC3E}">
        <p14:creationId xmlns:p14="http://schemas.microsoft.com/office/powerpoint/2010/main" val="256369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D52D8DC-3CCA-4826-966D-69131461ECBB}"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47363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B46C6A2-84B9-4F4B-9D29-2CFB53138DBA}"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74969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28BE0-9841-43C7-AFC2-3B0851BCB507}" type="slidenum">
              <a:rPr lang="en-US" smtClean="0"/>
              <a:t>6</a:t>
            </a:fld>
            <a:endParaRPr lang="en-US" dirty="0"/>
          </a:p>
        </p:txBody>
      </p:sp>
    </p:spTree>
    <p:extLst>
      <p:ext uri="{BB962C8B-B14F-4D97-AF65-F5344CB8AC3E}">
        <p14:creationId xmlns:p14="http://schemas.microsoft.com/office/powerpoint/2010/main" val="38221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47713" y="1181100"/>
            <a:ext cx="5670550" cy="3189288"/>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31637">
              <a:defRPr/>
            </a:pPr>
            <a:r>
              <a:rPr lang="en-US"/>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a:p>
          <a:p>
            <a:endParaRPr lang="en-US"/>
          </a:p>
          <a:p>
            <a:r>
              <a:rPr lang="en-US"/>
              <a:t>This updated act s</a:t>
            </a:r>
            <a:r>
              <a:t>tress</a:t>
            </a:r>
            <a:r>
              <a:rPr lang="en-US"/>
              <a:t>es:</a:t>
            </a:r>
          </a:p>
          <a:p>
            <a:r>
              <a:rPr lang="en-US"/>
              <a:t>- </a:t>
            </a:r>
            <a:r>
              <a:t> Academic, Technical, and Employability Skills </a:t>
            </a:r>
          </a:p>
          <a:p>
            <a:r>
              <a:rPr lang="en-US"/>
              <a:t>- </a:t>
            </a:r>
            <a:r>
              <a:t>Funding Secondary and Postsecondary CTE </a:t>
            </a:r>
          </a:p>
          <a:p>
            <a:r>
              <a:rPr lang="en-US"/>
              <a:t>- </a:t>
            </a:r>
            <a:r>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9613"/>
            <a:ext cx="6302375" cy="3544887"/>
          </a:xfrm>
        </p:spPr>
      </p:sp>
      <p:sp>
        <p:nvSpPr>
          <p:cNvPr id="3" name="Notes Placeholder 2"/>
          <p:cNvSpPr>
            <a:spLocks noGrp="1"/>
          </p:cNvSpPr>
          <p:nvPr>
            <p:ph type="body" idx="1"/>
          </p:nvPr>
        </p:nvSpPr>
        <p:spPr/>
        <p:txBody>
          <a:bodyPr/>
          <a:lstStyle/>
          <a:p>
            <a:pPr marL="1085050" indent="-1085050">
              <a:buFontTx/>
              <a:buAutoNum type="arabicPeriod"/>
              <a:defRPr sz="1800"/>
            </a:pPr>
            <a:r>
              <a:rPr lang="en-US" sz="2400" dirty="0"/>
              <a:t>Clean up data – identify all CTE students  </a:t>
            </a:r>
          </a:p>
          <a:p>
            <a:pPr marL="1085050" indent="-1085050">
              <a:buFontTx/>
              <a:buAutoNum type="arabicPeriod"/>
              <a:defRPr sz="1800"/>
            </a:pPr>
            <a:r>
              <a:rPr lang="en-US" sz="2400" dirty="0"/>
              <a:t>Increase student advising for completion and placement  </a:t>
            </a:r>
          </a:p>
          <a:p>
            <a:pPr marL="1085050" indent="-1085050">
              <a:buFontTx/>
              <a:buAutoNum type="arabicPeriod"/>
              <a:defRPr sz="1800"/>
            </a:pPr>
            <a:r>
              <a:rPr lang="en-US" sz="2400" dirty="0"/>
              <a:t>Award students certificates when they are earned </a:t>
            </a:r>
          </a:p>
          <a:p>
            <a:pPr marL="1085050" indent="-1085050">
              <a:buFontTx/>
              <a:buAutoNum type="arabicPeriod"/>
              <a:defRPr sz="1800"/>
            </a:pPr>
            <a:r>
              <a:rPr lang="en-US" sz="2400" dirty="0"/>
              <a:t>Set up retention task force </a:t>
            </a:r>
          </a:p>
          <a:p>
            <a:pPr marL="1085050" indent="-1085050">
              <a:buFontTx/>
              <a:buAutoNum type="arabicPeriod"/>
              <a:defRPr sz="1800"/>
            </a:pPr>
            <a:r>
              <a:rPr lang="en-US" sz="2400" dirty="0"/>
              <a:t>Flag completers and monitor progress</a:t>
            </a:r>
          </a:p>
          <a:p>
            <a:pPr marL="1085050" indent="-1085050">
              <a:buFontTx/>
              <a:buAutoNum type="arabicPeriod"/>
              <a:defRPr sz="1800"/>
            </a:pPr>
            <a:r>
              <a:rPr lang="en-US" sz="2400" dirty="0"/>
              <a:t>Set up early alert system</a:t>
            </a:r>
          </a:p>
          <a:p>
            <a:endParaRPr lang="en-US" dirty="0"/>
          </a:p>
        </p:txBody>
      </p:sp>
      <p:sp>
        <p:nvSpPr>
          <p:cNvPr id="4" name="Date Placeholder 3">
            <a:extLst>
              <a:ext uri="{FF2B5EF4-FFF2-40B4-BE49-F238E27FC236}">
                <a16:creationId xmlns:a16="http://schemas.microsoft.com/office/drawing/2014/main" id="{0C083BED-30DB-0048-94D6-04ECF7BDE887}"/>
              </a:ext>
            </a:extLst>
          </p:cNvPr>
          <p:cNvSpPr>
            <a:spLocks noGrp="1"/>
          </p:cNvSpPr>
          <p:nvPr>
            <p:ph type="dt" idx="10"/>
          </p:nvPr>
        </p:nvSpPr>
        <p:spPr/>
        <p:txBody>
          <a:bodyPr/>
          <a:lstStyle/>
          <a:p>
            <a:r>
              <a:rPr lang="en-US"/>
              <a:t>April 18, 2018</a:t>
            </a:r>
          </a:p>
        </p:txBody>
      </p:sp>
      <p:sp>
        <p:nvSpPr>
          <p:cNvPr id="5" name="Footer Placeholder 4">
            <a:extLst>
              <a:ext uri="{FF2B5EF4-FFF2-40B4-BE49-F238E27FC236}">
                <a16:creationId xmlns:a16="http://schemas.microsoft.com/office/drawing/2014/main" id="{7A298491-66D0-FE40-98C4-639477C30657}"/>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243754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2320507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1612496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stoddarde@nccommunitycolleges.edu</a:t>
            </a:r>
          </a:p>
          <a:p>
            <a:r>
              <a:rPr lang="en-US" dirty="0"/>
              <a:t>919-807-7223</a:t>
            </a:r>
          </a:p>
        </p:txBody>
      </p:sp>
      <p:sp>
        <p:nvSpPr>
          <p:cNvPr id="4" name="Slide Number Placeholder 3"/>
          <p:cNvSpPr>
            <a:spLocks noGrp="1"/>
          </p:cNvSpPr>
          <p:nvPr>
            <p:ph type="sldNum" sz="quarter" idx="5"/>
          </p:nvPr>
        </p:nvSpPr>
        <p:spPr/>
        <p:txBody>
          <a:bodyPr/>
          <a:lstStyle/>
          <a:p>
            <a:pPr defTabSz="931774">
              <a:defRPr/>
            </a:pPr>
            <a:fld id="{3D52D8DC-3CCA-4826-966D-69131461ECBB}" type="slidenum">
              <a:rPr lang="en-US">
                <a:solidFill>
                  <a:prstClr val="black"/>
                </a:solidFill>
                <a:latin typeface="Calibri" panose="020F0502020204030204"/>
              </a:rPr>
              <a:pPr defTabSz="931774">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891466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73075"/>
            <a:ext cx="9144000" cy="1428500"/>
          </a:xfrm>
        </p:spPr>
        <p:txBody>
          <a:bodyPr anchor="b">
            <a:normAutofit/>
          </a:bodyPr>
          <a:lstStyle>
            <a:lvl1pPr algn="ctr">
              <a:defRPr sz="3600"/>
            </a:lvl1pPr>
          </a:lstStyle>
          <a:p>
            <a:r>
              <a:rPr lang="en-US"/>
              <a:t>Click to edit Master title style</a:t>
            </a:r>
          </a:p>
        </p:txBody>
      </p:sp>
      <p:sp>
        <p:nvSpPr>
          <p:cNvPr id="3" name="Subtitle 2"/>
          <p:cNvSpPr>
            <a:spLocks noGrp="1"/>
          </p:cNvSpPr>
          <p:nvPr>
            <p:ph type="subTitle" idx="1"/>
          </p:nvPr>
        </p:nvSpPr>
        <p:spPr>
          <a:xfrm>
            <a:off x="1524000" y="4093649"/>
            <a:ext cx="9144000" cy="1655763"/>
          </a:xfrm>
        </p:spPr>
        <p:txBody>
          <a:bodyPr>
            <a:normAutofit/>
          </a:bodyPr>
          <a:lstStyle>
            <a:lvl1pPr marL="0" indent="0" algn="ctr">
              <a:buNone/>
              <a:defRPr sz="2400"/>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9" name="Rectangle 8"/>
          <p:cNvSpPr/>
          <p:nvPr userDrawn="1"/>
        </p:nvSpPr>
        <p:spPr>
          <a:xfrm>
            <a:off x="2311139" y="489263"/>
            <a:ext cx="8034416" cy="1079208"/>
          </a:xfrm>
          <a:prstGeom prst="rect">
            <a:avLst/>
          </a:prstGeom>
          <a:noFill/>
        </p:spPr>
        <p:txBody>
          <a:bodyPr wrap="square" lIns="68580" tIns="34291" rIns="68580" bIns="34291">
            <a:spAutoFit/>
          </a:bodyPr>
          <a:lstStyle/>
          <a:p>
            <a:pPr>
              <a:lnSpc>
                <a:spcPct val="80000"/>
              </a:lnSpc>
            </a:pPr>
            <a:r>
              <a:rPr lang="en-US" sz="4051"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51"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2311139" y="1864893"/>
            <a:ext cx="7607300" cy="25291"/>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25" y="168488"/>
            <a:ext cx="1998552" cy="1690595"/>
          </a:xfrm>
          <a:prstGeom prst="rect">
            <a:avLst/>
          </a:prstGeom>
        </p:spPr>
      </p:pic>
    </p:spTree>
    <p:extLst>
      <p:ext uri="{BB962C8B-B14F-4D97-AF65-F5344CB8AC3E}">
        <p14:creationId xmlns:p14="http://schemas.microsoft.com/office/powerpoint/2010/main" val="180493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anchor="b">
            <a:normAutofit/>
          </a:bodyPr>
          <a:lstStyle>
            <a:lvl1pPr algn="ctr">
              <a:defRPr sz="36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normAutofit/>
          </a:bodyPr>
          <a:lstStyle>
            <a:lvl1pPr marL="0" indent="0" algn="ctr">
              <a:buNone/>
              <a:defRPr sz="2800">
                <a:solidFill>
                  <a:schemeClr val="tx1">
                    <a:tint val="75000"/>
                  </a:schemeClr>
                </a:solidFill>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785" y="6425308"/>
            <a:ext cx="422264" cy="357197"/>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sp>
        <p:nvSpPr>
          <p:cNvPr id="3" name="Content Placeholder 2"/>
          <p:cNvSpPr>
            <a:spLocks noGrp="1"/>
          </p:cNvSpPr>
          <p:nvPr>
            <p:ph sz="half" idx="1"/>
          </p:nvPr>
        </p:nvSpPr>
        <p:spPr>
          <a:xfrm>
            <a:off x="838200" y="1825625"/>
            <a:ext cx="51816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27" y="168488"/>
            <a:ext cx="1013291" cy="1143339"/>
          </a:xfrm>
          <a:prstGeom prst="rect">
            <a:avLst/>
          </a:prstGeom>
        </p:spPr>
      </p:pic>
      <p:cxnSp>
        <p:nvCxnSpPr>
          <p:cNvPr id="14" name="Straight Connector 13"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normAutofit/>
          </a:bodyPr>
          <a:lstStyle>
            <a:lvl1pPr marL="0" indent="0">
              <a:buNone/>
              <a:defRPr sz="18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5" y="1681163"/>
            <a:ext cx="5183188" cy="823912"/>
          </a:xfrm>
        </p:spPr>
        <p:txBody>
          <a:bodyPr anchor="b">
            <a:normAutofit/>
          </a:bodyPr>
          <a:lstStyle>
            <a:lvl1pPr marL="0" indent="0">
              <a:buNone/>
              <a:defRPr sz="18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72205" y="2505076"/>
            <a:ext cx="5183188"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27" y="168488"/>
            <a:ext cx="1013291" cy="1143339"/>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27" y="168488"/>
            <a:ext cx="1013291" cy="1143339"/>
          </a:xfrm>
          <a:prstGeom prst="rect">
            <a:avLst/>
          </a:prstGeom>
        </p:spPr>
      </p:pic>
      <p:cxnSp>
        <p:nvCxnSpPr>
          <p:cNvPr id="14" name="Straight Connector 13"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5183188" y="987432"/>
            <a:ext cx="6172200" cy="4873625"/>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7" name="Slide Number Placeholder 6"/>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9" y="6356352"/>
            <a:ext cx="348323" cy="392867"/>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5183188" y="987432"/>
            <a:ext cx="6172200" cy="4873625"/>
          </a:xfrm>
        </p:spPr>
        <p:txBody>
          <a:bodyPr/>
          <a:lstStyle>
            <a:lvl1pPr marL="0" indent="0">
              <a:buNone/>
              <a:defRPr sz="1800"/>
            </a:lvl1pPr>
            <a:lvl2pPr marL="257168" indent="0">
              <a:buNone/>
              <a:defRPr sz="1575"/>
            </a:lvl2pPr>
            <a:lvl3pPr marL="514338" indent="0">
              <a:buNone/>
              <a:defRPr sz="1351"/>
            </a:lvl3pPr>
            <a:lvl4pPr marL="771506" indent="0">
              <a:buNone/>
              <a:defRPr sz="1125"/>
            </a:lvl4pPr>
            <a:lvl5pPr marL="1028674" indent="0">
              <a:buNone/>
              <a:defRPr sz="1125"/>
            </a:lvl5pPr>
            <a:lvl6pPr marL="1285843" indent="0">
              <a:buNone/>
              <a:defRPr sz="1125"/>
            </a:lvl6pPr>
            <a:lvl7pPr marL="1543012" indent="0">
              <a:buNone/>
              <a:defRPr sz="1125"/>
            </a:lvl7pPr>
            <a:lvl8pPr marL="1800180" indent="0">
              <a:buNone/>
              <a:defRPr sz="1125"/>
            </a:lvl8pPr>
            <a:lvl9pPr marL="2057349"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7" name="Slide Number Placeholder 6"/>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9" y="6356352"/>
            <a:ext cx="348323" cy="392867"/>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6" name="Slide Number Placeholder 5"/>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9" y="6356352"/>
            <a:ext cx="348323" cy="392867"/>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132" y="297663"/>
            <a:ext cx="1294907" cy="1460496"/>
          </a:xfrm>
          <a:prstGeom prst="rect">
            <a:avLst/>
          </a:prstGeom>
        </p:spPr>
      </p:pic>
      <p:cxnSp>
        <p:nvCxnSpPr>
          <p:cNvPr id="10" name="Straight Connector 9" title="Gold Line"/>
          <p:cNvCxnSpPr/>
          <p:nvPr userDrawn="1"/>
        </p:nvCxnSpPr>
        <p:spPr>
          <a:xfrm flipV="1">
            <a:off x="1940732" y="1716354"/>
            <a:ext cx="9413069"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5"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6" name="Slide Number Placeholder 5"/>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633074" y="6370224"/>
            <a:ext cx="421565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52" y="6356352"/>
            <a:ext cx="339017" cy="392867"/>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73075"/>
            <a:ext cx="9144000" cy="1428500"/>
          </a:xfrm>
        </p:spPr>
        <p:txBody>
          <a:bodyPr anchor="b">
            <a:normAutofit/>
          </a:bodyPr>
          <a:lstStyle>
            <a:lvl1pPr algn="ctr">
              <a:defRPr sz="3600"/>
            </a:lvl1pPr>
          </a:lstStyle>
          <a:p>
            <a:r>
              <a:rPr lang="en-US"/>
              <a:t>Click to edit Master title style</a:t>
            </a:r>
          </a:p>
        </p:txBody>
      </p:sp>
      <p:sp>
        <p:nvSpPr>
          <p:cNvPr id="3" name="Subtitle 2"/>
          <p:cNvSpPr>
            <a:spLocks noGrp="1"/>
          </p:cNvSpPr>
          <p:nvPr>
            <p:ph type="subTitle" idx="1"/>
          </p:nvPr>
        </p:nvSpPr>
        <p:spPr>
          <a:xfrm>
            <a:off x="1524000" y="4093650"/>
            <a:ext cx="9144000" cy="1655762"/>
          </a:xfrm>
        </p:spPr>
        <p:txBody>
          <a:bodyPr>
            <a:normAutofit/>
          </a:bodyPr>
          <a:lstStyle>
            <a:lvl1pPr marL="0" indent="0" algn="ctr">
              <a:buNone/>
              <a:defRPr sz="24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9" name="Rectangle 8"/>
          <p:cNvSpPr/>
          <p:nvPr userDrawn="1"/>
        </p:nvSpPr>
        <p:spPr>
          <a:xfrm>
            <a:off x="2311139" y="489262"/>
            <a:ext cx="8034416" cy="1101968"/>
          </a:xfrm>
          <a:prstGeom prst="rect">
            <a:avLst/>
          </a:prstGeom>
          <a:noFill/>
        </p:spPr>
        <p:txBody>
          <a:bodyPr wrap="square" lIns="68580" tIns="34290" rIns="68580" bIns="34290">
            <a:spAutoFit/>
          </a:bodyPr>
          <a:lstStyle/>
          <a:p>
            <a:pPr>
              <a:lnSpc>
                <a:spcPct val="80000"/>
              </a:lnSpc>
            </a:pPr>
            <a:r>
              <a:rPr lang="en-US" sz="405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5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25" y="168488"/>
            <a:ext cx="1998552" cy="1690594"/>
          </a:xfrm>
          <a:prstGeom prst="rect">
            <a:avLst/>
          </a:prstGeom>
        </p:spPr>
      </p:pic>
    </p:spTree>
    <p:extLst>
      <p:ext uri="{BB962C8B-B14F-4D97-AF65-F5344CB8AC3E}">
        <p14:creationId xmlns:p14="http://schemas.microsoft.com/office/powerpoint/2010/main" val="180493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1206"/>
            <a:ext cx="10515600" cy="4731671"/>
          </a:xfrm>
        </p:spPr>
        <p:txBody>
          <a:bodyPr>
            <a:normAutofit/>
          </a:bodyPr>
          <a:lstStyle>
            <a:lvl1pPr>
              <a:lnSpc>
                <a:spcPct val="100000"/>
              </a:lnSpc>
              <a:spcBef>
                <a:spcPts val="600"/>
              </a:spcBef>
              <a:defRPr sz="2800"/>
            </a:lvl1pPr>
            <a:lvl2pPr>
              <a:lnSpc>
                <a:spcPct val="100000"/>
              </a:lnSpc>
              <a:spcBef>
                <a:spcPts val="300"/>
              </a:spcBef>
              <a:defRPr sz="2400"/>
            </a:lvl2pPr>
            <a:lvl3pPr>
              <a:lnSpc>
                <a:spcPct val="100000"/>
              </a:lnSpc>
              <a:spcBef>
                <a:spcPts val="300"/>
              </a:spcBef>
              <a:defRPr sz="2200"/>
            </a:lvl3pPr>
            <a:lvl4pPr>
              <a:lnSpc>
                <a:spcPct val="100000"/>
              </a:lnSpc>
              <a:spcBef>
                <a:spcPts val="300"/>
              </a:spcBef>
              <a:defRPr sz="2000"/>
            </a:lvl4pPr>
            <a:lvl5pPr>
              <a:lnSpc>
                <a:spcPct val="100000"/>
              </a:lnSpc>
              <a:spcBef>
                <a:spcPts val="3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730479"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730479" y="168489"/>
            <a:ext cx="9819148" cy="1325563"/>
          </a:xfrm>
        </p:spPr>
        <p:txBody>
          <a:bodyPr>
            <a:normAutofit/>
          </a:bodyPr>
          <a:lstStyle>
            <a:lvl1pPr>
              <a:defRPr sz="3200"/>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28" y="168488"/>
            <a:ext cx="1353081" cy="1144584"/>
          </a:xfrm>
          <a:prstGeom prst="rect">
            <a:avLst/>
          </a:prstGeom>
        </p:spPr>
      </p:pic>
    </p:spTree>
    <p:extLst>
      <p:ext uri="{BB962C8B-B14F-4D97-AF65-F5344CB8AC3E}">
        <p14:creationId xmlns:p14="http://schemas.microsoft.com/office/powerpoint/2010/main" val="3461669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1205"/>
            <a:ext cx="10515600" cy="4731671"/>
          </a:xfrm>
        </p:spPr>
        <p:txBody>
          <a:bodyPr>
            <a:normAutofit/>
          </a:bodyPr>
          <a:lstStyle>
            <a:lvl1pPr>
              <a:lnSpc>
                <a:spcPct val="100000"/>
              </a:lnSpc>
              <a:spcBef>
                <a:spcPts val="600"/>
              </a:spcBef>
              <a:defRPr sz="2800"/>
            </a:lvl1pPr>
            <a:lvl2pPr>
              <a:lnSpc>
                <a:spcPct val="100000"/>
              </a:lnSpc>
              <a:spcBef>
                <a:spcPts val="300"/>
              </a:spcBef>
              <a:defRPr sz="2400"/>
            </a:lvl2pPr>
            <a:lvl3pPr>
              <a:lnSpc>
                <a:spcPct val="100000"/>
              </a:lnSpc>
              <a:spcBef>
                <a:spcPts val="300"/>
              </a:spcBef>
              <a:defRPr sz="2200"/>
            </a:lvl3pPr>
            <a:lvl4pPr>
              <a:lnSpc>
                <a:spcPct val="100000"/>
              </a:lnSpc>
              <a:spcBef>
                <a:spcPts val="300"/>
              </a:spcBef>
              <a:defRPr sz="2000"/>
            </a:lvl4pPr>
            <a:lvl5pPr>
              <a:lnSpc>
                <a:spcPct val="100000"/>
              </a:lnSpc>
              <a:spcBef>
                <a:spcPts val="3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730478" y="168489"/>
            <a:ext cx="9819148" cy="1325563"/>
          </a:xfrm>
        </p:spPr>
        <p:txBody>
          <a:bodyPr>
            <a:normAutofit/>
          </a:bodyPr>
          <a:lstStyle>
            <a:lvl1pPr>
              <a:defRPr sz="3200"/>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26" y="168488"/>
            <a:ext cx="1353081" cy="1144584"/>
          </a:xfrm>
          <a:prstGeom prst="rect">
            <a:avLst/>
          </a:prstGeom>
        </p:spPr>
      </p:pic>
    </p:spTree>
    <p:extLst>
      <p:ext uri="{BB962C8B-B14F-4D97-AF65-F5344CB8AC3E}">
        <p14:creationId xmlns:p14="http://schemas.microsoft.com/office/powerpoint/2010/main" val="3461669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normAutofit/>
          </a:bodyPr>
          <a:lstStyle>
            <a:lvl1pPr algn="ctr">
              <a:defRPr sz="34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normAutofit/>
          </a:bodyPr>
          <a:lstStyle>
            <a:lvl1pPr marL="0" indent="0" algn="ctr">
              <a:buNone/>
              <a:defRPr sz="20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785" y="6425309"/>
            <a:ext cx="422264" cy="357197"/>
          </a:xfrm>
          <a:prstGeom prst="rect">
            <a:avLst/>
          </a:prstGeom>
        </p:spPr>
      </p:pic>
    </p:spTree>
    <p:extLst>
      <p:ext uri="{BB962C8B-B14F-4D97-AF65-F5344CB8AC3E}">
        <p14:creationId xmlns:p14="http://schemas.microsoft.com/office/powerpoint/2010/main" val="4015459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0478" y="168489"/>
            <a:ext cx="9819148" cy="1325563"/>
          </a:xfrm>
        </p:spPr>
        <p:txBody>
          <a:bodyPr>
            <a:normAutofit/>
          </a:bodyPr>
          <a:lstStyle>
            <a:lvl1pPr>
              <a:defRPr sz="3200"/>
            </a:lvl1pPr>
          </a:lstStyle>
          <a:p>
            <a:r>
              <a:rPr lang="en-US"/>
              <a:t>Click to edit Master title style</a:t>
            </a:r>
          </a:p>
        </p:txBody>
      </p:sp>
      <p:sp>
        <p:nvSpPr>
          <p:cNvPr id="3" name="Content Placeholder 2"/>
          <p:cNvSpPr>
            <a:spLocks noGrp="1"/>
          </p:cNvSpPr>
          <p:nvPr>
            <p:ph sz="half" idx="1"/>
          </p:nvPr>
        </p:nvSpPr>
        <p:spPr>
          <a:xfrm>
            <a:off x="838200" y="1825625"/>
            <a:ext cx="51816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785" y="6425309"/>
            <a:ext cx="422264" cy="357197"/>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26" y="168488"/>
            <a:ext cx="1353081" cy="1144584"/>
          </a:xfrm>
          <a:prstGeom prst="rect">
            <a:avLst/>
          </a:prstGeom>
        </p:spPr>
      </p:pic>
      <p:cxnSp>
        <p:nvCxnSpPr>
          <p:cNvPr id="14" name="Straight Connector 13"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9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785" y="6425309"/>
            <a:ext cx="422264" cy="357197"/>
          </a:xfrm>
          <a:prstGeom prst="rect">
            <a:avLst/>
          </a:prstGeom>
        </p:spPr>
      </p:pic>
      <p:cxnSp>
        <p:nvCxnSpPr>
          <p:cNvPr id="14" name="Straight Connector 13"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730478" y="168489"/>
            <a:ext cx="9819148" cy="1325563"/>
          </a:xfrm>
        </p:spPr>
        <p:txBody>
          <a:bodyPr>
            <a:normAutofit/>
          </a:bodyPr>
          <a:lstStyle>
            <a:lvl1pPr>
              <a:defRPr sz="3200"/>
            </a:lvl1pPr>
          </a:lstStyle>
          <a:p>
            <a:r>
              <a:rPr lang="en-US"/>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26" y="168488"/>
            <a:ext cx="1353081" cy="1144584"/>
          </a:xfrm>
          <a:prstGeom prst="rect">
            <a:avLst/>
          </a:prstGeom>
        </p:spPr>
      </p:pic>
    </p:spTree>
    <p:extLst>
      <p:ext uri="{BB962C8B-B14F-4D97-AF65-F5344CB8AC3E}">
        <p14:creationId xmlns:p14="http://schemas.microsoft.com/office/powerpoint/2010/main" val="2850630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785" y="6425309"/>
            <a:ext cx="422264" cy="357197"/>
          </a:xfrm>
          <a:prstGeom prst="rect">
            <a:avLst/>
          </a:prstGeom>
        </p:spPr>
      </p:pic>
      <p:sp>
        <p:nvSpPr>
          <p:cNvPr id="12" name="Title 1"/>
          <p:cNvSpPr>
            <a:spLocks noGrp="1"/>
          </p:cNvSpPr>
          <p:nvPr>
            <p:ph type="title"/>
          </p:nvPr>
        </p:nvSpPr>
        <p:spPr>
          <a:xfrm>
            <a:off x="1730478" y="168489"/>
            <a:ext cx="9819148" cy="1325563"/>
          </a:xfrm>
        </p:spPr>
        <p:txBody>
          <a:bodyPr>
            <a:normAutofit/>
          </a:bodyPr>
          <a:lstStyle>
            <a:lvl1pPr>
              <a:defRPr sz="3200"/>
            </a:lvl1pPr>
          </a:lstStyle>
          <a:p>
            <a:r>
              <a:rPr lang="en-US"/>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26" y="168488"/>
            <a:ext cx="1353081" cy="1144584"/>
          </a:xfrm>
          <a:prstGeom prst="rect">
            <a:avLst/>
          </a:prstGeom>
        </p:spPr>
      </p:pic>
      <p:cxnSp>
        <p:nvCxnSpPr>
          <p:cNvPr id="14" name="Straight Connector 13"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751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785" y="6425309"/>
            <a:ext cx="422264" cy="357197"/>
          </a:xfrm>
          <a:prstGeom prst="rect">
            <a:avLst/>
          </a:prstGeom>
        </p:spPr>
      </p:pic>
    </p:spTree>
    <p:extLst>
      <p:ext uri="{BB962C8B-B14F-4D97-AF65-F5344CB8AC3E}">
        <p14:creationId xmlns:p14="http://schemas.microsoft.com/office/powerpoint/2010/main" val="376592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7" name="Slide Number Placeholder 6"/>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9" y="6356352"/>
            <a:ext cx="348323" cy="392866"/>
          </a:xfrm>
          <a:prstGeom prst="rect">
            <a:avLst/>
          </a:prstGeom>
        </p:spPr>
      </p:pic>
    </p:spTree>
    <p:extLst>
      <p:ext uri="{BB962C8B-B14F-4D97-AF65-F5344CB8AC3E}">
        <p14:creationId xmlns:p14="http://schemas.microsoft.com/office/powerpoint/2010/main" val="2064910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5183188" y="987431"/>
            <a:ext cx="617220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7" name="Slide Number Placeholder 6"/>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9" y="6356352"/>
            <a:ext cx="348323" cy="392866"/>
          </a:xfrm>
          <a:prstGeom prst="rect">
            <a:avLst/>
          </a:prstGeom>
        </p:spPr>
      </p:pic>
    </p:spTree>
    <p:extLst>
      <p:ext uri="{BB962C8B-B14F-4D97-AF65-F5344CB8AC3E}">
        <p14:creationId xmlns:p14="http://schemas.microsoft.com/office/powerpoint/2010/main" val="2260016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6" name="Slide Number Placeholder 5"/>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9" y="6356352"/>
            <a:ext cx="348323"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132" y="297662"/>
            <a:ext cx="1294907" cy="1460496"/>
          </a:xfrm>
          <a:prstGeom prst="rect">
            <a:avLst/>
          </a:prstGeom>
        </p:spPr>
      </p:pic>
      <p:cxnSp>
        <p:nvCxnSpPr>
          <p:cNvPr id="10" name="Straight Connector 9" title="Gold Line"/>
          <p:cNvCxnSpPr/>
          <p:nvPr userDrawn="1"/>
        </p:nvCxnSpPr>
        <p:spPr>
          <a:xfrm flipV="1">
            <a:off x="1940732" y="1716353"/>
            <a:ext cx="9413069"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302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6" name="Slide Number Placeholder 5"/>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633073" y="6370224"/>
            <a:ext cx="421565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50" y="6356352"/>
            <a:ext cx="339017" cy="392866"/>
          </a:xfrm>
          <a:prstGeom prst="rect">
            <a:avLst/>
          </a:prstGeom>
        </p:spPr>
      </p:pic>
    </p:spTree>
    <p:extLst>
      <p:ext uri="{BB962C8B-B14F-4D97-AF65-F5344CB8AC3E}">
        <p14:creationId xmlns:p14="http://schemas.microsoft.com/office/powerpoint/2010/main" val="348474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anchor="b">
            <a:normAutofit/>
          </a:bodyPr>
          <a:lstStyle>
            <a:lvl1pPr algn="ctr">
              <a:defRPr sz="34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normAutofit/>
          </a:bodyPr>
          <a:lstStyle>
            <a:lvl1pPr marL="0" indent="0" algn="ctr">
              <a:buNone/>
              <a:defRPr sz="2000">
                <a:solidFill>
                  <a:schemeClr val="tx1">
                    <a:tint val="75000"/>
                  </a:schemeClr>
                </a:solidFill>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785" y="6425310"/>
            <a:ext cx="422264" cy="357197"/>
          </a:xfrm>
          <a:prstGeom prst="rect">
            <a:avLst/>
          </a:prstGeom>
        </p:spPr>
      </p:pic>
    </p:spTree>
    <p:extLst>
      <p:ext uri="{BB962C8B-B14F-4D97-AF65-F5344CB8AC3E}">
        <p14:creationId xmlns:p14="http://schemas.microsoft.com/office/powerpoint/2010/main" val="4015459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8737600" y="6356351"/>
            <a:ext cx="2844800"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412713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190627" y="4473774"/>
            <a:ext cx="9810751" cy="324399"/>
          </a:xfrm>
          <a:prstGeom prst="rect">
            <a:avLst/>
          </a:prstGeom>
        </p:spPr>
        <p:txBody>
          <a:bodyPr anchor="t"/>
          <a:lstStyle>
            <a:lvl1pPr marL="0" indent="0" algn="ctr">
              <a:spcBef>
                <a:spcPts val="0"/>
              </a:spcBef>
              <a:buSzTx/>
              <a:buNone/>
              <a:defRPr sz="1687" i="1"/>
            </a:lvl1pPr>
            <a:lvl2pPr marL="647362" indent="-334842" algn="ctr">
              <a:spcBef>
                <a:spcPts val="0"/>
              </a:spcBef>
              <a:defRPr sz="1687" i="1"/>
            </a:lvl2pPr>
            <a:lvl3pPr marL="959883" indent="-334842" algn="ctr">
              <a:spcBef>
                <a:spcPts val="0"/>
              </a:spcBef>
              <a:defRPr sz="1687" i="1"/>
            </a:lvl3pPr>
            <a:lvl4pPr marL="1272403" indent="-334842" algn="ctr">
              <a:spcBef>
                <a:spcPts val="0"/>
              </a:spcBef>
              <a:defRPr sz="1687" i="1"/>
            </a:lvl4pPr>
            <a:lvl5pPr marL="1584923" indent="-334842" algn="ctr">
              <a:spcBef>
                <a:spcPts val="0"/>
              </a:spcBef>
              <a:defRPr sz="1687"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1190627" y="3000315"/>
            <a:ext cx="9810751" cy="428749"/>
          </a:xfrm>
          <a:prstGeom prst="rect">
            <a:avLst/>
          </a:prstGeom>
        </p:spPr>
        <p:txBody>
          <a:bodyPr/>
          <a:lstStyle>
            <a:lvl1pPr marL="0" indent="0" algn="ctr">
              <a:spcBef>
                <a:spcPts val="0"/>
              </a:spcBef>
              <a:buSzTx/>
              <a:buNone/>
              <a:defRPr sz="4533">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2151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8737600" y="6356351"/>
            <a:ext cx="2844800"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67510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3" y="2460423"/>
            <a:ext cx="10985500" cy="1937157"/>
          </a:xfrm>
          <a:prstGeom prst="rect">
            <a:avLst/>
          </a:prstGeom>
        </p:spPr>
        <p:txBody>
          <a:bodyPr anchor="ctr"/>
          <a:lstStyle>
            <a:lvl1pPr marL="0" indent="0" algn="ctr">
              <a:lnSpc>
                <a:spcPct val="80000"/>
              </a:lnSpc>
              <a:spcBef>
                <a:spcPts val="0"/>
              </a:spcBef>
              <a:buSzTx/>
              <a:buNone/>
              <a:defRPr sz="4351" spc="-87">
                <a:latin typeface="Helvetica Neue Medium"/>
                <a:ea typeface="Helvetica Neue Medium"/>
                <a:cs typeface="Helvetica Neue Medium"/>
                <a:sym typeface="Helvetica Neue Medium"/>
              </a:defRPr>
            </a:lvl1pPr>
            <a:lvl2pPr marL="0" indent="0" algn="ctr">
              <a:lnSpc>
                <a:spcPct val="80000"/>
              </a:lnSpc>
              <a:spcBef>
                <a:spcPts val="0"/>
              </a:spcBef>
              <a:buSzTx/>
              <a:buNone/>
              <a:defRPr sz="4351" spc="-87">
                <a:latin typeface="Helvetica Neue Medium"/>
                <a:ea typeface="Helvetica Neue Medium"/>
                <a:cs typeface="Helvetica Neue Medium"/>
                <a:sym typeface="Helvetica Neue Medium"/>
              </a:defRPr>
            </a:lvl2pPr>
            <a:lvl3pPr marL="0" indent="0" algn="ctr">
              <a:lnSpc>
                <a:spcPct val="80000"/>
              </a:lnSpc>
              <a:spcBef>
                <a:spcPts val="0"/>
              </a:spcBef>
              <a:buSzTx/>
              <a:buNone/>
              <a:defRPr sz="4351" spc="-87">
                <a:latin typeface="Helvetica Neue Medium"/>
                <a:ea typeface="Helvetica Neue Medium"/>
                <a:cs typeface="Helvetica Neue Medium"/>
                <a:sym typeface="Helvetica Neue Medium"/>
              </a:defRPr>
            </a:lvl3pPr>
            <a:lvl4pPr marL="0" indent="0" algn="ctr">
              <a:lnSpc>
                <a:spcPct val="80000"/>
              </a:lnSpc>
              <a:spcBef>
                <a:spcPts val="0"/>
              </a:spcBef>
              <a:buSzTx/>
              <a:buNone/>
              <a:defRPr sz="4351" spc="-87">
                <a:latin typeface="Helvetica Neue Medium"/>
                <a:ea typeface="Helvetica Neue Medium"/>
                <a:cs typeface="Helvetica Neue Medium"/>
                <a:sym typeface="Helvetica Neue Medium"/>
              </a:defRPr>
            </a:lvl4pPr>
            <a:lvl5pPr marL="0" indent="0" algn="ctr">
              <a:lnSpc>
                <a:spcPct val="80000"/>
              </a:lnSpc>
              <a:spcBef>
                <a:spcPts val="0"/>
              </a:spcBef>
              <a:buSzTx/>
              <a:buNone/>
              <a:defRPr sz="4351" spc="-87">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57362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1424" y="18224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3186" y="184755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16655745-33E7-448E-A206-5DEFBF322967}"/>
              </a:ext>
            </a:extLst>
          </p:cNvPr>
          <p:cNvSpPr/>
          <p:nvPr userDrawn="1"/>
        </p:nvSpPr>
        <p:spPr>
          <a:xfrm>
            <a:off x="81345" y="145510"/>
            <a:ext cx="1280160" cy="1308280"/>
          </a:xfrm>
          <a:prstGeom prst="rect">
            <a:avLst/>
          </a:prstGeom>
          <a:solidFill>
            <a:srgbClr val="003768"/>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sz="2000" b="1" dirty="0">
              <a:solidFill>
                <a:schemeClr val="bg1"/>
              </a:solidFill>
            </a:endParaRPr>
          </a:p>
        </p:txBody>
      </p:sp>
      <p:pic>
        <p:nvPicPr>
          <p:cNvPr id="10" name="Picture 9">
            <a:extLst>
              <a:ext uri="{FF2B5EF4-FFF2-40B4-BE49-F238E27FC236}">
                <a16:creationId xmlns:a16="http://schemas.microsoft.com/office/drawing/2014/main" id="{ECC75E43-93D9-4D81-BF28-048264916A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73" y="314684"/>
            <a:ext cx="916103" cy="1033251"/>
          </a:xfrm>
          <a:prstGeom prst="rect">
            <a:avLst/>
          </a:prstGeom>
        </p:spPr>
      </p:pic>
    </p:spTree>
    <p:extLst>
      <p:ext uri="{BB962C8B-B14F-4D97-AF65-F5344CB8AC3E}">
        <p14:creationId xmlns:p14="http://schemas.microsoft.com/office/powerpoint/2010/main" val="2872910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1" y="2452501"/>
            <a:ext cx="9781953" cy="1428500"/>
          </a:xfrm>
        </p:spPr>
        <p:txBody>
          <a:bodyPr anchor="b">
            <a:normAutofit/>
          </a:bodyPr>
          <a:lstStyle>
            <a:lvl1pPr algn="ctr">
              <a:defRPr sz="4400" b="1">
                <a:latin typeface="+mn-lt"/>
              </a:defRPr>
            </a:lvl1pPr>
          </a:lstStyle>
          <a:p>
            <a:r>
              <a:rPr lang="en-US"/>
              <a:t>Click to edit Master title style</a:t>
            </a:r>
          </a:p>
        </p:txBody>
      </p:sp>
      <p:sp>
        <p:nvSpPr>
          <p:cNvPr id="3" name="Subtitle 2"/>
          <p:cNvSpPr>
            <a:spLocks noGrp="1"/>
          </p:cNvSpPr>
          <p:nvPr>
            <p:ph type="subTitle" idx="1"/>
          </p:nvPr>
        </p:nvSpPr>
        <p:spPr>
          <a:xfrm>
            <a:off x="1219201" y="3881000"/>
            <a:ext cx="9781953" cy="1655763"/>
          </a:xfrm>
        </p:spPr>
        <p:txBody>
          <a:bodyPr>
            <a:normAutofit/>
          </a:bodyPr>
          <a:lstStyle>
            <a:lvl1pPr marL="0" indent="0" algn="ctr">
              <a:buNone/>
              <a:defRPr sz="3600"/>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9" name="Rectangle 8"/>
          <p:cNvSpPr/>
          <p:nvPr userDrawn="1"/>
        </p:nvSpPr>
        <p:spPr>
          <a:xfrm>
            <a:off x="2311139" y="489263"/>
            <a:ext cx="8034416" cy="1066448"/>
          </a:xfrm>
          <a:prstGeom prst="rect">
            <a:avLst/>
          </a:prstGeom>
          <a:noFill/>
        </p:spPr>
        <p:txBody>
          <a:bodyPr wrap="square" lIns="68580" tIns="34291" rIns="68580" bIns="34291">
            <a:spAutoFit/>
          </a:bodyPr>
          <a:lstStyle/>
          <a:p>
            <a:pPr>
              <a:lnSpc>
                <a:spcPct val="80000"/>
              </a:lnSpc>
            </a:pPr>
            <a:r>
              <a:rPr lang="en-US" sz="4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2311141" y="1864893"/>
            <a:ext cx="7607300" cy="25291"/>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327" y="168488"/>
            <a:ext cx="1488271" cy="1690595"/>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1206"/>
            <a:ext cx="10515600" cy="4731671"/>
          </a:xfrm>
        </p:spPr>
        <p:txBody>
          <a:bodyPr>
            <a:normAutofit/>
          </a:bodyPr>
          <a:lstStyle>
            <a:lvl1pPr marL="233357" indent="-233357">
              <a:lnSpc>
                <a:spcPct val="100000"/>
              </a:lnSpc>
              <a:spcBef>
                <a:spcPts val="600"/>
              </a:spcBef>
              <a:tabLst/>
              <a:defRPr sz="2800"/>
            </a:lvl1pPr>
            <a:lvl2pPr marL="458777" indent="-201608">
              <a:lnSpc>
                <a:spcPct val="100000"/>
              </a:lnSpc>
              <a:spcBef>
                <a:spcPts val="300"/>
              </a:spcBef>
              <a:tabLst/>
              <a:defRPr sz="2400"/>
            </a:lvl2pPr>
            <a:lvl3pPr marL="692133" indent="-177796">
              <a:lnSpc>
                <a:spcPct val="100000"/>
              </a:lnSpc>
              <a:spcBef>
                <a:spcPts val="300"/>
              </a:spcBef>
              <a:tabLst/>
              <a:defRPr sz="2200"/>
            </a:lvl3pPr>
            <a:lvl4pPr marL="976289" indent="-204783">
              <a:lnSpc>
                <a:spcPct val="100000"/>
              </a:lnSpc>
              <a:spcBef>
                <a:spcPts val="300"/>
              </a:spcBef>
              <a:tabLst/>
              <a:defRPr sz="2000"/>
            </a:lvl4pPr>
            <a:lvl5pPr marL="1200121" indent="-171446">
              <a:lnSpc>
                <a:spcPct val="100000"/>
              </a:lnSpc>
              <a:spcBef>
                <a:spcPts val="300"/>
              </a:spcBef>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327" y="168488"/>
            <a:ext cx="1013291" cy="1143339"/>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anchor="b">
            <a:normAutofit/>
          </a:bodyPr>
          <a:lstStyle>
            <a:lvl1pPr algn="ctr">
              <a:defRPr sz="36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normAutofit/>
          </a:bodyPr>
          <a:lstStyle>
            <a:lvl1pPr marL="0" indent="0" algn="ctr">
              <a:buNone/>
              <a:defRPr sz="2800">
                <a:solidFill>
                  <a:schemeClr val="tx1">
                    <a:tint val="75000"/>
                  </a:schemeClr>
                </a:solidFill>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785" y="6425308"/>
            <a:ext cx="422264" cy="357197"/>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sp>
        <p:nvSpPr>
          <p:cNvPr id="3" name="Content Placeholder 2"/>
          <p:cNvSpPr>
            <a:spLocks noGrp="1"/>
          </p:cNvSpPr>
          <p:nvPr>
            <p:ph sz="half" idx="1"/>
          </p:nvPr>
        </p:nvSpPr>
        <p:spPr>
          <a:xfrm>
            <a:off x="838200" y="1825625"/>
            <a:ext cx="51816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327" y="168488"/>
            <a:ext cx="1013291" cy="1143339"/>
          </a:xfrm>
          <a:prstGeom prst="rect">
            <a:avLst/>
          </a:prstGeom>
        </p:spPr>
      </p:pic>
      <p:cxnSp>
        <p:nvCxnSpPr>
          <p:cNvPr id="14" name="Straight Connector 13"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0479" y="168489"/>
            <a:ext cx="9819148" cy="1325563"/>
          </a:xfrm>
        </p:spPr>
        <p:txBody>
          <a:bodyPr>
            <a:normAutofit/>
          </a:bodyPr>
          <a:lstStyle>
            <a:lvl1pPr>
              <a:defRPr sz="3200"/>
            </a:lvl1pPr>
          </a:lstStyle>
          <a:p>
            <a:r>
              <a:rPr lang="en-US"/>
              <a:t>Click to edit Master title style</a:t>
            </a:r>
          </a:p>
        </p:txBody>
      </p:sp>
      <p:sp>
        <p:nvSpPr>
          <p:cNvPr id="3" name="Content Placeholder 2"/>
          <p:cNvSpPr>
            <a:spLocks noGrp="1"/>
          </p:cNvSpPr>
          <p:nvPr>
            <p:ph sz="half" idx="1"/>
          </p:nvPr>
        </p:nvSpPr>
        <p:spPr>
          <a:xfrm>
            <a:off x="838200" y="1825625"/>
            <a:ext cx="51816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785" y="6425310"/>
            <a:ext cx="422264" cy="357197"/>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28" y="168488"/>
            <a:ext cx="1353081" cy="1144584"/>
          </a:xfrm>
          <a:prstGeom prst="rect">
            <a:avLst/>
          </a:prstGeom>
        </p:spPr>
      </p:pic>
      <p:cxnSp>
        <p:nvCxnSpPr>
          <p:cNvPr id="14" name="Straight Connector 13" title="Gold Line"/>
          <p:cNvCxnSpPr/>
          <p:nvPr userDrawn="1"/>
        </p:nvCxnSpPr>
        <p:spPr>
          <a:xfrm flipV="1">
            <a:off x="1730479"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926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normAutofit/>
          </a:bodyPr>
          <a:lstStyle>
            <a:lvl1pPr marL="0" indent="0">
              <a:buNone/>
              <a:defRPr sz="18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5" y="1681163"/>
            <a:ext cx="5183188" cy="823912"/>
          </a:xfrm>
        </p:spPr>
        <p:txBody>
          <a:bodyPr anchor="b">
            <a:normAutofit/>
          </a:bodyPr>
          <a:lstStyle>
            <a:lvl1pPr marL="0" indent="0">
              <a:buNone/>
              <a:defRPr sz="18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72205" y="2505076"/>
            <a:ext cx="5183188"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327" y="168488"/>
            <a:ext cx="1013291" cy="1143339"/>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327" y="168488"/>
            <a:ext cx="1013291" cy="1143339"/>
          </a:xfrm>
          <a:prstGeom prst="rect">
            <a:avLst/>
          </a:prstGeom>
        </p:spPr>
      </p:pic>
      <p:cxnSp>
        <p:nvCxnSpPr>
          <p:cNvPr id="14" name="Straight Connector 13"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1" y="2452501"/>
            <a:ext cx="9781953" cy="1428500"/>
          </a:xfrm>
        </p:spPr>
        <p:txBody>
          <a:bodyPr anchor="b">
            <a:normAutofit/>
          </a:bodyPr>
          <a:lstStyle>
            <a:lvl1pPr algn="ctr">
              <a:defRPr sz="4400" b="1">
                <a:latin typeface="+mn-lt"/>
              </a:defRPr>
            </a:lvl1pPr>
          </a:lstStyle>
          <a:p>
            <a:r>
              <a:rPr lang="en-US"/>
              <a:t>Click to edit Master title style</a:t>
            </a:r>
          </a:p>
        </p:txBody>
      </p:sp>
      <p:sp>
        <p:nvSpPr>
          <p:cNvPr id="3" name="Subtitle 2"/>
          <p:cNvSpPr>
            <a:spLocks noGrp="1"/>
          </p:cNvSpPr>
          <p:nvPr>
            <p:ph type="subTitle" idx="1"/>
          </p:nvPr>
        </p:nvSpPr>
        <p:spPr>
          <a:xfrm>
            <a:off x="1219201" y="3881000"/>
            <a:ext cx="9781953" cy="1655763"/>
          </a:xfrm>
        </p:spPr>
        <p:txBody>
          <a:bodyPr>
            <a:normAutofit/>
          </a:bodyPr>
          <a:lstStyle>
            <a:lvl1pPr marL="0" indent="0" algn="ctr">
              <a:buNone/>
              <a:defRPr sz="3600"/>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9" name="Rectangle 8"/>
          <p:cNvSpPr/>
          <p:nvPr userDrawn="1"/>
        </p:nvSpPr>
        <p:spPr>
          <a:xfrm>
            <a:off x="2311139" y="489263"/>
            <a:ext cx="8034416" cy="1066448"/>
          </a:xfrm>
          <a:prstGeom prst="rect">
            <a:avLst/>
          </a:prstGeom>
          <a:noFill/>
        </p:spPr>
        <p:txBody>
          <a:bodyPr wrap="square" lIns="68580" tIns="34291" rIns="68580" bIns="34291">
            <a:spAutoFit/>
          </a:bodyPr>
          <a:lstStyle/>
          <a:p>
            <a:pPr>
              <a:lnSpc>
                <a:spcPct val="80000"/>
              </a:lnSpc>
            </a:pPr>
            <a:r>
              <a:rPr lang="en-US" sz="4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2311141" y="1864893"/>
            <a:ext cx="7607300" cy="25291"/>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327" y="168488"/>
            <a:ext cx="1488271" cy="1690595"/>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1206"/>
            <a:ext cx="10515600" cy="4731671"/>
          </a:xfrm>
        </p:spPr>
        <p:txBody>
          <a:bodyPr>
            <a:normAutofit/>
          </a:bodyPr>
          <a:lstStyle>
            <a:lvl1pPr marL="233357" indent="-233357">
              <a:lnSpc>
                <a:spcPct val="100000"/>
              </a:lnSpc>
              <a:spcBef>
                <a:spcPts val="600"/>
              </a:spcBef>
              <a:tabLst/>
              <a:defRPr sz="2800"/>
            </a:lvl1pPr>
            <a:lvl2pPr marL="458777" indent="-201608">
              <a:lnSpc>
                <a:spcPct val="100000"/>
              </a:lnSpc>
              <a:spcBef>
                <a:spcPts val="300"/>
              </a:spcBef>
              <a:tabLst/>
              <a:defRPr sz="2400"/>
            </a:lvl2pPr>
            <a:lvl3pPr marL="692133" indent="-177796">
              <a:lnSpc>
                <a:spcPct val="100000"/>
              </a:lnSpc>
              <a:spcBef>
                <a:spcPts val="300"/>
              </a:spcBef>
              <a:tabLst/>
              <a:defRPr sz="2200"/>
            </a:lvl3pPr>
            <a:lvl4pPr marL="976289" indent="-204783">
              <a:lnSpc>
                <a:spcPct val="100000"/>
              </a:lnSpc>
              <a:spcBef>
                <a:spcPts val="300"/>
              </a:spcBef>
              <a:tabLst/>
              <a:defRPr sz="2000"/>
            </a:lvl4pPr>
            <a:lvl5pPr marL="1200121" indent="-171446">
              <a:lnSpc>
                <a:spcPct val="100000"/>
              </a:lnSpc>
              <a:spcBef>
                <a:spcPts val="300"/>
              </a:spcBef>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327" y="168488"/>
            <a:ext cx="1013291" cy="1143339"/>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anchor="b">
            <a:normAutofit/>
          </a:bodyPr>
          <a:lstStyle>
            <a:lvl1pPr algn="ctr">
              <a:defRPr sz="36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normAutofit/>
          </a:bodyPr>
          <a:lstStyle>
            <a:lvl1pPr marL="0" indent="0" algn="ctr">
              <a:buNone/>
              <a:defRPr sz="2800">
                <a:solidFill>
                  <a:schemeClr val="tx1">
                    <a:tint val="75000"/>
                  </a:schemeClr>
                </a:solidFill>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D359914D-7AA7-1B45-80EF-F7E8F778F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4075" y="6447721"/>
            <a:ext cx="319767" cy="360807"/>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sp>
        <p:nvSpPr>
          <p:cNvPr id="3" name="Content Placeholder 2"/>
          <p:cNvSpPr>
            <a:spLocks noGrp="1"/>
          </p:cNvSpPr>
          <p:nvPr>
            <p:ph sz="half" idx="1"/>
          </p:nvPr>
        </p:nvSpPr>
        <p:spPr>
          <a:xfrm>
            <a:off x="838200" y="1825625"/>
            <a:ext cx="51816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327" y="168488"/>
            <a:ext cx="1013291" cy="1143339"/>
          </a:xfrm>
          <a:prstGeom prst="rect">
            <a:avLst/>
          </a:prstGeom>
        </p:spPr>
      </p:pic>
      <p:cxnSp>
        <p:nvCxnSpPr>
          <p:cNvPr id="14" name="Straight Connector 13"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normAutofit/>
          </a:bodyPr>
          <a:lstStyle>
            <a:lvl1pPr marL="0" indent="0">
              <a:buNone/>
              <a:defRPr sz="18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5" y="1681163"/>
            <a:ext cx="5183188" cy="823912"/>
          </a:xfrm>
        </p:spPr>
        <p:txBody>
          <a:bodyPr anchor="b">
            <a:normAutofit/>
          </a:bodyPr>
          <a:lstStyle>
            <a:lvl1pPr marL="0" indent="0">
              <a:buNone/>
              <a:defRPr sz="18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72205" y="2505076"/>
            <a:ext cx="5183188"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327" y="168488"/>
            <a:ext cx="1013291" cy="1143339"/>
          </a:xfrm>
          <a:prstGeom prst="rect">
            <a:avLst/>
          </a:prstGeom>
        </p:spPr>
      </p:pic>
      <p:sp>
        <p:nvSpPr>
          <p:cNvPr id="9" name="Footer Placeholder 4">
            <a:extLst>
              <a:ext uri="{FF2B5EF4-FFF2-40B4-BE49-F238E27FC236}">
                <a16:creationId xmlns:a16="http://schemas.microsoft.com/office/drawing/2014/main" id="{9468A882-7F28-774E-9FAE-22C25BF549D2}"/>
              </a:ext>
            </a:extLst>
          </p:cNvPr>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a:extLst>
              <a:ext uri="{FF2B5EF4-FFF2-40B4-BE49-F238E27FC236}">
                <a16:creationId xmlns:a16="http://schemas.microsoft.com/office/drawing/2014/main" id="{94643920-20D1-4C4A-AD8D-40EF1972C6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4075" y="6447721"/>
            <a:ext cx="319767" cy="360807"/>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327" y="168488"/>
            <a:ext cx="1013291" cy="1143339"/>
          </a:xfrm>
          <a:prstGeom prst="rect">
            <a:avLst/>
          </a:prstGeom>
        </p:spPr>
      </p:pic>
      <p:cxnSp>
        <p:nvCxnSpPr>
          <p:cNvPr id="14" name="Straight Connector 13"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5183188" y="987432"/>
            <a:ext cx="6172200" cy="4873625"/>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7" name="Slide Number Placeholder 6"/>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4749" y="6356352"/>
            <a:ext cx="348323" cy="392867"/>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normAutofit/>
          </a:bodyPr>
          <a:lstStyle>
            <a:lvl1pPr marL="0" indent="0">
              <a:buNone/>
              <a:defRPr sz="18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839789" y="2505077"/>
            <a:ext cx="5157787"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normAutofit/>
          </a:bodyPr>
          <a:lstStyle>
            <a:lvl1pPr marL="0" indent="0">
              <a:buNone/>
              <a:defRPr sz="18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72203" y="2505077"/>
            <a:ext cx="5183188"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785" y="6425310"/>
            <a:ext cx="422264" cy="357197"/>
          </a:xfrm>
          <a:prstGeom prst="rect">
            <a:avLst/>
          </a:prstGeom>
        </p:spPr>
      </p:pic>
      <p:cxnSp>
        <p:nvCxnSpPr>
          <p:cNvPr id="14" name="Straight Connector 13" title="Gold Line"/>
          <p:cNvCxnSpPr/>
          <p:nvPr userDrawn="1"/>
        </p:nvCxnSpPr>
        <p:spPr>
          <a:xfrm flipV="1">
            <a:off x="1730479"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730479" y="168489"/>
            <a:ext cx="9819148" cy="1325563"/>
          </a:xfrm>
        </p:spPr>
        <p:txBody>
          <a:bodyPr>
            <a:normAutofit/>
          </a:bodyPr>
          <a:lstStyle>
            <a:lvl1pPr>
              <a:defRPr sz="3200"/>
            </a:lvl1pPr>
          </a:lstStyle>
          <a:p>
            <a:r>
              <a:rPr lang="en-US"/>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28" y="168488"/>
            <a:ext cx="1353081" cy="1144584"/>
          </a:xfrm>
          <a:prstGeom prst="rect">
            <a:avLst/>
          </a:prstGeom>
        </p:spPr>
      </p:pic>
    </p:spTree>
    <p:extLst>
      <p:ext uri="{BB962C8B-B14F-4D97-AF65-F5344CB8AC3E}">
        <p14:creationId xmlns:p14="http://schemas.microsoft.com/office/powerpoint/2010/main" val="2850630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5183188" y="987432"/>
            <a:ext cx="6172200" cy="4873625"/>
          </a:xfrm>
        </p:spPr>
        <p:txBody>
          <a:bodyPr/>
          <a:lstStyle>
            <a:lvl1pPr marL="0" indent="0">
              <a:buNone/>
              <a:defRPr sz="1800"/>
            </a:lvl1pPr>
            <a:lvl2pPr marL="257168" indent="0">
              <a:buNone/>
              <a:defRPr sz="1575"/>
            </a:lvl2pPr>
            <a:lvl3pPr marL="514338" indent="0">
              <a:buNone/>
              <a:defRPr sz="1351"/>
            </a:lvl3pPr>
            <a:lvl4pPr marL="771506" indent="0">
              <a:buNone/>
              <a:defRPr sz="1125"/>
            </a:lvl4pPr>
            <a:lvl5pPr marL="1028674" indent="0">
              <a:buNone/>
              <a:defRPr sz="1125"/>
            </a:lvl5pPr>
            <a:lvl6pPr marL="1285843" indent="0">
              <a:buNone/>
              <a:defRPr sz="1125"/>
            </a:lvl6pPr>
            <a:lvl7pPr marL="1543012" indent="0">
              <a:buNone/>
              <a:defRPr sz="1125"/>
            </a:lvl7pPr>
            <a:lvl8pPr marL="1800180" indent="0">
              <a:buNone/>
              <a:defRPr sz="1125"/>
            </a:lvl8pPr>
            <a:lvl9pPr marL="2057349"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7" name="Slide Number Placeholder 6"/>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4749" y="6356352"/>
            <a:ext cx="348323" cy="392867"/>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6" name="Slide Number Placeholder 5"/>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4749" y="6356352"/>
            <a:ext cx="348323" cy="392867"/>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132" y="297663"/>
            <a:ext cx="1294907" cy="1460496"/>
          </a:xfrm>
          <a:prstGeom prst="rect">
            <a:avLst/>
          </a:prstGeom>
        </p:spPr>
      </p:pic>
      <p:cxnSp>
        <p:nvCxnSpPr>
          <p:cNvPr id="10" name="Straight Connector 9" title="Gold Line"/>
          <p:cNvCxnSpPr/>
          <p:nvPr userDrawn="1"/>
        </p:nvCxnSpPr>
        <p:spPr>
          <a:xfrm flipV="1">
            <a:off x="1940732" y="1716354"/>
            <a:ext cx="9413069"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5"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6" name="Slide Number Placeholder 5"/>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633074" y="6370224"/>
            <a:ext cx="421565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4752" y="6356352"/>
            <a:ext cx="339017" cy="392867"/>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8737600" y="6356351"/>
            <a:ext cx="2844800"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5183188" y="987432"/>
            <a:ext cx="6172200" cy="4873625"/>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7" name="Slide Number Placeholder 6"/>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749" y="6356352"/>
            <a:ext cx="348323" cy="392867"/>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5183188" y="987432"/>
            <a:ext cx="6172200" cy="4873625"/>
          </a:xfrm>
        </p:spPr>
        <p:txBody>
          <a:bodyPr/>
          <a:lstStyle>
            <a:lvl1pPr marL="0" indent="0">
              <a:buNone/>
              <a:defRPr sz="1800"/>
            </a:lvl1pPr>
            <a:lvl2pPr marL="257168" indent="0">
              <a:buNone/>
              <a:defRPr sz="1575"/>
            </a:lvl2pPr>
            <a:lvl3pPr marL="514338" indent="0">
              <a:buNone/>
              <a:defRPr sz="1351"/>
            </a:lvl3pPr>
            <a:lvl4pPr marL="771506" indent="0">
              <a:buNone/>
              <a:defRPr sz="1125"/>
            </a:lvl4pPr>
            <a:lvl5pPr marL="1028674" indent="0">
              <a:buNone/>
              <a:defRPr sz="1125"/>
            </a:lvl5pPr>
            <a:lvl6pPr marL="1285843" indent="0">
              <a:buNone/>
              <a:defRPr sz="1125"/>
            </a:lvl6pPr>
            <a:lvl7pPr marL="1543012" indent="0">
              <a:buNone/>
              <a:defRPr sz="1125"/>
            </a:lvl7pPr>
            <a:lvl8pPr marL="1800180" indent="0">
              <a:buNone/>
              <a:defRPr sz="1125"/>
            </a:lvl8pPr>
            <a:lvl9pPr marL="2057349"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7" name="Slide Number Placeholder 6"/>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749" y="6356352"/>
            <a:ext cx="348323" cy="392867"/>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6" name="Slide Number Placeholder 5"/>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3132" y="297663"/>
            <a:ext cx="1294907" cy="1460496"/>
          </a:xfrm>
          <a:prstGeom prst="rect">
            <a:avLst/>
          </a:prstGeom>
        </p:spPr>
      </p:pic>
      <p:cxnSp>
        <p:nvCxnSpPr>
          <p:cNvPr id="10" name="Straight Connector 9" title="Gold Line"/>
          <p:cNvCxnSpPr/>
          <p:nvPr userDrawn="1"/>
        </p:nvCxnSpPr>
        <p:spPr>
          <a:xfrm flipV="1">
            <a:off x="1940732" y="1716354"/>
            <a:ext cx="9413069"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0B4E8221-5023-C446-8F2B-7ED5B2526BFD}"/>
              </a:ext>
            </a:extLst>
          </p:cNvPr>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2" name="Picture 11">
            <a:extLst>
              <a:ext uri="{FF2B5EF4-FFF2-40B4-BE49-F238E27FC236}">
                <a16:creationId xmlns:a16="http://schemas.microsoft.com/office/drawing/2014/main" id="{E4A8D8FB-937D-7B4C-8FA4-5E2AE79787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4075" y="6447721"/>
            <a:ext cx="319767" cy="360807"/>
          </a:xfrm>
          <a:prstGeom prst="rect">
            <a:avLst/>
          </a:prstGeom>
        </p:spPr>
      </p:pic>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5"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6" name="Slide Number Placeholder 5"/>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633074" y="6370224"/>
            <a:ext cx="421565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752" y="6356352"/>
            <a:ext cx="339017" cy="392867"/>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190627" y="4473774"/>
            <a:ext cx="9810751" cy="324399"/>
          </a:xfrm>
          <a:prstGeom prst="rect">
            <a:avLst/>
          </a:prstGeom>
        </p:spPr>
        <p:txBody>
          <a:bodyPr anchor="t"/>
          <a:lstStyle>
            <a:lvl1pPr marL="0" indent="0" algn="ctr">
              <a:spcBef>
                <a:spcPts val="0"/>
              </a:spcBef>
              <a:buSzTx/>
              <a:buNone/>
              <a:defRPr sz="1687" i="1"/>
            </a:lvl1pPr>
            <a:lvl2pPr marL="647362" indent="-334842" algn="ctr">
              <a:spcBef>
                <a:spcPts val="0"/>
              </a:spcBef>
              <a:defRPr sz="1687" i="1"/>
            </a:lvl2pPr>
            <a:lvl3pPr marL="959883" indent="-334842" algn="ctr">
              <a:spcBef>
                <a:spcPts val="0"/>
              </a:spcBef>
              <a:defRPr sz="1687" i="1"/>
            </a:lvl3pPr>
            <a:lvl4pPr marL="1272403" indent="-334842" algn="ctr">
              <a:spcBef>
                <a:spcPts val="0"/>
              </a:spcBef>
              <a:defRPr sz="1687" i="1"/>
            </a:lvl4pPr>
            <a:lvl5pPr marL="1584923" indent="-334842" algn="ctr">
              <a:spcBef>
                <a:spcPts val="0"/>
              </a:spcBef>
              <a:defRPr sz="1687"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1190627" y="3000315"/>
            <a:ext cx="9810751" cy="428749"/>
          </a:xfrm>
          <a:prstGeom prst="rect">
            <a:avLst/>
          </a:prstGeom>
        </p:spPr>
        <p:txBody>
          <a:bodyPr/>
          <a:lstStyle>
            <a:lvl1pPr marL="0" indent="0" algn="ctr">
              <a:spcBef>
                <a:spcPts val="0"/>
              </a:spcBef>
              <a:buSzTx/>
              <a:buNone/>
              <a:defRPr sz="4533">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6" y="2268142"/>
            <a:ext cx="9810751"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785" y="6425310"/>
            <a:ext cx="422264" cy="357197"/>
          </a:xfrm>
          <a:prstGeom prst="rect">
            <a:avLst/>
          </a:prstGeom>
        </p:spPr>
      </p:pic>
      <p:sp>
        <p:nvSpPr>
          <p:cNvPr id="12" name="Title 1"/>
          <p:cNvSpPr>
            <a:spLocks noGrp="1"/>
          </p:cNvSpPr>
          <p:nvPr>
            <p:ph type="title"/>
          </p:nvPr>
        </p:nvSpPr>
        <p:spPr>
          <a:xfrm>
            <a:off x="1730479" y="168489"/>
            <a:ext cx="9819148" cy="1325563"/>
          </a:xfrm>
        </p:spPr>
        <p:txBody>
          <a:bodyPr>
            <a:normAutofit/>
          </a:bodyPr>
          <a:lstStyle>
            <a:lvl1pPr>
              <a:defRPr sz="3200"/>
            </a:lvl1pPr>
          </a:lstStyle>
          <a:p>
            <a:r>
              <a:rPr lang="en-US"/>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28" y="168488"/>
            <a:ext cx="1353081" cy="1144584"/>
          </a:xfrm>
          <a:prstGeom prst="rect">
            <a:avLst/>
          </a:prstGeom>
        </p:spPr>
      </p:pic>
      <p:cxnSp>
        <p:nvCxnSpPr>
          <p:cNvPr id="14" name="Straight Connector 13" title="Gold Line"/>
          <p:cNvCxnSpPr/>
          <p:nvPr userDrawn="1"/>
        </p:nvCxnSpPr>
        <p:spPr>
          <a:xfrm flipV="1">
            <a:off x="1730479"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7515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215194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bwMode="blackWhite">
          <a:xfrm>
            <a:off x="254951" y="262785"/>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95102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p:nvPr userDrawn="1"/>
        </p:nvSpPr>
        <p:spPr>
          <a:xfrm>
            <a:off x="256033" y="265177"/>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a:p>
        </p:txBody>
      </p:sp>
      <p:cxnSp>
        <p:nvCxnSpPr>
          <p:cNvPr id="12" name="Straight Connector 11"/>
          <p:cNvCxnSpPr/>
          <p:nvPr userDrawn="1"/>
        </p:nvCxnSpPr>
        <p:spPr>
          <a:xfrm>
            <a:off x="604435"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9"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4/19/2022</a:t>
            </a:fld>
            <a:endParaRPr lang="en-US"/>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7"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25616030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1" y="2452501"/>
            <a:ext cx="9781953" cy="1428500"/>
          </a:xfrm>
        </p:spPr>
        <p:txBody>
          <a:bodyPr anchor="b">
            <a:normAutofit/>
          </a:bodyPr>
          <a:lstStyle>
            <a:lvl1pPr algn="ctr">
              <a:defRPr sz="4400" b="1">
                <a:latin typeface="+mn-lt"/>
              </a:defRPr>
            </a:lvl1pPr>
          </a:lstStyle>
          <a:p>
            <a:r>
              <a:rPr lang="en-US"/>
              <a:t>Click to edit Master title style</a:t>
            </a:r>
          </a:p>
        </p:txBody>
      </p:sp>
      <p:sp>
        <p:nvSpPr>
          <p:cNvPr id="3" name="Subtitle 2"/>
          <p:cNvSpPr>
            <a:spLocks noGrp="1"/>
          </p:cNvSpPr>
          <p:nvPr>
            <p:ph type="subTitle" idx="1"/>
          </p:nvPr>
        </p:nvSpPr>
        <p:spPr>
          <a:xfrm>
            <a:off x="1219201" y="3881000"/>
            <a:ext cx="9781953" cy="1655763"/>
          </a:xfrm>
        </p:spPr>
        <p:txBody>
          <a:bodyPr>
            <a:normAutofit/>
          </a:bodyPr>
          <a:lstStyle>
            <a:lvl1pPr marL="0" indent="0" algn="ctr">
              <a:buNone/>
              <a:defRPr sz="3600"/>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9" name="Rectangle 8"/>
          <p:cNvSpPr/>
          <p:nvPr userDrawn="1"/>
        </p:nvSpPr>
        <p:spPr>
          <a:xfrm>
            <a:off x="2311139" y="489263"/>
            <a:ext cx="8034416" cy="1066448"/>
          </a:xfrm>
          <a:prstGeom prst="rect">
            <a:avLst/>
          </a:prstGeom>
          <a:noFill/>
        </p:spPr>
        <p:txBody>
          <a:bodyPr wrap="square" lIns="68580" tIns="34291" rIns="68580" bIns="34291">
            <a:spAutoFit/>
          </a:bodyPr>
          <a:lstStyle/>
          <a:p>
            <a:pPr>
              <a:lnSpc>
                <a:spcPct val="80000"/>
              </a:lnSpc>
            </a:pPr>
            <a:r>
              <a:rPr lang="en-US" sz="4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2311141" y="1864893"/>
            <a:ext cx="7607300" cy="25291"/>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327" y="168488"/>
            <a:ext cx="1488271" cy="1690595"/>
          </a:xfrm>
          <a:prstGeom prst="rect">
            <a:avLst/>
          </a:prstGeom>
        </p:spPr>
      </p:pic>
    </p:spTree>
    <p:extLst>
      <p:ext uri="{BB962C8B-B14F-4D97-AF65-F5344CB8AC3E}">
        <p14:creationId xmlns:p14="http://schemas.microsoft.com/office/powerpoint/2010/main" val="271958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1206"/>
            <a:ext cx="10515600" cy="4731671"/>
          </a:xfrm>
        </p:spPr>
        <p:txBody>
          <a:bodyPr>
            <a:normAutofit/>
          </a:bodyPr>
          <a:lstStyle>
            <a:lvl1pPr marL="233357" indent="-233357">
              <a:lnSpc>
                <a:spcPct val="100000"/>
              </a:lnSpc>
              <a:spcBef>
                <a:spcPts val="600"/>
              </a:spcBef>
              <a:tabLst/>
              <a:defRPr sz="2800"/>
            </a:lvl1pPr>
            <a:lvl2pPr marL="458777" indent="-201608">
              <a:lnSpc>
                <a:spcPct val="100000"/>
              </a:lnSpc>
              <a:spcBef>
                <a:spcPts val="300"/>
              </a:spcBef>
              <a:tabLst/>
              <a:defRPr sz="2400"/>
            </a:lvl2pPr>
            <a:lvl3pPr marL="692133" indent="-177796">
              <a:lnSpc>
                <a:spcPct val="100000"/>
              </a:lnSpc>
              <a:spcBef>
                <a:spcPts val="300"/>
              </a:spcBef>
              <a:tabLst/>
              <a:defRPr sz="2200"/>
            </a:lvl3pPr>
            <a:lvl4pPr marL="976289" indent="-204783">
              <a:lnSpc>
                <a:spcPct val="100000"/>
              </a:lnSpc>
              <a:spcBef>
                <a:spcPts val="300"/>
              </a:spcBef>
              <a:tabLst/>
              <a:defRPr sz="2000"/>
            </a:lvl4pPr>
            <a:lvl5pPr marL="1200121" indent="-171446">
              <a:lnSpc>
                <a:spcPct val="100000"/>
              </a:lnSpc>
              <a:spcBef>
                <a:spcPts val="300"/>
              </a:spcBef>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327" y="168488"/>
            <a:ext cx="1013291" cy="1143339"/>
          </a:xfrm>
          <a:prstGeom prst="rect">
            <a:avLst/>
          </a:prstGeom>
        </p:spPr>
      </p:pic>
    </p:spTree>
    <p:extLst>
      <p:ext uri="{BB962C8B-B14F-4D97-AF65-F5344CB8AC3E}">
        <p14:creationId xmlns:p14="http://schemas.microsoft.com/office/powerpoint/2010/main" val="271994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anchor="b">
            <a:normAutofit/>
          </a:bodyPr>
          <a:lstStyle>
            <a:lvl1pPr algn="ctr">
              <a:defRPr sz="36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normAutofit/>
          </a:bodyPr>
          <a:lstStyle>
            <a:lvl1pPr marL="0" indent="0" algn="ctr">
              <a:buNone/>
              <a:defRPr sz="2800">
                <a:solidFill>
                  <a:schemeClr val="tx1">
                    <a:tint val="75000"/>
                  </a:schemeClr>
                </a:solidFill>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D359914D-7AA7-1B45-80EF-F7E8F778F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4075" y="6447721"/>
            <a:ext cx="319767" cy="360807"/>
          </a:xfrm>
          <a:prstGeom prst="rect">
            <a:avLst/>
          </a:prstGeom>
        </p:spPr>
      </p:pic>
    </p:spTree>
    <p:extLst>
      <p:ext uri="{BB962C8B-B14F-4D97-AF65-F5344CB8AC3E}">
        <p14:creationId xmlns:p14="http://schemas.microsoft.com/office/powerpoint/2010/main" val="327385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sp>
        <p:nvSpPr>
          <p:cNvPr id="3" name="Content Placeholder 2"/>
          <p:cNvSpPr>
            <a:spLocks noGrp="1"/>
          </p:cNvSpPr>
          <p:nvPr>
            <p:ph sz="half" idx="1"/>
          </p:nvPr>
        </p:nvSpPr>
        <p:spPr>
          <a:xfrm>
            <a:off x="838200" y="1825625"/>
            <a:ext cx="51816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327" y="168488"/>
            <a:ext cx="1013291" cy="1143339"/>
          </a:xfrm>
          <a:prstGeom prst="rect">
            <a:avLst/>
          </a:prstGeom>
        </p:spPr>
      </p:pic>
      <p:cxnSp>
        <p:nvCxnSpPr>
          <p:cNvPr id="14" name="Straight Connector 13"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67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normAutofit/>
          </a:bodyPr>
          <a:lstStyle>
            <a:lvl1pPr marL="0" indent="0">
              <a:buNone/>
              <a:defRPr sz="18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5" y="1681163"/>
            <a:ext cx="5183188" cy="823912"/>
          </a:xfrm>
        </p:spPr>
        <p:txBody>
          <a:bodyPr anchor="b">
            <a:normAutofit/>
          </a:bodyPr>
          <a:lstStyle>
            <a:lvl1pPr marL="0" indent="0">
              <a:buNone/>
              <a:defRPr sz="18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72205" y="2505076"/>
            <a:ext cx="5183188"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327" y="168488"/>
            <a:ext cx="1013291" cy="1143339"/>
          </a:xfrm>
          <a:prstGeom prst="rect">
            <a:avLst/>
          </a:prstGeom>
        </p:spPr>
      </p:pic>
      <p:sp>
        <p:nvSpPr>
          <p:cNvPr id="9" name="Footer Placeholder 4">
            <a:extLst>
              <a:ext uri="{FF2B5EF4-FFF2-40B4-BE49-F238E27FC236}">
                <a16:creationId xmlns:a16="http://schemas.microsoft.com/office/drawing/2014/main" id="{9468A882-7F28-774E-9FAE-22C25BF549D2}"/>
              </a:ext>
            </a:extLst>
          </p:cNvPr>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a:extLst>
              <a:ext uri="{FF2B5EF4-FFF2-40B4-BE49-F238E27FC236}">
                <a16:creationId xmlns:a16="http://schemas.microsoft.com/office/drawing/2014/main" id="{94643920-20D1-4C4A-AD8D-40EF1972C6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4075" y="6447721"/>
            <a:ext cx="319767" cy="360807"/>
          </a:xfrm>
          <a:prstGeom prst="rect">
            <a:avLst/>
          </a:prstGeom>
        </p:spPr>
      </p:pic>
    </p:spTree>
    <p:extLst>
      <p:ext uri="{BB962C8B-B14F-4D97-AF65-F5344CB8AC3E}">
        <p14:creationId xmlns:p14="http://schemas.microsoft.com/office/powerpoint/2010/main" val="277018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8327" y="168488"/>
            <a:ext cx="1013291" cy="1143339"/>
          </a:xfrm>
          <a:prstGeom prst="rect">
            <a:avLst/>
          </a:prstGeom>
        </p:spPr>
      </p:pic>
      <p:cxnSp>
        <p:nvCxnSpPr>
          <p:cNvPr id="14" name="Straight Connector 13"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10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1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924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5183188" y="987432"/>
            <a:ext cx="6172200" cy="4873625"/>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7" name="Slide Number Placeholder 6"/>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749" y="6356352"/>
            <a:ext cx="348323" cy="392867"/>
          </a:xfrm>
          <a:prstGeom prst="rect">
            <a:avLst/>
          </a:prstGeom>
        </p:spPr>
      </p:pic>
    </p:spTree>
    <p:extLst>
      <p:ext uri="{BB962C8B-B14F-4D97-AF65-F5344CB8AC3E}">
        <p14:creationId xmlns:p14="http://schemas.microsoft.com/office/powerpoint/2010/main" val="428988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5183188" y="987432"/>
            <a:ext cx="6172200" cy="4873625"/>
          </a:xfrm>
        </p:spPr>
        <p:txBody>
          <a:bodyPr/>
          <a:lstStyle>
            <a:lvl1pPr marL="0" indent="0">
              <a:buNone/>
              <a:defRPr sz="1800"/>
            </a:lvl1pPr>
            <a:lvl2pPr marL="257168" indent="0">
              <a:buNone/>
              <a:defRPr sz="1575"/>
            </a:lvl2pPr>
            <a:lvl3pPr marL="514338" indent="0">
              <a:buNone/>
              <a:defRPr sz="1351"/>
            </a:lvl3pPr>
            <a:lvl4pPr marL="771506" indent="0">
              <a:buNone/>
              <a:defRPr sz="1125"/>
            </a:lvl4pPr>
            <a:lvl5pPr marL="1028674" indent="0">
              <a:buNone/>
              <a:defRPr sz="1125"/>
            </a:lvl5pPr>
            <a:lvl6pPr marL="1285843" indent="0">
              <a:buNone/>
              <a:defRPr sz="1125"/>
            </a:lvl6pPr>
            <a:lvl7pPr marL="1543012" indent="0">
              <a:buNone/>
              <a:defRPr sz="1125"/>
            </a:lvl7pPr>
            <a:lvl8pPr marL="1800180" indent="0">
              <a:buNone/>
              <a:defRPr sz="1125"/>
            </a:lvl8pPr>
            <a:lvl9pPr marL="2057349"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7" name="Slide Number Placeholder 6"/>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749" y="6356352"/>
            <a:ext cx="348323" cy="392867"/>
          </a:xfrm>
          <a:prstGeom prst="rect">
            <a:avLst/>
          </a:prstGeom>
        </p:spPr>
      </p:pic>
    </p:spTree>
    <p:extLst>
      <p:ext uri="{BB962C8B-B14F-4D97-AF65-F5344CB8AC3E}">
        <p14:creationId xmlns:p14="http://schemas.microsoft.com/office/powerpoint/2010/main" val="27196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6" name="Slide Number Placeholder 5"/>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3132" y="297663"/>
            <a:ext cx="1294907" cy="1460496"/>
          </a:xfrm>
          <a:prstGeom prst="rect">
            <a:avLst/>
          </a:prstGeom>
        </p:spPr>
      </p:pic>
      <p:cxnSp>
        <p:nvCxnSpPr>
          <p:cNvPr id="10" name="Straight Connector 9" title="Gold Line"/>
          <p:cNvCxnSpPr/>
          <p:nvPr userDrawn="1"/>
        </p:nvCxnSpPr>
        <p:spPr>
          <a:xfrm flipV="1">
            <a:off x="1940732" y="1716354"/>
            <a:ext cx="9413069"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0B4E8221-5023-C446-8F2B-7ED5B2526BFD}"/>
              </a:ext>
            </a:extLst>
          </p:cNvPr>
          <p:cNvSpPr txBox="1">
            <a:spLocks/>
          </p:cNvSpPr>
          <p:nvPr userDrawn="1"/>
        </p:nvSpPr>
        <p:spPr>
          <a:xfrm>
            <a:off x="554049" y="64928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2" name="Picture 11">
            <a:extLst>
              <a:ext uri="{FF2B5EF4-FFF2-40B4-BE49-F238E27FC236}">
                <a16:creationId xmlns:a16="http://schemas.microsoft.com/office/drawing/2014/main" id="{E4A8D8FB-937D-7B4C-8FA4-5E2AE79787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4075" y="6447721"/>
            <a:ext cx="319767" cy="360807"/>
          </a:xfrm>
          <a:prstGeom prst="rect">
            <a:avLst/>
          </a:prstGeom>
        </p:spPr>
      </p:pic>
    </p:spTree>
    <p:extLst>
      <p:ext uri="{BB962C8B-B14F-4D97-AF65-F5344CB8AC3E}">
        <p14:creationId xmlns:p14="http://schemas.microsoft.com/office/powerpoint/2010/main" val="364562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5"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10600" y="6216247"/>
            <a:ext cx="2743200" cy="365125"/>
          </a:xfrm>
          <a:prstGeom prst="rect">
            <a:avLst/>
          </a:prstGeom>
        </p:spPr>
        <p:txBody>
          <a:bodyPr/>
          <a:lstStyle/>
          <a:p>
            <a:fld id="{47CC054E-03C2-4BA4-B0DC-8A52C253DBFA}" type="datetimeFigureOut">
              <a:rPr lang="en-US" smtClean="0"/>
              <a:t>4/19/2022</a:t>
            </a:fld>
            <a:endParaRPr lang="en-US"/>
          </a:p>
        </p:txBody>
      </p:sp>
      <p:sp>
        <p:nvSpPr>
          <p:cNvPr id="6" name="Slide Number Placeholder 5"/>
          <p:cNvSpPr>
            <a:spLocks noGrp="1"/>
          </p:cNvSpPr>
          <p:nvPr>
            <p:ph type="sldNum" sz="quarter" idx="12"/>
          </p:nvPr>
        </p:nvSpPr>
        <p:spPr>
          <a:xfrm>
            <a:off x="4724400" y="6216247"/>
            <a:ext cx="27432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633074" y="6370224"/>
            <a:ext cx="421565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1">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752" y="6356352"/>
            <a:ext cx="339017" cy="392867"/>
          </a:xfrm>
          <a:prstGeom prst="rect">
            <a:avLst/>
          </a:prstGeom>
        </p:spPr>
      </p:pic>
    </p:spTree>
    <p:extLst>
      <p:ext uri="{BB962C8B-B14F-4D97-AF65-F5344CB8AC3E}">
        <p14:creationId xmlns:p14="http://schemas.microsoft.com/office/powerpoint/2010/main" val="23001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190627" y="4473774"/>
            <a:ext cx="9810751" cy="324399"/>
          </a:xfrm>
          <a:prstGeom prst="rect">
            <a:avLst/>
          </a:prstGeom>
        </p:spPr>
        <p:txBody>
          <a:bodyPr anchor="t"/>
          <a:lstStyle>
            <a:lvl1pPr marL="0" indent="0" algn="ctr">
              <a:spcBef>
                <a:spcPts val="0"/>
              </a:spcBef>
              <a:buSzTx/>
              <a:buNone/>
              <a:defRPr sz="1687" i="1"/>
            </a:lvl1pPr>
            <a:lvl2pPr marL="647362" indent="-334842" algn="ctr">
              <a:spcBef>
                <a:spcPts val="0"/>
              </a:spcBef>
              <a:defRPr sz="1687" i="1"/>
            </a:lvl2pPr>
            <a:lvl3pPr marL="959883" indent="-334842" algn="ctr">
              <a:spcBef>
                <a:spcPts val="0"/>
              </a:spcBef>
              <a:defRPr sz="1687" i="1"/>
            </a:lvl3pPr>
            <a:lvl4pPr marL="1272403" indent="-334842" algn="ctr">
              <a:spcBef>
                <a:spcPts val="0"/>
              </a:spcBef>
              <a:defRPr sz="1687" i="1"/>
            </a:lvl4pPr>
            <a:lvl5pPr marL="1584923" indent="-334842" algn="ctr">
              <a:spcBef>
                <a:spcPts val="0"/>
              </a:spcBef>
              <a:defRPr sz="1687"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1190627" y="3000315"/>
            <a:ext cx="9810751" cy="428749"/>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932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062066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1" y="2452501"/>
            <a:ext cx="9781953" cy="1428500"/>
          </a:xfrm>
        </p:spPr>
        <p:txBody>
          <a:bodyPr anchor="b">
            <a:normAutofit/>
          </a:bodyPr>
          <a:lstStyle>
            <a:lvl1pPr algn="ctr">
              <a:defRPr sz="4400" b="1">
                <a:latin typeface="+mn-lt"/>
              </a:defRPr>
            </a:lvl1pPr>
          </a:lstStyle>
          <a:p>
            <a:r>
              <a:rPr lang="en-US"/>
              <a:t>Click to edit Master title style</a:t>
            </a:r>
          </a:p>
        </p:txBody>
      </p:sp>
      <p:sp>
        <p:nvSpPr>
          <p:cNvPr id="3" name="Subtitle 2"/>
          <p:cNvSpPr>
            <a:spLocks noGrp="1"/>
          </p:cNvSpPr>
          <p:nvPr>
            <p:ph type="subTitle" idx="1"/>
          </p:nvPr>
        </p:nvSpPr>
        <p:spPr>
          <a:xfrm>
            <a:off x="1219201" y="3881000"/>
            <a:ext cx="9781953" cy="1655763"/>
          </a:xfrm>
        </p:spPr>
        <p:txBody>
          <a:bodyPr>
            <a:normAutofit/>
          </a:bodyPr>
          <a:lstStyle>
            <a:lvl1pPr marL="0" indent="0" algn="ctr">
              <a:buNone/>
              <a:defRPr sz="3600"/>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p>
        </p:txBody>
      </p:sp>
      <p:cxnSp>
        <p:nvCxnSpPr>
          <p:cNvPr id="10" name="Straight Connector 9" title="Gold Line"/>
          <p:cNvCxnSpPr/>
          <p:nvPr userDrawn="1"/>
        </p:nvCxnSpPr>
        <p:spPr>
          <a:xfrm flipV="1">
            <a:off x="2311141" y="1864893"/>
            <a:ext cx="7607300" cy="25291"/>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27" y="168489"/>
            <a:ext cx="1257543" cy="1428500"/>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1206"/>
            <a:ext cx="10515600" cy="4731671"/>
          </a:xfrm>
        </p:spPr>
        <p:txBody>
          <a:bodyPr>
            <a:normAutofit/>
          </a:bodyPr>
          <a:lstStyle>
            <a:lvl1pPr marL="233357" indent="-233357">
              <a:lnSpc>
                <a:spcPct val="100000"/>
              </a:lnSpc>
              <a:spcBef>
                <a:spcPts val="600"/>
              </a:spcBef>
              <a:tabLst/>
              <a:defRPr sz="2800"/>
            </a:lvl1pPr>
            <a:lvl2pPr marL="458777" indent="-201608">
              <a:lnSpc>
                <a:spcPct val="100000"/>
              </a:lnSpc>
              <a:spcBef>
                <a:spcPts val="300"/>
              </a:spcBef>
              <a:tabLst/>
              <a:defRPr sz="2400"/>
            </a:lvl2pPr>
            <a:lvl3pPr marL="692133" indent="-177796">
              <a:lnSpc>
                <a:spcPct val="100000"/>
              </a:lnSpc>
              <a:spcBef>
                <a:spcPts val="300"/>
              </a:spcBef>
              <a:tabLst/>
              <a:defRPr sz="2200"/>
            </a:lvl3pPr>
            <a:lvl4pPr marL="976289" indent="-204783">
              <a:lnSpc>
                <a:spcPct val="100000"/>
              </a:lnSpc>
              <a:spcBef>
                <a:spcPts val="300"/>
              </a:spcBef>
              <a:tabLst/>
              <a:defRPr sz="2000"/>
            </a:lvl4pPr>
            <a:lvl5pPr marL="1200121" indent="-171446">
              <a:lnSpc>
                <a:spcPct val="100000"/>
              </a:lnSpc>
              <a:spcBef>
                <a:spcPts val="300"/>
              </a:spcBef>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730478" y="1627627"/>
            <a:ext cx="8624485"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730479" y="168489"/>
            <a:ext cx="9819148" cy="1325563"/>
          </a:xfrm>
        </p:spPr>
        <p:txBody>
          <a:bodyPr>
            <a:normAutofit/>
          </a:bodyPr>
          <a:lstStyle>
            <a:lvl1pPr>
              <a:defRPr sz="4000"/>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327" y="168488"/>
            <a:ext cx="1013291" cy="1143339"/>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theme" Target="../theme/theme2.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0732" y="365129"/>
            <a:ext cx="9413069" cy="1325563"/>
          </a:xfrm>
          <a:prstGeom prst="rect">
            <a:avLst/>
          </a:prstGeom>
        </p:spPr>
        <p:txBody>
          <a:bodyPr vert="horz" lIns="91440" tIns="45720" rIns="91440" bIns="45720" rtlCol="0" anchor="ctr">
            <a:normAutofit/>
          </a:bodyPr>
          <a:lstStyle/>
          <a:p>
            <a:pPr>
              <a:lnSpc>
                <a:spcPct val="80000"/>
              </a:lnSpc>
            </a:pPr>
            <a:r>
              <a:rPr lang="en-US" sz="2700" b="0" cap="none" spc="0">
                <a:ln w="0"/>
                <a:solidFill>
                  <a:srgbClr val="003767"/>
                </a:solidFill>
                <a:effectLst>
                  <a:outerShdw blurRad="38100" dist="25400" dir="5400000" algn="ctr" rotWithShape="0">
                    <a:srgbClr val="6E747A">
                      <a:alpha val="43000"/>
                    </a:srgbClr>
                  </a:outerShdw>
                </a:effectLst>
              </a:rPr>
              <a:t>North Carolina </a:t>
            </a:r>
            <a:br>
              <a:rPr lang="en-US" sz="2700" b="0" cap="none" spc="0">
                <a:ln w="0"/>
                <a:solidFill>
                  <a:srgbClr val="003767"/>
                </a:solidFill>
                <a:effectLst>
                  <a:outerShdw blurRad="38100" dist="25400" dir="5400000" algn="ctr" rotWithShape="0">
                    <a:srgbClr val="6E747A">
                      <a:alpha val="43000"/>
                    </a:srgbClr>
                  </a:outerShdw>
                </a:effectLst>
              </a:rPr>
            </a:br>
            <a:r>
              <a:rPr lang="en-US" sz="2700"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981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93" r:id="rId19"/>
    <p:sldLayoutId id="2147483694"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8" r:id="rId30"/>
    <p:sldLayoutId id="2147483673" r:id="rId31"/>
    <p:sldLayoutId id="2147483674" r:id="rId32"/>
    <p:sldLayoutId id="2147483675" r:id="rId33"/>
    <p:sldLayoutId id="2147483676" r:id="rId34"/>
    <p:sldLayoutId id="2147483730" r:id="rId35"/>
  </p:sldLayoutIdLst>
  <p:txStyles>
    <p:titleStyle>
      <a:lvl1pPr algn="l" defTabSz="514350" rtl="0" eaLnBrk="1" latinLnBrk="0" hangingPunct="1">
        <a:lnSpc>
          <a:spcPct val="90000"/>
        </a:lnSpc>
        <a:spcBef>
          <a:spcPct val="0"/>
        </a:spcBef>
        <a:buNone/>
        <a:defRPr sz="32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0732" y="365129"/>
            <a:ext cx="9413069" cy="1325563"/>
          </a:xfrm>
          <a:prstGeom prst="rect">
            <a:avLst/>
          </a:prstGeom>
        </p:spPr>
        <p:txBody>
          <a:bodyPr vert="horz" lIns="91440" tIns="45720" rIns="91440" bIns="45720" rtlCol="0" anchor="ctr">
            <a:normAutofit/>
          </a:bodyPr>
          <a:lstStyle/>
          <a:p>
            <a:pPr>
              <a:lnSpc>
                <a:spcPct val="80000"/>
              </a:lnSpc>
            </a:pPr>
            <a:r>
              <a:rPr lang="en-US" sz="2700" b="0" cap="none" spc="0">
                <a:ln w="0"/>
                <a:solidFill>
                  <a:srgbClr val="003767"/>
                </a:solidFill>
                <a:effectLst>
                  <a:outerShdw blurRad="38100" dist="25400" dir="5400000" algn="ctr" rotWithShape="0">
                    <a:srgbClr val="6E747A">
                      <a:alpha val="43000"/>
                    </a:srgbClr>
                  </a:outerShdw>
                </a:effectLst>
              </a:rPr>
              <a:t>North Carolina </a:t>
            </a:r>
            <a:br>
              <a:rPr lang="en-US" sz="2700" b="0" cap="none" spc="0">
                <a:ln w="0"/>
                <a:solidFill>
                  <a:srgbClr val="003767"/>
                </a:solidFill>
                <a:effectLst>
                  <a:outerShdw blurRad="38100" dist="25400" dir="5400000" algn="ctr" rotWithShape="0">
                    <a:srgbClr val="6E747A">
                      <a:alpha val="43000"/>
                    </a:srgbClr>
                  </a:outerShdw>
                </a:effectLst>
              </a:rPr>
            </a:br>
            <a:r>
              <a:rPr lang="en-US" sz="2700"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680" r:id="rId7"/>
    <p:sldLayoutId id="2147483681" r:id="rId8"/>
    <p:sldLayoutId id="2147483682" r:id="rId9"/>
    <p:sldLayoutId id="2147483683" r:id="rId10"/>
    <p:sldLayoutId id="2147483684" r:id="rId11"/>
    <p:sldLayoutId id="2147483685" r:id="rId12"/>
    <p:sldLayoutId id="2147483686" r:id="rId13"/>
    <p:sldLayoutId id="2147483668" r:id="rId14"/>
    <p:sldLayoutId id="2147483669" r:id="rId15"/>
    <p:sldLayoutId id="2147483670" r:id="rId16"/>
    <p:sldLayoutId id="2147483671" r:id="rId17"/>
    <p:sldLayoutId id="2147483660" r:id="rId18"/>
    <p:sldLayoutId id="2147483687" r:id="rId19"/>
    <p:sldLayoutId id="2147483688" r:id="rId20"/>
    <p:sldLayoutId id="2147483689" r:id="rId21"/>
    <p:sldLayoutId id="2147483690" r:id="rId22"/>
    <p:sldLayoutId id="2147483709" r:id="rId23"/>
    <p:sldLayoutId id="2147483672" r:id="rId24"/>
    <p:sldLayoutId id="2147483697" r:id="rId25"/>
    <p:sldLayoutId id="2147483691" r:id="rId26"/>
    <p:sldLayoutId id="2147483692"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338"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p:titleStyle>
    <p:bodyStyle>
      <a:lvl1pPr marL="128585" indent="-128585" algn="l" defTabSz="514338" rtl="0" eaLnBrk="1" latinLnBrk="0" hangingPunct="1">
        <a:lnSpc>
          <a:spcPct val="90000"/>
        </a:lnSpc>
        <a:spcBef>
          <a:spcPts val="563"/>
        </a:spcBef>
        <a:buFont typeface="Arial" panose="020B0604020202020204" pitchFamily="34" charset="0"/>
        <a:buChar char="•"/>
        <a:defRPr sz="2800" kern="1200">
          <a:solidFill>
            <a:schemeClr val="tx1"/>
          </a:solidFill>
          <a:latin typeface="Times New Roman" charset="0"/>
          <a:ea typeface="Times New Roman" charset="0"/>
          <a:cs typeface="Times New Roman" charset="0"/>
        </a:defRPr>
      </a:lvl1pPr>
      <a:lvl2pPr marL="385753" indent="-128585" algn="l" defTabSz="514338" rtl="0" eaLnBrk="1" latinLnBrk="0" hangingPunct="1">
        <a:lnSpc>
          <a:spcPct val="90000"/>
        </a:lnSpc>
        <a:spcBef>
          <a:spcPts val="281"/>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2pPr>
      <a:lvl3pPr marL="642923" indent="-128585" algn="l" defTabSz="514338" rtl="0" eaLnBrk="1" latinLnBrk="0" hangingPunct="1">
        <a:lnSpc>
          <a:spcPct val="90000"/>
        </a:lnSpc>
        <a:spcBef>
          <a:spcPts val="281"/>
        </a:spcBef>
        <a:buFont typeface="Arial" panose="020B0604020202020204" pitchFamily="34" charset="0"/>
        <a:buChar char="•"/>
        <a:defRPr sz="2200" kern="1200">
          <a:solidFill>
            <a:schemeClr val="tx1"/>
          </a:solidFill>
          <a:latin typeface="Times New Roman" charset="0"/>
          <a:ea typeface="Times New Roman" charset="0"/>
          <a:cs typeface="Times New Roman" charset="0"/>
        </a:defRPr>
      </a:lvl3pPr>
      <a:lvl4pPr marL="900091" indent="-128585" algn="l" defTabSz="514338" rtl="0" eaLnBrk="1" latinLnBrk="0" hangingPunct="1">
        <a:lnSpc>
          <a:spcPct val="9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4pPr>
      <a:lvl5pPr marL="1157259" indent="-128585" algn="l" defTabSz="514338" rtl="0" eaLnBrk="1" latinLnBrk="0" hangingPunct="1">
        <a:lnSpc>
          <a:spcPct val="9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8" rtl="0" eaLnBrk="1" latinLnBrk="0" hangingPunct="1">
        <a:defRPr sz="1013" kern="1200">
          <a:solidFill>
            <a:schemeClr val="tx1"/>
          </a:solidFill>
          <a:latin typeface="+mn-lt"/>
          <a:ea typeface="+mn-ea"/>
          <a:cs typeface="+mn-cs"/>
        </a:defRPr>
      </a:lvl1pPr>
      <a:lvl2pPr marL="257168"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4"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0732" y="365129"/>
            <a:ext cx="9413069" cy="1325563"/>
          </a:xfrm>
          <a:prstGeom prst="rect">
            <a:avLst/>
          </a:prstGeom>
        </p:spPr>
        <p:txBody>
          <a:bodyPr vert="horz" lIns="91440" tIns="45720" rIns="91440" bIns="45720" rtlCol="0" anchor="ctr">
            <a:normAutofit/>
          </a:bodyPr>
          <a:lstStyle/>
          <a:p>
            <a:pPr>
              <a:lnSpc>
                <a:spcPct val="80000"/>
              </a:lnSpc>
            </a:pPr>
            <a:r>
              <a:rPr lang="en-US" sz="2700" b="0" cap="none" spc="0">
                <a:ln w="0"/>
                <a:solidFill>
                  <a:srgbClr val="003767"/>
                </a:solidFill>
                <a:effectLst>
                  <a:outerShdw blurRad="38100" dist="25400" dir="5400000" algn="ctr" rotWithShape="0">
                    <a:srgbClr val="6E747A">
                      <a:alpha val="43000"/>
                    </a:srgbClr>
                  </a:outerShdw>
                </a:effectLst>
              </a:rPr>
              <a:t>North Carolina </a:t>
            </a:r>
            <a:br>
              <a:rPr lang="en-US" sz="2700" b="0" cap="none" spc="0">
                <a:ln w="0"/>
                <a:solidFill>
                  <a:srgbClr val="003767"/>
                </a:solidFill>
                <a:effectLst>
                  <a:outerShdw blurRad="38100" dist="25400" dir="5400000" algn="ctr" rotWithShape="0">
                    <a:srgbClr val="6E747A">
                      <a:alpha val="43000"/>
                    </a:srgbClr>
                  </a:outerShdw>
                </a:effectLst>
              </a:rPr>
            </a:br>
            <a:r>
              <a:rPr lang="en-US" sz="2700"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774074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338"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p:titleStyle>
    <p:bodyStyle>
      <a:lvl1pPr marL="128585" indent="-128585" algn="l" defTabSz="514338" rtl="0" eaLnBrk="1" latinLnBrk="0" hangingPunct="1">
        <a:lnSpc>
          <a:spcPct val="90000"/>
        </a:lnSpc>
        <a:spcBef>
          <a:spcPts val="563"/>
        </a:spcBef>
        <a:buFont typeface="Arial" panose="020B0604020202020204" pitchFamily="34" charset="0"/>
        <a:buChar char="•"/>
        <a:defRPr sz="2800" kern="1200">
          <a:solidFill>
            <a:schemeClr val="tx1"/>
          </a:solidFill>
          <a:latin typeface="Times New Roman" charset="0"/>
          <a:ea typeface="Times New Roman" charset="0"/>
          <a:cs typeface="Times New Roman" charset="0"/>
        </a:defRPr>
      </a:lvl1pPr>
      <a:lvl2pPr marL="385753" indent="-128585" algn="l" defTabSz="514338" rtl="0" eaLnBrk="1" latinLnBrk="0" hangingPunct="1">
        <a:lnSpc>
          <a:spcPct val="90000"/>
        </a:lnSpc>
        <a:spcBef>
          <a:spcPts val="281"/>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2pPr>
      <a:lvl3pPr marL="642923" indent="-128585" algn="l" defTabSz="514338" rtl="0" eaLnBrk="1" latinLnBrk="0" hangingPunct="1">
        <a:lnSpc>
          <a:spcPct val="90000"/>
        </a:lnSpc>
        <a:spcBef>
          <a:spcPts val="281"/>
        </a:spcBef>
        <a:buFont typeface="Arial" panose="020B0604020202020204" pitchFamily="34" charset="0"/>
        <a:buChar char="•"/>
        <a:defRPr sz="2200" kern="1200">
          <a:solidFill>
            <a:schemeClr val="tx1"/>
          </a:solidFill>
          <a:latin typeface="Times New Roman" charset="0"/>
          <a:ea typeface="Times New Roman" charset="0"/>
          <a:cs typeface="Times New Roman" charset="0"/>
        </a:defRPr>
      </a:lvl3pPr>
      <a:lvl4pPr marL="900091" indent="-128585" algn="l" defTabSz="514338" rtl="0" eaLnBrk="1" latinLnBrk="0" hangingPunct="1">
        <a:lnSpc>
          <a:spcPct val="9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4pPr>
      <a:lvl5pPr marL="1157259" indent="-128585" algn="l" defTabSz="514338" rtl="0" eaLnBrk="1" latinLnBrk="0" hangingPunct="1">
        <a:lnSpc>
          <a:spcPct val="9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8" rtl="0" eaLnBrk="1" latinLnBrk="0" hangingPunct="1">
        <a:defRPr sz="1013" kern="1200">
          <a:solidFill>
            <a:schemeClr val="tx1"/>
          </a:solidFill>
          <a:latin typeface="+mn-lt"/>
          <a:ea typeface="+mn-ea"/>
          <a:cs typeface="+mn-cs"/>
        </a:defRPr>
      </a:lvl1pPr>
      <a:lvl2pPr marL="257168"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4"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perkins.org/" TargetMode="External"/><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7.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g"/><Relationship Id="rId5" Type="http://schemas.microsoft.com/office/2007/relationships/hdphoto" Target="../media/hdphoto1.wdp"/><Relationship Id="rId10" Type="http://schemas.openxmlformats.org/officeDocument/2006/relationships/image" Target="../media/image24.JPG"/><Relationship Id="rId4" Type="http://schemas.openxmlformats.org/officeDocument/2006/relationships/image" Target="../media/image19.png"/><Relationship Id="rId9" Type="http://schemas.openxmlformats.org/officeDocument/2006/relationships/image" Target="../media/image23.png"/></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30.xml"/><Relationship Id="rId6" Type="http://schemas.openxmlformats.org/officeDocument/2006/relationships/image" Target="../media/image28.png"/><Relationship Id="rId5" Type="http://schemas.openxmlformats.org/officeDocument/2006/relationships/image" Target="../media/image1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p:txBody>
          <a:bodyPr/>
          <a:lstStyle/>
          <a:p>
            <a:r>
              <a:rPr lang="en-US" dirty="0"/>
              <a:t>Postsecondary CTE   </a:t>
            </a:r>
          </a:p>
        </p:txBody>
      </p:sp>
      <p:sp>
        <p:nvSpPr>
          <p:cNvPr id="120" name="Shape 120"/>
          <p:cNvSpPr>
            <a:spLocks noGrp="1"/>
          </p:cNvSpPr>
          <p:nvPr>
            <p:ph type="subTitle" idx="1"/>
          </p:nvPr>
        </p:nvSpPr>
        <p:spPr/>
        <p:txBody>
          <a:bodyPr>
            <a:normAutofit fontScale="92500" lnSpcReduction="20000"/>
          </a:bodyPr>
          <a:lstStyle/>
          <a:p>
            <a:r>
              <a:rPr lang="en-US" dirty="0"/>
              <a:t>2022-2023 Annual Perkins Planning Meeting </a:t>
            </a:r>
          </a:p>
          <a:p>
            <a:r>
              <a:rPr lang="en-US" dirty="0"/>
              <a:t>April 19 &amp; 28, 2022</a:t>
            </a:r>
          </a:p>
          <a:p>
            <a:r>
              <a:rPr lang="en-US" dirty="0"/>
              <a:t>Virtual/Greensboro, NC</a:t>
            </a:r>
          </a:p>
          <a:p>
            <a:endParaRPr lang="en-US" dirty="0"/>
          </a:p>
          <a:p>
            <a:r>
              <a:rPr lang="en-US" dirty="0"/>
              <a:t>www.ncperkins.org</a:t>
            </a:r>
          </a:p>
        </p:txBody>
      </p:sp>
    </p:spTree>
    <p:extLst>
      <p:ext uri="{BB962C8B-B14F-4D97-AF65-F5344CB8AC3E}">
        <p14:creationId xmlns:p14="http://schemas.microsoft.com/office/powerpoint/2010/main" val="697984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idx="1"/>
          </p:nvPr>
        </p:nvSpPr>
        <p:spPr>
          <a:xfrm>
            <a:off x="1730478" y="1761205"/>
            <a:ext cx="8614249" cy="4731671"/>
          </a:xfrm>
        </p:spPr>
        <p:txBody>
          <a:bodyPr/>
          <a:lstStyle/>
          <a:p>
            <a:pPr marL="396875" indent="-396875">
              <a:spcAft>
                <a:spcPts val="1800"/>
              </a:spcAft>
            </a:pPr>
            <a:r>
              <a:rPr lang="en-US" dirty="0"/>
              <a:t>Student accessibility (physical parameters)</a:t>
            </a:r>
          </a:p>
          <a:p>
            <a:pPr marL="396875" indent="-396875">
              <a:spcAft>
                <a:spcPts val="1800"/>
              </a:spcAft>
            </a:pPr>
            <a:r>
              <a:rPr lang="en-US" dirty="0"/>
              <a:t>Student access (policies and procedures)</a:t>
            </a:r>
          </a:p>
          <a:p>
            <a:pPr marL="396875" indent="-396875">
              <a:spcAft>
                <a:spcPts val="1800"/>
              </a:spcAft>
            </a:pPr>
            <a:r>
              <a:rPr lang="en-US" dirty="0"/>
              <a:t>Equity in teaching faculty, enrolled students, and support staff  </a:t>
            </a:r>
          </a:p>
        </p:txBody>
      </p:sp>
      <p:sp>
        <p:nvSpPr>
          <p:cNvPr id="162" name="Shape 162"/>
          <p:cNvSpPr>
            <a:spLocks noGrp="1"/>
          </p:cNvSpPr>
          <p:nvPr>
            <p:ph type="title"/>
          </p:nvPr>
        </p:nvSpPr>
        <p:spPr/>
        <p:txBody>
          <a:bodyPr>
            <a:normAutofit/>
          </a:bodyPr>
          <a:lstStyle>
            <a:lvl1pPr defTabSz="332993">
              <a:defRPr sz="4560"/>
            </a:lvl1pPr>
          </a:lstStyle>
          <a:p>
            <a:r>
              <a:rPr lang="en-US" sz="3200" dirty="0"/>
              <a:t>Methods of Administration (MOA) of Federal CTE Programs</a:t>
            </a:r>
          </a:p>
        </p:txBody>
      </p:sp>
    </p:spTree>
    <p:extLst>
      <p:ext uri="{BB962C8B-B14F-4D97-AF65-F5344CB8AC3E}">
        <p14:creationId xmlns:p14="http://schemas.microsoft.com/office/powerpoint/2010/main" val="173304920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idx="1"/>
          </p:nvPr>
        </p:nvSpPr>
        <p:spPr>
          <a:xfrm>
            <a:off x="1730478" y="1838035"/>
            <a:ext cx="9623322" cy="5019965"/>
          </a:xfrm>
        </p:spPr>
        <p:txBody>
          <a:bodyPr>
            <a:normAutofit/>
          </a:bodyPr>
          <a:lstStyle/>
          <a:p>
            <a:pPr marL="230188" indent="-230188">
              <a:spcBef>
                <a:spcPts val="0"/>
              </a:spcBef>
              <a:spcAft>
                <a:spcPts val="900"/>
              </a:spcAft>
            </a:pPr>
            <a:r>
              <a:rPr lang="en-US" sz="2000" dirty="0"/>
              <a:t>Administrative  - Notice of non-discrimination  </a:t>
            </a:r>
          </a:p>
          <a:p>
            <a:pPr marL="230188" indent="-230188">
              <a:spcBef>
                <a:spcPts val="0"/>
              </a:spcBef>
              <a:spcAft>
                <a:spcPts val="900"/>
              </a:spcAft>
            </a:pPr>
            <a:r>
              <a:rPr lang="en-US" sz="2000" dirty="0"/>
              <a:t>Site location and student eligibility </a:t>
            </a:r>
          </a:p>
          <a:p>
            <a:pPr marL="230188" indent="-230188">
              <a:spcBef>
                <a:spcPts val="0"/>
              </a:spcBef>
              <a:spcAft>
                <a:spcPts val="900"/>
              </a:spcAft>
            </a:pPr>
            <a:r>
              <a:rPr lang="en-US" sz="2000" dirty="0"/>
              <a:t>Equity recruitment </a:t>
            </a:r>
          </a:p>
          <a:p>
            <a:pPr marL="230188" indent="-230188">
              <a:spcBef>
                <a:spcPts val="0"/>
              </a:spcBef>
              <a:spcAft>
                <a:spcPts val="900"/>
              </a:spcAft>
            </a:pPr>
            <a:r>
              <a:rPr lang="en-US" sz="2000" dirty="0"/>
              <a:t>Admissions </a:t>
            </a:r>
          </a:p>
          <a:p>
            <a:pPr marL="230188" indent="-230188">
              <a:spcBef>
                <a:spcPts val="0"/>
              </a:spcBef>
              <a:spcAft>
                <a:spcPts val="900"/>
              </a:spcAft>
            </a:pPr>
            <a:r>
              <a:rPr lang="en-US" sz="2000" dirty="0"/>
              <a:t>Student financial assistance </a:t>
            </a:r>
          </a:p>
          <a:p>
            <a:pPr marL="230188" indent="-230188">
              <a:spcBef>
                <a:spcPts val="0"/>
              </a:spcBef>
              <a:spcAft>
                <a:spcPts val="900"/>
              </a:spcAft>
            </a:pPr>
            <a:r>
              <a:rPr lang="en-US" sz="2000" dirty="0"/>
              <a:t>Counseling and prevocational programs </a:t>
            </a:r>
          </a:p>
          <a:p>
            <a:pPr marL="230188" indent="-230188">
              <a:spcBef>
                <a:spcPts val="0"/>
              </a:spcBef>
              <a:spcAft>
                <a:spcPts val="900"/>
              </a:spcAft>
            </a:pPr>
            <a:r>
              <a:rPr lang="en-US" sz="2000" dirty="0"/>
              <a:t>Services for students with disabilities </a:t>
            </a:r>
          </a:p>
          <a:p>
            <a:pPr marL="230188" indent="-230188">
              <a:spcBef>
                <a:spcPts val="0"/>
              </a:spcBef>
              <a:spcAft>
                <a:spcPts val="900"/>
              </a:spcAft>
            </a:pPr>
            <a:r>
              <a:rPr lang="en-US" sz="2000" dirty="0"/>
              <a:t>Accessibility 504-ADA </a:t>
            </a:r>
          </a:p>
          <a:p>
            <a:pPr marL="230188" indent="-230188">
              <a:spcBef>
                <a:spcPts val="0"/>
              </a:spcBef>
              <a:spcAft>
                <a:spcPts val="900"/>
              </a:spcAft>
            </a:pPr>
            <a:r>
              <a:rPr lang="en-US" sz="2000" dirty="0"/>
              <a:t>Comparable facilities </a:t>
            </a:r>
          </a:p>
          <a:p>
            <a:pPr marL="230188" indent="-230188">
              <a:spcBef>
                <a:spcPts val="0"/>
              </a:spcBef>
              <a:spcAft>
                <a:spcPts val="900"/>
              </a:spcAft>
            </a:pPr>
            <a:r>
              <a:rPr lang="en-US" sz="2000" dirty="0"/>
              <a:t>Work study, cooperative education, job placement, apprenticeship </a:t>
            </a:r>
          </a:p>
          <a:p>
            <a:pPr marL="230188" indent="-230188">
              <a:spcBef>
                <a:spcPts val="0"/>
              </a:spcBef>
              <a:spcAft>
                <a:spcPts val="900"/>
              </a:spcAft>
            </a:pPr>
            <a:r>
              <a:rPr lang="en-US" sz="2000" dirty="0"/>
              <a:t>Employment </a:t>
            </a:r>
          </a:p>
        </p:txBody>
      </p:sp>
      <p:sp>
        <p:nvSpPr>
          <p:cNvPr id="165" name="Shape 165"/>
          <p:cNvSpPr>
            <a:spLocks noGrp="1"/>
          </p:cNvSpPr>
          <p:nvPr>
            <p:ph type="title"/>
          </p:nvPr>
        </p:nvSpPr>
        <p:spPr/>
        <p:txBody>
          <a:bodyPr>
            <a:normAutofit/>
          </a:bodyPr>
          <a:lstStyle>
            <a:lvl1pPr defTabSz="332993">
              <a:defRPr sz="4560"/>
            </a:lvl1pPr>
          </a:lstStyle>
          <a:p>
            <a:r>
              <a:rPr lang="en-US" sz="3200" dirty="0"/>
              <a:t>Methods of Administration (MOA) of Federal CTE Programs Checklist </a:t>
            </a:r>
          </a:p>
        </p:txBody>
      </p:sp>
    </p:spTree>
    <p:extLst>
      <p:ext uri="{BB962C8B-B14F-4D97-AF65-F5344CB8AC3E}">
        <p14:creationId xmlns:p14="http://schemas.microsoft.com/office/powerpoint/2010/main" val="103735140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73081C-FEF2-4CC0-B7D8-FAC7E5A37454}"/>
              </a:ext>
            </a:extLst>
          </p:cNvPr>
          <p:cNvSpPr>
            <a:spLocks noGrp="1"/>
          </p:cNvSpPr>
          <p:nvPr>
            <p:ph idx="1"/>
          </p:nvPr>
        </p:nvSpPr>
        <p:spPr/>
        <p:txBody>
          <a:bodyPr/>
          <a:lstStyle/>
          <a:p>
            <a:pPr>
              <a:spcAft>
                <a:spcPts val="1200"/>
              </a:spcAft>
            </a:pPr>
            <a:r>
              <a:rPr lang="en-US" dirty="0"/>
              <a:t>CLNAs last for 2 years. Check to ensure yours are still valid (look at date submitted in Moodle)</a:t>
            </a:r>
          </a:p>
          <a:p>
            <a:pPr>
              <a:spcAft>
                <a:spcPts val="1200"/>
              </a:spcAft>
            </a:pPr>
            <a:r>
              <a:rPr lang="en-US" dirty="0"/>
              <a:t>New or updated CLNAs must be submitted before your local plan is reviewed.</a:t>
            </a:r>
          </a:p>
          <a:p>
            <a:pPr>
              <a:spcAft>
                <a:spcPts val="1200"/>
              </a:spcAft>
            </a:pPr>
            <a:r>
              <a:rPr lang="en-US" dirty="0"/>
              <a:t>Applications must also be updated if CLNAs change</a:t>
            </a:r>
          </a:p>
          <a:p>
            <a:pPr>
              <a:spcAft>
                <a:spcPts val="1200"/>
              </a:spcAft>
            </a:pPr>
            <a:r>
              <a:rPr lang="en-US" dirty="0"/>
              <a:t>The following slides have a few promising practice ideas from the mid-year reviews to address CLNA gaps</a:t>
            </a:r>
          </a:p>
        </p:txBody>
      </p:sp>
      <p:sp>
        <p:nvSpPr>
          <p:cNvPr id="3" name="Title 2">
            <a:extLst>
              <a:ext uri="{FF2B5EF4-FFF2-40B4-BE49-F238E27FC236}">
                <a16:creationId xmlns:a16="http://schemas.microsoft.com/office/drawing/2014/main" id="{8907A734-E4DE-40E3-ADBA-46E0C2BDF755}"/>
              </a:ext>
            </a:extLst>
          </p:cNvPr>
          <p:cNvSpPr>
            <a:spLocks noGrp="1"/>
          </p:cNvSpPr>
          <p:nvPr>
            <p:ph type="title"/>
          </p:nvPr>
        </p:nvSpPr>
        <p:spPr>
          <a:xfrm>
            <a:off x="1730479" y="168489"/>
            <a:ext cx="9623321" cy="1325563"/>
          </a:xfrm>
        </p:spPr>
        <p:txBody>
          <a:bodyPr/>
          <a:lstStyle/>
          <a:p>
            <a:r>
              <a:rPr lang="en-US" dirty="0"/>
              <a:t>CLNAs and Applications</a:t>
            </a:r>
          </a:p>
        </p:txBody>
      </p:sp>
    </p:spTree>
    <p:extLst>
      <p:ext uri="{BB962C8B-B14F-4D97-AF65-F5344CB8AC3E}">
        <p14:creationId xmlns:p14="http://schemas.microsoft.com/office/powerpoint/2010/main" val="152470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D8B080-B9D1-4E99-AB68-21B7BAA2F2DB}"/>
              </a:ext>
            </a:extLst>
          </p:cNvPr>
          <p:cNvSpPr>
            <a:spLocks noGrp="1"/>
          </p:cNvSpPr>
          <p:nvPr>
            <p:ph idx="1"/>
          </p:nvPr>
        </p:nvSpPr>
        <p:spPr/>
        <p:txBody>
          <a:bodyPr vert="horz" lIns="91440" tIns="45720" rIns="91440" bIns="45720" rtlCol="0" anchor="t">
            <a:normAutofit/>
          </a:bodyPr>
          <a:lstStyle/>
          <a:p>
            <a:pPr marL="233045" indent="-233045">
              <a:spcBef>
                <a:spcPts val="0"/>
              </a:spcBef>
              <a:spcAft>
                <a:spcPts val="1800"/>
              </a:spcAft>
            </a:pPr>
            <a:r>
              <a:rPr lang="en-US" dirty="0">
                <a:latin typeface="Times New Roman"/>
                <a:cs typeface="Times New Roman"/>
              </a:rPr>
              <a:t>Alamance - Bring Your “A Game” for Work-Based Learning</a:t>
            </a:r>
          </a:p>
          <a:p>
            <a:pPr marL="233045" indent="-233045">
              <a:spcBef>
                <a:spcPts val="0"/>
              </a:spcBef>
              <a:spcAft>
                <a:spcPts val="1800"/>
              </a:spcAft>
            </a:pPr>
            <a:r>
              <a:rPr lang="en-US" dirty="0">
                <a:latin typeface="Times New Roman"/>
                <a:cs typeface="Times New Roman"/>
              </a:rPr>
              <a:t>AB Tech - Apprenticeships in Culinary and Early Childhood</a:t>
            </a:r>
          </a:p>
          <a:p>
            <a:pPr marL="233045" indent="-233045">
              <a:spcBef>
                <a:spcPts val="0"/>
              </a:spcBef>
              <a:spcAft>
                <a:spcPts val="1800"/>
              </a:spcAft>
            </a:pPr>
            <a:r>
              <a:rPr lang="en-US" dirty="0">
                <a:latin typeface="Times New Roman"/>
                <a:cs typeface="Times New Roman"/>
              </a:rPr>
              <a:t>Blue Ridge - Women Rock IT and also Aviso</a:t>
            </a:r>
          </a:p>
          <a:p>
            <a:pPr marL="233045" indent="-233045">
              <a:spcBef>
                <a:spcPts val="0"/>
              </a:spcBef>
              <a:spcAft>
                <a:spcPts val="1800"/>
              </a:spcAft>
            </a:pPr>
            <a:r>
              <a:rPr lang="en-US" dirty="0">
                <a:latin typeface="Times New Roman"/>
                <a:cs typeface="Times New Roman"/>
              </a:rPr>
              <a:t>Central Carolina - NC </a:t>
            </a:r>
            <a:r>
              <a:rPr lang="en-US" dirty="0" err="1">
                <a:latin typeface="Times New Roman"/>
                <a:cs typeface="Times New Roman"/>
              </a:rPr>
              <a:t>BioNetwork</a:t>
            </a:r>
            <a:r>
              <a:rPr lang="en-US" dirty="0">
                <a:latin typeface="Times New Roman"/>
                <a:cs typeface="Times New Roman"/>
              </a:rPr>
              <a:t> Phase 1</a:t>
            </a:r>
          </a:p>
          <a:p>
            <a:pPr marL="233045" indent="-233045">
              <a:spcBef>
                <a:spcPts val="0"/>
              </a:spcBef>
              <a:spcAft>
                <a:spcPts val="1800"/>
              </a:spcAft>
            </a:pPr>
            <a:r>
              <a:rPr lang="en-US" dirty="0">
                <a:latin typeface="Times New Roman"/>
                <a:cs typeface="Times New Roman"/>
              </a:rPr>
              <a:t>Gaston College - Student Recruiter</a:t>
            </a:r>
          </a:p>
          <a:p>
            <a:pPr marL="233045" indent="-233045">
              <a:spcBef>
                <a:spcPts val="0"/>
              </a:spcBef>
              <a:spcAft>
                <a:spcPts val="1800"/>
              </a:spcAft>
            </a:pPr>
            <a:r>
              <a:rPr lang="en-US" dirty="0">
                <a:latin typeface="Times New Roman"/>
                <a:cs typeface="Times New Roman"/>
              </a:rPr>
              <a:t>Mayland - Summer Camp Faculty continue working with middle level students in a   club format in Criminal Justice and Applied Engineering</a:t>
            </a:r>
          </a:p>
        </p:txBody>
      </p:sp>
      <p:sp>
        <p:nvSpPr>
          <p:cNvPr id="3" name="Title 2">
            <a:extLst>
              <a:ext uri="{FF2B5EF4-FFF2-40B4-BE49-F238E27FC236}">
                <a16:creationId xmlns:a16="http://schemas.microsoft.com/office/drawing/2014/main" id="{EA3C1ABC-8B45-48EB-A1B8-432D77E7C08A}"/>
              </a:ext>
            </a:extLst>
          </p:cNvPr>
          <p:cNvSpPr>
            <a:spLocks noGrp="1"/>
          </p:cNvSpPr>
          <p:nvPr>
            <p:ph type="title"/>
          </p:nvPr>
        </p:nvSpPr>
        <p:spPr/>
        <p:txBody>
          <a:bodyPr/>
          <a:lstStyle/>
          <a:p>
            <a:r>
              <a:rPr lang="en-US" dirty="0"/>
              <a:t>Ideas to address CLNA Gaps/Needs</a:t>
            </a:r>
          </a:p>
        </p:txBody>
      </p:sp>
    </p:spTree>
    <p:extLst>
      <p:ext uri="{BB962C8B-B14F-4D97-AF65-F5344CB8AC3E}">
        <p14:creationId xmlns:p14="http://schemas.microsoft.com/office/powerpoint/2010/main" val="116019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7F3DDF-1AF6-51AB-DCAD-AD9995720025}"/>
              </a:ext>
            </a:extLst>
          </p:cNvPr>
          <p:cNvSpPr>
            <a:spLocks noGrp="1"/>
          </p:cNvSpPr>
          <p:nvPr>
            <p:ph idx="1"/>
          </p:nvPr>
        </p:nvSpPr>
        <p:spPr>
          <a:xfrm>
            <a:off x="838200" y="1761206"/>
            <a:ext cx="10515600" cy="5018285"/>
          </a:xfrm>
        </p:spPr>
        <p:txBody>
          <a:bodyPr vert="horz" lIns="91440" tIns="45720" rIns="91440" bIns="45720" rtlCol="0" anchor="t">
            <a:normAutofit/>
          </a:bodyPr>
          <a:lstStyle/>
          <a:p>
            <a:pPr marL="233045" indent="-233045">
              <a:spcBef>
                <a:spcPts val="0"/>
              </a:spcBef>
              <a:spcAft>
                <a:spcPts val="1800"/>
              </a:spcAft>
            </a:pPr>
            <a:r>
              <a:rPr lang="en-US" dirty="0">
                <a:latin typeface="Times New Roman"/>
                <a:cs typeface="Times New Roman"/>
              </a:rPr>
              <a:t>College of the Albemarle - Test Drive for Adults and VR for BLET</a:t>
            </a:r>
          </a:p>
          <a:p>
            <a:pPr marL="233045" indent="-233045">
              <a:spcBef>
                <a:spcPts val="0"/>
              </a:spcBef>
              <a:spcAft>
                <a:spcPts val="1800"/>
              </a:spcAft>
            </a:pPr>
            <a:r>
              <a:rPr lang="en-US" dirty="0">
                <a:latin typeface="Times New Roman"/>
                <a:cs typeface="Times New Roman"/>
              </a:rPr>
              <a:t>Carteret - Mental Health First Aide Institution-wide training</a:t>
            </a:r>
          </a:p>
          <a:p>
            <a:pPr marL="233045" indent="-233045">
              <a:spcBef>
                <a:spcPts val="0"/>
              </a:spcBef>
              <a:spcAft>
                <a:spcPts val="1800"/>
              </a:spcAft>
            </a:pPr>
            <a:r>
              <a:rPr lang="en-US" dirty="0">
                <a:latin typeface="Times New Roman"/>
                <a:cs typeface="Times New Roman"/>
              </a:rPr>
              <a:t>Bladen - Full Steam Ahead collaboration with 5-8 graders</a:t>
            </a:r>
          </a:p>
          <a:p>
            <a:pPr marL="233045" indent="-233045">
              <a:spcBef>
                <a:spcPts val="0"/>
              </a:spcBef>
              <a:spcAft>
                <a:spcPts val="1800"/>
              </a:spcAft>
            </a:pPr>
            <a:r>
              <a:rPr lang="en-US" dirty="0">
                <a:latin typeface="Times New Roman"/>
                <a:cs typeface="Times New Roman"/>
              </a:rPr>
              <a:t>Sandhills - Brothers Achieving Success &amp; Excellence minority male focused</a:t>
            </a:r>
          </a:p>
          <a:p>
            <a:pPr marL="233045" indent="-233045">
              <a:spcBef>
                <a:spcPts val="0"/>
              </a:spcBef>
              <a:spcAft>
                <a:spcPts val="1800"/>
              </a:spcAft>
            </a:pPr>
            <a:r>
              <a:rPr lang="en-US" dirty="0">
                <a:latin typeface="Times New Roman"/>
                <a:cs typeface="Times New Roman"/>
              </a:rPr>
              <a:t>Lenoir - Interdisciplinary work teams</a:t>
            </a:r>
          </a:p>
          <a:p>
            <a:pPr marL="233045" indent="-233045">
              <a:spcBef>
                <a:spcPts val="0"/>
              </a:spcBef>
              <a:spcAft>
                <a:spcPts val="1800"/>
              </a:spcAft>
            </a:pPr>
            <a:r>
              <a:rPr lang="en-US" dirty="0">
                <a:latin typeface="Times New Roman"/>
                <a:cs typeface="Times New Roman"/>
              </a:rPr>
              <a:t>Johnston - culinary arts box lunch summer program "plan to plate“</a:t>
            </a:r>
          </a:p>
          <a:p>
            <a:pPr marL="233045" indent="-233045">
              <a:spcBef>
                <a:spcPts val="0"/>
              </a:spcBef>
              <a:spcAft>
                <a:spcPts val="1800"/>
              </a:spcAft>
            </a:pPr>
            <a:r>
              <a:rPr lang="en-US" dirty="0">
                <a:latin typeface="Times New Roman"/>
                <a:cs typeface="Times New Roman"/>
              </a:rPr>
              <a:t>Surry – Created CE to CU Pathways</a:t>
            </a:r>
          </a:p>
        </p:txBody>
      </p:sp>
      <p:sp>
        <p:nvSpPr>
          <p:cNvPr id="3" name="Title 2">
            <a:extLst>
              <a:ext uri="{FF2B5EF4-FFF2-40B4-BE49-F238E27FC236}">
                <a16:creationId xmlns:a16="http://schemas.microsoft.com/office/drawing/2014/main" id="{882DFC97-F47E-F51D-0825-D7B8F380EACB}"/>
              </a:ext>
            </a:extLst>
          </p:cNvPr>
          <p:cNvSpPr>
            <a:spLocks noGrp="1"/>
          </p:cNvSpPr>
          <p:nvPr>
            <p:ph type="title"/>
          </p:nvPr>
        </p:nvSpPr>
        <p:spPr/>
        <p:txBody>
          <a:bodyPr/>
          <a:lstStyle/>
          <a:p>
            <a:r>
              <a:rPr lang="en-US" b="0" dirty="0">
                <a:ln w="0">
                  <a:solidFill>
                    <a:srgbClr val="5B9BD5"/>
                  </a:solidFill>
                </a:ln>
                <a:ea typeface="+mj-lt"/>
                <a:cs typeface="+mj-lt"/>
              </a:rPr>
              <a:t>Ideas to address CLNA Gaps/Needs – page 2</a:t>
            </a:r>
            <a:endParaRPr lang="en-US" dirty="0"/>
          </a:p>
        </p:txBody>
      </p:sp>
    </p:spTree>
    <p:extLst>
      <p:ext uri="{BB962C8B-B14F-4D97-AF65-F5344CB8AC3E}">
        <p14:creationId xmlns:p14="http://schemas.microsoft.com/office/powerpoint/2010/main" val="195858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723D3E-1F7D-1DF2-0DF8-A25C8A213359}"/>
              </a:ext>
            </a:extLst>
          </p:cNvPr>
          <p:cNvSpPr>
            <a:spLocks noGrp="1"/>
          </p:cNvSpPr>
          <p:nvPr>
            <p:ph idx="1"/>
          </p:nvPr>
        </p:nvSpPr>
        <p:spPr>
          <a:xfrm>
            <a:off x="838200" y="1761206"/>
            <a:ext cx="10515600" cy="4928305"/>
          </a:xfrm>
        </p:spPr>
        <p:txBody>
          <a:bodyPr vert="horz" lIns="91440" tIns="45720" rIns="91440" bIns="45720" rtlCol="0" anchor="t">
            <a:normAutofit fontScale="92500" lnSpcReduction="10000"/>
          </a:bodyPr>
          <a:lstStyle/>
          <a:p>
            <a:pPr marL="233045" indent="-233045">
              <a:spcBef>
                <a:spcPts val="0"/>
              </a:spcBef>
              <a:spcAft>
                <a:spcPts val="1800"/>
              </a:spcAft>
            </a:pPr>
            <a:r>
              <a:rPr lang="en-US" dirty="0">
                <a:latin typeface="Times New Roman"/>
                <a:cs typeface="Times New Roman"/>
              </a:rPr>
              <a:t>Forsyth Tech - Using the BILT model for CLNA</a:t>
            </a:r>
          </a:p>
          <a:p>
            <a:pPr marL="233045" indent="-233045">
              <a:spcBef>
                <a:spcPts val="0"/>
              </a:spcBef>
              <a:spcAft>
                <a:spcPts val="1800"/>
              </a:spcAft>
            </a:pPr>
            <a:r>
              <a:rPr lang="en-US" dirty="0">
                <a:latin typeface="Times New Roman"/>
                <a:cs typeface="Times New Roman"/>
              </a:rPr>
              <a:t>Edgecombe - Using tech to keep students on track virtual welders, video system for cosmetic arts, carry home equipment</a:t>
            </a:r>
          </a:p>
          <a:p>
            <a:pPr marL="233045" indent="-233045">
              <a:spcBef>
                <a:spcPts val="0"/>
              </a:spcBef>
              <a:spcAft>
                <a:spcPts val="1800"/>
              </a:spcAft>
            </a:pPr>
            <a:r>
              <a:rPr lang="en-US" dirty="0">
                <a:latin typeface="Times New Roman"/>
                <a:cs typeface="Times New Roman"/>
              </a:rPr>
              <a:t>Southwestern - Technology Lending Program/</a:t>
            </a:r>
            <a:r>
              <a:rPr lang="en-US" dirty="0" err="1">
                <a:latin typeface="Times New Roman"/>
                <a:cs typeface="Times New Roman"/>
              </a:rPr>
              <a:t>Hyflex</a:t>
            </a:r>
            <a:r>
              <a:rPr lang="en-US" dirty="0">
                <a:latin typeface="Times New Roman"/>
                <a:cs typeface="Times New Roman"/>
              </a:rPr>
              <a:t> model</a:t>
            </a:r>
          </a:p>
          <a:p>
            <a:pPr marL="233045" indent="-233045">
              <a:spcBef>
                <a:spcPts val="0"/>
              </a:spcBef>
              <a:spcAft>
                <a:spcPts val="1800"/>
              </a:spcAft>
            </a:pPr>
            <a:r>
              <a:rPr lang="en-US" dirty="0">
                <a:latin typeface="Times New Roman"/>
                <a:cs typeface="Times New Roman"/>
              </a:rPr>
              <a:t>Halifax - Maker Space collaboration between programs</a:t>
            </a:r>
          </a:p>
          <a:p>
            <a:pPr marL="233045" indent="-233045">
              <a:spcBef>
                <a:spcPts val="0"/>
              </a:spcBef>
              <a:spcAft>
                <a:spcPts val="1800"/>
              </a:spcAft>
            </a:pPr>
            <a:r>
              <a:rPr lang="en-US" dirty="0">
                <a:latin typeface="Times New Roman"/>
                <a:cs typeface="Times New Roman"/>
              </a:rPr>
              <a:t>Brunswick – using Adjunct nursing faculty as tutors</a:t>
            </a:r>
          </a:p>
          <a:p>
            <a:pPr marL="233045" indent="-233045">
              <a:spcBef>
                <a:spcPts val="0"/>
              </a:spcBef>
              <a:spcAft>
                <a:spcPts val="1800"/>
              </a:spcAft>
            </a:pPr>
            <a:r>
              <a:rPr lang="en-US" dirty="0">
                <a:latin typeface="Times New Roman"/>
                <a:cs typeface="Times New Roman"/>
              </a:rPr>
              <a:t>Coastal Carolina – Simulators in automotive and electrical engineering technology</a:t>
            </a:r>
          </a:p>
          <a:p>
            <a:pPr marL="233045" indent="-233045">
              <a:spcBef>
                <a:spcPts val="0"/>
              </a:spcBef>
              <a:spcAft>
                <a:spcPts val="1800"/>
              </a:spcAft>
            </a:pPr>
            <a:r>
              <a:rPr lang="en-US" dirty="0">
                <a:latin typeface="Times New Roman"/>
                <a:cs typeface="Times New Roman"/>
              </a:rPr>
              <a:t>Western Piedmont – New Apprenticeship Programs</a:t>
            </a:r>
          </a:p>
          <a:p>
            <a:pPr marL="233045" indent="-233045">
              <a:spcBef>
                <a:spcPts val="0"/>
              </a:spcBef>
              <a:spcAft>
                <a:spcPts val="1800"/>
              </a:spcAft>
            </a:pPr>
            <a:endParaRPr lang="en-US" dirty="0">
              <a:latin typeface="Times New Roman"/>
              <a:cs typeface="Times New Roman"/>
            </a:endParaRPr>
          </a:p>
        </p:txBody>
      </p:sp>
      <p:sp>
        <p:nvSpPr>
          <p:cNvPr id="3" name="Title 2">
            <a:extLst>
              <a:ext uri="{FF2B5EF4-FFF2-40B4-BE49-F238E27FC236}">
                <a16:creationId xmlns:a16="http://schemas.microsoft.com/office/drawing/2014/main" id="{E311E286-2CEC-7EBC-F632-06CD437DE7BC}"/>
              </a:ext>
            </a:extLst>
          </p:cNvPr>
          <p:cNvSpPr>
            <a:spLocks noGrp="1"/>
          </p:cNvSpPr>
          <p:nvPr>
            <p:ph type="title"/>
          </p:nvPr>
        </p:nvSpPr>
        <p:spPr/>
        <p:txBody>
          <a:bodyPr/>
          <a:lstStyle/>
          <a:p>
            <a:r>
              <a:rPr lang="en-US" b="0" dirty="0">
                <a:ln w="0">
                  <a:solidFill>
                    <a:srgbClr val="5B9BD5"/>
                  </a:solidFill>
                </a:ln>
                <a:ea typeface="+mj-lt"/>
                <a:cs typeface="+mj-lt"/>
              </a:rPr>
              <a:t>Ideas to address CLNA Gaps/Needs – page 3</a:t>
            </a:r>
            <a:endParaRPr lang="en-US" dirty="0"/>
          </a:p>
        </p:txBody>
      </p:sp>
    </p:spTree>
    <p:extLst>
      <p:ext uri="{BB962C8B-B14F-4D97-AF65-F5344CB8AC3E}">
        <p14:creationId xmlns:p14="http://schemas.microsoft.com/office/powerpoint/2010/main" val="334315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C7EE4-0805-45A1-B82D-9D165AAB5681}"/>
              </a:ext>
            </a:extLst>
          </p:cNvPr>
          <p:cNvSpPr>
            <a:spLocks noGrp="1"/>
          </p:cNvSpPr>
          <p:nvPr>
            <p:ph idx="1"/>
          </p:nvPr>
        </p:nvSpPr>
        <p:spPr>
          <a:xfrm>
            <a:off x="1730478" y="1911927"/>
            <a:ext cx="10515600" cy="4590185"/>
          </a:xfrm>
        </p:spPr>
        <p:txBody>
          <a:bodyPr vert="horz" lIns="91440" tIns="45720" rIns="91440" bIns="45720" rtlCol="0" anchor="t">
            <a:normAutofit/>
          </a:bodyPr>
          <a:lstStyle/>
          <a:p>
            <a:pPr marL="461963" indent="-461963">
              <a:spcBef>
                <a:spcPts val="0"/>
              </a:spcBef>
              <a:spcAft>
                <a:spcPts val="2400"/>
              </a:spcAft>
            </a:pPr>
            <a:r>
              <a:rPr lang="en-US" dirty="0">
                <a:latin typeface="HelvLight"/>
              </a:rPr>
              <a:t>How to determine if an expenditure is allowable </a:t>
            </a:r>
            <a:endParaRPr lang="en-US" dirty="0"/>
          </a:p>
          <a:p>
            <a:pPr marL="461963" indent="-461963">
              <a:spcBef>
                <a:spcPts val="0"/>
              </a:spcBef>
              <a:spcAft>
                <a:spcPts val="2400"/>
              </a:spcAft>
            </a:pPr>
            <a:r>
              <a:rPr lang="en-US" dirty="0">
                <a:latin typeface="HelvLight"/>
              </a:rPr>
              <a:t>Ideas on how to use funds to increase diversity, equity, inclusion and access</a:t>
            </a:r>
            <a:endParaRPr lang="en-US" dirty="0"/>
          </a:p>
          <a:p>
            <a:pPr marL="128270" indent="-128270"/>
            <a:endParaRPr lang="en-US" dirty="0"/>
          </a:p>
        </p:txBody>
      </p:sp>
      <p:sp>
        <p:nvSpPr>
          <p:cNvPr id="3" name="Title 2">
            <a:extLst>
              <a:ext uri="{FF2B5EF4-FFF2-40B4-BE49-F238E27FC236}">
                <a16:creationId xmlns:a16="http://schemas.microsoft.com/office/drawing/2014/main" id="{1444622D-B55F-4684-BB74-96A3E773B173}"/>
              </a:ext>
            </a:extLst>
          </p:cNvPr>
          <p:cNvSpPr>
            <a:spLocks noGrp="1"/>
          </p:cNvSpPr>
          <p:nvPr>
            <p:ph type="title"/>
          </p:nvPr>
        </p:nvSpPr>
        <p:spPr/>
        <p:txBody>
          <a:bodyPr/>
          <a:lstStyle/>
          <a:p>
            <a:r>
              <a:rPr lang="en-US" dirty="0">
                <a:ln w="0">
                  <a:solidFill>
                    <a:srgbClr val="5B9BD5"/>
                  </a:solidFill>
                </a:ln>
                <a:cs typeface="Calibri Light"/>
              </a:rPr>
              <a:t>Questions from the colleges</a:t>
            </a:r>
          </a:p>
        </p:txBody>
      </p:sp>
    </p:spTree>
    <p:extLst>
      <p:ext uri="{BB962C8B-B14F-4D97-AF65-F5344CB8AC3E}">
        <p14:creationId xmlns:p14="http://schemas.microsoft.com/office/powerpoint/2010/main" val="1145813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BC276A-BCA2-4B9B-BDAE-B72F7FFEBD4A}"/>
              </a:ext>
            </a:extLst>
          </p:cNvPr>
          <p:cNvSpPr>
            <a:spLocks noGrp="1"/>
          </p:cNvSpPr>
          <p:nvPr>
            <p:ph idx="1"/>
          </p:nvPr>
        </p:nvSpPr>
        <p:spPr>
          <a:xfrm>
            <a:off x="1730478" y="1761205"/>
            <a:ext cx="4587195" cy="4731671"/>
          </a:xfrm>
          <a:solidFill>
            <a:srgbClr val="7030A0"/>
          </a:solidFill>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b="1" dirty="0"/>
              <a:t>2022-2023 </a:t>
            </a:r>
          </a:p>
          <a:p>
            <a:pPr marL="0" indent="0">
              <a:buNone/>
            </a:pPr>
            <a:r>
              <a:rPr lang="en-US" b="1" dirty="0"/>
              <a:t>		Perkins Handbook</a:t>
            </a:r>
          </a:p>
          <a:p>
            <a:pPr marL="0" indent="0">
              <a:buNone/>
            </a:pPr>
            <a:endParaRPr lang="en-US" dirty="0"/>
          </a:p>
        </p:txBody>
      </p:sp>
      <p:sp>
        <p:nvSpPr>
          <p:cNvPr id="3" name="Title 2">
            <a:extLst>
              <a:ext uri="{FF2B5EF4-FFF2-40B4-BE49-F238E27FC236}">
                <a16:creationId xmlns:a16="http://schemas.microsoft.com/office/drawing/2014/main" id="{F10D74CC-A069-44D7-9EFE-48195B764BF7}"/>
              </a:ext>
            </a:extLst>
          </p:cNvPr>
          <p:cNvSpPr>
            <a:spLocks noGrp="1"/>
          </p:cNvSpPr>
          <p:nvPr>
            <p:ph type="title"/>
          </p:nvPr>
        </p:nvSpPr>
        <p:spPr/>
        <p:txBody>
          <a:bodyPr/>
          <a:lstStyle/>
          <a:p>
            <a:r>
              <a:rPr lang="en-US"/>
              <a:t>Processes and Procedures</a:t>
            </a:r>
          </a:p>
        </p:txBody>
      </p:sp>
      <p:pic>
        <p:nvPicPr>
          <p:cNvPr id="4" name="Picture 3">
            <a:extLst>
              <a:ext uri="{FF2B5EF4-FFF2-40B4-BE49-F238E27FC236}">
                <a16:creationId xmlns:a16="http://schemas.microsoft.com/office/drawing/2014/main" id="{64B04A88-BA1F-495B-9CEB-C817362B3DAA}"/>
              </a:ext>
            </a:extLst>
          </p:cNvPr>
          <p:cNvPicPr>
            <a:picLocks noChangeAspect="1"/>
          </p:cNvPicPr>
          <p:nvPr/>
        </p:nvPicPr>
        <p:blipFill>
          <a:blip r:embed="rId2"/>
          <a:stretch>
            <a:fillRect/>
          </a:stretch>
        </p:blipFill>
        <p:spPr>
          <a:xfrm>
            <a:off x="1871756" y="1881279"/>
            <a:ext cx="1305553" cy="1370984"/>
          </a:xfrm>
          <a:prstGeom prst="rect">
            <a:avLst/>
          </a:prstGeom>
        </p:spPr>
      </p:pic>
    </p:spTree>
    <p:extLst>
      <p:ext uri="{BB962C8B-B14F-4D97-AF65-F5344CB8AC3E}">
        <p14:creationId xmlns:p14="http://schemas.microsoft.com/office/powerpoint/2010/main" val="118918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idx="1"/>
          </p:nvPr>
        </p:nvSpPr>
        <p:spPr>
          <a:xfrm>
            <a:off x="838200" y="1761205"/>
            <a:ext cx="10515600" cy="5096795"/>
          </a:xfrm>
        </p:spPr>
        <p:txBody>
          <a:bodyPr vert="horz" lIns="91440" tIns="45720" rIns="91440" bIns="45720" rtlCol="0" anchor="t">
            <a:normAutofit fontScale="92500"/>
          </a:bodyPr>
          <a:lstStyle/>
          <a:p>
            <a:pPr marL="233045" indent="-233045">
              <a:spcBef>
                <a:spcPts val="0"/>
              </a:spcBef>
              <a:spcAft>
                <a:spcPts val="1600"/>
              </a:spcAft>
            </a:pPr>
            <a:r>
              <a:rPr lang="en-US" b="1" u="sng">
                <a:latin typeface="HelvLight"/>
              </a:rPr>
              <a:t>1P1: Post-program Placement </a:t>
            </a:r>
            <a:r>
              <a:rPr lang="en-US">
                <a:latin typeface="HelvLight"/>
              </a:rPr>
              <a:t>- percentage of CTE Concentrators who completed a CTE program of study during the previous reporting year, who remain enrolled in postsecondary education or are placed in employment during the subsequent fall semester. </a:t>
            </a:r>
            <a:endParaRPr lang="en-US"/>
          </a:p>
          <a:p>
            <a:pPr marL="233045" indent="-233045">
              <a:spcBef>
                <a:spcPts val="0"/>
              </a:spcBef>
              <a:spcAft>
                <a:spcPts val="1600"/>
              </a:spcAft>
            </a:pPr>
            <a:r>
              <a:rPr lang="en-US" b="1" u="sng" dirty="0"/>
              <a:t>2P1: Earned Recognized Postsecondary Credential </a:t>
            </a:r>
            <a:r>
              <a:rPr lang="en-US" dirty="0"/>
              <a:t>- The percentage of CTE Concentrators who receive a recognized postsecondary credential (Certificate, Diploma, and/or Associate Degree) during the reporting year. </a:t>
            </a:r>
            <a:endParaRPr lang="en-US"/>
          </a:p>
          <a:p>
            <a:pPr marL="233045" indent="-233045">
              <a:spcBef>
                <a:spcPts val="0"/>
              </a:spcBef>
              <a:spcAft>
                <a:spcPts val="1600"/>
              </a:spcAft>
            </a:pPr>
            <a:r>
              <a:rPr lang="en-US" b="1" u="sng" dirty="0"/>
              <a:t>3P1: Nontraditional Program Concentration </a:t>
            </a:r>
            <a:r>
              <a:rPr lang="en-US" dirty="0"/>
              <a:t>- Percentage of nontraditional CTE Concentrators in programs of study that are nontraditional for their gender. </a:t>
            </a:r>
            <a:endParaRPr lang="en-US"/>
          </a:p>
        </p:txBody>
      </p:sp>
      <p:sp>
        <p:nvSpPr>
          <p:cNvPr id="2" name="Title 1"/>
          <p:cNvSpPr>
            <a:spLocks noGrp="1"/>
          </p:cNvSpPr>
          <p:nvPr>
            <p:ph type="title"/>
          </p:nvPr>
        </p:nvSpPr>
        <p:spPr/>
        <p:txBody>
          <a:bodyPr/>
          <a:lstStyle/>
          <a:p>
            <a:r>
              <a:rPr lang="en-US" dirty="0"/>
              <a:t>Accountability Measures</a:t>
            </a:r>
          </a:p>
        </p:txBody>
      </p:sp>
    </p:spTree>
    <p:extLst>
      <p:ext uri="{BB962C8B-B14F-4D97-AF65-F5344CB8AC3E}">
        <p14:creationId xmlns:p14="http://schemas.microsoft.com/office/powerpoint/2010/main" val="359092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CE1EC-FDCB-7A4A-95B9-F6E35269A8C1}"/>
              </a:ext>
            </a:extLst>
          </p:cNvPr>
          <p:cNvSpPr>
            <a:spLocks noGrp="1"/>
          </p:cNvSpPr>
          <p:nvPr>
            <p:ph idx="1"/>
          </p:nvPr>
        </p:nvSpPr>
        <p:spPr/>
        <p:txBody>
          <a:bodyPr vert="horz" lIns="91440" tIns="45720" rIns="91440" bIns="45720" rtlCol="0" anchor="t">
            <a:normAutofit/>
          </a:bodyPr>
          <a:lstStyle/>
          <a:p>
            <a:pPr marL="0" indent="0">
              <a:buNone/>
            </a:pPr>
            <a:r>
              <a:rPr lang="en-US" dirty="0">
                <a:latin typeface="Times New Roman"/>
                <a:cs typeface="Times New Roman"/>
              </a:rPr>
              <a:t>Time to negotiate level or goal for 2022-2023 academic year</a:t>
            </a:r>
          </a:p>
          <a:p>
            <a:pPr marL="0" indent="0">
              <a:buNone/>
            </a:pPr>
            <a:endParaRPr lang="en-US" dirty="0"/>
          </a:p>
          <a:p>
            <a:pPr marL="458470" lvl="1" indent="-201295">
              <a:spcAft>
                <a:spcPts val="800"/>
              </a:spcAft>
            </a:pPr>
            <a:r>
              <a:rPr lang="en-US" sz="2667" dirty="0"/>
              <a:t>1P1 - </a:t>
            </a:r>
            <a:r>
              <a:rPr lang="en-US" sz="2667" dirty="0" err="1"/>
              <a:t>Postprogram</a:t>
            </a:r>
            <a:r>
              <a:rPr lang="en-US" sz="2667" dirty="0"/>
              <a:t> Placement</a:t>
            </a:r>
          </a:p>
          <a:p>
            <a:pPr marL="458470" lvl="1" indent="-201295">
              <a:spcAft>
                <a:spcPts val="800"/>
              </a:spcAft>
            </a:pPr>
            <a:r>
              <a:rPr lang="en-US" sz="2667" dirty="0"/>
              <a:t>2P1 - Earned Recognized Postsecondary Credential</a:t>
            </a:r>
          </a:p>
          <a:p>
            <a:pPr marL="458470" lvl="1" indent="-201295">
              <a:spcAft>
                <a:spcPts val="800"/>
              </a:spcAft>
            </a:pPr>
            <a:r>
              <a:rPr lang="en-US" sz="2667" dirty="0"/>
              <a:t>3P1 - Nontraditional Program Concentration</a:t>
            </a:r>
          </a:p>
          <a:p>
            <a:pPr marL="233045" indent="-233045"/>
            <a:endParaRPr lang="en-US" dirty="0"/>
          </a:p>
          <a:p>
            <a:pPr marL="233045" indent="-233045"/>
            <a:endParaRPr lang="en-US" dirty="0"/>
          </a:p>
        </p:txBody>
      </p:sp>
      <p:sp>
        <p:nvSpPr>
          <p:cNvPr id="3" name="Title 2">
            <a:extLst>
              <a:ext uri="{FF2B5EF4-FFF2-40B4-BE49-F238E27FC236}">
                <a16:creationId xmlns:a16="http://schemas.microsoft.com/office/drawing/2014/main" id="{8E172FDE-D34B-044C-A5CD-4AE923BDE1AE}"/>
              </a:ext>
            </a:extLst>
          </p:cNvPr>
          <p:cNvSpPr>
            <a:spLocks noGrp="1"/>
          </p:cNvSpPr>
          <p:nvPr>
            <p:ph type="title"/>
          </p:nvPr>
        </p:nvSpPr>
        <p:spPr/>
        <p:txBody>
          <a:bodyPr/>
          <a:lstStyle/>
          <a:p>
            <a:r>
              <a:rPr lang="en-US" sz="4267" dirty="0"/>
              <a:t>Negotiated Levels of Performance</a:t>
            </a:r>
            <a:endParaRPr lang="en-US" dirty="0"/>
          </a:p>
        </p:txBody>
      </p:sp>
    </p:spTree>
    <p:extLst>
      <p:ext uri="{BB962C8B-B14F-4D97-AF65-F5344CB8AC3E}">
        <p14:creationId xmlns:p14="http://schemas.microsoft.com/office/powerpoint/2010/main" val="12823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3CF4F-7941-48F1-9F85-9BFC735D0734}"/>
              </a:ext>
            </a:extLst>
          </p:cNvPr>
          <p:cNvSpPr>
            <a:spLocks noGrp="1"/>
          </p:cNvSpPr>
          <p:nvPr>
            <p:ph type="title"/>
          </p:nvPr>
        </p:nvSpPr>
        <p:spPr/>
        <p:txBody>
          <a:bodyPr/>
          <a:lstStyle/>
          <a:p>
            <a:r>
              <a:rPr lang="en-US" dirty="0"/>
              <a:t>NC Community Colleges</a:t>
            </a:r>
          </a:p>
        </p:txBody>
      </p:sp>
      <p:sp>
        <p:nvSpPr>
          <p:cNvPr id="6" name="Title 1">
            <a:extLst>
              <a:ext uri="{FF2B5EF4-FFF2-40B4-BE49-F238E27FC236}">
                <a16:creationId xmlns:a16="http://schemas.microsoft.com/office/drawing/2014/main" id="{D7302986-A325-4A54-95D5-5D8DD8506AB3}"/>
              </a:ext>
            </a:extLst>
          </p:cNvPr>
          <p:cNvSpPr txBox="1">
            <a:spLocks/>
          </p:cNvSpPr>
          <p:nvPr/>
        </p:nvSpPr>
        <p:spPr>
          <a:xfrm>
            <a:off x="1203767" y="2553277"/>
            <a:ext cx="9784467" cy="1428500"/>
          </a:xfrm>
          <a:prstGeom prst="rect">
            <a:avLst/>
          </a:prstGeom>
        </p:spPr>
        <p:txBody>
          <a:bodyPr vert="horz" lIns="121920" tIns="60960" rIns="121920" bIns="60960" rtlCol="0" anchor="ctr">
            <a:normAutofit/>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defTabSz="514338"/>
            <a:r>
              <a:rPr lang="en-US" sz="4000" dirty="0">
                <a:ln w="0">
                  <a:solidFill>
                    <a:srgbClr val="5B9BD5"/>
                  </a:solidFill>
                </a:ln>
                <a:solidFill>
                  <a:prstClr val="black"/>
                </a:solidFill>
                <a:latin typeface="Calibri Light" panose="020F0302020204030204"/>
              </a:rPr>
              <a:t>Dr. Levy Brown</a:t>
            </a:r>
          </a:p>
        </p:txBody>
      </p:sp>
      <p:sp>
        <p:nvSpPr>
          <p:cNvPr id="7" name="Subtitle 2">
            <a:extLst>
              <a:ext uri="{FF2B5EF4-FFF2-40B4-BE49-F238E27FC236}">
                <a16:creationId xmlns:a16="http://schemas.microsoft.com/office/drawing/2014/main" id="{541EEA57-6E50-4DCF-B149-9ECCBDC0EFE1}"/>
              </a:ext>
            </a:extLst>
          </p:cNvPr>
          <p:cNvSpPr txBox="1">
            <a:spLocks/>
          </p:cNvSpPr>
          <p:nvPr/>
        </p:nvSpPr>
        <p:spPr>
          <a:xfrm>
            <a:off x="1298961" y="3587562"/>
            <a:ext cx="9689272" cy="1428500"/>
          </a:xfrm>
          <a:prstGeom prst="rect">
            <a:avLst/>
          </a:prstGeom>
        </p:spPr>
        <p:txBody>
          <a:bodyPr vert="horz" lIns="121920" tIns="60960" rIns="121920" bIns="60960" rtlCol="0" anchor="t">
            <a:noAutofit/>
          </a:bodyPr>
          <a:lstStyle>
            <a:lvl1pPr marL="175022" indent="-175022" algn="l" defTabSz="385763" rtl="0" eaLnBrk="1" latinLnBrk="0" hangingPunct="1">
              <a:lnSpc>
                <a:spcPct val="100000"/>
              </a:lnSpc>
              <a:spcBef>
                <a:spcPts val="450"/>
              </a:spcBef>
              <a:buFont typeface="Arial" panose="020B0604020202020204" pitchFamily="34" charset="0"/>
              <a:buChar char="•"/>
              <a:tabLst/>
              <a:defRPr sz="2100" kern="1200">
                <a:solidFill>
                  <a:schemeClr val="tx1"/>
                </a:solidFill>
                <a:latin typeface="Times New Roman" charset="0"/>
                <a:ea typeface="Times New Roman" charset="0"/>
                <a:cs typeface="Times New Roman" charset="0"/>
              </a:defRPr>
            </a:lvl1pPr>
            <a:lvl2pPr marL="344091" indent="-151210" algn="l" defTabSz="385763" rtl="0" eaLnBrk="1" latinLnBrk="0" hangingPunct="1">
              <a:lnSpc>
                <a:spcPct val="100000"/>
              </a:lnSpc>
              <a:spcBef>
                <a:spcPts val="225"/>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2pPr>
            <a:lvl3pPr marL="519113" indent="-133350" algn="l" defTabSz="385763" rtl="0" eaLnBrk="1" latinLnBrk="0" hangingPunct="1">
              <a:lnSpc>
                <a:spcPct val="100000"/>
              </a:lnSpc>
              <a:spcBef>
                <a:spcPts val="225"/>
              </a:spcBef>
              <a:buFont typeface="Arial" panose="020B0604020202020204" pitchFamily="34" charset="0"/>
              <a:buChar char="•"/>
              <a:tabLst/>
              <a:defRPr sz="1650" kern="1200">
                <a:solidFill>
                  <a:schemeClr val="tx1"/>
                </a:solidFill>
                <a:latin typeface="Times New Roman" charset="0"/>
                <a:ea typeface="Times New Roman" charset="0"/>
                <a:cs typeface="Times New Roman" charset="0"/>
              </a:defRPr>
            </a:lvl3pPr>
            <a:lvl4pPr marL="732235" indent="-153591" algn="l" defTabSz="385763" rtl="0" eaLnBrk="1" latinLnBrk="0" hangingPunct="1">
              <a:lnSpc>
                <a:spcPct val="100000"/>
              </a:lnSpc>
              <a:spcBef>
                <a:spcPts val="225"/>
              </a:spcBef>
              <a:buFont typeface="Arial" panose="020B0604020202020204" pitchFamily="34" charset="0"/>
              <a:buChar char="•"/>
              <a:tabLst/>
              <a:defRPr sz="1500" kern="1200">
                <a:solidFill>
                  <a:schemeClr val="tx1"/>
                </a:solidFill>
                <a:latin typeface="Times New Roman" charset="0"/>
                <a:ea typeface="Times New Roman" charset="0"/>
                <a:cs typeface="Times New Roman" charset="0"/>
              </a:defRPr>
            </a:lvl4pPr>
            <a:lvl5pPr marL="900113" indent="-128588" algn="l" defTabSz="385763" rtl="0" eaLnBrk="1" latinLnBrk="0" hangingPunct="1">
              <a:lnSpc>
                <a:spcPct val="100000"/>
              </a:lnSpc>
              <a:spcBef>
                <a:spcPts val="225"/>
              </a:spcBef>
              <a:buFont typeface="Arial" panose="020B0604020202020204" pitchFamily="34" charset="0"/>
              <a:buChar char="•"/>
              <a:tabLst/>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indent="0" algn="ctr" defTabSz="514338">
              <a:spcBef>
                <a:spcPts val="600"/>
              </a:spcBef>
              <a:buNone/>
            </a:pPr>
            <a:r>
              <a:rPr lang="en-US" sz="2667" dirty="0">
                <a:solidFill>
                  <a:prstClr val="black"/>
                </a:solidFill>
                <a:latin typeface="HelvLight"/>
              </a:rPr>
              <a:t>Senior Vice-President and Chief Academic Officer</a:t>
            </a:r>
          </a:p>
          <a:p>
            <a:pPr marL="0" indent="0" algn="ctr" defTabSz="514338">
              <a:spcBef>
                <a:spcPts val="600"/>
              </a:spcBef>
              <a:buNone/>
            </a:pPr>
            <a:r>
              <a:rPr lang="en-US" sz="2667" dirty="0">
                <a:solidFill>
                  <a:prstClr val="black"/>
                </a:solidFill>
                <a:latin typeface="HelvLight"/>
              </a:rPr>
              <a:t>Academic And Student Services Division</a:t>
            </a:r>
          </a:p>
        </p:txBody>
      </p:sp>
      <p:pic>
        <p:nvPicPr>
          <p:cNvPr id="4" name="Picture 3" descr="A person in a suit and tie&#10;&#10;Description automatically generated with medium confidence">
            <a:extLst>
              <a:ext uri="{FF2B5EF4-FFF2-40B4-BE49-F238E27FC236}">
                <a16:creationId xmlns:a16="http://schemas.microsoft.com/office/drawing/2014/main" id="{DC7B253A-64B1-4C34-8FCF-F4A122117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005" y="-17995"/>
            <a:ext cx="3446995" cy="3446995"/>
          </a:xfrm>
          <a:prstGeom prst="rect">
            <a:avLst/>
          </a:prstGeom>
        </p:spPr>
      </p:pic>
    </p:spTree>
    <p:extLst>
      <p:ext uri="{BB962C8B-B14F-4D97-AF65-F5344CB8AC3E}">
        <p14:creationId xmlns:p14="http://schemas.microsoft.com/office/powerpoint/2010/main" val="46372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AFFCE-7BC5-F341-B533-1166C93C4B0C}"/>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6935"/>
          <a:stretch/>
        </p:blipFill>
        <p:spPr>
          <a:xfrm>
            <a:off x="5597237" y="258618"/>
            <a:ext cx="6221482" cy="6409514"/>
          </a:xfrm>
          <a:prstGeom prst="rect">
            <a:avLst/>
          </a:prstGeom>
          <a:ln>
            <a:solidFill>
              <a:schemeClr val="tx1"/>
            </a:solidFill>
          </a:ln>
        </p:spPr>
      </p:pic>
      <p:sp>
        <p:nvSpPr>
          <p:cNvPr id="10" name="TextBox 9">
            <a:extLst>
              <a:ext uri="{FF2B5EF4-FFF2-40B4-BE49-F238E27FC236}">
                <a16:creationId xmlns:a16="http://schemas.microsoft.com/office/drawing/2014/main" id="{216C5549-5244-994C-9144-FF94ACB22B6C}"/>
              </a:ext>
            </a:extLst>
          </p:cNvPr>
          <p:cNvSpPr txBox="1"/>
          <p:nvPr/>
        </p:nvSpPr>
        <p:spPr>
          <a:xfrm>
            <a:off x="452487" y="258618"/>
            <a:ext cx="4986779" cy="6586418"/>
          </a:xfrm>
          <a:prstGeom prst="rect">
            <a:avLst/>
          </a:prstGeom>
          <a:noFill/>
        </p:spPr>
        <p:txBody>
          <a:bodyPr wrap="square" rtlCol="0">
            <a:noAutofit/>
          </a:bodyPr>
          <a:lstStyle/>
          <a:p>
            <a:pPr>
              <a:spcAft>
                <a:spcPts val="1200"/>
              </a:spcAft>
            </a:pPr>
            <a:r>
              <a:rPr lang="en-US" sz="3200" dirty="0"/>
              <a:t>Completing Negotiated Level Form</a:t>
            </a:r>
          </a:p>
          <a:p>
            <a:pPr>
              <a:spcAft>
                <a:spcPts val="1200"/>
              </a:spcAft>
            </a:pPr>
            <a:endParaRPr lang="en-US" sz="2400" dirty="0"/>
          </a:p>
          <a:p>
            <a:pPr marL="457189" indent="-457189">
              <a:spcAft>
                <a:spcPts val="1200"/>
              </a:spcAft>
              <a:buFont typeface="+mj-lt"/>
              <a:buAutoNum type="arabicPeriod"/>
            </a:pPr>
            <a:r>
              <a:rPr lang="en-US" sz="2400" dirty="0"/>
              <a:t>Perkins Contacts will be emailed their form</a:t>
            </a:r>
          </a:p>
          <a:p>
            <a:pPr marL="457189" indent="-457189">
              <a:spcAft>
                <a:spcPts val="1200"/>
              </a:spcAft>
              <a:buFont typeface="+mj-lt"/>
              <a:buAutoNum type="arabicPeriod"/>
            </a:pPr>
            <a:r>
              <a:rPr lang="en-US" sz="2400" dirty="0"/>
              <a:t>Print the page</a:t>
            </a:r>
          </a:p>
          <a:p>
            <a:pPr marL="457189" indent="-457189">
              <a:spcAft>
                <a:spcPts val="1200"/>
              </a:spcAft>
              <a:buFont typeface="+mj-lt"/>
              <a:buAutoNum type="arabicPeriod"/>
            </a:pPr>
            <a:r>
              <a:rPr lang="en-US" sz="2400" dirty="0"/>
              <a:t>Fill in three red rectangles</a:t>
            </a:r>
          </a:p>
          <a:p>
            <a:pPr marL="457189" indent="-457189">
              <a:spcAft>
                <a:spcPts val="1200"/>
              </a:spcAft>
              <a:buFont typeface="+mj-lt"/>
              <a:buAutoNum type="arabicPeriod"/>
            </a:pPr>
            <a:r>
              <a:rPr lang="en-US" sz="2400" dirty="0"/>
              <a:t>Sign where it says Perkins Contact</a:t>
            </a:r>
          </a:p>
          <a:p>
            <a:pPr marL="457189" indent="-457189">
              <a:spcAft>
                <a:spcPts val="1200"/>
              </a:spcAft>
              <a:buFont typeface="+mj-lt"/>
              <a:buAutoNum type="arabicPeriod"/>
            </a:pPr>
            <a:r>
              <a:rPr lang="en-US" sz="2400" dirty="0"/>
              <a:t>Scan to PDF</a:t>
            </a:r>
          </a:p>
          <a:p>
            <a:pPr marL="457189" indent="-457189">
              <a:spcAft>
                <a:spcPts val="1200"/>
              </a:spcAft>
              <a:buFont typeface="+mj-lt"/>
              <a:buAutoNum type="arabicPeriod"/>
            </a:pPr>
            <a:r>
              <a:rPr lang="en-US" sz="2400" dirty="0"/>
              <a:t>Upload to the Moodle</a:t>
            </a:r>
          </a:p>
        </p:txBody>
      </p:sp>
    </p:spTree>
    <p:extLst>
      <p:ext uri="{BB962C8B-B14F-4D97-AF65-F5344CB8AC3E}">
        <p14:creationId xmlns:p14="http://schemas.microsoft.com/office/powerpoint/2010/main" val="41868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Negot Lvls">
            <a:extLst>
              <a:ext uri="{FF2B5EF4-FFF2-40B4-BE49-F238E27FC236}">
                <a16:creationId xmlns:a16="http://schemas.microsoft.com/office/drawing/2014/main" id="{7C18C23E-44E1-4C88-BDF9-CA7B5E2A5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296" y="48070"/>
            <a:ext cx="9516098" cy="6809930"/>
          </a:xfrm>
          <a:prstGeom prst="rect">
            <a:avLst/>
          </a:prstGeom>
        </p:spPr>
      </p:pic>
    </p:spTree>
    <p:extLst>
      <p:ext uri="{BB962C8B-B14F-4D97-AF65-F5344CB8AC3E}">
        <p14:creationId xmlns:p14="http://schemas.microsoft.com/office/powerpoint/2010/main" val="457674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A2C498-1EFA-E5EE-970C-76F3ABB2B3F6}"/>
              </a:ext>
            </a:extLst>
          </p:cNvPr>
          <p:cNvSpPr>
            <a:spLocks noGrp="1"/>
          </p:cNvSpPr>
          <p:nvPr>
            <p:ph idx="1"/>
          </p:nvPr>
        </p:nvSpPr>
        <p:spPr>
          <a:xfrm>
            <a:off x="1730479" y="1761206"/>
            <a:ext cx="8623486" cy="4731671"/>
          </a:xfrm>
        </p:spPr>
        <p:txBody>
          <a:bodyPr vert="horz" lIns="91440" tIns="45720" rIns="91440" bIns="45720" rtlCol="0" anchor="t">
            <a:normAutofit/>
          </a:bodyPr>
          <a:lstStyle/>
          <a:p>
            <a:pPr marL="0" indent="0">
              <a:spcAft>
                <a:spcPts val="1800"/>
              </a:spcAft>
              <a:buNone/>
            </a:pPr>
            <a:r>
              <a:rPr lang="en-US" dirty="0">
                <a:latin typeface="Times New Roman"/>
                <a:cs typeface="Times New Roman"/>
              </a:rPr>
              <a:t>An additional measure will be added in the 2022-23 academic year</a:t>
            </a:r>
            <a:endParaRPr lang="en-US" dirty="0"/>
          </a:p>
          <a:p>
            <a:pPr marL="0" indent="0">
              <a:spcAft>
                <a:spcPts val="1800"/>
              </a:spcAft>
              <a:buNone/>
            </a:pPr>
            <a:r>
              <a:rPr lang="en-US" dirty="0">
                <a:latin typeface="Times New Roman"/>
                <a:cs typeface="Times New Roman"/>
              </a:rPr>
              <a:t>4P1 Student Technical Attainment – </a:t>
            </a:r>
            <a:br>
              <a:rPr lang="en-US" dirty="0">
                <a:latin typeface="Times New Roman"/>
                <a:cs typeface="Times New Roman"/>
              </a:rPr>
            </a:br>
            <a:r>
              <a:rPr lang="en-US">
                <a:latin typeface="Times New Roman"/>
                <a:cs typeface="Times New Roman"/>
              </a:rPr>
              <a:t>The percentage </a:t>
            </a:r>
            <a:r>
              <a:rPr lang="en-US" dirty="0">
                <a:latin typeface="Times New Roman"/>
                <a:cs typeface="Times New Roman"/>
              </a:rPr>
              <a:t>of students who passed a technical skills assessment or when no technical assessment data is available, earned a GPA of 2.5 or higher in credit bearing courses during the program year.</a:t>
            </a:r>
          </a:p>
        </p:txBody>
      </p:sp>
      <p:sp>
        <p:nvSpPr>
          <p:cNvPr id="3" name="Title 2">
            <a:extLst>
              <a:ext uri="{FF2B5EF4-FFF2-40B4-BE49-F238E27FC236}">
                <a16:creationId xmlns:a16="http://schemas.microsoft.com/office/drawing/2014/main" id="{4D2C8C24-5FBC-0014-AECD-747F01603033}"/>
              </a:ext>
            </a:extLst>
          </p:cNvPr>
          <p:cNvSpPr>
            <a:spLocks noGrp="1"/>
          </p:cNvSpPr>
          <p:nvPr>
            <p:ph type="title"/>
          </p:nvPr>
        </p:nvSpPr>
        <p:spPr/>
        <p:txBody>
          <a:bodyPr/>
          <a:lstStyle/>
          <a:p>
            <a:r>
              <a:rPr lang="en-US" dirty="0">
                <a:ln w="0">
                  <a:solidFill>
                    <a:srgbClr val="5B9BD5"/>
                  </a:solidFill>
                </a:ln>
                <a:ea typeface="Calibri Light"/>
                <a:cs typeface="Calibri Light"/>
              </a:rPr>
              <a:t>Adding a Core Indicator</a:t>
            </a:r>
            <a:endParaRPr lang="en-US" dirty="0"/>
          </a:p>
        </p:txBody>
      </p:sp>
    </p:spTree>
    <p:extLst>
      <p:ext uri="{BB962C8B-B14F-4D97-AF65-F5344CB8AC3E}">
        <p14:creationId xmlns:p14="http://schemas.microsoft.com/office/powerpoint/2010/main" val="321322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5F59B-A433-3449-9C68-6C3BE22FB029}"/>
              </a:ext>
            </a:extLst>
          </p:cNvPr>
          <p:cNvSpPr>
            <a:spLocks noGrp="1"/>
          </p:cNvSpPr>
          <p:nvPr>
            <p:ph type="title"/>
          </p:nvPr>
        </p:nvSpPr>
        <p:spPr/>
        <p:txBody>
          <a:bodyPr/>
          <a:lstStyle/>
          <a:p>
            <a:r>
              <a:rPr lang="en-US"/>
              <a:t>Budget Modification Form</a:t>
            </a:r>
            <a:br>
              <a:rPr lang="en-US"/>
            </a:br>
            <a:endParaRPr lang="en-US"/>
          </a:p>
        </p:txBody>
      </p:sp>
      <p:pic>
        <p:nvPicPr>
          <p:cNvPr id="4" name="Picture 3">
            <a:extLst>
              <a:ext uri="{FF2B5EF4-FFF2-40B4-BE49-F238E27FC236}">
                <a16:creationId xmlns:a16="http://schemas.microsoft.com/office/drawing/2014/main" id="{9694E604-D0D0-2B49-A65A-A3E199E16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588" y="920261"/>
            <a:ext cx="7339105" cy="5937740"/>
          </a:xfrm>
          <a:prstGeom prst="rect">
            <a:avLst/>
          </a:prstGeom>
        </p:spPr>
      </p:pic>
    </p:spTree>
    <p:extLst>
      <p:ext uri="{BB962C8B-B14F-4D97-AF65-F5344CB8AC3E}">
        <p14:creationId xmlns:p14="http://schemas.microsoft.com/office/powerpoint/2010/main" val="2160920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18E582-CAC7-4302-8265-D38BE0151847}"/>
              </a:ext>
            </a:extLst>
          </p:cNvPr>
          <p:cNvPicPr>
            <a:picLocks noChangeAspect="1"/>
          </p:cNvPicPr>
          <p:nvPr/>
        </p:nvPicPr>
        <p:blipFill>
          <a:blip r:embed="rId2"/>
          <a:stretch>
            <a:fillRect/>
          </a:stretch>
        </p:blipFill>
        <p:spPr>
          <a:xfrm>
            <a:off x="5323263" y="2968160"/>
            <a:ext cx="6537899" cy="3734877"/>
          </a:xfrm>
          <a:prstGeom prst="rect">
            <a:avLst/>
          </a:prstGeom>
          <a:ln>
            <a:solidFill>
              <a:schemeClr val="tx1"/>
            </a:solidFill>
          </a:ln>
        </p:spPr>
      </p:pic>
      <p:sp>
        <p:nvSpPr>
          <p:cNvPr id="3" name="Title 2">
            <a:extLst>
              <a:ext uri="{FF2B5EF4-FFF2-40B4-BE49-F238E27FC236}">
                <a16:creationId xmlns:a16="http://schemas.microsoft.com/office/drawing/2014/main" id="{EDBE5035-740E-5955-D9D3-71E36C622875}"/>
              </a:ext>
            </a:extLst>
          </p:cNvPr>
          <p:cNvSpPr>
            <a:spLocks noGrp="1"/>
          </p:cNvSpPr>
          <p:nvPr>
            <p:ph type="title"/>
          </p:nvPr>
        </p:nvSpPr>
        <p:spPr>
          <a:xfrm>
            <a:off x="1730479" y="168489"/>
            <a:ext cx="9819148" cy="1325563"/>
          </a:xfrm>
        </p:spPr>
        <p:txBody>
          <a:bodyPr anchor="ctr">
            <a:normAutofit/>
          </a:bodyPr>
          <a:lstStyle/>
          <a:p>
            <a:r>
              <a:rPr lang="en-US" sz="4000"/>
              <a:t>Modification – always start with the most recent approved budget</a:t>
            </a:r>
          </a:p>
        </p:txBody>
      </p:sp>
      <p:pic>
        <p:nvPicPr>
          <p:cNvPr id="7" name="Picture 6">
            <a:extLst>
              <a:ext uri="{FF2B5EF4-FFF2-40B4-BE49-F238E27FC236}">
                <a16:creationId xmlns:a16="http://schemas.microsoft.com/office/drawing/2014/main" id="{1FE6FAAF-3D8E-40E9-8B71-175510C34C03}"/>
              </a:ext>
            </a:extLst>
          </p:cNvPr>
          <p:cNvPicPr>
            <a:picLocks noChangeAspect="1"/>
          </p:cNvPicPr>
          <p:nvPr/>
        </p:nvPicPr>
        <p:blipFill>
          <a:blip r:embed="rId3"/>
          <a:stretch>
            <a:fillRect/>
          </a:stretch>
        </p:blipFill>
        <p:spPr>
          <a:xfrm>
            <a:off x="2057650" y="2250168"/>
            <a:ext cx="6829005" cy="3881177"/>
          </a:xfrm>
          <a:prstGeom prst="rect">
            <a:avLst/>
          </a:prstGeom>
          <a:ln>
            <a:solidFill>
              <a:schemeClr val="tx1"/>
            </a:solidFill>
          </a:ln>
        </p:spPr>
      </p:pic>
      <p:sp>
        <p:nvSpPr>
          <p:cNvPr id="12" name="Arrow: Curved Down 11">
            <a:extLst>
              <a:ext uri="{FF2B5EF4-FFF2-40B4-BE49-F238E27FC236}">
                <a16:creationId xmlns:a16="http://schemas.microsoft.com/office/drawing/2014/main" id="{B0ED0E7E-FCA9-4DAA-8DD7-B9AF0845DF2A}"/>
              </a:ext>
            </a:extLst>
          </p:cNvPr>
          <p:cNvSpPr/>
          <p:nvPr/>
        </p:nvSpPr>
        <p:spPr>
          <a:xfrm rot="1523047">
            <a:off x="8295171" y="2876226"/>
            <a:ext cx="1976305" cy="848064"/>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13" name="TextBox 12">
            <a:extLst>
              <a:ext uri="{FF2B5EF4-FFF2-40B4-BE49-F238E27FC236}">
                <a16:creationId xmlns:a16="http://schemas.microsoft.com/office/drawing/2014/main" id="{508614F6-20EE-4F74-8737-6C3AFBAED214}"/>
              </a:ext>
            </a:extLst>
          </p:cNvPr>
          <p:cNvSpPr txBox="1"/>
          <p:nvPr/>
        </p:nvSpPr>
        <p:spPr>
          <a:xfrm>
            <a:off x="138088" y="1667927"/>
            <a:ext cx="1660519" cy="420564"/>
          </a:xfrm>
          <a:prstGeom prst="rect">
            <a:avLst/>
          </a:prstGeom>
          <a:solidFill>
            <a:schemeClr val="bg1"/>
          </a:solidFill>
          <a:ln>
            <a:solidFill>
              <a:schemeClr val="tx1"/>
            </a:solidFill>
          </a:ln>
        </p:spPr>
        <p:txBody>
          <a:bodyPr wrap="none" rtlCol="0">
            <a:spAutoFit/>
          </a:bodyPr>
          <a:lstStyle/>
          <a:p>
            <a:r>
              <a:rPr lang="en-US" sz="2133" dirty="0">
                <a:solidFill>
                  <a:srgbClr val="FF0000"/>
                </a:solidFill>
              </a:rPr>
              <a:t>Initial Budget</a:t>
            </a:r>
          </a:p>
        </p:txBody>
      </p:sp>
      <p:sp>
        <p:nvSpPr>
          <p:cNvPr id="14" name="TextBox 13">
            <a:extLst>
              <a:ext uri="{FF2B5EF4-FFF2-40B4-BE49-F238E27FC236}">
                <a16:creationId xmlns:a16="http://schemas.microsoft.com/office/drawing/2014/main" id="{DC80E222-414F-46F5-A346-41FDCEEA93D4}"/>
              </a:ext>
            </a:extLst>
          </p:cNvPr>
          <p:cNvSpPr txBox="1"/>
          <p:nvPr/>
        </p:nvSpPr>
        <p:spPr>
          <a:xfrm>
            <a:off x="6789857" y="1719603"/>
            <a:ext cx="1800493" cy="420564"/>
          </a:xfrm>
          <a:prstGeom prst="rect">
            <a:avLst/>
          </a:prstGeom>
          <a:solidFill>
            <a:schemeClr val="bg1"/>
          </a:solidFill>
          <a:ln>
            <a:solidFill>
              <a:schemeClr val="tx1"/>
            </a:solidFill>
          </a:ln>
        </p:spPr>
        <p:txBody>
          <a:bodyPr wrap="none" rtlCol="0">
            <a:spAutoFit/>
          </a:bodyPr>
          <a:lstStyle/>
          <a:p>
            <a:r>
              <a:rPr lang="en-US" sz="2133" dirty="0">
                <a:solidFill>
                  <a:srgbClr val="FF0000"/>
                </a:solidFill>
              </a:rPr>
              <a:t>Modification 1</a:t>
            </a:r>
          </a:p>
        </p:txBody>
      </p:sp>
      <p:sp>
        <p:nvSpPr>
          <p:cNvPr id="15" name="TextBox 14">
            <a:extLst>
              <a:ext uri="{FF2B5EF4-FFF2-40B4-BE49-F238E27FC236}">
                <a16:creationId xmlns:a16="http://schemas.microsoft.com/office/drawing/2014/main" id="{3B155FE6-4CB4-4D48-A4FE-32E170FDF475}"/>
              </a:ext>
            </a:extLst>
          </p:cNvPr>
          <p:cNvSpPr txBox="1"/>
          <p:nvPr/>
        </p:nvSpPr>
        <p:spPr>
          <a:xfrm>
            <a:off x="9919925" y="2448245"/>
            <a:ext cx="1800493" cy="420564"/>
          </a:xfrm>
          <a:prstGeom prst="rect">
            <a:avLst/>
          </a:prstGeom>
          <a:solidFill>
            <a:schemeClr val="bg1"/>
          </a:solidFill>
          <a:ln>
            <a:solidFill>
              <a:schemeClr val="tx1"/>
            </a:solidFill>
          </a:ln>
        </p:spPr>
        <p:txBody>
          <a:bodyPr wrap="none" rtlCol="0">
            <a:spAutoFit/>
          </a:bodyPr>
          <a:lstStyle/>
          <a:p>
            <a:r>
              <a:rPr lang="en-US" sz="2133" dirty="0">
                <a:solidFill>
                  <a:srgbClr val="FF0000"/>
                </a:solidFill>
              </a:rPr>
              <a:t>Modification 2</a:t>
            </a:r>
          </a:p>
        </p:txBody>
      </p:sp>
      <p:pic>
        <p:nvPicPr>
          <p:cNvPr id="4" name="Picture 3">
            <a:extLst>
              <a:ext uri="{FF2B5EF4-FFF2-40B4-BE49-F238E27FC236}">
                <a16:creationId xmlns:a16="http://schemas.microsoft.com/office/drawing/2014/main" id="{5CF9EDCE-38D2-4688-8D5C-89F589C3A47A}"/>
              </a:ext>
            </a:extLst>
          </p:cNvPr>
          <p:cNvPicPr>
            <a:picLocks noChangeAspect="1"/>
          </p:cNvPicPr>
          <p:nvPr/>
        </p:nvPicPr>
        <p:blipFill>
          <a:blip r:embed="rId4"/>
          <a:stretch>
            <a:fillRect/>
          </a:stretch>
        </p:blipFill>
        <p:spPr>
          <a:xfrm>
            <a:off x="126999" y="2106750"/>
            <a:ext cx="5504806" cy="3611273"/>
          </a:xfrm>
          <a:prstGeom prst="rect">
            <a:avLst/>
          </a:prstGeom>
          <a:ln>
            <a:solidFill>
              <a:schemeClr val="tx1"/>
            </a:solidFill>
          </a:ln>
        </p:spPr>
      </p:pic>
      <p:sp>
        <p:nvSpPr>
          <p:cNvPr id="11" name="Arrow: Curved Down 10">
            <a:extLst>
              <a:ext uri="{FF2B5EF4-FFF2-40B4-BE49-F238E27FC236}">
                <a16:creationId xmlns:a16="http://schemas.microsoft.com/office/drawing/2014/main" id="{F7994430-EAEE-466F-905C-759846240E26}"/>
              </a:ext>
            </a:extLst>
          </p:cNvPr>
          <p:cNvSpPr/>
          <p:nvPr/>
        </p:nvSpPr>
        <p:spPr>
          <a:xfrm rot="947972">
            <a:off x="5150660" y="2423536"/>
            <a:ext cx="1995560" cy="78430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Tree>
    <p:extLst>
      <p:ext uri="{BB962C8B-B14F-4D97-AF65-F5344CB8AC3E}">
        <p14:creationId xmlns:p14="http://schemas.microsoft.com/office/powerpoint/2010/main" val="1617410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2EC7E2-1212-7FE3-F823-C28AA612C58B}"/>
              </a:ext>
            </a:extLst>
          </p:cNvPr>
          <p:cNvSpPr>
            <a:spLocks noGrp="1"/>
          </p:cNvSpPr>
          <p:nvPr>
            <p:ph type="title"/>
          </p:nvPr>
        </p:nvSpPr>
        <p:spPr/>
        <p:txBody>
          <a:bodyPr/>
          <a:lstStyle/>
          <a:p>
            <a:r>
              <a:rPr lang="en-US"/>
              <a:t>Add new activity and connect to CLNA – Change requested must total $0.00</a:t>
            </a:r>
          </a:p>
        </p:txBody>
      </p:sp>
      <p:pic>
        <p:nvPicPr>
          <p:cNvPr id="9" name="Picture 8">
            <a:extLst>
              <a:ext uri="{FF2B5EF4-FFF2-40B4-BE49-F238E27FC236}">
                <a16:creationId xmlns:a16="http://schemas.microsoft.com/office/drawing/2014/main" id="{9830C77A-6950-47CE-A40E-23499B17F1D9}"/>
              </a:ext>
            </a:extLst>
          </p:cNvPr>
          <p:cNvPicPr>
            <a:picLocks noChangeAspect="1"/>
          </p:cNvPicPr>
          <p:nvPr/>
        </p:nvPicPr>
        <p:blipFill>
          <a:blip r:embed="rId2"/>
          <a:stretch>
            <a:fillRect/>
          </a:stretch>
        </p:blipFill>
        <p:spPr>
          <a:xfrm>
            <a:off x="1809062" y="1807027"/>
            <a:ext cx="8573877" cy="4882484"/>
          </a:xfrm>
          <a:prstGeom prst="rect">
            <a:avLst/>
          </a:prstGeom>
        </p:spPr>
      </p:pic>
      <p:sp>
        <p:nvSpPr>
          <p:cNvPr id="10" name="Arrow: Right 9">
            <a:extLst>
              <a:ext uri="{FF2B5EF4-FFF2-40B4-BE49-F238E27FC236}">
                <a16:creationId xmlns:a16="http://schemas.microsoft.com/office/drawing/2014/main" id="{C207E354-64D8-4A6E-8060-44A68B3C515A}"/>
              </a:ext>
            </a:extLst>
          </p:cNvPr>
          <p:cNvSpPr/>
          <p:nvPr/>
        </p:nvSpPr>
        <p:spPr>
          <a:xfrm>
            <a:off x="741316" y="3899141"/>
            <a:ext cx="989163" cy="51758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Arrow: Right 10">
            <a:extLst>
              <a:ext uri="{FF2B5EF4-FFF2-40B4-BE49-F238E27FC236}">
                <a16:creationId xmlns:a16="http://schemas.microsoft.com/office/drawing/2014/main" id="{730707DA-3837-491F-9BC0-73675E381D50}"/>
              </a:ext>
            </a:extLst>
          </p:cNvPr>
          <p:cNvSpPr/>
          <p:nvPr/>
        </p:nvSpPr>
        <p:spPr>
          <a:xfrm>
            <a:off x="780608" y="6171926"/>
            <a:ext cx="989163" cy="51758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Arrow: Right 11">
            <a:extLst>
              <a:ext uri="{FF2B5EF4-FFF2-40B4-BE49-F238E27FC236}">
                <a16:creationId xmlns:a16="http://schemas.microsoft.com/office/drawing/2014/main" id="{7C9BB83C-D5A7-4625-A5AC-C29C90251CDD}"/>
              </a:ext>
            </a:extLst>
          </p:cNvPr>
          <p:cNvSpPr/>
          <p:nvPr/>
        </p:nvSpPr>
        <p:spPr>
          <a:xfrm rot="8960275">
            <a:off x="9274480" y="3498524"/>
            <a:ext cx="989163" cy="51758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 name="Arrow: Right 12">
            <a:extLst>
              <a:ext uri="{FF2B5EF4-FFF2-40B4-BE49-F238E27FC236}">
                <a16:creationId xmlns:a16="http://schemas.microsoft.com/office/drawing/2014/main" id="{DD3EC1FF-DA71-43BF-9FC0-A48F7FC88641}"/>
              </a:ext>
            </a:extLst>
          </p:cNvPr>
          <p:cNvSpPr/>
          <p:nvPr/>
        </p:nvSpPr>
        <p:spPr>
          <a:xfrm rot="8762128">
            <a:off x="9277111" y="3989476"/>
            <a:ext cx="989163" cy="51758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Arrow: Right 13">
            <a:extLst>
              <a:ext uri="{FF2B5EF4-FFF2-40B4-BE49-F238E27FC236}">
                <a16:creationId xmlns:a16="http://schemas.microsoft.com/office/drawing/2014/main" id="{047B26C5-D1A4-4AB5-8C84-73F11B4CE928}"/>
              </a:ext>
            </a:extLst>
          </p:cNvPr>
          <p:cNvSpPr/>
          <p:nvPr/>
        </p:nvSpPr>
        <p:spPr>
          <a:xfrm rot="8762128">
            <a:off x="9248120" y="5157910"/>
            <a:ext cx="989163" cy="51758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297654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562D35-0F49-56EB-4A35-B17D17C787FB}"/>
              </a:ext>
            </a:extLst>
          </p:cNvPr>
          <p:cNvSpPr>
            <a:spLocks noGrp="1"/>
          </p:cNvSpPr>
          <p:nvPr>
            <p:ph type="title"/>
          </p:nvPr>
        </p:nvSpPr>
        <p:spPr>
          <a:xfrm>
            <a:off x="1450109" y="168489"/>
            <a:ext cx="10603346" cy="1325563"/>
          </a:xfrm>
        </p:spPr>
        <p:txBody>
          <a:bodyPr>
            <a:normAutofit fontScale="90000"/>
          </a:bodyPr>
          <a:lstStyle/>
          <a:p>
            <a:r>
              <a:rPr lang="en-US" dirty="0"/>
              <a:t>Adding Carry-forward – Change requested must total difference between planning budget and approved total</a:t>
            </a:r>
          </a:p>
        </p:txBody>
      </p:sp>
      <p:pic>
        <p:nvPicPr>
          <p:cNvPr id="5" name="Picture 4">
            <a:extLst>
              <a:ext uri="{FF2B5EF4-FFF2-40B4-BE49-F238E27FC236}">
                <a16:creationId xmlns:a16="http://schemas.microsoft.com/office/drawing/2014/main" id="{D64FA038-DE68-4875-9196-0E4A00B50003}"/>
              </a:ext>
            </a:extLst>
          </p:cNvPr>
          <p:cNvPicPr>
            <a:picLocks noChangeAspect="1"/>
          </p:cNvPicPr>
          <p:nvPr/>
        </p:nvPicPr>
        <p:blipFill>
          <a:blip r:embed="rId2"/>
          <a:stretch>
            <a:fillRect/>
          </a:stretch>
        </p:blipFill>
        <p:spPr>
          <a:xfrm>
            <a:off x="1925548" y="1736780"/>
            <a:ext cx="8340904" cy="4745851"/>
          </a:xfrm>
          <a:prstGeom prst="rect">
            <a:avLst/>
          </a:prstGeom>
        </p:spPr>
      </p:pic>
      <p:sp>
        <p:nvSpPr>
          <p:cNvPr id="6" name="Arrow: Right 5">
            <a:extLst>
              <a:ext uri="{FF2B5EF4-FFF2-40B4-BE49-F238E27FC236}">
                <a16:creationId xmlns:a16="http://schemas.microsoft.com/office/drawing/2014/main" id="{7F65224E-0163-48F5-B7D7-99EE73D2FDE4}"/>
              </a:ext>
            </a:extLst>
          </p:cNvPr>
          <p:cNvSpPr/>
          <p:nvPr/>
        </p:nvSpPr>
        <p:spPr>
          <a:xfrm>
            <a:off x="1132381" y="5865964"/>
            <a:ext cx="989163" cy="51758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 name="Arrow: Right 6">
            <a:extLst>
              <a:ext uri="{FF2B5EF4-FFF2-40B4-BE49-F238E27FC236}">
                <a16:creationId xmlns:a16="http://schemas.microsoft.com/office/drawing/2014/main" id="{8B1EB547-D651-407E-AA0C-F4B79D11A7DA}"/>
              </a:ext>
            </a:extLst>
          </p:cNvPr>
          <p:cNvSpPr/>
          <p:nvPr/>
        </p:nvSpPr>
        <p:spPr>
          <a:xfrm rot="10800000">
            <a:off x="10266452" y="3329200"/>
            <a:ext cx="989163" cy="51758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Arrow: Right 7">
            <a:extLst>
              <a:ext uri="{FF2B5EF4-FFF2-40B4-BE49-F238E27FC236}">
                <a16:creationId xmlns:a16="http://schemas.microsoft.com/office/drawing/2014/main" id="{BFB6BE7E-C6B8-49BD-94F7-591E4690B05F}"/>
              </a:ext>
            </a:extLst>
          </p:cNvPr>
          <p:cNvSpPr/>
          <p:nvPr/>
        </p:nvSpPr>
        <p:spPr>
          <a:xfrm rot="5400000">
            <a:off x="7178540" y="2308048"/>
            <a:ext cx="989163" cy="51758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3695894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7AF260-F8CA-40AA-A5E7-8C70182D8B60}"/>
              </a:ext>
            </a:extLst>
          </p:cNvPr>
          <p:cNvSpPr>
            <a:spLocks noGrp="1"/>
          </p:cNvSpPr>
          <p:nvPr>
            <p:ph idx="1"/>
          </p:nvPr>
        </p:nvSpPr>
        <p:spPr>
          <a:xfrm>
            <a:off x="1730478" y="1761205"/>
            <a:ext cx="9623321" cy="5096795"/>
          </a:xfrm>
        </p:spPr>
        <p:txBody>
          <a:bodyPr>
            <a:normAutofit fontScale="92500" lnSpcReduction="10000"/>
          </a:bodyPr>
          <a:lstStyle/>
          <a:p>
            <a:r>
              <a:rPr lang="en-US" dirty="0"/>
              <a:t>Not an official audit, but a program monitoring</a:t>
            </a:r>
          </a:p>
          <a:p>
            <a:r>
              <a:rPr lang="en-US" dirty="0"/>
              <a:t>Three categories:</a:t>
            </a:r>
          </a:p>
          <a:p>
            <a:pPr lvl="1"/>
            <a:r>
              <a:rPr lang="en-US" dirty="0"/>
              <a:t>Split Time and Effort Employee time documentation</a:t>
            </a:r>
          </a:p>
          <a:p>
            <a:pPr lvl="1"/>
            <a:r>
              <a:rPr lang="en-US" dirty="0"/>
              <a:t>Equipment (for those who spend a large percentage on equipment)</a:t>
            </a:r>
          </a:p>
          <a:p>
            <a:pPr lvl="1"/>
            <a:r>
              <a:rPr lang="en-US" dirty="0"/>
              <a:t>On-Site</a:t>
            </a:r>
          </a:p>
          <a:p>
            <a:r>
              <a:rPr lang="en-US" dirty="0"/>
              <a:t>Calculating Risk for on-site monitoring</a:t>
            </a:r>
          </a:p>
          <a:p>
            <a:pPr lvl="1"/>
            <a:r>
              <a:rPr lang="en-US" dirty="0"/>
              <a:t>Meeting attendance (identified by a blue star in NCPerkins)</a:t>
            </a:r>
          </a:p>
          <a:p>
            <a:pPr lvl="1"/>
            <a:r>
              <a:rPr lang="en-US" dirty="0"/>
              <a:t>New Perkins Coordinator</a:t>
            </a:r>
          </a:p>
          <a:p>
            <a:pPr lvl="1"/>
            <a:r>
              <a:rPr lang="en-US" dirty="0"/>
              <a:t>Employees paid by Perkins</a:t>
            </a:r>
          </a:p>
          <a:p>
            <a:pPr lvl="1"/>
            <a:r>
              <a:rPr lang="en-US" dirty="0"/>
              <a:t>All contacts listed</a:t>
            </a:r>
          </a:p>
          <a:p>
            <a:pPr lvl="1"/>
            <a:r>
              <a:rPr lang="en-US" dirty="0"/>
              <a:t>Large Grants (more than $500,000)</a:t>
            </a:r>
          </a:p>
          <a:p>
            <a:pPr lvl="1"/>
            <a:r>
              <a:rPr lang="en-US" dirty="0"/>
              <a:t>Submitted documents in NCPerkins</a:t>
            </a:r>
          </a:p>
          <a:p>
            <a:pPr lvl="1"/>
            <a:r>
              <a:rPr lang="en-US" dirty="0"/>
              <a:t>Have not been monitored in 5 years</a:t>
            </a:r>
          </a:p>
        </p:txBody>
      </p:sp>
      <p:sp>
        <p:nvSpPr>
          <p:cNvPr id="3" name="Title 2">
            <a:extLst>
              <a:ext uri="{FF2B5EF4-FFF2-40B4-BE49-F238E27FC236}">
                <a16:creationId xmlns:a16="http://schemas.microsoft.com/office/drawing/2014/main" id="{23CD15FB-73A2-489D-A8F9-11D3A07D8894}"/>
              </a:ext>
            </a:extLst>
          </p:cNvPr>
          <p:cNvSpPr>
            <a:spLocks noGrp="1"/>
          </p:cNvSpPr>
          <p:nvPr>
            <p:ph type="title"/>
          </p:nvPr>
        </p:nvSpPr>
        <p:spPr/>
        <p:txBody>
          <a:bodyPr/>
          <a:lstStyle/>
          <a:p>
            <a:r>
              <a:rPr lang="en-US" dirty="0"/>
              <a:t>Being Monitored by NCCCS</a:t>
            </a:r>
          </a:p>
        </p:txBody>
      </p:sp>
    </p:spTree>
    <p:extLst>
      <p:ext uri="{BB962C8B-B14F-4D97-AF65-F5344CB8AC3E}">
        <p14:creationId xmlns:p14="http://schemas.microsoft.com/office/powerpoint/2010/main" val="395969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3CF4F-7941-48F1-9F85-9BFC735D0734}"/>
              </a:ext>
            </a:extLst>
          </p:cNvPr>
          <p:cNvSpPr>
            <a:spLocks noGrp="1"/>
          </p:cNvSpPr>
          <p:nvPr>
            <p:ph type="title"/>
          </p:nvPr>
        </p:nvSpPr>
        <p:spPr/>
        <p:txBody>
          <a:bodyPr/>
          <a:lstStyle/>
          <a:p>
            <a:r>
              <a:rPr lang="en-US" dirty="0"/>
              <a:t>NC Community Colleges</a:t>
            </a:r>
          </a:p>
        </p:txBody>
      </p:sp>
      <p:sp>
        <p:nvSpPr>
          <p:cNvPr id="6" name="Title 1">
            <a:extLst>
              <a:ext uri="{FF2B5EF4-FFF2-40B4-BE49-F238E27FC236}">
                <a16:creationId xmlns:a16="http://schemas.microsoft.com/office/drawing/2014/main" id="{D7302986-A325-4A54-95D5-5D8DD8506AB3}"/>
              </a:ext>
            </a:extLst>
          </p:cNvPr>
          <p:cNvSpPr txBox="1">
            <a:spLocks/>
          </p:cNvSpPr>
          <p:nvPr/>
        </p:nvSpPr>
        <p:spPr>
          <a:xfrm>
            <a:off x="1203767" y="2553277"/>
            <a:ext cx="9784467" cy="1428500"/>
          </a:xfrm>
          <a:prstGeom prst="rect">
            <a:avLst/>
          </a:prstGeom>
        </p:spPr>
        <p:txBody>
          <a:bodyPr vert="horz" lIns="121920" tIns="60960" rIns="121920" bIns="60960" rtlCol="0" anchor="ctr">
            <a:normAutofit/>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defTabSz="514338"/>
            <a:r>
              <a:rPr lang="en-US" sz="4000" dirty="0">
                <a:ln w="0">
                  <a:solidFill>
                    <a:srgbClr val="5B9BD5"/>
                  </a:solidFill>
                </a:ln>
                <a:solidFill>
                  <a:prstClr val="black"/>
                </a:solidFill>
                <a:latin typeface="Calibri Light" panose="020F0302020204030204"/>
              </a:rPr>
              <a:t>Elizabeth Stoddard</a:t>
            </a:r>
          </a:p>
        </p:txBody>
      </p:sp>
      <p:sp>
        <p:nvSpPr>
          <p:cNvPr id="7" name="Subtitle 2">
            <a:extLst>
              <a:ext uri="{FF2B5EF4-FFF2-40B4-BE49-F238E27FC236}">
                <a16:creationId xmlns:a16="http://schemas.microsoft.com/office/drawing/2014/main" id="{541EEA57-6E50-4DCF-B149-9ECCBDC0EFE1}"/>
              </a:ext>
            </a:extLst>
          </p:cNvPr>
          <p:cNvSpPr txBox="1">
            <a:spLocks/>
          </p:cNvSpPr>
          <p:nvPr/>
        </p:nvSpPr>
        <p:spPr>
          <a:xfrm>
            <a:off x="1298961" y="3587562"/>
            <a:ext cx="9689272" cy="1428500"/>
          </a:xfrm>
          <a:prstGeom prst="rect">
            <a:avLst/>
          </a:prstGeom>
        </p:spPr>
        <p:txBody>
          <a:bodyPr vert="horz" lIns="121920" tIns="60960" rIns="121920" bIns="60960" rtlCol="0" anchor="t">
            <a:noAutofit/>
          </a:bodyPr>
          <a:lstStyle>
            <a:lvl1pPr marL="175022" indent="-175022" algn="l" defTabSz="385763" rtl="0" eaLnBrk="1" latinLnBrk="0" hangingPunct="1">
              <a:lnSpc>
                <a:spcPct val="100000"/>
              </a:lnSpc>
              <a:spcBef>
                <a:spcPts val="450"/>
              </a:spcBef>
              <a:buFont typeface="Arial" panose="020B0604020202020204" pitchFamily="34" charset="0"/>
              <a:buChar char="•"/>
              <a:tabLst/>
              <a:defRPr sz="2100" kern="1200">
                <a:solidFill>
                  <a:schemeClr val="tx1"/>
                </a:solidFill>
                <a:latin typeface="Times New Roman" charset="0"/>
                <a:ea typeface="Times New Roman" charset="0"/>
                <a:cs typeface="Times New Roman" charset="0"/>
              </a:defRPr>
            </a:lvl1pPr>
            <a:lvl2pPr marL="344091" indent="-151210" algn="l" defTabSz="385763" rtl="0" eaLnBrk="1" latinLnBrk="0" hangingPunct="1">
              <a:lnSpc>
                <a:spcPct val="100000"/>
              </a:lnSpc>
              <a:spcBef>
                <a:spcPts val="225"/>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2pPr>
            <a:lvl3pPr marL="519113" indent="-133350" algn="l" defTabSz="385763" rtl="0" eaLnBrk="1" latinLnBrk="0" hangingPunct="1">
              <a:lnSpc>
                <a:spcPct val="100000"/>
              </a:lnSpc>
              <a:spcBef>
                <a:spcPts val="225"/>
              </a:spcBef>
              <a:buFont typeface="Arial" panose="020B0604020202020204" pitchFamily="34" charset="0"/>
              <a:buChar char="•"/>
              <a:tabLst/>
              <a:defRPr sz="1650" kern="1200">
                <a:solidFill>
                  <a:schemeClr val="tx1"/>
                </a:solidFill>
                <a:latin typeface="Times New Roman" charset="0"/>
                <a:ea typeface="Times New Roman" charset="0"/>
                <a:cs typeface="Times New Roman" charset="0"/>
              </a:defRPr>
            </a:lvl3pPr>
            <a:lvl4pPr marL="732235" indent="-153591" algn="l" defTabSz="385763" rtl="0" eaLnBrk="1" latinLnBrk="0" hangingPunct="1">
              <a:lnSpc>
                <a:spcPct val="100000"/>
              </a:lnSpc>
              <a:spcBef>
                <a:spcPts val="225"/>
              </a:spcBef>
              <a:buFont typeface="Arial" panose="020B0604020202020204" pitchFamily="34" charset="0"/>
              <a:buChar char="•"/>
              <a:tabLst/>
              <a:defRPr sz="1500" kern="1200">
                <a:solidFill>
                  <a:schemeClr val="tx1"/>
                </a:solidFill>
                <a:latin typeface="Times New Roman" charset="0"/>
                <a:ea typeface="Times New Roman" charset="0"/>
                <a:cs typeface="Times New Roman" charset="0"/>
              </a:defRPr>
            </a:lvl4pPr>
            <a:lvl5pPr marL="900113" indent="-128588" algn="l" defTabSz="385763" rtl="0" eaLnBrk="1" latinLnBrk="0" hangingPunct="1">
              <a:lnSpc>
                <a:spcPct val="100000"/>
              </a:lnSpc>
              <a:spcBef>
                <a:spcPts val="225"/>
              </a:spcBef>
              <a:buFont typeface="Arial" panose="020B0604020202020204" pitchFamily="34" charset="0"/>
              <a:buChar char="•"/>
              <a:tabLst/>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indent="0" algn="ctr" defTabSz="514338">
              <a:spcBef>
                <a:spcPts val="600"/>
              </a:spcBef>
              <a:buNone/>
            </a:pPr>
            <a:r>
              <a:rPr lang="en-US" sz="2667" dirty="0">
                <a:solidFill>
                  <a:prstClr val="black"/>
                </a:solidFill>
                <a:latin typeface="HelvLight"/>
              </a:rPr>
              <a:t>Business Intelligence Analyst </a:t>
            </a:r>
          </a:p>
          <a:p>
            <a:pPr marL="0" indent="0" algn="ctr" defTabSz="514338">
              <a:spcBef>
                <a:spcPts val="600"/>
              </a:spcBef>
              <a:buNone/>
            </a:pPr>
            <a:r>
              <a:rPr lang="en-US" sz="2667" dirty="0">
                <a:solidFill>
                  <a:prstClr val="black"/>
                </a:solidFill>
                <a:latin typeface="HelvLight"/>
              </a:rPr>
              <a:t>Research and Performance Management</a:t>
            </a:r>
          </a:p>
        </p:txBody>
      </p:sp>
      <p:pic>
        <p:nvPicPr>
          <p:cNvPr id="9" name="Picture 8" descr="A picture containing person, wall&#10;&#10;Description automatically generated">
            <a:extLst>
              <a:ext uri="{FF2B5EF4-FFF2-40B4-BE49-F238E27FC236}">
                <a16:creationId xmlns:a16="http://schemas.microsoft.com/office/drawing/2014/main" id="{4CB86475-9DB7-4080-9F29-E98E5DE24B00}"/>
              </a:ext>
            </a:extLst>
          </p:cNvPr>
          <p:cNvPicPr>
            <a:picLocks noChangeAspect="1"/>
          </p:cNvPicPr>
          <p:nvPr/>
        </p:nvPicPr>
        <p:blipFill rotWithShape="1">
          <a:blip r:embed="rId3">
            <a:extLst>
              <a:ext uri="{28A0092B-C50C-407E-A947-70E740481C1C}">
                <a14:useLocalDpi xmlns:a14="http://schemas.microsoft.com/office/drawing/2010/main" val="0"/>
              </a:ext>
            </a:extLst>
          </a:blip>
          <a:srcRect t="9967"/>
          <a:stretch/>
        </p:blipFill>
        <p:spPr>
          <a:xfrm>
            <a:off x="9191763" y="1"/>
            <a:ext cx="3000237" cy="3587562"/>
          </a:xfrm>
          <a:prstGeom prst="rect">
            <a:avLst/>
          </a:prstGeom>
        </p:spPr>
      </p:pic>
    </p:spTree>
    <p:extLst>
      <p:ext uri="{BB962C8B-B14F-4D97-AF65-F5344CB8AC3E}">
        <p14:creationId xmlns:p14="http://schemas.microsoft.com/office/powerpoint/2010/main" val="284177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5400" dirty="0"/>
              <a:t>NCPerkins Moodle Tutorial</a:t>
            </a:r>
            <a:br>
              <a:rPr lang="en-US" dirty="0"/>
            </a:br>
            <a:endParaRPr lang="en-US" dirty="0"/>
          </a:p>
        </p:txBody>
      </p:sp>
      <p:sp>
        <p:nvSpPr>
          <p:cNvPr id="3" name="Subtitle 2"/>
          <p:cNvSpPr>
            <a:spLocks noGrp="1"/>
          </p:cNvSpPr>
          <p:nvPr>
            <p:ph type="subTitle" idx="1"/>
          </p:nvPr>
        </p:nvSpPr>
        <p:spPr>
          <a:xfrm>
            <a:off x="1219201" y="3881000"/>
            <a:ext cx="9781953" cy="960965"/>
          </a:xfrm>
        </p:spPr>
        <p:txBody>
          <a:bodyPr vert="horz" lIns="121920" tIns="60960" rIns="121920" bIns="60960" rtlCol="0" anchor="t">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dirty="0">
                <a:latin typeface="Times New Roman"/>
                <a:cs typeface="Times New Roman"/>
              </a:rPr>
              <a:t>April 2022</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901" y="5238348"/>
            <a:ext cx="4473321" cy="140792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3CF4F-7941-48F1-9F85-9BFC735D0734}"/>
              </a:ext>
            </a:extLst>
          </p:cNvPr>
          <p:cNvSpPr>
            <a:spLocks noGrp="1"/>
          </p:cNvSpPr>
          <p:nvPr>
            <p:ph type="title"/>
          </p:nvPr>
        </p:nvSpPr>
        <p:spPr/>
        <p:txBody>
          <a:bodyPr/>
          <a:lstStyle/>
          <a:p>
            <a:r>
              <a:rPr lang="en-US" dirty="0"/>
              <a:t>NC Community Colleges</a:t>
            </a:r>
          </a:p>
        </p:txBody>
      </p:sp>
      <p:sp>
        <p:nvSpPr>
          <p:cNvPr id="6" name="Title 1">
            <a:extLst>
              <a:ext uri="{FF2B5EF4-FFF2-40B4-BE49-F238E27FC236}">
                <a16:creationId xmlns:a16="http://schemas.microsoft.com/office/drawing/2014/main" id="{D7302986-A325-4A54-95D5-5D8DD8506AB3}"/>
              </a:ext>
            </a:extLst>
          </p:cNvPr>
          <p:cNvSpPr txBox="1">
            <a:spLocks/>
          </p:cNvSpPr>
          <p:nvPr/>
        </p:nvSpPr>
        <p:spPr>
          <a:xfrm>
            <a:off x="1203767" y="2553277"/>
            <a:ext cx="9784467" cy="1428500"/>
          </a:xfrm>
          <a:prstGeom prst="rect">
            <a:avLst/>
          </a:prstGeom>
        </p:spPr>
        <p:txBody>
          <a:bodyPr vert="horz" lIns="121920" tIns="60960" rIns="121920" bIns="60960" rtlCol="0" anchor="ctr">
            <a:normAutofit/>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defTabSz="514338"/>
            <a:r>
              <a:rPr lang="en-US" sz="4000" dirty="0">
                <a:ln w="0">
                  <a:solidFill>
                    <a:srgbClr val="5B9BD5"/>
                  </a:solidFill>
                </a:ln>
                <a:solidFill>
                  <a:prstClr val="black"/>
                </a:solidFill>
                <a:latin typeface="Calibri Light" panose="020F0302020204030204"/>
              </a:rPr>
              <a:t>Dr. Lisa Eads</a:t>
            </a:r>
          </a:p>
        </p:txBody>
      </p:sp>
      <p:sp>
        <p:nvSpPr>
          <p:cNvPr id="7" name="Subtitle 2">
            <a:extLst>
              <a:ext uri="{FF2B5EF4-FFF2-40B4-BE49-F238E27FC236}">
                <a16:creationId xmlns:a16="http://schemas.microsoft.com/office/drawing/2014/main" id="{541EEA57-6E50-4DCF-B149-9ECCBDC0EFE1}"/>
              </a:ext>
            </a:extLst>
          </p:cNvPr>
          <p:cNvSpPr txBox="1">
            <a:spLocks/>
          </p:cNvSpPr>
          <p:nvPr/>
        </p:nvSpPr>
        <p:spPr>
          <a:xfrm>
            <a:off x="1298961" y="3587562"/>
            <a:ext cx="9689272" cy="1428500"/>
          </a:xfrm>
          <a:prstGeom prst="rect">
            <a:avLst/>
          </a:prstGeom>
        </p:spPr>
        <p:txBody>
          <a:bodyPr vert="horz" lIns="121920" tIns="60960" rIns="121920" bIns="60960" rtlCol="0" anchor="t">
            <a:noAutofit/>
          </a:bodyPr>
          <a:lstStyle>
            <a:lvl1pPr marL="175022" indent="-175022" algn="l" defTabSz="385763" rtl="0" eaLnBrk="1" latinLnBrk="0" hangingPunct="1">
              <a:lnSpc>
                <a:spcPct val="100000"/>
              </a:lnSpc>
              <a:spcBef>
                <a:spcPts val="450"/>
              </a:spcBef>
              <a:buFont typeface="Arial" panose="020B0604020202020204" pitchFamily="34" charset="0"/>
              <a:buChar char="•"/>
              <a:tabLst/>
              <a:defRPr sz="2100" kern="1200">
                <a:solidFill>
                  <a:schemeClr val="tx1"/>
                </a:solidFill>
                <a:latin typeface="Times New Roman" charset="0"/>
                <a:ea typeface="Times New Roman" charset="0"/>
                <a:cs typeface="Times New Roman" charset="0"/>
              </a:defRPr>
            </a:lvl1pPr>
            <a:lvl2pPr marL="344091" indent="-151210" algn="l" defTabSz="385763" rtl="0" eaLnBrk="1" latinLnBrk="0" hangingPunct="1">
              <a:lnSpc>
                <a:spcPct val="100000"/>
              </a:lnSpc>
              <a:spcBef>
                <a:spcPts val="225"/>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2pPr>
            <a:lvl3pPr marL="519113" indent="-133350" algn="l" defTabSz="385763" rtl="0" eaLnBrk="1" latinLnBrk="0" hangingPunct="1">
              <a:lnSpc>
                <a:spcPct val="100000"/>
              </a:lnSpc>
              <a:spcBef>
                <a:spcPts val="225"/>
              </a:spcBef>
              <a:buFont typeface="Arial" panose="020B0604020202020204" pitchFamily="34" charset="0"/>
              <a:buChar char="•"/>
              <a:tabLst/>
              <a:defRPr sz="1650" kern="1200">
                <a:solidFill>
                  <a:schemeClr val="tx1"/>
                </a:solidFill>
                <a:latin typeface="Times New Roman" charset="0"/>
                <a:ea typeface="Times New Roman" charset="0"/>
                <a:cs typeface="Times New Roman" charset="0"/>
              </a:defRPr>
            </a:lvl3pPr>
            <a:lvl4pPr marL="732235" indent="-153591" algn="l" defTabSz="385763" rtl="0" eaLnBrk="1" latinLnBrk="0" hangingPunct="1">
              <a:lnSpc>
                <a:spcPct val="100000"/>
              </a:lnSpc>
              <a:spcBef>
                <a:spcPts val="225"/>
              </a:spcBef>
              <a:buFont typeface="Arial" panose="020B0604020202020204" pitchFamily="34" charset="0"/>
              <a:buChar char="•"/>
              <a:tabLst/>
              <a:defRPr sz="1500" kern="1200">
                <a:solidFill>
                  <a:schemeClr val="tx1"/>
                </a:solidFill>
                <a:latin typeface="Times New Roman" charset="0"/>
                <a:ea typeface="Times New Roman" charset="0"/>
                <a:cs typeface="Times New Roman" charset="0"/>
              </a:defRPr>
            </a:lvl4pPr>
            <a:lvl5pPr marL="900113" indent="-128588" algn="l" defTabSz="385763" rtl="0" eaLnBrk="1" latinLnBrk="0" hangingPunct="1">
              <a:lnSpc>
                <a:spcPct val="100000"/>
              </a:lnSpc>
              <a:spcBef>
                <a:spcPts val="225"/>
              </a:spcBef>
              <a:buFont typeface="Arial" panose="020B0604020202020204" pitchFamily="34" charset="0"/>
              <a:buChar char="•"/>
              <a:tabLst/>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indent="0" algn="ctr" defTabSz="514338">
              <a:spcBef>
                <a:spcPts val="600"/>
              </a:spcBef>
              <a:buNone/>
            </a:pPr>
            <a:r>
              <a:rPr lang="en-US" sz="2667" dirty="0">
                <a:solidFill>
                  <a:prstClr val="black"/>
                </a:solidFill>
                <a:latin typeface="HelvLight"/>
              </a:rPr>
              <a:t>Associate Vice-President</a:t>
            </a:r>
          </a:p>
          <a:p>
            <a:pPr marL="0" indent="0" algn="ctr" defTabSz="514338">
              <a:spcBef>
                <a:spcPts val="600"/>
              </a:spcBef>
              <a:buNone/>
            </a:pPr>
            <a:r>
              <a:rPr lang="en-US" sz="2667" dirty="0">
                <a:solidFill>
                  <a:prstClr val="black"/>
                </a:solidFill>
                <a:latin typeface="HelvLight"/>
              </a:rPr>
              <a:t>Academic Programs</a:t>
            </a:r>
          </a:p>
        </p:txBody>
      </p:sp>
      <p:pic>
        <p:nvPicPr>
          <p:cNvPr id="4" name="Picture 3" descr="A person wearing glasses&#10;&#10;Description automatically generated with medium confidence">
            <a:extLst>
              <a:ext uri="{FF2B5EF4-FFF2-40B4-BE49-F238E27FC236}">
                <a16:creationId xmlns:a16="http://schemas.microsoft.com/office/drawing/2014/main" id="{60DDA18A-82F4-4B8E-B9E8-4B4068357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696" y="0"/>
            <a:ext cx="3244304" cy="4110182"/>
          </a:xfrm>
          <a:prstGeom prst="rect">
            <a:avLst/>
          </a:prstGeom>
        </p:spPr>
      </p:pic>
    </p:spTree>
    <p:extLst>
      <p:ext uri="{BB962C8B-B14F-4D97-AF65-F5344CB8AC3E}">
        <p14:creationId xmlns:p14="http://schemas.microsoft.com/office/powerpoint/2010/main" val="398251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spcBef>
                <a:spcPts val="0"/>
              </a:spcBef>
              <a:spcAft>
                <a:spcPts val="3200"/>
              </a:spcAft>
              <a:buNone/>
            </a:pPr>
            <a:r>
              <a:rPr lang="en-US" sz="3200" dirty="0"/>
              <a:t>NCPerkins (</a:t>
            </a:r>
            <a:r>
              <a:rPr lang="en-US" sz="3200" dirty="0">
                <a:hlinkClick r:id="rId3"/>
              </a:rPr>
              <a:t>https://www.ncperkins.org</a:t>
            </a:r>
            <a:r>
              <a:rPr lang="en-US" sz="3200" dirty="0"/>
              <a:t>) is a Moodle site.</a:t>
            </a:r>
          </a:p>
          <a:p>
            <a:pPr marL="0" indent="0">
              <a:spcBef>
                <a:spcPts val="0"/>
              </a:spcBef>
              <a:spcAft>
                <a:spcPts val="3200"/>
              </a:spcAft>
              <a:buNone/>
            </a:pPr>
            <a:r>
              <a:rPr lang="en-US" sz="3200" dirty="0"/>
              <a:t>We use a Moodle “course” as a secure on-line method of collecting Perkins grant documents from each college. </a:t>
            </a:r>
          </a:p>
          <a:p>
            <a:pPr marL="0" indent="0">
              <a:spcBef>
                <a:spcPts val="0"/>
              </a:spcBef>
              <a:spcAft>
                <a:spcPts val="3200"/>
              </a:spcAft>
              <a:buNone/>
            </a:pPr>
            <a:r>
              <a:rPr lang="en-US" sz="3200" dirty="0"/>
              <a:t>We also use the Moodle to share information – typically on the landing page.</a:t>
            </a:r>
          </a:p>
          <a:p>
            <a:pPr marL="0" indent="0">
              <a:lnSpc>
                <a:spcPct val="150000"/>
              </a:lnSpc>
              <a:buNone/>
            </a:pPr>
            <a:endParaRPr lang="en-US" sz="3200" dirty="0"/>
          </a:p>
        </p:txBody>
      </p:sp>
      <p:sp>
        <p:nvSpPr>
          <p:cNvPr id="122" name="Purpose"/>
          <p:cNvSpPr txBox="1">
            <a:spLocks noGrp="1"/>
          </p:cNvSpPr>
          <p:nvPr>
            <p:ph type="title"/>
          </p:nvPr>
        </p:nvSpPr>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800" dirty="0"/>
              <a:t>Purpose of NCPerkins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ACC44E-5923-4B20-9A97-943F1E15AB58}"/>
              </a:ext>
            </a:extLst>
          </p:cNvPr>
          <p:cNvSpPr>
            <a:spLocks noGrp="1"/>
          </p:cNvSpPr>
          <p:nvPr>
            <p:ph type="title"/>
          </p:nvPr>
        </p:nvSpPr>
        <p:spPr>
          <a:xfrm>
            <a:off x="1730479" y="168489"/>
            <a:ext cx="9819148" cy="1325563"/>
          </a:xfrm>
        </p:spPr>
        <p:txBody>
          <a:bodyPr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NCPerkins Landing Page (login not required)</a:t>
            </a:r>
          </a:p>
        </p:txBody>
      </p:sp>
      <p:sp>
        <p:nvSpPr>
          <p:cNvPr id="2" name="Content Placeholder 1">
            <a:extLst>
              <a:ext uri="{FF2B5EF4-FFF2-40B4-BE49-F238E27FC236}">
                <a16:creationId xmlns:a16="http://schemas.microsoft.com/office/drawing/2014/main" id="{D73EDC78-6CCF-4795-BCB5-A01D1CA0098D}"/>
              </a:ext>
            </a:extLst>
          </p:cNvPr>
          <p:cNvSpPr>
            <a:spLocks noGrp="1"/>
          </p:cNvSpPr>
          <p:nvPr>
            <p:ph sz="half" idx="1"/>
          </p:nvPr>
        </p:nvSpPr>
        <p:spPr>
          <a:xfrm>
            <a:off x="838201" y="1825625"/>
            <a:ext cx="3876759" cy="4599683"/>
          </a:xfrm>
        </p:spPr>
        <p:txBody>
          <a:bodyPr>
            <a:normAutofit fontScale="85000" lnSpcReduction="20000"/>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spcBef>
                <a:spcPts val="0"/>
              </a:spcBef>
              <a:spcAft>
                <a:spcPts val="2000"/>
              </a:spcAft>
              <a:buNone/>
            </a:pPr>
            <a:r>
              <a:rPr lang="en-US" dirty="0"/>
              <a:t>Information includes:</a:t>
            </a:r>
          </a:p>
          <a:p>
            <a:pPr>
              <a:spcBef>
                <a:spcPts val="0"/>
              </a:spcBef>
              <a:spcAft>
                <a:spcPts val="2000"/>
              </a:spcAft>
            </a:pPr>
            <a:r>
              <a:rPr lang="en-US" dirty="0"/>
              <a:t>Perkins Handbook and CLNA Guide</a:t>
            </a:r>
          </a:p>
          <a:p>
            <a:pPr>
              <a:spcBef>
                <a:spcPts val="0"/>
              </a:spcBef>
              <a:spcAft>
                <a:spcPts val="2000"/>
              </a:spcAft>
            </a:pPr>
            <a:r>
              <a:rPr lang="en-US" dirty="0"/>
              <a:t>Link to the data portal and dashboards, as well as information about data available</a:t>
            </a:r>
          </a:p>
          <a:p>
            <a:pPr>
              <a:spcBef>
                <a:spcPts val="0"/>
              </a:spcBef>
              <a:spcAft>
                <a:spcPts val="2000"/>
              </a:spcAft>
            </a:pPr>
            <a:r>
              <a:rPr lang="en-US" dirty="0"/>
              <a:t>Time and Effort Forms</a:t>
            </a:r>
          </a:p>
          <a:p>
            <a:pPr>
              <a:spcBef>
                <a:spcPts val="0"/>
              </a:spcBef>
              <a:spcAft>
                <a:spcPts val="2000"/>
              </a:spcAft>
            </a:pPr>
            <a:r>
              <a:rPr lang="en-US" dirty="0"/>
              <a:t>Link to meeting and presentation registration and recordings</a:t>
            </a:r>
          </a:p>
          <a:p>
            <a:pPr marL="0" indent="0">
              <a:spcBef>
                <a:spcPts val="0"/>
              </a:spcBef>
              <a:spcAft>
                <a:spcPts val="2000"/>
              </a:spcAft>
              <a:buNone/>
            </a:pPr>
            <a:r>
              <a:rPr lang="en-US" dirty="0"/>
              <a:t>And additional information that may be helpful</a:t>
            </a:r>
          </a:p>
          <a:p>
            <a:endParaRPr lang="en-US" dirty="0"/>
          </a:p>
        </p:txBody>
      </p:sp>
      <p:pic>
        <p:nvPicPr>
          <p:cNvPr id="5" name="Picture 4">
            <a:extLst>
              <a:ext uri="{FF2B5EF4-FFF2-40B4-BE49-F238E27FC236}">
                <a16:creationId xmlns:a16="http://schemas.microsoft.com/office/drawing/2014/main" id="{D5D1D522-8DEF-4DC4-A986-EEFFA7E886C8}"/>
              </a:ext>
            </a:extLst>
          </p:cNvPr>
          <p:cNvPicPr>
            <a:picLocks noChangeAspect="1"/>
          </p:cNvPicPr>
          <p:nvPr/>
        </p:nvPicPr>
        <p:blipFill rotWithShape="1">
          <a:blip r:embed="rId3"/>
          <a:srcRect l="10220" t="6237" r="11275"/>
          <a:stretch/>
        </p:blipFill>
        <p:spPr>
          <a:xfrm>
            <a:off x="4915509" y="1667866"/>
            <a:ext cx="7160612" cy="5152780"/>
          </a:xfrm>
          <a:prstGeom prst="rect">
            <a:avLst/>
          </a:prstGeom>
          <a:noFill/>
          <a:ln>
            <a:solidFill>
              <a:schemeClr val="tx1"/>
            </a:solidFill>
          </a:ln>
        </p:spPr>
      </p:pic>
      <p:cxnSp>
        <p:nvCxnSpPr>
          <p:cNvPr id="7" name="Straight Arrow Connector 6">
            <a:extLst>
              <a:ext uri="{FF2B5EF4-FFF2-40B4-BE49-F238E27FC236}">
                <a16:creationId xmlns:a16="http://schemas.microsoft.com/office/drawing/2014/main" id="{207AE18B-3D68-4D92-9F4A-2DF68B7D817A}"/>
              </a:ext>
            </a:extLst>
          </p:cNvPr>
          <p:cNvCxnSpPr>
            <a:cxnSpLocks/>
          </p:cNvCxnSpPr>
          <p:nvPr/>
        </p:nvCxnSpPr>
        <p:spPr>
          <a:xfrm>
            <a:off x="3959962" y="3590719"/>
            <a:ext cx="2204313" cy="13033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6168EA1-DC02-4EBF-A30F-1D6F7F48191E}"/>
              </a:ext>
            </a:extLst>
          </p:cNvPr>
          <p:cNvCxnSpPr>
            <a:cxnSpLocks/>
          </p:cNvCxnSpPr>
          <p:nvPr/>
        </p:nvCxnSpPr>
        <p:spPr>
          <a:xfrm>
            <a:off x="3959962" y="5099381"/>
            <a:ext cx="2204313" cy="816752"/>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022210F-DFEC-4ACE-914D-B6DCC4226051}"/>
              </a:ext>
            </a:extLst>
          </p:cNvPr>
          <p:cNvCxnSpPr>
            <a:cxnSpLocks/>
          </p:cNvCxnSpPr>
          <p:nvPr/>
        </p:nvCxnSpPr>
        <p:spPr>
          <a:xfrm>
            <a:off x="4623207" y="2600154"/>
            <a:ext cx="5413248" cy="2325415"/>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8D61BB8-7382-427F-97C1-141C7188450A}"/>
              </a:ext>
            </a:extLst>
          </p:cNvPr>
          <p:cNvCxnSpPr>
            <a:cxnSpLocks/>
          </p:cNvCxnSpPr>
          <p:nvPr/>
        </p:nvCxnSpPr>
        <p:spPr>
          <a:xfrm>
            <a:off x="3257703" y="4428135"/>
            <a:ext cx="6847027" cy="1625973"/>
          </a:xfrm>
          <a:prstGeom prst="straightConnector1">
            <a:avLst/>
          </a:prstGeom>
          <a:ln w="38100">
            <a:solidFill>
              <a:srgbClr val="8000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251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EDAE9C-B7CA-4B48-BC34-78EF56F702B1}"/>
              </a:ext>
            </a:extLst>
          </p:cNvPr>
          <p:cNvSpPr>
            <a:spLocks noGrp="1"/>
          </p:cNvSpPr>
          <p:nvPr>
            <p:ph idx="1"/>
          </p:nvPr>
        </p:nvSpPr>
        <p:spPr>
          <a:xfrm>
            <a:off x="838200" y="3238196"/>
            <a:ext cx="10515600" cy="3254681"/>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dirty="0"/>
              <a:t>Each college has a username that starts with the beginning of their college’s name. </a:t>
            </a:r>
          </a:p>
          <a:p>
            <a:pPr marL="0" indent="0">
              <a:buNone/>
            </a:pPr>
            <a:r>
              <a:rPr lang="en-US" dirty="0"/>
              <a:t>For example: </a:t>
            </a:r>
            <a:r>
              <a:rPr lang="en-US" dirty="0" err="1">
                <a:solidFill>
                  <a:srgbClr val="FF0000"/>
                </a:solidFill>
              </a:rPr>
              <a:t>alamance</a:t>
            </a:r>
            <a:r>
              <a:rPr lang="en-US" dirty="0">
                <a:solidFill>
                  <a:srgbClr val="FF0000"/>
                </a:solidFill>
              </a:rPr>
              <a:t> </a:t>
            </a:r>
            <a:r>
              <a:rPr lang="en-US" dirty="0"/>
              <a:t>or</a:t>
            </a:r>
            <a:r>
              <a:rPr lang="en-US" dirty="0">
                <a:solidFill>
                  <a:srgbClr val="FF0000"/>
                </a:solidFill>
              </a:rPr>
              <a:t> </a:t>
            </a:r>
            <a:r>
              <a:rPr lang="en-US" dirty="0" err="1">
                <a:solidFill>
                  <a:srgbClr val="FF0000"/>
                </a:solidFill>
              </a:rPr>
              <a:t>blueridge</a:t>
            </a: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8DF64070-C712-48FC-9021-7731AE366E0F}"/>
              </a:ext>
            </a:extLst>
          </p:cNvPr>
          <p:cNvSpPr>
            <a:spLocks noGrp="1"/>
          </p:cNvSpPr>
          <p:nvPr>
            <p:ph type="title"/>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Logging into your college’s account</a:t>
            </a:r>
          </a:p>
        </p:txBody>
      </p:sp>
      <p:pic>
        <p:nvPicPr>
          <p:cNvPr id="4" name="Picture 3">
            <a:extLst>
              <a:ext uri="{FF2B5EF4-FFF2-40B4-BE49-F238E27FC236}">
                <a16:creationId xmlns:a16="http://schemas.microsoft.com/office/drawing/2014/main" id="{B82154B9-CAEB-49BF-AD36-1EBDF445977D}"/>
              </a:ext>
            </a:extLst>
          </p:cNvPr>
          <p:cNvPicPr>
            <a:picLocks noChangeAspect="1"/>
          </p:cNvPicPr>
          <p:nvPr/>
        </p:nvPicPr>
        <p:blipFill rotWithShape="1">
          <a:blip r:embed="rId2"/>
          <a:srcRect l="10220" t="6237" r="11275" b="71947"/>
          <a:stretch/>
        </p:blipFill>
        <p:spPr>
          <a:xfrm>
            <a:off x="838201" y="1908673"/>
            <a:ext cx="7160612" cy="1198903"/>
          </a:xfrm>
          <a:prstGeom prst="rect">
            <a:avLst/>
          </a:prstGeom>
          <a:noFill/>
          <a:ln>
            <a:solidFill>
              <a:schemeClr val="tx1"/>
            </a:solidFill>
          </a:ln>
        </p:spPr>
      </p:pic>
      <p:sp>
        <p:nvSpPr>
          <p:cNvPr id="5" name="Arrow: Down 4">
            <a:extLst>
              <a:ext uri="{FF2B5EF4-FFF2-40B4-BE49-F238E27FC236}">
                <a16:creationId xmlns:a16="http://schemas.microsoft.com/office/drawing/2014/main" id="{E08FA530-9964-4C1D-AAC8-CB5AD6B5AE2A}"/>
              </a:ext>
            </a:extLst>
          </p:cNvPr>
          <p:cNvSpPr/>
          <p:nvPr/>
        </p:nvSpPr>
        <p:spPr>
          <a:xfrm rot="5400000">
            <a:off x="8119977" y="1288007"/>
            <a:ext cx="914400" cy="1524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pic>
        <p:nvPicPr>
          <p:cNvPr id="7" name="Picture 6">
            <a:extLst>
              <a:ext uri="{FF2B5EF4-FFF2-40B4-BE49-F238E27FC236}">
                <a16:creationId xmlns:a16="http://schemas.microsoft.com/office/drawing/2014/main" id="{3E51669C-DE93-490A-A88B-9E1F8DD6D1B8}"/>
              </a:ext>
            </a:extLst>
          </p:cNvPr>
          <p:cNvPicPr>
            <a:picLocks noChangeAspect="1"/>
          </p:cNvPicPr>
          <p:nvPr/>
        </p:nvPicPr>
        <p:blipFill>
          <a:blip r:embed="rId3"/>
          <a:stretch>
            <a:fillRect/>
          </a:stretch>
        </p:blipFill>
        <p:spPr>
          <a:xfrm>
            <a:off x="6844760" y="3794150"/>
            <a:ext cx="4273125" cy="2829345"/>
          </a:xfrm>
          <a:prstGeom prst="rect">
            <a:avLst/>
          </a:prstGeom>
          <a:ln>
            <a:solidFill>
              <a:schemeClr val="tx1"/>
            </a:solidFill>
          </a:ln>
        </p:spPr>
      </p:pic>
    </p:spTree>
    <p:extLst>
      <p:ext uri="{BB962C8B-B14F-4D97-AF65-F5344CB8AC3E}">
        <p14:creationId xmlns:p14="http://schemas.microsoft.com/office/powerpoint/2010/main" val="1993485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88C93F-3D79-4329-BF42-5EFA4AA6ED0D}"/>
              </a:ext>
            </a:extLst>
          </p:cNvPr>
          <p:cNvSpPr>
            <a:spLocks noGrp="1"/>
          </p:cNvSpPr>
          <p:nvPr>
            <p:ph idx="1"/>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dirty="0"/>
              <a:t>Click or hover over “My Courses” to show the dropdown list of available courses. Scroll down to select one.</a:t>
            </a:r>
          </a:p>
        </p:txBody>
      </p:sp>
      <p:sp>
        <p:nvSpPr>
          <p:cNvPr id="3" name="Title 2">
            <a:extLst>
              <a:ext uri="{FF2B5EF4-FFF2-40B4-BE49-F238E27FC236}">
                <a16:creationId xmlns:a16="http://schemas.microsoft.com/office/drawing/2014/main" id="{FE4316DF-51F4-477A-B5CE-0B409727FB48}"/>
              </a:ext>
            </a:extLst>
          </p:cNvPr>
          <p:cNvSpPr>
            <a:spLocks noGrp="1"/>
          </p:cNvSpPr>
          <p:nvPr>
            <p:ph type="title"/>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Each year has a “course”</a:t>
            </a:r>
          </a:p>
        </p:txBody>
      </p:sp>
      <p:pic>
        <p:nvPicPr>
          <p:cNvPr id="5" name="Picture 4">
            <a:extLst>
              <a:ext uri="{FF2B5EF4-FFF2-40B4-BE49-F238E27FC236}">
                <a16:creationId xmlns:a16="http://schemas.microsoft.com/office/drawing/2014/main" id="{7E304F5D-EFCC-4B6A-835B-A74D348EC907}"/>
              </a:ext>
            </a:extLst>
          </p:cNvPr>
          <p:cNvPicPr>
            <a:picLocks noChangeAspect="1"/>
          </p:cNvPicPr>
          <p:nvPr/>
        </p:nvPicPr>
        <p:blipFill>
          <a:blip r:embed="rId2"/>
          <a:stretch>
            <a:fillRect/>
          </a:stretch>
        </p:blipFill>
        <p:spPr>
          <a:xfrm>
            <a:off x="3974693" y="2943453"/>
            <a:ext cx="7188200" cy="3429000"/>
          </a:xfrm>
          <a:prstGeom prst="rect">
            <a:avLst/>
          </a:prstGeom>
        </p:spPr>
      </p:pic>
    </p:spTree>
    <p:extLst>
      <p:ext uri="{BB962C8B-B14F-4D97-AF65-F5344CB8AC3E}">
        <p14:creationId xmlns:p14="http://schemas.microsoft.com/office/powerpoint/2010/main" val="4222670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02946F-1EB8-4745-A85F-94E6FF6E715E}"/>
              </a:ext>
            </a:extLst>
          </p:cNvPr>
          <p:cNvPicPr>
            <a:picLocks noChangeAspect="1"/>
          </p:cNvPicPr>
          <p:nvPr/>
        </p:nvPicPr>
        <p:blipFill>
          <a:blip r:embed="rId2"/>
          <a:stretch>
            <a:fillRect/>
          </a:stretch>
        </p:blipFill>
        <p:spPr>
          <a:xfrm>
            <a:off x="4081788" y="1739765"/>
            <a:ext cx="3986355" cy="4648843"/>
          </a:xfrm>
          <a:prstGeom prst="rect">
            <a:avLst/>
          </a:prstGeom>
          <a:ln>
            <a:solidFill>
              <a:schemeClr val="tx1"/>
            </a:solidFill>
          </a:ln>
        </p:spPr>
      </p:pic>
      <p:pic>
        <p:nvPicPr>
          <p:cNvPr id="17" name="Picture 16">
            <a:extLst>
              <a:ext uri="{FF2B5EF4-FFF2-40B4-BE49-F238E27FC236}">
                <a16:creationId xmlns:a16="http://schemas.microsoft.com/office/drawing/2014/main" id="{18FAFFEA-1803-4BB7-A6EC-8E7F7972DF09}"/>
              </a:ext>
            </a:extLst>
          </p:cNvPr>
          <p:cNvPicPr>
            <a:picLocks noChangeAspect="1"/>
          </p:cNvPicPr>
          <p:nvPr/>
        </p:nvPicPr>
        <p:blipFill>
          <a:blip r:embed="rId3"/>
          <a:stretch>
            <a:fillRect/>
          </a:stretch>
        </p:blipFill>
        <p:spPr>
          <a:xfrm>
            <a:off x="8159701" y="1739767"/>
            <a:ext cx="3932768" cy="4914280"/>
          </a:xfrm>
          <a:prstGeom prst="rect">
            <a:avLst/>
          </a:prstGeom>
          <a:ln>
            <a:solidFill>
              <a:schemeClr val="tx1"/>
            </a:solidFill>
          </a:ln>
        </p:spPr>
      </p:pic>
      <p:sp>
        <p:nvSpPr>
          <p:cNvPr id="3" name="Title 2">
            <a:extLst>
              <a:ext uri="{FF2B5EF4-FFF2-40B4-BE49-F238E27FC236}">
                <a16:creationId xmlns:a16="http://schemas.microsoft.com/office/drawing/2014/main" id="{CCF98E17-9746-42B8-8B3F-E925FD273B59}"/>
              </a:ext>
            </a:extLst>
          </p:cNvPr>
          <p:cNvSpPr>
            <a:spLocks noGrp="1"/>
          </p:cNvSpPr>
          <p:nvPr>
            <p:ph type="title"/>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2022-23 Course is organized by due date</a:t>
            </a:r>
          </a:p>
        </p:txBody>
      </p:sp>
      <p:pic>
        <p:nvPicPr>
          <p:cNvPr id="5" name="Picture 4">
            <a:extLst>
              <a:ext uri="{FF2B5EF4-FFF2-40B4-BE49-F238E27FC236}">
                <a16:creationId xmlns:a16="http://schemas.microsoft.com/office/drawing/2014/main" id="{5D7A8351-4735-4C36-826A-65DD619535CC}"/>
              </a:ext>
            </a:extLst>
          </p:cNvPr>
          <p:cNvPicPr>
            <a:picLocks noChangeAspect="1"/>
          </p:cNvPicPr>
          <p:nvPr/>
        </p:nvPicPr>
        <p:blipFill rotWithShape="1">
          <a:blip r:embed="rId4"/>
          <a:srcRect b="2980"/>
          <a:stretch/>
        </p:blipFill>
        <p:spPr>
          <a:xfrm>
            <a:off x="73542" y="1739768"/>
            <a:ext cx="3932769" cy="4444016"/>
          </a:xfrm>
          <a:prstGeom prst="rect">
            <a:avLst/>
          </a:prstGeom>
          <a:ln>
            <a:solidFill>
              <a:schemeClr val="tx1"/>
            </a:solidFill>
          </a:ln>
        </p:spPr>
      </p:pic>
      <p:sp>
        <p:nvSpPr>
          <p:cNvPr id="10" name="Rectangle: Rounded Corners 9">
            <a:extLst>
              <a:ext uri="{FF2B5EF4-FFF2-40B4-BE49-F238E27FC236}">
                <a16:creationId xmlns:a16="http://schemas.microsoft.com/office/drawing/2014/main" id="{DDDE2795-35E9-4D61-BD46-22BD27A3C222}"/>
              </a:ext>
            </a:extLst>
          </p:cNvPr>
          <p:cNvSpPr/>
          <p:nvPr/>
        </p:nvSpPr>
        <p:spPr>
          <a:xfrm>
            <a:off x="175565" y="2457907"/>
            <a:ext cx="1219201" cy="2926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11" name="Rectangle: Rounded Corners 10">
            <a:extLst>
              <a:ext uri="{FF2B5EF4-FFF2-40B4-BE49-F238E27FC236}">
                <a16:creationId xmlns:a16="http://schemas.microsoft.com/office/drawing/2014/main" id="{F340D467-00EE-44BE-B71F-1B5862E1F06D}"/>
              </a:ext>
            </a:extLst>
          </p:cNvPr>
          <p:cNvSpPr/>
          <p:nvPr/>
        </p:nvSpPr>
        <p:spPr>
          <a:xfrm>
            <a:off x="4184295" y="2535937"/>
            <a:ext cx="1118035" cy="2926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12" name="Rectangle: Rounded Corners 11">
            <a:extLst>
              <a:ext uri="{FF2B5EF4-FFF2-40B4-BE49-F238E27FC236}">
                <a16:creationId xmlns:a16="http://schemas.microsoft.com/office/drawing/2014/main" id="{D4130D9F-E17C-4DDF-8FDA-390E55E65846}"/>
              </a:ext>
            </a:extLst>
          </p:cNvPr>
          <p:cNvSpPr/>
          <p:nvPr/>
        </p:nvSpPr>
        <p:spPr>
          <a:xfrm>
            <a:off x="8199504" y="1708880"/>
            <a:ext cx="1554097" cy="2926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13" name="Rectangle: Rounded Corners 12">
            <a:extLst>
              <a:ext uri="{FF2B5EF4-FFF2-40B4-BE49-F238E27FC236}">
                <a16:creationId xmlns:a16="http://schemas.microsoft.com/office/drawing/2014/main" id="{C8DB0698-D5CE-44FD-AEE3-35EABF1C2E09}"/>
              </a:ext>
            </a:extLst>
          </p:cNvPr>
          <p:cNvSpPr/>
          <p:nvPr/>
        </p:nvSpPr>
        <p:spPr>
          <a:xfrm>
            <a:off x="8199503" y="3674027"/>
            <a:ext cx="1476068" cy="2926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20" name="Rectangle: Rounded Corners 19">
            <a:extLst>
              <a:ext uri="{FF2B5EF4-FFF2-40B4-BE49-F238E27FC236}">
                <a16:creationId xmlns:a16="http://schemas.microsoft.com/office/drawing/2014/main" id="{AF8877EA-A889-4281-A2F6-381A3D75A5FC}"/>
              </a:ext>
            </a:extLst>
          </p:cNvPr>
          <p:cNvSpPr/>
          <p:nvPr/>
        </p:nvSpPr>
        <p:spPr>
          <a:xfrm>
            <a:off x="4184294" y="4019703"/>
            <a:ext cx="1619097" cy="2926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15" name="Rectangle: Rounded Corners 14">
            <a:extLst>
              <a:ext uri="{FF2B5EF4-FFF2-40B4-BE49-F238E27FC236}">
                <a16:creationId xmlns:a16="http://schemas.microsoft.com/office/drawing/2014/main" id="{44E4D3E8-3DB1-42FB-9025-DC31579B8B19}"/>
              </a:ext>
            </a:extLst>
          </p:cNvPr>
          <p:cNvSpPr/>
          <p:nvPr/>
        </p:nvSpPr>
        <p:spPr>
          <a:xfrm>
            <a:off x="9552004" y="6006557"/>
            <a:ext cx="1157451" cy="2926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16" name="Rectangle: Rounded Corners 15">
            <a:extLst>
              <a:ext uri="{FF2B5EF4-FFF2-40B4-BE49-F238E27FC236}">
                <a16:creationId xmlns:a16="http://schemas.microsoft.com/office/drawing/2014/main" id="{16A6FF96-BF5D-4A9D-8447-ED0F3AECEFEA}"/>
              </a:ext>
            </a:extLst>
          </p:cNvPr>
          <p:cNvSpPr/>
          <p:nvPr/>
        </p:nvSpPr>
        <p:spPr>
          <a:xfrm>
            <a:off x="10935019" y="4971049"/>
            <a:ext cx="1157451" cy="2926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18" name="Rectangle: Rounded Corners 17">
            <a:extLst>
              <a:ext uri="{FF2B5EF4-FFF2-40B4-BE49-F238E27FC236}">
                <a16:creationId xmlns:a16="http://schemas.microsoft.com/office/drawing/2014/main" id="{EA345748-0B0F-45F3-A83B-1B565602EE4D}"/>
              </a:ext>
            </a:extLst>
          </p:cNvPr>
          <p:cNvSpPr/>
          <p:nvPr/>
        </p:nvSpPr>
        <p:spPr>
          <a:xfrm>
            <a:off x="6289572" y="1708881"/>
            <a:ext cx="742776" cy="18331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Tree>
    <p:extLst>
      <p:ext uri="{BB962C8B-B14F-4D97-AF65-F5344CB8AC3E}">
        <p14:creationId xmlns:p14="http://schemas.microsoft.com/office/powerpoint/2010/main" val="2243510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02C892-23D5-4D5E-B6FA-049812531096}"/>
              </a:ext>
            </a:extLst>
          </p:cNvPr>
          <p:cNvSpPr>
            <a:spLocks noGrp="1"/>
          </p:cNvSpPr>
          <p:nvPr>
            <p:ph idx="1"/>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dirty="0"/>
              <a:t>You must enter a contact for each category, even if it is the same person. </a:t>
            </a:r>
          </a:p>
        </p:txBody>
      </p:sp>
      <p:sp>
        <p:nvSpPr>
          <p:cNvPr id="3" name="Title 2">
            <a:extLst>
              <a:ext uri="{FF2B5EF4-FFF2-40B4-BE49-F238E27FC236}">
                <a16:creationId xmlns:a16="http://schemas.microsoft.com/office/drawing/2014/main" id="{EDF7B21C-A703-419E-8956-12134106A162}"/>
              </a:ext>
            </a:extLst>
          </p:cNvPr>
          <p:cNvSpPr>
            <a:spLocks noGrp="1"/>
          </p:cNvSpPr>
          <p:nvPr>
            <p:ph type="title"/>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Adding Contacts</a:t>
            </a:r>
          </a:p>
        </p:txBody>
      </p:sp>
      <p:pic>
        <p:nvPicPr>
          <p:cNvPr id="5" name="Picture 4">
            <a:extLst>
              <a:ext uri="{FF2B5EF4-FFF2-40B4-BE49-F238E27FC236}">
                <a16:creationId xmlns:a16="http://schemas.microsoft.com/office/drawing/2014/main" id="{EDB50EB6-1031-491E-8C72-16D3BA449E80}"/>
              </a:ext>
            </a:extLst>
          </p:cNvPr>
          <p:cNvPicPr>
            <a:picLocks noChangeAspect="1"/>
          </p:cNvPicPr>
          <p:nvPr/>
        </p:nvPicPr>
        <p:blipFill>
          <a:blip r:embed="rId2"/>
          <a:stretch>
            <a:fillRect/>
          </a:stretch>
        </p:blipFill>
        <p:spPr>
          <a:xfrm>
            <a:off x="1303913" y="2958806"/>
            <a:ext cx="4595791" cy="2336469"/>
          </a:xfrm>
          <a:prstGeom prst="rect">
            <a:avLst/>
          </a:prstGeom>
          <a:ln>
            <a:solidFill>
              <a:schemeClr val="tx1"/>
            </a:solidFill>
          </a:ln>
        </p:spPr>
      </p:pic>
      <p:pic>
        <p:nvPicPr>
          <p:cNvPr id="8" name="Picture 7">
            <a:extLst>
              <a:ext uri="{FF2B5EF4-FFF2-40B4-BE49-F238E27FC236}">
                <a16:creationId xmlns:a16="http://schemas.microsoft.com/office/drawing/2014/main" id="{CA2427D5-834A-4233-9D26-98A4ED9C7B9E}"/>
              </a:ext>
            </a:extLst>
          </p:cNvPr>
          <p:cNvPicPr>
            <a:picLocks noChangeAspect="1"/>
          </p:cNvPicPr>
          <p:nvPr/>
        </p:nvPicPr>
        <p:blipFill>
          <a:blip r:embed="rId3"/>
          <a:stretch>
            <a:fillRect/>
          </a:stretch>
        </p:blipFill>
        <p:spPr>
          <a:xfrm>
            <a:off x="5984269" y="3409314"/>
            <a:ext cx="5835243" cy="1435453"/>
          </a:xfrm>
          <a:prstGeom prst="rect">
            <a:avLst/>
          </a:prstGeom>
          <a:ln>
            <a:solidFill>
              <a:schemeClr val="tx1"/>
            </a:solidFill>
          </a:ln>
        </p:spPr>
      </p:pic>
      <p:sp>
        <p:nvSpPr>
          <p:cNvPr id="9" name="Arrow: Right 8">
            <a:extLst>
              <a:ext uri="{FF2B5EF4-FFF2-40B4-BE49-F238E27FC236}">
                <a16:creationId xmlns:a16="http://schemas.microsoft.com/office/drawing/2014/main" id="{EE98719C-6762-47E3-8CE3-6AB5DEA94C28}"/>
              </a:ext>
            </a:extLst>
          </p:cNvPr>
          <p:cNvSpPr/>
          <p:nvPr/>
        </p:nvSpPr>
        <p:spPr>
          <a:xfrm>
            <a:off x="76200" y="4615425"/>
            <a:ext cx="1524000" cy="914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Step 1</a:t>
            </a:r>
          </a:p>
        </p:txBody>
      </p:sp>
      <p:sp>
        <p:nvSpPr>
          <p:cNvPr id="11" name="Arrow: Up 10">
            <a:extLst>
              <a:ext uri="{FF2B5EF4-FFF2-40B4-BE49-F238E27FC236}">
                <a16:creationId xmlns:a16="http://schemas.microsoft.com/office/drawing/2014/main" id="{8CCA4E22-EE05-4677-AFA5-0EA2D6140785}"/>
              </a:ext>
            </a:extLst>
          </p:cNvPr>
          <p:cNvSpPr/>
          <p:nvPr/>
        </p:nvSpPr>
        <p:spPr>
          <a:xfrm>
            <a:off x="8069884" y="4245965"/>
            <a:ext cx="914400" cy="15240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2</a:t>
            </a:r>
          </a:p>
        </p:txBody>
      </p:sp>
    </p:spTree>
    <p:extLst>
      <p:ext uri="{BB962C8B-B14F-4D97-AF65-F5344CB8AC3E}">
        <p14:creationId xmlns:p14="http://schemas.microsoft.com/office/powerpoint/2010/main" val="1099076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8E3327C4-5D12-4ACC-A09A-369C0C2D0E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568" y="1761067"/>
            <a:ext cx="10368864" cy="4732867"/>
          </a:xfrm>
          <a:ln>
            <a:solidFill>
              <a:schemeClr val="tx1"/>
            </a:solidFill>
          </a:ln>
        </p:spPr>
      </p:pic>
      <p:sp>
        <p:nvSpPr>
          <p:cNvPr id="3" name="Title 2">
            <a:extLst>
              <a:ext uri="{FF2B5EF4-FFF2-40B4-BE49-F238E27FC236}">
                <a16:creationId xmlns:a16="http://schemas.microsoft.com/office/drawing/2014/main" id="{04659497-B9B4-4B76-88D1-CC27C9246182}"/>
              </a:ext>
            </a:extLst>
          </p:cNvPr>
          <p:cNvSpPr>
            <a:spLocks noGrp="1"/>
          </p:cNvSpPr>
          <p:nvPr>
            <p:ph type="title"/>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Enter a new contact</a:t>
            </a:r>
          </a:p>
        </p:txBody>
      </p:sp>
      <p:sp>
        <p:nvSpPr>
          <p:cNvPr id="12" name="Arrow: Up 11">
            <a:extLst>
              <a:ext uri="{FF2B5EF4-FFF2-40B4-BE49-F238E27FC236}">
                <a16:creationId xmlns:a16="http://schemas.microsoft.com/office/drawing/2014/main" id="{78C5DCA6-BA0B-4619-B39A-DE7EED9F9C1A}"/>
              </a:ext>
            </a:extLst>
          </p:cNvPr>
          <p:cNvSpPr/>
          <p:nvPr/>
        </p:nvSpPr>
        <p:spPr>
          <a:xfrm>
            <a:off x="4162097" y="3845035"/>
            <a:ext cx="914400" cy="15240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3</a:t>
            </a:r>
          </a:p>
        </p:txBody>
      </p:sp>
    </p:spTree>
    <p:extLst>
      <p:ext uri="{BB962C8B-B14F-4D97-AF65-F5344CB8AC3E}">
        <p14:creationId xmlns:p14="http://schemas.microsoft.com/office/powerpoint/2010/main" val="251282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9657E9-A32B-42AB-B0D2-9C61624A7B67}"/>
              </a:ext>
            </a:extLst>
          </p:cNvPr>
          <p:cNvSpPr>
            <a:spLocks noGrp="1"/>
          </p:cNvSpPr>
          <p:nvPr>
            <p:ph type="title"/>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Enter contact</a:t>
            </a:r>
            <a:br>
              <a:rPr lang="en-US" dirty="0"/>
            </a:br>
            <a:r>
              <a:rPr lang="en-US" dirty="0"/>
              <a:t>information</a:t>
            </a:r>
          </a:p>
        </p:txBody>
      </p:sp>
      <p:pic>
        <p:nvPicPr>
          <p:cNvPr id="5" name="Picture 4" descr="Graphical user interface&#10;&#10;Description automatically generated">
            <a:extLst>
              <a:ext uri="{FF2B5EF4-FFF2-40B4-BE49-F238E27FC236}">
                <a16:creationId xmlns:a16="http://schemas.microsoft.com/office/drawing/2014/main" id="{6D64596E-45E9-44C2-9C1A-5E6C72132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528" y="84245"/>
            <a:ext cx="5490941" cy="6689511"/>
          </a:xfrm>
          <a:prstGeom prst="rect">
            <a:avLst/>
          </a:prstGeom>
          <a:ln>
            <a:solidFill>
              <a:schemeClr val="tx1"/>
            </a:solidFill>
          </a:ln>
        </p:spPr>
      </p:pic>
      <p:sp>
        <p:nvSpPr>
          <p:cNvPr id="6" name="TextBox 5">
            <a:extLst>
              <a:ext uri="{FF2B5EF4-FFF2-40B4-BE49-F238E27FC236}">
                <a16:creationId xmlns:a16="http://schemas.microsoft.com/office/drawing/2014/main" id="{2ED3CABB-49C7-44E5-A6F5-56BA8B578FF6}"/>
              </a:ext>
            </a:extLst>
          </p:cNvPr>
          <p:cNvSpPr txBox="1"/>
          <p:nvPr/>
        </p:nvSpPr>
        <p:spPr>
          <a:xfrm>
            <a:off x="780624" y="2136039"/>
            <a:ext cx="5490941" cy="3539430"/>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200" dirty="0"/>
              <a:t>Select “Save and add another” until all required Roles have been entered, then select “save and view” to finish.</a:t>
            </a:r>
          </a:p>
          <a:p>
            <a:endParaRPr lang="en-US" sz="3200" dirty="0"/>
          </a:p>
          <a:p>
            <a:r>
              <a:rPr lang="en-US" sz="3200" dirty="0"/>
              <a:t>You may enter more than one contact for each role.</a:t>
            </a:r>
          </a:p>
        </p:txBody>
      </p:sp>
    </p:spTree>
    <p:extLst>
      <p:ext uri="{BB962C8B-B14F-4D97-AF65-F5344CB8AC3E}">
        <p14:creationId xmlns:p14="http://schemas.microsoft.com/office/powerpoint/2010/main" val="898776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26C9D5-76C7-405A-9A6C-3E97E4F81008}"/>
              </a:ext>
            </a:extLst>
          </p:cNvPr>
          <p:cNvSpPr>
            <a:spLocks noGrp="1"/>
          </p:cNvSpPr>
          <p:nvPr>
            <p:ph idx="1"/>
          </p:nvPr>
        </p:nvSpPr>
        <p:spPr>
          <a:xfrm>
            <a:off x="838201" y="1761206"/>
            <a:ext cx="5560161" cy="4731671"/>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Bef>
                <a:spcPts val="0"/>
              </a:spcBef>
              <a:spcAft>
                <a:spcPts val="2000"/>
              </a:spcAft>
            </a:pPr>
            <a:r>
              <a:rPr lang="en-US" dirty="0"/>
              <a:t>Select Enter Contact Information from the main course page</a:t>
            </a:r>
          </a:p>
          <a:p>
            <a:pPr>
              <a:spcBef>
                <a:spcPts val="0"/>
              </a:spcBef>
              <a:spcAft>
                <a:spcPts val="2000"/>
              </a:spcAft>
            </a:pPr>
            <a:r>
              <a:rPr lang="en-US" dirty="0"/>
              <a:t>Scroll down to the contact that needs editing</a:t>
            </a:r>
          </a:p>
          <a:p>
            <a:pPr>
              <a:spcBef>
                <a:spcPts val="0"/>
              </a:spcBef>
              <a:spcAft>
                <a:spcPts val="2000"/>
              </a:spcAft>
            </a:pPr>
            <a:r>
              <a:rPr lang="en-US" dirty="0"/>
              <a:t>Select the edit icon</a:t>
            </a:r>
          </a:p>
          <a:p>
            <a:pPr>
              <a:spcBef>
                <a:spcPts val="0"/>
              </a:spcBef>
              <a:spcAft>
                <a:spcPts val="2000"/>
              </a:spcAft>
            </a:pPr>
            <a:r>
              <a:rPr lang="en-US" dirty="0"/>
              <a:t>When done, select “Save and view”</a:t>
            </a:r>
          </a:p>
        </p:txBody>
      </p:sp>
      <p:sp>
        <p:nvSpPr>
          <p:cNvPr id="3" name="Title 2">
            <a:extLst>
              <a:ext uri="{FF2B5EF4-FFF2-40B4-BE49-F238E27FC236}">
                <a16:creationId xmlns:a16="http://schemas.microsoft.com/office/drawing/2014/main" id="{1EF637B4-E19B-4C06-A48F-2A76FB19D7CD}"/>
              </a:ext>
            </a:extLst>
          </p:cNvPr>
          <p:cNvSpPr>
            <a:spLocks noGrp="1"/>
          </p:cNvSpPr>
          <p:nvPr>
            <p:ph type="title"/>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Editing a contact</a:t>
            </a:r>
          </a:p>
        </p:txBody>
      </p:sp>
      <p:pic>
        <p:nvPicPr>
          <p:cNvPr id="4" name="Content Placeholder 4" descr="Graphical user interface, text, application&#10;&#10;Description automatically generated">
            <a:extLst>
              <a:ext uri="{FF2B5EF4-FFF2-40B4-BE49-F238E27FC236}">
                <a16:creationId xmlns:a16="http://schemas.microsoft.com/office/drawing/2014/main" id="{012B7F22-2BBF-43B9-B2C2-8483B940A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027" y="1790700"/>
            <a:ext cx="5054600" cy="3276600"/>
          </a:xfrm>
          <a:prstGeom prst="rect">
            <a:avLst/>
          </a:prstGeom>
          <a:ln>
            <a:solidFill>
              <a:schemeClr val="tx1"/>
            </a:solidFill>
          </a:ln>
        </p:spPr>
      </p:pic>
      <p:sp>
        <p:nvSpPr>
          <p:cNvPr id="5" name="Arrow: Up 4">
            <a:extLst>
              <a:ext uri="{FF2B5EF4-FFF2-40B4-BE49-F238E27FC236}">
                <a16:creationId xmlns:a16="http://schemas.microsoft.com/office/drawing/2014/main" id="{6E820A3E-6B48-4495-89FC-C1DB90987EE9}"/>
              </a:ext>
            </a:extLst>
          </p:cNvPr>
          <p:cNvSpPr/>
          <p:nvPr/>
        </p:nvSpPr>
        <p:spPr>
          <a:xfrm>
            <a:off x="8156693" y="4830148"/>
            <a:ext cx="914400" cy="15240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dirty="0">
              <a:solidFill>
                <a:schemeClr val="tx1"/>
              </a:solidFill>
            </a:endParaRPr>
          </a:p>
        </p:txBody>
      </p:sp>
    </p:spTree>
    <p:extLst>
      <p:ext uri="{BB962C8B-B14F-4D97-AF65-F5344CB8AC3E}">
        <p14:creationId xmlns:p14="http://schemas.microsoft.com/office/powerpoint/2010/main" val="2652174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A8B034-9C6E-4401-8C43-72A5336A4CF9}"/>
              </a:ext>
            </a:extLst>
          </p:cNvPr>
          <p:cNvSpPr>
            <a:spLocks noGrp="1"/>
          </p:cNvSpPr>
          <p:nvPr>
            <p:ph sz="half" idx="2"/>
          </p:nvPr>
        </p:nvSpPr>
        <p:spPr>
          <a:xfrm>
            <a:off x="877824" y="1825625"/>
            <a:ext cx="10475976" cy="4599683"/>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dirty="0"/>
              <a:t>When the task on a page is completed in a course, you may </a:t>
            </a:r>
          </a:p>
          <a:p>
            <a:r>
              <a:rPr lang="en-US" dirty="0"/>
              <a:t>return to the top of the course page by selecting the course title on the navigation toolbar (arrow A)</a:t>
            </a:r>
          </a:p>
          <a:p>
            <a:r>
              <a:rPr lang="en-US" dirty="0"/>
              <a:t>go to the section the current assignment is in by selecting “Return to:” (arrow B), or </a:t>
            </a:r>
          </a:p>
          <a:p>
            <a:r>
              <a:rPr lang="en-US" dirty="0"/>
              <a:t>return to the NCPerkins landing page by selecting the CTE Logo (arrow C)</a:t>
            </a:r>
          </a:p>
        </p:txBody>
      </p:sp>
      <p:sp>
        <p:nvSpPr>
          <p:cNvPr id="3" name="Title 2">
            <a:extLst>
              <a:ext uri="{FF2B5EF4-FFF2-40B4-BE49-F238E27FC236}">
                <a16:creationId xmlns:a16="http://schemas.microsoft.com/office/drawing/2014/main" id="{FD847A76-C3EA-44FF-83A7-A8E5949BD696}"/>
              </a:ext>
            </a:extLst>
          </p:cNvPr>
          <p:cNvSpPr>
            <a:spLocks noGrp="1"/>
          </p:cNvSpPr>
          <p:nvPr>
            <p:ph type="title"/>
          </p:nvPr>
        </p:nvSpPr>
        <p:spPr>
          <a:xfrm>
            <a:off x="1730479" y="168489"/>
            <a:ext cx="9819148" cy="1325563"/>
          </a:xfrm>
        </p:spPr>
        <p:txBody>
          <a:bodyPr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Navigating within the course</a:t>
            </a:r>
          </a:p>
        </p:txBody>
      </p:sp>
      <p:pic>
        <p:nvPicPr>
          <p:cNvPr id="5" name="Picture 4" descr="Graphical user interface, application&#10;&#10;Description automatically generated">
            <a:extLst>
              <a:ext uri="{FF2B5EF4-FFF2-40B4-BE49-F238E27FC236}">
                <a16:creationId xmlns:a16="http://schemas.microsoft.com/office/drawing/2014/main" id="{E284CBF2-B1B5-4E46-891A-CA0A97E035B8}"/>
              </a:ext>
            </a:extLst>
          </p:cNvPr>
          <p:cNvPicPr>
            <a:picLocks noChangeAspect="1"/>
          </p:cNvPicPr>
          <p:nvPr/>
        </p:nvPicPr>
        <p:blipFill>
          <a:blip r:embed="rId2"/>
          <a:stretch>
            <a:fillRect/>
          </a:stretch>
        </p:blipFill>
        <p:spPr>
          <a:xfrm>
            <a:off x="2379574" y="3468013"/>
            <a:ext cx="7432853" cy="2824483"/>
          </a:xfrm>
          <a:prstGeom prst="rect">
            <a:avLst/>
          </a:prstGeom>
          <a:noFill/>
        </p:spPr>
      </p:pic>
      <p:sp>
        <p:nvSpPr>
          <p:cNvPr id="6" name="Arrow: Up 5">
            <a:extLst>
              <a:ext uri="{FF2B5EF4-FFF2-40B4-BE49-F238E27FC236}">
                <a16:creationId xmlns:a16="http://schemas.microsoft.com/office/drawing/2014/main" id="{4C1788C2-4147-48F0-90E0-7219BEEA6676}"/>
              </a:ext>
            </a:extLst>
          </p:cNvPr>
          <p:cNvSpPr/>
          <p:nvPr/>
        </p:nvSpPr>
        <p:spPr>
          <a:xfrm>
            <a:off x="8098172" y="5749221"/>
            <a:ext cx="609600" cy="9144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B</a:t>
            </a:r>
          </a:p>
        </p:txBody>
      </p:sp>
      <p:sp>
        <p:nvSpPr>
          <p:cNvPr id="7" name="Arrow: Up 6">
            <a:extLst>
              <a:ext uri="{FF2B5EF4-FFF2-40B4-BE49-F238E27FC236}">
                <a16:creationId xmlns:a16="http://schemas.microsoft.com/office/drawing/2014/main" id="{3FDD2B15-6E51-478D-A39F-A568FD078EFC}"/>
              </a:ext>
            </a:extLst>
          </p:cNvPr>
          <p:cNvSpPr/>
          <p:nvPr/>
        </p:nvSpPr>
        <p:spPr>
          <a:xfrm>
            <a:off x="3789977" y="4528395"/>
            <a:ext cx="609600" cy="9144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A</a:t>
            </a:r>
          </a:p>
        </p:txBody>
      </p:sp>
      <p:sp>
        <p:nvSpPr>
          <p:cNvPr id="9" name="Arrow: Right 8">
            <a:extLst>
              <a:ext uri="{FF2B5EF4-FFF2-40B4-BE49-F238E27FC236}">
                <a16:creationId xmlns:a16="http://schemas.microsoft.com/office/drawing/2014/main" id="{B1CCDEC7-C1BC-4314-8B23-4B518C692092}"/>
              </a:ext>
            </a:extLst>
          </p:cNvPr>
          <p:cNvSpPr/>
          <p:nvPr/>
        </p:nvSpPr>
        <p:spPr>
          <a:xfrm>
            <a:off x="1533449" y="3735321"/>
            <a:ext cx="914400" cy="609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C</a:t>
            </a:r>
          </a:p>
        </p:txBody>
      </p:sp>
    </p:spTree>
    <p:extLst>
      <p:ext uri="{BB962C8B-B14F-4D97-AF65-F5344CB8AC3E}">
        <p14:creationId xmlns:p14="http://schemas.microsoft.com/office/powerpoint/2010/main" val="2215624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C304A69-DE4E-4345-9810-9DA1D45285EA}"/>
              </a:ext>
            </a:extLst>
          </p:cNvPr>
          <p:cNvSpPr txBox="1">
            <a:spLocks/>
          </p:cNvSpPr>
          <p:nvPr/>
        </p:nvSpPr>
        <p:spPr>
          <a:xfrm>
            <a:off x="3025733" y="2677160"/>
            <a:ext cx="2411647" cy="853440"/>
          </a:xfrm>
          <a:prstGeom prst="rect">
            <a:avLst/>
          </a:prstGeom>
        </p:spPr>
        <p:txBody>
          <a:bodyPr vert="horz" lIns="121920" tIns="60960" rIns="121920" bIns="6096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26">
              <a:tabLst>
                <a:tab pos="9729831" algn="r"/>
              </a:tabLst>
            </a:pPr>
            <a:r>
              <a:rPr lang="en-US" sz="2400" dirty="0">
                <a:ln w="0">
                  <a:solidFill>
                    <a:srgbClr val="5B9BD5"/>
                  </a:solidFill>
                </a:ln>
                <a:solidFill>
                  <a:prstClr val="black"/>
                </a:solidFill>
                <a:latin typeface="Calibri" panose="020F0502020204030204"/>
              </a:rPr>
              <a:t>Dr. Bob Witchger</a:t>
            </a:r>
          </a:p>
        </p:txBody>
      </p:sp>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3348" y="3601300"/>
            <a:ext cx="2002936" cy="24384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9170929" y="2637317"/>
            <a:ext cx="2724235" cy="853440"/>
          </a:xfrm>
          <a:prstGeom prst="rect">
            <a:avLst/>
          </a:prstGeom>
        </p:spPr>
        <p:txBody>
          <a:bodyPr vert="horz" lIns="121920" tIns="60960" rIns="121920" bIns="6096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219140">
              <a:defRPr/>
            </a:pPr>
            <a:r>
              <a:rPr lang="en-US" sz="2400" dirty="0">
                <a:ln w="0">
                  <a:solidFill>
                    <a:srgbClr val="5B9BD5"/>
                  </a:solidFill>
                </a:ln>
                <a:solidFill>
                  <a:prstClr val="black"/>
                </a:solidFill>
              </a:rPr>
              <a:t>Patti Coultas</a:t>
            </a:r>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6084901" y="2633035"/>
            <a:ext cx="2724235" cy="853440"/>
          </a:xfrm>
          <a:prstGeom prst="rect">
            <a:avLst/>
          </a:prstGeom>
        </p:spPr>
        <p:txBody>
          <a:bodyPr vert="horz" lIns="121920" tIns="60960" rIns="121920" bIns="6096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26">
              <a:tabLst>
                <a:tab pos="9729831" algn="r"/>
              </a:tabLst>
            </a:pPr>
            <a:r>
              <a:rPr lang="en-US" sz="2400" dirty="0">
                <a:ln w="0">
                  <a:solidFill>
                    <a:srgbClr val="5B9BD5"/>
                  </a:solidFill>
                </a:ln>
                <a:solidFill>
                  <a:prstClr val="black"/>
                </a:solidFill>
              </a:rPr>
              <a:t>Dr. Tony Reggi</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22699" y="6025977"/>
            <a:ext cx="2724235" cy="853440"/>
          </a:xfrm>
          <a:prstGeom prst="rect">
            <a:avLst/>
          </a:prstGeom>
        </p:spPr>
        <p:txBody>
          <a:bodyPr vert="horz" lIns="121920" tIns="60960" rIns="121920" bIns="60960" rtlCol="0"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219140">
              <a:defRPr/>
            </a:pPr>
            <a:r>
              <a:rPr lang="en-US" sz="2400" dirty="0">
                <a:ln w="0">
                  <a:solidFill>
                    <a:srgbClr val="5B9BD5"/>
                  </a:solidFill>
                </a:ln>
                <a:solidFill>
                  <a:prstClr val="black"/>
                </a:solidFill>
              </a:rPr>
              <a:t>Dr. Mary Olvera</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8000"/>
                    </a14:imgEffect>
                  </a14:imgLayer>
                </a14:imgProps>
              </a:ext>
              <a:ext uri="{28A0092B-C50C-407E-A947-70E740481C1C}">
                <a14:useLocalDpi xmlns:a14="http://schemas.microsoft.com/office/drawing/2010/main"/>
              </a:ext>
            </a:extLst>
          </a:blip>
          <a:srcRect t="4992" b="4041"/>
          <a:stretch/>
        </p:blipFill>
        <p:spPr>
          <a:xfrm flipH="1">
            <a:off x="3232750" y="3601300"/>
            <a:ext cx="1997615" cy="2438400"/>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2586137" y="6025977"/>
            <a:ext cx="3290840" cy="853440"/>
          </a:xfrm>
          <a:prstGeom prst="rect">
            <a:avLst/>
          </a:prstGeom>
        </p:spPr>
        <p:txBody>
          <a:bodyPr vert="horz" lIns="121920" tIns="60960" rIns="121920" bIns="60960"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26">
              <a:tabLst>
                <a:tab pos="9729831" algn="r"/>
              </a:tabLst>
            </a:pPr>
            <a:r>
              <a:rPr lang="en-US" sz="2400" dirty="0">
                <a:ln w="0">
                  <a:solidFill>
                    <a:srgbClr val="5B9BD5"/>
                  </a:solidFill>
                </a:ln>
                <a:solidFill>
                  <a:prstClr val="black"/>
                </a:solidFill>
              </a:rPr>
              <a:t>Darice McDougald</a:t>
            </a:r>
            <a:endParaRPr lang="en-US" sz="2400" dirty="0">
              <a:ln w="0">
                <a:solidFill>
                  <a:srgbClr val="5B9BD5"/>
                </a:solidFill>
              </a:ln>
              <a:solidFill>
                <a:prstClr val="black"/>
              </a:solidFill>
              <a:latin typeface="Calibri Light" panose="020F0302020204030204"/>
            </a:endParaRPr>
          </a:p>
        </p:txBody>
      </p:sp>
      <p:pic>
        <p:nvPicPr>
          <p:cNvPr id="4" name="Picture 4">
            <a:extLst>
              <a:ext uri="{FF2B5EF4-FFF2-40B4-BE49-F238E27FC236}">
                <a16:creationId xmlns:a16="http://schemas.microsoft.com/office/drawing/2014/main" id="{DE5B806E-124B-4440-B5D1-CFE8DCCEC463}"/>
              </a:ext>
            </a:extLst>
          </p:cNvPr>
          <p:cNvPicPr>
            <a:picLocks noChangeAspect="1"/>
          </p:cNvPicPr>
          <p:nvPr/>
        </p:nvPicPr>
        <p:blipFill rotWithShape="1">
          <a:blip r:embed="rId6"/>
          <a:srcRect l="10348" t="5755" r="9049" b="360"/>
          <a:stretch/>
        </p:blipFill>
        <p:spPr>
          <a:xfrm>
            <a:off x="9422639" y="233023"/>
            <a:ext cx="2083599" cy="2436909"/>
          </a:xfrm>
          <a:prstGeom prst="rect">
            <a:avLst/>
          </a:prstGeom>
        </p:spPr>
      </p:pic>
      <p:pic>
        <p:nvPicPr>
          <p:cNvPr id="5" name="Picture 4" descr="Tony Reggi Photo">
            <a:extLst>
              <a:ext uri="{FF2B5EF4-FFF2-40B4-BE49-F238E27FC236}">
                <a16:creationId xmlns:a16="http://schemas.microsoft.com/office/drawing/2014/main" id="{965DC93D-3285-4673-8BD4-72D81A8FA30A}"/>
              </a:ext>
            </a:extLst>
          </p:cNvPr>
          <p:cNvPicPr>
            <a:picLocks noChangeAspect="1"/>
          </p:cNvPicPr>
          <p:nvPr/>
        </p:nvPicPr>
        <p:blipFill rotWithShape="1">
          <a:blip r:embed="rId7">
            <a:extLst>
              <a:ext uri="{28A0092B-C50C-407E-A947-70E740481C1C}">
                <a14:useLocalDpi xmlns:a14="http://schemas.microsoft.com/office/drawing/2010/main" val="0"/>
              </a:ext>
            </a:extLst>
          </a:blip>
          <a:srcRect l="4634" t="17305" r="18038" b="18450"/>
          <a:stretch/>
        </p:blipFill>
        <p:spPr>
          <a:xfrm>
            <a:off x="6399163" y="231532"/>
            <a:ext cx="2095712" cy="2438401"/>
          </a:xfrm>
          <a:prstGeom prst="rect">
            <a:avLst/>
          </a:prstGeom>
        </p:spPr>
      </p:pic>
      <p:pic>
        <p:nvPicPr>
          <p:cNvPr id="13" name="Picture 12">
            <a:extLst>
              <a:ext uri="{FF2B5EF4-FFF2-40B4-BE49-F238E27FC236}">
                <a16:creationId xmlns:a16="http://schemas.microsoft.com/office/drawing/2014/main" id="{0AD1D7FC-D3C2-4411-AB05-00A122F44DC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3348" y="231531"/>
            <a:ext cx="1631816" cy="1825423"/>
          </a:xfrm>
          <a:prstGeom prst="rect">
            <a:avLst/>
          </a:prstGeom>
        </p:spPr>
      </p:pic>
      <p:pic>
        <p:nvPicPr>
          <p:cNvPr id="14" name="Picture 5">
            <a:extLst>
              <a:ext uri="{FF2B5EF4-FFF2-40B4-BE49-F238E27FC236}">
                <a16:creationId xmlns:a16="http://schemas.microsoft.com/office/drawing/2014/main" id="{DF303536-6F53-4836-A7F7-C18D5F20763C}"/>
              </a:ext>
            </a:extLst>
          </p:cNvPr>
          <p:cNvPicPr>
            <a:picLocks noChangeAspect="1"/>
          </p:cNvPicPr>
          <p:nvPr/>
        </p:nvPicPr>
        <p:blipFill rotWithShape="1">
          <a:blip r:embed="rId9"/>
          <a:srcRect l="3268" r="6387" b="4547"/>
          <a:stretch/>
        </p:blipFill>
        <p:spPr>
          <a:xfrm>
            <a:off x="9422641" y="3601300"/>
            <a:ext cx="2083599" cy="2438400"/>
          </a:xfrm>
          <a:prstGeom prst="rect">
            <a:avLst/>
          </a:prstGeom>
        </p:spPr>
      </p:pic>
      <p:sp>
        <p:nvSpPr>
          <p:cNvPr id="18" name="TextBox 17">
            <a:extLst>
              <a:ext uri="{FF2B5EF4-FFF2-40B4-BE49-F238E27FC236}">
                <a16:creationId xmlns:a16="http://schemas.microsoft.com/office/drawing/2014/main" id="{110EB16E-5A80-409C-B460-679FB1E5CBB5}"/>
              </a:ext>
            </a:extLst>
          </p:cNvPr>
          <p:cNvSpPr txBox="1"/>
          <p:nvPr/>
        </p:nvSpPr>
        <p:spPr>
          <a:xfrm>
            <a:off x="9020909" y="6221866"/>
            <a:ext cx="3024279" cy="461665"/>
          </a:xfrm>
          <a:prstGeom prst="rect">
            <a:avLst/>
          </a:prstGeom>
          <a:noFill/>
        </p:spPr>
        <p:txBody>
          <a:bodyPr wrap="square" anchor="ctr">
            <a:spAutoFit/>
          </a:bodyPr>
          <a:lstStyle/>
          <a:p>
            <a:pPr algn="ctr" defTabSz="514326">
              <a:tabLst>
                <a:tab pos="9729831" algn="r"/>
              </a:tabLst>
            </a:pPr>
            <a:r>
              <a:rPr lang="en-US" sz="2400" dirty="0">
                <a:ln w="0">
                  <a:solidFill>
                    <a:srgbClr val="5B9BD5"/>
                  </a:solidFill>
                </a:ln>
                <a:solidFill>
                  <a:prstClr val="black"/>
                </a:solidFill>
              </a:rPr>
              <a:t>Michelle Lair</a:t>
            </a:r>
          </a:p>
        </p:txBody>
      </p:sp>
      <p:sp>
        <p:nvSpPr>
          <p:cNvPr id="16" name="Title 1">
            <a:extLst>
              <a:ext uri="{FF2B5EF4-FFF2-40B4-BE49-F238E27FC236}">
                <a16:creationId xmlns:a16="http://schemas.microsoft.com/office/drawing/2014/main" id="{DA14BDF3-3322-449C-A4E0-1018CA419A8A}"/>
              </a:ext>
            </a:extLst>
          </p:cNvPr>
          <p:cNvSpPr txBox="1">
            <a:spLocks/>
          </p:cNvSpPr>
          <p:nvPr/>
        </p:nvSpPr>
        <p:spPr>
          <a:xfrm flipH="1">
            <a:off x="5995845" y="6039700"/>
            <a:ext cx="2906195" cy="853440"/>
          </a:xfrm>
          <a:prstGeom prst="rect">
            <a:avLst/>
          </a:prstGeom>
        </p:spPr>
        <p:txBody>
          <a:bodyPr vert="horz" lIns="121920" tIns="60960" rIns="121920" bIns="60960"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26">
              <a:tabLst>
                <a:tab pos="9729831" algn="r"/>
              </a:tabLst>
            </a:pPr>
            <a:r>
              <a:rPr lang="en-US" sz="2400" dirty="0">
                <a:ln w="0">
                  <a:solidFill>
                    <a:srgbClr val="5B9BD5"/>
                  </a:solidFill>
                </a:ln>
                <a:solidFill>
                  <a:prstClr val="black"/>
                </a:solidFill>
              </a:rPr>
              <a:t>Dr. Lane Freeman</a:t>
            </a:r>
            <a:endParaRPr lang="en-US" sz="2400" dirty="0">
              <a:ln w="0">
                <a:solidFill>
                  <a:srgbClr val="5B9BD5"/>
                </a:solidFill>
              </a:ln>
              <a:solidFill>
                <a:prstClr val="black"/>
              </a:solidFill>
              <a:latin typeface="Calibri Light" panose="020F0302020204030204"/>
            </a:endParaRPr>
          </a:p>
        </p:txBody>
      </p:sp>
      <p:pic>
        <p:nvPicPr>
          <p:cNvPr id="3" name="Picture 2" descr="A person in a suit and tie&#10;&#10;Description automatically generated with medium confidence">
            <a:extLst>
              <a:ext uri="{FF2B5EF4-FFF2-40B4-BE49-F238E27FC236}">
                <a16:creationId xmlns:a16="http://schemas.microsoft.com/office/drawing/2014/main" id="{2DBFF599-616F-43A2-9722-C99F0A458E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33049" y="3544574"/>
            <a:ext cx="2031787" cy="2551853"/>
          </a:xfrm>
          <a:prstGeom prst="rect">
            <a:avLst/>
          </a:prstGeom>
        </p:spPr>
      </p:pic>
      <p:pic>
        <p:nvPicPr>
          <p:cNvPr id="7" name="Picture 6" descr="A person wearing glasses and a suit&#10;&#10;Description automatically generated with medium confidence">
            <a:extLst>
              <a:ext uri="{FF2B5EF4-FFF2-40B4-BE49-F238E27FC236}">
                <a16:creationId xmlns:a16="http://schemas.microsoft.com/office/drawing/2014/main" id="{F4865264-CDC0-4563-AF56-5A41D0195DD3}"/>
              </a:ext>
            </a:extLst>
          </p:cNvPr>
          <p:cNvPicPr>
            <a:picLocks noChangeAspect="1"/>
          </p:cNvPicPr>
          <p:nvPr/>
        </p:nvPicPr>
        <p:blipFill rotWithShape="1">
          <a:blip r:embed="rId11">
            <a:extLst>
              <a:ext uri="{28A0092B-C50C-407E-A947-70E740481C1C}">
                <a14:useLocalDpi xmlns:a14="http://schemas.microsoft.com/office/drawing/2010/main" val="0"/>
              </a:ext>
            </a:extLst>
          </a:blip>
          <a:srcRect r="6038"/>
          <a:stretch/>
        </p:blipFill>
        <p:spPr>
          <a:xfrm>
            <a:off x="3085972" y="231531"/>
            <a:ext cx="2291165" cy="2438400"/>
          </a:xfrm>
          <a:prstGeom prst="rect">
            <a:avLst/>
          </a:prstGeom>
        </p:spPr>
      </p:pic>
    </p:spTree>
    <p:extLst>
      <p:ext uri="{BB962C8B-B14F-4D97-AF65-F5344CB8AC3E}">
        <p14:creationId xmlns:p14="http://schemas.microsoft.com/office/powerpoint/2010/main" val="263251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577A5E-B4CA-43BB-BAA5-C4FA45B5F9BE}"/>
              </a:ext>
            </a:extLst>
          </p:cNvPr>
          <p:cNvSpPr>
            <a:spLocks noGrp="1"/>
          </p:cNvSpPr>
          <p:nvPr>
            <p:ph idx="1"/>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609585" indent="-609585">
              <a:buFont typeface="+mj-lt"/>
              <a:buAutoNum type="arabicPeriod"/>
            </a:pPr>
            <a:r>
              <a:rPr lang="en-US" dirty="0"/>
              <a:t>Select the template and download the file. Open and then save as a new file name, preferably with the college name in the title.</a:t>
            </a:r>
          </a:p>
          <a:p>
            <a:pPr marL="609585" indent="-609585">
              <a:buFont typeface="+mj-lt"/>
              <a:buAutoNum type="arabicPeriod"/>
            </a:pPr>
            <a:r>
              <a:rPr lang="en-US" dirty="0"/>
              <a:t>Complete the template and save </a:t>
            </a:r>
          </a:p>
        </p:txBody>
      </p:sp>
      <p:sp>
        <p:nvSpPr>
          <p:cNvPr id="3" name="Title 2">
            <a:extLst>
              <a:ext uri="{FF2B5EF4-FFF2-40B4-BE49-F238E27FC236}">
                <a16:creationId xmlns:a16="http://schemas.microsoft.com/office/drawing/2014/main" id="{D55CA3C2-39B9-45A4-B827-66AA183E6757}"/>
              </a:ext>
            </a:extLst>
          </p:cNvPr>
          <p:cNvSpPr>
            <a:spLocks noGrp="1"/>
          </p:cNvSpPr>
          <p:nvPr>
            <p:ph type="title"/>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Using assignment templates</a:t>
            </a:r>
          </a:p>
        </p:txBody>
      </p:sp>
      <p:pic>
        <p:nvPicPr>
          <p:cNvPr id="9" name="Picture 8">
            <a:extLst>
              <a:ext uri="{FF2B5EF4-FFF2-40B4-BE49-F238E27FC236}">
                <a16:creationId xmlns:a16="http://schemas.microsoft.com/office/drawing/2014/main" id="{7AF8EE92-FDBF-4BC2-AE2F-2DA0CF9D78B7}"/>
              </a:ext>
            </a:extLst>
          </p:cNvPr>
          <p:cNvPicPr>
            <a:picLocks noChangeAspect="1"/>
          </p:cNvPicPr>
          <p:nvPr/>
        </p:nvPicPr>
        <p:blipFill>
          <a:blip r:embed="rId2"/>
          <a:stretch>
            <a:fillRect/>
          </a:stretch>
        </p:blipFill>
        <p:spPr>
          <a:xfrm>
            <a:off x="2683293" y="3353556"/>
            <a:ext cx="8670507" cy="3139321"/>
          </a:xfrm>
          <a:prstGeom prst="rect">
            <a:avLst/>
          </a:prstGeom>
          <a:ln>
            <a:solidFill>
              <a:schemeClr val="tx1"/>
            </a:solidFill>
          </a:ln>
        </p:spPr>
      </p:pic>
      <p:sp>
        <p:nvSpPr>
          <p:cNvPr id="6" name="Arrow: Right 5">
            <a:extLst>
              <a:ext uri="{FF2B5EF4-FFF2-40B4-BE49-F238E27FC236}">
                <a16:creationId xmlns:a16="http://schemas.microsoft.com/office/drawing/2014/main" id="{F9F5BC2A-A562-4CCC-9822-6DBCE3E2527A}"/>
              </a:ext>
            </a:extLst>
          </p:cNvPr>
          <p:cNvSpPr/>
          <p:nvPr/>
        </p:nvSpPr>
        <p:spPr>
          <a:xfrm>
            <a:off x="1480717" y="4920861"/>
            <a:ext cx="1524000" cy="914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Step 1</a:t>
            </a:r>
          </a:p>
        </p:txBody>
      </p:sp>
    </p:spTree>
    <p:extLst>
      <p:ext uri="{BB962C8B-B14F-4D97-AF65-F5344CB8AC3E}">
        <p14:creationId xmlns:p14="http://schemas.microsoft.com/office/powerpoint/2010/main" val="2109299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346D0C-5C30-44B7-8090-CD1E8CCCAFF7}"/>
              </a:ext>
            </a:extLst>
          </p:cNvPr>
          <p:cNvSpPr>
            <a:spLocks noGrp="1"/>
          </p:cNvSpPr>
          <p:nvPr>
            <p:ph type="title"/>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Submitting documents</a:t>
            </a:r>
          </a:p>
        </p:txBody>
      </p:sp>
      <p:pic>
        <p:nvPicPr>
          <p:cNvPr id="5" name="Picture 4">
            <a:extLst>
              <a:ext uri="{FF2B5EF4-FFF2-40B4-BE49-F238E27FC236}">
                <a16:creationId xmlns:a16="http://schemas.microsoft.com/office/drawing/2014/main" id="{102A41E3-0478-4A8C-B9B8-176072DE0040}"/>
              </a:ext>
            </a:extLst>
          </p:cNvPr>
          <p:cNvPicPr>
            <a:picLocks noChangeAspect="1"/>
          </p:cNvPicPr>
          <p:nvPr/>
        </p:nvPicPr>
        <p:blipFill>
          <a:blip r:embed="rId2"/>
          <a:stretch>
            <a:fillRect/>
          </a:stretch>
        </p:blipFill>
        <p:spPr>
          <a:xfrm>
            <a:off x="1482811" y="2001370"/>
            <a:ext cx="5113307" cy="1851369"/>
          </a:xfrm>
          <a:prstGeom prst="rect">
            <a:avLst/>
          </a:prstGeom>
          <a:ln>
            <a:solidFill>
              <a:schemeClr val="tx1"/>
            </a:solidFill>
          </a:ln>
        </p:spPr>
      </p:pic>
      <p:pic>
        <p:nvPicPr>
          <p:cNvPr id="7" name="Picture 6">
            <a:extLst>
              <a:ext uri="{FF2B5EF4-FFF2-40B4-BE49-F238E27FC236}">
                <a16:creationId xmlns:a16="http://schemas.microsoft.com/office/drawing/2014/main" id="{27104398-4A9A-4E00-B892-1B22D4EA542C}"/>
              </a:ext>
            </a:extLst>
          </p:cNvPr>
          <p:cNvPicPr>
            <a:picLocks noChangeAspect="1"/>
          </p:cNvPicPr>
          <p:nvPr/>
        </p:nvPicPr>
        <p:blipFill>
          <a:blip r:embed="rId3"/>
          <a:stretch>
            <a:fillRect/>
          </a:stretch>
        </p:blipFill>
        <p:spPr>
          <a:xfrm>
            <a:off x="5044989" y="2330287"/>
            <a:ext cx="6634619" cy="4059539"/>
          </a:xfrm>
          <a:prstGeom prst="rect">
            <a:avLst/>
          </a:prstGeom>
          <a:ln>
            <a:solidFill>
              <a:schemeClr val="tx1"/>
            </a:solidFill>
          </a:ln>
        </p:spPr>
      </p:pic>
      <p:sp>
        <p:nvSpPr>
          <p:cNvPr id="8" name="Arrow: Right 7">
            <a:extLst>
              <a:ext uri="{FF2B5EF4-FFF2-40B4-BE49-F238E27FC236}">
                <a16:creationId xmlns:a16="http://schemas.microsoft.com/office/drawing/2014/main" id="{38095C88-0DC6-45FD-A8B2-C71ADCD667BE}"/>
              </a:ext>
            </a:extLst>
          </p:cNvPr>
          <p:cNvSpPr/>
          <p:nvPr/>
        </p:nvSpPr>
        <p:spPr>
          <a:xfrm>
            <a:off x="206479" y="3088503"/>
            <a:ext cx="1524000" cy="914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Step 1</a:t>
            </a:r>
          </a:p>
        </p:txBody>
      </p:sp>
      <p:sp>
        <p:nvSpPr>
          <p:cNvPr id="9" name="Arrow: Right 8">
            <a:extLst>
              <a:ext uri="{FF2B5EF4-FFF2-40B4-BE49-F238E27FC236}">
                <a16:creationId xmlns:a16="http://schemas.microsoft.com/office/drawing/2014/main" id="{A2B5D0BD-AEDE-4A5E-B19F-6BA7A9E533E8}"/>
              </a:ext>
            </a:extLst>
          </p:cNvPr>
          <p:cNvSpPr/>
          <p:nvPr/>
        </p:nvSpPr>
        <p:spPr>
          <a:xfrm>
            <a:off x="7324091" y="5632323"/>
            <a:ext cx="1524000" cy="914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Step 2</a:t>
            </a:r>
          </a:p>
        </p:txBody>
      </p:sp>
    </p:spTree>
    <p:extLst>
      <p:ext uri="{BB962C8B-B14F-4D97-AF65-F5344CB8AC3E}">
        <p14:creationId xmlns:p14="http://schemas.microsoft.com/office/powerpoint/2010/main" val="854825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CFBC86-AAC6-410A-8B19-B18ECC8EB3D6}"/>
              </a:ext>
            </a:extLst>
          </p:cNvPr>
          <p:cNvSpPr>
            <a:spLocks noGrp="1"/>
          </p:cNvSpPr>
          <p:nvPr>
            <p:ph type="title"/>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Drag document(s) into submission box</a:t>
            </a:r>
          </a:p>
        </p:txBody>
      </p:sp>
      <p:pic>
        <p:nvPicPr>
          <p:cNvPr id="5" name="Picture 4">
            <a:extLst>
              <a:ext uri="{FF2B5EF4-FFF2-40B4-BE49-F238E27FC236}">
                <a16:creationId xmlns:a16="http://schemas.microsoft.com/office/drawing/2014/main" id="{8A1D3302-F3EA-4802-8133-8A537484EDE7}"/>
              </a:ext>
            </a:extLst>
          </p:cNvPr>
          <p:cNvPicPr>
            <a:picLocks noChangeAspect="1"/>
          </p:cNvPicPr>
          <p:nvPr/>
        </p:nvPicPr>
        <p:blipFill>
          <a:blip r:embed="rId2"/>
          <a:stretch>
            <a:fillRect/>
          </a:stretch>
        </p:blipFill>
        <p:spPr>
          <a:xfrm>
            <a:off x="4476901" y="1224444"/>
            <a:ext cx="7334120" cy="5379963"/>
          </a:xfrm>
          <a:prstGeom prst="rect">
            <a:avLst/>
          </a:prstGeom>
          <a:ln>
            <a:solidFill>
              <a:schemeClr val="tx1"/>
            </a:solidFill>
          </a:ln>
        </p:spPr>
      </p:pic>
      <p:sp>
        <p:nvSpPr>
          <p:cNvPr id="6" name="TextBox 5">
            <a:extLst>
              <a:ext uri="{FF2B5EF4-FFF2-40B4-BE49-F238E27FC236}">
                <a16:creationId xmlns:a16="http://schemas.microsoft.com/office/drawing/2014/main" id="{4F4F7C32-288B-41C1-AEF4-CA28C828DC83}"/>
              </a:ext>
            </a:extLst>
          </p:cNvPr>
          <p:cNvSpPr txBox="1"/>
          <p:nvPr/>
        </p:nvSpPr>
        <p:spPr>
          <a:xfrm>
            <a:off x="924966" y="5067189"/>
            <a:ext cx="3405633" cy="2062103"/>
          </a:xfrm>
          <a:prstGeom prst="rect">
            <a:avLst/>
          </a:prstGeom>
          <a:solidFill>
            <a:schemeClr val="bg1"/>
          </a:solidFill>
          <a:ln>
            <a:no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200" dirty="0"/>
              <a:t>Once all the documents have been added, select “save changes” </a:t>
            </a:r>
          </a:p>
        </p:txBody>
      </p:sp>
      <p:sp>
        <p:nvSpPr>
          <p:cNvPr id="7" name="Arrow: Right 6">
            <a:extLst>
              <a:ext uri="{FF2B5EF4-FFF2-40B4-BE49-F238E27FC236}">
                <a16:creationId xmlns:a16="http://schemas.microsoft.com/office/drawing/2014/main" id="{062BF677-9D38-4E95-87E5-6E765A552CBC}"/>
              </a:ext>
            </a:extLst>
          </p:cNvPr>
          <p:cNvSpPr/>
          <p:nvPr/>
        </p:nvSpPr>
        <p:spPr>
          <a:xfrm>
            <a:off x="5001767" y="2514600"/>
            <a:ext cx="1524000" cy="914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Step 1</a:t>
            </a:r>
          </a:p>
        </p:txBody>
      </p:sp>
      <p:sp>
        <p:nvSpPr>
          <p:cNvPr id="8" name="Arrow: Right 7">
            <a:extLst>
              <a:ext uri="{FF2B5EF4-FFF2-40B4-BE49-F238E27FC236}">
                <a16:creationId xmlns:a16="http://schemas.microsoft.com/office/drawing/2014/main" id="{66E02E5E-B0DC-4EB6-8783-3BDD679ADECC}"/>
              </a:ext>
            </a:extLst>
          </p:cNvPr>
          <p:cNvSpPr/>
          <p:nvPr/>
        </p:nvSpPr>
        <p:spPr>
          <a:xfrm>
            <a:off x="5431533" y="5841096"/>
            <a:ext cx="1524000" cy="914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Step 2</a:t>
            </a:r>
          </a:p>
        </p:txBody>
      </p:sp>
      <p:sp>
        <p:nvSpPr>
          <p:cNvPr id="9" name="TextBox 8">
            <a:extLst>
              <a:ext uri="{FF2B5EF4-FFF2-40B4-BE49-F238E27FC236}">
                <a16:creationId xmlns:a16="http://schemas.microsoft.com/office/drawing/2014/main" id="{D4D9B031-7F6D-4671-9FE5-EAFA84CC131A}"/>
              </a:ext>
            </a:extLst>
          </p:cNvPr>
          <p:cNvSpPr txBox="1"/>
          <p:nvPr/>
        </p:nvSpPr>
        <p:spPr>
          <a:xfrm>
            <a:off x="924966" y="1838325"/>
            <a:ext cx="3405633" cy="2554545"/>
          </a:xfrm>
          <a:prstGeom prst="rect">
            <a:avLst/>
          </a:prstGeom>
          <a:solidFill>
            <a:schemeClr val="bg1"/>
          </a:solidFill>
          <a:ln>
            <a:no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200" dirty="0"/>
              <a:t>You may drag more than one file. If you reach the file limit, contact your CTE Coordinator</a:t>
            </a:r>
          </a:p>
        </p:txBody>
      </p:sp>
    </p:spTree>
    <p:extLst>
      <p:ext uri="{BB962C8B-B14F-4D97-AF65-F5344CB8AC3E}">
        <p14:creationId xmlns:p14="http://schemas.microsoft.com/office/powerpoint/2010/main" val="3522108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55C511-25F6-4485-8994-DB612CD5ADC3}"/>
              </a:ext>
            </a:extLst>
          </p:cNvPr>
          <p:cNvSpPr>
            <a:spLocks noGrp="1"/>
          </p:cNvSpPr>
          <p:nvPr>
            <p:ph idx="1"/>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dirty="0"/>
              <a:t>To view a list of assignments, due dates, submission status, &amp; grade</a:t>
            </a:r>
          </a:p>
          <a:p>
            <a:pPr marL="0" indent="0">
              <a:buNone/>
            </a:pPr>
            <a:endParaRPr lang="en-US" dirty="0"/>
          </a:p>
        </p:txBody>
      </p:sp>
      <p:sp>
        <p:nvSpPr>
          <p:cNvPr id="3" name="Title 2">
            <a:extLst>
              <a:ext uri="{FF2B5EF4-FFF2-40B4-BE49-F238E27FC236}">
                <a16:creationId xmlns:a16="http://schemas.microsoft.com/office/drawing/2014/main" id="{A4E7D5AA-388C-47BA-BC6D-67C0DE4EDB56}"/>
              </a:ext>
            </a:extLst>
          </p:cNvPr>
          <p:cNvSpPr>
            <a:spLocks noGrp="1"/>
          </p:cNvSpPr>
          <p:nvPr>
            <p:ph type="title"/>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View List of Assignments</a:t>
            </a:r>
          </a:p>
        </p:txBody>
      </p:sp>
      <p:pic>
        <p:nvPicPr>
          <p:cNvPr id="5" name="Picture 4">
            <a:extLst>
              <a:ext uri="{FF2B5EF4-FFF2-40B4-BE49-F238E27FC236}">
                <a16:creationId xmlns:a16="http://schemas.microsoft.com/office/drawing/2014/main" id="{55E7DEE9-DE85-42EC-98C8-10125DD8C945}"/>
              </a:ext>
            </a:extLst>
          </p:cNvPr>
          <p:cNvPicPr>
            <a:picLocks noChangeAspect="1"/>
          </p:cNvPicPr>
          <p:nvPr/>
        </p:nvPicPr>
        <p:blipFill>
          <a:blip r:embed="rId2"/>
          <a:stretch>
            <a:fillRect/>
          </a:stretch>
        </p:blipFill>
        <p:spPr>
          <a:xfrm>
            <a:off x="838200" y="3702094"/>
            <a:ext cx="4543683" cy="2072557"/>
          </a:xfrm>
          <a:prstGeom prst="rect">
            <a:avLst/>
          </a:prstGeom>
        </p:spPr>
      </p:pic>
      <p:pic>
        <p:nvPicPr>
          <p:cNvPr id="7" name="Picture 6">
            <a:extLst>
              <a:ext uri="{FF2B5EF4-FFF2-40B4-BE49-F238E27FC236}">
                <a16:creationId xmlns:a16="http://schemas.microsoft.com/office/drawing/2014/main" id="{301FD350-BB4A-42AE-BE20-3E395BD46750}"/>
              </a:ext>
            </a:extLst>
          </p:cNvPr>
          <p:cNvPicPr>
            <a:picLocks noChangeAspect="1"/>
          </p:cNvPicPr>
          <p:nvPr/>
        </p:nvPicPr>
        <p:blipFill>
          <a:blip r:embed="rId3"/>
          <a:stretch>
            <a:fillRect/>
          </a:stretch>
        </p:blipFill>
        <p:spPr>
          <a:xfrm>
            <a:off x="5452315" y="3887419"/>
            <a:ext cx="4667399" cy="2072557"/>
          </a:xfrm>
          <a:prstGeom prst="rect">
            <a:avLst/>
          </a:prstGeom>
        </p:spPr>
      </p:pic>
      <p:sp>
        <p:nvSpPr>
          <p:cNvPr id="8" name="Arrow: Down 7">
            <a:extLst>
              <a:ext uri="{FF2B5EF4-FFF2-40B4-BE49-F238E27FC236}">
                <a16:creationId xmlns:a16="http://schemas.microsoft.com/office/drawing/2014/main" id="{3048F5EB-E6C0-4B99-BE56-D57430A828FB}"/>
              </a:ext>
            </a:extLst>
          </p:cNvPr>
          <p:cNvSpPr/>
          <p:nvPr/>
        </p:nvSpPr>
        <p:spPr>
          <a:xfrm>
            <a:off x="4230817" y="2233572"/>
            <a:ext cx="914400" cy="1524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1</a:t>
            </a:r>
          </a:p>
        </p:txBody>
      </p:sp>
      <p:sp>
        <p:nvSpPr>
          <p:cNvPr id="9" name="Arrow: Left 8">
            <a:extLst>
              <a:ext uri="{FF2B5EF4-FFF2-40B4-BE49-F238E27FC236}">
                <a16:creationId xmlns:a16="http://schemas.microsoft.com/office/drawing/2014/main" id="{5285C25F-F008-401C-864C-E3A887652360}"/>
              </a:ext>
            </a:extLst>
          </p:cNvPr>
          <p:cNvSpPr/>
          <p:nvPr/>
        </p:nvSpPr>
        <p:spPr>
          <a:xfrm>
            <a:off x="9509763" y="4203145"/>
            <a:ext cx="1524000" cy="9144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Step 2</a:t>
            </a:r>
          </a:p>
        </p:txBody>
      </p:sp>
    </p:spTree>
    <p:extLst>
      <p:ext uri="{BB962C8B-B14F-4D97-AF65-F5344CB8AC3E}">
        <p14:creationId xmlns:p14="http://schemas.microsoft.com/office/powerpoint/2010/main" val="122114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3A0803-7999-459A-8752-AD3D9E854A2B}"/>
              </a:ext>
            </a:extLst>
          </p:cNvPr>
          <p:cNvSpPr>
            <a:spLocks noGrp="1"/>
          </p:cNvSpPr>
          <p:nvPr>
            <p:ph type="title"/>
          </p:nvPr>
        </p:nvSpPr>
        <p:spPr>
          <a:xfrm>
            <a:off x="1730479" y="168489"/>
            <a:ext cx="9819148" cy="1325563"/>
          </a:xfrm>
        </p:spPr>
        <p:txBody>
          <a:bodyPr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View list of assignments</a:t>
            </a:r>
          </a:p>
        </p:txBody>
      </p:sp>
      <p:pic>
        <p:nvPicPr>
          <p:cNvPr id="5" name="Picture 4">
            <a:extLst>
              <a:ext uri="{FF2B5EF4-FFF2-40B4-BE49-F238E27FC236}">
                <a16:creationId xmlns:a16="http://schemas.microsoft.com/office/drawing/2014/main" id="{EBD757D1-3A2B-471E-884A-9F9F7B746321}"/>
              </a:ext>
            </a:extLst>
          </p:cNvPr>
          <p:cNvPicPr>
            <a:picLocks noChangeAspect="1"/>
          </p:cNvPicPr>
          <p:nvPr/>
        </p:nvPicPr>
        <p:blipFill>
          <a:blip r:embed="rId2"/>
          <a:stretch>
            <a:fillRect/>
          </a:stretch>
        </p:blipFill>
        <p:spPr>
          <a:xfrm>
            <a:off x="1704297" y="1213635"/>
            <a:ext cx="5220764" cy="5583707"/>
          </a:xfrm>
          <a:prstGeom prst="rect">
            <a:avLst/>
          </a:prstGeom>
          <a:noFill/>
          <a:ln>
            <a:solidFill>
              <a:schemeClr val="tx1"/>
            </a:solidFill>
          </a:ln>
        </p:spPr>
      </p:pic>
      <p:sp>
        <p:nvSpPr>
          <p:cNvPr id="6" name="Arrow: Left 5">
            <a:extLst>
              <a:ext uri="{FF2B5EF4-FFF2-40B4-BE49-F238E27FC236}">
                <a16:creationId xmlns:a16="http://schemas.microsoft.com/office/drawing/2014/main" id="{31763D56-7DBD-41C4-B4CD-C8320A949B87}"/>
              </a:ext>
            </a:extLst>
          </p:cNvPr>
          <p:cNvSpPr/>
          <p:nvPr/>
        </p:nvSpPr>
        <p:spPr>
          <a:xfrm rot="21056162">
            <a:off x="6941599" y="5602815"/>
            <a:ext cx="4398877" cy="9144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No submission? Is it overdue?</a:t>
            </a:r>
          </a:p>
        </p:txBody>
      </p:sp>
      <p:sp>
        <p:nvSpPr>
          <p:cNvPr id="8" name="Arrow: Left 7">
            <a:extLst>
              <a:ext uri="{FF2B5EF4-FFF2-40B4-BE49-F238E27FC236}">
                <a16:creationId xmlns:a16="http://schemas.microsoft.com/office/drawing/2014/main" id="{EE65D6D7-B501-475B-8D0E-7B0F9A7CD18C}"/>
              </a:ext>
            </a:extLst>
          </p:cNvPr>
          <p:cNvSpPr/>
          <p:nvPr/>
        </p:nvSpPr>
        <p:spPr>
          <a:xfrm>
            <a:off x="6993334" y="2448153"/>
            <a:ext cx="3246585" cy="9144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Submitted and graded</a:t>
            </a:r>
          </a:p>
        </p:txBody>
      </p:sp>
      <p:sp>
        <p:nvSpPr>
          <p:cNvPr id="7" name="Oval 6">
            <a:extLst>
              <a:ext uri="{FF2B5EF4-FFF2-40B4-BE49-F238E27FC236}">
                <a16:creationId xmlns:a16="http://schemas.microsoft.com/office/drawing/2014/main" id="{504A8077-8E5D-4DE3-85F0-50ADEF4ECF51}"/>
              </a:ext>
            </a:extLst>
          </p:cNvPr>
          <p:cNvSpPr/>
          <p:nvPr/>
        </p:nvSpPr>
        <p:spPr>
          <a:xfrm>
            <a:off x="4798774" y="1141172"/>
            <a:ext cx="692505" cy="3528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Tree>
    <p:extLst>
      <p:ext uri="{BB962C8B-B14F-4D97-AF65-F5344CB8AC3E}">
        <p14:creationId xmlns:p14="http://schemas.microsoft.com/office/powerpoint/2010/main" val="13248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8505ED-EE58-4EE8-AFCA-8CA6B755B280}"/>
              </a:ext>
            </a:extLst>
          </p:cNvPr>
          <p:cNvPicPr>
            <a:picLocks noChangeAspect="1"/>
          </p:cNvPicPr>
          <p:nvPr/>
        </p:nvPicPr>
        <p:blipFill>
          <a:blip r:embed="rId2"/>
          <a:stretch>
            <a:fillRect/>
          </a:stretch>
        </p:blipFill>
        <p:spPr>
          <a:xfrm>
            <a:off x="1243280" y="1678661"/>
            <a:ext cx="6984453" cy="5179339"/>
          </a:xfrm>
          <a:prstGeom prst="rect">
            <a:avLst/>
          </a:prstGeom>
        </p:spPr>
      </p:pic>
      <p:sp>
        <p:nvSpPr>
          <p:cNvPr id="2" name="Title 1">
            <a:extLst>
              <a:ext uri="{FF2B5EF4-FFF2-40B4-BE49-F238E27FC236}">
                <a16:creationId xmlns:a16="http://schemas.microsoft.com/office/drawing/2014/main" id="{2CF97CE3-8BCA-4B24-B27B-7ECAC6D8A6AE}"/>
              </a:ext>
            </a:extLst>
          </p:cNvPr>
          <p:cNvSpPr>
            <a:spLocks noGrp="1"/>
          </p:cNvSpPr>
          <p:nvPr>
            <p:ph type="title"/>
          </p:nvPr>
        </p:nvSpPr>
        <p:spPr>
          <a:xfrm>
            <a:off x="1730479" y="168489"/>
            <a:ext cx="9819148" cy="1325563"/>
          </a:xfrm>
        </p:spPr>
        <p:txBody>
          <a:bodyPr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2022-23 has been reorganized by due date</a:t>
            </a:r>
          </a:p>
        </p:txBody>
      </p:sp>
      <p:sp>
        <p:nvSpPr>
          <p:cNvPr id="7" name="Oval 6">
            <a:extLst>
              <a:ext uri="{FF2B5EF4-FFF2-40B4-BE49-F238E27FC236}">
                <a16:creationId xmlns:a16="http://schemas.microsoft.com/office/drawing/2014/main" id="{A87A75E9-910B-48D5-BACA-08592E06D3AB}"/>
              </a:ext>
            </a:extLst>
          </p:cNvPr>
          <p:cNvSpPr/>
          <p:nvPr/>
        </p:nvSpPr>
        <p:spPr>
          <a:xfrm>
            <a:off x="5632399" y="1724220"/>
            <a:ext cx="1702312" cy="9948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10" name="Oval 9">
            <a:extLst>
              <a:ext uri="{FF2B5EF4-FFF2-40B4-BE49-F238E27FC236}">
                <a16:creationId xmlns:a16="http://schemas.microsoft.com/office/drawing/2014/main" id="{1A186E85-6EF7-447C-BAF7-2FEE0DC18347}"/>
              </a:ext>
            </a:extLst>
          </p:cNvPr>
          <p:cNvSpPr/>
          <p:nvPr/>
        </p:nvSpPr>
        <p:spPr>
          <a:xfrm>
            <a:off x="1243281" y="1794499"/>
            <a:ext cx="1111911" cy="5674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6" name="Arrow: Right 5">
            <a:extLst>
              <a:ext uri="{FF2B5EF4-FFF2-40B4-BE49-F238E27FC236}">
                <a16:creationId xmlns:a16="http://schemas.microsoft.com/office/drawing/2014/main" id="{0B0E2A52-3B64-440E-9DAB-4AACB7C985D8}"/>
              </a:ext>
            </a:extLst>
          </p:cNvPr>
          <p:cNvSpPr/>
          <p:nvPr/>
        </p:nvSpPr>
        <p:spPr>
          <a:xfrm flipV="1">
            <a:off x="2342058" y="2009747"/>
            <a:ext cx="3217495" cy="2140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13" name="Arrow: Left 12">
            <a:extLst>
              <a:ext uri="{FF2B5EF4-FFF2-40B4-BE49-F238E27FC236}">
                <a16:creationId xmlns:a16="http://schemas.microsoft.com/office/drawing/2014/main" id="{51BD9770-CC5A-4EE5-A901-5FBBD02497B6}"/>
              </a:ext>
            </a:extLst>
          </p:cNvPr>
          <p:cNvSpPr/>
          <p:nvPr/>
        </p:nvSpPr>
        <p:spPr>
          <a:xfrm>
            <a:off x="6524677" y="2483173"/>
            <a:ext cx="5667323" cy="9144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If no due date, typically will be as needed</a:t>
            </a:r>
          </a:p>
        </p:txBody>
      </p:sp>
      <p:sp>
        <p:nvSpPr>
          <p:cNvPr id="14" name="Oval 13">
            <a:extLst>
              <a:ext uri="{FF2B5EF4-FFF2-40B4-BE49-F238E27FC236}">
                <a16:creationId xmlns:a16="http://schemas.microsoft.com/office/drawing/2014/main" id="{C30A1D8E-4BF5-415F-A79B-FB1180AE5726}"/>
              </a:ext>
            </a:extLst>
          </p:cNvPr>
          <p:cNvSpPr/>
          <p:nvPr/>
        </p:nvSpPr>
        <p:spPr>
          <a:xfrm>
            <a:off x="1325399" y="2719088"/>
            <a:ext cx="810160" cy="3998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Tree>
    <p:extLst>
      <p:ext uri="{BB962C8B-B14F-4D97-AF65-F5344CB8AC3E}">
        <p14:creationId xmlns:p14="http://schemas.microsoft.com/office/powerpoint/2010/main" val="3800575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t Any Key to Continue">
            <a:extLst>
              <a:ext uri="{FF2B5EF4-FFF2-40B4-BE49-F238E27FC236}">
                <a16:creationId xmlns:a16="http://schemas.microsoft.com/office/drawing/2014/main" id="{6C87356E-5A59-4046-B24F-1EDD51E274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245"/>
          <a:stretch/>
        </p:blipFill>
        <p:spPr bwMode="auto">
          <a:xfrm>
            <a:off x="1285837" y="1979992"/>
            <a:ext cx="3969623" cy="3121141"/>
          </a:xfrm>
          <a:prstGeom prst="rect">
            <a:avLst/>
          </a:prstGeom>
          <a:solidFill>
            <a:srgbClr val="FFFFFF"/>
          </a:solidFill>
        </p:spPr>
      </p:pic>
      <p:sp>
        <p:nvSpPr>
          <p:cNvPr id="3" name="Title 2">
            <a:extLst>
              <a:ext uri="{FF2B5EF4-FFF2-40B4-BE49-F238E27FC236}">
                <a16:creationId xmlns:a16="http://schemas.microsoft.com/office/drawing/2014/main" id="{6518B75F-365C-4EF6-B385-68D3CB93128A}"/>
              </a:ext>
            </a:extLst>
          </p:cNvPr>
          <p:cNvSpPr>
            <a:spLocks noGrp="1"/>
          </p:cNvSpPr>
          <p:nvPr>
            <p:ph type="title"/>
          </p:nvPr>
        </p:nvSpPr>
        <p:spPr>
          <a:xfrm>
            <a:off x="1730479" y="168489"/>
            <a:ext cx="9819148" cy="1325563"/>
          </a:xfrm>
        </p:spPr>
        <p:txBody>
          <a:bodyPr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Any Questions?</a:t>
            </a:r>
          </a:p>
        </p:txBody>
      </p:sp>
      <p:sp>
        <p:nvSpPr>
          <p:cNvPr id="4" name="TextBox 3">
            <a:extLst>
              <a:ext uri="{FF2B5EF4-FFF2-40B4-BE49-F238E27FC236}">
                <a16:creationId xmlns:a16="http://schemas.microsoft.com/office/drawing/2014/main" id="{87EBA9A8-0DE7-41E9-ACEE-4E0C9ED84A8E}"/>
              </a:ext>
            </a:extLst>
          </p:cNvPr>
          <p:cNvSpPr txBox="1"/>
          <p:nvPr/>
        </p:nvSpPr>
        <p:spPr>
          <a:xfrm>
            <a:off x="826905" y="5058367"/>
            <a:ext cx="4888704" cy="943848"/>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2667" i="1" dirty="0">
                <a:solidFill>
                  <a:srgbClr val="FF0000"/>
                </a:solidFill>
                <a:latin typeface="Cooper Black" panose="0208090404030B020404" pitchFamily="18" charset="0"/>
              </a:rPr>
              <a:t>Before you hit any key to continue, remember…</a:t>
            </a:r>
          </a:p>
        </p:txBody>
      </p:sp>
      <p:pic>
        <p:nvPicPr>
          <p:cNvPr id="1028" name="Picture 4" descr="Green Team Gazette: September 2015">
            <a:extLst>
              <a:ext uri="{FF2B5EF4-FFF2-40B4-BE49-F238E27FC236}">
                <a16:creationId xmlns:a16="http://schemas.microsoft.com/office/drawing/2014/main" id="{A3F7FE49-DF4E-4FE8-B796-50009B4A5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72" y="587431"/>
            <a:ext cx="3498117" cy="50023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E6EDC52-9CE5-4F73-877C-782B631C6FDF}"/>
              </a:ext>
            </a:extLst>
          </p:cNvPr>
          <p:cNvSpPr txBox="1"/>
          <p:nvPr/>
        </p:nvSpPr>
        <p:spPr>
          <a:xfrm>
            <a:off x="6994651" y="5649187"/>
            <a:ext cx="4126559" cy="502766"/>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2667" i="1" dirty="0">
                <a:solidFill>
                  <a:srgbClr val="FF0000"/>
                </a:solidFill>
                <a:latin typeface="Cooper Black" panose="0208090404030B020404" pitchFamily="18" charset="0"/>
              </a:rPr>
              <a:t>We are here to help!</a:t>
            </a:r>
          </a:p>
        </p:txBody>
      </p:sp>
    </p:spTree>
    <p:extLst>
      <p:ext uri="{BB962C8B-B14F-4D97-AF65-F5344CB8AC3E}">
        <p14:creationId xmlns:p14="http://schemas.microsoft.com/office/powerpoint/2010/main" val="1151694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564"/>
          <a:stretch/>
        </p:blipFill>
        <p:spPr>
          <a:xfrm>
            <a:off x="5582653" y="1658982"/>
            <a:ext cx="6444592" cy="4833895"/>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838201" y="1761206"/>
            <a:ext cx="5169929" cy="4731671"/>
          </a:xfrm>
        </p:spPr>
        <p:txBody>
          <a:bodyPr>
            <a:normAutofit/>
          </a:bodyPr>
          <a:lstStyle/>
          <a:p>
            <a:pPr marL="0" indent="0">
              <a:buNone/>
            </a:pPr>
            <a:r>
              <a:rPr lang="en-US" sz="3200" b="1" dirty="0">
                <a:solidFill>
                  <a:srgbClr val="7030A0"/>
                </a:solidFill>
              </a:rPr>
              <a:t>We are here to help! </a:t>
            </a:r>
          </a:p>
          <a:p>
            <a:pPr marL="0" indent="0">
              <a:buNone/>
            </a:pPr>
            <a:endParaRPr lang="en-US" sz="3200" dirty="0"/>
          </a:p>
          <a:p>
            <a:pPr marL="0" indent="0">
              <a:buNone/>
            </a:pPr>
            <a:r>
              <a:rPr lang="en-US" sz="3200" dirty="0"/>
              <a:t>Team Perkins is available by </a:t>
            </a:r>
            <a:br>
              <a:rPr lang="en-US" sz="3200" dirty="0"/>
            </a:br>
            <a:r>
              <a:rPr lang="en-US" sz="3200" dirty="0"/>
              <a:t>phone, email, TEAMS, or </a:t>
            </a:r>
            <a:br>
              <a:rPr lang="en-US" sz="3200" dirty="0"/>
            </a:br>
            <a:r>
              <a:rPr lang="en-US" sz="32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8D1C6762-6F35-42F7-A80A-E3437B675254}"/>
              </a:ext>
            </a:extLst>
          </p:cNvPr>
          <p:cNvPicPr>
            <a:picLocks noChangeAspect="1"/>
          </p:cNvPicPr>
          <p:nvPr/>
        </p:nvPicPr>
        <p:blipFill>
          <a:blip r:embed="rId2"/>
          <a:stretch>
            <a:fillRect/>
          </a:stretch>
        </p:blipFill>
        <p:spPr>
          <a:xfrm>
            <a:off x="530802" y="2222786"/>
            <a:ext cx="1844675" cy="2047067"/>
          </a:xfrm>
          <a:prstGeom prst="rect">
            <a:avLst/>
          </a:prstGeom>
        </p:spPr>
      </p:pic>
      <p:pic>
        <p:nvPicPr>
          <p:cNvPr id="4" name="Picture 4">
            <a:extLst>
              <a:ext uri="{FF2B5EF4-FFF2-40B4-BE49-F238E27FC236}">
                <a16:creationId xmlns:a16="http://schemas.microsoft.com/office/drawing/2014/main" id="{C3787069-C8BD-827C-695B-A97ABFD62D4C}"/>
              </a:ext>
            </a:extLst>
          </p:cNvPr>
          <p:cNvPicPr>
            <a:picLocks noGrp="1" noChangeAspect="1"/>
          </p:cNvPicPr>
          <p:nvPr>
            <p:ph idx="4294967295"/>
          </p:nvPr>
        </p:nvPicPr>
        <p:blipFill>
          <a:blip r:embed="rId3"/>
          <a:stretch>
            <a:fillRect/>
          </a:stretch>
        </p:blipFill>
        <p:spPr>
          <a:xfrm>
            <a:off x="5175611" y="2220486"/>
            <a:ext cx="2039938" cy="2039938"/>
          </a:xfrm>
        </p:spPr>
      </p:pic>
      <p:pic>
        <p:nvPicPr>
          <p:cNvPr id="5" name="Picture 4">
            <a:extLst>
              <a:ext uri="{FF2B5EF4-FFF2-40B4-BE49-F238E27FC236}">
                <a16:creationId xmlns:a16="http://schemas.microsoft.com/office/drawing/2014/main" id="{FE1E6B25-45C0-45C6-BC96-C4EC4CF78E2F}"/>
              </a:ext>
            </a:extLst>
          </p:cNvPr>
          <p:cNvPicPr>
            <a:picLocks noChangeAspect="1"/>
          </p:cNvPicPr>
          <p:nvPr/>
        </p:nvPicPr>
        <p:blipFill>
          <a:blip r:embed="rId4"/>
          <a:stretch>
            <a:fillRect/>
          </a:stretch>
        </p:blipFill>
        <p:spPr>
          <a:xfrm>
            <a:off x="2743669" y="2220486"/>
            <a:ext cx="2063750" cy="2039938"/>
          </a:xfrm>
          <a:prstGeom prst="rect">
            <a:avLst/>
          </a:prstGeom>
        </p:spPr>
      </p:pic>
      <p:pic>
        <p:nvPicPr>
          <p:cNvPr id="8" name="Picture 7">
            <a:extLst>
              <a:ext uri="{FF2B5EF4-FFF2-40B4-BE49-F238E27FC236}">
                <a16:creationId xmlns:a16="http://schemas.microsoft.com/office/drawing/2014/main" id="{C5B21EEA-18D4-43D7-8F0B-8C47B3DC0B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015683" y="2220486"/>
            <a:ext cx="1685226" cy="2062299"/>
          </a:xfrm>
          <a:prstGeom prst="rect">
            <a:avLst/>
          </a:prstGeom>
        </p:spPr>
      </p:pic>
      <p:pic>
        <p:nvPicPr>
          <p:cNvPr id="6" name="Picture 5">
            <a:extLst>
              <a:ext uri="{FF2B5EF4-FFF2-40B4-BE49-F238E27FC236}">
                <a16:creationId xmlns:a16="http://schemas.microsoft.com/office/drawing/2014/main" id="{3AC575A6-1C79-4145-89DD-36E79765327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83741" y="2220486"/>
            <a:ext cx="2063750" cy="2062299"/>
          </a:xfrm>
          <a:prstGeom prst="rect">
            <a:avLst/>
          </a:prstGeom>
          <a:ln>
            <a:solidFill>
              <a:schemeClr val="tx1"/>
            </a:solidFill>
          </a:ln>
        </p:spPr>
      </p:pic>
      <p:sp>
        <p:nvSpPr>
          <p:cNvPr id="3" name="Title 2">
            <a:extLst>
              <a:ext uri="{FF2B5EF4-FFF2-40B4-BE49-F238E27FC236}">
                <a16:creationId xmlns:a16="http://schemas.microsoft.com/office/drawing/2014/main" id="{3AB4294E-76DA-43B6-83D9-84444730D06E}"/>
              </a:ext>
            </a:extLst>
          </p:cNvPr>
          <p:cNvSpPr>
            <a:spLocks noGrp="1"/>
          </p:cNvSpPr>
          <p:nvPr>
            <p:ph type="title"/>
          </p:nvPr>
        </p:nvSpPr>
        <p:spPr>
          <a:xfrm>
            <a:off x="2150484" y="365129"/>
            <a:ext cx="9203317" cy="1325563"/>
          </a:xfrm>
        </p:spPr>
        <p:txBody>
          <a:bodyPr anchor="ctr">
            <a:normAutofit/>
          </a:bodyPr>
          <a:lstStyle/>
          <a:p>
            <a:r>
              <a:rPr lang="en-US" sz="4400" dirty="0"/>
              <a:t>Curriculum Programs Team</a:t>
            </a:r>
          </a:p>
        </p:txBody>
      </p:sp>
      <p:sp>
        <p:nvSpPr>
          <p:cNvPr id="9" name="TextBox 8">
            <a:extLst>
              <a:ext uri="{FF2B5EF4-FFF2-40B4-BE49-F238E27FC236}">
                <a16:creationId xmlns:a16="http://schemas.microsoft.com/office/drawing/2014/main" id="{806DEE99-61A1-4507-AABE-DA95682EB744}"/>
              </a:ext>
            </a:extLst>
          </p:cNvPr>
          <p:cNvSpPr txBox="1"/>
          <p:nvPr/>
        </p:nvSpPr>
        <p:spPr>
          <a:xfrm>
            <a:off x="755793" y="4404786"/>
            <a:ext cx="1394691" cy="369332"/>
          </a:xfrm>
          <a:prstGeom prst="rect">
            <a:avLst/>
          </a:prstGeom>
          <a:noFill/>
        </p:spPr>
        <p:txBody>
          <a:bodyPr wrap="square" rtlCol="0">
            <a:spAutoFit/>
          </a:bodyPr>
          <a:lstStyle/>
          <a:p>
            <a:pPr algn="ctr"/>
            <a:r>
              <a:rPr lang="en-US" dirty="0"/>
              <a:t>Michelle Lair</a:t>
            </a:r>
          </a:p>
        </p:txBody>
      </p:sp>
      <p:sp>
        <p:nvSpPr>
          <p:cNvPr id="10" name="TextBox 9">
            <a:extLst>
              <a:ext uri="{FF2B5EF4-FFF2-40B4-BE49-F238E27FC236}">
                <a16:creationId xmlns:a16="http://schemas.microsoft.com/office/drawing/2014/main" id="{993F5181-71EB-441F-BA1C-BD742A617B8D}"/>
              </a:ext>
            </a:extLst>
          </p:cNvPr>
          <p:cNvSpPr txBox="1"/>
          <p:nvPr/>
        </p:nvSpPr>
        <p:spPr>
          <a:xfrm>
            <a:off x="3022780" y="4404786"/>
            <a:ext cx="1505527" cy="369332"/>
          </a:xfrm>
          <a:prstGeom prst="rect">
            <a:avLst/>
          </a:prstGeom>
          <a:noFill/>
        </p:spPr>
        <p:txBody>
          <a:bodyPr wrap="square" rtlCol="0">
            <a:spAutoFit/>
          </a:bodyPr>
          <a:lstStyle/>
          <a:p>
            <a:pPr algn="ctr"/>
            <a:r>
              <a:rPr lang="en-US" dirty="0"/>
              <a:t>Dr. Lori Byrd</a:t>
            </a:r>
          </a:p>
        </p:txBody>
      </p:sp>
      <p:sp>
        <p:nvSpPr>
          <p:cNvPr id="11" name="TextBox 10">
            <a:extLst>
              <a:ext uri="{FF2B5EF4-FFF2-40B4-BE49-F238E27FC236}">
                <a16:creationId xmlns:a16="http://schemas.microsoft.com/office/drawing/2014/main" id="{725DAA3B-EFEA-451A-8239-5F64EE2425B0}"/>
              </a:ext>
            </a:extLst>
          </p:cNvPr>
          <p:cNvSpPr txBox="1"/>
          <p:nvPr/>
        </p:nvSpPr>
        <p:spPr>
          <a:xfrm>
            <a:off x="5290416" y="4404786"/>
            <a:ext cx="1810328" cy="369332"/>
          </a:xfrm>
          <a:prstGeom prst="rect">
            <a:avLst/>
          </a:prstGeom>
          <a:noFill/>
        </p:spPr>
        <p:txBody>
          <a:bodyPr wrap="square" rtlCol="0">
            <a:spAutoFit/>
          </a:bodyPr>
          <a:lstStyle/>
          <a:p>
            <a:pPr algn="ctr"/>
            <a:r>
              <a:rPr lang="en-US" dirty="0"/>
              <a:t>Dr. Hilmi Lahoud</a:t>
            </a:r>
          </a:p>
        </p:txBody>
      </p:sp>
      <p:sp>
        <p:nvSpPr>
          <p:cNvPr id="12" name="TextBox 11">
            <a:extLst>
              <a:ext uri="{FF2B5EF4-FFF2-40B4-BE49-F238E27FC236}">
                <a16:creationId xmlns:a16="http://schemas.microsoft.com/office/drawing/2014/main" id="{F61556F6-3EFB-4192-ACC3-3C748DCEC451}"/>
              </a:ext>
            </a:extLst>
          </p:cNvPr>
          <p:cNvSpPr txBox="1"/>
          <p:nvPr/>
        </p:nvSpPr>
        <p:spPr>
          <a:xfrm>
            <a:off x="7583741" y="4415418"/>
            <a:ext cx="2063750" cy="369332"/>
          </a:xfrm>
          <a:prstGeom prst="rect">
            <a:avLst/>
          </a:prstGeom>
          <a:noFill/>
        </p:spPr>
        <p:txBody>
          <a:bodyPr wrap="square" rtlCol="0">
            <a:spAutoFit/>
          </a:bodyPr>
          <a:lstStyle/>
          <a:p>
            <a:pPr algn="ctr"/>
            <a:r>
              <a:rPr lang="en-US" dirty="0"/>
              <a:t>Dr. Frank Scuiletti</a:t>
            </a:r>
          </a:p>
        </p:txBody>
      </p:sp>
      <p:sp>
        <p:nvSpPr>
          <p:cNvPr id="14" name="TextBox 13">
            <a:extLst>
              <a:ext uri="{FF2B5EF4-FFF2-40B4-BE49-F238E27FC236}">
                <a16:creationId xmlns:a16="http://schemas.microsoft.com/office/drawing/2014/main" id="{37329B82-6675-4CD7-B373-02480E88BD2D}"/>
              </a:ext>
            </a:extLst>
          </p:cNvPr>
          <p:cNvSpPr txBox="1"/>
          <p:nvPr/>
        </p:nvSpPr>
        <p:spPr>
          <a:xfrm>
            <a:off x="10015683" y="4415418"/>
            <a:ext cx="1699491" cy="369332"/>
          </a:xfrm>
          <a:prstGeom prst="rect">
            <a:avLst/>
          </a:prstGeom>
          <a:noFill/>
        </p:spPr>
        <p:txBody>
          <a:bodyPr wrap="square" rtlCol="0">
            <a:spAutoFit/>
          </a:bodyPr>
          <a:lstStyle/>
          <a:p>
            <a:pPr algn="ctr"/>
            <a:r>
              <a:rPr lang="en-US" dirty="0"/>
              <a:t>Dr. Mary Olvera</a:t>
            </a:r>
          </a:p>
        </p:txBody>
      </p:sp>
      <p:pic>
        <p:nvPicPr>
          <p:cNvPr id="15" name="Picture 14">
            <a:extLst>
              <a:ext uri="{FF2B5EF4-FFF2-40B4-BE49-F238E27FC236}">
                <a16:creationId xmlns:a16="http://schemas.microsoft.com/office/drawing/2014/main" id="{7C873923-4F7F-44B4-B8FA-4C8E538EC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3753" y="229768"/>
            <a:ext cx="1426979" cy="1596283"/>
          </a:xfrm>
          <a:prstGeom prst="rect">
            <a:avLst/>
          </a:prstGeom>
        </p:spPr>
      </p:pic>
    </p:spTree>
    <p:extLst>
      <p:ext uri="{BB962C8B-B14F-4D97-AF65-F5344CB8AC3E}">
        <p14:creationId xmlns:p14="http://schemas.microsoft.com/office/powerpoint/2010/main" val="283279840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5D7F789-EA49-8242-AB71-62EDA0A69BC2}"/>
              </a:ext>
            </a:extLst>
          </p:cNvPr>
          <p:cNvGraphicFramePr/>
          <p:nvPr>
            <p:extLst>
              <p:ext uri="{D42A27DB-BD31-4B8C-83A1-F6EECF244321}">
                <p14:modId xmlns:p14="http://schemas.microsoft.com/office/powerpoint/2010/main" val="3230983925"/>
              </p:ext>
            </p:extLst>
          </p:nvPr>
        </p:nvGraphicFramePr>
        <p:xfrm>
          <a:off x="0" y="1595718"/>
          <a:ext cx="11994776" cy="4968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BB05BAE1-EC1A-6A4F-A691-B5154B0B7E15}"/>
              </a:ext>
            </a:extLst>
          </p:cNvPr>
          <p:cNvSpPr txBox="1">
            <a:spLocks/>
          </p:cNvSpPr>
          <p:nvPr/>
        </p:nvSpPr>
        <p:spPr>
          <a:xfrm>
            <a:off x="1496014" y="328561"/>
            <a:ext cx="10358192" cy="9445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3768"/>
                </a:solidFill>
                <a:latin typeface="+mn-lt"/>
                <a:ea typeface="Tahoma" panose="020B0604030504040204" pitchFamily="34" charset="0"/>
                <a:cs typeface="Tahoma" panose="020B0604030504040204" pitchFamily="34" charset="0"/>
              </a:rPr>
              <a:t>Student Services Team</a:t>
            </a:r>
          </a:p>
        </p:txBody>
      </p:sp>
    </p:spTree>
    <p:extLst>
      <p:ext uri="{BB962C8B-B14F-4D97-AF65-F5344CB8AC3E}">
        <p14:creationId xmlns:p14="http://schemas.microsoft.com/office/powerpoint/2010/main" val="3981220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121920" tIns="60960" rIns="121920" bIns="60960" rtlCol="0" anchor="t">
            <a:normAutofit/>
          </a:bodyPr>
          <a:lstStyle/>
          <a:p>
            <a:pPr marL="0" indent="0">
              <a:lnSpc>
                <a:spcPct val="150000"/>
              </a:lnSpc>
              <a:buNone/>
            </a:pPr>
            <a:r>
              <a:rPr lang="en-US" sz="3200">
                <a:latin typeface="Times New Roman"/>
                <a:cs typeface="Times New Roman"/>
              </a:rPr>
              <a:t>Develop more fully the </a:t>
            </a:r>
            <a:r>
              <a:rPr lang="en-US" sz="3200" b="1">
                <a:latin typeface="Times New Roman"/>
                <a:cs typeface="Times New Roman"/>
              </a:rPr>
              <a:t>academic</a:t>
            </a:r>
            <a:r>
              <a:rPr lang="en-US" sz="3200">
                <a:latin typeface="Times New Roman"/>
                <a:cs typeface="Times New Roman"/>
              </a:rPr>
              <a:t> knowledge and </a:t>
            </a:r>
            <a:r>
              <a:rPr lang="en-US" sz="3200" b="1">
                <a:latin typeface="Times New Roman"/>
                <a:cs typeface="Times New Roman"/>
              </a:rPr>
              <a:t>technical</a:t>
            </a:r>
            <a:r>
              <a:rPr lang="en-US" sz="3200">
                <a:latin typeface="Times New Roman"/>
                <a:cs typeface="Times New Roman"/>
              </a:rPr>
              <a:t> and </a:t>
            </a:r>
            <a:r>
              <a:rPr lang="en-US" sz="3200" b="1">
                <a:latin typeface="Times New Roman"/>
                <a:cs typeface="Times New Roman"/>
              </a:rPr>
              <a:t>employability skills </a:t>
            </a:r>
            <a:r>
              <a:rPr lang="en-US" sz="3200">
                <a:latin typeface="Times New Roman"/>
                <a:cs typeface="Times New Roman"/>
              </a:rPr>
              <a:t>of secondary education students and </a:t>
            </a:r>
            <a:r>
              <a:rPr lang="en-US" sz="3200" b="1">
                <a:latin typeface="Times New Roman"/>
                <a:cs typeface="Times New Roman"/>
              </a:rPr>
              <a:t>postsecondary education students who elect to enroll</a:t>
            </a:r>
            <a:r>
              <a:rPr lang="en-US" sz="320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a:t>Purpose of Perkins </a:t>
            </a:r>
          </a:p>
        </p:txBody>
      </p:sp>
    </p:spTree>
    <p:extLst>
      <p:ext uri="{BB962C8B-B14F-4D97-AF65-F5344CB8AC3E}">
        <p14:creationId xmlns:p14="http://schemas.microsoft.com/office/powerpoint/2010/main" val="112771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idx="1"/>
          </p:nvPr>
        </p:nvSpPr>
        <p:spPr/>
        <p:txBody>
          <a:bodyPr vert="horz" lIns="91440" tIns="45720" rIns="91440" bIns="45720" rtlCol="0" anchor="t">
            <a:normAutofit/>
          </a:bodyPr>
          <a:lstStyle/>
          <a:p>
            <a:pPr marL="239395" indent="-239395">
              <a:spcAft>
                <a:spcPts val="2400"/>
              </a:spcAft>
            </a:pPr>
            <a:r>
              <a:rPr lang="en-US" b="1" dirty="0">
                <a:latin typeface="Times New Roman"/>
                <a:cs typeface="Times New Roman"/>
              </a:rPr>
              <a:t>Basic Grant </a:t>
            </a:r>
            <a:r>
              <a:rPr lang="en-US" dirty="0">
                <a:latin typeface="Times New Roman"/>
                <a:cs typeface="Times New Roman"/>
              </a:rPr>
              <a:t>- Enhancing 9-14 Programs of Study (POS) that link secondary to postsecondary POS </a:t>
            </a:r>
            <a:endParaRPr lang="en-US"/>
          </a:p>
          <a:p>
            <a:pPr marL="239395" indent="-239395">
              <a:spcAft>
                <a:spcPts val="2400"/>
              </a:spcAft>
            </a:pPr>
            <a:r>
              <a:rPr lang="en-US" b="1" dirty="0">
                <a:latin typeface="Times New Roman"/>
                <a:cs typeface="Times New Roman"/>
              </a:rPr>
              <a:t>Leadership Grant </a:t>
            </a:r>
            <a:r>
              <a:rPr lang="en-US" dirty="0">
                <a:latin typeface="Times New Roman"/>
                <a:cs typeface="Times New Roman"/>
              </a:rPr>
              <a:t>– Promoting New Ideas</a:t>
            </a:r>
            <a:endParaRPr lang="en-US">
              <a:cs typeface="Times New Roman"/>
            </a:endParaRPr>
          </a:p>
          <a:p>
            <a:pPr marL="239395" indent="-239395">
              <a:spcAft>
                <a:spcPts val="2400"/>
              </a:spcAft>
            </a:pPr>
            <a:r>
              <a:rPr lang="en-US" b="1" dirty="0">
                <a:latin typeface="Times New Roman"/>
                <a:cs typeface="Times New Roman"/>
              </a:rPr>
              <a:t>Post-secondary Performance Indicators</a:t>
            </a:r>
            <a:r>
              <a:rPr lang="en-US" dirty="0">
                <a:latin typeface="Times New Roman"/>
                <a:cs typeface="Times New Roman"/>
              </a:rPr>
              <a:t> </a:t>
            </a:r>
            <a:endParaRPr lang="en-US"/>
          </a:p>
          <a:p>
            <a:pPr marL="239395" indent="-239395">
              <a:spcAft>
                <a:spcPts val="2400"/>
              </a:spcAft>
            </a:pPr>
            <a:r>
              <a:rPr lang="en-US" b="1" dirty="0">
                <a:latin typeface="Times New Roman"/>
                <a:cs typeface="Times New Roman"/>
              </a:rPr>
              <a:t>Methods of Administration </a:t>
            </a:r>
            <a:r>
              <a:rPr lang="en-US" dirty="0">
                <a:latin typeface="Times New Roman"/>
                <a:cs typeface="Times New Roman"/>
              </a:rPr>
              <a:t>– (MOA) Equity &amp; Accessibility</a:t>
            </a:r>
            <a:endParaRPr lang="en-US">
              <a:cs typeface="Times New Roman"/>
            </a:endParaRPr>
          </a:p>
          <a:p>
            <a:pPr marL="239395" indent="-239395"/>
            <a:endParaRPr lang="en-US" dirty="0"/>
          </a:p>
        </p:txBody>
      </p:sp>
      <p:sp>
        <p:nvSpPr>
          <p:cNvPr id="131" name="Shape 131"/>
          <p:cNvSpPr>
            <a:spLocks noGrp="1"/>
          </p:cNvSpPr>
          <p:nvPr>
            <p:ph type="title"/>
          </p:nvPr>
        </p:nvSpPr>
        <p:spPr/>
        <p:txBody>
          <a:bodyPr>
            <a:normAutofit/>
          </a:bodyPr>
          <a:lstStyle>
            <a:lvl1pPr defTabSz="490727">
              <a:defRPr sz="6719"/>
            </a:lvl1pPr>
          </a:lstStyle>
          <a:p>
            <a:r>
              <a:rPr lang="en-US" sz="3200"/>
              <a:t>Postsecondary Perkins</a:t>
            </a:r>
          </a:p>
        </p:txBody>
      </p:sp>
    </p:spTree>
    <p:extLst>
      <p:ext uri="{BB962C8B-B14F-4D97-AF65-F5344CB8AC3E}">
        <p14:creationId xmlns:p14="http://schemas.microsoft.com/office/powerpoint/2010/main" val="137133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869BA-530E-4A7F-AE24-2D242B2C2871}"/>
              </a:ext>
            </a:extLst>
          </p:cNvPr>
          <p:cNvSpPr>
            <a:spLocks noGrp="1"/>
          </p:cNvSpPr>
          <p:nvPr>
            <p:ph idx="1"/>
          </p:nvPr>
        </p:nvSpPr>
        <p:spPr/>
        <p:txBody>
          <a:bodyPr vert="horz" lIns="91440" tIns="45720" rIns="91440" bIns="45720" rtlCol="0" anchor="t">
            <a:normAutofit/>
          </a:bodyPr>
          <a:lstStyle/>
          <a:p>
            <a:pPr marL="233045" indent="-233045"/>
            <a:r>
              <a:rPr lang="en-US">
                <a:latin typeface="Times New Roman"/>
                <a:cs typeface="Times New Roman"/>
              </a:rPr>
              <a:t>Current Leadership:</a:t>
            </a:r>
            <a:endParaRPr lang="en-US"/>
          </a:p>
          <a:p>
            <a:pPr marL="458470" lvl="1" indent="-201295"/>
            <a:r>
              <a:rPr lang="en-US">
                <a:latin typeface="Times New Roman"/>
                <a:cs typeface="Times New Roman"/>
              </a:rPr>
              <a:t>EDU Alignment</a:t>
            </a:r>
          </a:p>
          <a:p>
            <a:pPr marL="458470" lvl="1" indent="-201295"/>
            <a:r>
              <a:rPr lang="en-US">
                <a:latin typeface="Times New Roman"/>
                <a:cs typeface="Times New Roman"/>
              </a:rPr>
              <a:t>EC-Council/Cisco Cybersecurity</a:t>
            </a:r>
          </a:p>
          <a:p>
            <a:pPr marL="458470" lvl="1" indent="-201295"/>
            <a:r>
              <a:rPr lang="en-US">
                <a:latin typeface="Times New Roman"/>
                <a:cs typeface="Times New Roman"/>
              </a:rPr>
              <a:t>Apple Swift Programming</a:t>
            </a:r>
          </a:p>
          <a:p>
            <a:pPr marL="458470" lvl="1" indent="-201295"/>
            <a:r>
              <a:rPr lang="en-US">
                <a:latin typeface="Times New Roman"/>
                <a:cs typeface="Times New Roman"/>
              </a:rPr>
              <a:t>Career Coach Training</a:t>
            </a:r>
          </a:p>
          <a:p>
            <a:pPr marL="458470" lvl="1" indent="-201295"/>
            <a:r>
              <a:rPr lang="en-US">
                <a:latin typeface="Times New Roman"/>
                <a:cs typeface="Times New Roman"/>
              </a:rPr>
              <a:t>Broadcasting Production Alignment </a:t>
            </a:r>
          </a:p>
          <a:p>
            <a:pPr marL="458470" lvl="1" indent="-201295"/>
            <a:r>
              <a:rPr lang="en-US">
                <a:latin typeface="Times New Roman"/>
                <a:cs typeface="Times New Roman"/>
              </a:rPr>
              <a:t>Immersive Learning</a:t>
            </a:r>
          </a:p>
          <a:p>
            <a:pPr marL="458470" lvl="1" indent="-201295"/>
            <a:r>
              <a:rPr lang="en-US">
                <a:latin typeface="Times New Roman"/>
                <a:cs typeface="Times New Roman"/>
              </a:rPr>
              <a:t>ABLR</a:t>
            </a:r>
          </a:p>
          <a:p>
            <a:pPr marL="257175" lvl="1" indent="0">
              <a:buNone/>
            </a:pPr>
            <a:r>
              <a:rPr lang="en-US">
                <a:latin typeface="Times New Roman"/>
                <a:cs typeface="Times New Roman"/>
              </a:rPr>
              <a:t>Leadership projects have statewide significance. The scope of allowable projects may be found in Section 124 of the Perkins Act.</a:t>
            </a:r>
            <a:endParaRPr lang="en-US"/>
          </a:p>
        </p:txBody>
      </p:sp>
      <p:sp>
        <p:nvSpPr>
          <p:cNvPr id="3" name="Title 2">
            <a:extLst>
              <a:ext uri="{FF2B5EF4-FFF2-40B4-BE49-F238E27FC236}">
                <a16:creationId xmlns:a16="http://schemas.microsoft.com/office/drawing/2014/main" id="{6D835F46-9BF8-49B2-A40E-A71812E9C627}"/>
              </a:ext>
            </a:extLst>
          </p:cNvPr>
          <p:cNvSpPr>
            <a:spLocks noGrp="1"/>
          </p:cNvSpPr>
          <p:nvPr>
            <p:ph type="title"/>
          </p:nvPr>
        </p:nvSpPr>
        <p:spPr/>
        <p:txBody>
          <a:bodyPr/>
          <a:lstStyle/>
          <a:p>
            <a:r>
              <a:rPr lang="en-US" dirty="0"/>
              <a:t>Leadership Projects</a:t>
            </a:r>
          </a:p>
        </p:txBody>
      </p:sp>
    </p:spTree>
    <p:extLst>
      <p:ext uri="{BB962C8B-B14F-4D97-AF65-F5344CB8AC3E}">
        <p14:creationId xmlns:p14="http://schemas.microsoft.com/office/powerpoint/2010/main" val="102783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FFA20A777A1E45B39AEF474C3214FD" ma:contentTypeVersion="4" ma:contentTypeDescription="Create a new document." ma:contentTypeScope="" ma:versionID="8f52673c9b718cefcedf7f6edc92380f">
  <xsd:schema xmlns:xsd="http://www.w3.org/2001/XMLSchema" xmlns:xs="http://www.w3.org/2001/XMLSchema" xmlns:p="http://schemas.microsoft.com/office/2006/metadata/properties" xmlns:ns2="c2944ea2-f59e-4d9b-9e07-2e8200370d35" targetNamespace="http://schemas.microsoft.com/office/2006/metadata/properties" ma:root="true" ma:fieldsID="ce9ba74332f2c13d7f61a53b304c6e0d" ns2:_="">
    <xsd:import namespace="c2944ea2-f59e-4d9b-9e07-2e8200370d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944ea2-f59e-4d9b-9e07-2e8200370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3DF267-BBD8-42E7-A543-FA343A4720F0}">
  <ds:schemaRefs>
    <ds:schemaRef ds:uri="http://schemas.microsoft.com/sharepoint/v3/contenttype/forms"/>
  </ds:schemaRefs>
</ds:datastoreItem>
</file>

<file path=customXml/itemProps2.xml><?xml version="1.0" encoding="utf-8"?>
<ds:datastoreItem xmlns:ds="http://schemas.openxmlformats.org/officeDocument/2006/customXml" ds:itemID="{11A187F5-14B9-46DF-B3C8-59686EA08DCE}">
  <ds:schemaRefs>
    <ds:schemaRef ds:uri="c2944ea2-f59e-4d9b-9e07-2e8200370d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2FF9C6-27DE-4BEC-B5D5-682448F8F60E}">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c2944ea2-f59e-4d9b-9e07-2e8200370d35"/>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458</TotalTime>
  <Words>1735</Words>
  <Application>Microsoft Office PowerPoint</Application>
  <PresentationFormat>Widescreen</PresentationFormat>
  <Paragraphs>251</Paragraphs>
  <Slides>47</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47</vt:i4>
      </vt:variant>
    </vt:vector>
  </HeadingPairs>
  <TitlesOfParts>
    <vt:vector size="57" baseType="lpstr">
      <vt:lpstr>Arial</vt:lpstr>
      <vt:lpstr>Calibri</vt:lpstr>
      <vt:lpstr>Calibri Light</vt:lpstr>
      <vt:lpstr>Cooper Black</vt:lpstr>
      <vt:lpstr>Helvetica Neue Medium</vt:lpstr>
      <vt:lpstr>HelvLight</vt:lpstr>
      <vt:lpstr>Times New Roman</vt:lpstr>
      <vt:lpstr>1_Office Theme</vt:lpstr>
      <vt:lpstr>Office Theme</vt:lpstr>
      <vt:lpstr>2_Office Theme</vt:lpstr>
      <vt:lpstr>Postsecondary CTE   </vt:lpstr>
      <vt:lpstr>NC Community Colleges</vt:lpstr>
      <vt:lpstr>NC Community Colleges</vt:lpstr>
      <vt:lpstr>PowerPoint Presentation</vt:lpstr>
      <vt:lpstr>Curriculum Programs Team</vt:lpstr>
      <vt:lpstr>PowerPoint Presentation</vt:lpstr>
      <vt:lpstr>Purpose of Perkins </vt:lpstr>
      <vt:lpstr>Postsecondary Perkins</vt:lpstr>
      <vt:lpstr>Leadership Projects</vt:lpstr>
      <vt:lpstr>Methods of Administration (MOA) of Federal CTE Programs</vt:lpstr>
      <vt:lpstr>Methods of Administration (MOA) of Federal CTE Programs Checklist </vt:lpstr>
      <vt:lpstr>CLNAs and Applications</vt:lpstr>
      <vt:lpstr>Ideas to address CLNA Gaps/Needs</vt:lpstr>
      <vt:lpstr>Ideas to address CLNA Gaps/Needs – page 2</vt:lpstr>
      <vt:lpstr>Ideas to address CLNA Gaps/Needs – page 3</vt:lpstr>
      <vt:lpstr>Questions from the colleges</vt:lpstr>
      <vt:lpstr>Processes and Procedures</vt:lpstr>
      <vt:lpstr>Accountability Measures</vt:lpstr>
      <vt:lpstr>Negotiated Levels of Performance</vt:lpstr>
      <vt:lpstr>PowerPoint Presentation</vt:lpstr>
      <vt:lpstr>PowerPoint Presentation</vt:lpstr>
      <vt:lpstr>Adding a Core Indicator</vt:lpstr>
      <vt:lpstr>Budget Modification Form </vt:lpstr>
      <vt:lpstr>Modification – always start with the most recent approved budget</vt:lpstr>
      <vt:lpstr>Add new activity and connect to CLNA – Change requested must total $0.00</vt:lpstr>
      <vt:lpstr>Adding Carry-forward – Change requested must total difference between planning budget and approved total</vt:lpstr>
      <vt:lpstr>Being Monitored by NCCCS</vt:lpstr>
      <vt:lpstr>NC Community Colleges</vt:lpstr>
      <vt:lpstr>NCPerkins Moodle Tutorial </vt:lpstr>
      <vt:lpstr>Purpose of NCPerkins </vt:lpstr>
      <vt:lpstr>NCPerkins Landing Page (login not required)</vt:lpstr>
      <vt:lpstr>Logging into your college’s account</vt:lpstr>
      <vt:lpstr>Each year has a “course”</vt:lpstr>
      <vt:lpstr>2022-23 Course is organized by due date</vt:lpstr>
      <vt:lpstr>Adding Contacts</vt:lpstr>
      <vt:lpstr>Enter a new contact</vt:lpstr>
      <vt:lpstr>Enter contact information</vt:lpstr>
      <vt:lpstr>Editing a contact</vt:lpstr>
      <vt:lpstr>Navigating within the course</vt:lpstr>
      <vt:lpstr>Using assignment templates</vt:lpstr>
      <vt:lpstr>Submitting documents</vt:lpstr>
      <vt:lpstr>Drag document(s) into submission box</vt:lpstr>
      <vt:lpstr>View List of Assignments</vt:lpstr>
      <vt:lpstr>View list of assignments</vt:lpstr>
      <vt:lpstr>2022-23 has been reorganized by due date</vt:lpstr>
      <vt:lpstr>Any Questions?</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Postsecondary CTE</dc:title>
  <dc:creator>Anthony Reggi</dc:creator>
  <cp:lastModifiedBy>Patti Coultas</cp:lastModifiedBy>
  <cp:revision>4</cp:revision>
  <cp:lastPrinted>2022-04-19T12:55:54Z</cp:lastPrinted>
  <dcterms:created xsi:type="dcterms:W3CDTF">2022-03-29T18:25:37Z</dcterms:created>
  <dcterms:modified xsi:type="dcterms:W3CDTF">2022-04-19T16:10:21Z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0x01010056FFA20A777A1E45B39AEF474C3214FD</vt:lpwstr>
  </property>
</Properties>
</file>