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  <p:sldMasterId id="2147483694" r:id="rId2"/>
    <p:sldMasterId id="2147483708" r:id="rId3"/>
    <p:sldMasterId id="2147483764" r:id="rId4"/>
    <p:sldMasterId id="2147483792" r:id="rId5"/>
  </p:sldMasterIdLst>
  <p:notesMasterIdLst>
    <p:notesMasterId r:id="rId24"/>
  </p:notesMasterIdLst>
  <p:sldIdLst>
    <p:sldId id="256" r:id="rId6"/>
    <p:sldId id="289" r:id="rId7"/>
    <p:sldId id="257" r:id="rId8"/>
    <p:sldId id="312" r:id="rId9"/>
    <p:sldId id="283" r:id="rId10"/>
    <p:sldId id="318" r:id="rId11"/>
    <p:sldId id="319" r:id="rId12"/>
    <p:sldId id="321" r:id="rId13"/>
    <p:sldId id="322" r:id="rId14"/>
    <p:sldId id="308" r:id="rId15"/>
    <p:sldId id="320" r:id="rId16"/>
    <p:sldId id="304" r:id="rId17"/>
    <p:sldId id="326" r:id="rId18"/>
    <p:sldId id="327" r:id="rId19"/>
    <p:sldId id="328" r:id="rId20"/>
    <p:sldId id="329" r:id="rId21"/>
    <p:sldId id="330" r:id="rId22"/>
    <p:sldId id="315" r:id="rId23"/>
  </p:sldIdLst>
  <p:sldSz cx="10058400" cy="7772400"/>
  <p:notesSz cx="10058400" cy="7772400"/>
  <p:defaultTextStyle>
    <a:defPPr>
      <a:defRPr lang="en-US"/>
    </a:defPPr>
    <a:lvl1pPr marL="0" algn="l" defTabSz="9059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2986" algn="l" defTabSz="9059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05975" algn="l" defTabSz="9059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58986" algn="l" defTabSz="9059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11977" algn="l" defTabSz="9059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64985" algn="l" defTabSz="9059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17976" algn="l" defTabSz="9059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70979" algn="l" defTabSz="9059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23967" algn="l" defTabSz="9059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41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086" autoAdjust="0"/>
  </p:normalViewPr>
  <p:slideViewPr>
    <p:cSldViewPr>
      <p:cViewPr varScale="1">
        <p:scale>
          <a:sx n="88" d="100"/>
          <a:sy n="88" d="100"/>
        </p:scale>
        <p:origin x="-1938" y="-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05" d="100"/>
          <a:sy n="105" d="100"/>
        </p:scale>
        <p:origin x="-2298" y="-102"/>
      </p:cViewPr>
      <p:guideLst>
        <p:guide orient="horz" pos="2448"/>
        <p:guide pos="316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spPr>
            <a:solidFill>
              <a:srgbClr val="4FA800"/>
            </a:solidFill>
          </c:spPr>
          <c:dPt>
            <c:idx val="1"/>
            <c:bubble3D val="0"/>
            <c:spPr>
              <a:solidFill>
                <a:srgbClr val="00389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E0C-B74B-92A4-2C79001FE52E}"/>
              </c:ext>
            </c:extLst>
          </c:dPt>
          <c:cat>
            <c:strRef>
              <c:f>Feuil1!$A$2:$A$3</c:f>
              <c:strCache>
                <c:ptCount val="2"/>
                <c:pt idx="0">
                  <c:v>Pulp &amp; Paper</c:v>
                </c:pt>
                <c:pt idx="1">
                  <c:v>Personal C</c:v>
                </c:pt>
              </c:strCache>
            </c:strRef>
          </c:cat>
          <c:val>
            <c:numRef>
              <c:f>Feuil1!$B$2:$B$3</c:f>
              <c:numCache>
                <c:formatCode>General</c:formatCode>
                <c:ptCount val="2"/>
                <c:pt idx="0">
                  <c:v>82</c:v>
                </c:pt>
                <c:pt idx="1">
                  <c:v>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E0C-B74B-92A4-2C79001FE5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62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0.368</cdr:x>
      <cdr:y>0.3451</cdr:y>
    </cdr:from>
    <cdr:to>
      <cdr:x>0.6355</cdr:x>
      <cdr:y>0.67135</cdr:y>
    </cdr:to>
    <cdr:sp macro="" textlink="">
      <cdr:nvSpPr>
        <cdr:cNvPr id="2" name="ZoneTexte 1"/>
        <cdr:cNvSpPr txBox="1"/>
      </cdr:nvSpPr>
      <cdr:spPr>
        <a:xfrm xmlns:a="http://schemas.openxmlformats.org/drawingml/2006/main">
          <a:off x="1701524" y="1061888"/>
          <a:ext cx="1236855" cy="10038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CA" sz="1600" dirty="0">
              <a:solidFill>
                <a:srgbClr val="003896"/>
              </a:solidFill>
              <a:latin typeface="Arial" panose="020B0604020202020204" pitchFamily="34" charset="0"/>
              <a:cs typeface="Arial" panose="020B0604020202020204" pitchFamily="34" charset="0"/>
            </a:rPr>
            <a:t>2015 Sales</a:t>
          </a:r>
        </a:p>
        <a:p xmlns:a="http://schemas.openxmlformats.org/drawingml/2006/main">
          <a:pPr algn="ctr"/>
          <a:r>
            <a:rPr lang="en-CA" sz="2000" b="1" dirty="0">
              <a:solidFill>
                <a:srgbClr val="003896"/>
              </a:solidFill>
              <a:latin typeface="Arial" panose="020B0604020202020204" pitchFamily="34" charset="0"/>
              <a:cs typeface="Arial" panose="020B0604020202020204" pitchFamily="34" charset="0"/>
            </a:rPr>
            <a:t>US $5.3</a:t>
          </a:r>
        </a:p>
        <a:p xmlns:a="http://schemas.openxmlformats.org/drawingml/2006/main">
          <a:pPr algn="ctr"/>
          <a:r>
            <a:rPr lang="en-CA" sz="2000" b="1" dirty="0">
              <a:solidFill>
                <a:srgbClr val="003896"/>
              </a:solidFill>
              <a:latin typeface="Arial" panose="020B0604020202020204" pitchFamily="34" charset="0"/>
              <a:cs typeface="Arial" panose="020B0604020202020204" pitchFamily="34" charset="0"/>
            </a:rPr>
            <a:t>Billion</a:t>
          </a:r>
          <a:endParaRPr lang="en-US" sz="2000" b="1" dirty="0">
            <a:solidFill>
              <a:srgbClr val="003896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0.35343</cdr:x>
      <cdr:y>0.27129</cdr:y>
    </cdr:from>
    <cdr:to>
      <cdr:x>0.65007</cdr:x>
      <cdr:y>0.72871</cdr:y>
    </cdr:to>
    <cdr:sp macro="" textlink="">
      <cdr:nvSpPr>
        <cdr:cNvPr id="3" name="Ellipse 2"/>
        <cdr:cNvSpPr/>
      </cdr:nvSpPr>
      <cdr:spPr>
        <a:xfrm xmlns:a="http://schemas.openxmlformats.org/drawingml/2006/main">
          <a:off x="1634152" y="834791"/>
          <a:ext cx="1371600" cy="1407489"/>
        </a:xfrm>
        <a:prstGeom xmlns:a="http://schemas.openxmlformats.org/drawingml/2006/main" prst="ellipse">
          <a:avLst/>
        </a:prstGeom>
        <a:solidFill xmlns:a="http://schemas.openxmlformats.org/drawingml/2006/main">
          <a:schemeClr val="bg1"/>
        </a:solidFill>
        <a:ln xmlns:a="http://schemas.openxmlformats.org/drawingml/2006/main" w="12700">
          <a:noFill/>
          <a:miter lim="800000"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tIns="91440" bIns="91440" rtlCol="0" anchor="ctr"/>
        <a:lstStyle xmlns:a="http://schemas.openxmlformats.org/drawingml/2006/main"/>
        <a:p xmlns:a="http://schemas.openxmlformats.org/drawingml/2006/main">
          <a:pPr algn="ctr"/>
          <a:r>
            <a:rPr lang="en-CA" sz="1200" b="1" dirty="0">
              <a:solidFill>
                <a:srgbClr val="003896"/>
              </a:solidFill>
              <a:latin typeface="Arial" charset="0"/>
              <a:ea typeface="Arial" charset="0"/>
              <a:cs typeface="Arial" charset="0"/>
            </a:rPr>
            <a:t>2018 Sales</a:t>
          </a:r>
        </a:p>
        <a:p xmlns:a="http://schemas.openxmlformats.org/drawingml/2006/main">
          <a:pPr algn="ctr"/>
          <a:r>
            <a:rPr lang="en-CA" sz="1600" b="1" dirty="0">
              <a:solidFill>
                <a:srgbClr val="003896"/>
              </a:solidFill>
              <a:latin typeface="Arial" charset="0"/>
              <a:ea typeface="Arial" charset="0"/>
              <a:cs typeface="Arial" charset="0"/>
            </a:rPr>
            <a:t>US $5.5</a:t>
          </a:r>
        </a:p>
        <a:p xmlns:a="http://schemas.openxmlformats.org/drawingml/2006/main">
          <a:pPr algn="ctr"/>
          <a:r>
            <a:rPr lang="en-CA" sz="1600" b="1" dirty="0">
              <a:solidFill>
                <a:srgbClr val="003896"/>
              </a:solidFill>
              <a:latin typeface="Arial" charset="0"/>
              <a:ea typeface="Arial" charset="0"/>
              <a:cs typeface="Arial" charset="0"/>
            </a:rPr>
            <a:t>Billion</a:t>
          </a:r>
          <a:endParaRPr lang="en-US" sz="1600" b="1" dirty="0">
            <a:solidFill>
              <a:srgbClr val="003896"/>
            </a:solidFill>
            <a:latin typeface="Arial" charset="0"/>
            <a:ea typeface="Arial" charset="0"/>
            <a:cs typeface="Arial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97538" y="0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D27AE7-9FF7-4232-A6CA-1FE74CD4A426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143250" y="582613"/>
            <a:ext cx="3771900" cy="2914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06475" y="3692525"/>
            <a:ext cx="8045450" cy="34972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381875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97538" y="7381875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7446F3-33CD-47CF-8956-FA7D77DF0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750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059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2986" algn="l" defTabSz="9059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05975" algn="l" defTabSz="9059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58986" algn="l" defTabSz="9059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11977" algn="l" defTabSz="9059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64985" algn="l" defTabSz="9059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17976" algn="l" defTabSz="9059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70979" algn="l" defTabSz="9059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23967" algn="l" defTabSz="9059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446F3-33CD-47CF-8956-FA7D77DF0EE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5605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85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9548" indent="-288289" defTabSz="9385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53147" indent="-230629" defTabSz="9385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14406" indent="-230629" defTabSz="9385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75667" indent="-230629" defTabSz="9385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36927" indent="-230629" defTabSz="9385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98187" indent="-230629" defTabSz="9385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59445" indent="-230629" defTabSz="9385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20703" indent="-230629" defTabSz="9385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8182DD2-E7BF-45C7-99D9-9F805EF17F52}" type="slidenum">
              <a:rPr lang="en-US" smtClean="0">
                <a:solidFill>
                  <a:prstClr val="black"/>
                </a:solidFill>
              </a:rPr>
              <a:pPr eaLnBrk="1" hangingPunct="1"/>
              <a:t>10</a:t>
            </a:fld>
            <a:endParaRPr lang="fr-CA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43250" y="582613"/>
            <a:ext cx="3771900" cy="29146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6300" y="3692158"/>
            <a:ext cx="8286789" cy="369799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379" indent="-171379">
              <a:buFont typeface="Arial" panose="020B0604020202020204" pitchFamily="34" charset="0"/>
              <a:buChar char="•"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43250" y="582613"/>
            <a:ext cx="3771900" cy="2914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300"/>
              </a:spcBef>
            </a:pP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65BC9-F3E7-4FFD-A61A-F6E3CB12D6B1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5646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43250" y="582613"/>
            <a:ext cx="3771900" cy="2914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69986C-0625-4A9A-B83E-164494CBEB3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828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43250" y="582613"/>
            <a:ext cx="3771900" cy="2914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00" indent="-1714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69986C-0625-4A9A-B83E-164494CBEB3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9606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864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9636" indent="-288322" defTabSz="93864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53284" indent="-230657" defTabSz="93864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14597" indent="-230657" defTabSz="93864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75913" indent="-230657" defTabSz="93864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37226" indent="-230657" defTabSz="9386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98541" indent="-230657" defTabSz="9386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59853" indent="-230657" defTabSz="9386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21167" indent="-230657" defTabSz="9386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8182DD2-E7BF-45C7-99D9-9F805EF17F52}" type="slidenum">
              <a:rPr lang="en-US" smtClean="0"/>
              <a:pPr eaLnBrk="1" hangingPunct="1"/>
              <a:t>14</a:t>
            </a:fld>
            <a:endParaRPr lang="fr-CA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43250" y="582613"/>
            <a:ext cx="3771900" cy="29146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6300" y="3692158"/>
            <a:ext cx="8286789" cy="369799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00" indent="-171400">
              <a:buFont typeface="Arial" panose="020B0604020202020204" pitchFamily="34" charset="0"/>
              <a:buChar char="•"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0350673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864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9636" indent="-288322" defTabSz="93864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53284" indent="-230657" defTabSz="93864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14597" indent="-230657" defTabSz="93864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75913" indent="-230657" defTabSz="93864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37226" indent="-230657" defTabSz="9386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98541" indent="-230657" defTabSz="9386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59853" indent="-230657" defTabSz="9386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21167" indent="-230657" defTabSz="9386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8182DD2-E7BF-45C7-99D9-9F805EF17F52}" type="slidenum">
              <a:rPr lang="en-US" smtClean="0">
                <a:solidFill>
                  <a:prstClr val="black"/>
                </a:solidFill>
              </a:rPr>
              <a:pPr eaLnBrk="1" hangingPunct="1"/>
              <a:t>15</a:t>
            </a:fld>
            <a:endParaRPr lang="fr-CA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43250" y="582613"/>
            <a:ext cx="3771900" cy="29146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6300" y="3692158"/>
            <a:ext cx="8286789" cy="369799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00" indent="-171400">
              <a:buFont typeface="Arial" panose="020B0604020202020204" pitchFamily="34" charset="0"/>
              <a:buChar char="•"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7326586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43250" y="582613"/>
            <a:ext cx="3771900" cy="2914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151" indent="-171151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69986C-0625-4A9A-B83E-164494CBEB3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fr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605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43250" y="582613"/>
            <a:ext cx="3771900" cy="2914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69986C-0625-4A9A-B83E-164494CBEB39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937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446F3-33CD-47CF-8956-FA7D77DF0EE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177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43250" y="582613"/>
            <a:ext cx="3771900" cy="2914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446F3-33CD-47CF-8956-FA7D77DF0EE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7640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446F3-33CD-47CF-8956-FA7D77DF0E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5482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43250" y="582613"/>
            <a:ext cx="3771900" cy="2914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00" indent="-171400">
              <a:buFont typeface="Arial" panose="020B0604020202020204" pitchFamily="34" charset="0"/>
              <a:buChar char="•"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69986C-0625-4A9A-B83E-164494CBEB3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840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43250" y="582613"/>
            <a:ext cx="3771900" cy="2914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446F3-33CD-47CF-8956-FA7D77DF0EE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0107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43250" y="582613"/>
            <a:ext cx="3771900" cy="2914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65BC9-F3E7-4FFD-A61A-F6E3CB12D6B1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5646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86100" y="582613"/>
            <a:ext cx="3886200" cy="2914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65BC9-F3E7-4FFD-A61A-F6E3CB12D6B1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6788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43250" y="582613"/>
            <a:ext cx="3771900" cy="2914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00" indent="-1714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69986C-0625-4A9A-B83E-164494CBEB3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fr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605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43250" y="582613"/>
            <a:ext cx="3771900" cy="2914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00" indent="-171400">
              <a:buFont typeface="Arial" panose="020B0604020202020204" pitchFamily="34" charset="0"/>
              <a:buChar char="•"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69986C-0625-4A9A-B83E-164494CBEB39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840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2414482"/>
            <a:ext cx="8549640" cy="16660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760" y="4404360"/>
            <a:ext cx="7040880" cy="19862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4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4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93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24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9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339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87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7B008-45FD-49BA-9642-097A6FC0FB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663147" y="7451141"/>
            <a:ext cx="502920" cy="259080"/>
          </a:xfrm>
          <a:prstGeom prst="rect">
            <a:avLst/>
          </a:prstGeom>
        </p:spPr>
        <p:txBody>
          <a:bodyPr vert="horz" lIns="100970" tIns="50490" rIns="100970" bIns="60573" rtlCol="0" anchor="b" anchorCtr="0"/>
          <a:lstStyle>
            <a:lvl1pPr algn="r">
              <a:defRPr lang="en-US" sz="9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504854">
              <a:lnSpc>
                <a:spcPct val="90000"/>
              </a:lnSpc>
              <a:spcBef>
                <a:spcPts val="223"/>
              </a:spcBef>
              <a:tabLst>
                <a:tab pos="5146627" algn="r"/>
              </a:tabLst>
            </a:pPr>
            <a:fld id="{4DC2AB05-D72D-4B0A-8B22-E3EFC9633685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 defTabSz="504854">
                <a:lnSpc>
                  <a:spcPct val="90000"/>
                </a:lnSpc>
                <a:spcBef>
                  <a:spcPts val="223"/>
                </a:spcBef>
                <a:tabLst>
                  <a:tab pos="5146627" algn="r"/>
                </a:tabLst>
              </a:pPr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7478" y="7093928"/>
            <a:ext cx="924738" cy="61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302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7B008-45FD-49BA-9642-097A6FC0FB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E4F699-5972-4DD8-80A2-307B1AF1432F}" type="slidenum">
              <a:rPr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974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2340" y="311257"/>
            <a:ext cx="2263140" cy="66317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311257"/>
            <a:ext cx="6621780" cy="66317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7B008-45FD-49BA-9642-097A6FC0FB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02DE4DF-415F-46D6-9ECA-3E2D046BCCC8}" type="slidenum">
              <a:rPr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548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79400" y="7477338"/>
            <a:ext cx="6255068" cy="23029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A5A6AC-D362-4C33-99AC-FD8CE585F5D4}" type="slidenum">
              <a:rPr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6003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 Sub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lnSpc>
                <a:spcPct val="8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663147" y="7451141"/>
            <a:ext cx="502920" cy="259080"/>
          </a:xfrm>
          <a:prstGeom prst="rect">
            <a:avLst/>
          </a:prstGeom>
        </p:spPr>
        <p:txBody>
          <a:bodyPr vert="horz" lIns="100970" tIns="50490" rIns="100970" bIns="60573" rtlCol="0" anchor="b" anchorCtr="0"/>
          <a:lstStyle>
            <a:lvl1pPr>
              <a:defRPr lang="en-US" smtClean="0"/>
            </a:lvl1pPr>
          </a:lstStyle>
          <a:p>
            <a:pPr defTabSz="504854">
              <a:lnSpc>
                <a:spcPct val="90000"/>
              </a:lnSpc>
              <a:spcBef>
                <a:spcPts val="223"/>
              </a:spcBef>
              <a:tabLst>
                <a:tab pos="5146627" algn="r"/>
              </a:tabLst>
            </a:pPr>
            <a:fld id="{4DC2AB05-D72D-4B0A-8B22-E3EFC9633685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 defTabSz="504854">
                <a:lnSpc>
                  <a:spcPct val="90000"/>
                </a:lnSpc>
                <a:spcBef>
                  <a:spcPts val="223"/>
                </a:spcBef>
                <a:tabLst>
                  <a:tab pos="5146627" algn="r"/>
                </a:tabLst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648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2414482"/>
            <a:ext cx="8549640" cy="16660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760" y="4404360"/>
            <a:ext cx="7040880" cy="19862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52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0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56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208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26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31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364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416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7B008-45FD-49BA-9642-097A6FC0FB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663147" y="7451141"/>
            <a:ext cx="502920" cy="259080"/>
          </a:xfrm>
          <a:prstGeom prst="rect">
            <a:avLst/>
          </a:prstGeom>
        </p:spPr>
        <p:txBody>
          <a:bodyPr vert="horz" lIns="101040" tIns="50526" rIns="101040" bIns="60617" rtlCol="0" anchor="b" anchorCtr="0"/>
          <a:lstStyle>
            <a:lvl1pPr algn="r">
              <a:defRPr lang="en-US" sz="9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505208">
              <a:lnSpc>
                <a:spcPct val="90000"/>
              </a:lnSpc>
              <a:spcBef>
                <a:spcPts val="223"/>
              </a:spcBef>
              <a:tabLst>
                <a:tab pos="5150238" algn="r"/>
              </a:tabLst>
            </a:pPr>
            <a:fld id="{4DC2AB05-D72D-4B0A-8B22-E3EFC9633685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 defTabSz="505208">
                <a:lnSpc>
                  <a:spcPct val="90000"/>
                </a:lnSpc>
                <a:spcBef>
                  <a:spcPts val="223"/>
                </a:spcBef>
                <a:tabLst>
                  <a:tab pos="5150238" algn="r"/>
                </a:tabLst>
              </a:pPr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7478" y="7093928"/>
            <a:ext cx="924738" cy="61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0205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7B008-45FD-49BA-9642-097A6FC0FB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663147" y="7451141"/>
            <a:ext cx="502920" cy="259080"/>
          </a:xfrm>
          <a:prstGeom prst="rect">
            <a:avLst/>
          </a:prstGeom>
        </p:spPr>
        <p:txBody>
          <a:bodyPr vert="horz" lIns="101040" tIns="50526" rIns="101040" bIns="60617" rtlCol="0" anchor="b" anchorCtr="0"/>
          <a:lstStyle>
            <a:lvl1pPr algn="r">
              <a:defRPr lang="en-US" sz="9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505208">
              <a:lnSpc>
                <a:spcPct val="90000"/>
              </a:lnSpc>
              <a:spcBef>
                <a:spcPts val="223"/>
              </a:spcBef>
              <a:tabLst>
                <a:tab pos="5150238" algn="r"/>
              </a:tabLst>
            </a:pPr>
            <a:fld id="{4DC2AB05-D72D-4B0A-8B22-E3EFC9633685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 defTabSz="505208">
                <a:lnSpc>
                  <a:spcPct val="90000"/>
                </a:lnSpc>
                <a:spcBef>
                  <a:spcPts val="223"/>
                </a:spcBef>
                <a:tabLst>
                  <a:tab pos="5150238" algn="r"/>
                </a:tabLst>
              </a:pPr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7478" y="7093928"/>
            <a:ext cx="924738" cy="61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7179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44" y="4994568"/>
            <a:ext cx="8549640" cy="1543685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44" y="3294275"/>
            <a:ext cx="8549640" cy="1700212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520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040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56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208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260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31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364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416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7B008-45FD-49BA-9642-097A6FC0FB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7EBA16-5325-46C5-82EF-130F960351F8}" type="slidenum">
              <a:rPr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546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813641"/>
            <a:ext cx="4442460" cy="5129425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020" y="1813641"/>
            <a:ext cx="4442460" cy="5129425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7B008-45FD-49BA-9642-097A6FC0FB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448793-40F0-4F5F-B977-74129BDFC1E9}" type="slidenum">
              <a:rPr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9654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1" y="1739795"/>
            <a:ext cx="4444207" cy="72506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5208" indent="0">
              <a:buNone/>
              <a:defRPr sz="2200" b="1"/>
            </a:lvl2pPr>
            <a:lvl3pPr marL="1010404" indent="0">
              <a:buNone/>
              <a:defRPr sz="2000" b="1"/>
            </a:lvl3pPr>
            <a:lvl4pPr marL="1515605" indent="0">
              <a:buNone/>
              <a:defRPr sz="1800" b="1"/>
            </a:lvl4pPr>
            <a:lvl5pPr marL="2020802" indent="0">
              <a:buNone/>
              <a:defRPr sz="1800" b="1"/>
            </a:lvl5pPr>
            <a:lvl6pPr marL="2526003" indent="0">
              <a:buNone/>
              <a:defRPr sz="1800" b="1"/>
            </a:lvl6pPr>
            <a:lvl7pPr marL="3031200" indent="0">
              <a:buNone/>
              <a:defRPr sz="1800" b="1"/>
            </a:lvl7pPr>
            <a:lvl8pPr marL="3536403" indent="0">
              <a:buNone/>
              <a:defRPr sz="1800" b="1"/>
            </a:lvl8pPr>
            <a:lvl9pPr marL="4041603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1" y="2464859"/>
            <a:ext cx="4444207" cy="4478126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601" y="1739795"/>
            <a:ext cx="4445953" cy="72506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5208" indent="0">
              <a:buNone/>
              <a:defRPr sz="2200" b="1"/>
            </a:lvl2pPr>
            <a:lvl3pPr marL="1010404" indent="0">
              <a:buNone/>
              <a:defRPr sz="2000" b="1"/>
            </a:lvl3pPr>
            <a:lvl4pPr marL="1515605" indent="0">
              <a:buNone/>
              <a:defRPr sz="1800" b="1"/>
            </a:lvl4pPr>
            <a:lvl5pPr marL="2020802" indent="0">
              <a:buNone/>
              <a:defRPr sz="1800" b="1"/>
            </a:lvl5pPr>
            <a:lvl6pPr marL="2526003" indent="0">
              <a:buNone/>
              <a:defRPr sz="1800" b="1"/>
            </a:lvl6pPr>
            <a:lvl7pPr marL="3031200" indent="0">
              <a:buNone/>
              <a:defRPr sz="1800" b="1"/>
            </a:lvl7pPr>
            <a:lvl8pPr marL="3536403" indent="0">
              <a:buNone/>
              <a:defRPr sz="1800" b="1"/>
            </a:lvl8pPr>
            <a:lvl9pPr marL="4041603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601" y="2464859"/>
            <a:ext cx="4445953" cy="4478126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7B008-45FD-49BA-9642-097A6FC0FB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E15D34D-6891-4DC7-A56C-7E552A08712A}" type="slidenum">
              <a:rPr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2680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663147" y="7451141"/>
            <a:ext cx="502920" cy="259080"/>
          </a:xfrm>
          <a:prstGeom prst="rect">
            <a:avLst/>
          </a:prstGeom>
        </p:spPr>
        <p:txBody>
          <a:bodyPr vert="horz" lIns="101040" tIns="50526" rIns="101040" bIns="60617" rtlCol="0" anchor="b" anchorCtr="0"/>
          <a:lstStyle>
            <a:lvl1pPr algn="r">
              <a:defRPr lang="en-US" sz="9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505208">
              <a:lnSpc>
                <a:spcPct val="90000"/>
              </a:lnSpc>
              <a:spcBef>
                <a:spcPts val="223"/>
              </a:spcBef>
              <a:tabLst>
                <a:tab pos="5150238" algn="r"/>
              </a:tabLst>
            </a:pPr>
            <a:fld id="{4DC2AB05-D72D-4B0A-8B22-E3EFC9633685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 defTabSz="505208">
                <a:lnSpc>
                  <a:spcPct val="90000"/>
                </a:lnSpc>
                <a:spcBef>
                  <a:spcPts val="223"/>
                </a:spcBef>
                <a:tabLst>
                  <a:tab pos="5150238" algn="r"/>
                </a:tabLst>
              </a:pPr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7478" y="7093928"/>
            <a:ext cx="924738" cy="61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320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7B008-45FD-49BA-9642-097A6FC0FB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663147" y="7451141"/>
            <a:ext cx="502920" cy="259080"/>
          </a:xfrm>
          <a:prstGeom prst="rect">
            <a:avLst/>
          </a:prstGeom>
        </p:spPr>
        <p:txBody>
          <a:bodyPr vert="horz" lIns="100970" tIns="50490" rIns="100970" bIns="60573" rtlCol="0" anchor="b" anchorCtr="0"/>
          <a:lstStyle>
            <a:lvl1pPr algn="r">
              <a:defRPr lang="en-US" sz="9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504854">
              <a:lnSpc>
                <a:spcPct val="90000"/>
              </a:lnSpc>
              <a:spcBef>
                <a:spcPts val="223"/>
              </a:spcBef>
              <a:tabLst>
                <a:tab pos="5146627" algn="r"/>
              </a:tabLst>
            </a:pPr>
            <a:fld id="{4DC2AB05-D72D-4B0A-8B22-E3EFC9633685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 defTabSz="504854">
                <a:lnSpc>
                  <a:spcPct val="90000"/>
                </a:lnSpc>
                <a:spcBef>
                  <a:spcPts val="223"/>
                </a:spcBef>
                <a:tabLst>
                  <a:tab pos="5146627" algn="r"/>
                </a:tabLst>
              </a:pPr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7478" y="7093928"/>
            <a:ext cx="924738" cy="61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2951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663147" y="7451141"/>
            <a:ext cx="502920" cy="259080"/>
          </a:xfrm>
          <a:prstGeom prst="rect">
            <a:avLst/>
          </a:prstGeom>
        </p:spPr>
        <p:txBody>
          <a:bodyPr vert="horz" lIns="101040" tIns="50526" rIns="101040" bIns="60617" rtlCol="0" anchor="b" anchorCtr="0"/>
          <a:lstStyle>
            <a:lvl1pPr algn="r">
              <a:defRPr lang="en-US" sz="9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505208">
              <a:lnSpc>
                <a:spcPct val="90000"/>
              </a:lnSpc>
              <a:spcBef>
                <a:spcPts val="223"/>
              </a:spcBef>
              <a:tabLst>
                <a:tab pos="5150238" algn="r"/>
              </a:tabLst>
            </a:pPr>
            <a:fld id="{4DC2AB05-D72D-4B0A-8B22-E3EFC9633685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 defTabSz="505208">
                <a:lnSpc>
                  <a:spcPct val="90000"/>
                </a:lnSpc>
                <a:spcBef>
                  <a:spcPts val="223"/>
                </a:spcBef>
                <a:tabLst>
                  <a:tab pos="5150238" algn="r"/>
                </a:tabLst>
              </a:pPr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7478" y="7093928"/>
            <a:ext cx="924738" cy="613706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 userDrawn="1"/>
        </p:nvSpPr>
        <p:spPr bwMode="auto">
          <a:xfrm>
            <a:off x="0" y="0"/>
            <a:ext cx="10058400" cy="731520"/>
          </a:xfrm>
          <a:prstGeom prst="rect">
            <a:avLst/>
          </a:prstGeom>
          <a:solidFill>
            <a:srgbClr val="005BA1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151558" tIns="0" rIns="151558" bIns="0" anchor="ctr" anchorCtr="0">
            <a:spAutoFit/>
          </a:bodyPr>
          <a:lstStyle/>
          <a:p>
            <a:pPr marL="126316" lvl="1" defTabSz="906824" fontAlgn="base">
              <a:spcBef>
                <a:spcPct val="0"/>
              </a:spcBef>
              <a:spcAft>
                <a:spcPct val="0"/>
              </a:spcAft>
            </a:pPr>
            <a:endParaRPr lang="en-US" sz="3000" dirty="0">
              <a:solidFill>
                <a:prstClr val="white"/>
              </a:solidFill>
              <a:latin typeface="Arial Black" panose="020B0A04020102020204" pitchFamily="34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35890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5" y="309457"/>
            <a:ext cx="3309144" cy="131699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555" y="309457"/>
            <a:ext cx="5622925" cy="6633528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5" y="1626447"/>
            <a:ext cx="3309144" cy="5316538"/>
          </a:xfrm>
        </p:spPr>
        <p:txBody>
          <a:bodyPr/>
          <a:lstStyle>
            <a:lvl1pPr marL="0" indent="0">
              <a:buNone/>
              <a:defRPr sz="1600"/>
            </a:lvl1pPr>
            <a:lvl2pPr marL="505208" indent="0">
              <a:buNone/>
              <a:defRPr sz="1300"/>
            </a:lvl2pPr>
            <a:lvl3pPr marL="1010404" indent="0">
              <a:buNone/>
              <a:defRPr sz="1100"/>
            </a:lvl3pPr>
            <a:lvl4pPr marL="1515605" indent="0">
              <a:buNone/>
              <a:defRPr sz="1000"/>
            </a:lvl4pPr>
            <a:lvl5pPr marL="2020802" indent="0">
              <a:buNone/>
              <a:defRPr sz="1000"/>
            </a:lvl5pPr>
            <a:lvl6pPr marL="2526003" indent="0">
              <a:buNone/>
              <a:defRPr sz="1000"/>
            </a:lvl6pPr>
            <a:lvl7pPr marL="3031200" indent="0">
              <a:buNone/>
              <a:defRPr sz="1000"/>
            </a:lvl7pPr>
            <a:lvl8pPr marL="3536403" indent="0">
              <a:buNone/>
              <a:defRPr sz="1000"/>
            </a:lvl8pPr>
            <a:lvl9pPr marL="40416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7B008-45FD-49BA-9642-097A6FC0FB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3F313A8-2D10-4D36-AF57-084A9AEE3983}" type="slidenum">
              <a:rPr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1321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517" y="5440680"/>
            <a:ext cx="6035040" cy="642303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517" y="694478"/>
            <a:ext cx="6035040" cy="4663440"/>
          </a:xfrm>
        </p:spPr>
        <p:txBody>
          <a:bodyPr/>
          <a:lstStyle>
            <a:lvl1pPr marL="0" indent="0">
              <a:buNone/>
              <a:defRPr sz="3600"/>
            </a:lvl1pPr>
            <a:lvl2pPr marL="505208" indent="0">
              <a:buNone/>
              <a:defRPr sz="3100"/>
            </a:lvl2pPr>
            <a:lvl3pPr marL="1010404" indent="0">
              <a:buNone/>
              <a:defRPr sz="2700"/>
            </a:lvl3pPr>
            <a:lvl4pPr marL="1515605" indent="0">
              <a:buNone/>
              <a:defRPr sz="2200"/>
            </a:lvl4pPr>
            <a:lvl5pPr marL="2020802" indent="0">
              <a:buNone/>
              <a:defRPr sz="2200"/>
            </a:lvl5pPr>
            <a:lvl6pPr marL="2526003" indent="0">
              <a:buNone/>
              <a:defRPr sz="2200"/>
            </a:lvl6pPr>
            <a:lvl7pPr marL="3031200" indent="0">
              <a:buNone/>
              <a:defRPr sz="2200"/>
            </a:lvl7pPr>
            <a:lvl8pPr marL="3536403" indent="0">
              <a:buNone/>
              <a:defRPr sz="2200"/>
            </a:lvl8pPr>
            <a:lvl9pPr marL="4041603" indent="0">
              <a:buNone/>
              <a:defRPr sz="2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517" y="6082983"/>
            <a:ext cx="6035040" cy="912177"/>
          </a:xfrm>
        </p:spPr>
        <p:txBody>
          <a:bodyPr/>
          <a:lstStyle>
            <a:lvl1pPr marL="0" indent="0">
              <a:buNone/>
              <a:defRPr sz="1600"/>
            </a:lvl1pPr>
            <a:lvl2pPr marL="505208" indent="0">
              <a:buNone/>
              <a:defRPr sz="1300"/>
            </a:lvl2pPr>
            <a:lvl3pPr marL="1010404" indent="0">
              <a:buNone/>
              <a:defRPr sz="1100"/>
            </a:lvl3pPr>
            <a:lvl4pPr marL="1515605" indent="0">
              <a:buNone/>
              <a:defRPr sz="1000"/>
            </a:lvl4pPr>
            <a:lvl5pPr marL="2020802" indent="0">
              <a:buNone/>
              <a:defRPr sz="1000"/>
            </a:lvl5pPr>
            <a:lvl6pPr marL="2526003" indent="0">
              <a:buNone/>
              <a:defRPr sz="1000"/>
            </a:lvl6pPr>
            <a:lvl7pPr marL="3031200" indent="0">
              <a:buNone/>
              <a:defRPr sz="1000"/>
            </a:lvl7pPr>
            <a:lvl8pPr marL="3536403" indent="0">
              <a:buNone/>
              <a:defRPr sz="1000"/>
            </a:lvl8pPr>
            <a:lvl9pPr marL="40416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7B008-45FD-49BA-9642-097A6FC0FB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87E794D-A1A1-49D7-BA09-897F447D2B4F}" type="slidenum">
              <a:rPr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6006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7B008-45FD-49BA-9642-097A6FC0FB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E4F699-5972-4DD8-80A2-307B1AF1432F}" type="slidenum">
              <a:rPr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010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2340" y="311257"/>
            <a:ext cx="2263140" cy="66317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311257"/>
            <a:ext cx="6621780" cy="66317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7B008-45FD-49BA-9642-097A6FC0FB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02DE4DF-415F-46D6-9ECA-3E2D046BCCC8}" type="slidenum">
              <a:rPr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0975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79400" y="7477338"/>
            <a:ext cx="6255068" cy="23029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A5A6AC-D362-4C33-99AC-FD8CE585F5D4}" type="slidenum">
              <a:rPr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4037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 Sub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lnSpc>
                <a:spcPct val="8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663147" y="7451141"/>
            <a:ext cx="502920" cy="259080"/>
          </a:xfrm>
          <a:prstGeom prst="rect">
            <a:avLst/>
          </a:prstGeom>
        </p:spPr>
        <p:txBody>
          <a:bodyPr vert="horz" lIns="101040" tIns="50526" rIns="101040" bIns="60617" rtlCol="0" anchor="b" anchorCtr="0"/>
          <a:lstStyle>
            <a:lvl1pPr>
              <a:defRPr lang="en-US" smtClean="0"/>
            </a:lvl1pPr>
          </a:lstStyle>
          <a:p>
            <a:pPr defTabSz="505208">
              <a:lnSpc>
                <a:spcPct val="90000"/>
              </a:lnSpc>
              <a:spcBef>
                <a:spcPts val="223"/>
              </a:spcBef>
              <a:tabLst>
                <a:tab pos="5150238" algn="r"/>
              </a:tabLst>
            </a:pPr>
            <a:fld id="{4DC2AB05-D72D-4B0A-8B22-E3EFC9633685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 defTabSz="505208">
                <a:lnSpc>
                  <a:spcPct val="90000"/>
                </a:lnSpc>
                <a:spcBef>
                  <a:spcPts val="223"/>
                </a:spcBef>
                <a:tabLst>
                  <a:tab pos="5150238" algn="r"/>
                </a:tabLst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2682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2414482"/>
            <a:ext cx="8549640" cy="16660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760" y="4404360"/>
            <a:ext cx="7040880" cy="19862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5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08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6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21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271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32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38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434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7B008-45FD-49BA-9642-097A6FC0FB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663147" y="7451141"/>
            <a:ext cx="502920" cy="259080"/>
          </a:xfrm>
          <a:prstGeom prst="rect">
            <a:avLst/>
          </a:prstGeom>
        </p:spPr>
        <p:txBody>
          <a:bodyPr vert="horz" lIns="101087" tIns="50549" rIns="101087" bIns="60646" rtlCol="0" anchor="b" anchorCtr="0"/>
          <a:lstStyle>
            <a:lvl1pPr algn="r">
              <a:defRPr lang="en-US" sz="9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505445">
              <a:lnSpc>
                <a:spcPct val="90000"/>
              </a:lnSpc>
              <a:spcBef>
                <a:spcPts val="223"/>
              </a:spcBef>
              <a:tabLst>
                <a:tab pos="5152648" algn="r"/>
              </a:tabLst>
            </a:pPr>
            <a:fld id="{4DC2AB05-D72D-4B0A-8B22-E3EFC9633685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 defTabSz="505445">
                <a:lnSpc>
                  <a:spcPct val="90000"/>
                </a:lnSpc>
                <a:spcBef>
                  <a:spcPts val="223"/>
                </a:spcBef>
                <a:tabLst>
                  <a:tab pos="5152648" algn="r"/>
                </a:tabLst>
              </a:pPr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7478" y="7093928"/>
            <a:ext cx="924738" cy="61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892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7B008-45FD-49BA-9642-097A6FC0FB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663147" y="7451141"/>
            <a:ext cx="502920" cy="259080"/>
          </a:xfrm>
          <a:prstGeom prst="rect">
            <a:avLst/>
          </a:prstGeom>
        </p:spPr>
        <p:txBody>
          <a:bodyPr vert="horz" lIns="101087" tIns="50549" rIns="101087" bIns="60646" rtlCol="0" anchor="b" anchorCtr="0"/>
          <a:lstStyle>
            <a:lvl1pPr algn="r">
              <a:defRPr lang="en-US" sz="9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505445">
              <a:lnSpc>
                <a:spcPct val="90000"/>
              </a:lnSpc>
              <a:spcBef>
                <a:spcPts val="223"/>
              </a:spcBef>
              <a:tabLst>
                <a:tab pos="5152648" algn="r"/>
              </a:tabLst>
            </a:pPr>
            <a:fld id="{4DC2AB05-D72D-4B0A-8B22-E3EFC9633685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 defTabSz="505445">
                <a:lnSpc>
                  <a:spcPct val="90000"/>
                </a:lnSpc>
                <a:spcBef>
                  <a:spcPts val="223"/>
                </a:spcBef>
                <a:tabLst>
                  <a:tab pos="5152648" algn="r"/>
                </a:tabLst>
              </a:pPr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7478" y="7093928"/>
            <a:ext cx="924738" cy="61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4034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44" y="4994563"/>
            <a:ext cx="8549640" cy="1543685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44" y="3294275"/>
            <a:ext cx="8549640" cy="1700212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544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08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6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2174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271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326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380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434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7B008-45FD-49BA-9642-097A6FC0FB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7EBA16-5325-46C5-82EF-130F960351F8}" type="slidenum">
              <a:rPr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455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44" y="4994575"/>
            <a:ext cx="8549640" cy="1543685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44" y="3294275"/>
            <a:ext cx="8549640" cy="1700212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48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969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45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193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242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290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339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387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7B008-45FD-49BA-9642-097A6FC0FB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7EBA16-5325-46C5-82EF-130F960351F8}" type="slidenum">
              <a:rPr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4740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813636"/>
            <a:ext cx="4442460" cy="5129425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020" y="1813636"/>
            <a:ext cx="4442460" cy="5129425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7B008-45FD-49BA-9642-097A6FC0FB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448793-40F0-4F5F-B977-74129BDFC1E9}" type="slidenum">
              <a:rPr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4028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1" y="1739795"/>
            <a:ext cx="4444207" cy="72506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5445" indent="0">
              <a:buNone/>
              <a:defRPr sz="2200" b="1"/>
            </a:lvl2pPr>
            <a:lvl3pPr marL="1010877" indent="0">
              <a:buNone/>
              <a:defRPr sz="2000" b="1"/>
            </a:lvl3pPr>
            <a:lvl4pPr marL="1516314" indent="0">
              <a:buNone/>
              <a:defRPr sz="1800" b="1"/>
            </a:lvl4pPr>
            <a:lvl5pPr marL="2021747" indent="0">
              <a:buNone/>
              <a:defRPr sz="1800" b="1"/>
            </a:lvl5pPr>
            <a:lvl6pPr marL="2527185" indent="0">
              <a:buNone/>
              <a:defRPr sz="1800" b="1"/>
            </a:lvl6pPr>
            <a:lvl7pPr marL="3032618" indent="0">
              <a:buNone/>
              <a:defRPr sz="1800" b="1"/>
            </a:lvl7pPr>
            <a:lvl8pPr marL="3538057" indent="0">
              <a:buNone/>
              <a:defRPr sz="1800" b="1"/>
            </a:lvl8pPr>
            <a:lvl9pPr marL="4043495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1" y="2464859"/>
            <a:ext cx="4444207" cy="4478126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601" y="1739795"/>
            <a:ext cx="4445953" cy="72506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5445" indent="0">
              <a:buNone/>
              <a:defRPr sz="2200" b="1"/>
            </a:lvl2pPr>
            <a:lvl3pPr marL="1010877" indent="0">
              <a:buNone/>
              <a:defRPr sz="2000" b="1"/>
            </a:lvl3pPr>
            <a:lvl4pPr marL="1516314" indent="0">
              <a:buNone/>
              <a:defRPr sz="1800" b="1"/>
            </a:lvl4pPr>
            <a:lvl5pPr marL="2021747" indent="0">
              <a:buNone/>
              <a:defRPr sz="1800" b="1"/>
            </a:lvl5pPr>
            <a:lvl6pPr marL="2527185" indent="0">
              <a:buNone/>
              <a:defRPr sz="1800" b="1"/>
            </a:lvl6pPr>
            <a:lvl7pPr marL="3032618" indent="0">
              <a:buNone/>
              <a:defRPr sz="1800" b="1"/>
            </a:lvl7pPr>
            <a:lvl8pPr marL="3538057" indent="0">
              <a:buNone/>
              <a:defRPr sz="1800" b="1"/>
            </a:lvl8pPr>
            <a:lvl9pPr marL="4043495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601" y="2464859"/>
            <a:ext cx="4445953" cy="4478126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7B008-45FD-49BA-9642-097A6FC0FB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E15D34D-6891-4DC7-A56C-7E552A08712A}" type="slidenum">
              <a:rPr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3635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663147" y="7451141"/>
            <a:ext cx="502920" cy="259080"/>
          </a:xfrm>
          <a:prstGeom prst="rect">
            <a:avLst/>
          </a:prstGeom>
        </p:spPr>
        <p:txBody>
          <a:bodyPr vert="horz" lIns="101087" tIns="50549" rIns="101087" bIns="60646" rtlCol="0" anchor="b" anchorCtr="0"/>
          <a:lstStyle>
            <a:lvl1pPr algn="r">
              <a:defRPr lang="en-US" sz="9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505445">
              <a:lnSpc>
                <a:spcPct val="90000"/>
              </a:lnSpc>
              <a:spcBef>
                <a:spcPts val="223"/>
              </a:spcBef>
              <a:tabLst>
                <a:tab pos="5152648" algn="r"/>
              </a:tabLst>
            </a:pPr>
            <a:fld id="{4DC2AB05-D72D-4B0A-8B22-E3EFC9633685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 defTabSz="505445">
                <a:lnSpc>
                  <a:spcPct val="90000"/>
                </a:lnSpc>
                <a:spcBef>
                  <a:spcPts val="223"/>
                </a:spcBef>
                <a:tabLst>
                  <a:tab pos="5152648" algn="r"/>
                </a:tabLst>
              </a:pPr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7478" y="7093928"/>
            <a:ext cx="924738" cy="61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0759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663147" y="7451141"/>
            <a:ext cx="502920" cy="259080"/>
          </a:xfrm>
          <a:prstGeom prst="rect">
            <a:avLst/>
          </a:prstGeom>
        </p:spPr>
        <p:txBody>
          <a:bodyPr vert="horz" lIns="101087" tIns="50549" rIns="101087" bIns="60646" rtlCol="0" anchor="b" anchorCtr="0"/>
          <a:lstStyle>
            <a:lvl1pPr algn="r">
              <a:defRPr lang="en-US" sz="9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505445">
              <a:lnSpc>
                <a:spcPct val="90000"/>
              </a:lnSpc>
              <a:spcBef>
                <a:spcPts val="223"/>
              </a:spcBef>
              <a:tabLst>
                <a:tab pos="5152648" algn="r"/>
              </a:tabLst>
            </a:pPr>
            <a:fld id="{4DC2AB05-D72D-4B0A-8B22-E3EFC9633685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 defTabSz="505445">
                <a:lnSpc>
                  <a:spcPct val="90000"/>
                </a:lnSpc>
                <a:spcBef>
                  <a:spcPts val="223"/>
                </a:spcBef>
                <a:tabLst>
                  <a:tab pos="5152648" algn="r"/>
                </a:tabLst>
              </a:pPr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7478" y="7093928"/>
            <a:ext cx="924738" cy="613706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 userDrawn="1"/>
        </p:nvSpPr>
        <p:spPr bwMode="auto">
          <a:xfrm>
            <a:off x="0" y="0"/>
            <a:ext cx="10058400" cy="731520"/>
          </a:xfrm>
          <a:prstGeom prst="rect">
            <a:avLst/>
          </a:prstGeom>
          <a:solidFill>
            <a:srgbClr val="005BA1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151629" tIns="0" rIns="151629" bIns="0" anchor="ctr" anchorCtr="0">
            <a:spAutoFit/>
          </a:bodyPr>
          <a:lstStyle/>
          <a:p>
            <a:pPr marL="126374" lvl="1" defTabSz="907248" fontAlgn="base">
              <a:spcBef>
                <a:spcPct val="0"/>
              </a:spcBef>
              <a:spcAft>
                <a:spcPct val="0"/>
              </a:spcAft>
            </a:pPr>
            <a:endParaRPr lang="en-US" sz="3000" dirty="0">
              <a:solidFill>
                <a:prstClr val="white"/>
              </a:solidFill>
              <a:latin typeface="Arial Black" panose="020B0A04020102020204" pitchFamily="34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32885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5" y="309457"/>
            <a:ext cx="3309144" cy="131699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555" y="309457"/>
            <a:ext cx="5622925" cy="6633528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5" y="1626447"/>
            <a:ext cx="3309144" cy="5316538"/>
          </a:xfrm>
        </p:spPr>
        <p:txBody>
          <a:bodyPr/>
          <a:lstStyle>
            <a:lvl1pPr marL="0" indent="0">
              <a:buNone/>
              <a:defRPr sz="1600"/>
            </a:lvl1pPr>
            <a:lvl2pPr marL="505445" indent="0">
              <a:buNone/>
              <a:defRPr sz="1300"/>
            </a:lvl2pPr>
            <a:lvl3pPr marL="1010877" indent="0">
              <a:buNone/>
              <a:defRPr sz="1100"/>
            </a:lvl3pPr>
            <a:lvl4pPr marL="1516314" indent="0">
              <a:buNone/>
              <a:defRPr sz="1000"/>
            </a:lvl4pPr>
            <a:lvl5pPr marL="2021747" indent="0">
              <a:buNone/>
              <a:defRPr sz="1000"/>
            </a:lvl5pPr>
            <a:lvl6pPr marL="2527185" indent="0">
              <a:buNone/>
              <a:defRPr sz="1000"/>
            </a:lvl6pPr>
            <a:lvl7pPr marL="3032618" indent="0">
              <a:buNone/>
              <a:defRPr sz="1000"/>
            </a:lvl7pPr>
            <a:lvl8pPr marL="3538057" indent="0">
              <a:buNone/>
              <a:defRPr sz="1000"/>
            </a:lvl8pPr>
            <a:lvl9pPr marL="404349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7B008-45FD-49BA-9642-097A6FC0FB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3F313A8-2D10-4D36-AF57-084A9AEE3983}" type="slidenum">
              <a:rPr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828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517" y="5440680"/>
            <a:ext cx="6035040" cy="642303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517" y="694478"/>
            <a:ext cx="6035040" cy="4663440"/>
          </a:xfrm>
        </p:spPr>
        <p:txBody>
          <a:bodyPr/>
          <a:lstStyle>
            <a:lvl1pPr marL="0" indent="0">
              <a:buNone/>
              <a:defRPr sz="3600"/>
            </a:lvl1pPr>
            <a:lvl2pPr marL="505445" indent="0">
              <a:buNone/>
              <a:defRPr sz="3100"/>
            </a:lvl2pPr>
            <a:lvl3pPr marL="1010877" indent="0">
              <a:buNone/>
              <a:defRPr sz="2700"/>
            </a:lvl3pPr>
            <a:lvl4pPr marL="1516314" indent="0">
              <a:buNone/>
              <a:defRPr sz="2200"/>
            </a:lvl4pPr>
            <a:lvl5pPr marL="2021747" indent="0">
              <a:buNone/>
              <a:defRPr sz="2200"/>
            </a:lvl5pPr>
            <a:lvl6pPr marL="2527185" indent="0">
              <a:buNone/>
              <a:defRPr sz="2200"/>
            </a:lvl6pPr>
            <a:lvl7pPr marL="3032618" indent="0">
              <a:buNone/>
              <a:defRPr sz="2200"/>
            </a:lvl7pPr>
            <a:lvl8pPr marL="3538057" indent="0">
              <a:buNone/>
              <a:defRPr sz="2200"/>
            </a:lvl8pPr>
            <a:lvl9pPr marL="4043495" indent="0">
              <a:buNone/>
              <a:defRPr sz="2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517" y="6082983"/>
            <a:ext cx="6035040" cy="912177"/>
          </a:xfrm>
        </p:spPr>
        <p:txBody>
          <a:bodyPr/>
          <a:lstStyle>
            <a:lvl1pPr marL="0" indent="0">
              <a:buNone/>
              <a:defRPr sz="1600"/>
            </a:lvl1pPr>
            <a:lvl2pPr marL="505445" indent="0">
              <a:buNone/>
              <a:defRPr sz="1300"/>
            </a:lvl2pPr>
            <a:lvl3pPr marL="1010877" indent="0">
              <a:buNone/>
              <a:defRPr sz="1100"/>
            </a:lvl3pPr>
            <a:lvl4pPr marL="1516314" indent="0">
              <a:buNone/>
              <a:defRPr sz="1000"/>
            </a:lvl4pPr>
            <a:lvl5pPr marL="2021747" indent="0">
              <a:buNone/>
              <a:defRPr sz="1000"/>
            </a:lvl5pPr>
            <a:lvl6pPr marL="2527185" indent="0">
              <a:buNone/>
              <a:defRPr sz="1000"/>
            </a:lvl6pPr>
            <a:lvl7pPr marL="3032618" indent="0">
              <a:buNone/>
              <a:defRPr sz="1000"/>
            </a:lvl7pPr>
            <a:lvl8pPr marL="3538057" indent="0">
              <a:buNone/>
              <a:defRPr sz="1000"/>
            </a:lvl8pPr>
            <a:lvl9pPr marL="404349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7B008-45FD-49BA-9642-097A6FC0FB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87E794D-A1A1-49D7-BA09-897F447D2B4F}" type="slidenum">
              <a:rPr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1737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7B008-45FD-49BA-9642-097A6FC0FB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E4F699-5972-4DD8-80A2-307B1AF1432F}" type="slidenum">
              <a:rPr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5495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2340" y="311257"/>
            <a:ext cx="2263140" cy="66317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311257"/>
            <a:ext cx="6621780" cy="66317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7B008-45FD-49BA-9642-097A6FC0FB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02DE4DF-415F-46D6-9ECA-3E2D046BCCC8}" type="slidenum">
              <a:rPr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9816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79400" y="7477338"/>
            <a:ext cx="6255068" cy="23029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A5A6AC-D362-4C33-99AC-FD8CE585F5D4}" type="slidenum">
              <a:rPr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0006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 Sub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lnSpc>
                <a:spcPct val="8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663147" y="7451141"/>
            <a:ext cx="502920" cy="259080"/>
          </a:xfrm>
          <a:prstGeom prst="rect">
            <a:avLst/>
          </a:prstGeom>
        </p:spPr>
        <p:txBody>
          <a:bodyPr vert="horz" lIns="101087" tIns="50549" rIns="101087" bIns="60646" rtlCol="0" anchor="b" anchorCtr="0"/>
          <a:lstStyle>
            <a:lvl1pPr>
              <a:defRPr lang="en-US" smtClean="0"/>
            </a:lvl1pPr>
          </a:lstStyle>
          <a:p>
            <a:pPr defTabSz="505445">
              <a:lnSpc>
                <a:spcPct val="90000"/>
              </a:lnSpc>
              <a:spcBef>
                <a:spcPts val="223"/>
              </a:spcBef>
              <a:tabLst>
                <a:tab pos="5152648" algn="r"/>
              </a:tabLst>
            </a:pPr>
            <a:fld id="{4DC2AB05-D72D-4B0A-8B22-E3EFC9633685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 defTabSz="505445">
                <a:lnSpc>
                  <a:spcPct val="90000"/>
                </a:lnSpc>
                <a:spcBef>
                  <a:spcPts val="223"/>
                </a:spcBef>
                <a:tabLst>
                  <a:tab pos="5152648" algn="r"/>
                </a:tabLst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72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813645"/>
            <a:ext cx="4442460" cy="5129425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020" y="1813645"/>
            <a:ext cx="4442460" cy="5129425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7B008-45FD-49BA-9642-097A6FC0FB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448793-40F0-4F5F-B977-74129BDFC1E9}" type="slidenum">
              <a:rPr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4782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2414482"/>
            <a:ext cx="8549640" cy="16660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760" y="4404360"/>
            <a:ext cx="7040880" cy="19862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6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3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09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27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34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41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488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558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7B008-45FD-49BA-9642-097A6FC0FB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663147" y="7451141"/>
            <a:ext cx="502920" cy="259080"/>
          </a:xfrm>
          <a:prstGeom prst="rect">
            <a:avLst/>
          </a:prstGeom>
        </p:spPr>
        <p:txBody>
          <a:bodyPr vert="horz" lIns="101396" tIns="50701" rIns="101396" bIns="60834" rtlCol="0" anchor="b" anchorCtr="0"/>
          <a:lstStyle>
            <a:lvl1pPr algn="r">
              <a:defRPr lang="en-US" sz="9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506981">
              <a:lnSpc>
                <a:spcPct val="90000"/>
              </a:lnSpc>
              <a:spcBef>
                <a:spcPts val="223"/>
              </a:spcBef>
              <a:tabLst>
                <a:tab pos="5168340" algn="r"/>
              </a:tabLst>
            </a:pPr>
            <a:fld id="{4DC2AB05-D72D-4B0A-8B22-E3EFC9633685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 defTabSz="506981">
                <a:lnSpc>
                  <a:spcPct val="90000"/>
                </a:lnSpc>
                <a:spcBef>
                  <a:spcPts val="223"/>
                </a:spcBef>
                <a:tabLst>
                  <a:tab pos="5168340" algn="r"/>
                </a:tabLst>
              </a:pPr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7478" y="7093928"/>
            <a:ext cx="924738" cy="61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267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7B008-45FD-49BA-9642-097A6FC0FB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663147" y="7451141"/>
            <a:ext cx="502920" cy="259080"/>
          </a:xfrm>
          <a:prstGeom prst="rect">
            <a:avLst/>
          </a:prstGeom>
        </p:spPr>
        <p:txBody>
          <a:bodyPr vert="horz" lIns="101396" tIns="50701" rIns="101396" bIns="60834" rtlCol="0" anchor="b" anchorCtr="0"/>
          <a:lstStyle>
            <a:lvl1pPr algn="r">
              <a:defRPr lang="en-US" sz="9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506981">
              <a:lnSpc>
                <a:spcPct val="90000"/>
              </a:lnSpc>
              <a:spcBef>
                <a:spcPts val="223"/>
              </a:spcBef>
              <a:tabLst>
                <a:tab pos="5168340" algn="r"/>
              </a:tabLst>
            </a:pPr>
            <a:fld id="{4DC2AB05-D72D-4B0A-8B22-E3EFC9633685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 defTabSz="506981">
                <a:lnSpc>
                  <a:spcPct val="90000"/>
                </a:lnSpc>
                <a:spcBef>
                  <a:spcPts val="223"/>
                </a:spcBef>
                <a:tabLst>
                  <a:tab pos="5168340" algn="r"/>
                </a:tabLst>
              </a:pPr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7478" y="7093928"/>
            <a:ext cx="924738" cy="61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2523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44" y="4994534"/>
            <a:ext cx="8549640" cy="1543685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44" y="3294275"/>
            <a:ext cx="8549640" cy="1700212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698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39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209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279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348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418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488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558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7B008-45FD-49BA-9642-097A6FC0FB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7EBA16-5325-46C5-82EF-130F960351F8}" type="slidenum">
              <a:rPr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7970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813607"/>
            <a:ext cx="4442460" cy="5129425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020" y="1813607"/>
            <a:ext cx="4442460" cy="5129425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7B008-45FD-49BA-9642-097A6FC0FB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448793-40F0-4F5F-B977-74129BDFC1E9}" type="slidenum">
              <a:rPr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9558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1" y="1739795"/>
            <a:ext cx="4444207" cy="72506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6981" indent="0">
              <a:buNone/>
              <a:defRPr sz="2200" b="1"/>
            </a:lvl2pPr>
            <a:lvl3pPr marL="1013953" indent="0">
              <a:buNone/>
              <a:defRPr sz="2000" b="1"/>
            </a:lvl3pPr>
            <a:lvl4pPr marL="1520929" indent="0">
              <a:buNone/>
              <a:defRPr sz="1800" b="1"/>
            </a:lvl4pPr>
            <a:lvl5pPr marL="2027903" indent="0">
              <a:buNone/>
              <a:defRPr sz="1800" b="1"/>
            </a:lvl5pPr>
            <a:lvl6pPr marL="2534880" indent="0">
              <a:buNone/>
              <a:defRPr sz="1800" b="1"/>
            </a:lvl6pPr>
            <a:lvl7pPr marL="3041853" indent="0">
              <a:buNone/>
              <a:defRPr sz="1800" b="1"/>
            </a:lvl7pPr>
            <a:lvl8pPr marL="3548832" indent="0">
              <a:buNone/>
              <a:defRPr sz="1800" b="1"/>
            </a:lvl8pPr>
            <a:lvl9pPr marL="4055805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1" y="2464859"/>
            <a:ext cx="4444207" cy="4478126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573" y="1739795"/>
            <a:ext cx="4445953" cy="72506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6981" indent="0">
              <a:buNone/>
              <a:defRPr sz="2200" b="1"/>
            </a:lvl2pPr>
            <a:lvl3pPr marL="1013953" indent="0">
              <a:buNone/>
              <a:defRPr sz="2000" b="1"/>
            </a:lvl3pPr>
            <a:lvl4pPr marL="1520929" indent="0">
              <a:buNone/>
              <a:defRPr sz="1800" b="1"/>
            </a:lvl4pPr>
            <a:lvl5pPr marL="2027903" indent="0">
              <a:buNone/>
              <a:defRPr sz="1800" b="1"/>
            </a:lvl5pPr>
            <a:lvl6pPr marL="2534880" indent="0">
              <a:buNone/>
              <a:defRPr sz="1800" b="1"/>
            </a:lvl6pPr>
            <a:lvl7pPr marL="3041853" indent="0">
              <a:buNone/>
              <a:defRPr sz="1800" b="1"/>
            </a:lvl7pPr>
            <a:lvl8pPr marL="3548832" indent="0">
              <a:buNone/>
              <a:defRPr sz="1800" b="1"/>
            </a:lvl8pPr>
            <a:lvl9pPr marL="4055805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573" y="2464859"/>
            <a:ext cx="4445953" cy="4478126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7B008-45FD-49BA-9642-097A6FC0FB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E15D34D-6891-4DC7-A56C-7E552A08712A}" type="slidenum">
              <a:rPr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9726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663147" y="7451141"/>
            <a:ext cx="502920" cy="259080"/>
          </a:xfrm>
          <a:prstGeom prst="rect">
            <a:avLst/>
          </a:prstGeom>
        </p:spPr>
        <p:txBody>
          <a:bodyPr vert="horz" lIns="101396" tIns="50701" rIns="101396" bIns="60834" rtlCol="0" anchor="b" anchorCtr="0"/>
          <a:lstStyle>
            <a:lvl1pPr algn="r">
              <a:defRPr lang="en-US" sz="9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506981">
              <a:lnSpc>
                <a:spcPct val="90000"/>
              </a:lnSpc>
              <a:spcBef>
                <a:spcPts val="223"/>
              </a:spcBef>
              <a:tabLst>
                <a:tab pos="5168340" algn="r"/>
              </a:tabLst>
            </a:pPr>
            <a:fld id="{4DC2AB05-D72D-4B0A-8B22-E3EFC9633685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 defTabSz="506981">
                <a:lnSpc>
                  <a:spcPct val="90000"/>
                </a:lnSpc>
                <a:spcBef>
                  <a:spcPts val="223"/>
                </a:spcBef>
                <a:tabLst>
                  <a:tab pos="5168340" algn="r"/>
                </a:tabLst>
              </a:pPr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7478" y="7093928"/>
            <a:ext cx="924738" cy="61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0260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663147" y="7451141"/>
            <a:ext cx="502920" cy="259080"/>
          </a:xfrm>
          <a:prstGeom prst="rect">
            <a:avLst/>
          </a:prstGeom>
        </p:spPr>
        <p:txBody>
          <a:bodyPr vert="horz" lIns="101396" tIns="50701" rIns="101396" bIns="60834" rtlCol="0" anchor="b" anchorCtr="0"/>
          <a:lstStyle>
            <a:lvl1pPr algn="r">
              <a:defRPr lang="en-US" sz="9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506981">
              <a:lnSpc>
                <a:spcPct val="90000"/>
              </a:lnSpc>
              <a:spcBef>
                <a:spcPts val="223"/>
              </a:spcBef>
              <a:tabLst>
                <a:tab pos="5168340" algn="r"/>
              </a:tabLst>
            </a:pPr>
            <a:fld id="{4DC2AB05-D72D-4B0A-8B22-E3EFC9633685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 defTabSz="506981">
                <a:lnSpc>
                  <a:spcPct val="90000"/>
                </a:lnSpc>
                <a:spcBef>
                  <a:spcPts val="223"/>
                </a:spcBef>
                <a:tabLst>
                  <a:tab pos="5168340" algn="r"/>
                </a:tabLst>
              </a:pPr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7478" y="7093928"/>
            <a:ext cx="924738" cy="613706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 userDrawn="1"/>
        </p:nvSpPr>
        <p:spPr bwMode="auto">
          <a:xfrm>
            <a:off x="0" y="0"/>
            <a:ext cx="10058400" cy="731520"/>
          </a:xfrm>
          <a:prstGeom prst="rect">
            <a:avLst/>
          </a:prstGeom>
          <a:solidFill>
            <a:srgbClr val="005BA1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152093" tIns="0" rIns="152093" bIns="0" anchor="ctr" anchorCtr="0">
            <a:spAutoFit/>
          </a:bodyPr>
          <a:lstStyle/>
          <a:p>
            <a:pPr marL="126755" lvl="1" defTabSz="910018" fontAlgn="base">
              <a:spcBef>
                <a:spcPct val="0"/>
              </a:spcBef>
              <a:spcAft>
                <a:spcPct val="0"/>
              </a:spcAft>
            </a:pPr>
            <a:endParaRPr lang="en-US" sz="3000" dirty="0">
              <a:solidFill>
                <a:prstClr val="white"/>
              </a:solidFill>
              <a:latin typeface="Arial Black" panose="020B0A04020102020204" pitchFamily="34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93722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5" y="309457"/>
            <a:ext cx="3309144" cy="131699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555" y="309457"/>
            <a:ext cx="5622925" cy="6633528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5" y="1626447"/>
            <a:ext cx="3309144" cy="5316538"/>
          </a:xfrm>
        </p:spPr>
        <p:txBody>
          <a:bodyPr/>
          <a:lstStyle>
            <a:lvl1pPr marL="0" indent="0">
              <a:buNone/>
              <a:defRPr sz="1600"/>
            </a:lvl1pPr>
            <a:lvl2pPr marL="506981" indent="0">
              <a:buNone/>
              <a:defRPr sz="1300"/>
            </a:lvl2pPr>
            <a:lvl3pPr marL="1013953" indent="0">
              <a:buNone/>
              <a:defRPr sz="1100"/>
            </a:lvl3pPr>
            <a:lvl4pPr marL="1520929" indent="0">
              <a:buNone/>
              <a:defRPr sz="1000"/>
            </a:lvl4pPr>
            <a:lvl5pPr marL="2027903" indent="0">
              <a:buNone/>
              <a:defRPr sz="1000"/>
            </a:lvl5pPr>
            <a:lvl6pPr marL="2534880" indent="0">
              <a:buNone/>
              <a:defRPr sz="1000"/>
            </a:lvl6pPr>
            <a:lvl7pPr marL="3041853" indent="0">
              <a:buNone/>
              <a:defRPr sz="1000"/>
            </a:lvl7pPr>
            <a:lvl8pPr marL="3548832" indent="0">
              <a:buNone/>
              <a:defRPr sz="1000"/>
            </a:lvl8pPr>
            <a:lvl9pPr marL="405580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7B008-45FD-49BA-9642-097A6FC0FB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3F313A8-2D10-4D36-AF57-084A9AEE3983}" type="slidenum">
              <a:rPr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4628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517" y="5440680"/>
            <a:ext cx="6035040" cy="642303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517" y="694478"/>
            <a:ext cx="6035040" cy="4663440"/>
          </a:xfrm>
        </p:spPr>
        <p:txBody>
          <a:bodyPr/>
          <a:lstStyle>
            <a:lvl1pPr marL="0" indent="0">
              <a:buNone/>
              <a:defRPr sz="3600"/>
            </a:lvl1pPr>
            <a:lvl2pPr marL="506981" indent="0">
              <a:buNone/>
              <a:defRPr sz="3100"/>
            </a:lvl2pPr>
            <a:lvl3pPr marL="1013953" indent="0">
              <a:buNone/>
              <a:defRPr sz="2700"/>
            </a:lvl3pPr>
            <a:lvl4pPr marL="1520929" indent="0">
              <a:buNone/>
              <a:defRPr sz="2200"/>
            </a:lvl4pPr>
            <a:lvl5pPr marL="2027903" indent="0">
              <a:buNone/>
              <a:defRPr sz="2200"/>
            </a:lvl5pPr>
            <a:lvl6pPr marL="2534880" indent="0">
              <a:buNone/>
              <a:defRPr sz="2200"/>
            </a:lvl6pPr>
            <a:lvl7pPr marL="3041853" indent="0">
              <a:buNone/>
              <a:defRPr sz="2200"/>
            </a:lvl7pPr>
            <a:lvl8pPr marL="3548832" indent="0">
              <a:buNone/>
              <a:defRPr sz="2200"/>
            </a:lvl8pPr>
            <a:lvl9pPr marL="4055805" indent="0">
              <a:buNone/>
              <a:defRPr sz="2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517" y="6082983"/>
            <a:ext cx="6035040" cy="912177"/>
          </a:xfrm>
        </p:spPr>
        <p:txBody>
          <a:bodyPr/>
          <a:lstStyle>
            <a:lvl1pPr marL="0" indent="0">
              <a:buNone/>
              <a:defRPr sz="1600"/>
            </a:lvl1pPr>
            <a:lvl2pPr marL="506981" indent="0">
              <a:buNone/>
              <a:defRPr sz="1300"/>
            </a:lvl2pPr>
            <a:lvl3pPr marL="1013953" indent="0">
              <a:buNone/>
              <a:defRPr sz="1100"/>
            </a:lvl3pPr>
            <a:lvl4pPr marL="1520929" indent="0">
              <a:buNone/>
              <a:defRPr sz="1000"/>
            </a:lvl4pPr>
            <a:lvl5pPr marL="2027903" indent="0">
              <a:buNone/>
              <a:defRPr sz="1000"/>
            </a:lvl5pPr>
            <a:lvl6pPr marL="2534880" indent="0">
              <a:buNone/>
              <a:defRPr sz="1000"/>
            </a:lvl6pPr>
            <a:lvl7pPr marL="3041853" indent="0">
              <a:buNone/>
              <a:defRPr sz="1000"/>
            </a:lvl7pPr>
            <a:lvl8pPr marL="3548832" indent="0">
              <a:buNone/>
              <a:defRPr sz="1000"/>
            </a:lvl8pPr>
            <a:lvl9pPr marL="405580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7B008-45FD-49BA-9642-097A6FC0FB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87E794D-A1A1-49D7-BA09-897F447D2B4F}" type="slidenum">
              <a:rPr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5408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7B008-45FD-49BA-9642-097A6FC0FB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E4F699-5972-4DD8-80A2-307B1AF1432F}" type="slidenum">
              <a:rPr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618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1" y="1739795"/>
            <a:ext cx="4444207" cy="72506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4854" indent="0">
              <a:buNone/>
              <a:defRPr sz="2200" b="1"/>
            </a:lvl2pPr>
            <a:lvl3pPr marL="1009696" indent="0">
              <a:buNone/>
              <a:defRPr sz="2000" b="1"/>
            </a:lvl3pPr>
            <a:lvl4pPr marL="1514542" indent="0">
              <a:buNone/>
              <a:defRPr sz="1800" b="1"/>
            </a:lvl4pPr>
            <a:lvl5pPr marL="2019385" indent="0">
              <a:buNone/>
              <a:defRPr sz="1800" b="1"/>
            </a:lvl5pPr>
            <a:lvl6pPr marL="2524232" indent="0">
              <a:buNone/>
              <a:defRPr sz="1800" b="1"/>
            </a:lvl6pPr>
            <a:lvl7pPr marL="3029074" indent="0">
              <a:buNone/>
              <a:defRPr sz="1800" b="1"/>
            </a:lvl7pPr>
            <a:lvl8pPr marL="3533923" indent="0">
              <a:buNone/>
              <a:defRPr sz="1800" b="1"/>
            </a:lvl8pPr>
            <a:lvl9pPr marL="4038769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1" y="2464859"/>
            <a:ext cx="4444207" cy="4478126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601" y="1739795"/>
            <a:ext cx="4445953" cy="72506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4854" indent="0">
              <a:buNone/>
              <a:defRPr sz="2200" b="1"/>
            </a:lvl2pPr>
            <a:lvl3pPr marL="1009696" indent="0">
              <a:buNone/>
              <a:defRPr sz="2000" b="1"/>
            </a:lvl3pPr>
            <a:lvl4pPr marL="1514542" indent="0">
              <a:buNone/>
              <a:defRPr sz="1800" b="1"/>
            </a:lvl4pPr>
            <a:lvl5pPr marL="2019385" indent="0">
              <a:buNone/>
              <a:defRPr sz="1800" b="1"/>
            </a:lvl5pPr>
            <a:lvl6pPr marL="2524232" indent="0">
              <a:buNone/>
              <a:defRPr sz="1800" b="1"/>
            </a:lvl6pPr>
            <a:lvl7pPr marL="3029074" indent="0">
              <a:buNone/>
              <a:defRPr sz="1800" b="1"/>
            </a:lvl7pPr>
            <a:lvl8pPr marL="3533923" indent="0">
              <a:buNone/>
              <a:defRPr sz="1800" b="1"/>
            </a:lvl8pPr>
            <a:lvl9pPr marL="4038769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601" y="2464859"/>
            <a:ext cx="4445953" cy="4478126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7B008-45FD-49BA-9642-097A6FC0FB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E15D34D-6891-4DC7-A56C-7E552A08712A}" type="slidenum">
              <a:rPr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0784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2340" y="311257"/>
            <a:ext cx="2263140" cy="66317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311257"/>
            <a:ext cx="6621780" cy="66317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7B008-45FD-49BA-9642-097A6FC0FB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02DE4DF-415F-46D6-9ECA-3E2D046BCCC8}" type="slidenum">
              <a:rPr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4894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79400" y="7477338"/>
            <a:ext cx="6255068" cy="23029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A5A6AC-D362-4C33-99AC-FD8CE585F5D4}" type="slidenum">
              <a:rPr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3998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 Sub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lnSpc>
                <a:spcPct val="8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663147" y="7451141"/>
            <a:ext cx="502920" cy="259080"/>
          </a:xfrm>
          <a:prstGeom prst="rect">
            <a:avLst/>
          </a:prstGeom>
        </p:spPr>
        <p:txBody>
          <a:bodyPr vert="horz" lIns="101396" tIns="50701" rIns="101396" bIns="60834" rtlCol="0" anchor="b" anchorCtr="0"/>
          <a:lstStyle>
            <a:lvl1pPr>
              <a:defRPr lang="en-US" smtClean="0"/>
            </a:lvl1pPr>
          </a:lstStyle>
          <a:p>
            <a:pPr defTabSz="506981">
              <a:lnSpc>
                <a:spcPct val="90000"/>
              </a:lnSpc>
              <a:spcBef>
                <a:spcPts val="223"/>
              </a:spcBef>
              <a:tabLst>
                <a:tab pos="5168340" algn="r"/>
              </a:tabLst>
            </a:pPr>
            <a:fld id="{4DC2AB05-D72D-4B0A-8B22-E3EFC9633685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 defTabSz="506981">
                <a:lnSpc>
                  <a:spcPct val="90000"/>
                </a:lnSpc>
                <a:spcBef>
                  <a:spcPts val="223"/>
                </a:spcBef>
                <a:tabLst>
                  <a:tab pos="5168340" algn="r"/>
                </a:tabLst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599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2414482"/>
            <a:ext cx="8549640" cy="166602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760" y="4404360"/>
            <a:ext cx="7040880" cy="19862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81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6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4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2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0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486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567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648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7B008-45FD-49BA-9642-097A6FC0FB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663147" y="7451141"/>
            <a:ext cx="502920" cy="259080"/>
          </a:xfrm>
          <a:prstGeom prst="rect">
            <a:avLst/>
          </a:prstGeom>
        </p:spPr>
        <p:txBody>
          <a:bodyPr vert="horz" lIns="101621" tIns="50812" rIns="101621" bIns="60971" rtlCol="0" anchor="b" anchorCtr="0"/>
          <a:lstStyle>
            <a:lvl1pPr algn="r">
              <a:defRPr lang="en-US" sz="9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508108">
              <a:lnSpc>
                <a:spcPct val="90000"/>
              </a:lnSpc>
              <a:spcBef>
                <a:spcPts val="223"/>
              </a:spcBef>
              <a:tabLst>
                <a:tab pos="5179836" algn="r"/>
              </a:tabLst>
            </a:pPr>
            <a:fld id="{4DC2AB05-D72D-4B0A-8B22-E3EFC9633685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 defTabSz="508108">
                <a:lnSpc>
                  <a:spcPct val="90000"/>
                </a:lnSpc>
                <a:spcBef>
                  <a:spcPts val="223"/>
                </a:spcBef>
                <a:tabLst>
                  <a:tab pos="5179836" algn="r"/>
                </a:tabLst>
              </a:pPr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7478" y="7093928"/>
            <a:ext cx="924738" cy="61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899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7B008-45FD-49BA-9642-097A6FC0FB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663147" y="7451141"/>
            <a:ext cx="502920" cy="259080"/>
          </a:xfrm>
          <a:prstGeom prst="rect">
            <a:avLst/>
          </a:prstGeom>
        </p:spPr>
        <p:txBody>
          <a:bodyPr vert="horz" lIns="101621" tIns="50812" rIns="101621" bIns="60971" rtlCol="0" anchor="b" anchorCtr="0"/>
          <a:lstStyle>
            <a:lvl1pPr algn="r">
              <a:defRPr lang="en-US" sz="9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508108">
              <a:lnSpc>
                <a:spcPct val="90000"/>
              </a:lnSpc>
              <a:spcBef>
                <a:spcPts val="223"/>
              </a:spcBef>
              <a:tabLst>
                <a:tab pos="5179836" algn="r"/>
              </a:tabLst>
            </a:pPr>
            <a:fld id="{4DC2AB05-D72D-4B0A-8B22-E3EFC9633685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 defTabSz="508108">
                <a:lnSpc>
                  <a:spcPct val="90000"/>
                </a:lnSpc>
                <a:spcBef>
                  <a:spcPts val="223"/>
                </a:spcBef>
                <a:tabLst>
                  <a:tab pos="5179836" algn="r"/>
                </a:tabLst>
              </a:pPr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7478" y="7093928"/>
            <a:ext cx="924738" cy="61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484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44" y="4994512"/>
            <a:ext cx="8549640" cy="1543685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44" y="3294275"/>
            <a:ext cx="8549640" cy="1700212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810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62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243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324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405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486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567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648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7B008-45FD-49BA-9642-097A6FC0FB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7EBA16-5325-46C5-82EF-130F960351F8}" type="slidenum">
              <a:rPr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481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813585"/>
            <a:ext cx="4442460" cy="5129425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020" y="1813585"/>
            <a:ext cx="4442460" cy="5129425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7B008-45FD-49BA-9642-097A6FC0FB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448793-40F0-4F5F-B977-74129BDFC1E9}" type="slidenum">
              <a:rPr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507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1" y="1739795"/>
            <a:ext cx="4444207" cy="72506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8108" indent="0">
              <a:buNone/>
              <a:defRPr sz="2200" b="1"/>
            </a:lvl2pPr>
            <a:lvl3pPr marL="1016207" indent="0">
              <a:buNone/>
              <a:defRPr sz="2000" b="1"/>
            </a:lvl3pPr>
            <a:lvl4pPr marL="1524311" indent="0">
              <a:buNone/>
              <a:defRPr sz="1800" b="1"/>
            </a:lvl4pPr>
            <a:lvl5pPr marL="2032413" indent="0">
              <a:buNone/>
              <a:defRPr sz="1800" b="1"/>
            </a:lvl5pPr>
            <a:lvl6pPr marL="2540516" indent="0">
              <a:buNone/>
              <a:defRPr sz="1800" b="1"/>
            </a:lvl6pPr>
            <a:lvl7pPr marL="3048619" indent="0">
              <a:buNone/>
              <a:defRPr sz="1800" b="1"/>
            </a:lvl7pPr>
            <a:lvl8pPr marL="3556725" indent="0">
              <a:buNone/>
              <a:defRPr sz="1800" b="1"/>
            </a:lvl8pPr>
            <a:lvl9pPr marL="4064826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1" y="2464859"/>
            <a:ext cx="4444207" cy="4478126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552" y="1739795"/>
            <a:ext cx="4445953" cy="72506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8108" indent="0">
              <a:buNone/>
              <a:defRPr sz="2200" b="1"/>
            </a:lvl2pPr>
            <a:lvl3pPr marL="1016207" indent="0">
              <a:buNone/>
              <a:defRPr sz="2000" b="1"/>
            </a:lvl3pPr>
            <a:lvl4pPr marL="1524311" indent="0">
              <a:buNone/>
              <a:defRPr sz="1800" b="1"/>
            </a:lvl4pPr>
            <a:lvl5pPr marL="2032413" indent="0">
              <a:buNone/>
              <a:defRPr sz="1800" b="1"/>
            </a:lvl5pPr>
            <a:lvl6pPr marL="2540516" indent="0">
              <a:buNone/>
              <a:defRPr sz="1800" b="1"/>
            </a:lvl6pPr>
            <a:lvl7pPr marL="3048619" indent="0">
              <a:buNone/>
              <a:defRPr sz="1800" b="1"/>
            </a:lvl7pPr>
            <a:lvl8pPr marL="3556725" indent="0">
              <a:buNone/>
              <a:defRPr sz="1800" b="1"/>
            </a:lvl8pPr>
            <a:lvl9pPr marL="4064826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552" y="2464859"/>
            <a:ext cx="4445953" cy="4478126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7B008-45FD-49BA-9642-097A6FC0FB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E15D34D-6891-4DC7-A56C-7E552A08712A}" type="slidenum">
              <a:rPr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215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663147" y="7451141"/>
            <a:ext cx="502920" cy="259080"/>
          </a:xfrm>
          <a:prstGeom prst="rect">
            <a:avLst/>
          </a:prstGeom>
        </p:spPr>
        <p:txBody>
          <a:bodyPr vert="horz" lIns="101621" tIns="50812" rIns="101621" bIns="60971" rtlCol="0" anchor="b" anchorCtr="0"/>
          <a:lstStyle>
            <a:lvl1pPr algn="r">
              <a:defRPr lang="en-US" sz="9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508108">
              <a:lnSpc>
                <a:spcPct val="90000"/>
              </a:lnSpc>
              <a:spcBef>
                <a:spcPts val="223"/>
              </a:spcBef>
              <a:tabLst>
                <a:tab pos="5179836" algn="r"/>
              </a:tabLst>
            </a:pPr>
            <a:fld id="{4DC2AB05-D72D-4B0A-8B22-E3EFC9633685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 defTabSz="508108">
                <a:lnSpc>
                  <a:spcPct val="90000"/>
                </a:lnSpc>
                <a:spcBef>
                  <a:spcPts val="223"/>
                </a:spcBef>
                <a:tabLst>
                  <a:tab pos="5179836" algn="r"/>
                </a:tabLst>
              </a:pPr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7478" y="7093928"/>
            <a:ext cx="924738" cy="61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368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663147" y="7451141"/>
            <a:ext cx="502920" cy="259080"/>
          </a:xfrm>
          <a:prstGeom prst="rect">
            <a:avLst/>
          </a:prstGeom>
        </p:spPr>
        <p:txBody>
          <a:bodyPr vert="horz" lIns="101621" tIns="50812" rIns="101621" bIns="60971" rtlCol="0" anchor="b" anchorCtr="0"/>
          <a:lstStyle>
            <a:lvl1pPr algn="r">
              <a:defRPr lang="en-US" sz="9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508108">
              <a:lnSpc>
                <a:spcPct val="90000"/>
              </a:lnSpc>
              <a:spcBef>
                <a:spcPts val="223"/>
              </a:spcBef>
              <a:tabLst>
                <a:tab pos="5179836" algn="r"/>
              </a:tabLst>
            </a:pPr>
            <a:fld id="{4DC2AB05-D72D-4B0A-8B22-E3EFC9633685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 defTabSz="508108">
                <a:lnSpc>
                  <a:spcPct val="90000"/>
                </a:lnSpc>
                <a:spcBef>
                  <a:spcPts val="223"/>
                </a:spcBef>
                <a:tabLst>
                  <a:tab pos="5179836" algn="r"/>
                </a:tabLst>
              </a:pPr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7478" y="7093928"/>
            <a:ext cx="924738" cy="613706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 userDrawn="1"/>
        </p:nvSpPr>
        <p:spPr bwMode="auto">
          <a:xfrm>
            <a:off x="0" y="0"/>
            <a:ext cx="10058400" cy="731520"/>
          </a:xfrm>
          <a:prstGeom prst="rect">
            <a:avLst/>
          </a:prstGeom>
          <a:solidFill>
            <a:srgbClr val="003896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152431" tIns="0" rIns="152431" bIns="0" anchor="ctr" anchorCtr="0">
            <a:spAutoFit/>
          </a:bodyPr>
          <a:lstStyle/>
          <a:p>
            <a:pPr marL="127032" lvl="1" defTabSz="912047" fontAlgn="base">
              <a:spcBef>
                <a:spcPct val="0"/>
              </a:spcBef>
              <a:spcAft>
                <a:spcPct val="0"/>
              </a:spcAft>
            </a:pPr>
            <a:endParaRPr lang="en-US" sz="3000" dirty="0">
              <a:solidFill>
                <a:prstClr val="white"/>
              </a:solidFill>
              <a:latin typeface="Arial Black" panose="020B0A04020102020204" pitchFamily="34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23083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663147" y="7451141"/>
            <a:ext cx="502920" cy="259080"/>
          </a:xfrm>
          <a:prstGeom prst="rect">
            <a:avLst/>
          </a:prstGeom>
        </p:spPr>
        <p:txBody>
          <a:bodyPr vert="horz" lIns="100970" tIns="50490" rIns="100970" bIns="60573" rtlCol="0" anchor="b" anchorCtr="0"/>
          <a:lstStyle>
            <a:lvl1pPr algn="r">
              <a:defRPr lang="en-US" sz="9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504854">
              <a:lnSpc>
                <a:spcPct val="90000"/>
              </a:lnSpc>
              <a:spcBef>
                <a:spcPts val="223"/>
              </a:spcBef>
              <a:tabLst>
                <a:tab pos="5146627" algn="r"/>
              </a:tabLst>
            </a:pPr>
            <a:fld id="{4DC2AB05-D72D-4B0A-8B22-E3EFC9633685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 defTabSz="504854">
                <a:lnSpc>
                  <a:spcPct val="90000"/>
                </a:lnSpc>
                <a:spcBef>
                  <a:spcPts val="223"/>
                </a:spcBef>
                <a:tabLst>
                  <a:tab pos="5146627" algn="r"/>
                </a:tabLst>
              </a:pPr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7478" y="7093928"/>
            <a:ext cx="924738" cy="61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081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5" y="309457"/>
            <a:ext cx="3309144" cy="131699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555" y="309457"/>
            <a:ext cx="5622925" cy="6633528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5" y="1626447"/>
            <a:ext cx="3309144" cy="5316538"/>
          </a:xfrm>
        </p:spPr>
        <p:txBody>
          <a:bodyPr/>
          <a:lstStyle>
            <a:lvl1pPr marL="0" indent="0">
              <a:buNone/>
              <a:defRPr sz="1600"/>
            </a:lvl1pPr>
            <a:lvl2pPr marL="508108" indent="0">
              <a:buNone/>
              <a:defRPr sz="1300"/>
            </a:lvl2pPr>
            <a:lvl3pPr marL="1016207" indent="0">
              <a:buNone/>
              <a:defRPr sz="1100"/>
            </a:lvl3pPr>
            <a:lvl4pPr marL="1524311" indent="0">
              <a:buNone/>
              <a:defRPr sz="1000"/>
            </a:lvl4pPr>
            <a:lvl5pPr marL="2032413" indent="0">
              <a:buNone/>
              <a:defRPr sz="1000"/>
            </a:lvl5pPr>
            <a:lvl6pPr marL="2540516" indent="0">
              <a:buNone/>
              <a:defRPr sz="1000"/>
            </a:lvl6pPr>
            <a:lvl7pPr marL="3048619" indent="0">
              <a:buNone/>
              <a:defRPr sz="1000"/>
            </a:lvl7pPr>
            <a:lvl8pPr marL="3556725" indent="0">
              <a:buNone/>
              <a:defRPr sz="1000"/>
            </a:lvl8pPr>
            <a:lvl9pPr marL="406482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7B008-45FD-49BA-9642-097A6FC0FB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3F313A8-2D10-4D36-AF57-084A9AEE3983}" type="slidenum">
              <a:rPr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320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517" y="5440680"/>
            <a:ext cx="6035040" cy="642303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517" y="694478"/>
            <a:ext cx="6035040" cy="4663440"/>
          </a:xfrm>
        </p:spPr>
        <p:txBody>
          <a:bodyPr/>
          <a:lstStyle>
            <a:lvl1pPr marL="0" indent="0">
              <a:buNone/>
              <a:defRPr sz="3600"/>
            </a:lvl1pPr>
            <a:lvl2pPr marL="508108" indent="0">
              <a:buNone/>
              <a:defRPr sz="3100"/>
            </a:lvl2pPr>
            <a:lvl3pPr marL="1016207" indent="0">
              <a:buNone/>
              <a:defRPr sz="2700"/>
            </a:lvl3pPr>
            <a:lvl4pPr marL="1524311" indent="0">
              <a:buNone/>
              <a:defRPr sz="2200"/>
            </a:lvl4pPr>
            <a:lvl5pPr marL="2032413" indent="0">
              <a:buNone/>
              <a:defRPr sz="2200"/>
            </a:lvl5pPr>
            <a:lvl6pPr marL="2540516" indent="0">
              <a:buNone/>
              <a:defRPr sz="2200"/>
            </a:lvl6pPr>
            <a:lvl7pPr marL="3048619" indent="0">
              <a:buNone/>
              <a:defRPr sz="2200"/>
            </a:lvl7pPr>
            <a:lvl8pPr marL="3556725" indent="0">
              <a:buNone/>
              <a:defRPr sz="2200"/>
            </a:lvl8pPr>
            <a:lvl9pPr marL="4064826" indent="0">
              <a:buNone/>
              <a:defRPr sz="2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517" y="6082983"/>
            <a:ext cx="6035040" cy="912177"/>
          </a:xfrm>
        </p:spPr>
        <p:txBody>
          <a:bodyPr/>
          <a:lstStyle>
            <a:lvl1pPr marL="0" indent="0">
              <a:buNone/>
              <a:defRPr sz="1600"/>
            </a:lvl1pPr>
            <a:lvl2pPr marL="508108" indent="0">
              <a:buNone/>
              <a:defRPr sz="1300"/>
            </a:lvl2pPr>
            <a:lvl3pPr marL="1016207" indent="0">
              <a:buNone/>
              <a:defRPr sz="1100"/>
            </a:lvl3pPr>
            <a:lvl4pPr marL="1524311" indent="0">
              <a:buNone/>
              <a:defRPr sz="1000"/>
            </a:lvl4pPr>
            <a:lvl5pPr marL="2032413" indent="0">
              <a:buNone/>
              <a:defRPr sz="1000"/>
            </a:lvl5pPr>
            <a:lvl6pPr marL="2540516" indent="0">
              <a:buNone/>
              <a:defRPr sz="1000"/>
            </a:lvl6pPr>
            <a:lvl7pPr marL="3048619" indent="0">
              <a:buNone/>
              <a:defRPr sz="1000"/>
            </a:lvl7pPr>
            <a:lvl8pPr marL="3556725" indent="0">
              <a:buNone/>
              <a:defRPr sz="1000"/>
            </a:lvl8pPr>
            <a:lvl9pPr marL="406482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7B008-45FD-49BA-9642-097A6FC0FB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87E794D-A1A1-49D7-BA09-897F447D2B4F}" type="slidenum">
              <a:rPr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8668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7B008-45FD-49BA-9642-097A6FC0FB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E4F699-5972-4DD8-80A2-307B1AF1432F}" type="slidenum">
              <a:rPr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3031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2340" y="311257"/>
            <a:ext cx="2263140" cy="66317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311257"/>
            <a:ext cx="6621780" cy="663172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7B008-45FD-49BA-9642-097A6FC0FB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02DE4DF-415F-46D6-9ECA-3E2D046BCCC8}" type="slidenum">
              <a:rPr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79146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79400" y="7477338"/>
            <a:ext cx="6255068" cy="23029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A5A6AC-D362-4C33-99AC-FD8CE585F5D4}" type="slidenum">
              <a:rPr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793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 Sub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lnSpc>
                <a:spcPct val="80000"/>
              </a:lnSpc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663147" y="7451141"/>
            <a:ext cx="502920" cy="259080"/>
          </a:xfrm>
          <a:prstGeom prst="rect">
            <a:avLst/>
          </a:prstGeom>
        </p:spPr>
        <p:txBody>
          <a:bodyPr vert="horz" lIns="101621" tIns="50812" rIns="101621" bIns="60971" rtlCol="0" anchor="b" anchorCtr="0"/>
          <a:lstStyle>
            <a:lvl1pPr>
              <a:defRPr lang="en-US" smtClean="0"/>
            </a:lvl1pPr>
          </a:lstStyle>
          <a:p>
            <a:pPr defTabSz="508108">
              <a:lnSpc>
                <a:spcPct val="90000"/>
              </a:lnSpc>
              <a:spcBef>
                <a:spcPts val="223"/>
              </a:spcBef>
              <a:tabLst>
                <a:tab pos="5179836" algn="r"/>
              </a:tabLst>
            </a:pPr>
            <a:fld id="{4DC2AB05-D72D-4B0A-8B22-E3EFC9633685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 defTabSz="508108">
                <a:lnSpc>
                  <a:spcPct val="90000"/>
                </a:lnSpc>
                <a:spcBef>
                  <a:spcPts val="223"/>
                </a:spcBef>
                <a:tabLst>
                  <a:tab pos="5179836" algn="r"/>
                </a:tabLst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715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663147" y="7451141"/>
            <a:ext cx="502920" cy="259080"/>
          </a:xfrm>
          <a:prstGeom prst="rect">
            <a:avLst/>
          </a:prstGeom>
        </p:spPr>
        <p:txBody>
          <a:bodyPr vert="horz" lIns="100970" tIns="50490" rIns="100970" bIns="60573" rtlCol="0" anchor="b" anchorCtr="0"/>
          <a:lstStyle>
            <a:lvl1pPr algn="r">
              <a:defRPr lang="en-US" sz="9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504854">
              <a:lnSpc>
                <a:spcPct val="90000"/>
              </a:lnSpc>
              <a:spcBef>
                <a:spcPts val="223"/>
              </a:spcBef>
              <a:tabLst>
                <a:tab pos="5146627" algn="r"/>
              </a:tabLst>
            </a:pPr>
            <a:fld id="{4DC2AB05-D72D-4B0A-8B22-E3EFC9633685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 defTabSz="504854">
                <a:lnSpc>
                  <a:spcPct val="90000"/>
                </a:lnSpc>
                <a:spcBef>
                  <a:spcPts val="223"/>
                </a:spcBef>
                <a:tabLst>
                  <a:tab pos="5146627" algn="r"/>
                </a:tabLst>
              </a:pPr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7478" y="7093928"/>
            <a:ext cx="924738" cy="613706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 userDrawn="1"/>
        </p:nvSpPr>
        <p:spPr bwMode="auto">
          <a:xfrm>
            <a:off x="0" y="0"/>
            <a:ext cx="10058400" cy="731520"/>
          </a:xfrm>
          <a:prstGeom prst="rect">
            <a:avLst/>
          </a:prstGeom>
          <a:solidFill>
            <a:srgbClr val="005BA1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151451" tIns="0" rIns="151451" bIns="0" anchor="ctr" anchorCtr="0">
            <a:spAutoFit/>
          </a:bodyPr>
          <a:lstStyle/>
          <a:p>
            <a:pPr marL="126228" lvl="1" defTabSz="906293" fontAlgn="base">
              <a:spcBef>
                <a:spcPct val="0"/>
              </a:spcBef>
              <a:spcAft>
                <a:spcPct val="0"/>
              </a:spcAft>
            </a:pPr>
            <a:endParaRPr lang="en-US" sz="3000" dirty="0">
              <a:solidFill>
                <a:prstClr val="white"/>
              </a:solidFill>
              <a:latin typeface="Arial Black" panose="020B0A04020102020204" pitchFamily="34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24525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5" y="309457"/>
            <a:ext cx="3309144" cy="131699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555" y="309457"/>
            <a:ext cx="5622925" cy="6633528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5" y="1626447"/>
            <a:ext cx="3309144" cy="5316538"/>
          </a:xfrm>
        </p:spPr>
        <p:txBody>
          <a:bodyPr/>
          <a:lstStyle>
            <a:lvl1pPr marL="0" indent="0">
              <a:buNone/>
              <a:defRPr sz="1600"/>
            </a:lvl1pPr>
            <a:lvl2pPr marL="504854" indent="0">
              <a:buNone/>
              <a:defRPr sz="1300"/>
            </a:lvl2pPr>
            <a:lvl3pPr marL="1009696" indent="0">
              <a:buNone/>
              <a:defRPr sz="1100"/>
            </a:lvl3pPr>
            <a:lvl4pPr marL="1514542" indent="0">
              <a:buNone/>
              <a:defRPr sz="1000"/>
            </a:lvl4pPr>
            <a:lvl5pPr marL="2019385" indent="0">
              <a:buNone/>
              <a:defRPr sz="1000"/>
            </a:lvl5pPr>
            <a:lvl6pPr marL="2524232" indent="0">
              <a:buNone/>
              <a:defRPr sz="1000"/>
            </a:lvl6pPr>
            <a:lvl7pPr marL="3029074" indent="0">
              <a:buNone/>
              <a:defRPr sz="1000"/>
            </a:lvl7pPr>
            <a:lvl8pPr marL="3533923" indent="0">
              <a:buNone/>
              <a:defRPr sz="1000"/>
            </a:lvl8pPr>
            <a:lvl9pPr marL="403876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7B008-45FD-49BA-9642-097A6FC0FB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3F313A8-2D10-4D36-AF57-084A9AEE3983}" type="slidenum">
              <a:rPr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599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517" y="5440680"/>
            <a:ext cx="6035040" cy="642303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517" y="694478"/>
            <a:ext cx="6035040" cy="4663440"/>
          </a:xfrm>
        </p:spPr>
        <p:txBody>
          <a:bodyPr/>
          <a:lstStyle>
            <a:lvl1pPr marL="0" indent="0">
              <a:buNone/>
              <a:defRPr sz="3600"/>
            </a:lvl1pPr>
            <a:lvl2pPr marL="504854" indent="0">
              <a:buNone/>
              <a:defRPr sz="3100"/>
            </a:lvl2pPr>
            <a:lvl3pPr marL="1009696" indent="0">
              <a:buNone/>
              <a:defRPr sz="2700"/>
            </a:lvl3pPr>
            <a:lvl4pPr marL="1514542" indent="0">
              <a:buNone/>
              <a:defRPr sz="2200"/>
            </a:lvl4pPr>
            <a:lvl5pPr marL="2019385" indent="0">
              <a:buNone/>
              <a:defRPr sz="2200"/>
            </a:lvl5pPr>
            <a:lvl6pPr marL="2524232" indent="0">
              <a:buNone/>
              <a:defRPr sz="2200"/>
            </a:lvl6pPr>
            <a:lvl7pPr marL="3029074" indent="0">
              <a:buNone/>
              <a:defRPr sz="2200"/>
            </a:lvl7pPr>
            <a:lvl8pPr marL="3533923" indent="0">
              <a:buNone/>
              <a:defRPr sz="2200"/>
            </a:lvl8pPr>
            <a:lvl9pPr marL="4038769" indent="0">
              <a:buNone/>
              <a:defRPr sz="2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517" y="6082983"/>
            <a:ext cx="6035040" cy="912177"/>
          </a:xfrm>
        </p:spPr>
        <p:txBody>
          <a:bodyPr/>
          <a:lstStyle>
            <a:lvl1pPr marL="0" indent="0">
              <a:buNone/>
              <a:defRPr sz="1600"/>
            </a:lvl1pPr>
            <a:lvl2pPr marL="504854" indent="0">
              <a:buNone/>
              <a:defRPr sz="1300"/>
            </a:lvl2pPr>
            <a:lvl3pPr marL="1009696" indent="0">
              <a:buNone/>
              <a:defRPr sz="1100"/>
            </a:lvl3pPr>
            <a:lvl4pPr marL="1514542" indent="0">
              <a:buNone/>
              <a:defRPr sz="1000"/>
            </a:lvl4pPr>
            <a:lvl5pPr marL="2019385" indent="0">
              <a:buNone/>
              <a:defRPr sz="1000"/>
            </a:lvl5pPr>
            <a:lvl6pPr marL="2524232" indent="0">
              <a:buNone/>
              <a:defRPr sz="1000"/>
            </a:lvl6pPr>
            <a:lvl7pPr marL="3029074" indent="0">
              <a:buNone/>
              <a:defRPr sz="1000"/>
            </a:lvl7pPr>
            <a:lvl8pPr marL="3533923" indent="0">
              <a:buNone/>
              <a:defRPr sz="1000"/>
            </a:lvl8pPr>
            <a:lvl9pPr marL="403876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7B008-45FD-49BA-9642-097A6FC0FB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87E794D-A1A1-49D7-BA09-897F447D2B4F}" type="slidenum">
              <a:rPr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817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1295400"/>
          </a:xfrm>
          <a:prstGeom prst="rect">
            <a:avLst/>
          </a:prstGeom>
        </p:spPr>
        <p:txBody>
          <a:bodyPr vert="horz" lIns="100970" tIns="50490" rIns="100970" bIns="504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813645"/>
            <a:ext cx="9052560" cy="5129425"/>
          </a:xfrm>
          <a:prstGeom prst="rect">
            <a:avLst/>
          </a:prstGeom>
        </p:spPr>
        <p:txBody>
          <a:bodyPr vert="horz" lIns="100970" tIns="50490" rIns="100970" bIns="504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7203864"/>
            <a:ext cx="2346960" cy="413808"/>
          </a:xfrm>
          <a:prstGeom prst="rect">
            <a:avLst/>
          </a:prstGeom>
        </p:spPr>
        <p:txBody>
          <a:bodyPr vert="horz" lIns="100970" tIns="50490" rIns="100970" bIns="50490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6293" fontAlgn="base">
              <a:spcBef>
                <a:spcPct val="0"/>
              </a:spcBef>
              <a:spcAft>
                <a:spcPct val="0"/>
              </a:spcAft>
            </a:pPr>
            <a:fld id="{3FD7B008-45FD-49BA-9642-097A6FC0FBF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906293" fontAlgn="base">
                <a:spcBef>
                  <a:spcPct val="0"/>
                </a:spcBef>
                <a:spcAft>
                  <a:spcPct val="0"/>
                </a:spcAft>
              </a:pPr>
              <a:t>10/16/2019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6620" y="7203864"/>
            <a:ext cx="3185160" cy="413808"/>
          </a:xfrm>
          <a:prstGeom prst="rect">
            <a:avLst/>
          </a:prstGeom>
        </p:spPr>
        <p:txBody>
          <a:bodyPr vert="horz" lIns="100970" tIns="50490" rIns="100970" bIns="50490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6293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663147" y="7451141"/>
            <a:ext cx="502920" cy="259080"/>
          </a:xfrm>
          <a:prstGeom prst="rect">
            <a:avLst/>
          </a:prstGeom>
        </p:spPr>
        <p:txBody>
          <a:bodyPr vert="horz" lIns="100970" tIns="50490" rIns="100970" bIns="60573" rtlCol="0" anchor="b" anchorCtr="0"/>
          <a:lstStyle>
            <a:lvl1pPr algn="r">
              <a:defRPr lang="en-US" sz="9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504854" fontAlgn="base">
              <a:lnSpc>
                <a:spcPct val="90000"/>
              </a:lnSpc>
              <a:spcBef>
                <a:spcPts val="223"/>
              </a:spcBef>
              <a:spcAft>
                <a:spcPct val="0"/>
              </a:spcAft>
              <a:tabLst>
                <a:tab pos="5146627" algn="r"/>
              </a:tabLst>
            </a:pPr>
            <a:fld id="{4DC2AB05-D72D-4B0A-8B22-E3EFC9633685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 defTabSz="504854" fontAlgn="base">
                <a:lnSpc>
                  <a:spcPct val="90000"/>
                </a:lnSpc>
                <a:spcBef>
                  <a:spcPts val="223"/>
                </a:spcBef>
                <a:spcAft>
                  <a:spcPct val="0"/>
                </a:spcAft>
                <a:tabLst>
                  <a:tab pos="5146627" algn="r"/>
                </a:tabLst>
              </a:pPr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7478" y="7093928"/>
            <a:ext cx="924738" cy="61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709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1009696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8636" indent="-378636" algn="l" defTabSz="1009696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0365" indent="-315526" algn="l" defTabSz="1009696" rtl="0" eaLnBrk="1" latinLnBrk="0" hangingPunct="1">
        <a:spcBef>
          <a:spcPct val="20000"/>
        </a:spcBef>
        <a:buFont typeface="Arial" panose="020B0604020202020204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62122" indent="-252451" algn="l" defTabSz="10096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66962" indent="-252451" algn="l" defTabSz="1009696" rtl="0" eaLnBrk="1" latinLnBrk="0" hangingPunct="1">
        <a:spcBef>
          <a:spcPct val="20000"/>
        </a:spcBef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71806" indent="-252451" algn="l" defTabSz="1009696" rtl="0" eaLnBrk="1" latinLnBrk="0" hangingPunct="1">
        <a:spcBef>
          <a:spcPct val="20000"/>
        </a:spcBef>
        <a:buFont typeface="Arial" panose="020B0604020202020204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76655" indent="-252451" algn="l" defTabSz="10096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81504" indent="-252451" algn="l" defTabSz="10096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86344" indent="-252451" algn="l" defTabSz="10096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194" indent="-252451" algn="l" defTabSz="10096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969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4854" algn="l" defTabSz="100969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9696" algn="l" defTabSz="100969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4542" algn="l" defTabSz="100969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9385" algn="l" defTabSz="100969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24232" algn="l" defTabSz="100969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9074" algn="l" defTabSz="100969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33923" algn="l" defTabSz="100969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8769" algn="l" defTabSz="100969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1295400"/>
          </a:xfrm>
          <a:prstGeom prst="rect">
            <a:avLst/>
          </a:prstGeom>
        </p:spPr>
        <p:txBody>
          <a:bodyPr vert="horz" lIns="101040" tIns="50526" rIns="101040" bIns="505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813641"/>
            <a:ext cx="9052560" cy="5129425"/>
          </a:xfrm>
          <a:prstGeom prst="rect">
            <a:avLst/>
          </a:prstGeom>
        </p:spPr>
        <p:txBody>
          <a:bodyPr vert="horz" lIns="101040" tIns="50526" rIns="101040" bIns="505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7203864"/>
            <a:ext cx="2346960" cy="413808"/>
          </a:xfrm>
          <a:prstGeom prst="rect">
            <a:avLst/>
          </a:prstGeom>
        </p:spPr>
        <p:txBody>
          <a:bodyPr vert="horz" lIns="101040" tIns="50526" rIns="101040" bIns="50526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6824" fontAlgn="base">
              <a:spcBef>
                <a:spcPct val="0"/>
              </a:spcBef>
              <a:spcAft>
                <a:spcPct val="0"/>
              </a:spcAft>
            </a:pPr>
            <a:fld id="{3FD7B008-45FD-49BA-9642-097A6FC0FBF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906824" fontAlgn="base">
                <a:spcBef>
                  <a:spcPct val="0"/>
                </a:spcBef>
                <a:spcAft>
                  <a:spcPct val="0"/>
                </a:spcAft>
              </a:pPr>
              <a:t>10/16/2019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6620" y="7203864"/>
            <a:ext cx="3185160" cy="413808"/>
          </a:xfrm>
          <a:prstGeom prst="rect">
            <a:avLst/>
          </a:prstGeom>
        </p:spPr>
        <p:txBody>
          <a:bodyPr vert="horz" lIns="101040" tIns="50526" rIns="101040" bIns="50526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6824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663147" y="7451141"/>
            <a:ext cx="502920" cy="259080"/>
          </a:xfrm>
          <a:prstGeom prst="rect">
            <a:avLst/>
          </a:prstGeom>
        </p:spPr>
        <p:txBody>
          <a:bodyPr vert="horz" lIns="101040" tIns="50526" rIns="101040" bIns="60617" rtlCol="0" anchor="b" anchorCtr="0"/>
          <a:lstStyle>
            <a:lvl1pPr algn="r">
              <a:defRPr lang="en-US" sz="9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505208" fontAlgn="base">
              <a:lnSpc>
                <a:spcPct val="90000"/>
              </a:lnSpc>
              <a:spcBef>
                <a:spcPts val="223"/>
              </a:spcBef>
              <a:spcAft>
                <a:spcPct val="0"/>
              </a:spcAft>
              <a:tabLst>
                <a:tab pos="5150238" algn="r"/>
              </a:tabLst>
            </a:pPr>
            <a:fld id="{4DC2AB05-D72D-4B0A-8B22-E3EFC9633685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 defTabSz="505208" fontAlgn="base">
                <a:lnSpc>
                  <a:spcPct val="90000"/>
                </a:lnSpc>
                <a:spcBef>
                  <a:spcPts val="223"/>
                </a:spcBef>
                <a:spcAft>
                  <a:spcPct val="0"/>
                </a:spcAft>
                <a:tabLst>
                  <a:tab pos="5150238" algn="r"/>
                </a:tabLst>
              </a:pPr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7478" y="7093928"/>
            <a:ext cx="924738" cy="61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559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</p:sldLayoutIdLst>
  <p:hf hdr="0" ftr="0" dt="0"/>
  <p:txStyles>
    <p:titleStyle>
      <a:lvl1pPr algn="ctr" defTabSz="1010404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8902" indent="-378902" algn="l" defTabSz="1010404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0941" indent="-315748" algn="l" defTabSz="1010404" rtl="0" eaLnBrk="1" latinLnBrk="0" hangingPunct="1">
        <a:spcBef>
          <a:spcPct val="20000"/>
        </a:spcBef>
        <a:buFont typeface="Arial" panose="020B0604020202020204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63006" indent="-252626" algn="l" defTabSz="1010404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68202" indent="-252626" algn="l" defTabSz="1010404" rtl="0" eaLnBrk="1" latinLnBrk="0" hangingPunct="1">
        <a:spcBef>
          <a:spcPct val="20000"/>
        </a:spcBef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73401" indent="-252626" algn="l" defTabSz="1010404" rtl="0" eaLnBrk="1" latinLnBrk="0" hangingPunct="1">
        <a:spcBef>
          <a:spcPct val="20000"/>
        </a:spcBef>
        <a:buFont typeface="Arial" panose="020B0604020202020204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78603" indent="-252626" algn="l" defTabSz="1010404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83807" indent="-252626" algn="l" defTabSz="1010404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89001" indent="-252626" algn="l" defTabSz="1010404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94205" indent="-252626" algn="l" defTabSz="1010404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040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5208" algn="l" defTabSz="101040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0404" algn="l" defTabSz="101040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5605" algn="l" defTabSz="101040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20802" algn="l" defTabSz="101040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26003" algn="l" defTabSz="101040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200" algn="l" defTabSz="101040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36403" algn="l" defTabSz="101040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41603" algn="l" defTabSz="101040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1295400"/>
          </a:xfrm>
          <a:prstGeom prst="rect">
            <a:avLst/>
          </a:prstGeom>
        </p:spPr>
        <p:txBody>
          <a:bodyPr vert="horz" lIns="101087" tIns="50549" rIns="101087" bIns="5054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813636"/>
            <a:ext cx="9052560" cy="5129425"/>
          </a:xfrm>
          <a:prstGeom prst="rect">
            <a:avLst/>
          </a:prstGeom>
        </p:spPr>
        <p:txBody>
          <a:bodyPr vert="horz" lIns="101087" tIns="50549" rIns="101087" bIns="5054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7203864"/>
            <a:ext cx="2346960" cy="413808"/>
          </a:xfrm>
          <a:prstGeom prst="rect">
            <a:avLst/>
          </a:prstGeom>
        </p:spPr>
        <p:txBody>
          <a:bodyPr vert="horz" lIns="101087" tIns="50549" rIns="101087" bIns="50549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7248" fontAlgn="base">
              <a:spcBef>
                <a:spcPct val="0"/>
              </a:spcBef>
              <a:spcAft>
                <a:spcPct val="0"/>
              </a:spcAft>
            </a:pPr>
            <a:fld id="{3FD7B008-45FD-49BA-9642-097A6FC0FBF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907248" fontAlgn="base">
                <a:spcBef>
                  <a:spcPct val="0"/>
                </a:spcBef>
                <a:spcAft>
                  <a:spcPct val="0"/>
                </a:spcAft>
              </a:pPr>
              <a:t>10/16/2019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6620" y="7203864"/>
            <a:ext cx="3185160" cy="413808"/>
          </a:xfrm>
          <a:prstGeom prst="rect">
            <a:avLst/>
          </a:prstGeom>
        </p:spPr>
        <p:txBody>
          <a:bodyPr vert="horz" lIns="101087" tIns="50549" rIns="101087" bIns="50549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7248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663147" y="7451141"/>
            <a:ext cx="502920" cy="259080"/>
          </a:xfrm>
          <a:prstGeom prst="rect">
            <a:avLst/>
          </a:prstGeom>
        </p:spPr>
        <p:txBody>
          <a:bodyPr vert="horz" lIns="101087" tIns="50549" rIns="101087" bIns="60646" rtlCol="0" anchor="b" anchorCtr="0"/>
          <a:lstStyle>
            <a:lvl1pPr algn="r">
              <a:defRPr lang="en-US" sz="9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505445" fontAlgn="base">
              <a:lnSpc>
                <a:spcPct val="90000"/>
              </a:lnSpc>
              <a:spcBef>
                <a:spcPts val="223"/>
              </a:spcBef>
              <a:spcAft>
                <a:spcPct val="0"/>
              </a:spcAft>
              <a:tabLst>
                <a:tab pos="5152648" algn="r"/>
              </a:tabLst>
            </a:pPr>
            <a:fld id="{4DC2AB05-D72D-4B0A-8B22-E3EFC9633685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 defTabSz="505445" fontAlgn="base">
                <a:lnSpc>
                  <a:spcPct val="90000"/>
                </a:lnSpc>
                <a:spcBef>
                  <a:spcPts val="223"/>
                </a:spcBef>
                <a:spcAft>
                  <a:spcPct val="0"/>
                </a:spcAft>
                <a:tabLst>
                  <a:tab pos="5152648" algn="r"/>
                </a:tabLst>
              </a:pPr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7478" y="7093928"/>
            <a:ext cx="924738" cy="61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264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hf hdr="0" ftr="0" dt="0"/>
  <p:txStyles>
    <p:titleStyle>
      <a:lvl1pPr algn="ctr" defTabSz="1010877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9078" indent="-379078" algn="l" defTabSz="10108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1325" indent="-315896" algn="l" defTabSz="1010877" rtl="0" eaLnBrk="1" latinLnBrk="0" hangingPunct="1">
        <a:spcBef>
          <a:spcPct val="20000"/>
        </a:spcBef>
        <a:buFont typeface="Arial" panose="020B0604020202020204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63598" indent="-252743" algn="l" defTabSz="10108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69029" indent="-252743" algn="l" defTabSz="10108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74465" indent="-252743" algn="l" defTabSz="1010877" rtl="0" eaLnBrk="1" latinLnBrk="0" hangingPunct="1">
        <a:spcBef>
          <a:spcPct val="20000"/>
        </a:spcBef>
        <a:buFont typeface="Arial" panose="020B0604020202020204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79903" indent="-252743" algn="l" defTabSz="10108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85343" indent="-252743" algn="l" defTabSz="10108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90775" indent="-252743" algn="l" defTabSz="10108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96213" indent="-252743" algn="l" defTabSz="10108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08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5445" algn="l" defTabSz="10108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0877" algn="l" defTabSz="10108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6314" algn="l" defTabSz="10108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21747" algn="l" defTabSz="10108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27185" algn="l" defTabSz="10108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2618" algn="l" defTabSz="10108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38057" algn="l" defTabSz="10108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43495" algn="l" defTabSz="10108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1295400"/>
          </a:xfrm>
          <a:prstGeom prst="rect">
            <a:avLst/>
          </a:prstGeom>
        </p:spPr>
        <p:txBody>
          <a:bodyPr vert="horz" lIns="101396" tIns="50701" rIns="101396" bIns="5070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813607"/>
            <a:ext cx="9052560" cy="5129425"/>
          </a:xfrm>
          <a:prstGeom prst="rect">
            <a:avLst/>
          </a:prstGeom>
        </p:spPr>
        <p:txBody>
          <a:bodyPr vert="horz" lIns="101396" tIns="50701" rIns="101396" bIns="5070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7203864"/>
            <a:ext cx="2346960" cy="413808"/>
          </a:xfrm>
          <a:prstGeom prst="rect">
            <a:avLst/>
          </a:prstGeom>
        </p:spPr>
        <p:txBody>
          <a:bodyPr vert="horz" lIns="101396" tIns="50701" rIns="101396" bIns="50701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018" fontAlgn="base">
              <a:spcBef>
                <a:spcPct val="0"/>
              </a:spcBef>
              <a:spcAft>
                <a:spcPct val="0"/>
              </a:spcAft>
            </a:pPr>
            <a:fld id="{3FD7B008-45FD-49BA-9642-097A6FC0FBF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910018" fontAlgn="base">
                <a:spcBef>
                  <a:spcPct val="0"/>
                </a:spcBef>
                <a:spcAft>
                  <a:spcPct val="0"/>
                </a:spcAft>
              </a:pPr>
              <a:t>10/16/2019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6620" y="7203864"/>
            <a:ext cx="3185160" cy="413808"/>
          </a:xfrm>
          <a:prstGeom prst="rect">
            <a:avLst/>
          </a:prstGeom>
        </p:spPr>
        <p:txBody>
          <a:bodyPr vert="horz" lIns="101396" tIns="50701" rIns="101396" bIns="50701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018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663147" y="7451141"/>
            <a:ext cx="502920" cy="259080"/>
          </a:xfrm>
          <a:prstGeom prst="rect">
            <a:avLst/>
          </a:prstGeom>
        </p:spPr>
        <p:txBody>
          <a:bodyPr vert="horz" lIns="101396" tIns="50701" rIns="101396" bIns="60834" rtlCol="0" anchor="b" anchorCtr="0"/>
          <a:lstStyle>
            <a:lvl1pPr algn="r">
              <a:defRPr lang="en-US" sz="9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506981" fontAlgn="base">
              <a:lnSpc>
                <a:spcPct val="90000"/>
              </a:lnSpc>
              <a:spcBef>
                <a:spcPts val="223"/>
              </a:spcBef>
              <a:spcAft>
                <a:spcPct val="0"/>
              </a:spcAft>
              <a:tabLst>
                <a:tab pos="5168340" algn="r"/>
              </a:tabLst>
            </a:pPr>
            <a:fld id="{4DC2AB05-D72D-4B0A-8B22-E3EFC9633685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 defTabSz="506981" fontAlgn="base">
                <a:lnSpc>
                  <a:spcPct val="90000"/>
                </a:lnSpc>
                <a:spcBef>
                  <a:spcPts val="223"/>
                </a:spcBef>
                <a:spcAft>
                  <a:spcPct val="0"/>
                </a:spcAft>
                <a:tabLst>
                  <a:tab pos="5168340" algn="r"/>
                </a:tabLst>
              </a:pPr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7478" y="7093928"/>
            <a:ext cx="924738" cy="61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681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</p:sldLayoutIdLst>
  <p:hf hdr="0" ftr="0" dt="0"/>
  <p:txStyles>
    <p:titleStyle>
      <a:lvl1pPr algn="ctr" defTabSz="1013953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0231" indent="-380231" algn="l" defTabSz="10139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3828" indent="-316856" algn="l" defTabSz="1013953" rtl="0" eaLnBrk="1" latinLnBrk="0" hangingPunct="1">
        <a:spcBef>
          <a:spcPct val="20000"/>
        </a:spcBef>
        <a:buFont typeface="Arial" panose="020B0604020202020204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67441" indent="-253504" algn="l" defTabSz="10139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74416" indent="-253504" algn="l" defTabSz="1013953" rtl="0" eaLnBrk="1" latinLnBrk="0" hangingPunct="1">
        <a:spcBef>
          <a:spcPct val="20000"/>
        </a:spcBef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1390" indent="-253504" algn="l" defTabSz="1013953" rtl="0" eaLnBrk="1" latinLnBrk="0" hangingPunct="1">
        <a:spcBef>
          <a:spcPct val="20000"/>
        </a:spcBef>
        <a:buFont typeface="Arial" panose="020B0604020202020204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88368" indent="-253504" algn="l" defTabSz="10139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95345" indent="-253504" algn="l" defTabSz="10139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02319" indent="-253504" algn="l" defTabSz="10139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09293" indent="-253504" algn="l" defTabSz="10139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39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6981" algn="l" defTabSz="10139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3953" algn="l" defTabSz="10139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0929" algn="l" defTabSz="10139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27903" algn="l" defTabSz="10139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4880" algn="l" defTabSz="10139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1853" algn="l" defTabSz="10139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48832" algn="l" defTabSz="10139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55805" algn="l" defTabSz="10139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1295400"/>
          </a:xfrm>
          <a:prstGeom prst="rect">
            <a:avLst/>
          </a:prstGeom>
        </p:spPr>
        <p:txBody>
          <a:bodyPr vert="horz" lIns="101621" tIns="50812" rIns="101621" bIns="5081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813585"/>
            <a:ext cx="9052560" cy="5129425"/>
          </a:xfrm>
          <a:prstGeom prst="rect">
            <a:avLst/>
          </a:prstGeom>
        </p:spPr>
        <p:txBody>
          <a:bodyPr vert="horz" lIns="101621" tIns="50812" rIns="101621" bIns="5081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7203864"/>
            <a:ext cx="2346960" cy="413808"/>
          </a:xfrm>
          <a:prstGeom prst="rect">
            <a:avLst/>
          </a:prstGeom>
        </p:spPr>
        <p:txBody>
          <a:bodyPr vert="horz" lIns="101621" tIns="50812" rIns="101621" bIns="50812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047" fontAlgn="base">
              <a:spcBef>
                <a:spcPct val="0"/>
              </a:spcBef>
              <a:spcAft>
                <a:spcPct val="0"/>
              </a:spcAft>
            </a:pPr>
            <a:fld id="{3FD7B008-45FD-49BA-9642-097A6FC0FBF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912047" fontAlgn="base">
                <a:spcBef>
                  <a:spcPct val="0"/>
                </a:spcBef>
                <a:spcAft>
                  <a:spcPct val="0"/>
                </a:spcAft>
              </a:pPr>
              <a:t>10/16/2019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6620" y="7203864"/>
            <a:ext cx="3185160" cy="413808"/>
          </a:xfrm>
          <a:prstGeom prst="rect">
            <a:avLst/>
          </a:prstGeom>
        </p:spPr>
        <p:txBody>
          <a:bodyPr vert="horz" lIns="101621" tIns="50812" rIns="101621" bIns="50812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047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663147" y="7451141"/>
            <a:ext cx="502920" cy="259080"/>
          </a:xfrm>
          <a:prstGeom prst="rect">
            <a:avLst/>
          </a:prstGeom>
        </p:spPr>
        <p:txBody>
          <a:bodyPr vert="horz" lIns="101621" tIns="50812" rIns="101621" bIns="60971" rtlCol="0" anchor="b" anchorCtr="0"/>
          <a:lstStyle>
            <a:lvl1pPr algn="r">
              <a:defRPr lang="en-US" sz="9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508108" fontAlgn="base">
              <a:lnSpc>
                <a:spcPct val="90000"/>
              </a:lnSpc>
              <a:spcBef>
                <a:spcPts val="223"/>
              </a:spcBef>
              <a:spcAft>
                <a:spcPct val="0"/>
              </a:spcAft>
              <a:tabLst>
                <a:tab pos="5179836" algn="r"/>
              </a:tabLst>
            </a:pPr>
            <a:fld id="{4DC2AB05-D72D-4B0A-8B22-E3EFC9633685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 defTabSz="508108" fontAlgn="base">
                <a:lnSpc>
                  <a:spcPct val="90000"/>
                </a:lnSpc>
                <a:spcBef>
                  <a:spcPts val="223"/>
                </a:spcBef>
                <a:spcAft>
                  <a:spcPct val="0"/>
                </a:spcAft>
                <a:tabLst>
                  <a:tab pos="5179836" algn="r"/>
                </a:tabLst>
              </a:pPr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7478" y="7093928"/>
            <a:ext cx="924738" cy="61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588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1016207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1078" indent="-381078" algn="l" defTabSz="1016207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5665" indent="-317561" algn="l" defTabSz="1016207" rtl="0" eaLnBrk="1" latinLnBrk="0" hangingPunct="1">
        <a:spcBef>
          <a:spcPct val="20000"/>
        </a:spcBef>
        <a:buFont typeface="Arial" panose="020B0604020202020204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0258" indent="-254059" algn="l" defTabSz="1016207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78363" indent="-254059" algn="l" defTabSz="1016207" rtl="0" eaLnBrk="1" latinLnBrk="0" hangingPunct="1">
        <a:spcBef>
          <a:spcPct val="20000"/>
        </a:spcBef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464" indent="-254059" algn="l" defTabSz="1016207" rtl="0" eaLnBrk="1" latinLnBrk="0" hangingPunct="1">
        <a:spcBef>
          <a:spcPct val="20000"/>
        </a:spcBef>
        <a:buFont typeface="Arial" panose="020B0604020202020204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94571" indent="-254059" algn="l" defTabSz="1016207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02674" indent="-254059" algn="l" defTabSz="1016207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10777" indent="-254059" algn="l" defTabSz="1016207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18877" indent="-254059" algn="l" defTabSz="1016207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62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8108" algn="l" defTabSz="10162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6207" algn="l" defTabSz="10162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4311" algn="l" defTabSz="10162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2413" algn="l" defTabSz="10162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0516" algn="l" defTabSz="10162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8619" algn="l" defTabSz="10162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6725" algn="l" defTabSz="10162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4826" algn="l" defTabSz="10162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tiff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3.jpeg"/><Relationship Id="rId5" Type="http://schemas.openxmlformats.org/officeDocument/2006/relationships/image" Target="../media/image42.gif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7.jpe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1" y="457205"/>
            <a:ext cx="9144000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7202" y="4648205"/>
            <a:ext cx="5181600" cy="533400"/>
          </a:xfrm>
          <a:custGeom>
            <a:avLst/>
            <a:gdLst/>
            <a:ahLst/>
            <a:cxnLst/>
            <a:rect l="l" t="t" r="r" b="b"/>
            <a:pathLst>
              <a:path w="5181600" h="533400">
                <a:moveTo>
                  <a:pt x="0" y="0"/>
                </a:moveTo>
                <a:lnTo>
                  <a:pt x="0" y="533400"/>
                </a:lnTo>
                <a:lnTo>
                  <a:pt x="5181600" y="533400"/>
                </a:lnTo>
                <a:lnTo>
                  <a:pt x="518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389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464554" y="5864442"/>
            <a:ext cx="1725167" cy="9936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7202" y="5257800"/>
            <a:ext cx="5181600" cy="533400"/>
          </a:xfrm>
          <a:custGeom>
            <a:avLst/>
            <a:gdLst/>
            <a:ahLst/>
            <a:cxnLst/>
            <a:rect l="l" t="t" r="r" b="b"/>
            <a:pathLst>
              <a:path w="5181600" h="533400">
                <a:moveTo>
                  <a:pt x="0" y="0"/>
                </a:moveTo>
                <a:lnTo>
                  <a:pt x="0" y="533400"/>
                </a:lnTo>
                <a:lnTo>
                  <a:pt x="5181600" y="533400"/>
                </a:lnTo>
                <a:lnTo>
                  <a:pt x="518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4FA8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7200" y="5878829"/>
            <a:ext cx="5486400" cy="533400"/>
          </a:xfrm>
          <a:custGeom>
            <a:avLst/>
            <a:gdLst/>
            <a:ahLst/>
            <a:cxnLst/>
            <a:rect l="l" t="t" r="r" b="b"/>
            <a:pathLst>
              <a:path w="5486400" h="533400">
                <a:moveTo>
                  <a:pt x="0" y="0"/>
                </a:moveTo>
                <a:lnTo>
                  <a:pt x="0" y="533400"/>
                </a:lnTo>
                <a:lnTo>
                  <a:pt x="5486400" y="533400"/>
                </a:lnTo>
                <a:lnTo>
                  <a:pt x="5486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C9DD0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12907" y="4572253"/>
            <a:ext cx="5205096" cy="1896636"/>
          </a:xfrm>
          <a:prstGeom prst="rect">
            <a:avLst/>
          </a:prstGeom>
        </p:spPr>
        <p:txBody>
          <a:bodyPr vert="horz" wrap="square" lIns="0" tIns="12590" rIns="0" bIns="0" rtlCol="0">
            <a:spAutoFit/>
          </a:bodyPr>
          <a:lstStyle/>
          <a:p>
            <a:pPr marL="12590" marR="5080">
              <a:spcBef>
                <a:spcPts val="100"/>
              </a:spcBef>
            </a:pPr>
            <a:r>
              <a:rPr sz="4000" b="1" dirty="0">
                <a:solidFill>
                  <a:srgbClr val="FFFFFF"/>
                </a:solidFill>
                <a:latin typeface="Arial Black"/>
                <a:cs typeface="Arial Black"/>
              </a:rPr>
              <a:t>ARE </a:t>
            </a:r>
            <a:r>
              <a:rPr sz="4000" b="1" spc="-80" dirty="0">
                <a:solidFill>
                  <a:srgbClr val="FFFFFF"/>
                </a:solidFill>
                <a:latin typeface="Arial Black"/>
                <a:cs typeface="Arial Black"/>
              </a:rPr>
              <a:t>YOU </a:t>
            </a:r>
            <a:r>
              <a:rPr sz="4000" b="1" dirty="0">
                <a:solidFill>
                  <a:srgbClr val="FFFFFF"/>
                </a:solidFill>
                <a:latin typeface="Arial Black"/>
                <a:cs typeface="Arial Black"/>
              </a:rPr>
              <a:t>DRIVEN  </a:t>
            </a:r>
            <a:r>
              <a:rPr sz="4000" b="1" spc="-70" dirty="0">
                <a:solidFill>
                  <a:srgbClr val="FFFFFF"/>
                </a:solidFill>
                <a:latin typeface="Arial Black"/>
                <a:cs typeface="Arial Black"/>
              </a:rPr>
              <a:t>TO </a:t>
            </a:r>
            <a:r>
              <a:rPr sz="4000" b="1" spc="-35" dirty="0">
                <a:solidFill>
                  <a:srgbClr val="FFFFFF"/>
                </a:solidFill>
                <a:latin typeface="Arial Black"/>
                <a:cs typeface="Arial Black"/>
              </a:rPr>
              <a:t>IMPROVE </a:t>
            </a:r>
            <a:r>
              <a:rPr sz="4000" b="1" dirty="0">
                <a:solidFill>
                  <a:srgbClr val="FFFFFF"/>
                </a:solidFill>
                <a:latin typeface="Arial Black"/>
                <a:cs typeface="Arial Black"/>
              </a:rPr>
              <a:t>THE  </a:t>
            </a:r>
            <a:r>
              <a:rPr sz="4000" b="1" spc="-20" dirty="0">
                <a:solidFill>
                  <a:srgbClr val="FFFFFF"/>
                </a:solidFill>
                <a:latin typeface="Arial Black"/>
                <a:cs typeface="Arial Black"/>
              </a:rPr>
              <a:t>QUALITY </a:t>
            </a:r>
            <a:r>
              <a:rPr sz="4000" b="1" dirty="0">
                <a:solidFill>
                  <a:srgbClr val="FFFFFF"/>
                </a:solidFill>
                <a:latin typeface="Arial Black"/>
                <a:cs typeface="Arial Black"/>
              </a:rPr>
              <a:t>OF</a:t>
            </a:r>
            <a:r>
              <a:rPr sz="4000" b="1" spc="-7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4000" b="1" dirty="0">
                <a:solidFill>
                  <a:srgbClr val="FFFFFF"/>
                </a:solidFill>
                <a:latin typeface="Arial Black"/>
                <a:cs typeface="Arial Black"/>
              </a:rPr>
              <a:t>LIFE?</a:t>
            </a:r>
            <a:endParaRPr sz="4000">
              <a:latin typeface="Arial Black"/>
              <a:cs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85801"/>
            <a:ext cx="10058400" cy="708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9080" y="1381765"/>
            <a:ext cx="1887789" cy="11193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0" y="76200"/>
            <a:ext cx="10058400" cy="582930"/>
          </a:xfrm>
          <a:prstGeom prst="rect">
            <a:avLst/>
          </a:prstGeom>
        </p:spPr>
        <p:txBody>
          <a:bodyPr vert="horz" lIns="101075" tIns="50543" rIns="101075" bIns="50543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prstClr val="white"/>
                </a:solidFill>
                <a:latin typeface="Arial Black" panose="020B0A04020102020204" pitchFamily="34" charset="0"/>
                <a:ea typeface="Calibri"/>
                <a:cs typeface="Times New Roman"/>
              </a:rPr>
              <a:t>OUR PULP &amp; PAPER DIVISION </a:t>
            </a:r>
          </a:p>
        </p:txBody>
      </p:sp>
    </p:spTree>
    <p:extLst>
      <p:ext uri="{BB962C8B-B14F-4D97-AF65-F5344CB8AC3E}">
        <p14:creationId xmlns:p14="http://schemas.microsoft.com/office/powerpoint/2010/main" val="232668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5848" y="4985744"/>
            <a:ext cx="2422553" cy="18366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2184" y="6012272"/>
            <a:ext cx="1985969" cy="1760129"/>
          </a:xfrm>
          <a:prstGeom prst="rect">
            <a:avLst/>
          </a:prstGeom>
        </p:spPr>
      </p:pic>
      <p:pic>
        <p:nvPicPr>
          <p:cNvPr id="1028" name="Picture 4" descr="mage result for EarthChoice® Office Paper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24239" y="1036319"/>
            <a:ext cx="2598420" cy="226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E6A5A6AC-D362-4C33-99AC-FD8CE585F5D4}" type="slidenum">
              <a:rPr>
                <a:solidFill>
                  <a:srgbClr val="75686B"/>
                </a:solidFill>
              </a:rPr>
              <a:pPr>
                <a:defRPr/>
              </a:pPr>
              <a:t>11</a:t>
            </a:fld>
            <a:endParaRPr>
              <a:solidFill>
                <a:srgbClr val="75686B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228600" y="228600"/>
            <a:ext cx="10058400" cy="570336"/>
          </a:xfrm>
        </p:spPr>
        <p:txBody>
          <a:bodyPr vert="horz" lIns="101882" tIns="50941" rIns="101882" bIns="50941" rtlCol="0" anchor="b" anchorCtr="0">
            <a:noAutofit/>
          </a:bodyPr>
          <a:lstStyle/>
          <a:p>
            <a:pPr marL="60139" indent="5307">
              <a:spcBef>
                <a:spcPts val="334"/>
              </a:spcBef>
            </a:pPr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MAKER OF TRUSTED PRODUCTS FOR LEADING BUSINESSES, MANUFACTURERS AND RETAILERS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964158" y="2677161"/>
            <a:ext cx="2455940" cy="348814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pPr algn="ctr" defTabSz="509412">
              <a:spcBef>
                <a:spcPts val="334"/>
              </a:spcBef>
              <a:buClr>
                <a:srgbClr val="003896"/>
              </a:buClr>
              <a:buSzPct val="95000"/>
            </a:pPr>
            <a:r>
              <a:rPr lang="en-US" sz="1600" dirty="0">
                <a:solidFill>
                  <a:srgbClr val="005BA1"/>
                </a:solidFill>
              </a:rPr>
              <a:t>Communications Papers</a:t>
            </a:r>
          </a:p>
        </p:txBody>
      </p:sp>
      <p:sp>
        <p:nvSpPr>
          <p:cNvPr id="3" name="Rectangle 2"/>
          <p:cNvSpPr/>
          <p:nvPr/>
        </p:nvSpPr>
        <p:spPr>
          <a:xfrm>
            <a:off x="7584079" y="6866591"/>
            <a:ext cx="1916406" cy="348814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pPr algn="ctr" defTabSz="509412">
              <a:spcBef>
                <a:spcPts val="334"/>
              </a:spcBef>
              <a:buClr>
                <a:srgbClr val="003896"/>
              </a:buClr>
              <a:buSzPct val="95000"/>
            </a:pPr>
            <a:r>
              <a:rPr lang="en-US" sz="1600">
                <a:solidFill>
                  <a:srgbClr val="005BA1"/>
                </a:solidFill>
              </a:rPr>
              <a:t>Specialty Papers</a:t>
            </a:r>
            <a:endParaRPr lang="en-US" sz="1600" dirty="0">
              <a:solidFill>
                <a:srgbClr val="005BA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036319"/>
            <a:ext cx="5964157" cy="67360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8860" y="3133736"/>
            <a:ext cx="2930439" cy="205824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072431" y="3773735"/>
            <a:ext cx="2263140" cy="348814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pPr algn="ctr" defTabSz="509412">
              <a:spcBef>
                <a:spcPts val="334"/>
              </a:spcBef>
              <a:buClr>
                <a:srgbClr val="003896"/>
              </a:buClr>
              <a:buSzPct val="95000"/>
            </a:pPr>
            <a:r>
              <a:rPr lang="en-US" sz="1600" dirty="0">
                <a:solidFill>
                  <a:srgbClr val="005BA1"/>
                </a:solidFill>
              </a:rPr>
              <a:t>Market Pulp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55068" y="5555279"/>
            <a:ext cx="2263140" cy="348814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pPr algn="ctr" defTabSz="509412">
              <a:spcBef>
                <a:spcPts val="334"/>
              </a:spcBef>
              <a:buClr>
                <a:srgbClr val="003896"/>
              </a:buClr>
              <a:buSzPct val="95000"/>
            </a:pPr>
            <a:r>
              <a:rPr lang="en-US" sz="1600" dirty="0">
                <a:solidFill>
                  <a:srgbClr val="005BA1"/>
                </a:solidFill>
              </a:rPr>
              <a:t>Biomaterials</a:t>
            </a:r>
          </a:p>
        </p:txBody>
      </p:sp>
    </p:spTree>
    <p:extLst>
      <p:ext uri="{BB962C8B-B14F-4D97-AF65-F5344CB8AC3E}">
        <p14:creationId xmlns:p14="http://schemas.microsoft.com/office/powerpoint/2010/main" val="250046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31520"/>
            <a:ext cx="10058400" cy="704092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602960" y="2072698"/>
            <a:ext cx="4455505" cy="5699761"/>
          </a:xfrm>
          <a:prstGeom prst="rect">
            <a:avLst/>
          </a:prstGeom>
          <a:solidFill>
            <a:srgbClr val="0C529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028" tIns="50520" rIns="101028" bIns="50520" rtlCol="0" anchor="ctr"/>
          <a:lstStyle/>
          <a:p>
            <a:pPr algn="ctr" defTabSz="1010404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0" y="0"/>
            <a:ext cx="10058400" cy="731520"/>
          </a:xfrm>
          <a:prstGeom prst="rect">
            <a:avLst/>
          </a:prstGeom>
          <a:solidFill>
            <a:srgbClr val="005BA1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151540" tIns="0" rIns="151540" bIns="0" anchor="ctr" anchorCtr="0">
            <a:spAutoFit/>
          </a:bodyPr>
          <a:lstStyle/>
          <a:p>
            <a:pPr marL="126301" lvl="1" defTabSz="1010404" fontAlgn="base">
              <a:spcBef>
                <a:spcPct val="0"/>
              </a:spcBef>
              <a:spcAft>
                <a:spcPct val="0"/>
              </a:spcAft>
            </a:pPr>
            <a:endParaRPr lang="en-US" sz="3000" dirty="0">
              <a:solidFill>
                <a:prstClr val="white"/>
              </a:solidFill>
              <a:latin typeface="Arial Black" panose="020B0A04020102020204" pitchFamily="34" charset="0"/>
              <a:ea typeface="Calibri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782702" y="6427665"/>
            <a:ext cx="397031" cy="317470"/>
          </a:xfrm>
          <a:prstGeom prst="rect">
            <a:avLst/>
          </a:prstGeom>
          <a:noFill/>
        </p:spPr>
        <p:txBody>
          <a:bodyPr wrap="none" lIns="101028" tIns="50520" rIns="101028" bIns="50520" rtlCol="0">
            <a:spAutoFit/>
          </a:bodyPr>
          <a:lstStyle/>
          <a:p>
            <a:pPr marL="191186" indent="-191186" defTabSz="505149" fontAlgn="base">
              <a:spcBef>
                <a:spcPts val="334"/>
              </a:spcBef>
              <a:spcAft>
                <a:spcPct val="0"/>
              </a:spcAft>
              <a:buClr>
                <a:srgbClr val="1F497D"/>
              </a:buClr>
              <a:buSzPct val="95000"/>
              <a:buFont typeface="Wingdings" panose="05000000000000000000" pitchFamily="2" charset="2"/>
              <a:buChar char="n"/>
            </a:pPr>
            <a:endParaRPr lang="en-US" sz="1400" dirty="0" err="1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783580" y="2880201"/>
            <a:ext cx="4358640" cy="5078129"/>
          </a:xfrm>
          <a:prstGeom prst="rect">
            <a:avLst/>
          </a:prstGeom>
          <a:noFill/>
        </p:spPr>
        <p:txBody>
          <a:bodyPr wrap="square" lIns="101028" tIns="50520" rIns="101028" bIns="50520" rtlCol="0">
            <a:spAutoFit/>
          </a:bodyPr>
          <a:lstStyle/>
          <a:p>
            <a:pPr defTabSz="1010404" fontAlgn="base">
              <a:spcBef>
                <a:spcPct val="0"/>
              </a:spcBef>
              <a:spcAft>
                <a:spcPct val="0"/>
              </a:spcAft>
            </a:pPr>
            <a:r>
              <a:rPr lang="en-US" sz="3100" b="1" baseline="30000" dirty="0">
                <a:solidFill>
                  <a:srgbClr val="7EC24D"/>
                </a:solidFill>
                <a:latin typeface="Arial" charset="0"/>
                <a:ea typeface="Arial" charset="0"/>
                <a:cs typeface="Arial" charset="0"/>
              </a:rPr>
              <a:t>It’s in our fiber</a:t>
            </a:r>
            <a:r>
              <a:rPr lang="is-IS" sz="3100" b="1" baseline="30000" dirty="0">
                <a:solidFill>
                  <a:srgbClr val="7EC24D"/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endParaRPr lang="en-US" sz="3100" b="1" baseline="30000" dirty="0">
              <a:solidFill>
                <a:srgbClr val="7EC24D"/>
              </a:solidFill>
              <a:latin typeface="Arial" charset="0"/>
              <a:ea typeface="Arial" charset="0"/>
              <a:cs typeface="Arial" charset="0"/>
            </a:endParaRPr>
          </a:p>
          <a:p>
            <a:pPr defTabSz="1010404" fontAlgn="base">
              <a:spcBef>
                <a:spcPct val="0"/>
              </a:spcBef>
              <a:spcAft>
                <a:spcPct val="0"/>
              </a:spcAft>
            </a:pPr>
            <a:r>
              <a:rPr lang="en-US" sz="3100" b="1" baseline="300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to be agile. </a:t>
            </a:r>
          </a:p>
          <a:p>
            <a:pPr defTabSz="1010404" fontAlgn="base">
              <a:spcBef>
                <a:spcPct val="0"/>
              </a:spcBef>
              <a:spcAft>
                <a:spcPct val="0"/>
              </a:spcAft>
            </a:pPr>
            <a:r>
              <a:rPr lang="en-US" sz="2700" baseline="300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We strive to lead an ever-changing industry. We’re always looking for simpler, more efficient ways to work.</a:t>
            </a:r>
          </a:p>
          <a:p>
            <a:pPr defTabSz="1010404" fontAlgn="base">
              <a:spcBef>
                <a:spcPct val="0"/>
              </a:spcBef>
              <a:spcAft>
                <a:spcPct val="0"/>
              </a:spcAft>
            </a:pPr>
            <a:endParaRPr lang="en-US" sz="2700" baseline="300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  <a:p>
            <a:pPr defTabSz="1010404" fontAlgn="base">
              <a:spcBef>
                <a:spcPct val="0"/>
              </a:spcBef>
              <a:spcAft>
                <a:spcPct val="0"/>
              </a:spcAft>
            </a:pPr>
            <a:r>
              <a:rPr lang="en-US" sz="3100" b="1" baseline="300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to be caring. </a:t>
            </a:r>
          </a:p>
          <a:p>
            <a:pPr defTabSz="1010404" fontAlgn="base">
              <a:spcBef>
                <a:spcPct val="0"/>
              </a:spcBef>
              <a:spcAft>
                <a:spcPct val="0"/>
              </a:spcAft>
            </a:pPr>
            <a:r>
              <a:rPr lang="en-US" sz="2700" baseline="300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We treat one another with compassion and respect; looking out for each other’s safety and the sustainability of our environment. </a:t>
            </a:r>
          </a:p>
          <a:p>
            <a:pPr defTabSz="1010404" fontAlgn="base">
              <a:spcBef>
                <a:spcPct val="0"/>
              </a:spcBef>
              <a:spcAft>
                <a:spcPct val="0"/>
              </a:spcAft>
            </a:pPr>
            <a:endParaRPr lang="en-US" sz="2700" baseline="300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  <a:p>
            <a:pPr defTabSz="1010404" fontAlgn="base">
              <a:spcBef>
                <a:spcPct val="0"/>
              </a:spcBef>
              <a:spcAft>
                <a:spcPct val="0"/>
              </a:spcAft>
            </a:pPr>
            <a:r>
              <a:rPr lang="en-US" sz="3100" b="1" baseline="300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to be innovative. </a:t>
            </a:r>
          </a:p>
          <a:p>
            <a:pPr defTabSz="1010404" fontAlgn="base">
              <a:spcBef>
                <a:spcPct val="0"/>
              </a:spcBef>
              <a:spcAft>
                <a:spcPct val="0"/>
              </a:spcAft>
            </a:pPr>
            <a:r>
              <a:rPr lang="en-US" sz="2700" baseline="300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We always want to make things better. And we work together to do it.</a:t>
            </a:r>
          </a:p>
          <a:p>
            <a:pPr marL="191186" indent="-191186" defTabSz="505149" fontAlgn="base">
              <a:spcBef>
                <a:spcPts val="334"/>
              </a:spcBef>
              <a:spcAft>
                <a:spcPct val="0"/>
              </a:spcAft>
              <a:buClr>
                <a:srgbClr val="1F497D"/>
              </a:buClr>
              <a:buSzPct val="95000"/>
              <a:buFont typeface="Wingdings" panose="05000000000000000000" pitchFamily="2" charset="2"/>
              <a:buChar char="n"/>
            </a:pPr>
            <a:endParaRPr lang="en-US" sz="3600" dirty="0" err="1">
              <a:solidFill>
                <a:srgbClr val="003896"/>
              </a:solidFill>
              <a:latin typeface="Arial" pitchFamily="34" charset="0"/>
            </a:endParaRPr>
          </a:p>
        </p:txBody>
      </p:sp>
      <p:sp>
        <p:nvSpPr>
          <p:cNvPr id="14" name="Title 3"/>
          <p:cNvSpPr txBox="1">
            <a:spLocks/>
          </p:cNvSpPr>
          <p:nvPr/>
        </p:nvSpPr>
        <p:spPr>
          <a:xfrm>
            <a:off x="251460" y="0"/>
            <a:ext cx="9639300" cy="569976"/>
          </a:xfrm>
          <a:prstGeom prst="rect">
            <a:avLst/>
          </a:prstGeom>
        </p:spPr>
        <p:txBody>
          <a:bodyPr lIns="101028" tIns="50520" rIns="101028" bIns="50520"/>
          <a:lstStyle>
            <a:lvl1pPr algn="ctr" defTabSz="457200" rtl="0" eaLnBrk="1" latinLnBrk="0" hangingPunct="1">
              <a:lnSpc>
                <a:spcPct val="150000"/>
              </a:lnSpc>
              <a:spcBef>
                <a:spcPts val="1800"/>
              </a:spcBef>
              <a:buNone/>
              <a:defRPr lang="en-US" sz="3200" b="1" kern="1200" cap="all" dirty="0">
                <a:solidFill>
                  <a:schemeClr val="tx2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cap="none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MAKING LIFE BETTER, TOGETHER </a:t>
            </a:r>
          </a:p>
        </p:txBody>
      </p:sp>
      <p:sp>
        <p:nvSpPr>
          <p:cNvPr id="1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663147" y="7451141"/>
            <a:ext cx="502920" cy="259080"/>
          </a:xfrm>
        </p:spPr>
        <p:txBody>
          <a:bodyPr/>
          <a:lstStyle/>
          <a:p>
            <a:pPr>
              <a:defRPr/>
            </a:pPr>
            <a:fld id="{6F6DDCEC-C0B7-4EED-9149-51DF3806E7C2}" type="slidenum">
              <a:rPr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12</a:t>
            </a:fld>
            <a:endParaRPr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2763520"/>
            <a:ext cx="3771900" cy="2245360"/>
          </a:xfrm>
          <a:prstGeom prst="rect">
            <a:avLst/>
          </a:prstGeom>
          <a:solidFill>
            <a:srgbClr val="4FA8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028" tIns="50520" rIns="101028" bIns="50520" rtlCol="0" anchor="ctr"/>
          <a:lstStyle/>
          <a:p>
            <a:pPr algn="ctr" defTabSz="1010404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7640" y="2849882"/>
            <a:ext cx="3520440" cy="2101576"/>
          </a:xfrm>
          <a:prstGeom prst="rect">
            <a:avLst/>
          </a:prstGeom>
          <a:noFill/>
        </p:spPr>
        <p:txBody>
          <a:bodyPr wrap="square" lIns="101028" tIns="50520" rIns="101028" bIns="50520" rtlCol="0">
            <a:spAutoFit/>
          </a:bodyPr>
          <a:lstStyle/>
          <a:p>
            <a:pPr defTabSz="1010404" fontAlgn="base">
              <a:spcBef>
                <a:spcPts val="334"/>
              </a:spcBef>
              <a:spcAft>
                <a:spcPct val="0"/>
              </a:spcAft>
              <a:buClr>
                <a:srgbClr val="83BECC"/>
              </a:buClr>
              <a:defRPr/>
            </a:pPr>
            <a:r>
              <a:rPr lang="en-US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OUR VISION</a:t>
            </a:r>
          </a:p>
          <a:p>
            <a:pPr defTabSz="1010404" fontAlgn="base">
              <a:spcBef>
                <a:spcPts val="334"/>
              </a:spcBef>
              <a:spcAft>
                <a:spcPct val="0"/>
              </a:spcAft>
              <a:buClr>
                <a:srgbClr val="83BECC"/>
              </a:buClr>
              <a:defRPr/>
            </a:pPr>
            <a:r>
              <a:rPr lang="en-US" dirty="0">
                <a:solidFill>
                  <a:srgbClr val="FFFFFF"/>
                </a:solidFill>
                <a:latin typeface="Arial" pitchFamily="34" charset="0"/>
                <a:cs typeface="Arial" panose="020B0604020202020204" pitchFamily="34" charset="0"/>
              </a:rPr>
              <a:t>To be the leader in innovating everyday fiber-based products, technologies and services; committed to a sustainable and better future.</a:t>
            </a:r>
          </a:p>
          <a:p>
            <a:pPr defTabSz="1010404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5165927"/>
            <a:ext cx="3771900" cy="2458015"/>
          </a:xfrm>
          <a:prstGeom prst="rect">
            <a:avLst/>
          </a:prstGeom>
          <a:solidFill>
            <a:srgbClr val="C9DD0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028" tIns="50520" rIns="101028" bIns="50520" rtlCol="0" anchor="ctr"/>
          <a:lstStyle/>
          <a:p>
            <a:pPr algn="ctr" defTabSz="1010404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640" y="5257723"/>
            <a:ext cx="3604260" cy="2356490"/>
          </a:xfrm>
          <a:prstGeom prst="rect">
            <a:avLst/>
          </a:prstGeom>
          <a:noFill/>
        </p:spPr>
        <p:txBody>
          <a:bodyPr wrap="square" lIns="101028" tIns="50520" rIns="101028" bIns="50520" rtlCol="0">
            <a:spAutoFit/>
          </a:bodyPr>
          <a:lstStyle/>
          <a:p>
            <a:pPr defTabSz="1010404" fontAlgn="base">
              <a:spcBef>
                <a:spcPts val="334"/>
              </a:spcBef>
              <a:spcAft>
                <a:spcPct val="0"/>
              </a:spcAft>
              <a:buClr>
                <a:srgbClr val="83BECC"/>
              </a:buClr>
              <a:defRPr/>
            </a:pPr>
            <a:r>
              <a:rPr lang="en-US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OUR MISSION</a:t>
            </a:r>
          </a:p>
          <a:p>
            <a:pPr defTabSz="1010404" fontAlgn="base">
              <a:spcBef>
                <a:spcPts val="334"/>
              </a:spcBef>
              <a:spcAft>
                <a:spcPct val="0"/>
              </a:spcAft>
              <a:buClr>
                <a:srgbClr val="83BECC"/>
              </a:buClr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  <a:cs typeface="Arial" panose="020B0604020202020204" pitchFamily="34" charset="0"/>
              </a:rPr>
              <a:t>As a world-class industry leader we deliver the highest value to our customers, empower our employees to excel and positively impact our communities.</a:t>
            </a:r>
          </a:p>
          <a:p>
            <a:pPr defTabSz="1010404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83581" y="2290719"/>
            <a:ext cx="3633947" cy="383670"/>
          </a:xfrm>
          <a:prstGeom prst="rect">
            <a:avLst/>
          </a:prstGeom>
          <a:noFill/>
        </p:spPr>
        <p:txBody>
          <a:bodyPr wrap="square" lIns="101028" tIns="50520" rIns="101028" bIns="50520" rtlCol="0">
            <a:spAutoFit/>
          </a:bodyPr>
          <a:lstStyle/>
          <a:p>
            <a:pPr defTabSz="1010404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OUR VALUES</a:t>
            </a:r>
          </a:p>
        </p:txBody>
      </p:sp>
    </p:spTree>
    <p:extLst>
      <p:ext uri="{BB962C8B-B14F-4D97-AF65-F5344CB8AC3E}">
        <p14:creationId xmlns:p14="http://schemas.microsoft.com/office/powerpoint/2010/main" val="241142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 rot="10800000" flipV="1">
            <a:off x="0" y="0"/>
            <a:ext cx="9829800" cy="685800"/>
          </a:xfrm>
        </p:spPr>
        <p:txBody>
          <a:bodyPr vert="horz" lIns="101882" tIns="50941" rIns="101882" bIns="50941" rtlCol="0" anchor="b" anchorCtr="0">
            <a:noAutofit/>
          </a:bodyPr>
          <a:lstStyle/>
          <a:p>
            <a:pPr marL="60139" indent="5307">
              <a:spcBef>
                <a:spcPts val="334"/>
              </a:spcBef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SAFETY: REDUCING INCIDENTS IS A TOP PRIORITY</a:t>
            </a: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1036320"/>
            <a:ext cx="10058401" cy="673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480583" y="1036320"/>
            <a:ext cx="3577817" cy="3030372"/>
          </a:xfrm>
          <a:prstGeom prst="rect">
            <a:avLst/>
          </a:prstGeom>
          <a:solidFill>
            <a:srgbClr val="F2843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480583" y="3447256"/>
            <a:ext cx="3577817" cy="424389"/>
          </a:xfrm>
          <a:prstGeom prst="rect">
            <a:avLst/>
          </a:prstGeom>
        </p:spPr>
        <p:txBody>
          <a:bodyPr wrap="square" lIns="101882" tIns="50941" rIns="101882" bIns="50941">
            <a:spAutoFit/>
          </a:bodyPr>
          <a:lstStyle/>
          <a:p>
            <a:pPr algn="ctr">
              <a:lnSpc>
                <a:spcPts val="2451"/>
              </a:lnSpc>
            </a:pPr>
            <a:r>
              <a:rPr lang="fr-CA" sz="2200" b="1" dirty="0" err="1">
                <a:solidFill>
                  <a:prstClr val="white"/>
                </a:solidFill>
                <a:cs typeface="Arial" panose="020B0604020202020204" pitchFamily="34" charset="0"/>
              </a:rPr>
              <a:t>Since</a:t>
            </a:r>
            <a:r>
              <a:rPr lang="fr-CA" sz="2200" b="1" dirty="0">
                <a:solidFill>
                  <a:prstClr val="white"/>
                </a:solidFill>
                <a:cs typeface="Arial" panose="020B0604020202020204" pitchFamily="34" charset="0"/>
              </a:rPr>
              <a:t> 2008</a:t>
            </a:r>
            <a:endParaRPr lang="en-US" sz="22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220665" y="1209038"/>
            <a:ext cx="4201468" cy="918542"/>
          </a:xfrm>
          <a:prstGeom prst="rect">
            <a:avLst/>
          </a:prstGeom>
        </p:spPr>
        <p:txBody>
          <a:bodyPr wrap="square" lIns="101882" tIns="50941" rIns="101882" bIns="50941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700" b="1" dirty="0">
                <a:solidFill>
                  <a:prstClr val="white"/>
                </a:solidFill>
                <a:cs typeface="Arial" panose="020B0604020202020204" pitchFamily="34" charset="0"/>
              </a:rPr>
              <a:t>REDUCTION IN </a:t>
            </a:r>
          </a:p>
          <a:p>
            <a:pPr algn="ctr">
              <a:lnSpc>
                <a:spcPts val="3120"/>
              </a:lnSpc>
            </a:pPr>
            <a:r>
              <a:rPr lang="en-US" sz="2700" b="1" dirty="0">
                <a:solidFill>
                  <a:prstClr val="white"/>
                </a:solidFill>
                <a:cs typeface="Arial" panose="020B0604020202020204" pitchFamily="34" charset="0"/>
              </a:rPr>
              <a:t>SAFETY INCIDENTS</a:t>
            </a:r>
            <a:endParaRPr lang="en-US" sz="2700" dirty="0">
              <a:solidFill>
                <a:srgbClr val="231F20"/>
              </a:solidFill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80583" y="2180388"/>
            <a:ext cx="3577818" cy="1360373"/>
          </a:xfrm>
          <a:prstGeom prst="rect">
            <a:avLst/>
          </a:prstGeom>
          <a:noFill/>
          <a:ln w="57150">
            <a:noFill/>
          </a:ln>
        </p:spPr>
        <p:txBody>
          <a:bodyPr wrap="square" lIns="101882" tIns="50941" rIns="101882" bIns="50941" rtlCol="0">
            <a:spAutoFit/>
          </a:bodyPr>
          <a:lstStyle/>
          <a:p>
            <a:pPr algn="ctr" defTabSz="509412">
              <a:spcBef>
                <a:spcPts val="334"/>
              </a:spcBef>
              <a:buClr>
                <a:srgbClr val="1F497D"/>
              </a:buClr>
              <a:buSzPct val="95000"/>
            </a:pPr>
            <a:r>
              <a:rPr lang="en-US" sz="8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57</a:t>
            </a:r>
            <a:r>
              <a:rPr lang="en-US" sz="8000" b="1" baseline="30000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%</a:t>
            </a:r>
            <a:endParaRPr lang="en-US" sz="8000" b="1" baseline="300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51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661160" y="-624840"/>
            <a:ext cx="6736080" cy="100584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789420" y="1036320"/>
            <a:ext cx="2514600" cy="6736080"/>
          </a:xfrm>
          <a:prstGeom prst="rect">
            <a:avLst/>
          </a:prstGeom>
          <a:solidFill>
            <a:srgbClr val="ADD054"/>
          </a:solidFill>
          <a:ln w="12700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882" tIns="101882" rIns="101882" bIns="101882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754380" y="1036320"/>
            <a:ext cx="2514600" cy="6736080"/>
          </a:xfrm>
          <a:prstGeom prst="rect">
            <a:avLst/>
          </a:prstGeom>
          <a:solidFill>
            <a:srgbClr val="009F56"/>
          </a:solidFill>
          <a:ln w="12700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882" tIns="101882" rIns="101882" bIns="101882" rtlCol="0" anchor="ctr"/>
          <a:lstStyle/>
          <a:p>
            <a:pPr algn="ctr"/>
            <a:endParaRPr lang="en-US" dirty="0"/>
          </a:p>
        </p:txBody>
      </p:sp>
      <p:sp>
        <p:nvSpPr>
          <p:cNvPr id="12291" name="Rectangle 1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0058400" cy="1036318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CARE ABOUT THE ENVIRONMENT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4380" y="1036320"/>
            <a:ext cx="2514601" cy="2561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3855720" y="1036320"/>
            <a:ext cx="2514600" cy="6736080"/>
          </a:xfrm>
          <a:prstGeom prst="rect">
            <a:avLst/>
          </a:prstGeom>
          <a:solidFill>
            <a:srgbClr val="7EC24D"/>
          </a:solidFill>
          <a:ln w="12700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882" tIns="101882" rIns="101882" bIns="101882" rtlCol="0" anchor="ctr"/>
          <a:lstStyle/>
          <a:p>
            <a:pPr algn="ctr"/>
            <a:endParaRPr lang="en-US"/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048" t="25599" r="21656" b="17068"/>
          <a:stretch/>
        </p:blipFill>
        <p:spPr bwMode="auto">
          <a:xfrm>
            <a:off x="3855720" y="1036321"/>
            <a:ext cx="2514600" cy="2566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1" name="Picture 2" descr="Full screen preview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89420" y="1036320"/>
            <a:ext cx="2514600" cy="2587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754380" y="3886201"/>
            <a:ext cx="2514600" cy="1081321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pPr algn="ctr" defTabSz="509412">
              <a:spcBef>
                <a:spcPts val="334"/>
              </a:spcBef>
              <a:buClr>
                <a:srgbClr val="1F497D"/>
              </a:buClr>
              <a:buSzPct val="95000"/>
            </a:pPr>
            <a:r>
              <a:rPr lang="en-US" sz="3100" b="1" dirty="0">
                <a:solidFill>
                  <a:schemeClr val="bg1"/>
                </a:solidFill>
              </a:rPr>
              <a:t>By-products Reused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855720" y="3886201"/>
            <a:ext cx="2514600" cy="1081321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pPr algn="ctr" defTabSz="509412">
              <a:spcBef>
                <a:spcPts val="334"/>
              </a:spcBef>
              <a:buClr>
                <a:srgbClr val="1F497D"/>
              </a:buClr>
              <a:buSzPct val="95000"/>
            </a:pPr>
            <a:r>
              <a:rPr lang="en-US" sz="3100" b="1" dirty="0">
                <a:solidFill>
                  <a:schemeClr val="bg1"/>
                </a:solidFill>
              </a:rPr>
              <a:t>Renewable Energy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789420" y="3886201"/>
            <a:ext cx="2514600" cy="1081321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pPr algn="ctr" defTabSz="509412">
              <a:spcBef>
                <a:spcPts val="334"/>
              </a:spcBef>
              <a:buClr>
                <a:srgbClr val="1F497D"/>
              </a:buClr>
              <a:buSzPct val="95000"/>
            </a:pPr>
            <a:r>
              <a:rPr lang="en-US" sz="3100" b="1" dirty="0">
                <a:solidFill>
                  <a:schemeClr val="bg1"/>
                </a:solidFill>
              </a:rPr>
              <a:t>Certified Fiber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514038" y="4957556"/>
            <a:ext cx="3489714" cy="1255729"/>
          </a:xfrm>
          <a:prstGeom prst="rect">
            <a:avLst/>
          </a:prstGeom>
          <a:noFill/>
          <a:ln w="57150">
            <a:noFill/>
          </a:ln>
        </p:spPr>
        <p:txBody>
          <a:bodyPr wrap="square" lIns="101882" tIns="50941" rIns="101882" bIns="50941" rtlCol="0">
            <a:spAutoFit/>
          </a:bodyPr>
          <a:lstStyle/>
          <a:p>
            <a:pPr algn="ctr" defTabSz="509412">
              <a:spcBef>
                <a:spcPts val="334"/>
              </a:spcBef>
              <a:buClr>
                <a:srgbClr val="1F497D"/>
              </a:buClr>
              <a:buSzPct val="95000"/>
            </a:pPr>
            <a:r>
              <a:rPr lang="en-US" sz="74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72</a:t>
            </a:r>
            <a:r>
              <a:rPr lang="en-US" sz="7400" b="1" baseline="300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%</a:t>
            </a:r>
            <a:endParaRPr lang="en-US" sz="7400" b="1" baseline="30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391509" y="6213285"/>
            <a:ext cx="3458987" cy="744135"/>
          </a:xfrm>
          <a:prstGeom prst="rect">
            <a:avLst/>
          </a:prstGeom>
        </p:spPr>
        <p:txBody>
          <a:bodyPr wrap="square" lIns="101882" tIns="50941" rIns="101882" bIns="50941">
            <a:spAutoFit/>
          </a:bodyPr>
          <a:lstStyle/>
          <a:p>
            <a:pPr algn="ctr">
              <a:lnSpc>
                <a:spcPts val="2451"/>
              </a:lnSpc>
            </a:pPr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Pulp &amp; Paper Manufacturing 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54380" y="5079641"/>
            <a:ext cx="2514600" cy="856930"/>
          </a:xfrm>
          <a:prstGeom prst="rect">
            <a:avLst/>
          </a:prstGeom>
        </p:spPr>
        <p:txBody>
          <a:bodyPr lIns="101882" tIns="50941" rIns="101882" bIns="50941">
            <a:spAutoFit/>
          </a:bodyPr>
          <a:lstStyle/>
          <a:p>
            <a:pPr algn="ctr" defTabSz="509412">
              <a:spcBef>
                <a:spcPts val="334"/>
              </a:spcBef>
              <a:buClr>
                <a:srgbClr val="1F497D"/>
              </a:buClr>
              <a:buSzPct val="95000"/>
            </a:pPr>
            <a:r>
              <a:rPr lang="en-US" b="1" dirty="0">
                <a:solidFill>
                  <a:prstClr val="white"/>
                </a:solidFill>
              </a:rPr>
              <a:t>Pulp &amp; Paper  </a:t>
            </a:r>
            <a:r>
              <a:rPr lang="en-US" sz="4900" b="1" dirty="0">
                <a:solidFill>
                  <a:prstClr val="white"/>
                </a:solidFill>
              </a:rPr>
              <a:t>74</a:t>
            </a:r>
            <a:r>
              <a:rPr lang="en-US" sz="4900" b="1" baseline="30000" dirty="0">
                <a:solidFill>
                  <a:prstClr val="white"/>
                </a:solidFill>
              </a:rPr>
              <a:t>%</a:t>
            </a:r>
            <a:endParaRPr lang="en-US" sz="2200" b="1" baseline="30000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54380" y="6070330"/>
            <a:ext cx="2514600" cy="1151085"/>
          </a:xfrm>
          <a:prstGeom prst="rect">
            <a:avLst/>
          </a:prstGeom>
        </p:spPr>
        <p:txBody>
          <a:bodyPr lIns="101882" tIns="50941" rIns="101882" bIns="50941">
            <a:spAutoFit/>
          </a:bodyPr>
          <a:lstStyle/>
          <a:p>
            <a:pPr algn="ctr" defTabSz="509412">
              <a:spcBef>
                <a:spcPts val="334"/>
              </a:spcBef>
              <a:buClr>
                <a:srgbClr val="1F497D"/>
              </a:buClr>
              <a:buSzPct val="95000"/>
            </a:pPr>
            <a:r>
              <a:rPr lang="en-US" b="1" dirty="0">
                <a:solidFill>
                  <a:prstClr val="white"/>
                </a:solidFill>
              </a:rPr>
              <a:t>Personal Care  </a:t>
            </a:r>
            <a:r>
              <a:rPr lang="en-US" sz="4900" b="1" dirty="0">
                <a:solidFill>
                  <a:prstClr val="white"/>
                </a:solidFill>
              </a:rPr>
              <a:t>81</a:t>
            </a:r>
            <a:r>
              <a:rPr lang="en-US" sz="4900" b="1" baseline="30000" dirty="0">
                <a:solidFill>
                  <a:prstClr val="white"/>
                </a:solidFill>
              </a:rPr>
              <a:t>%</a:t>
            </a:r>
            <a:endParaRPr lang="en-US" sz="3600" b="1" baseline="30000" dirty="0">
              <a:solidFill>
                <a:prstClr val="white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370320" y="4957556"/>
            <a:ext cx="3564867" cy="1255729"/>
          </a:xfrm>
          <a:prstGeom prst="rect">
            <a:avLst/>
          </a:prstGeom>
          <a:noFill/>
          <a:ln w="57150">
            <a:noFill/>
          </a:ln>
        </p:spPr>
        <p:txBody>
          <a:bodyPr wrap="square" lIns="101882" tIns="50941" rIns="101882" bIns="50941" rtlCol="0">
            <a:spAutoFit/>
          </a:bodyPr>
          <a:lstStyle/>
          <a:p>
            <a:pPr algn="ctr" defTabSz="509412">
              <a:spcBef>
                <a:spcPts val="334"/>
              </a:spcBef>
              <a:buClr>
                <a:srgbClr val="1F497D"/>
              </a:buClr>
              <a:buSzPct val="95000"/>
            </a:pPr>
            <a:r>
              <a:rPr lang="en-US" sz="74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41</a:t>
            </a:r>
            <a:r>
              <a:rPr lang="en-US" sz="7400" b="1" baseline="300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%</a:t>
            </a:r>
            <a:endParaRPr lang="en-US" sz="7400" b="1" baseline="30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286500" y="6213285"/>
            <a:ext cx="3553693" cy="423478"/>
          </a:xfrm>
          <a:prstGeom prst="rect">
            <a:avLst/>
          </a:prstGeom>
        </p:spPr>
        <p:txBody>
          <a:bodyPr wrap="square" lIns="101882" tIns="50941" rIns="101882" bIns="50941">
            <a:spAutoFit/>
          </a:bodyPr>
          <a:lstStyle/>
          <a:p>
            <a:pPr algn="ctr">
              <a:lnSpc>
                <a:spcPts val="2451"/>
              </a:lnSpc>
            </a:pPr>
            <a:r>
              <a:rPr lang="en-US" b="1" dirty="0">
                <a:solidFill>
                  <a:prstClr val="white"/>
                </a:solidFill>
                <a:cs typeface="Arial" panose="020B0604020202020204" pitchFamily="34" charset="0"/>
              </a:rPr>
              <a:t>In Pulp &amp; Paper Manufacturing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9230529-5198-964D-825A-B0481ACE8AD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380" y="1036319"/>
            <a:ext cx="2514601" cy="25616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CDDFC25-DCAD-3F46-94B6-A5C622DA7C7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9420" y="1036319"/>
            <a:ext cx="2514600" cy="256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60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83A8109-66A2-2244-808C-3A8D56C1AD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4164" y="1036320"/>
            <a:ext cx="4174236" cy="673608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2290" name="Slide Number Placeholder 4"/>
          <p:cNvSpPr>
            <a:spLocks noGrp="1"/>
          </p:cNvSpPr>
          <p:nvPr>
            <p:ph type="sldNum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27795" indent="-31838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73531" indent="-25470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82943" indent="-25470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92355" indent="-25470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801767" indent="-2547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311180" indent="-2547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820592" indent="-2547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330004" indent="-2547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FC5CBEAE-2288-439D-92EA-98DD8C6BA17D}" type="slidenum">
              <a:rPr smtClean="0">
                <a:solidFill>
                  <a:srgbClr val="707176"/>
                </a:solidFill>
              </a:rPr>
              <a:pPr eaLnBrk="1" hangingPunct="1"/>
              <a:t>15</a:t>
            </a:fld>
            <a:endParaRPr lang="fr-CA">
              <a:solidFill>
                <a:srgbClr val="707176"/>
              </a:solidFill>
            </a:endParaRPr>
          </a:p>
        </p:txBody>
      </p:sp>
      <p:sp>
        <p:nvSpPr>
          <p:cNvPr id="12291" name="Rectangle 1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0058400" cy="1033729"/>
          </a:xfrm>
        </p:spPr>
        <p:txBody>
          <a:bodyPr vert="horz" lIns="101882" tIns="50941" rIns="101882" bIns="50941" rtlCol="0" anchor="ctr" anchorCtr="0">
            <a:noAutofit/>
          </a:bodyPr>
          <a:lstStyle/>
          <a:p>
            <a:pPr marL="60139" indent="5307">
              <a:spcBef>
                <a:spcPts val="334"/>
              </a:spcBef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WE CARE FOR OUR COMMUNITIES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6052" y="7206971"/>
            <a:ext cx="5160096" cy="488339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pPr defTabSz="509412">
              <a:spcBef>
                <a:spcPts val="334"/>
              </a:spcBef>
              <a:buClr>
                <a:srgbClr val="1F497D"/>
              </a:buClr>
              <a:buSzPct val="95000"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*Does not include additional local community investments made directly by Domtar’s facilities and businesses.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48932" y="1620520"/>
            <a:ext cx="5401224" cy="2499830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r>
              <a:rPr lang="en-US" sz="8000" b="1" baseline="30000" dirty="0">
                <a:solidFill>
                  <a:srgbClr val="7EC24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$2.5 MILLION </a:t>
            </a:r>
          </a:p>
          <a:p>
            <a:r>
              <a:rPr lang="en-US" sz="8900" b="1" baseline="30000" dirty="0">
                <a:solidFill>
                  <a:srgbClr val="009F56"/>
                </a:solidFill>
              </a:rPr>
              <a:t>in Community</a:t>
            </a:r>
            <a:r>
              <a:rPr lang="en-US" sz="6000" b="1" baseline="30000" dirty="0">
                <a:solidFill>
                  <a:srgbClr val="009F56"/>
                </a:solidFill>
              </a:rPr>
              <a:t> Investments in 2018*</a:t>
            </a:r>
          </a:p>
        </p:txBody>
      </p:sp>
      <p:sp>
        <p:nvSpPr>
          <p:cNvPr id="22" name="Slide Number Placeholder 4"/>
          <p:cNvSpPr txBox="1">
            <a:spLocks/>
          </p:cNvSpPr>
          <p:nvPr/>
        </p:nvSpPr>
        <p:spPr>
          <a:xfrm>
            <a:off x="8663147" y="7451141"/>
            <a:ext cx="502920" cy="259080"/>
          </a:xfrm>
          <a:prstGeom prst="rect">
            <a:avLst/>
          </a:prstGeom>
        </p:spPr>
        <p:txBody>
          <a:bodyPr vert="horz" lIns="101882" tIns="50941" rIns="101882" bIns="61129" rtlCol="0" anchor="b" anchorCtr="0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lang="en-US" sz="800" kern="1200" smtClean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defTabSz="509412">
              <a:lnSpc>
                <a:spcPct val="90000"/>
              </a:lnSpc>
              <a:spcBef>
                <a:spcPts val="223"/>
              </a:spcBef>
              <a:tabLst>
                <a:tab pos="5193175" algn="r"/>
              </a:tabLst>
            </a:pPr>
            <a:fld id="{4DC2AB05-D72D-4B0A-8B22-E3EFC9633685}" type="slidenum">
              <a:rPr>
                <a:solidFill>
                  <a:srgbClr val="75686B"/>
                </a:solidFill>
              </a:rPr>
              <a:pPr defTabSz="509412">
                <a:lnSpc>
                  <a:spcPct val="90000"/>
                </a:lnSpc>
                <a:spcBef>
                  <a:spcPts val="223"/>
                </a:spcBef>
                <a:tabLst>
                  <a:tab pos="5193175" algn="r"/>
                </a:tabLst>
              </a:pPr>
              <a:t>15</a:t>
            </a:fld>
            <a:endParaRPr dirty="0">
              <a:solidFill>
                <a:srgbClr val="75686B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7472" y="7093925"/>
            <a:ext cx="924738" cy="613706"/>
          </a:xfrm>
          <a:prstGeom prst="rect">
            <a:avLst/>
          </a:prstGeom>
        </p:spPr>
      </p:pic>
      <p:pic>
        <p:nvPicPr>
          <p:cNvPr id="1026" name="Picture 2" descr="Kamloops-PitStop.jpg">
            <a:extLst>
              <a:ext uri="{FF2B5EF4-FFF2-40B4-BE49-F238E27FC236}">
                <a16:creationId xmlns="" xmlns:a16="http://schemas.microsoft.com/office/drawing/2014/main" id="{30DF9E92-E0B7-3646-BB9A-C40395F140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9101" y="4120351"/>
            <a:ext cx="4997048" cy="2909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82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E6A5A6AC-D362-4C33-99AC-FD8CE585F5D4}" type="slidenum">
              <a:rPr>
                <a:solidFill>
                  <a:srgbClr val="75686B"/>
                </a:solidFill>
              </a:rPr>
              <a:pPr>
                <a:defRPr/>
              </a:pPr>
              <a:t>16</a:t>
            </a:fld>
            <a:endParaRPr>
              <a:solidFill>
                <a:srgbClr val="75686B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0" y="1"/>
            <a:ext cx="10032209" cy="990907"/>
          </a:xfrm>
        </p:spPr>
        <p:txBody>
          <a:bodyPr vert="horz" lIns="101882" tIns="50941" rIns="101882" bIns="50941" rtlCol="0" anchor="ctr" anchorCtr="0">
            <a:noAutofit/>
          </a:bodyPr>
          <a:lstStyle/>
          <a:p>
            <a:pPr marL="60139" indent="5307">
              <a:spcBef>
                <a:spcPts val="334"/>
              </a:spcBef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COMMUNITY OUTREACH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7472" y="7093925"/>
            <a:ext cx="924738" cy="61370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543800" y="6736080"/>
            <a:ext cx="2514601" cy="10363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0604" y="4956230"/>
            <a:ext cx="6383176" cy="2595867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 b="1" dirty="0">
                <a:solidFill>
                  <a:srgbClr val="003896"/>
                </a:solidFill>
                <a:ea typeface="Arial Black" charset="0"/>
                <a:cs typeface="Arial" panose="020B0604020202020204" pitchFamily="34" charset="0"/>
              </a:rPr>
              <a:t>    Over 13,800 volunteer hours in 2018</a:t>
            </a:r>
          </a:p>
          <a:p>
            <a:pPr>
              <a:lnSpc>
                <a:spcPct val="150000"/>
              </a:lnSpc>
            </a:pPr>
            <a:r>
              <a:rPr lang="en-US" sz="2700" b="1" dirty="0">
                <a:solidFill>
                  <a:srgbClr val="003896"/>
                </a:solidFill>
                <a:ea typeface="Arial Black" charset="0"/>
                <a:cs typeface="Arial" panose="020B0604020202020204" pitchFamily="34" charset="0"/>
              </a:rPr>
              <a:t>    Food Drives &amp; Collections</a:t>
            </a:r>
          </a:p>
          <a:p>
            <a:pPr>
              <a:lnSpc>
                <a:spcPct val="150000"/>
              </a:lnSpc>
            </a:pPr>
            <a:r>
              <a:rPr lang="en-US" sz="2700" b="1" dirty="0">
                <a:solidFill>
                  <a:srgbClr val="003896"/>
                </a:solidFill>
                <a:ea typeface="Arial Black" charset="0"/>
                <a:cs typeface="Arial" panose="020B0604020202020204" pitchFamily="34" charset="0"/>
              </a:rPr>
              <a:t>    ‘Eco’ Events</a:t>
            </a:r>
          </a:p>
          <a:p>
            <a:pPr>
              <a:lnSpc>
                <a:spcPct val="150000"/>
              </a:lnSpc>
            </a:pPr>
            <a:r>
              <a:rPr lang="en-US" sz="2700" b="1" dirty="0">
                <a:solidFill>
                  <a:srgbClr val="003896"/>
                </a:solidFill>
                <a:ea typeface="Arial Black" charset="0"/>
                <a:cs typeface="Arial" panose="020B0604020202020204" pitchFamily="34" charset="0"/>
              </a:rPr>
              <a:t>    Lunch &amp; Learns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2033" y="5666038"/>
            <a:ext cx="2263140" cy="1694384"/>
          </a:xfrm>
          <a:prstGeom prst="rect">
            <a:avLst/>
          </a:prstGeom>
        </p:spPr>
      </p:pic>
      <p:pic>
        <p:nvPicPr>
          <p:cNvPr id="1028" name="Picture 4" descr="http://clipartsign.com/upload/2016/02/10/check-mark-clip-art-at-vector-clip-art-2.png"/>
          <p:cNvPicPr>
            <a:picLocks noChangeAspect="1" noChangeArrowheads="1"/>
          </p:cNvPicPr>
          <p:nvPr/>
        </p:nvPicPr>
        <p:blipFill>
          <a:blip r:embed="rId5" cstate="screen">
            <a:duotone>
              <a:prstClr val="black"/>
              <a:srgbClr val="0C529B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32" y="5265084"/>
            <a:ext cx="222430" cy="21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clipartsign.com/upload/2016/02/10/check-mark-clip-art-at-vector-clip-art-2.png"/>
          <p:cNvPicPr>
            <a:picLocks noChangeAspect="1" noChangeArrowheads="1"/>
          </p:cNvPicPr>
          <p:nvPr/>
        </p:nvPicPr>
        <p:blipFill>
          <a:blip r:embed="rId5" cstate="screen">
            <a:duotone>
              <a:prstClr val="black"/>
              <a:srgbClr val="0C529B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32" y="7148058"/>
            <a:ext cx="222430" cy="21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clipartsign.com/upload/2016/02/10/check-mark-clip-art-at-vector-clip-art-2.png"/>
          <p:cNvPicPr>
            <a:picLocks noChangeAspect="1" noChangeArrowheads="1"/>
          </p:cNvPicPr>
          <p:nvPr/>
        </p:nvPicPr>
        <p:blipFill>
          <a:blip r:embed="rId5" cstate="screen">
            <a:duotone>
              <a:prstClr val="black"/>
              <a:srgbClr val="0C529B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32" y="5892742"/>
            <a:ext cx="222430" cy="21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://clipartsign.com/upload/2016/02/10/check-mark-clip-art-at-vector-clip-art-2.png"/>
          <p:cNvPicPr>
            <a:picLocks noChangeAspect="1" noChangeArrowheads="1"/>
          </p:cNvPicPr>
          <p:nvPr/>
        </p:nvPicPr>
        <p:blipFill>
          <a:blip r:embed="rId5" cstate="screen">
            <a:duotone>
              <a:prstClr val="black"/>
              <a:srgbClr val="0C529B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32" y="6520400"/>
            <a:ext cx="222430" cy="21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87252" y="3992821"/>
            <a:ext cx="7376161" cy="941797"/>
          </a:xfrm>
          <a:prstGeom prst="rect">
            <a:avLst/>
          </a:prstGeom>
        </p:spPr>
        <p:txBody>
          <a:bodyPr wrap="square" lIns="101882" tIns="50941" rIns="101882" bIns="50941">
            <a:spAutoFit/>
          </a:bodyPr>
          <a:lstStyle/>
          <a:p>
            <a:r>
              <a:rPr lang="en-US" sz="2700" b="1" dirty="0">
                <a:solidFill>
                  <a:srgbClr val="003896"/>
                </a:solidFill>
                <a:ea typeface="Arial Black" charset="0"/>
                <a:cs typeface="Arial" panose="020B0604020202020204" pitchFamily="34" charset="0"/>
              </a:rPr>
              <a:t>EMPLOYEE VOLUNTEERS LEAD OUR SUSTAINABILITY EFFORTS THROUGH: </a:t>
            </a:r>
            <a:endParaRPr lang="en-US" sz="2700" b="1" dirty="0">
              <a:solidFill>
                <a:srgbClr val="003896"/>
              </a:solidFill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580EBA8-741A-4C45-90A0-9CBF265DDF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640" y="1525929"/>
            <a:ext cx="4719199" cy="21450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E955C62-2B89-BC4D-A618-1386F91FE77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8728" y="1525929"/>
            <a:ext cx="4719892" cy="214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73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884920" y="6995160"/>
            <a:ext cx="1173480" cy="777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89931" y="-43543"/>
            <a:ext cx="9492208" cy="1056640"/>
          </a:xfrm>
          <a:prstGeom prst="rect">
            <a:avLst/>
          </a:prstGeom>
        </p:spPr>
        <p:txBody>
          <a:bodyPr vert="horz" lIns="101882" tIns="50941" rIns="101882" bIns="50941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DOMTAR ON SOCIAL MEDIA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49137" y="7167880"/>
            <a:ext cx="1963479" cy="379876"/>
          </a:xfrm>
          <a:prstGeom prst="rect">
            <a:avLst/>
          </a:prstGeom>
          <a:noFill/>
        </p:spPr>
        <p:txBody>
          <a:bodyPr wrap="none" lIns="101882" tIns="50941" rIns="101882" bIns="50941" rtlCol="0">
            <a:spAutoFit/>
          </a:bodyPr>
          <a:lstStyle/>
          <a:p>
            <a:r>
              <a:rPr lang="en-US" dirty="0">
                <a:solidFill>
                  <a:srgbClr val="003896"/>
                </a:solidFill>
              </a:rPr>
              <a:t>@</a:t>
            </a:r>
            <a:r>
              <a:rPr lang="en-US" dirty="0" err="1">
                <a:solidFill>
                  <a:srgbClr val="003896"/>
                </a:solidFill>
              </a:rPr>
              <a:t>DomtarEveryday</a:t>
            </a:r>
            <a:endParaRPr lang="en-US" dirty="0">
              <a:solidFill>
                <a:srgbClr val="003896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847118" y="3906067"/>
            <a:ext cx="1809591" cy="379876"/>
          </a:xfrm>
          <a:prstGeom prst="rect">
            <a:avLst/>
          </a:prstGeom>
          <a:noFill/>
        </p:spPr>
        <p:txBody>
          <a:bodyPr wrap="none" lIns="101882" tIns="50941" rIns="101882" bIns="50941" rtlCol="0">
            <a:spAutoFit/>
          </a:bodyPr>
          <a:lstStyle/>
          <a:p>
            <a:r>
              <a:rPr lang="en-US" dirty="0">
                <a:solidFill>
                  <a:srgbClr val="003896"/>
                </a:solidFill>
              </a:rPr>
              <a:t>Domtar Everyday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270296" y="3819707"/>
            <a:ext cx="2530032" cy="379876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r>
              <a:rPr lang="en-US" dirty="0" err="1">
                <a:solidFill>
                  <a:srgbClr val="003896"/>
                </a:solidFill>
              </a:rPr>
              <a:t>Youtube.com</a:t>
            </a:r>
            <a:r>
              <a:rPr lang="en-US" dirty="0">
                <a:solidFill>
                  <a:srgbClr val="003896"/>
                </a:solidFill>
              </a:rPr>
              <a:t>/</a:t>
            </a:r>
            <a:r>
              <a:rPr lang="en-US" dirty="0" err="1">
                <a:solidFill>
                  <a:srgbClr val="003896"/>
                </a:solidFill>
              </a:rPr>
              <a:t>domtar</a:t>
            </a:r>
            <a:endParaRPr lang="en-US" dirty="0">
              <a:solidFill>
                <a:srgbClr val="003896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40804" y="7167880"/>
            <a:ext cx="2446745" cy="379876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r>
              <a:rPr lang="en-US" dirty="0">
                <a:solidFill>
                  <a:srgbClr val="003896"/>
                </a:solidFill>
              </a:rPr>
              <a:t>Search for Domtar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5561CCE-D3E3-1747-A5AA-9B124EFE70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219" y="1707810"/>
            <a:ext cx="3110183" cy="20027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1D93C42-CD6F-9B48-B773-39794427AD2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6147" y="1642062"/>
            <a:ext cx="3256061" cy="20967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ACF4BD6-5222-9241-BB37-3F74B9D9649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107" y="4974210"/>
            <a:ext cx="3114894" cy="19556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7294" y="1295401"/>
            <a:ext cx="543027" cy="559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588" y="1122680"/>
            <a:ext cx="1515262" cy="9714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360" y="4294653"/>
            <a:ext cx="1112580" cy="11462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A157440F-CE42-3147-A602-C410F0A908C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9881" y="4940647"/>
            <a:ext cx="3228591" cy="20300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Image result for linkedin logo png">
            <a:extLst>
              <a:ext uri="{FF2B5EF4-FFF2-40B4-BE49-F238E27FC236}">
                <a16:creationId xmlns="" xmlns:a16="http://schemas.microsoft.com/office/drawing/2014/main" id="{475BE972-0F88-5442-A051-AFF728559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3920" y="4577081"/>
            <a:ext cx="1760220" cy="492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73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-1143000"/>
            <a:ext cx="7772400" cy="10058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556" y="1295400"/>
            <a:ext cx="2421285" cy="14356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900571"/>
            <a:ext cx="10058400" cy="3426852"/>
          </a:xfrm>
          <a:prstGeom prst="rect">
            <a:avLst/>
          </a:prstGeom>
          <a:noFill/>
        </p:spPr>
        <p:txBody>
          <a:bodyPr wrap="square" lIns="101609" tIns="50806" rIns="101609" bIns="50806" rtlCol="0">
            <a:spAutoFit/>
          </a:bodyPr>
          <a:lstStyle/>
          <a:p>
            <a:pPr algn="ctr" defTabSz="1016207" fontAlgn="base">
              <a:spcBef>
                <a:spcPct val="0"/>
              </a:spcBef>
              <a:spcAft>
                <a:spcPct val="0"/>
              </a:spcAft>
            </a:pPr>
            <a:endParaRPr lang="en-US" b="1" dirty="0" smtClean="0">
              <a:solidFill>
                <a:srgbClr val="003896"/>
              </a:solidFill>
              <a:latin typeface="Arial" pitchFamily="34" charset="0"/>
            </a:endParaRPr>
          </a:p>
          <a:p>
            <a:pPr marL="2540219" lvl="5" defTabSz="1016088">
              <a:lnSpc>
                <a:spcPct val="150000"/>
              </a:lnSpc>
            </a:pPr>
            <a:r>
              <a:rPr lang="en-US" b="1" dirty="0" smtClean="0">
                <a:solidFill>
                  <a:srgbClr val="4FA800"/>
                </a:solidFill>
                <a:latin typeface="Arial" pitchFamily="34" charset="0"/>
              </a:rPr>
              <a:t>COMMITTED</a:t>
            </a:r>
            <a:r>
              <a:rPr lang="en-US" dirty="0" smtClean="0">
                <a:solidFill>
                  <a:srgbClr val="4FA800"/>
                </a:solidFill>
                <a:latin typeface="Arial" pitchFamily="34" charset="0"/>
              </a:rPr>
              <a:t> </a:t>
            </a:r>
            <a:r>
              <a:rPr lang="en-US" dirty="0" smtClean="0">
                <a:solidFill>
                  <a:srgbClr val="003896"/>
                </a:solidFill>
                <a:latin typeface="Arial" pitchFamily="34" charset="0"/>
              </a:rPr>
              <a:t> </a:t>
            </a:r>
            <a:r>
              <a:rPr lang="en-US" dirty="0">
                <a:solidFill>
                  <a:srgbClr val="003896"/>
                </a:solidFill>
                <a:latin typeface="Arial" pitchFamily="34" charset="0"/>
              </a:rPr>
              <a:t>to a sustainable and better </a:t>
            </a:r>
            <a:r>
              <a:rPr lang="en-US" dirty="0" smtClean="0">
                <a:solidFill>
                  <a:srgbClr val="003896"/>
                </a:solidFill>
                <a:latin typeface="Arial" pitchFamily="34" charset="0"/>
              </a:rPr>
              <a:t>future</a:t>
            </a:r>
          </a:p>
          <a:p>
            <a:pPr marL="2540219" lvl="5" defTabSz="1016088">
              <a:lnSpc>
                <a:spcPct val="150000"/>
              </a:lnSpc>
            </a:pPr>
            <a:r>
              <a:rPr lang="en-US" b="1" dirty="0" smtClean="0">
                <a:solidFill>
                  <a:srgbClr val="00B0F0"/>
                </a:solidFill>
                <a:latin typeface="Arial" pitchFamily="34" charset="0"/>
              </a:rPr>
              <a:t>DELIVERING</a:t>
            </a:r>
            <a:r>
              <a:rPr lang="en-US" dirty="0" smtClean="0">
                <a:solidFill>
                  <a:srgbClr val="003896"/>
                </a:solidFill>
                <a:latin typeface="Arial" pitchFamily="34" charset="0"/>
              </a:rPr>
              <a:t>  </a:t>
            </a:r>
            <a:r>
              <a:rPr lang="en-US" dirty="0">
                <a:solidFill>
                  <a:srgbClr val="003896"/>
                </a:solidFill>
                <a:latin typeface="Arial" pitchFamily="34" charset="0"/>
              </a:rPr>
              <a:t>the highest quality to our </a:t>
            </a:r>
            <a:r>
              <a:rPr lang="en-US" dirty="0" smtClean="0">
                <a:solidFill>
                  <a:srgbClr val="003896"/>
                </a:solidFill>
                <a:latin typeface="Arial" pitchFamily="34" charset="0"/>
              </a:rPr>
              <a:t>customers</a:t>
            </a:r>
          </a:p>
          <a:p>
            <a:pPr marL="2540219" lvl="5" defTabSz="1016088">
              <a:lnSpc>
                <a:spcPct val="150000"/>
              </a:lnSpc>
            </a:pPr>
            <a:r>
              <a:rPr lang="en-US" b="1" dirty="0" smtClean="0">
                <a:solidFill>
                  <a:srgbClr val="F28437"/>
                </a:solidFill>
                <a:latin typeface="Arial" pitchFamily="34" charset="0"/>
              </a:rPr>
              <a:t>EMPOWERING</a:t>
            </a:r>
            <a:r>
              <a:rPr lang="en-US" dirty="0" smtClean="0">
                <a:solidFill>
                  <a:srgbClr val="003896"/>
                </a:solidFill>
                <a:latin typeface="Arial" pitchFamily="34" charset="0"/>
              </a:rPr>
              <a:t>  </a:t>
            </a:r>
            <a:r>
              <a:rPr lang="en-US" dirty="0">
                <a:solidFill>
                  <a:srgbClr val="003896"/>
                </a:solidFill>
                <a:latin typeface="Arial" pitchFamily="34" charset="0"/>
              </a:rPr>
              <a:t>our employees to excel </a:t>
            </a:r>
            <a:r>
              <a:rPr lang="en-US" dirty="0" smtClean="0">
                <a:solidFill>
                  <a:srgbClr val="003896"/>
                </a:solidFill>
                <a:latin typeface="Arial" pitchFamily="34" charset="0"/>
              </a:rPr>
              <a:t>and develop </a:t>
            </a:r>
          </a:p>
          <a:p>
            <a:pPr marL="2540219" lvl="5" defTabSz="1016088">
              <a:lnSpc>
                <a:spcPct val="150000"/>
              </a:lnSpc>
            </a:pPr>
            <a:r>
              <a:rPr lang="en-US" b="1" dirty="0" smtClean="0">
                <a:solidFill>
                  <a:srgbClr val="19AD44"/>
                </a:solidFill>
                <a:latin typeface="Arial" pitchFamily="34" charset="0"/>
              </a:rPr>
              <a:t>STRENGTHENING</a:t>
            </a:r>
            <a:r>
              <a:rPr lang="en-US" dirty="0" smtClean="0">
                <a:solidFill>
                  <a:srgbClr val="003896"/>
                </a:solidFill>
                <a:latin typeface="Arial" pitchFamily="34" charset="0"/>
              </a:rPr>
              <a:t>  our communities</a:t>
            </a:r>
            <a:endParaRPr lang="en-US" dirty="0">
              <a:solidFill>
                <a:srgbClr val="003896"/>
              </a:solidFill>
              <a:latin typeface="Arial" pitchFamily="34" charset="0"/>
            </a:endParaRPr>
          </a:p>
          <a:p>
            <a:pPr algn="ctr" defTabSz="1016207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3896"/>
              </a:solidFill>
              <a:latin typeface="Arial" pitchFamily="34" charset="0"/>
            </a:endParaRPr>
          </a:p>
          <a:p>
            <a:pPr algn="ctr" defTabSz="1016207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3896"/>
              </a:solidFill>
              <a:latin typeface="Arial" pitchFamily="34" charset="0"/>
            </a:endParaRPr>
          </a:p>
          <a:p>
            <a:pPr algn="ctr" defTabSz="1016207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3896"/>
              </a:solidFill>
              <a:latin typeface="Arial" pitchFamily="34" charset="0"/>
            </a:endParaRPr>
          </a:p>
          <a:p>
            <a:pPr algn="ctr" defTabSz="101620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A" b="1" kern="0" dirty="0" err="1" smtClean="0">
                <a:solidFill>
                  <a:srgbClr val="003896"/>
                </a:solidFill>
                <a:latin typeface="Arial"/>
              </a:rPr>
              <a:t>www.domtar.com</a:t>
            </a:r>
            <a:r>
              <a:rPr lang="en-US" b="1" kern="0" dirty="0">
                <a:solidFill>
                  <a:srgbClr val="003896"/>
                </a:solidFill>
                <a:latin typeface="Arial"/>
              </a:rPr>
              <a:t>/careers </a:t>
            </a:r>
          </a:p>
          <a:p>
            <a:pPr algn="ctr" defTabSz="1016207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3896"/>
              </a:solidFill>
              <a:latin typeface="Arial" pitchFamily="34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0"/>
            <a:ext cx="10058400" cy="731520"/>
          </a:xfrm>
          <a:prstGeom prst="rect">
            <a:avLst/>
          </a:prstGeom>
          <a:solidFill>
            <a:srgbClr val="003896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152414" tIns="0" rIns="152414" bIns="0" anchor="ctr" anchorCtr="0">
            <a:spAutoFit/>
          </a:bodyPr>
          <a:lstStyle/>
          <a:p>
            <a:pPr marL="127018" lvl="1" defTabSz="1016207" fontAlgn="base">
              <a:spcBef>
                <a:spcPct val="0"/>
              </a:spcBef>
              <a:spcAft>
                <a:spcPct val="0"/>
              </a:spcAft>
            </a:pPr>
            <a:endParaRPr lang="en-US" sz="3000" dirty="0">
              <a:solidFill>
                <a:prstClr val="white"/>
              </a:solidFill>
              <a:latin typeface="Arial Black" panose="020B0A04020102020204" pitchFamily="34" charset="0"/>
              <a:ea typeface="Calibri"/>
              <a:cs typeface="Times New Roman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-228600"/>
            <a:ext cx="10058400" cy="1295400"/>
          </a:xfrm>
          <a:prstGeom prst="rect">
            <a:avLst/>
          </a:prstGeom>
        </p:spPr>
        <p:txBody>
          <a:bodyPr vert="horz" lIns="101609" tIns="50806" rIns="101609" bIns="5080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spc="-14" dirty="0">
                <a:solidFill>
                  <a:srgbClr val="FFFFFF"/>
                </a:solidFill>
                <a:latin typeface="Arial Black"/>
                <a:cs typeface="Arial Black"/>
              </a:rPr>
              <a:t>JOIN US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24940" y="2957627"/>
            <a:ext cx="7459980" cy="933862"/>
          </a:xfrm>
          <a:prstGeom prst="rect">
            <a:avLst/>
          </a:prstGeom>
          <a:noFill/>
        </p:spPr>
        <p:txBody>
          <a:bodyPr wrap="square" lIns="101609" tIns="50806" rIns="101609" bIns="50806" rtlCol="0">
            <a:spAutoFit/>
          </a:bodyPr>
          <a:lstStyle/>
          <a:p>
            <a:pPr defTabSz="1016207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3896"/>
                </a:solidFill>
                <a:latin typeface="Arial" charset="0"/>
                <a:ea typeface="Arial" charset="0"/>
                <a:cs typeface="Arial" charset="0"/>
              </a:rPr>
              <a:t>We offer full-time, co-op and internship positions, ideal for someone </a:t>
            </a:r>
            <a:r>
              <a:rPr lang="en-US" b="1" dirty="0" smtClean="0">
                <a:solidFill>
                  <a:srgbClr val="003896"/>
                </a:solidFill>
                <a:latin typeface="Arial" charset="0"/>
                <a:ea typeface="Arial" charset="0"/>
                <a:cs typeface="Arial" charset="0"/>
              </a:rPr>
              <a:t>looking to </a:t>
            </a:r>
            <a:r>
              <a:rPr lang="en-US" b="1" dirty="0">
                <a:solidFill>
                  <a:srgbClr val="003896"/>
                </a:solidFill>
                <a:latin typeface="Arial" charset="0"/>
                <a:ea typeface="Arial" charset="0"/>
                <a:cs typeface="Arial" charset="0"/>
              </a:rPr>
              <a:t>grow with an innovative, best-in-class manufacturing </a:t>
            </a:r>
            <a:r>
              <a:rPr lang="en-US" b="1" dirty="0" smtClean="0">
                <a:solidFill>
                  <a:srgbClr val="003896"/>
                </a:solidFill>
                <a:latin typeface="Arial" charset="0"/>
                <a:ea typeface="Arial" charset="0"/>
                <a:cs typeface="Arial" charset="0"/>
              </a:rPr>
              <a:t>company:</a:t>
            </a:r>
            <a:endParaRPr lang="en-US" b="1" dirty="0">
              <a:solidFill>
                <a:srgbClr val="003896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91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9"/>
          <a:stretch/>
        </p:blipFill>
        <p:spPr>
          <a:xfrm>
            <a:off x="-5255" y="0"/>
            <a:ext cx="10058400" cy="792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3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" y="-10245"/>
            <a:ext cx="10058399" cy="752018"/>
          </a:xfrm>
          <a:prstGeom prst="rect">
            <a:avLst/>
          </a:prstGeom>
          <a:solidFill>
            <a:srgbClr val="003896"/>
          </a:solidFill>
        </p:spPr>
        <p:txBody>
          <a:bodyPr vert="horz" wrap="square" lIns="0" tIns="272427" rIns="0" bIns="0" rtlCol="0">
            <a:spAutoFit/>
          </a:bodyPr>
          <a:lstStyle/>
          <a:p>
            <a:pPr marL="126740" lvl="1" algn="ctr" defTabSz="1013953" rtl="0" fontAlgn="base">
              <a:spcBef>
                <a:spcPct val="0"/>
              </a:spcBef>
              <a:spcAft>
                <a:spcPct val="0"/>
              </a:spcAft>
            </a:pPr>
            <a:r>
              <a:rPr sz="3000" kern="1200" dirty="0">
                <a:solidFill>
                  <a:prstClr val="white"/>
                </a:solidFill>
                <a:latin typeface="Arial Black" panose="020B0A04020102020204" pitchFamily="34" charset="0"/>
                <a:ea typeface="Calibri"/>
                <a:cs typeface="Times New Roman"/>
              </a:rPr>
              <a:t>PRODUCTS THAT PEOPLE RELY ON EVERY DAY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628380" y="7068564"/>
            <a:ext cx="81915" cy="134476"/>
          </a:xfrm>
          <a:prstGeom prst="rect">
            <a:avLst/>
          </a:prstGeom>
        </p:spPr>
        <p:txBody>
          <a:bodyPr vert="horz" wrap="square" lIns="0" tIns="11965" rIns="0" bIns="0" rtlCol="0">
            <a:spAutoFit/>
          </a:bodyPr>
          <a:lstStyle/>
          <a:p>
            <a:pPr marL="12590">
              <a:spcBef>
                <a:spcPts val="95"/>
              </a:spcBef>
            </a:pPr>
            <a:r>
              <a:rPr sz="800" spc="-4" dirty="0">
                <a:solidFill>
                  <a:srgbClr val="75686B"/>
                </a:solidFill>
                <a:latin typeface="Arial"/>
                <a:cs typeface="Arial"/>
              </a:rPr>
              <a:t>2</a:t>
            </a:r>
            <a:endParaRPr sz="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815754" y="6779142"/>
            <a:ext cx="715069" cy="4661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209035" y="3962400"/>
            <a:ext cx="1371600" cy="1371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331551" y="2162644"/>
            <a:ext cx="1328927" cy="13296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47805" y="3934206"/>
            <a:ext cx="1371600" cy="13716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326927" y="5789765"/>
            <a:ext cx="1338833" cy="132511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092695" y="5781294"/>
            <a:ext cx="1337310" cy="133807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086620" y="2133603"/>
            <a:ext cx="1345691" cy="136702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47800" y="5785955"/>
            <a:ext cx="1329689" cy="132968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204461" y="2133600"/>
            <a:ext cx="1376172" cy="13716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354323" y="3939541"/>
            <a:ext cx="1295400" cy="136169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456946" y="2120646"/>
            <a:ext cx="1371600" cy="13716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194553" y="5782055"/>
            <a:ext cx="1337310" cy="133731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086603" y="3962400"/>
            <a:ext cx="1371600" cy="13716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667005" y="1474724"/>
            <a:ext cx="8702040" cy="513715"/>
          </a:xfrm>
          <a:prstGeom prst="rect">
            <a:avLst/>
          </a:prstGeom>
        </p:spPr>
        <p:txBody>
          <a:bodyPr vert="horz" wrap="square" lIns="0" tIns="12590" rIns="0" bIns="0" rtlCol="0">
            <a:spAutoFit/>
          </a:bodyPr>
          <a:lstStyle/>
          <a:p>
            <a:pPr marL="1754740" marR="5080" indent="-1742770">
              <a:spcBef>
                <a:spcPts val="100"/>
              </a:spcBef>
            </a:pPr>
            <a:r>
              <a:rPr sz="1600" b="1" spc="-4" dirty="0">
                <a:solidFill>
                  <a:srgbClr val="003896"/>
                </a:solidFill>
                <a:latin typeface="Arial"/>
                <a:cs typeface="Arial"/>
              </a:rPr>
              <a:t>Fortune </a:t>
            </a:r>
            <a:r>
              <a:rPr lang="en-US" sz="1600" b="1" spc="-4" dirty="0">
                <a:solidFill>
                  <a:srgbClr val="003896"/>
                </a:solidFill>
                <a:latin typeface="Arial"/>
                <a:cs typeface="Arial"/>
              </a:rPr>
              <a:t>1000</a:t>
            </a:r>
            <a:r>
              <a:rPr sz="1600" b="1" spc="-4" dirty="0">
                <a:solidFill>
                  <a:srgbClr val="003896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003896"/>
                </a:solidFill>
                <a:latin typeface="Arial"/>
                <a:cs typeface="Arial"/>
              </a:rPr>
              <a:t>company, </a:t>
            </a:r>
            <a:r>
              <a:rPr sz="1600" b="1" spc="-4" dirty="0">
                <a:solidFill>
                  <a:srgbClr val="003896"/>
                </a:solidFill>
                <a:latin typeface="Arial"/>
                <a:cs typeface="Arial"/>
              </a:rPr>
              <a:t>leading the market in the Pulp and Paper industry in North America  and continuing to expand our Personal Care</a:t>
            </a:r>
            <a:r>
              <a:rPr sz="1600" b="1" dirty="0">
                <a:solidFill>
                  <a:srgbClr val="003896"/>
                </a:solidFill>
                <a:latin typeface="Arial"/>
                <a:cs typeface="Arial"/>
              </a:rPr>
              <a:t> </a:t>
            </a:r>
            <a:r>
              <a:rPr sz="1600" b="1" spc="-4" dirty="0">
                <a:solidFill>
                  <a:srgbClr val="003896"/>
                </a:solidFill>
                <a:latin typeface="Arial"/>
                <a:cs typeface="Arial"/>
              </a:rPr>
              <a:t>division.</a:t>
            </a:r>
            <a:endParaRPr sz="16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70881"/>
            <a:ext cx="10058400" cy="7001520"/>
          </a:xfrm>
          <a:prstGeom prst="rect">
            <a:avLst/>
          </a:prstGeom>
          <a:effectLst/>
        </p:spPr>
      </p:pic>
      <p:sp>
        <p:nvSpPr>
          <p:cNvPr id="4" name="TextBox 3"/>
          <p:cNvSpPr txBox="1"/>
          <p:nvPr/>
        </p:nvSpPr>
        <p:spPr>
          <a:xfrm>
            <a:off x="47" y="1549420"/>
            <a:ext cx="10058399" cy="523220"/>
          </a:xfrm>
          <a:prstGeom prst="rect">
            <a:avLst/>
          </a:prstGeom>
          <a:noFill/>
        </p:spPr>
        <p:txBody>
          <a:bodyPr wrap="square" lIns="101384" tIns="50695" rIns="101384" bIns="50695" rtlCol="0">
            <a:spAutoFit/>
          </a:bodyPr>
          <a:lstStyle/>
          <a:p>
            <a:pPr algn="ctr" defTabSz="506922" fontAlgn="base">
              <a:spcBef>
                <a:spcPts val="334"/>
              </a:spcBef>
              <a:spcAft>
                <a:spcPct val="0"/>
              </a:spcAft>
              <a:buClr>
                <a:srgbClr val="1F497D"/>
              </a:buClr>
              <a:buSzPct val="95000"/>
            </a:pPr>
            <a:r>
              <a:rPr lang="en-US" sz="2700" dirty="0">
                <a:solidFill>
                  <a:srgbClr val="0B4D8C"/>
                </a:solidFill>
                <a:latin typeface="Arial" charset="0"/>
                <a:ea typeface="Arial" charset="0"/>
                <a:cs typeface="Arial" charset="0"/>
              </a:rPr>
              <a:t>We have what it takes to thrive in an ever-changing industry.</a:t>
            </a:r>
          </a:p>
        </p:txBody>
      </p:sp>
      <p:sp>
        <p:nvSpPr>
          <p:cNvPr id="4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579327" y="7451141"/>
            <a:ext cx="502920" cy="259080"/>
          </a:xfrm>
          <a:prstGeom prst="rect">
            <a:avLst/>
          </a:prstGeom>
        </p:spPr>
        <p:txBody>
          <a:bodyPr vert="horz" lIns="101384" tIns="50695" rIns="101384" bIns="60826" rtlCol="0" anchor="b" anchorCtr="0"/>
          <a:lstStyle>
            <a:lvl1pPr algn="r">
              <a:defRPr lang="en-US" sz="9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506922">
              <a:lnSpc>
                <a:spcPct val="90000"/>
              </a:lnSpc>
              <a:spcBef>
                <a:spcPts val="223"/>
              </a:spcBef>
              <a:tabLst>
                <a:tab pos="5167735" algn="r"/>
              </a:tabLst>
            </a:pPr>
            <a:fld id="{4DC2AB05-D72D-4B0A-8B22-E3EFC9633685}" type="slidenum">
              <a:rPr>
                <a:solidFill>
                  <a:prstClr val="white">
                    <a:lumMod val="50000"/>
                  </a:prstClr>
                </a:solidFill>
              </a:rPr>
              <a:pPr defTabSz="506922">
                <a:lnSpc>
                  <a:spcPct val="90000"/>
                </a:lnSpc>
                <a:spcBef>
                  <a:spcPts val="223"/>
                </a:spcBef>
                <a:tabLst>
                  <a:tab pos="5167735" algn="r"/>
                </a:tabLst>
              </a:pPr>
              <a:t>4</a:t>
            </a:fld>
            <a:endParaRPr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45" name="Text Box 2"/>
          <p:cNvSpPr txBox="1">
            <a:spLocks noChangeArrowheads="1"/>
          </p:cNvSpPr>
          <p:nvPr/>
        </p:nvSpPr>
        <p:spPr bwMode="auto">
          <a:xfrm>
            <a:off x="-83820" y="299983"/>
            <a:ext cx="10058400" cy="470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52075" tIns="0" rIns="152075" bIns="0" anchor="ctr" anchorCtr="0">
            <a:spAutoFit/>
          </a:bodyPr>
          <a:lstStyle/>
          <a:p>
            <a:pPr marL="126740" lvl="1" algn="ctr" defTabSz="1013953" fontAlgn="base">
              <a:spcBef>
                <a:spcPct val="0"/>
              </a:spcBef>
              <a:spcAft>
                <a:spcPct val="0"/>
              </a:spcAft>
            </a:pPr>
            <a:r>
              <a:rPr lang="en-US" sz="3000" dirty="0">
                <a:solidFill>
                  <a:prstClr val="white"/>
                </a:solidFill>
                <a:latin typeface="Arial Black" panose="020B0A04020102020204" pitchFamily="34" charset="0"/>
                <a:ea typeface="Calibri"/>
                <a:cs typeface="Times New Roman"/>
              </a:rPr>
              <a:t>OVER 150 YEARS OF CREATING OUR FUTURE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362199"/>
            <a:ext cx="8686800" cy="409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340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7"/>
          <a:stretch/>
        </p:blipFill>
        <p:spPr>
          <a:xfrm>
            <a:off x="-5255" y="3"/>
            <a:ext cx="10058400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40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Crumpled-paper-texture.png"/>
          <p:cNvPicPr>
            <a:picLocks noChangeAspect="1"/>
          </p:cNvPicPr>
          <p:nvPr/>
        </p:nvPicPr>
        <p:blipFill rotWithShape="1">
          <a:blip r:embed="rId3" cstate="screen">
            <a:alphaModFix amt="5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14400"/>
            <a:ext cx="10058400" cy="6736080"/>
          </a:xfrm>
          <a:prstGeom prst="rect">
            <a:avLst/>
          </a:prstGeom>
        </p:spPr>
      </p:pic>
      <p:sp>
        <p:nvSpPr>
          <p:cNvPr id="43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6A5A6AC-D362-4C33-99AC-FD8CE585F5D4}" type="slidenum">
              <a:rPr>
                <a:solidFill>
                  <a:srgbClr val="75686B"/>
                </a:solidFill>
              </a:rPr>
              <a:pPr>
                <a:defRPr/>
              </a:pPr>
              <a:t>6</a:t>
            </a:fld>
            <a:endParaRPr>
              <a:solidFill>
                <a:srgbClr val="75686B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4781" y="152400"/>
            <a:ext cx="9829800" cy="544935"/>
          </a:xfrm>
        </p:spPr>
        <p:txBody>
          <a:bodyPr vert="horz" lIns="101882" tIns="50941" rIns="101882" bIns="50941" rtlCol="0" anchor="b" anchorCtr="0">
            <a:noAutofit/>
          </a:bodyPr>
          <a:lstStyle/>
          <a:p>
            <a:pPr marL="60139" indent="5307">
              <a:spcBef>
                <a:spcPts val="334"/>
              </a:spcBef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LARGEST MANUFACTURER OF UNCOATED FREESHEET IN NORTH AMERICA</a:t>
            </a:r>
            <a:b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AND LEADING GLOBAL PRODUCER OF SPECIALTY AND FLUFF PULP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736884" y="4058919"/>
            <a:ext cx="2498177" cy="2769801"/>
            <a:chOff x="457200" y="1516381"/>
            <a:chExt cx="1752600" cy="1920240"/>
          </a:xfrm>
          <a:solidFill>
            <a:srgbClr val="0082C5"/>
          </a:solidFill>
        </p:grpSpPr>
        <p:sp>
          <p:nvSpPr>
            <p:cNvPr id="22" name="Rectangle 21"/>
            <p:cNvSpPr/>
            <p:nvPr/>
          </p:nvSpPr>
          <p:spPr>
            <a:xfrm>
              <a:off x="457200" y="1516381"/>
              <a:ext cx="1752600" cy="1920240"/>
            </a:xfrm>
            <a:prstGeom prst="rect">
              <a:avLst/>
            </a:prstGeom>
            <a:grpFill/>
            <a:ln w="12700">
              <a:noFill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 dirty="0">
                <a:solidFill>
                  <a:srgbClr val="4FA8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60309" y="1537919"/>
              <a:ext cx="1738338" cy="146303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509412">
                <a:spcBef>
                  <a:spcPts val="334"/>
                </a:spcBef>
                <a:buClr>
                  <a:srgbClr val="1F497D"/>
                </a:buClr>
                <a:buSzPct val="95000"/>
              </a:pPr>
              <a:r>
                <a:rPr lang="en-US" sz="12800" b="1" dirty="0">
                  <a:solidFill>
                    <a:prstClr val="white"/>
                  </a:solidFill>
                </a:rPr>
                <a:t>13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38247" y="2954473"/>
              <a:ext cx="1383392" cy="16180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 defTabSz="509412">
                <a:lnSpc>
                  <a:spcPts val="1114"/>
                </a:lnSpc>
                <a:spcBef>
                  <a:spcPts val="334"/>
                </a:spcBef>
                <a:buClr>
                  <a:srgbClr val="1F497D"/>
                </a:buClr>
                <a:buSzPct val="95000"/>
              </a:pPr>
              <a:r>
                <a:rPr lang="en-US" b="1" dirty="0">
                  <a:solidFill>
                    <a:prstClr val="white"/>
                  </a:solidFill>
                </a:rPr>
                <a:t>Pulp &amp; paper mills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593581" y="2807965"/>
              <a:ext cx="1447800" cy="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2192" y="1125611"/>
            <a:ext cx="1370532" cy="195693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01"/>
          <a:stretch/>
        </p:blipFill>
        <p:spPr>
          <a:xfrm>
            <a:off x="4981319" y="1997659"/>
            <a:ext cx="1809862" cy="1084883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5257800" y="4058918"/>
            <a:ext cx="2453640" cy="2769801"/>
            <a:chOff x="457200" y="1516381"/>
            <a:chExt cx="1752600" cy="1920240"/>
          </a:xfrm>
          <a:solidFill>
            <a:srgbClr val="0C529B"/>
          </a:solidFill>
        </p:grpSpPr>
        <p:sp>
          <p:nvSpPr>
            <p:cNvPr id="57" name="Rectangle 56"/>
            <p:cNvSpPr/>
            <p:nvPr/>
          </p:nvSpPr>
          <p:spPr>
            <a:xfrm>
              <a:off x="457200" y="1516381"/>
              <a:ext cx="1752600" cy="1920240"/>
            </a:xfrm>
            <a:prstGeom prst="rect">
              <a:avLst/>
            </a:prstGeom>
            <a:grpFill/>
            <a:ln w="12700">
              <a:noFill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 dirty="0">
                <a:solidFill>
                  <a:srgbClr val="4FA800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57200" y="1516381"/>
              <a:ext cx="1752599" cy="146303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509412">
                <a:spcBef>
                  <a:spcPts val="334"/>
                </a:spcBef>
                <a:buClr>
                  <a:srgbClr val="1F497D"/>
                </a:buClr>
                <a:buSzPct val="95000"/>
              </a:pPr>
              <a:r>
                <a:rPr lang="en-US" sz="12800" b="1" dirty="0">
                  <a:solidFill>
                    <a:prstClr val="white"/>
                  </a:solidFill>
                </a:rPr>
                <a:t>10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21844" y="2833676"/>
              <a:ext cx="1023311" cy="47475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 defTabSz="509412">
                <a:spcBef>
                  <a:spcPts val="334"/>
                </a:spcBef>
                <a:buClr>
                  <a:srgbClr val="1F497D"/>
                </a:buClr>
                <a:buSzPct val="95000"/>
              </a:pPr>
              <a:r>
                <a:rPr lang="en-US" b="1" dirty="0">
                  <a:solidFill>
                    <a:prstClr val="white"/>
                  </a:solidFill>
                </a:rPr>
                <a:t>Converting </a:t>
              </a:r>
            </a:p>
            <a:p>
              <a:pPr algn="ctr" defTabSz="509412">
                <a:spcBef>
                  <a:spcPts val="334"/>
                </a:spcBef>
                <a:buClr>
                  <a:srgbClr val="1F497D"/>
                </a:buClr>
                <a:buSzPct val="95000"/>
              </a:pPr>
              <a:r>
                <a:rPr lang="en-US" b="1" dirty="0">
                  <a:solidFill>
                    <a:prstClr val="white"/>
                  </a:solidFill>
                </a:rPr>
                <a:t>offsite plants</a:t>
              </a:r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603394" y="2794046"/>
              <a:ext cx="1447800" cy="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1" name="Straight Connector 40"/>
          <p:cNvCxnSpPr/>
          <p:nvPr/>
        </p:nvCxnSpPr>
        <p:spPr>
          <a:xfrm>
            <a:off x="1074856" y="4739286"/>
            <a:ext cx="1592582" cy="0"/>
          </a:xfrm>
          <a:prstGeom prst="line">
            <a:avLst/>
          </a:prstGeom>
          <a:ln w="190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330" y="1126502"/>
            <a:ext cx="3371563" cy="195604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2532" y="1126503"/>
            <a:ext cx="1345059" cy="1956039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1318" y="1125611"/>
            <a:ext cx="1807146" cy="82549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3736" y="1095002"/>
            <a:ext cx="1670845" cy="198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40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863602"/>
            <a:ext cx="10058399" cy="6908799"/>
          </a:xfrm>
          <a:prstGeom prst="rect">
            <a:avLst/>
          </a:prstGeom>
        </p:spPr>
      </p:pic>
      <p:sp>
        <p:nvSpPr>
          <p:cNvPr id="8" name="AutoShape 4" descr="http://www.clker.com/cliparts/0/V/t/A/W/N/google-maps-gris.svg"/>
          <p:cNvSpPr>
            <a:spLocks noChangeAspect="1" noChangeArrowheads="1"/>
          </p:cNvSpPr>
          <p:nvPr/>
        </p:nvSpPr>
        <p:spPr bwMode="auto">
          <a:xfrm>
            <a:off x="171132" y="-163724"/>
            <a:ext cx="335280" cy="34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1882" tIns="50941" rIns="101882" bIns="50941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231F2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0" y="445024"/>
            <a:ext cx="10058400" cy="379876"/>
          </a:xfrm>
          <a:prstGeom prst="rect">
            <a:avLst/>
          </a:prstGeom>
          <a:noFill/>
          <a:ln>
            <a:noFill/>
          </a:ln>
        </p:spPr>
        <p:txBody>
          <a:bodyPr wrap="square" lIns="101882" tIns="50941" rIns="101882" bIns="50941" rtlCol="0">
            <a:spAutoFit/>
          </a:bodyPr>
          <a:lstStyle/>
          <a:p>
            <a:pPr algn="ctr">
              <a:spcAft>
                <a:spcPts val="334"/>
              </a:spcAft>
            </a:pP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Approximately 10,000 employees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0058400" cy="568537"/>
          </a:xfrm>
        </p:spPr>
        <p:txBody>
          <a:bodyPr vert="horz" lIns="101882" tIns="50941" rIns="101882" bIns="50941" rtlCol="0" anchor="b" anchorCtr="0">
            <a:noAutofit/>
          </a:bodyPr>
          <a:lstStyle/>
          <a:p>
            <a:pPr marL="3538" indent="-3538">
              <a:spcBef>
                <a:spcPts val="334"/>
              </a:spcBef>
            </a:pPr>
            <a:r>
              <a:rPr lang="en-US" sz="3100" b="1" dirty="0">
                <a:solidFill>
                  <a:schemeClr val="bg1"/>
                </a:solidFill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GLOBAL PRESENCE, LOCAL IMPACT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C8C25531-EE0F-F547-AC69-1D84B062AB0C}"/>
              </a:ext>
            </a:extLst>
          </p:cNvPr>
          <p:cNvSpPr/>
          <p:nvPr/>
        </p:nvSpPr>
        <p:spPr>
          <a:xfrm>
            <a:off x="3939540" y="4360206"/>
            <a:ext cx="335280" cy="207264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47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36321"/>
            <a:ext cx="10058400" cy="672528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6286500" y="4390971"/>
            <a:ext cx="3771900" cy="1619310"/>
          </a:xfrm>
          <a:prstGeom prst="rect">
            <a:avLst/>
          </a:prstGeom>
          <a:solidFill>
            <a:srgbClr val="00A9E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E6A5A6AC-D362-4C33-99AC-FD8CE585F5D4}" type="slidenum">
              <a:rPr>
                <a:solidFill>
                  <a:srgbClr val="75686B"/>
                </a:solidFill>
              </a:rPr>
              <a:pPr>
                <a:defRPr/>
              </a:pPr>
              <a:t>8</a:t>
            </a:fld>
            <a:endParaRPr>
              <a:solidFill>
                <a:srgbClr val="75686B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487791" y="4492775"/>
            <a:ext cx="2346960" cy="383695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PULP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286500" y="6090911"/>
            <a:ext cx="3771900" cy="1619310"/>
          </a:xfrm>
          <a:prstGeom prst="rect">
            <a:avLst/>
          </a:prstGeom>
          <a:solidFill>
            <a:srgbClr val="0082C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7158351" y="4815479"/>
            <a:ext cx="2453265" cy="841541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Manufacturer of </a:t>
            </a:r>
            <a:r>
              <a:rPr lang="en-US" sz="1600" b="1" dirty="0" err="1">
                <a:solidFill>
                  <a:schemeClr val="bg1"/>
                </a:solidFill>
              </a:rPr>
              <a:t>papergrade</a:t>
            </a:r>
            <a:r>
              <a:rPr lang="en-US" sz="1600" b="1" dirty="0">
                <a:solidFill>
                  <a:schemeClr val="bg1"/>
                </a:solidFill>
              </a:rPr>
              <a:t>, fluff and specialty </a:t>
            </a:r>
            <a:r>
              <a:rPr lang="en-US" sz="1600" b="1" dirty="0" smtClean="0">
                <a:solidFill>
                  <a:schemeClr val="bg1"/>
                </a:solidFill>
              </a:rPr>
              <a:t>pulp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478214" y="6254890"/>
            <a:ext cx="2507601" cy="383695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SPECIALTY PAPERS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059211" y="6518359"/>
            <a:ext cx="2942449" cy="1081321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Leading manufacturer of premium, technical, specialty and packaging </a:t>
            </a:r>
            <a:r>
              <a:rPr lang="en-US" sz="1600" b="1" dirty="0" smtClean="0">
                <a:solidFill>
                  <a:schemeClr val="bg1"/>
                </a:solidFill>
              </a:rPr>
              <a:t>papers</a:t>
            </a:r>
          </a:p>
          <a:p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487791" y="4789030"/>
            <a:ext cx="1134162" cy="453458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rgbClr val="4FA800"/>
                </a:solidFill>
                <a:latin typeface="Arial"/>
                <a:cs typeface="Arial"/>
              </a:defRPr>
            </a:lvl1pPr>
          </a:lstStyle>
          <a:p>
            <a:r>
              <a:rPr lang="en-US" sz="2200" dirty="0">
                <a:solidFill>
                  <a:schemeClr val="bg1"/>
                </a:solidFill>
              </a:rPr>
              <a:t>22%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7422219"/>
            <a:ext cx="4085342" cy="318321"/>
          </a:xfrm>
          <a:prstGeom prst="rect">
            <a:avLst/>
          </a:prstGeom>
          <a:noFill/>
        </p:spPr>
        <p:txBody>
          <a:bodyPr wrap="none" lIns="101882" tIns="50941" rIns="101882" bIns="50941" rtlCol="0">
            <a:spAutoFit/>
          </a:bodyPr>
          <a:lstStyle/>
          <a:p>
            <a:pPr defTabSz="509412">
              <a:spcBef>
                <a:spcPts val="334"/>
              </a:spcBef>
              <a:buClr>
                <a:srgbClr val="1F497D"/>
              </a:buClr>
              <a:buSzPct val="95000"/>
            </a:pPr>
            <a:r>
              <a:rPr lang="fr-CA" sz="1400" i="1" dirty="0" err="1">
                <a:solidFill>
                  <a:schemeClr val="bg1"/>
                </a:solidFill>
              </a:rPr>
              <a:t>Percentage</a:t>
            </a:r>
            <a:r>
              <a:rPr lang="fr-CA" sz="1400" i="1" dirty="0">
                <a:solidFill>
                  <a:schemeClr val="bg1"/>
                </a:solidFill>
              </a:rPr>
              <a:t> </a:t>
            </a:r>
            <a:r>
              <a:rPr lang="fr-CA" sz="1400" i="1" dirty="0" err="1">
                <a:solidFill>
                  <a:schemeClr val="bg1"/>
                </a:solidFill>
              </a:rPr>
              <a:t>indicates</a:t>
            </a:r>
            <a:r>
              <a:rPr lang="fr-CA" sz="1400" i="1" dirty="0">
                <a:solidFill>
                  <a:schemeClr val="bg1"/>
                </a:solidFill>
              </a:rPr>
              <a:t> </a:t>
            </a:r>
            <a:r>
              <a:rPr lang="fr-CA" sz="1400" i="1" dirty="0" err="1">
                <a:solidFill>
                  <a:schemeClr val="bg1"/>
                </a:solidFill>
              </a:rPr>
              <a:t>share</a:t>
            </a:r>
            <a:r>
              <a:rPr lang="fr-CA" sz="1400" i="1" dirty="0">
                <a:solidFill>
                  <a:schemeClr val="bg1"/>
                </a:solidFill>
              </a:rPr>
              <a:t> of last </a:t>
            </a:r>
            <a:r>
              <a:rPr lang="fr-CA" sz="1400" i="1" dirty="0" err="1">
                <a:solidFill>
                  <a:schemeClr val="bg1"/>
                </a:solidFill>
              </a:rPr>
              <a:t>twelve</a:t>
            </a:r>
            <a:r>
              <a:rPr lang="fr-CA" sz="1400" i="1" dirty="0">
                <a:solidFill>
                  <a:schemeClr val="bg1"/>
                </a:solidFill>
              </a:rPr>
              <a:t> </a:t>
            </a:r>
            <a:r>
              <a:rPr lang="fr-CA" sz="1400" i="1" dirty="0" err="1">
                <a:solidFill>
                  <a:schemeClr val="bg1"/>
                </a:solidFill>
              </a:rPr>
              <a:t>month</a:t>
            </a:r>
            <a:r>
              <a:rPr lang="fr-CA" sz="1400" i="1" dirty="0">
                <a:solidFill>
                  <a:schemeClr val="bg1"/>
                </a:solidFill>
              </a:rPr>
              <a:t> sales</a:t>
            </a:r>
            <a:endParaRPr lang="en-US" sz="1400" i="1" dirty="0" err="1">
              <a:solidFill>
                <a:schemeClr val="bg1"/>
              </a:solidFill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0" y="259080"/>
            <a:ext cx="10058400" cy="569976"/>
          </a:xfrm>
          <a:prstGeom prst="rect">
            <a:avLst/>
          </a:prstGeom>
        </p:spPr>
        <p:txBody>
          <a:bodyPr vert="horz" lIns="101882" tIns="50941" rIns="101882" bIns="50941" rtlCol="0" anchor="b" anchorCtr="0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ts val="1800"/>
              </a:spcBef>
              <a:buNone/>
              <a:defRPr lang="en-US" sz="3200" b="1" kern="1200" cap="none" dirty="0">
                <a:solidFill>
                  <a:schemeClr val="tx2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marL="60139" indent="5307" algn="ctr">
              <a:spcBef>
                <a:spcPts val="334"/>
              </a:spcBef>
            </a:pPr>
            <a:r>
              <a:rPr dirty="0">
                <a:solidFill>
                  <a:schemeClr val="bg1"/>
                </a:solidFill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A STRATEGY FOR GROWTH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421474" y="6571950"/>
            <a:ext cx="787324" cy="453458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rgbClr val="0B4D8C"/>
                </a:solidFill>
                <a:latin typeface="Arial"/>
                <a:cs typeface="Arial"/>
              </a:defRPr>
            </a:lvl1pPr>
          </a:lstStyle>
          <a:p>
            <a:r>
              <a:rPr lang="en-US" sz="2200" dirty="0">
                <a:solidFill>
                  <a:schemeClr val="bg1"/>
                </a:solidFill>
              </a:rPr>
              <a:t>13%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286500" y="1088213"/>
            <a:ext cx="3771900" cy="1537647"/>
          </a:xfrm>
          <a:prstGeom prst="rect">
            <a:avLst/>
          </a:prstGeom>
          <a:solidFill>
            <a:srgbClr val="94D5D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294144" y="2698761"/>
            <a:ext cx="3771900" cy="1619310"/>
          </a:xfrm>
          <a:prstGeom prst="rect">
            <a:avLst/>
          </a:prstGeom>
          <a:solidFill>
            <a:srgbClr val="00B4C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461337" y="1624988"/>
            <a:ext cx="1134162" cy="453458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pPr defTabSz="509412">
              <a:spcBef>
                <a:spcPts val="334"/>
              </a:spcBef>
              <a:buClr>
                <a:srgbClr val="1F497D"/>
              </a:buClr>
              <a:buSzPct val="95000"/>
            </a:pPr>
            <a:r>
              <a:rPr lang="en-US" sz="2200" b="1" dirty="0">
                <a:solidFill>
                  <a:schemeClr val="bg1"/>
                </a:solidFill>
                <a:latin typeface="Arial"/>
                <a:cs typeface="Arial"/>
              </a:rPr>
              <a:t>47%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6451560" y="1251438"/>
            <a:ext cx="3298640" cy="383695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COMMUNICATION PAPERS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7131898" y="1624421"/>
            <a:ext cx="2869763" cy="533764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>
            <a:defPPr>
              <a:defRPr lang="en-US"/>
            </a:defPPr>
            <a:lvl1pPr>
              <a:defRPr sz="1400"/>
            </a:lvl1pPr>
          </a:lstStyle>
          <a:p>
            <a:r>
              <a:rPr lang="en-US" b="1" dirty="0">
                <a:solidFill>
                  <a:schemeClr val="bg1"/>
                </a:solidFill>
              </a:rPr>
              <a:t>Business, commercial print and publishing papers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476625" y="2785120"/>
            <a:ext cx="2346960" cy="383695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PERSONAL CARE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210373" y="3085706"/>
            <a:ext cx="2702873" cy="1095456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Marketer and producer of a broad line of absorbent hygiene products</a:t>
            </a:r>
          </a:p>
          <a:p>
            <a:pPr defTabSz="509412">
              <a:spcBef>
                <a:spcPts val="334"/>
              </a:spcBef>
              <a:buClr>
                <a:srgbClr val="1F497D"/>
              </a:buClr>
              <a:buSzPct val="95000"/>
            </a:pPr>
            <a:endParaRPr lang="en-US" sz="1400" dirty="0" err="1">
              <a:solidFill>
                <a:schemeClr val="bg1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476625" y="3103640"/>
            <a:ext cx="1134162" cy="453458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rgbClr val="0B4D8C"/>
                </a:solidFill>
                <a:latin typeface="Arial"/>
                <a:cs typeface="Arial"/>
              </a:defRPr>
            </a:lvl1pPr>
          </a:lstStyle>
          <a:p>
            <a:r>
              <a:rPr lang="en-US" sz="2200" dirty="0">
                <a:solidFill>
                  <a:schemeClr val="bg1"/>
                </a:solidFill>
              </a:rPr>
              <a:t>18%</a:t>
            </a:r>
          </a:p>
        </p:txBody>
      </p:sp>
    </p:spTree>
    <p:extLst>
      <p:ext uri="{BB962C8B-B14F-4D97-AF65-F5344CB8AC3E}">
        <p14:creationId xmlns:p14="http://schemas.microsoft.com/office/powerpoint/2010/main" val="405737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36320"/>
            <a:ext cx="10058400" cy="67360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036320"/>
            <a:ext cx="4471152" cy="673608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20497" y="6131561"/>
            <a:ext cx="3148867" cy="518375"/>
          </a:xfrm>
          <a:prstGeom prst="rect">
            <a:avLst/>
          </a:prstGeom>
          <a:noFill/>
        </p:spPr>
        <p:txBody>
          <a:bodyPr wrap="none" lIns="101882" tIns="50941" rIns="101882" bIns="50941" rtlCol="0">
            <a:spAutoFit/>
          </a:bodyPr>
          <a:lstStyle/>
          <a:p>
            <a:r>
              <a:rPr lang="en-US" sz="2700" b="1" dirty="0">
                <a:solidFill>
                  <a:srgbClr val="4FA800"/>
                </a:solidFill>
                <a:latin typeface="Arial" charset="0"/>
                <a:ea typeface="Arial" charset="0"/>
                <a:cs typeface="Arial" charset="0"/>
              </a:rPr>
              <a:t>82% Pulp &amp; Paper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51460" y="1381760"/>
            <a:ext cx="4107180" cy="1487871"/>
          </a:xfrm>
          <a:prstGeom prst="rect">
            <a:avLst/>
          </a:prstGeom>
        </p:spPr>
        <p:txBody>
          <a:bodyPr wrap="square" lIns="101882" tIns="50941" rIns="101882" bIns="50941">
            <a:spAutoFit/>
          </a:bodyPr>
          <a:lstStyle/>
          <a:p>
            <a:r>
              <a:rPr lang="en-US" dirty="0">
                <a:solidFill>
                  <a:srgbClr val="003896"/>
                </a:solidFill>
                <a:latin typeface="Arial" charset="0"/>
                <a:ea typeface="Arial" charset="0"/>
                <a:cs typeface="Arial" charset="0"/>
              </a:rPr>
              <a:t>We design, manufacture, market and distribute a wide variety of everyday  pulp, paper and personal care products from copy paper to baby diapers.</a:t>
            </a:r>
          </a:p>
        </p:txBody>
      </p:sp>
      <p:sp>
        <p:nvSpPr>
          <p:cNvPr id="54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F6DDCEC-C0B7-4EED-9149-51DF3806E7C2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188813" y="6708070"/>
            <a:ext cx="3321992" cy="518375"/>
          </a:xfrm>
          <a:prstGeom prst="rect">
            <a:avLst/>
          </a:prstGeom>
          <a:noFill/>
        </p:spPr>
        <p:txBody>
          <a:bodyPr wrap="none" lIns="101882" tIns="50941" rIns="101882" bIns="50941" rtlCol="0">
            <a:spAutoFit/>
          </a:bodyPr>
          <a:lstStyle/>
          <a:p>
            <a:r>
              <a:rPr lang="en-US" sz="2700" b="1" dirty="0">
                <a:solidFill>
                  <a:srgbClr val="003896"/>
                </a:solidFill>
                <a:latin typeface="Arial" charset="0"/>
                <a:ea typeface="Arial" charset="0"/>
                <a:cs typeface="Arial" charset="0"/>
              </a:rPr>
              <a:t>18% Personal Care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3331303" y="4894510"/>
            <a:ext cx="21497" cy="1760697"/>
          </a:xfrm>
          <a:prstGeom prst="line">
            <a:avLst/>
          </a:prstGeom>
          <a:ln>
            <a:solidFill>
              <a:srgbClr val="003896"/>
            </a:solidFill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0" y="259082"/>
            <a:ext cx="10058400" cy="558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52824" tIns="0" rIns="152824" bIns="0" anchor="b" anchorCtr="0">
            <a:spAutoFit/>
          </a:bodyPr>
          <a:lstStyle/>
          <a:p>
            <a:pPr lvl="1" algn="ctr"/>
            <a:r>
              <a:rPr lang="en-US" sz="3600" b="1" dirty="0">
                <a:solidFill>
                  <a:schemeClr val="bg1"/>
                </a:solidFill>
                <a:ea typeface="Calibri"/>
                <a:cs typeface="Arial" panose="020B0604020202020204" pitchFamily="34" charset="0"/>
              </a:rPr>
              <a:t>OUR PRODUCTS MAKE LIFE BETTER</a:t>
            </a:r>
          </a:p>
        </p:txBody>
      </p:sp>
      <p:graphicFrame>
        <p:nvGraphicFramePr>
          <p:cNvPr id="22" name="Graphique 22"/>
          <p:cNvGraphicFramePr/>
          <p:nvPr>
            <p:extLst>
              <p:ext uri="{D42A27DB-BD31-4B8C-83A1-F6EECF244321}">
                <p14:modId xmlns:p14="http://schemas.microsoft.com/office/powerpoint/2010/main" val="2520631031"/>
              </p:ext>
            </p:extLst>
          </p:nvPr>
        </p:nvGraphicFramePr>
        <p:xfrm>
          <a:off x="-243870" y="2677160"/>
          <a:ext cx="5086131" cy="34873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0" name="Straight Connector 19"/>
          <p:cNvCxnSpPr/>
          <p:nvPr/>
        </p:nvCxnSpPr>
        <p:spPr>
          <a:xfrm>
            <a:off x="1188814" y="5239950"/>
            <a:ext cx="5580" cy="878256"/>
          </a:xfrm>
          <a:prstGeom prst="line">
            <a:avLst/>
          </a:prstGeom>
          <a:ln>
            <a:solidFill>
              <a:srgbClr val="4FA800"/>
            </a:solidFill>
          </a:ln>
          <a:effectLst>
            <a:outerShdw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972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455</TotalTime>
  <Words>561</Words>
  <Application>Microsoft Office PowerPoint</Application>
  <PresentationFormat>Custom</PresentationFormat>
  <Paragraphs>128</Paragraphs>
  <Slides>18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1_Office Theme</vt:lpstr>
      <vt:lpstr>3_Office Theme</vt:lpstr>
      <vt:lpstr>4_Office Theme</vt:lpstr>
      <vt:lpstr>8_Office Theme</vt:lpstr>
      <vt:lpstr>9_Office Theme</vt:lpstr>
      <vt:lpstr>PowerPoint Presentation</vt:lpstr>
      <vt:lpstr>PowerPoint Presentation</vt:lpstr>
      <vt:lpstr>PRODUCTS THAT PEOPLE RELY ON EVERY DAY</vt:lpstr>
      <vt:lpstr>PowerPoint Presentation</vt:lpstr>
      <vt:lpstr>PowerPoint Presentation</vt:lpstr>
      <vt:lpstr>LARGEST MANUFACTURER OF UNCOATED FREESHEET IN NORTH AMERICA AND LEADING GLOBAL PRODUCER OF SPECIALTY AND FLUFF PULP</vt:lpstr>
      <vt:lpstr>GLOBAL PRESENCE, LOCAL IMPACT</vt:lpstr>
      <vt:lpstr>PowerPoint Presentation</vt:lpstr>
      <vt:lpstr>PowerPoint Presentation</vt:lpstr>
      <vt:lpstr>PowerPoint Presentation</vt:lpstr>
      <vt:lpstr>MAKER OF TRUSTED PRODUCTS FOR LEADING BUSINESSES, MANUFACTURERS AND RETAILERS</vt:lpstr>
      <vt:lpstr>PowerPoint Presentation</vt:lpstr>
      <vt:lpstr>SAFETY: REDUCING INCIDENTS IS A TOP PRIORITY</vt:lpstr>
      <vt:lpstr>WE CARE ABOUT THE ENVIRONMENT</vt:lpstr>
      <vt:lpstr>WE CARE FOR OUR COMMUNITIES </vt:lpstr>
      <vt:lpstr>COMMUNITY OUTREACH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Microsoft PowerPoint - Career Fair PPT Overview_ 2017.pptx</dc:title>
  <dc:creator>BoswellE</dc:creator>
  <cp:lastModifiedBy>Popjes, James</cp:lastModifiedBy>
  <cp:revision>30</cp:revision>
  <dcterms:created xsi:type="dcterms:W3CDTF">2018-08-24T18:30:53Z</dcterms:created>
  <dcterms:modified xsi:type="dcterms:W3CDTF">2019-10-16T12:51:56Z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2018-07-11T00:00:00Z</vt:filetime>
  </property>
  <property fmtid="{D5CDD505-2E9C-101B-9397-08002B2CF9AE}" pid="3" name="Creator">
    <vt:lpwstr>PScript5.dll Version 5.2.2</vt:lpwstr>
  </property>
  <property fmtid="{D5CDD505-2E9C-101B-9397-08002B2CF9AE}" pid="4" name="LastSaved">
    <vt:filetime>2018-08-24T00:00:00Z</vt:filetime>
  </property>
</Properties>
</file>