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5" r:id="rId4"/>
  </p:sldMasterIdLst>
  <p:notesMasterIdLst>
    <p:notesMasterId r:id="rId18"/>
  </p:notesMasterIdLst>
  <p:handoutMasterIdLst>
    <p:handoutMasterId r:id="rId19"/>
  </p:handoutMasterIdLst>
  <p:sldIdLst>
    <p:sldId id="2549" r:id="rId5"/>
    <p:sldId id="2552" r:id="rId6"/>
    <p:sldId id="2560" r:id="rId7"/>
    <p:sldId id="2561" r:id="rId8"/>
    <p:sldId id="2568" r:id="rId9"/>
    <p:sldId id="2562" r:id="rId10"/>
    <p:sldId id="2555" r:id="rId11"/>
    <p:sldId id="2571" r:id="rId12"/>
    <p:sldId id="2563" r:id="rId13"/>
    <p:sldId id="2565" r:id="rId14"/>
    <p:sldId id="2567" r:id="rId15"/>
    <p:sldId id="2579" r:id="rId16"/>
    <p:sldId id="2580"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A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94673" autoAdjust="0"/>
  </p:normalViewPr>
  <p:slideViewPr>
    <p:cSldViewPr snapToGrid="0">
      <p:cViewPr varScale="1">
        <p:scale>
          <a:sx n="107" d="100"/>
          <a:sy n="107" d="100"/>
        </p:scale>
        <p:origin x="544" y="176"/>
      </p:cViewPr>
      <p:guideLst/>
    </p:cSldViewPr>
  </p:slideViewPr>
  <p:notesTextViewPr>
    <p:cViewPr>
      <p:scale>
        <a:sx n="1" d="1"/>
        <a:sy n="1" d="1"/>
      </p:scale>
      <p:origin x="0" y="0"/>
    </p:cViewPr>
  </p:notesTextViewPr>
  <p:notesViewPr>
    <p:cSldViewPr snapToGrid="0">
      <p:cViewPr varScale="1">
        <p:scale>
          <a:sx n="88" d="100"/>
          <a:sy n="88" d="100"/>
        </p:scale>
        <p:origin x="248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51F77-4E36-4893-91C6-3151A6D516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B3944D-D926-4D0F-A305-F5740000747A}">
      <dgm:prSet custT="1"/>
      <dgm:spPr/>
      <dgm:t>
        <a:bodyPr/>
        <a:lstStyle/>
        <a:p>
          <a:r>
            <a:rPr lang="en-US" sz="1400" b="1" i="0" dirty="0">
              <a:solidFill>
                <a:schemeClr val="bg1"/>
              </a:solidFill>
            </a:rPr>
            <a:t>NCCCCIA Fall Workshop</a:t>
          </a:r>
          <a:br>
            <a:rPr lang="en-US" sz="1400" b="0" i="0" dirty="0">
              <a:solidFill>
                <a:schemeClr val="bg1"/>
              </a:solidFill>
            </a:rPr>
          </a:br>
          <a:r>
            <a:rPr lang="en-US" sz="1400" b="0" i="0" dirty="0">
              <a:solidFill>
                <a:schemeClr val="bg1"/>
              </a:solidFill>
            </a:rPr>
            <a:t>Cosmetology</a:t>
          </a:r>
        </a:p>
      </dgm:t>
    </dgm:pt>
    <dgm:pt modelId="{2EA7AC4A-E82B-43F0-A6EA-F599428578FC}" type="parTrans" cxnId="{92D3A76D-ADBB-49F3-861D-D2B74F81812E}">
      <dgm:prSet/>
      <dgm:spPr/>
      <dgm:t>
        <a:bodyPr/>
        <a:lstStyle/>
        <a:p>
          <a:endParaRPr lang="en-US" sz="1600" b="0" i="0"/>
        </a:p>
      </dgm:t>
    </dgm:pt>
    <dgm:pt modelId="{8862CE7B-AE72-45E8-B982-5279C14F7985}" type="sibTrans" cxnId="{92D3A76D-ADBB-49F3-861D-D2B74F81812E}">
      <dgm:prSet/>
      <dgm:spPr/>
      <dgm:t>
        <a:bodyPr/>
        <a:lstStyle/>
        <a:p>
          <a:endParaRPr lang="en-US" sz="1600" b="0" i="0"/>
        </a:p>
      </dgm:t>
    </dgm:pt>
    <dgm:pt modelId="{223932EA-8A4D-4270-95C3-913761557237}">
      <dgm:prSet custT="1"/>
      <dgm:spPr/>
      <dgm:t>
        <a:bodyPr/>
        <a:lstStyle/>
        <a:p>
          <a:r>
            <a:rPr lang="en-US" sz="1400" b="0" i="0" dirty="0">
              <a:solidFill>
                <a:schemeClr val="bg1"/>
              </a:solidFill>
            </a:rPr>
            <a:t>AAMA 63</a:t>
          </a:r>
          <a:r>
            <a:rPr lang="en-US" sz="1400" b="0" i="0" baseline="30000" dirty="0">
              <a:solidFill>
                <a:schemeClr val="bg1"/>
              </a:solidFill>
            </a:rPr>
            <a:t>rd</a:t>
          </a:r>
          <a:r>
            <a:rPr lang="en-US" sz="1400" b="0" i="0" dirty="0">
              <a:solidFill>
                <a:schemeClr val="bg1"/>
              </a:solidFill>
            </a:rPr>
            <a:t> Annual Conference</a:t>
          </a:r>
          <a:br>
            <a:rPr lang="en-US" sz="1400" b="0" i="0" dirty="0">
              <a:solidFill>
                <a:schemeClr val="bg1"/>
              </a:solidFill>
            </a:rPr>
          </a:br>
          <a:r>
            <a:rPr lang="en-US" sz="1400" b="0" i="0" dirty="0">
              <a:solidFill>
                <a:schemeClr val="bg1"/>
              </a:solidFill>
            </a:rPr>
            <a:t>Medical Assisting</a:t>
          </a:r>
        </a:p>
      </dgm:t>
    </dgm:pt>
    <dgm:pt modelId="{E01D4CB3-97D0-4857-AF09-DED2BE24BAAC}" type="parTrans" cxnId="{E37D9CF8-DFE4-4379-9C72-27346573699A}">
      <dgm:prSet/>
      <dgm:spPr/>
      <dgm:t>
        <a:bodyPr/>
        <a:lstStyle/>
        <a:p>
          <a:endParaRPr lang="en-US" sz="1600" b="0" i="0"/>
        </a:p>
      </dgm:t>
    </dgm:pt>
    <dgm:pt modelId="{C201C5C8-D4F2-4559-AF23-68BB4B3E7FB1}" type="sibTrans" cxnId="{E37D9CF8-DFE4-4379-9C72-27346573699A}">
      <dgm:prSet/>
      <dgm:spPr/>
      <dgm:t>
        <a:bodyPr/>
        <a:lstStyle/>
        <a:p>
          <a:endParaRPr lang="en-US" sz="1600" b="0" i="0"/>
        </a:p>
      </dgm:t>
    </dgm:pt>
    <dgm:pt modelId="{BC68B812-A325-41D8-A08E-C2392666DF66}">
      <dgm:prSet custT="1"/>
      <dgm:spPr/>
      <dgm:t>
        <a:bodyPr/>
        <a:lstStyle/>
        <a:p>
          <a:r>
            <a:rPr lang="en-US" sz="1400" b="1" i="0" dirty="0">
              <a:solidFill>
                <a:schemeClr val="bg1"/>
              </a:solidFill>
            </a:rPr>
            <a:t>NC Council of Practical Nurses Fall Conference</a:t>
          </a:r>
          <a:br>
            <a:rPr lang="en-US" sz="1400" b="0" i="0" dirty="0">
              <a:solidFill>
                <a:schemeClr val="bg1"/>
              </a:solidFill>
            </a:rPr>
          </a:br>
          <a:r>
            <a:rPr lang="en-US" sz="1400" b="0" i="0" dirty="0">
              <a:solidFill>
                <a:schemeClr val="bg1"/>
              </a:solidFill>
            </a:rPr>
            <a:t>Practical Nursing</a:t>
          </a:r>
          <a:endParaRPr lang="en-US" sz="1100" b="0" i="0" dirty="0">
            <a:solidFill>
              <a:schemeClr val="bg1"/>
            </a:solidFill>
          </a:endParaRPr>
        </a:p>
      </dgm:t>
    </dgm:pt>
    <dgm:pt modelId="{23A01A1D-B409-49E7-91BA-2321B9A237C2}" type="parTrans" cxnId="{AAD26E9B-C129-46B7-BFCC-98D5999B6B9A}">
      <dgm:prSet/>
      <dgm:spPr/>
      <dgm:t>
        <a:bodyPr/>
        <a:lstStyle/>
        <a:p>
          <a:endParaRPr lang="en-US" sz="1600" b="0" i="0"/>
        </a:p>
      </dgm:t>
    </dgm:pt>
    <dgm:pt modelId="{E950D3C2-0472-429B-98B0-86C856FA65A1}" type="sibTrans" cxnId="{AAD26E9B-C129-46B7-BFCC-98D5999B6B9A}">
      <dgm:prSet/>
      <dgm:spPr/>
      <dgm:t>
        <a:bodyPr/>
        <a:lstStyle/>
        <a:p>
          <a:endParaRPr lang="en-US" sz="1600" b="0" i="0"/>
        </a:p>
      </dgm:t>
    </dgm:pt>
    <dgm:pt modelId="{7D1766B6-66CF-40CE-9693-BD20AFFFA3C9}">
      <dgm:prSet custT="1"/>
      <dgm:spPr/>
      <dgm:t>
        <a:bodyPr/>
        <a:lstStyle/>
        <a:p>
          <a:r>
            <a:rPr lang="en-US" sz="1400" b="1" i="0" dirty="0">
              <a:solidFill>
                <a:schemeClr val="bg1"/>
              </a:solidFill>
            </a:rPr>
            <a:t>NurseTim Training </a:t>
          </a:r>
          <a:br>
            <a:rPr lang="en-US" sz="1400" b="0" i="0" dirty="0">
              <a:solidFill>
                <a:schemeClr val="bg1"/>
              </a:solidFill>
            </a:rPr>
          </a:br>
          <a:r>
            <a:rPr lang="en-US" sz="1400" b="0" i="0" dirty="0">
              <a:solidFill>
                <a:schemeClr val="bg1"/>
              </a:solidFill>
            </a:rPr>
            <a:t>Nursing Programs</a:t>
          </a:r>
        </a:p>
      </dgm:t>
    </dgm:pt>
    <dgm:pt modelId="{76694DF4-F7BE-4AF1-9E12-BAEDD42D9ED3}" type="parTrans" cxnId="{EA0F618E-4C96-42F0-9E3C-66B0158BCCBE}">
      <dgm:prSet/>
      <dgm:spPr/>
      <dgm:t>
        <a:bodyPr/>
        <a:lstStyle/>
        <a:p>
          <a:endParaRPr lang="en-US" sz="1600" b="0" i="0"/>
        </a:p>
      </dgm:t>
    </dgm:pt>
    <dgm:pt modelId="{0C6A2CC7-5741-4D63-A8FF-E7E06F0D1222}" type="sibTrans" cxnId="{EA0F618E-4C96-42F0-9E3C-66B0158BCCBE}">
      <dgm:prSet/>
      <dgm:spPr/>
      <dgm:t>
        <a:bodyPr/>
        <a:lstStyle/>
        <a:p>
          <a:endParaRPr lang="en-US" sz="1600" b="0" i="0"/>
        </a:p>
      </dgm:t>
    </dgm:pt>
    <dgm:pt modelId="{551F6637-86E8-4D6D-96B8-EF1D2BE4CD76}">
      <dgm:prSet custT="1"/>
      <dgm:spPr/>
      <dgm:t>
        <a:bodyPr/>
        <a:lstStyle/>
        <a:p>
          <a:r>
            <a:rPr lang="en-US" sz="1400" b="1" i="0" dirty="0">
              <a:solidFill>
                <a:schemeClr val="bg1"/>
              </a:solidFill>
            </a:rPr>
            <a:t>NC-ACCESS Fall Meeting and Conference</a:t>
          </a:r>
          <a:br>
            <a:rPr lang="en-US" sz="1400" b="0" i="0" dirty="0">
              <a:solidFill>
                <a:schemeClr val="bg1"/>
              </a:solidFill>
            </a:rPr>
          </a:br>
          <a:r>
            <a:rPr lang="en-US" sz="1400" b="0" i="0" dirty="0">
              <a:solidFill>
                <a:schemeClr val="bg1"/>
              </a:solidFill>
            </a:rPr>
            <a:t>Early Childhood Education</a:t>
          </a:r>
        </a:p>
      </dgm:t>
    </dgm:pt>
    <dgm:pt modelId="{A5471CAC-215F-4F48-ACF1-23A90605122C}" type="parTrans" cxnId="{26D0B690-A3A5-4781-9172-DFD77A433859}">
      <dgm:prSet/>
      <dgm:spPr/>
      <dgm:t>
        <a:bodyPr/>
        <a:lstStyle/>
        <a:p>
          <a:endParaRPr lang="en-US"/>
        </a:p>
      </dgm:t>
    </dgm:pt>
    <dgm:pt modelId="{27196BA5-F863-4ECA-80AB-351411D990AA}" type="sibTrans" cxnId="{26D0B690-A3A5-4781-9172-DFD77A433859}">
      <dgm:prSet/>
      <dgm:spPr/>
      <dgm:t>
        <a:bodyPr/>
        <a:lstStyle/>
        <a:p>
          <a:endParaRPr lang="en-US"/>
        </a:p>
      </dgm:t>
    </dgm:pt>
    <dgm:pt modelId="{AD54DF7D-430C-42A9-BCF6-70874E9D1E20}">
      <dgm:prSet custT="1"/>
      <dgm:spPr/>
      <dgm:t>
        <a:bodyPr/>
        <a:lstStyle/>
        <a:p>
          <a:r>
            <a:rPr lang="en-US" sz="1400" b="1" i="0" dirty="0">
              <a:solidFill>
                <a:schemeClr val="bg1"/>
              </a:solidFill>
            </a:rPr>
            <a:t>Skills USA Advisors Workshop</a:t>
          </a:r>
          <a:br>
            <a:rPr lang="en-US" sz="1400" b="0" i="0" dirty="0">
              <a:solidFill>
                <a:schemeClr val="bg1"/>
              </a:solidFill>
            </a:rPr>
          </a:br>
          <a:r>
            <a:rPr lang="en-US" sz="1400" b="0" i="0" dirty="0">
              <a:solidFill>
                <a:schemeClr val="bg1"/>
              </a:solidFill>
            </a:rPr>
            <a:t>Professional Technical Programs</a:t>
          </a:r>
        </a:p>
      </dgm:t>
    </dgm:pt>
    <dgm:pt modelId="{E70626F1-F465-4E7B-9610-EC2DC4773687}" type="parTrans" cxnId="{DA941B7A-803D-450E-ABE5-9879D1B5BF8F}">
      <dgm:prSet/>
      <dgm:spPr/>
      <dgm:t>
        <a:bodyPr/>
        <a:lstStyle/>
        <a:p>
          <a:endParaRPr lang="en-US"/>
        </a:p>
      </dgm:t>
    </dgm:pt>
    <dgm:pt modelId="{037A7B35-2B5F-4E5F-A734-FE18F3FDA461}" type="sibTrans" cxnId="{DA941B7A-803D-450E-ABE5-9879D1B5BF8F}">
      <dgm:prSet/>
      <dgm:spPr/>
      <dgm:t>
        <a:bodyPr/>
        <a:lstStyle/>
        <a:p>
          <a:endParaRPr lang="en-US"/>
        </a:p>
      </dgm:t>
    </dgm:pt>
    <dgm:pt modelId="{F61FEBF0-CB2F-4364-8F44-722FB7578D18}" type="pres">
      <dgm:prSet presAssocID="{D7951F77-4E36-4893-91C6-3151A6D51694}" presName="root" presStyleCnt="0">
        <dgm:presLayoutVars>
          <dgm:dir/>
          <dgm:resizeHandles val="exact"/>
        </dgm:presLayoutVars>
      </dgm:prSet>
      <dgm:spPr/>
    </dgm:pt>
    <dgm:pt modelId="{F50C455E-839B-4494-8D06-326978CB28A7}" type="pres">
      <dgm:prSet presAssocID="{65B3944D-D926-4D0F-A305-F5740000747A}" presName="compNode" presStyleCnt="0"/>
      <dgm:spPr/>
    </dgm:pt>
    <dgm:pt modelId="{1DA8A0A9-929F-455B-B8BD-92EC86B6A862}" type="pres">
      <dgm:prSet presAssocID="{65B3944D-D926-4D0F-A305-F5740000747A}" presName="bgRect" presStyleLbl="bgShp" presStyleIdx="0" presStyleCnt="6"/>
      <dgm:spPr>
        <a:prstGeom prst="rect">
          <a:avLst/>
        </a:prstGeom>
        <a:noFill/>
        <a:ln w="22225">
          <a:noFill/>
        </a:ln>
        <a:effectLst/>
      </dgm:spPr>
    </dgm:pt>
    <dgm:pt modelId="{70C56EED-B0B5-4180-A100-474B69DE81C3}" type="pres">
      <dgm:prSet presAssocID="{65B3944D-D926-4D0F-A305-F5740000747A}"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a:noFill/>
        </a:ln>
      </dgm:spPr>
    </dgm:pt>
    <dgm:pt modelId="{1827E2BA-EA13-4751-82F2-976CBDED6C82}" type="pres">
      <dgm:prSet presAssocID="{65B3944D-D926-4D0F-A305-F5740000747A}" presName="spaceRect" presStyleCnt="0"/>
      <dgm:spPr/>
    </dgm:pt>
    <dgm:pt modelId="{C38A5A37-0883-4EE3-9002-010A6D324785}" type="pres">
      <dgm:prSet presAssocID="{65B3944D-D926-4D0F-A305-F5740000747A}" presName="parTx" presStyleLbl="revTx" presStyleIdx="0" presStyleCnt="6" custLinFactNeighborX="652" custLinFactNeighborY="-732">
        <dgm:presLayoutVars>
          <dgm:chMax val="0"/>
          <dgm:chPref val="0"/>
        </dgm:presLayoutVars>
      </dgm:prSet>
      <dgm:spPr/>
    </dgm:pt>
    <dgm:pt modelId="{21CE6EA1-CB92-41CD-8FAE-4CFF03E26BE6}" type="pres">
      <dgm:prSet presAssocID="{8862CE7B-AE72-45E8-B982-5279C14F7985}" presName="sibTrans" presStyleCnt="0"/>
      <dgm:spPr/>
    </dgm:pt>
    <dgm:pt modelId="{B92A22D8-3945-4B03-98DB-8A590020AE99}" type="pres">
      <dgm:prSet presAssocID="{223932EA-8A4D-4270-95C3-913761557237}" presName="compNode" presStyleCnt="0"/>
      <dgm:spPr/>
    </dgm:pt>
    <dgm:pt modelId="{A7FEDAED-2CDA-4D2F-883D-8D7438E3B422}" type="pres">
      <dgm:prSet presAssocID="{223932EA-8A4D-4270-95C3-913761557237}" presName="bgRect" presStyleLbl="bgShp" presStyleIdx="1" presStyleCnt="6"/>
      <dgm:spPr>
        <a:prstGeom prst="rect">
          <a:avLst/>
        </a:prstGeom>
        <a:noFill/>
        <a:ln w="22225">
          <a:noFill/>
        </a:ln>
        <a:effectLst/>
      </dgm:spPr>
    </dgm:pt>
    <dgm:pt modelId="{7297DA32-36DE-4F9A-BB44-A3F001A7D7C3}" type="pres">
      <dgm:prSet presAssocID="{223932EA-8A4D-4270-95C3-913761557237}" presName="iconRect" presStyleLbl="node1" presStyleIdx="1"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a:noFill/>
        </a:ln>
      </dgm:spPr>
    </dgm:pt>
    <dgm:pt modelId="{E3DC658D-83A0-48BE-9074-9EB3678901E1}" type="pres">
      <dgm:prSet presAssocID="{223932EA-8A4D-4270-95C3-913761557237}" presName="spaceRect" presStyleCnt="0"/>
      <dgm:spPr/>
    </dgm:pt>
    <dgm:pt modelId="{8F0FD205-8F23-4B47-859A-41BB69D2EDEE}" type="pres">
      <dgm:prSet presAssocID="{223932EA-8A4D-4270-95C3-913761557237}" presName="parTx" presStyleLbl="revTx" presStyleIdx="1" presStyleCnt="6" custScaleY="103912" custLinFactNeighborX="652" custLinFactNeighborY="9893">
        <dgm:presLayoutVars>
          <dgm:chMax val="0"/>
          <dgm:chPref val="0"/>
        </dgm:presLayoutVars>
      </dgm:prSet>
      <dgm:spPr/>
    </dgm:pt>
    <dgm:pt modelId="{AFA75C0E-13A0-4D0C-ACA8-B29E381BEF9A}" type="pres">
      <dgm:prSet presAssocID="{C201C5C8-D4F2-4559-AF23-68BB4B3E7FB1}" presName="sibTrans" presStyleCnt="0"/>
      <dgm:spPr/>
    </dgm:pt>
    <dgm:pt modelId="{C3ACC945-2A34-411F-95FA-C768EE193D7E}" type="pres">
      <dgm:prSet presAssocID="{551F6637-86E8-4D6D-96B8-EF1D2BE4CD76}" presName="compNode" presStyleCnt="0"/>
      <dgm:spPr/>
    </dgm:pt>
    <dgm:pt modelId="{99B41B56-C2A0-4BD8-92B1-0E3355AE955F}" type="pres">
      <dgm:prSet presAssocID="{551F6637-86E8-4D6D-96B8-EF1D2BE4CD76}" presName="bgRect" presStyleLbl="bgShp" presStyleIdx="2" presStyleCnt="6" custLinFactNeighborY="-5229"/>
      <dgm:spPr>
        <a:solidFill>
          <a:schemeClr val="tx1"/>
        </a:solidFill>
      </dgm:spPr>
    </dgm:pt>
    <dgm:pt modelId="{72634304-FD7B-4517-9DC3-738C35E8B6B7}" type="pres">
      <dgm:prSet presAssocID="{551F6637-86E8-4D6D-96B8-EF1D2BE4CD76}" presName="iconRect" presStyleLbl="node1" presStyleIdx="2"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1000" b="-11000"/>
          </a:stretch>
        </a:blipFill>
      </dgm:spPr>
    </dgm:pt>
    <dgm:pt modelId="{4C4BA42E-46E7-47AB-A188-EE8EB003AABA}" type="pres">
      <dgm:prSet presAssocID="{551F6637-86E8-4D6D-96B8-EF1D2BE4CD76}" presName="spaceRect" presStyleCnt="0"/>
      <dgm:spPr/>
    </dgm:pt>
    <dgm:pt modelId="{24F39522-3544-40EE-87EE-11B66BF20CD6}" type="pres">
      <dgm:prSet presAssocID="{551F6637-86E8-4D6D-96B8-EF1D2BE4CD76}" presName="parTx" presStyleLbl="revTx" presStyleIdx="2" presStyleCnt="6" custScaleX="100000" custScaleY="90863" custLinFactNeighborX="978" custLinFactNeighborY="10546">
        <dgm:presLayoutVars>
          <dgm:chMax val="0"/>
          <dgm:chPref val="0"/>
        </dgm:presLayoutVars>
      </dgm:prSet>
      <dgm:spPr/>
    </dgm:pt>
    <dgm:pt modelId="{0FD6D209-D3C6-46E6-9943-CADBAC7346E3}" type="pres">
      <dgm:prSet presAssocID="{27196BA5-F863-4ECA-80AB-351411D990AA}" presName="sibTrans" presStyleCnt="0"/>
      <dgm:spPr/>
    </dgm:pt>
    <dgm:pt modelId="{AED45A2C-3E23-4459-B051-3D79A1E79A23}" type="pres">
      <dgm:prSet presAssocID="{AD54DF7D-430C-42A9-BCF6-70874E9D1E20}" presName="compNode" presStyleCnt="0"/>
      <dgm:spPr/>
    </dgm:pt>
    <dgm:pt modelId="{4CBDB6F4-E73E-465D-9D54-430B471EF721}" type="pres">
      <dgm:prSet presAssocID="{AD54DF7D-430C-42A9-BCF6-70874E9D1E20}" presName="bgRect" presStyleLbl="bgShp" presStyleIdx="3" presStyleCnt="6" custLinFactNeighborY="-9122"/>
      <dgm:spPr>
        <a:solidFill>
          <a:schemeClr val="tx1"/>
        </a:solidFill>
      </dgm:spPr>
    </dgm:pt>
    <dgm:pt modelId="{0F079DCB-5F20-4D66-AF08-A5BCC867C418}" type="pres">
      <dgm:prSet presAssocID="{AD54DF7D-430C-42A9-BCF6-70874E9D1E20}" presName="iconRect" presStyleLbl="node1" presStyleIdx="3"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1000" b="-11000"/>
          </a:stretch>
        </a:blipFill>
      </dgm:spPr>
    </dgm:pt>
    <dgm:pt modelId="{53CA1666-2B7F-4D66-91E0-CE587A39B1E9}" type="pres">
      <dgm:prSet presAssocID="{AD54DF7D-430C-42A9-BCF6-70874E9D1E20}" presName="spaceRect" presStyleCnt="0"/>
      <dgm:spPr/>
    </dgm:pt>
    <dgm:pt modelId="{A61C94FB-908E-45A8-AF18-05A0B718C31A}" type="pres">
      <dgm:prSet presAssocID="{AD54DF7D-430C-42A9-BCF6-70874E9D1E20}" presName="parTx" presStyleLbl="revTx" presStyleIdx="3" presStyleCnt="6" custScaleX="99650" custScaleY="76732" custLinFactNeighborX="978" custLinFactNeighborY="13568">
        <dgm:presLayoutVars>
          <dgm:chMax val="0"/>
          <dgm:chPref val="0"/>
        </dgm:presLayoutVars>
      </dgm:prSet>
      <dgm:spPr/>
    </dgm:pt>
    <dgm:pt modelId="{9A31AC58-F16F-4BB1-8A5D-9EB535A550B5}" type="pres">
      <dgm:prSet presAssocID="{037A7B35-2B5F-4E5F-A734-FE18F3FDA461}" presName="sibTrans" presStyleCnt="0"/>
      <dgm:spPr/>
    </dgm:pt>
    <dgm:pt modelId="{763367BB-4527-4646-8015-D79C10A337E8}" type="pres">
      <dgm:prSet presAssocID="{BC68B812-A325-41D8-A08E-C2392666DF66}" presName="compNode" presStyleCnt="0"/>
      <dgm:spPr/>
    </dgm:pt>
    <dgm:pt modelId="{712D2B29-4977-4B70-ABE9-215A9E804015}" type="pres">
      <dgm:prSet presAssocID="{BC68B812-A325-41D8-A08E-C2392666DF66}" presName="bgRect" presStyleLbl="bgShp" presStyleIdx="4" presStyleCnt="6"/>
      <dgm:spPr>
        <a:prstGeom prst="rect">
          <a:avLst/>
        </a:prstGeom>
        <a:noFill/>
        <a:ln w="22225">
          <a:noFill/>
        </a:ln>
        <a:effectLst/>
      </dgm:spPr>
    </dgm:pt>
    <dgm:pt modelId="{6C7A9EF9-02EB-4D4D-A251-EC3A2F0EFD57}" type="pres">
      <dgm:prSet presAssocID="{BC68B812-A325-41D8-A08E-C2392666DF66}" presName="iconRect" presStyleLbl="node1" presStyleIdx="4"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a:noFill/>
        </a:ln>
      </dgm:spPr>
    </dgm:pt>
    <dgm:pt modelId="{13497251-DF6D-4038-B1ED-CA29B33C0A2F}" type="pres">
      <dgm:prSet presAssocID="{BC68B812-A325-41D8-A08E-C2392666DF66}" presName="spaceRect" presStyleCnt="0"/>
      <dgm:spPr/>
    </dgm:pt>
    <dgm:pt modelId="{516FEABD-B159-4827-91AC-07F0FC9EFC37}" type="pres">
      <dgm:prSet presAssocID="{BC68B812-A325-41D8-A08E-C2392666DF66}" presName="parTx" presStyleLbl="revTx" presStyleIdx="4" presStyleCnt="6" custScaleX="96104" custScaleY="128056" custLinFactNeighborX="-785" custLinFactNeighborY="6276">
        <dgm:presLayoutVars>
          <dgm:chMax val="0"/>
          <dgm:chPref val="0"/>
        </dgm:presLayoutVars>
      </dgm:prSet>
      <dgm:spPr/>
    </dgm:pt>
    <dgm:pt modelId="{580E91A4-0DB6-46AF-871B-67918081435B}" type="pres">
      <dgm:prSet presAssocID="{E950D3C2-0472-429B-98B0-86C856FA65A1}" presName="sibTrans" presStyleCnt="0"/>
      <dgm:spPr/>
    </dgm:pt>
    <dgm:pt modelId="{DD57C002-1714-4E12-872A-FCE88CC043FE}" type="pres">
      <dgm:prSet presAssocID="{7D1766B6-66CF-40CE-9693-BD20AFFFA3C9}" presName="compNode" presStyleCnt="0"/>
      <dgm:spPr/>
    </dgm:pt>
    <dgm:pt modelId="{59534EC1-7FD9-454B-8378-AACE14683CA9}" type="pres">
      <dgm:prSet presAssocID="{7D1766B6-66CF-40CE-9693-BD20AFFFA3C9}" presName="bgRect" presStyleLbl="bgShp" presStyleIdx="5" presStyleCnt="6"/>
      <dgm:spPr>
        <a:prstGeom prst="rect">
          <a:avLst/>
        </a:prstGeom>
        <a:noFill/>
        <a:ln w="22225">
          <a:noFill/>
        </a:ln>
        <a:effectLst/>
      </dgm:spPr>
    </dgm:pt>
    <dgm:pt modelId="{E81A461C-9D61-4B88-8277-F9DC532D2140}" type="pres">
      <dgm:prSet presAssocID="{7D1766B6-66CF-40CE-9693-BD20AFFFA3C9}" presName="iconRect" presStyleLbl="node1" presStyleIdx="5"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a:noFill/>
        </a:ln>
      </dgm:spPr>
    </dgm:pt>
    <dgm:pt modelId="{79C87944-7AB8-4146-A381-E36FC48D5AE7}" type="pres">
      <dgm:prSet presAssocID="{7D1766B6-66CF-40CE-9693-BD20AFFFA3C9}" presName="spaceRect" presStyleCnt="0"/>
      <dgm:spPr/>
    </dgm:pt>
    <dgm:pt modelId="{CC81887C-6C6F-4E1A-BA2B-49AE8504B865}" type="pres">
      <dgm:prSet presAssocID="{7D1766B6-66CF-40CE-9693-BD20AFFFA3C9}" presName="parTx" presStyleLbl="revTx" presStyleIdx="5" presStyleCnt="6" custLinFactNeighborX="2117" custLinFactNeighborY="9100">
        <dgm:presLayoutVars>
          <dgm:chMax val="0"/>
          <dgm:chPref val="0"/>
        </dgm:presLayoutVars>
      </dgm:prSet>
      <dgm:spPr/>
    </dgm:pt>
  </dgm:ptLst>
  <dgm:cxnLst>
    <dgm:cxn modelId="{F79F3718-923D-468C-9B77-780F8F356013}" type="presOf" srcId="{223932EA-8A4D-4270-95C3-913761557237}" destId="{8F0FD205-8F23-4B47-859A-41BB69D2EDEE}" srcOrd="0" destOrd="0" presId="urn:microsoft.com/office/officeart/2018/2/layout/IconVerticalSolidList"/>
    <dgm:cxn modelId="{2A7E9A28-29B7-4776-B4E5-4CDFFE321699}" type="presOf" srcId="{AD54DF7D-430C-42A9-BCF6-70874E9D1E20}" destId="{A61C94FB-908E-45A8-AF18-05A0B718C31A}" srcOrd="0" destOrd="0" presId="urn:microsoft.com/office/officeart/2018/2/layout/IconVerticalSolidList"/>
    <dgm:cxn modelId="{643FF34F-8DBA-4A80-B845-400878209600}" type="presOf" srcId="{7D1766B6-66CF-40CE-9693-BD20AFFFA3C9}" destId="{CC81887C-6C6F-4E1A-BA2B-49AE8504B865}" srcOrd="0" destOrd="0" presId="urn:microsoft.com/office/officeart/2018/2/layout/IconVerticalSolidList"/>
    <dgm:cxn modelId="{90986C5B-BF7B-4231-8046-782BAE77E788}" type="presOf" srcId="{BC68B812-A325-41D8-A08E-C2392666DF66}" destId="{516FEABD-B159-4827-91AC-07F0FC9EFC37}" srcOrd="0" destOrd="0" presId="urn:microsoft.com/office/officeart/2018/2/layout/IconVerticalSolidList"/>
    <dgm:cxn modelId="{92D3A76D-ADBB-49F3-861D-D2B74F81812E}" srcId="{D7951F77-4E36-4893-91C6-3151A6D51694}" destId="{65B3944D-D926-4D0F-A305-F5740000747A}" srcOrd="0" destOrd="0" parTransId="{2EA7AC4A-E82B-43F0-A6EA-F599428578FC}" sibTransId="{8862CE7B-AE72-45E8-B982-5279C14F7985}"/>
    <dgm:cxn modelId="{DA941B7A-803D-450E-ABE5-9879D1B5BF8F}" srcId="{D7951F77-4E36-4893-91C6-3151A6D51694}" destId="{AD54DF7D-430C-42A9-BCF6-70874E9D1E20}" srcOrd="3" destOrd="0" parTransId="{E70626F1-F465-4E7B-9610-EC2DC4773687}" sibTransId="{037A7B35-2B5F-4E5F-A734-FE18F3FDA461}"/>
    <dgm:cxn modelId="{9208BD7B-B44B-43DC-9132-0592999143F1}" type="presOf" srcId="{551F6637-86E8-4D6D-96B8-EF1D2BE4CD76}" destId="{24F39522-3544-40EE-87EE-11B66BF20CD6}" srcOrd="0" destOrd="0" presId="urn:microsoft.com/office/officeart/2018/2/layout/IconVerticalSolidList"/>
    <dgm:cxn modelId="{9D5AFC8C-3FE5-4AED-9F29-5D039E47B81F}" type="presOf" srcId="{D7951F77-4E36-4893-91C6-3151A6D51694}" destId="{F61FEBF0-CB2F-4364-8F44-722FB7578D18}" srcOrd="0" destOrd="0" presId="urn:microsoft.com/office/officeart/2018/2/layout/IconVerticalSolidList"/>
    <dgm:cxn modelId="{EA0F618E-4C96-42F0-9E3C-66B0158BCCBE}" srcId="{D7951F77-4E36-4893-91C6-3151A6D51694}" destId="{7D1766B6-66CF-40CE-9693-BD20AFFFA3C9}" srcOrd="5" destOrd="0" parTransId="{76694DF4-F7BE-4AF1-9E12-BAEDD42D9ED3}" sibTransId="{0C6A2CC7-5741-4D63-A8FF-E7E06F0D1222}"/>
    <dgm:cxn modelId="{26D0B690-A3A5-4781-9172-DFD77A433859}" srcId="{D7951F77-4E36-4893-91C6-3151A6D51694}" destId="{551F6637-86E8-4D6D-96B8-EF1D2BE4CD76}" srcOrd="2" destOrd="0" parTransId="{A5471CAC-215F-4F48-ACF1-23A90605122C}" sibTransId="{27196BA5-F863-4ECA-80AB-351411D990AA}"/>
    <dgm:cxn modelId="{AAD26E9B-C129-46B7-BFCC-98D5999B6B9A}" srcId="{D7951F77-4E36-4893-91C6-3151A6D51694}" destId="{BC68B812-A325-41D8-A08E-C2392666DF66}" srcOrd="4" destOrd="0" parTransId="{23A01A1D-B409-49E7-91BA-2321B9A237C2}" sibTransId="{E950D3C2-0472-429B-98B0-86C856FA65A1}"/>
    <dgm:cxn modelId="{F57AC0B7-F603-4C41-BF48-9041FAA60E8E}" type="presOf" srcId="{65B3944D-D926-4D0F-A305-F5740000747A}" destId="{C38A5A37-0883-4EE3-9002-010A6D324785}" srcOrd="0" destOrd="0" presId="urn:microsoft.com/office/officeart/2018/2/layout/IconVerticalSolidList"/>
    <dgm:cxn modelId="{E37D9CF8-DFE4-4379-9C72-27346573699A}" srcId="{D7951F77-4E36-4893-91C6-3151A6D51694}" destId="{223932EA-8A4D-4270-95C3-913761557237}" srcOrd="1" destOrd="0" parTransId="{E01D4CB3-97D0-4857-AF09-DED2BE24BAAC}" sibTransId="{C201C5C8-D4F2-4559-AF23-68BB4B3E7FB1}"/>
    <dgm:cxn modelId="{30F222E0-DF1F-4484-B140-6B7C6520EA89}" type="presParOf" srcId="{F61FEBF0-CB2F-4364-8F44-722FB7578D18}" destId="{F50C455E-839B-4494-8D06-326978CB28A7}" srcOrd="0" destOrd="0" presId="urn:microsoft.com/office/officeart/2018/2/layout/IconVerticalSolidList"/>
    <dgm:cxn modelId="{4FA9135E-4FFF-4848-9413-1BF026DB0BED}" type="presParOf" srcId="{F50C455E-839B-4494-8D06-326978CB28A7}" destId="{1DA8A0A9-929F-455B-B8BD-92EC86B6A862}" srcOrd="0" destOrd="0" presId="urn:microsoft.com/office/officeart/2018/2/layout/IconVerticalSolidList"/>
    <dgm:cxn modelId="{D16731A0-71A2-43AF-BF53-727392BD9F51}" type="presParOf" srcId="{F50C455E-839B-4494-8D06-326978CB28A7}" destId="{70C56EED-B0B5-4180-A100-474B69DE81C3}" srcOrd="1" destOrd="0" presId="urn:microsoft.com/office/officeart/2018/2/layout/IconVerticalSolidList"/>
    <dgm:cxn modelId="{4A8AA9B9-F7DD-4A1D-B570-4456CEC74161}" type="presParOf" srcId="{F50C455E-839B-4494-8D06-326978CB28A7}" destId="{1827E2BA-EA13-4751-82F2-976CBDED6C82}" srcOrd="2" destOrd="0" presId="urn:microsoft.com/office/officeart/2018/2/layout/IconVerticalSolidList"/>
    <dgm:cxn modelId="{DDE1A35C-0892-4749-9900-354FF724E1E5}" type="presParOf" srcId="{F50C455E-839B-4494-8D06-326978CB28A7}" destId="{C38A5A37-0883-4EE3-9002-010A6D324785}" srcOrd="3" destOrd="0" presId="urn:microsoft.com/office/officeart/2018/2/layout/IconVerticalSolidList"/>
    <dgm:cxn modelId="{D3D3D519-863B-49A0-9C3F-051416EA153D}" type="presParOf" srcId="{F61FEBF0-CB2F-4364-8F44-722FB7578D18}" destId="{21CE6EA1-CB92-41CD-8FAE-4CFF03E26BE6}" srcOrd="1" destOrd="0" presId="urn:microsoft.com/office/officeart/2018/2/layout/IconVerticalSolidList"/>
    <dgm:cxn modelId="{9D15FC18-0098-4A72-8D76-E82F2C2E180C}" type="presParOf" srcId="{F61FEBF0-CB2F-4364-8F44-722FB7578D18}" destId="{B92A22D8-3945-4B03-98DB-8A590020AE99}" srcOrd="2" destOrd="0" presId="urn:microsoft.com/office/officeart/2018/2/layout/IconVerticalSolidList"/>
    <dgm:cxn modelId="{7BC74BD9-A7ED-4402-9D3B-B1A5776A7EAD}" type="presParOf" srcId="{B92A22D8-3945-4B03-98DB-8A590020AE99}" destId="{A7FEDAED-2CDA-4D2F-883D-8D7438E3B422}" srcOrd="0" destOrd="0" presId="urn:microsoft.com/office/officeart/2018/2/layout/IconVerticalSolidList"/>
    <dgm:cxn modelId="{8C85A1A0-97AB-4188-8D32-DBD98A9FDB6A}" type="presParOf" srcId="{B92A22D8-3945-4B03-98DB-8A590020AE99}" destId="{7297DA32-36DE-4F9A-BB44-A3F001A7D7C3}" srcOrd="1" destOrd="0" presId="urn:microsoft.com/office/officeart/2018/2/layout/IconVerticalSolidList"/>
    <dgm:cxn modelId="{EB678E6A-2F37-4857-8F4D-6FB66B193092}" type="presParOf" srcId="{B92A22D8-3945-4B03-98DB-8A590020AE99}" destId="{E3DC658D-83A0-48BE-9074-9EB3678901E1}" srcOrd="2" destOrd="0" presId="urn:microsoft.com/office/officeart/2018/2/layout/IconVerticalSolidList"/>
    <dgm:cxn modelId="{08E40640-4D3B-4852-AF2D-2E0C224FF474}" type="presParOf" srcId="{B92A22D8-3945-4B03-98DB-8A590020AE99}" destId="{8F0FD205-8F23-4B47-859A-41BB69D2EDEE}" srcOrd="3" destOrd="0" presId="urn:microsoft.com/office/officeart/2018/2/layout/IconVerticalSolidList"/>
    <dgm:cxn modelId="{9C6E34DB-EF0D-43A5-A1E0-39D065733597}" type="presParOf" srcId="{F61FEBF0-CB2F-4364-8F44-722FB7578D18}" destId="{AFA75C0E-13A0-4D0C-ACA8-B29E381BEF9A}" srcOrd="3" destOrd="0" presId="urn:microsoft.com/office/officeart/2018/2/layout/IconVerticalSolidList"/>
    <dgm:cxn modelId="{62E37C47-16F8-4C5D-81F1-FE371F56B82E}" type="presParOf" srcId="{F61FEBF0-CB2F-4364-8F44-722FB7578D18}" destId="{C3ACC945-2A34-411F-95FA-C768EE193D7E}" srcOrd="4" destOrd="0" presId="urn:microsoft.com/office/officeart/2018/2/layout/IconVerticalSolidList"/>
    <dgm:cxn modelId="{428F0775-6EF7-47AB-B4AD-DF4535189F94}" type="presParOf" srcId="{C3ACC945-2A34-411F-95FA-C768EE193D7E}" destId="{99B41B56-C2A0-4BD8-92B1-0E3355AE955F}" srcOrd="0" destOrd="0" presId="urn:microsoft.com/office/officeart/2018/2/layout/IconVerticalSolidList"/>
    <dgm:cxn modelId="{FE4495D2-225C-4127-961B-3C457F6158DE}" type="presParOf" srcId="{C3ACC945-2A34-411F-95FA-C768EE193D7E}" destId="{72634304-FD7B-4517-9DC3-738C35E8B6B7}" srcOrd="1" destOrd="0" presId="urn:microsoft.com/office/officeart/2018/2/layout/IconVerticalSolidList"/>
    <dgm:cxn modelId="{F138B72C-5C02-46C2-97C7-9150BAFE21B9}" type="presParOf" srcId="{C3ACC945-2A34-411F-95FA-C768EE193D7E}" destId="{4C4BA42E-46E7-47AB-A188-EE8EB003AABA}" srcOrd="2" destOrd="0" presId="urn:microsoft.com/office/officeart/2018/2/layout/IconVerticalSolidList"/>
    <dgm:cxn modelId="{2D93D722-3738-4F9D-A8AF-4D68C1DE6155}" type="presParOf" srcId="{C3ACC945-2A34-411F-95FA-C768EE193D7E}" destId="{24F39522-3544-40EE-87EE-11B66BF20CD6}" srcOrd="3" destOrd="0" presId="urn:microsoft.com/office/officeart/2018/2/layout/IconVerticalSolidList"/>
    <dgm:cxn modelId="{D0976153-4626-4074-A541-51789259A63D}" type="presParOf" srcId="{F61FEBF0-CB2F-4364-8F44-722FB7578D18}" destId="{0FD6D209-D3C6-46E6-9943-CADBAC7346E3}" srcOrd="5" destOrd="0" presId="urn:microsoft.com/office/officeart/2018/2/layout/IconVerticalSolidList"/>
    <dgm:cxn modelId="{E0E63642-6E41-456D-89BC-23C4D49AFA02}" type="presParOf" srcId="{F61FEBF0-CB2F-4364-8F44-722FB7578D18}" destId="{AED45A2C-3E23-4459-B051-3D79A1E79A23}" srcOrd="6" destOrd="0" presId="urn:microsoft.com/office/officeart/2018/2/layout/IconVerticalSolidList"/>
    <dgm:cxn modelId="{792E96D2-5549-43FE-8FDF-378D32409CFF}" type="presParOf" srcId="{AED45A2C-3E23-4459-B051-3D79A1E79A23}" destId="{4CBDB6F4-E73E-465D-9D54-430B471EF721}" srcOrd="0" destOrd="0" presId="urn:microsoft.com/office/officeart/2018/2/layout/IconVerticalSolidList"/>
    <dgm:cxn modelId="{EDFBCD17-4771-499F-B15C-81ACB3800AFC}" type="presParOf" srcId="{AED45A2C-3E23-4459-B051-3D79A1E79A23}" destId="{0F079DCB-5F20-4D66-AF08-A5BCC867C418}" srcOrd="1" destOrd="0" presId="urn:microsoft.com/office/officeart/2018/2/layout/IconVerticalSolidList"/>
    <dgm:cxn modelId="{66DBE180-2CBC-40C3-B3B5-372483B5B0A8}" type="presParOf" srcId="{AED45A2C-3E23-4459-B051-3D79A1E79A23}" destId="{53CA1666-2B7F-4D66-91E0-CE587A39B1E9}" srcOrd="2" destOrd="0" presId="urn:microsoft.com/office/officeart/2018/2/layout/IconVerticalSolidList"/>
    <dgm:cxn modelId="{05C9D9DB-8611-4731-9FD8-A1B7C9CFC8B1}" type="presParOf" srcId="{AED45A2C-3E23-4459-B051-3D79A1E79A23}" destId="{A61C94FB-908E-45A8-AF18-05A0B718C31A}" srcOrd="3" destOrd="0" presId="urn:microsoft.com/office/officeart/2018/2/layout/IconVerticalSolidList"/>
    <dgm:cxn modelId="{7964F2C2-86BB-46C4-84A7-E3A8AC4AB491}" type="presParOf" srcId="{F61FEBF0-CB2F-4364-8F44-722FB7578D18}" destId="{9A31AC58-F16F-4BB1-8A5D-9EB535A550B5}" srcOrd="7" destOrd="0" presId="urn:microsoft.com/office/officeart/2018/2/layout/IconVerticalSolidList"/>
    <dgm:cxn modelId="{AC8A67FF-09EA-4C04-AE25-5A9F33A57654}" type="presParOf" srcId="{F61FEBF0-CB2F-4364-8F44-722FB7578D18}" destId="{763367BB-4527-4646-8015-D79C10A337E8}" srcOrd="8" destOrd="0" presId="urn:microsoft.com/office/officeart/2018/2/layout/IconVerticalSolidList"/>
    <dgm:cxn modelId="{5BC094CB-F2E0-4918-9AC7-082F24D0AC9E}" type="presParOf" srcId="{763367BB-4527-4646-8015-D79C10A337E8}" destId="{712D2B29-4977-4B70-ABE9-215A9E804015}" srcOrd="0" destOrd="0" presId="urn:microsoft.com/office/officeart/2018/2/layout/IconVerticalSolidList"/>
    <dgm:cxn modelId="{8583FA80-D558-4B21-9EFE-C8F712D37D97}" type="presParOf" srcId="{763367BB-4527-4646-8015-D79C10A337E8}" destId="{6C7A9EF9-02EB-4D4D-A251-EC3A2F0EFD57}" srcOrd="1" destOrd="0" presId="urn:microsoft.com/office/officeart/2018/2/layout/IconVerticalSolidList"/>
    <dgm:cxn modelId="{FF2B3AFE-5D78-4AF4-BD5D-10DA64FD2E34}" type="presParOf" srcId="{763367BB-4527-4646-8015-D79C10A337E8}" destId="{13497251-DF6D-4038-B1ED-CA29B33C0A2F}" srcOrd="2" destOrd="0" presId="urn:microsoft.com/office/officeart/2018/2/layout/IconVerticalSolidList"/>
    <dgm:cxn modelId="{03E26A79-059D-4B0B-B311-C422C1F45874}" type="presParOf" srcId="{763367BB-4527-4646-8015-D79C10A337E8}" destId="{516FEABD-B159-4827-91AC-07F0FC9EFC37}" srcOrd="3" destOrd="0" presId="urn:microsoft.com/office/officeart/2018/2/layout/IconVerticalSolidList"/>
    <dgm:cxn modelId="{7DF7C674-8C32-4721-BFBF-41FDC484E9DE}" type="presParOf" srcId="{F61FEBF0-CB2F-4364-8F44-722FB7578D18}" destId="{580E91A4-0DB6-46AF-871B-67918081435B}" srcOrd="9" destOrd="0" presId="urn:microsoft.com/office/officeart/2018/2/layout/IconVerticalSolidList"/>
    <dgm:cxn modelId="{69E1E3B7-31C1-4B29-966A-E5A8BB0D531A}" type="presParOf" srcId="{F61FEBF0-CB2F-4364-8F44-722FB7578D18}" destId="{DD57C002-1714-4E12-872A-FCE88CC043FE}" srcOrd="10" destOrd="0" presId="urn:microsoft.com/office/officeart/2018/2/layout/IconVerticalSolidList"/>
    <dgm:cxn modelId="{EFAE7F8F-7259-4084-AAA5-1FF2B2F8421F}" type="presParOf" srcId="{DD57C002-1714-4E12-872A-FCE88CC043FE}" destId="{59534EC1-7FD9-454B-8378-AACE14683CA9}" srcOrd="0" destOrd="0" presId="urn:microsoft.com/office/officeart/2018/2/layout/IconVerticalSolidList"/>
    <dgm:cxn modelId="{800A25F1-C44E-4FE9-8A17-1481D23F9CD2}" type="presParOf" srcId="{DD57C002-1714-4E12-872A-FCE88CC043FE}" destId="{E81A461C-9D61-4B88-8277-F9DC532D2140}" srcOrd="1" destOrd="0" presId="urn:microsoft.com/office/officeart/2018/2/layout/IconVerticalSolidList"/>
    <dgm:cxn modelId="{A87D708E-7950-48D7-9212-063B037786BA}" type="presParOf" srcId="{DD57C002-1714-4E12-872A-FCE88CC043FE}" destId="{79C87944-7AB8-4146-A381-E36FC48D5AE7}" srcOrd="2" destOrd="0" presId="urn:microsoft.com/office/officeart/2018/2/layout/IconVerticalSolidList"/>
    <dgm:cxn modelId="{EC725DBF-F357-4C9A-A034-C4DE0610B5FD}" type="presParOf" srcId="{DD57C002-1714-4E12-872A-FCE88CC043FE}" destId="{CC81887C-6C6F-4E1A-BA2B-49AE8504B865}"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8A0A9-929F-455B-B8BD-92EC86B6A862}">
      <dsp:nvSpPr>
        <dsp:cNvPr id="0" name=""/>
        <dsp:cNvSpPr/>
      </dsp:nvSpPr>
      <dsp:spPr>
        <a:xfrm>
          <a:off x="0" y="172442"/>
          <a:ext cx="4943561" cy="534528"/>
        </a:xfrm>
        <a:prstGeom prst="rect">
          <a:avLst/>
        </a:prstGeom>
        <a:noFill/>
        <a:ln w="22225">
          <a:noFill/>
        </a:ln>
        <a:effectLst/>
      </dsp:spPr>
      <dsp:style>
        <a:lnRef idx="0">
          <a:scrgbClr r="0" g="0" b="0"/>
        </a:lnRef>
        <a:fillRef idx="1">
          <a:scrgbClr r="0" g="0" b="0"/>
        </a:fillRef>
        <a:effectRef idx="0">
          <a:scrgbClr r="0" g="0" b="0"/>
        </a:effectRef>
        <a:fontRef idx="minor"/>
      </dsp:style>
    </dsp:sp>
    <dsp:sp modelId="{70C56EED-B0B5-4180-A100-474B69DE81C3}">
      <dsp:nvSpPr>
        <dsp:cNvPr id="0" name=""/>
        <dsp:cNvSpPr/>
      </dsp:nvSpPr>
      <dsp:spPr>
        <a:xfrm>
          <a:off x="161694" y="292711"/>
          <a:ext cx="293990" cy="29399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8A5A37-0883-4EE3-9002-010A6D324785}">
      <dsp:nvSpPr>
        <dsp:cNvPr id="0" name=""/>
        <dsp:cNvSpPr/>
      </dsp:nvSpPr>
      <dsp:spPr>
        <a:xfrm>
          <a:off x="636663" y="170214"/>
          <a:ext cx="4306897" cy="304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17" tIns="32217" rIns="32217" bIns="32217"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rPr>
            <a:t>NCCCCIA Fall Workshop</a:t>
          </a:r>
          <a:br>
            <a:rPr lang="en-US" sz="1400" b="0" i="0" kern="1200" dirty="0">
              <a:solidFill>
                <a:schemeClr val="bg1"/>
              </a:solidFill>
            </a:rPr>
          </a:br>
          <a:r>
            <a:rPr lang="en-US" sz="1400" b="0" i="0" kern="1200" dirty="0">
              <a:solidFill>
                <a:schemeClr val="bg1"/>
              </a:solidFill>
            </a:rPr>
            <a:t>Cosmetology</a:t>
          </a:r>
        </a:p>
      </dsp:txBody>
      <dsp:txXfrm>
        <a:off x="636663" y="170214"/>
        <a:ext cx="4306897" cy="304412"/>
      </dsp:txXfrm>
    </dsp:sp>
    <dsp:sp modelId="{A7FEDAED-2CDA-4D2F-883D-8D7438E3B422}">
      <dsp:nvSpPr>
        <dsp:cNvPr id="0" name=""/>
        <dsp:cNvSpPr/>
      </dsp:nvSpPr>
      <dsp:spPr>
        <a:xfrm>
          <a:off x="0" y="855039"/>
          <a:ext cx="4943561" cy="534528"/>
        </a:xfrm>
        <a:prstGeom prst="rect">
          <a:avLst/>
        </a:prstGeom>
        <a:noFill/>
        <a:ln w="22225">
          <a:noFill/>
        </a:ln>
        <a:effectLst/>
      </dsp:spPr>
      <dsp:style>
        <a:lnRef idx="0">
          <a:scrgbClr r="0" g="0" b="0"/>
        </a:lnRef>
        <a:fillRef idx="1">
          <a:scrgbClr r="0" g="0" b="0"/>
        </a:fillRef>
        <a:effectRef idx="0">
          <a:scrgbClr r="0" g="0" b="0"/>
        </a:effectRef>
        <a:fontRef idx="minor"/>
      </dsp:style>
    </dsp:sp>
    <dsp:sp modelId="{7297DA32-36DE-4F9A-BB44-A3F001A7D7C3}">
      <dsp:nvSpPr>
        <dsp:cNvPr id="0" name=""/>
        <dsp:cNvSpPr/>
      </dsp:nvSpPr>
      <dsp:spPr>
        <a:xfrm>
          <a:off x="161694" y="975308"/>
          <a:ext cx="293990" cy="29399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0FD205-8F23-4B47-859A-41BB69D2EDEE}">
      <dsp:nvSpPr>
        <dsp:cNvPr id="0" name=""/>
        <dsp:cNvSpPr/>
      </dsp:nvSpPr>
      <dsp:spPr>
        <a:xfrm>
          <a:off x="636663" y="879201"/>
          <a:ext cx="4306897" cy="316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17" tIns="32217" rIns="32217" bIns="32217"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rPr>
            <a:t>AAMA 63</a:t>
          </a:r>
          <a:r>
            <a:rPr lang="en-US" sz="1400" b="0" i="0" kern="1200" baseline="30000" dirty="0">
              <a:solidFill>
                <a:schemeClr val="bg1"/>
              </a:solidFill>
            </a:rPr>
            <a:t>rd</a:t>
          </a:r>
          <a:r>
            <a:rPr lang="en-US" sz="1400" b="0" i="0" kern="1200" dirty="0">
              <a:solidFill>
                <a:schemeClr val="bg1"/>
              </a:solidFill>
            </a:rPr>
            <a:t> Annual Conference</a:t>
          </a:r>
          <a:br>
            <a:rPr lang="en-US" sz="1400" b="0" i="0" kern="1200" dirty="0">
              <a:solidFill>
                <a:schemeClr val="bg1"/>
              </a:solidFill>
            </a:rPr>
          </a:br>
          <a:r>
            <a:rPr lang="en-US" sz="1400" b="0" i="0" kern="1200" dirty="0">
              <a:solidFill>
                <a:schemeClr val="bg1"/>
              </a:solidFill>
            </a:rPr>
            <a:t>Medical Assisting</a:t>
          </a:r>
        </a:p>
      </dsp:txBody>
      <dsp:txXfrm>
        <a:off x="636663" y="879201"/>
        <a:ext cx="4306897" cy="316321"/>
      </dsp:txXfrm>
    </dsp:sp>
    <dsp:sp modelId="{99B41B56-C2A0-4BD8-92B1-0E3355AE955F}">
      <dsp:nvSpPr>
        <dsp:cNvPr id="0" name=""/>
        <dsp:cNvSpPr/>
      </dsp:nvSpPr>
      <dsp:spPr>
        <a:xfrm>
          <a:off x="0" y="1503731"/>
          <a:ext cx="4943561" cy="534528"/>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72634304-FD7B-4517-9DC3-738C35E8B6B7}">
      <dsp:nvSpPr>
        <dsp:cNvPr id="0" name=""/>
        <dsp:cNvSpPr/>
      </dsp:nvSpPr>
      <dsp:spPr>
        <a:xfrm>
          <a:off x="161694" y="1651951"/>
          <a:ext cx="293990" cy="29399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1000" b="-11000"/>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39522-3544-40EE-87EE-11B66BF20CD6}">
      <dsp:nvSpPr>
        <dsp:cNvPr id="0" name=""/>
        <dsp:cNvSpPr/>
      </dsp:nvSpPr>
      <dsp:spPr>
        <a:xfrm>
          <a:off x="636663" y="1577692"/>
          <a:ext cx="4306897" cy="276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17" tIns="32217" rIns="32217" bIns="32217"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rPr>
            <a:t>NC-ACCESS Fall Meeting and Conference</a:t>
          </a:r>
          <a:br>
            <a:rPr lang="en-US" sz="1400" b="0" i="0" kern="1200" dirty="0">
              <a:solidFill>
                <a:schemeClr val="bg1"/>
              </a:solidFill>
            </a:rPr>
          </a:br>
          <a:r>
            <a:rPr lang="en-US" sz="1400" b="0" i="0" kern="1200" dirty="0">
              <a:solidFill>
                <a:schemeClr val="bg1"/>
              </a:solidFill>
            </a:rPr>
            <a:t>Early Childhood Education</a:t>
          </a:r>
        </a:p>
      </dsp:txBody>
      <dsp:txXfrm>
        <a:off x="636663" y="1577692"/>
        <a:ext cx="4306897" cy="276598"/>
      </dsp:txXfrm>
    </dsp:sp>
    <dsp:sp modelId="{4CBDB6F4-E73E-465D-9D54-430B471EF721}">
      <dsp:nvSpPr>
        <dsp:cNvPr id="0" name=""/>
        <dsp:cNvSpPr/>
      </dsp:nvSpPr>
      <dsp:spPr>
        <a:xfrm>
          <a:off x="0" y="2159565"/>
          <a:ext cx="4943561" cy="534528"/>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0F079DCB-5F20-4D66-AF08-A5BCC867C418}">
      <dsp:nvSpPr>
        <dsp:cNvPr id="0" name=""/>
        <dsp:cNvSpPr/>
      </dsp:nvSpPr>
      <dsp:spPr>
        <a:xfrm>
          <a:off x="161694" y="2328593"/>
          <a:ext cx="293990" cy="29399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1000" b="-11000"/>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C94FB-908E-45A8-AF18-05A0B718C31A}">
      <dsp:nvSpPr>
        <dsp:cNvPr id="0" name=""/>
        <dsp:cNvSpPr/>
      </dsp:nvSpPr>
      <dsp:spPr>
        <a:xfrm>
          <a:off x="651737" y="2285043"/>
          <a:ext cx="4291823" cy="23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17" tIns="32217" rIns="32217" bIns="32217"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rPr>
            <a:t>Skills USA Advisors Workshop</a:t>
          </a:r>
          <a:br>
            <a:rPr lang="en-US" sz="1400" b="0" i="0" kern="1200" dirty="0">
              <a:solidFill>
                <a:schemeClr val="bg1"/>
              </a:solidFill>
            </a:rPr>
          </a:br>
          <a:r>
            <a:rPr lang="en-US" sz="1400" b="0" i="0" kern="1200" dirty="0">
              <a:solidFill>
                <a:schemeClr val="bg1"/>
              </a:solidFill>
            </a:rPr>
            <a:t>Professional Technical Programs</a:t>
          </a:r>
        </a:p>
      </dsp:txBody>
      <dsp:txXfrm>
        <a:off x="651737" y="2285043"/>
        <a:ext cx="4291823" cy="233581"/>
      </dsp:txXfrm>
    </dsp:sp>
    <dsp:sp modelId="{712D2B29-4977-4B70-ABE9-215A9E804015}">
      <dsp:nvSpPr>
        <dsp:cNvPr id="0" name=""/>
        <dsp:cNvSpPr/>
      </dsp:nvSpPr>
      <dsp:spPr>
        <a:xfrm>
          <a:off x="0" y="2927670"/>
          <a:ext cx="4943561" cy="534528"/>
        </a:xfrm>
        <a:prstGeom prst="rect">
          <a:avLst/>
        </a:prstGeom>
        <a:noFill/>
        <a:ln w="22225">
          <a:noFill/>
        </a:ln>
        <a:effectLst/>
      </dsp:spPr>
      <dsp:style>
        <a:lnRef idx="0">
          <a:scrgbClr r="0" g="0" b="0"/>
        </a:lnRef>
        <a:fillRef idx="1">
          <a:scrgbClr r="0" g="0" b="0"/>
        </a:fillRef>
        <a:effectRef idx="0">
          <a:scrgbClr r="0" g="0" b="0"/>
        </a:effectRef>
        <a:fontRef idx="minor"/>
      </dsp:style>
    </dsp:sp>
    <dsp:sp modelId="{6C7A9EF9-02EB-4D4D-A251-EC3A2F0EFD57}">
      <dsp:nvSpPr>
        <dsp:cNvPr id="0" name=""/>
        <dsp:cNvSpPr/>
      </dsp:nvSpPr>
      <dsp:spPr>
        <a:xfrm>
          <a:off x="161694" y="3047939"/>
          <a:ext cx="293990" cy="29399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6FEABD-B159-4827-91AC-07F0FC9EFC37}">
      <dsp:nvSpPr>
        <dsp:cNvPr id="0" name=""/>
        <dsp:cNvSpPr/>
      </dsp:nvSpPr>
      <dsp:spPr>
        <a:xfrm>
          <a:off x="667469" y="2904072"/>
          <a:ext cx="4139101" cy="38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17" tIns="32217" rIns="32217" bIns="32217"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rPr>
            <a:t>NC Council of Practical Nurses Fall Conference</a:t>
          </a:r>
          <a:br>
            <a:rPr lang="en-US" sz="1400" b="0" i="0" kern="1200" dirty="0">
              <a:solidFill>
                <a:schemeClr val="bg1"/>
              </a:solidFill>
            </a:rPr>
          </a:br>
          <a:r>
            <a:rPr lang="en-US" sz="1400" b="0" i="0" kern="1200" dirty="0">
              <a:solidFill>
                <a:schemeClr val="bg1"/>
              </a:solidFill>
            </a:rPr>
            <a:t>Practical Nursing</a:t>
          </a:r>
          <a:endParaRPr lang="en-US" sz="1100" b="0" i="0" kern="1200" dirty="0">
            <a:solidFill>
              <a:schemeClr val="bg1"/>
            </a:solidFill>
          </a:endParaRPr>
        </a:p>
      </dsp:txBody>
      <dsp:txXfrm>
        <a:off x="667469" y="2904072"/>
        <a:ext cx="4139101" cy="389818"/>
      </dsp:txXfrm>
    </dsp:sp>
    <dsp:sp modelId="{59534EC1-7FD9-454B-8378-AACE14683CA9}">
      <dsp:nvSpPr>
        <dsp:cNvPr id="0" name=""/>
        <dsp:cNvSpPr/>
      </dsp:nvSpPr>
      <dsp:spPr>
        <a:xfrm>
          <a:off x="0" y="3604312"/>
          <a:ext cx="4943561" cy="534528"/>
        </a:xfrm>
        <a:prstGeom prst="rect">
          <a:avLst/>
        </a:prstGeom>
        <a:noFill/>
        <a:ln w="22225">
          <a:noFill/>
        </a:ln>
        <a:effectLst/>
      </dsp:spPr>
      <dsp:style>
        <a:lnRef idx="0">
          <a:scrgbClr r="0" g="0" b="0"/>
        </a:lnRef>
        <a:fillRef idx="1">
          <a:scrgbClr r="0" g="0" b="0"/>
        </a:fillRef>
        <a:effectRef idx="0">
          <a:scrgbClr r="0" g="0" b="0"/>
        </a:effectRef>
        <a:fontRef idx="minor"/>
      </dsp:style>
    </dsp:sp>
    <dsp:sp modelId="{E81A461C-9D61-4B88-8277-F9DC532D2140}">
      <dsp:nvSpPr>
        <dsp:cNvPr id="0" name=""/>
        <dsp:cNvSpPr/>
      </dsp:nvSpPr>
      <dsp:spPr>
        <a:xfrm>
          <a:off x="161694" y="3724581"/>
          <a:ext cx="293990" cy="29399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81887C-6C6F-4E1A-BA2B-49AE8504B865}">
      <dsp:nvSpPr>
        <dsp:cNvPr id="0" name=""/>
        <dsp:cNvSpPr/>
      </dsp:nvSpPr>
      <dsp:spPr>
        <a:xfrm>
          <a:off x="636663" y="3632014"/>
          <a:ext cx="4306897" cy="304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17" tIns="32217" rIns="32217" bIns="32217" numCol="1" spcCol="1270" anchor="ctr" anchorCtr="0">
          <a:noAutofit/>
        </a:bodyPr>
        <a:lstStyle/>
        <a:p>
          <a:pPr marL="0" lvl="0" indent="0" algn="l" defTabSz="622300">
            <a:lnSpc>
              <a:spcPct val="90000"/>
            </a:lnSpc>
            <a:spcBef>
              <a:spcPct val="0"/>
            </a:spcBef>
            <a:spcAft>
              <a:spcPct val="35000"/>
            </a:spcAft>
            <a:buNone/>
          </a:pPr>
          <a:r>
            <a:rPr lang="en-US" sz="1400" b="1" i="0" kern="1200" dirty="0">
              <a:solidFill>
                <a:schemeClr val="bg1"/>
              </a:solidFill>
            </a:rPr>
            <a:t>NurseTim Training </a:t>
          </a:r>
          <a:br>
            <a:rPr lang="en-US" sz="1400" b="0" i="0" kern="1200" dirty="0">
              <a:solidFill>
                <a:schemeClr val="bg1"/>
              </a:solidFill>
            </a:rPr>
          </a:br>
          <a:r>
            <a:rPr lang="en-US" sz="1400" b="0" i="0" kern="1200" dirty="0">
              <a:solidFill>
                <a:schemeClr val="bg1"/>
              </a:solidFill>
            </a:rPr>
            <a:t>Nursing Programs</a:t>
          </a:r>
        </a:p>
      </dsp:txBody>
      <dsp:txXfrm>
        <a:off x="636663" y="3632014"/>
        <a:ext cx="4306897" cy="3044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8FA38E-9F41-1A45-879F-0B93BA5093CC}"/>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6F016A96-BC72-0640-9AEE-870574F3880D}"/>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B0B091C-A27C-3C4B-82F1-DDBD9A028293}"/>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801FC8B-EC93-C64D-BBD2-37E30DAF45BC}" type="slidenum">
              <a:rPr lang="en-US" smtClean="0"/>
              <a:t>‹#›</a:t>
            </a:fld>
            <a:endParaRPr lang="en-US" dirty="0"/>
          </a:p>
        </p:txBody>
      </p:sp>
    </p:spTree>
    <p:extLst>
      <p:ext uri="{BB962C8B-B14F-4D97-AF65-F5344CB8AC3E}">
        <p14:creationId xmlns:p14="http://schemas.microsoft.com/office/powerpoint/2010/main" val="3960811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955F854-E2CE-6F4E-A0CF-CB175674CF4C}" type="datetimeFigureOut">
              <a:rPr lang="en-US" smtClean="0"/>
              <a:t>1/20/20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7D111EE-B1CE-3F40-8B0E-AB6A92B85452}" type="slidenum">
              <a:rPr lang="en-US" smtClean="0"/>
              <a:t>‹#›</a:t>
            </a:fld>
            <a:endParaRPr lang="en-US" dirty="0"/>
          </a:p>
        </p:txBody>
      </p:sp>
    </p:spTree>
    <p:extLst>
      <p:ext uri="{BB962C8B-B14F-4D97-AF65-F5344CB8AC3E}">
        <p14:creationId xmlns:p14="http://schemas.microsoft.com/office/powerpoint/2010/main" val="165684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Lois to</a:t>
            </a:r>
            <a:r>
              <a:rPr lang="en-US" baseline="0" dirty="0"/>
              <a:t> welcome the group</a:t>
            </a:r>
            <a:endParaRPr lang="en-US" dirty="0"/>
          </a:p>
        </p:txBody>
      </p:sp>
      <p:sp>
        <p:nvSpPr>
          <p:cNvPr id="4" name="Slide Number Placeholder 3"/>
          <p:cNvSpPr>
            <a:spLocks noGrp="1"/>
          </p:cNvSpPr>
          <p:nvPr>
            <p:ph type="sldNum" sz="quarter" idx="5"/>
          </p:nvPr>
        </p:nvSpPr>
        <p:spPr/>
        <p:txBody>
          <a:bodyPr/>
          <a:lstStyle/>
          <a:p>
            <a:fld id="{99CAC06A-4905-4B1A-83C1-3B011A8CF04B}" type="slidenum">
              <a:rPr lang="en-US" smtClean="0"/>
              <a:t>3</a:t>
            </a:fld>
            <a:endParaRPr lang="en-US" dirty="0"/>
          </a:p>
        </p:txBody>
      </p:sp>
    </p:spTree>
    <p:extLst>
      <p:ext uri="{BB962C8B-B14F-4D97-AF65-F5344CB8AC3E}">
        <p14:creationId xmlns:p14="http://schemas.microsoft.com/office/powerpoint/2010/main" val="1880310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 can speak about this if we need him to.</a:t>
            </a:r>
          </a:p>
        </p:txBody>
      </p:sp>
      <p:sp>
        <p:nvSpPr>
          <p:cNvPr id="4" name="Slide Number Placeholder 3"/>
          <p:cNvSpPr>
            <a:spLocks noGrp="1"/>
          </p:cNvSpPr>
          <p:nvPr>
            <p:ph type="sldNum" sz="quarter" idx="10"/>
          </p:nvPr>
        </p:nvSpPr>
        <p:spPr/>
        <p:txBody>
          <a:bodyPr/>
          <a:lstStyle/>
          <a:p>
            <a:fld id="{07D111EE-B1CE-3F40-8B0E-AB6A92B85452}" type="slidenum">
              <a:rPr lang="en-US" smtClean="0"/>
              <a:t>12</a:t>
            </a:fld>
            <a:endParaRPr lang="en-US" dirty="0"/>
          </a:p>
        </p:txBody>
      </p:sp>
    </p:spTree>
    <p:extLst>
      <p:ext uri="{BB962C8B-B14F-4D97-AF65-F5344CB8AC3E}">
        <p14:creationId xmlns:p14="http://schemas.microsoft.com/office/powerpoint/2010/main" val="429359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what we</a:t>
            </a:r>
            <a:r>
              <a:rPr lang="en-US" baseline="0" dirty="0"/>
              <a:t> need to cover. Are they any questions or comments? </a:t>
            </a:r>
            <a:endParaRPr lang="en-US" dirty="0"/>
          </a:p>
        </p:txBody>
      </p:sp>
      <p:sp>
        <p:nvSpPr>
          <p:cNvPr id="4" name="Slide Number Placeholder 3"/>
          <p:cNvSpPr>
            <a:spLocks noGrp="1"/>
          </p:cNvSpPr>
          <p:nvPr>
            <p:ph type="sldNum" sz="quarter" idx="10"/>
          </p:nvPr>
        </p:nvSpPr>
        <p:spPr/>
        <p:txBody>
          <a:bodyPr/>
          <a:lstStyle/>
          <a:p>
            <a:fld id="{07D111EE-B1CE-3F40-8B0E-AB6A92B85452}" type="slidenum">
              <a:rPr lang="en-US" smtClean="0"/>
              <a:t>13</a:t>
            </a:fld>
            <a:endParaRPr lang="en-US" dirty="0"/>
          </a:p>
        </p:txBody>
      </p:sp>
    </p:spTree>
    <p:extLst>
      <p:ext uri="{BB962C8B-B14F-4D97-AF65-F5344CB8AC3E}">
        <p14:creationId xmlns:p14="http://schemas.microsoft.com/office/powerpoint/2010/main" val="85195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said that he would provide some clarification for stakeholders.</a:t>
            </a:r>
          </a:p>
        </p:txBody>
      </p:sp>
      <p:sp>
        <p:nvSpPr>
          <p:cNvPr id="4" name="Slide Number Placeholder 3"/>
          <p:cNvSpPr>
            <a:spLocks noGrp="1"/>
          </p:cNvSpPr>
          <p:nvPr>
            <p:ph type="sldNum" sz="quarter" idx="10"/>
          </p:nvPr>
        </p:nvSpPr>
        <p:spPr/>
        <p:txBody>
          <a:bodyPr/>
          <a:lstStyle/>
          <a:p>
            <a:fld id="{07D111EE-B1CE-3F40-8B0E-AB6A92B85452}" type="slidenum">
              <a:rPr lang="en-US" smtClean="0"/>
              <a:t>4</a:t>
            </a:fld>
            <a:endParaRPr lang="en-US" dirty="0"/>
          </a:p>
        </p:txBody>
      </p:sp>
    </p:spTree>
    <p:extLst>
      <p:ext uri="{BB962C8B-B14F-4D97-AF65-F5344CB8AC3E}">
        <p14:creationId xmlns:p14="http://schemas.microsoft.com/office/powerpoint/2010/main" val="381247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shall we define “soft skills?” –</a:t>
            </a:r>
            <a:r>
              <a:rPr lang="en-US" baseline="0" dirty="0"/>
              <a:t> work habits, worth ethic, being able to do job research, interview skills including appropriate attire depend on type of job.</a:t>
            </a:r>
            <a:endParaRPr lang="en-US" dirty="0"/>
          </a:p>
        </p:txBody>
      </p:sp>
      <p:sp>
        <p:nvSpPr>
          <p:cNvPr id="4" name="Slide Number Placeholder 3"/>
          <p:cNvSpPr>
            <a:spLocks noGrp="1"/>
          </p:cNvSpPr>
          <p:nvPr>
            <p:ph type="sldNum" sz="quarter" idx="10"/>
          </p:nvPr>
        </p:nvSpPr>
        <p:spPr/>
        <p:txBody>
          <a:bodyPr/>
          <a:lstStyle/>
          <a:p>
            <a:fld id="{07D111EE-B1CE-3F40-8B0E-AB6A92B85452}" type="slidenum">
              <a:rPr lang="en-US" smtClean="0"/>
              <a:t>5</a:t>
            </a:fld>
            <a:endParaRPr lang="en-US" dirty="0"/>
          </a:p>
        </p:txBody>
      </p:sp>
    </p:spTree>
    <p:extLst>
      <p:ext uri="{BB962C8B-B14F-4D97-AF65-F5344CB8AC3E}">
        <p14:creationId xmlns:p14="http://schemas.microsoft.com/office/powerpoint/2010/main" val="226504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Perkins Office has</a:t>
            </a:r>
            <a:r>
              <a:rPr lang="en-US" baseline="0" dirty="0"/>
              <a:t> no “official” definition, so I thought I’d start the conversation with this. </a:t>
            </a:r>
            <a:endParaRPr lang="en-US" dirty="0"/>
          </a:p>
        </p:txBody>
      </p:sp>
      <p:sp>
        <p:nvSpPr>
          <p:cNvPr id="4" name="Slide Number Placeholder 3"/>
          <p:cNvSpPr>
            <a:spLocks noGrp="1"/>
          </p:cNvSpPr>
          <p:nvPr>
            <p:ph type="sldNum" sz="quarter" idx="10"/>
          </p:nvPr>
        </p:nvSpPr>
        <p:spPr/>
        <p:txBody>
          <a:bodyPr/>
          <a:lstStyle/>
          <a:p>
            <a:fld id="{07D111EE-B1CE-3F40-8B0E-AB6A92B85452}" type="slidenum">
              <a:rPr lang="en-US" smtClean="0"/>
              <a:t>6</a:t>
            </a:fld>
            <a:endParaRPr lang="en-US" dirty="0"/>
          </a:p>
        </p:txBody>
      </p:sp>
    </p:spTree>
    <p:extLst>
      <p:ext uri="{BB962C8B-B14F-4D97-AF65-F5344CB8AC3E}">
        <p14:creationId xmlns:p14="http://schemas.microsoft.com/office/powerpoint/2010/main" val="67023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report, found in the folder, I have highlighted</a:t>
            </a:r>
            <a:r>
              <a:rPr lang="en-US" baseline="0" dirty="0"/>
              <a:t> the top 9 occupation groups fitting the criteria: CTE related field, high wage, and high demand. </a:t>
            </a:r>
            <a:endParaRPr lang="en-US" dirty="0"/>
          </a:p>
        </p:txBody>
      </p:sp>
      <p:sp>
        <p:nvSpPr>
          <p:cNvPr id="4" name="Slide Number Placeholder 3"/>
          <p:cNvSpPr>
            <a:spLocks noGrp="1"/>
          </p:cNvSpPr>
          <p:nvPr>
            <p:ph type="sldNum" sz="quarter" idx="10"/>
          </p:nvPr>
        </p:nvSpPr>
        <p:spPr/>
        <p:txBody>
          <a:bodyPr/>
          <a:lstStyle/>
          <a:p>
            <a:fld id="{07D111EE-B1CE-3F40-8B0E-AB6A92B85452}" type="slidenum">
              <a:rPr lang="en-US" smtClean="0"/>
              <a:t>7</a:t>
            </a:fld>
            <a:endParaRPr lang="en-US" dirty="0"/>
          </a:p>
        </p:txBody>
      </p:sp>
    </p:spTree>
    <p:extLst>
      <p:ext uri="{BB962C8B-B14F-4D97-AF65-F5344CB8AC3E}">
        <p14:creationId xmlns:p14="http://schemas.microsoft.com/office/powerpoint/2010/main" val="131119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a:t>
            </a:r>
            <a:r>
              <a:rPr lang="en-US" baseline="0" dirty="0"/>
              <a:t> individual reports are graphed the 5-year historical and 10-year forecast for each of the occupational groups.  Included are the average annual salary, historical growth for each of the three counties, and the local demand (jobs created in percentage of growth) in the three county area over the last five years. </a:t>
            </a:r>
            <a:endParaRPr lang="en-US" dirty="0"/>
          </a:p>
        </p:txBody>
      </p:sp>
      <p:sp>
        <p:nvSpPr>
          <p:cNvPr id="4" name="Slide Number Placeholder 3"/>
          <p:cNvSpPr>
            <a:spLocks noGrp="1"/>
          </p:cNvSpPr>
          <p:nvPr>
            <p:ph type="sldNum" sz="quarter" idx="10"/>
          </p:nvPr>
        </p:nvSpPr>
        <p:spPr/>
        <p:txBody>
          <a:bodyPr/>
          <a:lstStyle/>
          <a:p>
            <a:fld id="{07D111EE-B1CE-3F40-8B0E-AB6A92B85452}" type="slidenum">
              <a:rPr lang="en-US" smtClean="0"/>
              <a:t>8</a:t>
            </a:fld>
            <a:endParaRPr lang="en-US" dirty="0"/>
          </a:p>
        </p:txBody>
      </p:sp>
    </p:spTree>
    <p:extLst>
      <p:ext uri="{BB962C8B-B14F-4D97-AF65-F5344CB8AC3E}">
        <p14:creationId xmlns:p14="http://schemas.microsoft.com/office/powerpoint/2010/main" val="132856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general reference to the BCC</a:t>
            </a:r>
            <a:r>
              <a:rPr lang="en-US" baseline="0" dirty="0"/>
              <a:t> List of Curriculum Programs from the student catalog, which we will discuss later.</a:t>
            </a:r>
            <a:endParaRPr lang="en-US" dirty="0"/>
          </a:p>
        </p:txBody>
      </p:sp>
      <p:sp>
        <p:nvSpPr>
          <p:cNvPr id="4" name="Slide Number Placeholder 3"/>
          <p:cNvSpPr>
            <a:spLocks noGrp="1"/>
          </p:cNvSpPr>
          <p:nvPr>
            <p:ph type="sldNum" sz="quarter" idx="10"/>
          </p:nvPr>
        </p:nvSpPr>
        <p:spPr/>
        <p:txBody>
          <a:bodyPr/>
          <a:lstStyle/>
          <a:p>
            <a:fld id="{07D111EE-B1CE-3F40-8B0E-AB6A92B85452}" type="slidenum">
              <a:rPr lang="en-US" smtClean="0"/>
              <a:t>9</a:t>
            </a:fld>
            <a:endParaRPr lang="en-US" dirty="0"/>
          </a:p>
        </p:txBody>
      </p:sp>
    </p:spTree>
    <p:extLst>
      <p:ext uri="{BB962C8B-B14F-4D97-AF65-F5344CB8AC3E}">
        <p14:creationId xmlns:p14="http://schemas.microsoft.com/office/powerpoint/2010/main" val="268009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group discussion</a:t>
            </a:r>
            <a:r>
              <a:rPr lang="en-US" baseline="0" dirty="0"/>
              <a:t> once we direct them to the list of programs.</a:t>
            </a:r>
            <a:endParaRPr lang="en-US" dirty="0"/>
          </a:p>
        </p:txBody>
      </p:sp>
      <p:sp>
        <p:nvSpPr>
          <p:cNvPr id="4" name="Slide Number Placeholder 3"/>
          <p:cNvSpPr>
            <a:spLocks noGrp="1"/>
          </p:cNvSpPr>
          <p:nvPr>
            <p:ph type="sldNum" sz="quarter" idx="10"/>
          </p:nvPr>
        </p:nvSpPr>
        <p:spPr/>
        <p:txBody>
          <a:bodyPr/>
          <a:lstStyle/>
          <a:p>
            <a:fld id="{07D111EE-B1CE-3F40-8B0E-AB6A92B85452}" type="slidenum">
              <a:rPr lang="en-US" smtClean="0"/>
              <a:t>10</a:t>
            </a:fld>
            <a:endParaRPr lang="en-US" dirty="0"/>
          </a:p>
        </p:txBody>
      </p:sp>
    </p:spTree>
    <p:extLst>
      <p:ext uri="{BB962C8B-B14F-4D97-AF65-F5344CB8AC3E}">
        <p14:creationId xmlns:p14="http://schemas.microsoft.com/office/powerpoint/2010/main" val="965939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a:t>
            </a:r>
            <a:r>
              <a:rPr lang="en-US" baseline="0" dirty="0"/>
              <a:t> participants to </a:t>
            </a:r>
            <a:r>
              <a:rPr lang="en-US" baseline="0" dirty="0" err="1"/>
              <a:t>JobEQ</a:t>
            </a:r>
            <a:r>
              <a:rPr lang="en-US" baseline="0" dirty="0"/>
              <a:t> data in their folder, which we will review. </a:t>
            </a:r>
            <a:endParaRPr lang="en-US" dirty="0"/>
          </a:p>
        </p:txBody>
      </p:sp>
      <p:sp>
        <p:nvSpPr>
          <p:cNvPr id="4" name="Slide Number Placeholder 3"/>
          <p:cNvSpPr>
            <a:spLocks noGrp="1"/>
          </p:cNvSpPr>
          <p:nvPr>
            <p:ph type="sldNum" sz="quarter" idx="10"/>
          </p:nvPr>
        </p:nvSpPr>
        <p:spPr/>
        <p:txBody>
          <a:bodyPr/>
          <a:lstStyle/>
          <a:p>
            <a:fld id="{07D111EE-B1CE-3F40-8B0E-AB6A92B85452}" type="slidenum">
              <a:rPr lang="en-US" smtClean="0"/>
              <a:t>11</a:t>
            </a:fld>
            <a:endParaRPr lang="en-US" dirty="0"/>
          </a:p>
        </p:txBody>
      </p:sp>
    </p:spTree>
    <p:extLst>
      <p:ext uri="{BB962C8B-B14F-4D97-AF65-F5344CB8AC3E}">
        <p14:creationId xmlns:p14="http://schemas.microsoft.com/office/powerpoint/2010/main" val="243964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2" name="Title 1"/>
          <p:cNvSpPr>
            <a:spLocks noGrp="1"/>
          </p:cNvSpPr>
          <p:nvPr>
            <p:ph type="ctrTitle"/>
          </p:nvPr>
        </p:nvSpPr>
        <p:spPr>
          <a:xfrm>
            <a:off x="1058669" y="854538"/>
            <a:ext cx="4567608" cy="3566160"/>
          </a:xfrm>
        </p:spPr>
        <p:txBody>
          <a:bodyPr anchor="b">
            <a:normAutofit/>
          </a:bodyPr>
          <a:lstStyle>
            <a:lvl1pPr algn="l">
              <a:lnSpc>
                <a:spcPct val="90000"/>
              </a:lnSpc>
              <a:defRPr sz="5400" spc="-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1440" y="4429842"/>
            <a:ext cx="4567608" cy="1143000"/>
          </a:xfrm>
        </p:spPr>
        <p:txBody>
          <a:bodyPr lIns="91440" rIns="91440">
            <a:normAutofit/>
          </a:bodyPr>
          <a:lstStyle>
            <a:lvl1pPr marL="0" indent="0" algn="l">
              <a:buNone/>
              <a:defRPr sz="16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subtitle</a:t>
            </a:r>
          </a:p>
        </p:txBody>
      </p:sp>
      <p:sp>
        <p:nvSpPr>
          <p:cNvPr id="12" name="Picture Placeholder 11">
            <a:extLst>
              <a:ext uri="{FF2B5EF4-FFF2-40B4-BE49-F238E27FC236}">
                <a16:creationId xmlns:a16="http://schemas.microsoft.com/office/drawing/2014/main" id="{C28A7DB8-FEA5-5A4A-85DF-FA1ADFB3EFC5}"/>
              </a:ext>
            </a:extLst>
          </p:cNvPr>
          <p:cNvSpPr>
            <a:spLocks noGrp="1"/>
          </p:cNvSpPr>
          <p:nvPr>
            <p:ph type="pic" sz="quarter" idx="13"/>
          </p:nvPr>
        </p:nvSpPr>
        <p:spPr>
          <a:xfrm>
            <a:off x="4933721" y="-19458"/>
            <a:ext cx="7261837" cy="6877457"/>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 name="connsiteX0" fmla="*/ 3993491 w 8464509"/>
              <a:gd name="connsiteY0" fmla="*/ 19455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993491 w 8464509"/>
              <a:gd name="connsiteY6" fmla="*/ 19455 h 6858000"/>
              <a:gd name="connsiteX0" fmla="*/ 3993491 w 8464509"/>
              <a:gd name="connsiteY0" fmla="*/ 19455 h 6858000"/>
              <a:gd name="connsiteX1" fmla="*/ 3440072 w 8464509"/>
              <a:gd name="connsiteY1" fmla="*/ 37000 h 6858000"/>
              <a:gd name="connsiteX2" fmla="*/ 8464509 w 8464509"/>
              <a:gd name="connsiteY2" fmla="*/ 0 h 6858000"/>
              <a:gd name="connsiteX3" fmla="*/ 8464509 w 8464509"/>
              <a:gd name="connsiteY3" fmla="*/ 6858000 h 6858000"/>
              <a:gd name="connsiteX4" fmla="*/ 0 w 8464509"/>
              <a:gd name="connsiteY4" fmla="*/ 6858000 h 6858000"/>
              <a:gd name="connsiteX5" fmla="*/ 3993491 w 8464509"/>
              <a:gd name="connsiteY5" fmla="*/ 19455 h 6858000"/>
              <a:gd name="connsiteX0" fmla="*/ 3993491 w 8464509"/>
              <a:gd name="connsiteY0" fmla="*/ 19455 h 6858000"/>
              <a:gd name="connsiteX1" fmla="*/ 8464509 w 8464509"/>
              <a:gd name="connsiteY1" fmla="*/ 0 h 6858000"/>
              <a:gd name="connsiteX2" fmla="*/ 8464509 w 8464509"/>
              <a:gd name="connsiteY2" fmla="*/ 6858000 h 6858000"/>
              <a:gd name="connsiteX3" fmla="*/ 0 w 8464509"/>
              <a:gd name="connsiteY3" fmla="*/ 6858000 h 6858000"/>
              <a:gd name="connsiteX4" fmla="*/ 3993491 w 8464509"/>
              <a:gd name="connsiteY4" fmla="*/ 19455 h 6858000"/>
              <a:gd name="connsiteX0" fmla="*/ 4061557 w 8464509"/>
              <a:gd name="connsiteY0" fmla="*/ 0 h 6858001"/>
              <a:gd name="connsiteX1" fmla="*/ 8464509 w 8464509"/>
              <a:gd name="connsiteY1" fmla="*/ 1 h 6858001"/>
              <a:gd name="connsiteX2" fmla="*/ 8464509 w 8464509"/>
              <a:gd name="connsiteY2" fmla="*/ 6858001 h 6858001"/>
              <a:gd name="connsiteX3" fmla="*/ 0 w 8464509"/>
              <a:gd name="connsiteY3" fmla="*/ 6858001 h 6858001"/>
              <a:gd name="connsiteX4" fmla="*/ 4061557 w 8464509"/>
              <a:gd name="connsiteY4" fmla="*/ 0 h 6858001"/>
              <a:gd name="connsiteX0" fmla="*/ 5059852 w 8464509"/>
              <a:gd name="connsiteY0" fmla="*/ 19454 h 6858000"/>
              <a:gd name="connsiteX1" fmla="*/ 8464509 w 8464509"/>
              <a:gd name="connsiteY1" fmla="*/ 0 h 6858000"/>
              <a:gd name="connsiteX2" fmla="*/ 8464509 w 8464509"/>
              <a:gd name="connsiteY2" fmla="*/ 6858000 h 6858000"/>
              <a:gd name="connsiteX3" fmla="*/ 0 w 8464509"/>
              <a:gd name="connsiteY3" fmla="*/ 6858000 h 6858000"/>
              <a:gd name="connsiteX4" fmla="*/ 5059852 w 8464509"/>
              <a:gd name="connsiteY4" fmla="*/ 19454 h 6858000"/>
              <a:gd name="connsiteX0" fmla="*/ 4061557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61557 w 8464509"/>
              <a:gd name="connsiteY4" fmla="*/ 0 h 6877457"/>
              <a:gd name="connsiteX0" fmla="*/ 4040810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4509"/>
              <a:gd name="connsiteY0" fmla="*/ 0 h 6877457"/>
              <a:gd name="connsiteX1" fmla="*/ 8464509 w 8464509"/>
              <a:gd name="connsiteY1" fmla="*/ 143986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8658"/>
              <a:gd name="connsiteY0" fmla="*/ 0 h 6877457"/>
              <a:gd name="connsiteX1" fmla="*/ 8468658 w 8468658"/>
              <a:gd name="connsiteY1" fmla="*/ 12341 h 6877457"/>
              <a:gd name="connsiteX2" fmla="*/ 8464509 w 8468658"/>
              <a:gd name="connsiteY2" fmla="*/ 6877457 h 6877457"/>
              <a:gd name="connsiteX3" fmla="*/ 0 w 8468658"/>
              <a:gd name="connsiteY3" fmla="*/ 6877457 h 6877457"/>
              <a:gd name="connsiteX4" fmla="*/ 4040810 w 8468658"/>
              <a:gd name="connsiteY4" fmla="*/ 0 h 687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658" h="6877457">
                <a:moveTo>
                  <a:pt x="4040810" y="0"/>
                </a:moveTo>
                <a:lnTo>
                  <a:pt x="8468658" y="12341"/>
                </a:lnTo>
                <a:lnTo>
                  <a:pt x="8464509" y="6877457"/>
                </a:lnTo>
                <a:lnTo>
                  <a:pt x="0" y="6877457"/>
                </a:lnTo>
                <a:lnTo>
                  <a:pt x="4040810" y="0"/>
                </a:lnTo>
                <a:close/>
              </a:path>
            </a:pathLst>
          </a:custGeom>
          <a:solidFill>
            <a:schemeClr val="accent4"/>
          </a:solidFill>
        </p:spPr>
        <p:txBody>
          <a:bodyPr wrap="square">
            <a:noAutofit/>
          </a:bodyPr>
          <a:lstStyle/>
          <a:p>
            <a:r>
              <a:rPr lang="en-US"/>
              <a:t>Click icon to add picture</a:t>
            </a:r>
            <a:endParaRPr lang="en-US" dirty="0"/>
          </a:p>
        </p:txBody>
      </p:sp>
      <p:sp>
        <p:nvSpPr>
          <p:cNvPr id="14" name="Triangle 13">
            <a:extLst>
              <a:ext uri="{FF2B5EF4-FFF2-40B4-BE49-F238E27FC236}">
                <a16:creationId xmlns:a16="http://schemas.microsoft.com/office/drawing/2014/main" id="{6A021AF7-4044-A644-8DB8-495F263390D0}"/>
              </a:ext>
            </a:extLst>
          </p:cNvPr>
          <p:cNvSpPr/>
          <p:nvPr userDrawn="1"/>
        </p:nvSpPr>
        <p:spPr>
          <a:xfrm rot="10800000">
            <a:off x="4933721" y="267867"/>
            <a:ext cx="3031755" cy="3031755"/>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2DFDB14-A8D5-F944-A91C-960A5C2F22AF}"/>
              </a:ext>
            </a:extLst>
          </p:cNvPr>
          <p:cNvSpPr/>
          <p:nvPr userDrawn="1"/>
        </p:nvSpPr>
        <p:spPr>
          <a:xfrm>
            <a:off x="-22175" y="5596959"/>
            <a:ext cx="1261040" cy="1261040"/>
          </a:xfrm>
          <a:prstGeom prst="triangle">
            <a:avLst/>
          </a:prstGeom>
          <a:pattFill prst="lgGrid">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B7735FBC-8FBF-9947-B380-14D44D2206B1}"/>
              </a:ext>
            </a:extLst>
          </p:cNvPr>
          <p:cNvSpPr/>
          <p:nvPr userDrawn="1"/>
        </p:nvSpPr>
        <p:spPr>
          <a:xfrm rot="10800000">
            <a:off x="184302" y="236698"/>
            <a:ext cx="519337" cy="519337"/>
          </a:xfrm>
          <a:prstGeom prst="triangle">
            <a:avLst/>
          </a:prstGeom>
          <a:pattFill prst="dk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17B7C303-8734-B141-AF0D-2945DA349FBD}"/>
              </a:ext>
            </a:extLst>
          </p:cNvPr>
          <p:cNvSpPr/>
          <p:nvPr userDrawn="1"/>
        </p:nvSpPr>
        <p:spPr>
          <a:xfrm>
            <a:off x="4414384" y="5795386"/>
            <a:ext cx="519337" cy="519337"/>
          </a:xfrm>
          <a:prstGeom prst="triangle">
            <a:avLst/>
          </a:prstGeom>
          <a:pattFill prst="wdUpDiag">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67914AE0-93F2-8346-B885-5734D2B694B2}"/>
              </a:ext>
            </a:extLst>
          </p:cNvPr>
          <p:cNvSpPr/>
          <p:nvPr userDrawn="1"/>
        </p:nvSpPr>
        <p:spPr>
          <a:xfrm rot="5400000">
            <a:off x="-48606" y="3035784"/>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166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E872A5F6-5449-2840-B48F-2AA85FE272A3}"/>
              </a:ext>
            </a:extLst>
          </p:cNvPr>
          <p:cNvSpPr/>
          <p:nvPr userDrawn="1"/>
        </p:nvSpPr>
        <p:spPr>
          <a:xfrm>
            <a:off x="0" y="0"/>
            <a:ext cx="35025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2B3A8339-6DA4-E549-AEA2-9512C53F064F}"/>
              </a:ext>
            </a:extLst>
          </p:cNvPr>
          <p:cNvSpPr/>
          <p:nvPr userDrawn="1"/>
        </p:nvSpPr>
        <p:spPr>
          <a:xfrm>
            <a:off x="3591475" y="5273069"/>
            <a:ext cx="1486666" cy="1486666"/>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2EA775-82B0-BA48-8CA2-7A09D72EC958}"/>
              </a:ext>
            </a:extLst>
          </p:cNvPr>
          <p:cNvSpPr/>
          <p:nvPr userDrawn="1"/>
        </p:nvSpPr>
        <p:spPr>
          <a:xfrm>
            <a:off x="76559" y="597553"/>
            <a:ext cx="562863" cy="562863"/>
          </a:xfrm>
          <a:prstGeom prst="triangle">
            <a:avLst/>
          </a:prstGeom>
          <a:pattFill prst="lt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2C6B50B5-10C1-4A40-9531-4F8DC16892F8}"/>
              </a:ext>
            </a:extLst>
          </p:cNvPr>
          <p:cNvSpPr/>
          <p:nvPr userDrawn="1"/>
        </p:nvSpPr>
        <p:spPr>
          <a:xfrm>
            <a:off x="357990"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5">
            <a:extLst>
              <a:ext uri="{FF2B5EF4-FFF2-40B4-BE49-F238E27FC236}">
                <a16:creationId xmlns:a16="http://schemas.microsoft.com/office/drawing/2014/main" id="{CAF18EC0-3F9F-6449-A2B2-A792B70BEA6E}"/>
              </a:ext>
            </a:extLst>
          </p:cNvPr>
          <p:cNvSpPr>
            <a:spLocks noGrp="1"/>
          </p:cNvSpPr>
          <p:nvPr>
            <p:ph type="pic" sz="quarter" idx="13"/>
          </p:nvPr>
        </p:nvSpPr>
        <p:spPr>
          <a:xfrm flipH="1">
            <a:off x="444819" y="597553"/>
            <a:ext cx="6063915" cy="6063915"/>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a:noAutofit/>
          </a:bodyPr>
          <a:lstStyle/>
          <a:p>
            <a:r>
              <a:rPr lang="en-US"/>
              <a:t>Click icon to add picture</a:t>
            </a:r>
            <a:endParaRPr lang="en-US" dirty="0"/>
          </a:p>
        </p:txBody>
      </p:sp>
      <p:sp>
        <p:nvSpPr>
          <p:cNvPr id="28" name="Title 1">
            <a:extLst>
              <a:ext uri="{FF2B5EF4-FFF2-40B4-BE49-F238E27FC236}">
                <a16:creationId xmlns:a16="http://schemas.microsoft.com/office/drawing/2014/main" id="{68357860-E91C-1745-A5D1-921689BF47AE}"/>
              </a:ext>
            </a:extLst>
          </p:cNvPr>
          <p:cNvSpPr>
            <a:spLocks noGrp="1"/>
          </p:cNvSpPr>
          <p:nvPr>
            <p:ph type="title" hasCustomPrompt="1"/>
          </p:nvPr>
        </p:nvSpPr>
        <p:spPr>
          <a:xfrm>
            <a:off x="6876994" y="1535397"/>
            <a:ext cx="4845068" cy="1858617"/>
          </a:xfrm>
        </p:spPr>
        <p:txBody>
          <a:bodyPr anchor="b">
            <a:normAutofit/>
          </a:bodyPr>
          <a:lstStyle>
            <a:lvl1pPr algn="l">
              <a:defRPr sz="4800" i="0">
                <a:solidFill>
                  <a:schemeClr val="tx1">
                    <a:lumMod val="85000"/>
                    <a:lumOff val="15000"/>
                  </a:schemeClr>
                </a:solidFill>
                <a:latin typeface="+mj-lt"/>
              </a:defRPr>
            </a:lvl1pPr>
          </a:lstStyle>
          <a:p>
            <a:r>
              <a:rPr lang="en-US" dirty="0"/>
              <a:t>Title Goes Here</a:t>
            </a:r>
          </a:p>
        </p:txBody>
      </p:sp>
      <p:sp>
        <p:nvSpPr>
          <p:cNvPr id="29" name="Content Placeholder 2">
            <a:extLst>
              <a:ext uri="{FF2B5EF4-FFF2-40B4-BE49-F238E27FC236}">
                <a16:creationId xmlns:a16="http://schemas.microsoft.com/office/drawing/2014/main" id="{094A3FA1-7F3F-2D41-ABE1-512FA9FC4843}"/>
              </a:ext>
            </a:extLst>
          </p:cNvPr>
          <p:cNvSpPr>
            <a:spLocks noGrp="1"/>
          </p:cNvSpPr>
          <p:nvPr>
            <p:ph idx="1"/>
          </p:nvPr>
        </p:nvSpPr>
        <p:spPr>
          <a:xfrm>
            <a:off x="6876996" y="3401899"/>
            <a:ext cx="4845066" cy="2107095"/>
          </a:xfrm>
        </p:spPr>
        <p:txBody>
          <a:bodyPr/>
          <a:lstStyle>
            <a:lvl1pPr marL="182880" indent="-182880" algn="l">
              <a:buClr>
                <a:srgbClr val="C5AE76"/>
              </a:buClr>
              <a:buFont typeface="Arial" panose="020B0604020202020204" pitchFamily="34" charset="0"/>
              <a:buChar char="•"/>
              <a:defRPr>
                <a:latin typeface="+mj-lt"/>
              </a:defRPr>
            </a:lvl1pPr>
            <a:lvl2pPr marL="384048" indent="-182880" algn="l">
              <a:buClr>
                <a:srgbClr val="C5AE76"/>
              </a:buClr>
              <a:buFont typeface="Arial" panose="020B0604020202020204" pitchFamily="34" charset="0"/>
              <a:buChar char="•"/>
              <a:defRPr>
                <a:latin typeface="+mj-lt"/>
              </a:defRPr>
            </a:lvl2pPr>
            <a:lvl3pPr marL="566928" indent="-182880" algn="l">
              <a:buClr>
                <a:srgbClr val="C5AE76"/>
              </a:buClr>
              <a:buFont typeface="Arial" panose="020B0604020202020204" pitchFamily="34" charset="0"/>
              <a:buChar char="•"/>
              <a:defRPr>
                <a:latin typeface="+mj-lt"/>
              </a:defRPr>
            </a:lvl3pPr>
            <a:lvl4pPr marL="749808" indent="-182880" algn="l">
              <a:buClr>
                <a:srgbClr val="C5AE76"/>
              </a:buClr>
              <a:buFont typeface="Arial" panose="020B0604020202020204" pitchFamily="34" charset="0"/>
              <a:buChar char="•"/>
              <a:defRPr>
                <a:latin typeface="+mj-lt"/>
              </a:defRPr>
            </a:lvl4pPr>
            <a:lvl5pPr marL="932688" indent="-182880" algn="l">
              <a:buClr>
                <a:srgbClr val="C5AE76"/>
              </a:buClr>
              <a:buFont typeface="Arial" panose="020B0604020202020204" pitchFamily="34" charset="0"/>
              <a:buChar cha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98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3">
            <a:extLst>
              <a:ext uri="{FF2B5EF4-FFF2-40B4-BE49-F238E27FC236}">
                <a16:creationId xmlns:a16="http://schemas.microsoft.com/office/drawing/2014/main" id="{B4D4881A-F72E-2D4F-BC41-5D2839D87000}"/>
              </a:ext>
            </a:extLst>
          </p:cNvPr>
          <p:cNvSpPr/>
          <p:nvPr userDrawn="1"/>
        </p:nvSpPr>
        <p:spPr>
          <a:xfrm>
            <a:off x="4997302" y="0"/>
            <a:ext cx="7194698" cy="6879265"/>
          </a:xfrm>
          <a:custGeom>
            <a:avLst/>
            <a:gdLst>
              <a:gd name="connsiteX0" fmla="*/ 0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0 w 5004391"/>
              <a:gd name="connsiteY4" fmla="*/ 0 h 6858000"/>
              <a:gd name="connsiteX0" fmla="*/ 1424763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1424763 w 5004391"/>
              <a:gd name="connsiteY4" fmla="*/ 0 h 6858000"/>
              <a:gd name="connsiteX0" fmla="*/ 1275907 w 5004391"/>
              <a:gd name="connsiteY0" fmla="*/ 21265 h 6858000"/>
              <a:gd name="connsiteX1" fmla="*/ 5004391 w 5004391"/>
              <a:gd name="connsiteY1" fmla="*/ 0 h 6858000"/>
              <a:gd name="connsiteX2" fmla="*/ 5004391 w 5004391"/>
              <a:gd name="connsiteY2" fmla="*/ 6858000 h 6858000"/>
              <a:gd name="connsiteX3" fmla="*/ 0 w 5004391"/>
              <a:gd name="connsiteY3" fmla="*/ 6858000 h 6858000"/>
              <a:gd name="connsiteX4" fmla="*/ 1275907 w 5004391"/>
              <a:gd name="connsiteY4" fmla="*/ 21265 h 6858000"/>
              <a:gd name="connsiteX0" fmla="*/ 3466214 w 7194698"/>
              <a:gd name="connsiteY0" fmla="*/ 21265 h 6879265"/>
              <a:gd name="connsiteX1" fmla="*/ 7194698 w 7194698"/>
              <a:gd name="connsiteY1" fmla="*/ 0 h 6879265"/>
              <a:gd name="connsiteX2" fmla="*/ 7194698 w 7194698"/>
              <a:gd name="connsiteY2" fmla="*/ 6858000 h 6879265"/>
              <a:gd name="connsiteX3" fmla="*/ 0 w 7194698"/>
              <a:gd name="connsiteY3" fmla="*/ 6879265 h 6879265"/>
              <a:gd name="connsiteX4" fmla="*/ 3466214 w 7194698"/>
              <a:gd name="connsiteY4" fmla="*/ 21265 h 687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4698" h="6879265">
                <a:moveTo>
                  <a:pt x="3466214" y="21265"/>
                </a:moveTo>
                <a:lnTo>
                  <a:pt x="7194698" y="0"/>
                </a:lnTo>
                <a:lnTo>
                  <a:pt x="7194698" y="6858000"/>
                </a:lnTo>
                <a:lnTo>
                  <a:pt x="0" y="6879265"/>
                </a:lnTo>
                <a:lnTo>
                  <a:pt x="3466214" y="2126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214CA4B6-21BC-234A-9FAD-E362D7F194C4}"/>
              </a:ext>
            </a:extLst>
          </p:cNvPr>
          <p:cNvSpPr/>
          <p:nvPr userDrawn="1"/>
        </p:nvSpPr>
        <p:spPr>
          <a:xfrm>
            <a:off x="2571311"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815F04B4-E3C0-0845-8DEC-98C63E21B466}"/>
              </a:ext>
            </a:extLst>
          </p:cNvPr>
          <p:cNvSpPr/>
          <p:nvPr userDrawn="1"/>
        </p:nvSpPr>
        <p:spPr>
          <a:xfrm rot="10800000">
            <a:off x="2277396" y="3814571"/>
            <a:ext cx="1360968" cy="1360968"/>
          </a:xfrm>
          <a:prstGeom prst="triangl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6850A90A-EBB3-314C-9D98-A4220E2739EA}"/>
              </a:ext>
            </a:extLst>
          </p:cNvPr>
          <p:cNvSpPr>
            <a:spLocks noGrp="1"/>
          </p:cNvSpPr>
          <p:nvPr>
            <p:ph type="pic" sz="quarter" idx="13"/>
          </p:nvPr>
        </p:nvSpPr>
        <p:spPr>
          <a:xfrm flipH="1">
            <a:off x="2569281" y="330912"/>
            <a:ext cx="6217440" cy="6217440"/>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a:noAutofit/>
          </a:bodyPr>
          <a:lstStyle/>
          <a:p>
            <a:r>
              <a:rPr lang="en-US"/>
              <a:t>Click icon to add picture</a:t>
            </a:r>
            <a:endParaRPr lang="en-US" dirty="0"/>
          </a:p>
        </p:txBody>
      </p:sp>
      <p:sp>
        <p:nvSpPr>
          <p:cNvPr id="9" name="Title 1">
            <a:extLst>
              <a:ext uri="{FF2B5EF4-FFF2-40B4-BE49-F238E27FC236}">
                <a16:creationId xmlns:a16="http://schemas.microsoft.com/office/drawing/2014/main" id="{D3001923-8460-C64B-A54B-3221B8A6B8C3}"/>
              </a:ext>
            </a:extLst>
          </p:cNvPr>
          <p:cNvSpPr>
            <a:spLocks noGrp="1"/>
          </p:cNvSpPr>
          <p:nvPr>
            <p:ph type="title" hasCustomPrompt="1"/>
          </p:nvPr>
        </p:nvSpPr>
        <p:spPr>
          <a:xfrm>
            <a:off x="7958108" y="1957888"/>
            <a:ext cx="3815484" cy="1858617"/>
          </a:xfrm>
        </p:spPr>
        <p:txBody>
          <a:bodyPr anchor="b">
            <a:normAutofit/>
          </a:bodyPr>
          <a:lstStyle>
            <a:lvl1pPr algn="ctr">
              <a:defRPr sz="4800" i="0">
                <a:solidFill>
                  <a:schemeClr val="bg1"/>
                </a:solidFill>
                <a:latin typeface="+mj-lt"/>
              </a:defRPr>
            </a:lvl1pPr>
          </a:lstStyle>
          <a:p>
            <a:r>
              <a:rPr lang="en-US" dirty="0"/>
              <a:t>Title Goes Here</a:t>
            </a:r>
          </a:p>
        </p:txBody>
      </p:sp>
      <p:sp>
        <p:nvSpPr>
          <p:cNvPr id="10" name="Content Placeholder 2">
            <a:extLst>
              <a:ext uri="{FF2B5EF4-FFF2-40B4-BE49-F238E27FC236}">
                <a16:creationId xmlns:a16="http://schemas.microsoft.com/office/drawing/2014/main" id="{9E64A275-2629-244A-A66F-FC140850C6DA}"/>
              </a:ext>
            </a:extLst>
          </p:cNvPr>
          <p:cNvSpPr>
            <a:spLocks noGrp="1"/>
          </p:cNvSpPr>
          <p:nvPr>
            <p:ph idx="1"/>
          </p:nvPr>
        </p:nvSpPr>
        <p:spPr>
          <a:xfrm>
            <a:off x="7958110" y="3824390"/>
            <a:ext cx="3815482" cy="2107095"/>
          </a:xfrm>
        </p:spPr>
        <p:txBody>
          <a:bodyPr/>
          <a:lstStyle>
            <a:lvl1pPr marL="182880" indent="-182880" algn="ctr">
              <a:buClr>
                <a:srgbClr val="C5AE76"/>
              </a:buClr>
              <a:buFont typeface="Arial" panose="020B0604020202020204" pitchFamily="34" charset="0"/>
              <a:buChar char="•"/>
              <a:defRPr>
                <a:solidFill>
                  <a:schemeClr val="bg1"/>
                </a:solidFill>
                <a:latin typeface="+mj-lt"/>
              </a:defRPr>
            </a:lvl1pPr>
            <a:lvl2pPr marL="384048" indent="-182880" algn="ctr">
              <a:buClr>
                <a:srgbClr val="C5AE76"/>
              </a:buClr>
              <a:buFont typeface="Arial" panose="020B0604020202020204" pitchFamily="34" charset="0"/>
              <a:buChar char="•"/>
              <a:defRPr>
                <a:solidFill>
                  <a:schemeClr val="bg1"/>
                </a:solidFill>
                <a:latin typeface="+mj-lt"/>
              </a:defRPr>
            </a:lvl2pPr>
            <a:lvl3pPr marL="566928" indent="-182880" algn="ctr">
              <a:buClr>
                <a:srgbClr val="C5AE76"/>
              </a:buClr>
              <a:buFont typeface="Arial" panose="020B0604020202020204" pitchFamily="34" charset="0"/>
              <a:buChar char="•"/>
              <a:defRPr>
                <a:solidFill>
                  <a:schemeClr val="bg1"/>
                </a:solidFill>
                <a:latin typeface="+mj-lt"/>
              </a:defRPr>
            </a:lvl3pPr>
            <a:lvl4pPr marL="749808" indent="-182880" algn="ctr">
              <a:buClr>
                <a:srgbClr val="C5AE76"/>
              </a:buClr>
              <a:buFont typeface="Arial" panose="020B0604020202020204" pitchFamily="34" charset="0"/>
              <a:buChar char="•"/>
              <a:defRPr>
                <a:solidFill>
                  <a:schemeClr val="bg1"/>
                </a:solidFill>
                <a:latin typeface="+mj-lt"/>
              </a:defRPr>
            </a:lvl4pPr>
            <a:lvl5pPr marL="932688" indent="-182880" algn="ctr">
              <a:buClr>
                <a:srgbClr val="C5AE76"/>
              </a:buClr>
              <a:buFont typeface="Arial" panose="020B0604020202020204" pitchFamily="34" charset="0"/>
              <a:buChar char="•"/>
              <a:defRPr>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riangle 11">
            <a:extLst>
              <a:ext uri="{FF2B5EF4-FFF2-40B4-BE49-F238E27FC236}">
                <a16:creationId xmlns:a16="http://schemas.microsoft.com/office/drawing/2014/main" id="{520102B5-5695-C743-B30E-C92897B48D8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422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ith Narrow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BB0D84E6-6DEA-1D4E-92C3-A360785A027B}"/>
              </a:ext>
            </a:extLst>
          </p:cNvPr>
          <p:cNvSpPr/>
          <p:nvPr userDrawn="1"/>
        </p:nvSpPr>
        <p:spPr>
          <a:xfrm>
            <a:off x="0" y="1730829"/>
            <a:ext cx="8229600" cy="3477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C28500E9-800B-C94A-B6F9-F73D37B2D301}"/>
              </a:ext>
            </a:extLst>
          </p:cNvPr>
          <p:cNvSpPr/>
          <p:nvPr userDrawn="1"/>
        </p:nvSpPr>
        <p:spPr>
          <a:xfrm rot="10800000">
            <a:off x="8749091" y="0"/>
            <a:ext cx="3442907"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EAD70A4-7AF0-7E4D-ABBC-34DD61D7B01E}"/>
              </a:ext>
            </a:extLst>
          </p:cNvPr>
          <p:cNvSpPr/>
          <p:nvPr userDrawn="1"/>
        </p:nvSpPr>
        <p:spPr>
          <a:xfrm rot="10800000">
            <a:off x="3727215" y="5551712"/>
            <a:ext cx="1424687" cy="1306288"/>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9">
            <a:extLst>
              <a:ext uri="{FF2B5EF4-FFF2-40B4-BE49-F238E27FC236}">
                <a16:creationId xmlns:a16="http://schemas.microsoft.com/office/drawing/2014/main" id="{14C43A8B-650C-3B4B-9F8C-592CE9F269FB}"/>
              </a:ext>
            </a:extLst>
          </p:cNvPr>
          <p:cNvSpPr>
            <a:spLocks noGrp="1"/>
          </p:cNvSpPr>
          <p:nvPr>
            <p:ph type="title"/>
          </p:nvPr>
        </p:nvSpPr>
        <p:spPr>
          <a:xfrm>
            <a:off x="868625" y="2464270"/>
            <a:ext cx="5227376" cy="727700"/>
          </a:xfrm>
        </p:spPr>
        <p:txBody>
          <a:bodyPr anchor="t"/>
          <a:lstStyle>
            <a:lvl1pPr>
              <a:defRPr>
                <a:solidFill>
                  <a:schemeClr val="bg1"/>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0345C704-9538-984E-8D14-D6AEC9A4C42E}"/>
              </a:ext>
            </a:extLst>
          </p:cNvPr>
          <p:cNvSpPr>
            <a:spLocks noGrp="1"/>
          </p:cNvSpPr>
          <p:nvPr>
            <p:ph type="body" idx="1" hasCustomPrompt="1"/>
          </p:nvPr>
        </p:nvSpPr>
        <p:spPr>
          <a:xfrm>
            <a:off x="868623" y="3265903"/>
            <a:ext cx="5227377" cy="1642386"/>
          </a:xfrm>
        </p:spPr>
        <p:txBody>
          <a:bodyPr lIns="91440" rIns="91440" anchor="t">
            <a:normAutofit/>
          </a:bodyPr>
          <a:lstStyle>
            <a:lvl1pPr marL="0" indent="0">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Picture Placeholder 11">
            <a:extLst>
              <a:ext uri="{FF2B5EF4-FFF2-40B4-BE49-F238E27FC236}">
                <a16:creationId xmlns:a16="http://schemas.microsoft.com/office/drawing/2014/main" id="{647B5AD0-4AD4-9843-9C08-DEF894490A97}"/>
              </a:ext>
            </a:extLst>
          </p:cNvPr>
          <p:cNvSpPr>
            <a:spLocks noGrp="1"/>
          </p:cNvSpPr>
          <p:nvPr>
            <p:ph type="pic" sz="quarter" idx="13"/>
          </p:nvPr>
        </p:nvSpPr>
        <p:spPr>
          <a:xfrm flipH="1">
            <a:off x="4593262" y="0"/>
            <a:ext cx="7598736" cy="6858000"/>
          </a:xfrm>
          <a:prstGeom prst="triangle">
            <a:avLst/>
          </a:prstGeom>
          <a:solidFill>
            <a:schemeClr val="accent1"/>
          </a:solidFill>
        </p:spPr>
        <p:txBody>
          <a:bodyPr/>
          <a:lstStyle/>
          <a:p>
            <a:r>
              <a:rPr lang="en-US"/>
              <a:t>Click icon to add picture</a:t>
            </a:r>
            <a:endParaRPr lang="en-US" dirty="0"/>
          </a:p>
        </p:txBody>
      </p:sp>
      <p:sp>
        <p:nvSpPr>
          <p:cNvPr id="14" name="Triangle 13">
            <a:extLst>
              <a:ext uri="{FF2B5EF4-FFF2-40B4-BE49-F238E27FC236}">
                <a16:creationId xmlns:a16="http://schemas.microsoft.com/office/drawing/2014/main" id="{8795BE2D-99B1-FE49-84B1-C41E44A8AC0B}"/>
              </a:ext>
            </a:extLst>
          </p:cNvPr>
          <p:cNvSpPr/>
          <p:nvPr userDrawn="1"/>
        </p:nvSpPr>
        <p:spPr>
          <a:xfrm rot="5400000">
            <a:off x="-48606" y="252453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Tree>
    <p:extLst>
      <p:ext uri="{BB962C8B-B14F-4D97-AF65-F5344CB8AC3E}">
        <p14:creationId xmlns:p14="http://schemas.microsoft.com/office/powerpoint/2010/main" val="3403155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with Image and Author Nam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4F14FD9-9995-BE48-8C0E-B1454B9F231E}"/>
              </a:ext>
            </a:extLst>
          </p:cNvPr>
          <p:cNvSpPr>
            <a:spLocks noGrp="1"/>
          </p:cNvSpPr>
          <p:nvPr>
            <p:ph type="pic" sz="quarter" idx="13"/>
          </p:nvPr>
        </p:nvSpPr>
        <p:spPr>
          <a:xfrm>
            <a:off x="4576012" y="0"/>
            <a:ext cx="7598735" cy="6858000"/>
          </a:xfrm>
          <a:custGeom>
            <a:avLst/>
            <a:gdLst>
              <a:gd name="connsiteX0" fmla="*/ 0 w 7598735"/>
              <a:gd name="connsiteY0" fmla="*/ 0 h 6858000"/>
              <a:gd name="connsiteX1" fmla="*/ 7598735 w 7598735"/>
              <a:gd name="connsiteY1" fmla="*/ 0 h 6858000"/>
              <a:gd name="connsiteX2" fmla="*/ 7598735 w 7598735"/>
              <a:gd name="connsiteY2" fmla="*/ 6858000 h 6858000"/>
              <a:gd name="connsiteX3" fmla="*/ 0 w 7598735"/>
              <a:gd name="connsiteY3" fmla="*/ 6858000 h 6858000"/>
              <a:gd name="connsiteX4" fmla="*/ 0 w 7598735"/>
              <a:gd name="connsiteY4" fmla="*/ 6378840 h 6858000"/>
              <a:gd name="connsiteX5" fmla="*/ 140333 w 7598735"/>
              <a:gd name="connsiteY5" fmla="*/ 6379536 h 6858000"/>
              <a:gd name="connsiteX6" fmla="*/ 3074919 w 7598735"/>
              <a:gd name="connsiteY6" fmla="*/ 489098 h 6858000"/>
              <a:gd name="connsiteX7" fmla="*/ 0 w 7598735"/>
              <a:gd name="connsiteY7" fmla="*/ 480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8735" h="6858000">
                <a:moveTo>
                  <a:pt x="0" y="0"/>
                </a:moveTo>
                <a:lnTo>
                  <a:pt x="7598735" y="0"/>
                </a:lnTo>
                <a:lnTo>
                  <a:pt x="7598735" y="6858000"/>
                </a:lnTo>
                <a:lnTo>
                  <a:pt x="0" y="6858000"/>
                </a:lnTo>
                <a:lnTo>
                  <a:pt x="0" y="6378840"/>
                </a:lnTo>
                <a:lnTo>
                  <a:pt x="140333" y="6379536"/>
                </a:lnTo>
                <a:lnTo>
                  <a:pt x="3074919" y="489098"/>
                </a:lnTo>
                <a:lnTo>
                  <a:pt x="0" y="480044"/>
                </a:lnTo>
                <a:close/>
              </a:path>
            </a:pathLst>
          </a:custGeom>
          <a:solidFill>
            <a:schemeClr val="accent1"/>
          </a:solidFill>
        </p:spPr>
        <p:txBody>
          <a:bodyPr wrap="square">
            <a:noAutofit/>
          </a:bodyPr>
          <a:lstStyle/>
          <a:p>
            <a:r>
              <a:rPr lang="en-US"/>
              <a:t>Click icon to add picture</a:t>
            </a:r>
            <a:endParaRPr lang="en-US" dirty="0"/>
          </a:p>
        </p:txBody>
      </p:sp>
      <p:sp>
        <p:nvSpPr>
          <p:cNvPr id="15" name="Freeform 14">
            <a:extLst>
              <a:ext uri="{FF2B5EF4-FFF2-40B4-BE49-F238E27FC236}">
                <a16:creationId xmlns:a16="http://schemas.microsoft.com/office/drawing/2014/main" id="{BFAE6FFB-F37C-7040-87B6-654B2F44CE7A}"/>
              </a:ext>
            </a:extLst>
          </p:cNvPr>
          <p:cNvSpPr/>
          <p:nvPr userDrawn="1"/>
        </p:nvSpPr>
        <p:spPr>
          <a:xfrm>
            <a:off x="413825" y="463261"/>
            <a:ext cx="7347125" cy="5911703"/>
          </a:xfrm>
          <a:custGeom>
            <a:avLst/>
            <a:gdLst>
              <a:gd name="connsiteX0" fmla="*/ 125507 w 7347125"/>
              <a:gd name="connsiteY0" fmla="*/ 0 h 5911703"/>
              <a:gd name="connsiteX1" fmla="*/ 7347125 w 7347125"/>
              <a:gd name="connsiteY1" fmla="*/ 21265 h 5911703"/>
              <a:gd name="connsiteX2" fmla="*/ 4412539 w 7347125"/>
              <a:gd name="connsiteY2" fmla="*/ 5911703 h 5911703"/>
              <a:gd name="connsiteX3" fmla="*/ 1007798 w 7347125"/>
              <a:gd name="connsiteY3" fmla="*/ 5894815 h 5911703"/>
              <a:gd name="connsiteX4" fmla="*/ 1007798 w 7347125"/>
              <a:gd name="connsiteY4" fmla="*/ 5901070 h 5911703"/>
              <a:gd name="connsiteX5" fmla="*/ 0 w 7347125"/>
              <a:gd name="connsiteY5" fmla="*/ 5901070 h 5911703"/>
              <a:gd name="connsiteX6" fmla="*/ 0 w 7347125"/>
              <a:gd name="connsiteY6" fmla="*/ 10632 h 5911703"/>
              <a:gd name="connsiteX7" fmla="*/ 125507 w 7347125"/>
              <a:gd name="connsiteY7" fmla="*/ 10632 h 59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125" h="5911703">
                <a:moveTo>
                  <a:pt x="125507" y="0"/>
                </a:moveTo>
                <a:lnTo>
                  <a:pt x="7347125" y="21265"/>
                </a:lnTo>
                <a:lnTo>
                  <a:pt x="4412539" y="5911703"/>
                </a:lnTo>
                <a:lnTo>
                  <a:pt x="1007798" y="5894815"/>
                </a:lnTo>
                <a:lnTo>
                  <a:pt x="1007798" y="5901070"/>
                </a:lnTo>
                <a:lnTo>
                  <a:pt x="0" y="5901070"/>
                </a:lnTo>
                <a:lnTo>
                  <a:pt x="0" y="10632"/>
                </a:lnTo>
                <a:lnTo>
                  <a:pt x="125507" y="106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itle 1">
            <a:extLst>
              <a:ext uri="{FF2B5EF4-FFF2-40B4-BE49-F238E27FC236}">
                <a16:creationId xmlns:a16="http://schemas.microsoft.com/office/drawing/2014/main" id="{48AB73D1-1AA1-4E44-A7DA-8C00D8E109E3}"/>
              </a:ext>
            </a:extLst>
          </p:cNvPr>
          <p:cNvSpPr>
            <a:spLocks noGrp="1"/>
          </p:cNvSpPr>
          <p:nvPr>
            <p:ph type="title" hasCustomPrompt="1"/>
          </p:nvPr>
        </p:nvSpPr>
        <p:spPr>
          <a:xfrm>
            <a:off x="941501" y="1609159"/>
            <a:ext cx="4253334" cy="3639682"/>
          </a:xfrm>
        </p:spPr>
        <p:txBody>
          <a:bodyPr anchor="t">
            <a:normAutofit/>
          </a:bodyPr>
          <a:lstStyle>
            <a:lvl1pPr algn="l">
              <a:defRPr sz="3800">
                <a:solidFill>
                  <a:schemeClr val="bg1"/>
                </a:solidFill>
              </a:defRPr>
            </a:lvl1pPr>
          </a:lstStyle>
          <a:p>
            <a:r>
              <a:rPr lang="en-US" dirty="0"/>
              <a:t>Quote Goes Here</a:t>
            </a:r>
          </a:p>
        </p:txBody>
      </p:sp>
      <p:sp>
        <p:nvSpPr>
          <p:cNvPr id="13" name="Triangle 12">
            <a:extLst>
              <a:ext uri="{FF2B5EF4-FFF2-40B4-BE49-F238E27FC236}">
                <a16:creationId xmlns:a16="http://schemas.microsoft.com/office/drawing/2014/main" id="{611FC0D0-E6E4-7645-B0C7-97FB2012039D}"/>
              </a:ext>
            </a:extLst>
          </p:cNvPr>
          <p:cNvSpPr/>
          <p:nvPr userDrawn="1"/>
        </p:nvSpPr>
        <p:spPr>
          <a:xfrm rot="5400000">
            <a:off x="-48606" y="1669422"/>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192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Lef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3" name="Group 12">
            <a:extLst>
              <a:ext uri="{FF2B5EF4-FFF2-40B4-BE49-F238E27FC236}">
                <a16:creationId xmlns:a16="http://schemas.microsoft.com/office/drawing/2014/main" id="{C3F11B56-403C-AA43-BA54-5CD9A60BDDC5}"/>
              </a:ext>
            </a:extLst>
          </p:cNvPr>
          <p:cNvGrpSpPr/>
          <p:nvPr userDrawn="1"/>
        </p:nvGrpSpPr>
        <p:grpSpPr>
          <a:xfrm>
            <a:off x="0" y="-4353"/>
            <a:ext cx="6884691" cy="6862353"/>
            <a:chOff x="0" y="-4353"/>
            <a:chExt cx="6884691" cy="6862353"/>
          </a:xfrm>
        </p:grpSpPr>
        <p:sp>
          <p:nvSpPr>
            <p:cNvPr id="5" name="Freeform 4">
              <a:extLst>
                <a:ext uri="{FF2B5EF4-FFF2-40B4-BE49-F238E27FC236}">
                  <a16:creationId xmlns:a16="http://schemas.microsoft.com/office/drawing/2014/main" id="{D8BAD61D-F455-9240-A0C6-DE4F40E47C29}"/>
                </a:ext>
              </a:extLst>
            </p:cNvPr>
            <p:cNvSpPr/>
            <p:nvPr userDrawn="1"/>
          </p:nvSpPr>
          <p:spPr>
            <a:xfrm>
              <a:off x="0" y="-4353"/>
              <a:ext cx="6884691" cy="6862353"/>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 name="connsiteX0" fmla="*/ 9234 w 6880863"/>
                <a:gd name="connsiteY0" fmla="*/ 0 h 6866017"/>
                <a:gd name="connsiteX1" fmla="*/ 6880863 w 6880863"/>
                <a:gd name="connsiteY1" fmla="*/ 1567 h 6866017"/>
                <a:gd name="connsiteX2" fmla="*/ 3445205 w 6880863"/>
                <a:gd name="connsiteY2" fmla="*/ 6866017 h 6866017"/>
                <a:gd name="connsiteX3" fmla="*/ 705 w 6880863"/>
                <a:gd name="connsiteY3" fmla="*/ 6864138 h 6866017"/>
                <a:gd name="connsiteX4" fmla="*/ 9234 w 6880863"/>
                <a:gd name="connsiteY4" fmla="*/ 0 h 6866017"/>
                <a:gd name="connsiteX0" fmla="*/ 0 w 6884692"/>
                <a:gd name="connsiteY0" fmla="*/ 0 h 6883465"/>
                <a:gd name="connsiteX1" fmla="*/ 6884692 w 6884692"/>
                <a:gd name="connsiteY1" fmla="*/ 19015 h 6883465"/>
                <a:gd name="connsiteX2" fmla="*/ 3449034 w 6884692"/>
                <a:gd name="connsiteY2" fmla="*/ 6883465 h 6883465"/>
                <a:gd name="connsiteX3" fmla="*/ 4534 w 6884692"/>
                <a:gd name="connsiteY3" fmla="*/ 6881586 h 6883465"/>
                <a:gd name="connsiteX4" fmla="*/ 0 w 6884692"/>
                <a:gd name="connsiteY4" fmla="*/ 0 h 6883465"/>
                <a:gd name="connsiteX0" fmla="*/ 9234 w 6880863"/>
                <a:gd name="connsiteY0" fmla="*/ 0 h 6879102"/>
                <a:gd name="connsiteX1" fmla="*/ 6880863 w 6880863"/>
                <a:gd name="connsiteY1" fmla="*/ 14652 h 6879102"/>
                <a:gd name="connsiteX2" fmla="*/ 3445205 w 6880863"/>
                <a:gd name="connsiteY2" fmla="*/ 6879102 h 6879102"/>
                <a:gd name="connsiteX3" fmla="*/ 705 w 6880863"/>
                <a:gd name="connsiteY3" fmla="*/ 6877223 h 6879102"/>
                <a:gd name="connsiteX4" fmla="*/ 9234 w 6880863"/>
                <a:gd name="connsiteY4" fmla="*/ 0 h 6879102"/>
                <a:gd name="connsiteX0" fmla="*/ 0 w 6884691"/>
                <a:gd name="connsiteY0" fmla="*/ 0 h 6874740"/>
                <a:gd name="connsiteX1" fmla="*/ 6884691 w 6884691"/>
                <a:gd name="connsiteY1" fmla="*/ 10290 h 6874740"/>
                <a:gd name="connsiteX2" fmla="*/ 3449033 w 6884691"/>
                <a:gd name="connsiteY2" fmla="*/ 6874740 h 6874740"/>
                <a:gd name="connsiteX3" fmla="*/ 4533 w 6884691"/>
                <a:gd name="connsiteY3" fmla="*/ 6872861 h 6874740"/>
                <a:gd name="connsiteX4" fmla="*/ 0 w 6884691"/>
                <a:gd name="connsiteY4" fmla="*/ 0 h 687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691" h="6874740">
                  <a:moveTo>
                    <a:pt x="0" y="0"/>
                  </a:moveTo>
                  <a:lnTo>
                    <a:pt x="6884691" y="10290"/>
                  </a:lnTo>
                  <a:lnTo>
                    <a:pt x="3449033" y="6874740"/>
                  </a:lnTo>
                  <a:lnTo>
                    <a:pt x="4533" y="6872861"/>
                  </a:lnTo>
                  <a:cubicBezTo>
                    <a:pt x="207" y="458797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004ACB-4E38-6449-B733-0C6A6BC40ADD}"/>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6A52034F-1EDC-3040-A1B3-B572FC286C20}"/>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1877EC85-9CA1-EB4F-A9AC-2C02CB520866}"/>
              </a:ext>
            </a:extLst>
          </p:cNvPr>
          <p:cNvSpPr>
            <a:spLocks noGrp="1"/>
          </p:cNvSpPr>
          <p:nvPr>
            <p:ph type="title" hasCustomPrompt="1"/>
          </p:nvPr>
        </p:nvSpPr>
        <p:spPr>
          <a:xfrm>
            <a:off x="550988" y="1954400"/>
            <a:ext cx="4393415" cy="3002359"/>
          </a:xfrm>
        </p:spPr>
        <p:txBody>
          <a:bodyPr anchor="ctr"/>
          <a:lstStyle>
            <a:lvl1pPr algn="ctr">
              <a:defRPr>
                <a:solidFill>
                  <a:schemeClr val="bg1"/>
                </a:solidFill>
              </a:defRPr>
            </a:lvl1pPr>
          </a:lstStyle>
          <a:p>
            <a:r>
              <a:rPr lang="en-US" dirty="0"/>
              <a:t>Title Goes Here</a:t>
            </a:r>
          </a:p>
        </p:txBody>
      </p:sp>
      <p:sp>
        <p:nvSpPr>
          <p:cNvPr id="12" name="Triangle 11">
            <a:extLst>
              <a:ext uri="{FF2B5EF4-FFF2-40B4-BE49-F238E27FC236}">
                <a16:creationId xmlns:a16="http://schemas.microsoft.com/office/drawing/2014/main" id="{FD910B80-BD19-CF49-AB0B-1C5DEECEDED5}"/>
              </a:ext>
            </a:extLst>
          </p:cNvPr>
          <p:cNvSpPr/>
          <p:nvPr userDrawn="1"/>
        </p:nvSpPr>
        <p:spPr>
          <a:xfrm rot="5400000">
            <a:off x="-48606" y="31651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5032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R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15DFD37-81D5-5742-B09A-5D4CBF48B7EA}"/>
              </a:ext>
            </a:extLst>
          </p:cNvPr>
          <p:cNvGrpSpPr/>
          <p:nvPr userDrawn="1"/>
        </p:nvGrpSpPr>
        <p:grpSpPr>
          <a:xfrm rot="10800000">
            <a:off x="5294245" y="0"/>
            <a:ext cx="6897755" cy="6858000"/>
            <a:chOff x="-17598" y="0"/>
            <a:chExt cx="6897755" cy="6858000"/>
          </a:xfrm>
        </p:grpSpPr>
        <p:sp>
          <p:nvSpPr>
            <p:cNvPr id="12" name="Freeform 11">
              <a:extLst>
                <a:ext uri="{FF2B5EF4-FFF2-40B4-BE49-F238E27FC236}">
                  <a16:creationId xmlns:a16="http://schemas.microsoft.com/office/drawing/2014/main" id="{00CF4E43-4A68-664C-B973-2FE49DC7733D}"/>
                </a:ext>
              </a:extLst>
            </p:cNvPr>
            <p:cNvSpPr/>
            <p:nvPr userDrawn="1"/>
          </p:nvSpPr>
          <p:spPr>
            <a:xfrm>
              <a:off x="-17598" y="0"/>
              <a:ext cx="6897755" cy="6858000"/>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755" h="6870380">
                  <a:moveTo>
                    <a:pt x="0" y="0"/>
                  </a:moveTo>
                  <a:lnTo>
                    <a:pt x="6897755" y="5930"/>
                  </a:lnTo>
                  <a:lnTo>
                    <a:pt x="3462097" y="6870380"/>
                  </a:lnTo>
                  <a:lnTo>
                    <a:pt x="17597" y="6868501"/>
                  </a:lnTo>
                  <a:cubicBezTo>
                    <a:pt x="13271" y="458361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AFAD3D76-9126-CC42-90B0-5BF85DC91E3E}"/>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9D011AB3-8218-AE4F-9DF7-810A1B45C453}"/>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1877EC85-9CA1-EB4F-A9AC-2C02CB520866}"/>
              </a:ext>
            </a:extLst>
          </p:cNvPr>
          <p:cNvSpPr>
            <a:spLocks noGrp="1"/>
          </p:cNvSpPr>
          <p:nvPr>
            <p:ph type="title" hasCustomPrompt="1"/>
          </p:nvPr>
        </p:nvSpPr>
        <p:spPr>
          <a:xfrm>
            <a:off x="7775272" y="1954400"/>
            <a:ext cx="3889053" cy="3002359"/>
          </a:xfrm>
        </p:spPr>
        <p:txBody>
          <a:bodyPr anchor="ctr"/>
          <a:lstStyle>
            <a:lvl1pPr algn="ctr">
              <a:defRPr>
                <a:solidFill>
                  <a:schemeClr val="bg1"/>
                </a:solidFill>
              </a:defRPr>
            </a:lvl1pPr>
          </a:lstStyle>
          <a:p>
            <a:r>
              <a:rPr lang="en-US" dirty="0"/>
              <a:t>Title Goes Here</a:t>
            </a:r>
          </a:p>
        </p:txBody>
      </p:sp>
      <p:sp>
        <p:nvSpPr>
          <p:cNvPr id="9" name="Triangle 8">
            <a:extLst>
              <a:ext uri="{FF2B5EF4-FFF2-40B4-BE49-F238E27FC236}">
                <a16:creationId xmlns:a16="http://schemas.microsoft.com/office/drawing/2014/main" id="{D84320FE-42A3-294B-AAE0-3D16A63E359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74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Horizontal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FFCAC17-2511-3D4F-A318-B241447A2C02}"/>
              </a:ext>
            </a:extLst>
          </p:cNvPr>
          <p:cNvSpPr/>
          <p:nvPr userDrawn="1"/>
        </p:nvSpPr>
        <p:spPr>
          <a:xfrm>
            <a:off x="413825" y="2941613"/>
            <a:ext cx="11364350" cy="3432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C13F5538-7999-A74B-BCB7-A96C8DBCCD06}"/>
              </a:ext>
            </a:extLst>
          </p:cNvPr>
          <p:cNvSpPr>
            <a:spLocks noGrp="1"/>
          </p:cNvSpPr>
          <p:nvPr>
            <p:ph idx="1"/>
          </p:nvPr>
        </p:nvSpPr>
        <p:spPr>
          <a:xfrm>
            <a:off x="932329" y="4280546"/>
            <a:ext cx="10452848" cy="1791071"/>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6">
            <a:extLst>
              <a:ext uri="{FF2B5EF4-FFF2-40B4-BE49-F238E27FC236}">
                <a16:creationId xmlns:a16="http://schemas.microsoft.com/office/drawing/2014/main" id="{DE5056B4-56A3-6E40-92E1-FA33B5C8F807}"/>
              </a:ext>
            </a:extLst>
          </p:cNvPr>
          <p:cNvSpPr>
            <a:spLocks noGrp="1"/>
          </p:cNvSpPr>
          <p:nvPr>
            <p:ph type="dt" sz="half" idx="10"/>
          </p:nvPr>
        </p:nvSpPr>
        <p:spPr>
          <a:xfrm>
            <a:off x="8218426" y="6446838"/>
            <a:ext cx="2584850" cy="365125"/>
          </a:xfrm>
        </p:spPr>
        <p:txBody>
          <a:bodyPr/>
          <a:lstStyle/>
          <a:p>
            <a:fld id="{4BE1D723-8F53-4F53-90B0-1982A396982E}" type="datetime1">
              <a:rPr lang="en-US" smtClean="0"/>
              <a:t>1/20/20</a:t>
            </a:fld>
            <a:endParaRPr lang="en-US" dirty="0"/>
          </a:p>
        </p:txBody>
      </p:sp>
      <p:sp>
        <p:nvSpPr>
          <p:cNvPr id="17" name="Footer Placeholder 7">
            <a:extLst>
              <a:ext uri="{FF2B5EF4-FFF2-40B4-BE49-F238E27FC236}">
                <a16:creationId xmlns:a16="http://schemas.microsoft.com/office/drawing/2014/main" id="{A47DE6D7-793F-C846-8A00-3061847B66B0}"/>
              </a:ext>
            </a:extLst>
          </p:cNvPr>
          <p:cNvSpPr>
            <a:spLocks noGrp="1"/>
          </p:cNvSpPr>
          <p:nvPr>
            <p:ph type="ftr" sz="quarter" idx="11"/>
          </p:nvPr>
        </p:nvSpPr>
        <p:spPr>
          <a:xfrm>
            <a:off x="1097279" y="6446838"/>
            <a:ext cx="6818262" cy="365125"/>
          </a:xfrm>
        </p:spPr>
        <p:txBody>
          <a:bodyPr/>
          <a:lstStyle/>
          <a:p>
            <a:endParaRPr lang="en-US" dirty="0"/>
          </a:p>
        </p:txBody>
      </p:sp>
      <p:sp>
        <p:nvSpPr>
          <p:cNvPr id="18" name="Slide Number Placeholder 8">
            <a:extLst>
              <a:ext uri="{FF2B5EF4-FFF2-40B4-BE49-F238E27FC236}">
                <a16:creationId xmlns:a16="http://schemas.microsoft.com/office/drawing/2014/main" id="{B4C61174-2D39-E640-8A16-DCE655544212}"/>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dirty="0"/>
          </a:p>
        </p:txBody>
      </p:sp>
      <p:sp>
        <p:nvSpPr>
          <p:cNvPr id="19" name="Title 9">
            <a:extLst>
              <a:ext uri="{FF2B5EF4-FFF2-40B4-BE49-F238E27FC236}">
                <a16:creationId xmlns:a16="http://schemas.microsoft.com/office/drawing/2014/main" id="{13596EE0-A679-3B49-BA9A-D5C79B0C8381}"/>
              </a:ext>
            </a:extLst>
          </p:cNvPr>
          <p:cNvSpPr>
            <a:spLocks noGrp="1"/>
          </p:cNvSpPr>
          <p:nvPr>
            <p:ph type="title"/>
          </p:nvPr>
        </p:nvSpPr>
        <p:spPr>
          <a:xfrm>
            <a:off x="932329" y="3143154"/>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20" name="Triangle 19">
            <a:extLst>
              <a:ext uri="{FF2B5EF4-FFF2-40B4-BE49-F238E27FC236}">
                <a16:creationId xmlns:a16="http://schemas.microsoft.com/office/drawing/2014/main" id="{3E931B03-E301-6D48-8377-B08DA6C95F0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249401AC-F116-8B4C-A1A0-CF88B63E549B}"/>
              </a:ext>
            </a:extLst>
          </p:cNvPr>
          <p:cNvSpPr/>
          <p:nvPr userDrawn="1"/>
        </p:nvSpPr>
        <p:spPr>
          <a:xfrm rot="5400000">
            <a:off x="-48606" y="33345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8A3226FF-244B-B540-ABAC-5C0E3DE3103C}"/>
              </a:ext>
            </a:extLst>
          </p:cNvPr>
          <p:cNvSpPr>
            <a:spLocks noGrp="1"/>
          </p:cNvSpPr>
          <p:nvPr>
            <p:ph type="pic" sz="quarter" idx="13"/>
          </p:nvPr>
        </p:nvSpPr>
        <p:spPr>
          <a:xfrm>
            <a:off x="413824" y="483782"/>
            <a:ext cx="11365992" cy="2457856"/>
          </a:xfrm>
          <a:solidFill>
            <a:schemeClr val="accent1"/>
          </a:solidFill>
        </p:spPr>
        <p:txBody>
          <a:bodyPr/>
          <a:lstStyle/>
          <a:p>
            <a:r>
              <a:rPr lang="en-US"/>
              <a:t>Click icon to add picture</a:t>
            </a:r>
            <a:endParaRPr lang="en-US" dirty="0"/>
          </a:p>
        </p:txBody>
      </p:sp>
    </p:spTree>
    <p:extLst>
      <p:ext uri="{BB962C8B-B14F-4D97-AF65-F5344CB8AC3E}">
        <p14:creationId xmlns:p14="http://schemas.microsoft.com/office/powerpoint/2010/main" val="427644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4534616"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30" y="893729"/>
            <a:ext cx="4534616"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rgbClr val="C5A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a:extLst>
              <a:ext uri="{FF2B5EF4-FFF2-40B4-BE49-F238E27FC236}">
                <a16:creationId xmlns:a16="http://schemas.microsoft.com/office/drawing/2014/main" id="{F5D5DA7E-149B-BB4E-918D-C5FF23087FF1}"/>
              </a:ext>
            </a:extLst>
          </p:cNvPr>
          <p:cNvSpPr>
            <a:spLocks noGrp="1"/>
          </p:cNvSpPr>
          <p:nvPr>
            <p:ph type="pic" sz="quarter" idx="13"/>
          </p:nvPr>
        </p:nvSpPr>
        <p:spPr>
          <a:xfrm>
            <a:off x="3727491" y="0"/>
            <a:ext cx="8464509" cy="6858000"/>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509" h="6858000">
                <a:moveTo>
                  <a:pt x="3426278" y="0"/>
                </a:moveTo>
                <a:lnTo>
                  <a:pt x="3440072" y="37000"/>
                </a:lnTo>
                <a:lnTo>
                  <a:pt x="3440072" y="0"/>
                </a:lnTo>
                <a:lnTo>
                  <a:pt x="8464509" y="0"/>
                </a:lnTo>
                <a:lnTo>
                  <a:pt x="8464509" y="6858000"/>
                </a:lnTo>
                <a:lnTo>
                  <a:pt x="0" y="6858000"/>
                </a:lnTo>
                <a:lnTo>
                  <a:pt x="3426278" y="0"/>
                </a:lnTo>
                <a:close/>
              </a:path>
            </a:pathLst>
          </a:custGeom>
          <a:solidFill>
            <a:schemeClr val="accent4"/>
          </a:solidFill>
        </p:spPr>
        <p:txBody>
          <a:bodyPr wrap="square">
            <a:noAutofit/>
          </a:bodyPr>
          <a:lstStyle/>
          <a:p>
            <a:r>
              <a:rPr lang="en-US"/>
              <a:t>Click icon to add picture</a:t>
            </a:r>
            <a:endParaRPr lang="en-US" dirty="0"/>
          </a:p>
        </p:txBody>
      </p:sp>
      <p:sp>
        <p:nvSpPr>
          <p:cNvPr id="19" name="Triangle 18">
            <a:extLst>
              <a:ext uri="{FF2B5EF4-FFF2-40B4-BE49-F238E27FC236}">
                <a16:creationId xmlns:a16="http://schemas.microsoft.com/office/drawing/2014/main" id="{BEBB0DCE-DD71-FF40-B471-A617514321E6}"/>
              </a:ext>
            </a:extLst>
          </p:cNvPr>
          <p:cNvSpPr/>
          <p:nvPr userDrawn="1"/>
        </p:nvSpPr>
        <p:spPr>
          <a:xfrm rot="10800000">
            <a:off x="5869115" y="4530"/>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633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293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23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913F7CD6-7F0D-1C4F-AE97-8E76514EED57}"/>
              </a:ext>
            </a:extLst>
          </p:cNvPr>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tx1"/>
                </a:solidFill>
              </a:defRPr>
            </a:lvl1pPr>
            <a:lvl2pPr marL="486918" indent="-285750">
              <a:buClr>
                <a:schemeClr val="accent1"/>
              </a:buClr>
              <a:buFont typeface="Arial" panose="020B0604020202020204" pitchFamily="34" charset="0"/>
              <a:buChar char="•"/>
              <a:defRPr>
                <a:solidFill>
                  <a:schemeClr val="tx1"/>
                </a:solidFill>
              </a:defRPr>
            </a:lvl2pPr>
            <a:lvl3pPr marL="669798" indent="-285750">
              <a:buClr>
                <a:schemeClr val="accent1"/>
              </a:buClr>
              <a:buFont typeface="Arial" panose="020B0604020202020204" pitchFamily="34" charset="0"/>
              <a:buChar char="•"/>
              <a:defRPr>
                <a:solidFill>
                  <a:schemeClr val="tx1"/>
                </a:solidFill>
              </a:defRPr>
            </a:lvl3pPr>
            <a:lvl4pPr marL="852678" indent="-285750">
              <a:buClr>
                <a:schemeClr val="accent1"/>
              </a:buClr>
              <a:buFont typeface="Arial" panose="020B0604020202020204" pitchFamily="34" charset="0"/>
              <a:buChar char="•"/>
              <a:defRPr>
                <a:solidFill>
                  <a:schemeClr val="tx1"/>
                </a:solidFill>
              </a:defRPr>
            </a:lvl4pPr>
            <a:lvl5pPr marL="1035558" indent="-285750">
              <a:buClr>
                <a:schemeClr val="accent1"/>
              </a:buClr>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380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5943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98B14A3-A5A4-2F4A-95D8-651E4818BB24}"/>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FA21A50F-6662-5046-B75A-1261DC14ABF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FDC47F2-EE1F-4644-989A-72996AC94A96}"/>
              </a:ext>
            </a:extLst>
          </p:cNvPr>
          <p:cNvGrpSpPr/>
          <p:nvPr userDrawn="1"/>
        </p:nvGrpSpPr>
        <p:grpSpPr>
          <a:xfrm>
            <a:off x="401408" y="1983214"/>
            <a:ext cx="5127171" cy="979022"/>
            <a:chOff x="417597" y="1992086"/>
            <a:chExt cx="5127171" cy="979022"/>
          </a:xfrm>
        </p:grpSpPr>
        <p:sp>
          <p:nvSpPr>
            <p:cNvPr id="14" name="Rectangle 13">
              <a:extLst>
                <a:ext uri="{FF2B5EF4-FFF2-40B4-BE49-F238E27FC236}">
                  <a16:creationId xmlns:a16="http://schemas.microsoft.com/office/drawing/2014/main" id="{386ED203-5311-5B45-870D-8D058E718B91}"/>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riangle 14">
              <a:extLst>
                <a:ext uri="{FF2B5EF4-FFF2-40B4-BE49-F238E27FC236}">
                  <a16:creationId xmlns:a16="http://schemas.microsoft.com/office/drawing/2014/main" id="{DE2C0F56-426C-5F4D-AAFD-DF53CA60DB1F}"/>
                </a:ext>
              </a:extLst>
            </p:cNvPr>
            <p:cNvSpPr>
              <a:spLocks noChangeAspect="1"/>
            </p:cNvSpPr>
            <p:nvPr/>
          </p:nvSpPr>
          <p:spPr>
            <a:xfrm rot="10800000">
              <a:off x="2821824"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3" name="Text Placeholder 2"/>
          <p:cNvSpPr>
            <a:spLocks noGrp="1"/>
          </p:cNvSpPr>
          <p:nvPr>
            <p:ph type="body" idx="1"/>
          </p:nvPr>
        </p:nvSpPr>
        <p:spPr>
          <a:xfrm>
            <a:off x="645125" y="1984781"/>
            <a:ext cx="4639736" cy="703135"/>
          </a:xfrm>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45125" y="3154858"/>
            <a:ext cx="4639736" cy="2870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9" name="Group 18">
            <a:extLst>
              <a:ext uri="{FF2B5EF4-FFF2-40B4-BE49-F238E27FC236}">
                <a16:creationId xmlns:a16="http://schemas.microsoft.com/office/drawing/2014/main" id="{0EC9B82D-42A0-2549-AF1A-BB955578D14E}"/>
              </a:ext>
            </a:extLst>
          </p:cNvPr>
          <p:cNvGrpSpPr/>
          <p:nvPr userDrawn="1"/>
        </p:nvGrpSpPr>
        <p:grpSpPr>
          <a:xfrm>
            <a:off x="6663674" y="1983214"/>
            <a:ext cx="5127171" cy="979022"/>
            <a:chOff x="417597" y="1992086"/>
            <a:chExt cx="5127171" cy="979022"/>
          </a:xfrm>
        </p:grpSpPr>
        <p:sp>
          <p:nvSpPr>
            <p:cNvPr id="20" name="Rectangle 19">
              <a:extLst>
                <a:ext uri="{FF2B5EF4-FFF2-40B4-BE49-F238E27FC236}">
                  <a16:creationId xmlns:a16="http://schemas.microsoft.com/office/drawing/2014/main" id="{6F986011-7709-A448-BC93-37507571BAF8}"/>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riangle 20">
              <a:extLst>
                <a:ext uri="{FF2B5EF4-FFF2-40B4-BE49-F238E27FC236}">
                  <a16:creationId xmlns:a16="http://schemas.microsoft.com/office/drawing/2014/main" id="{97EFE62B-D2C4-6147-8593-BDB17D7FB781}"/>
                </a:ext>
              </a:extLst>
            </p:cNvPr>
            <p:cNvSpPr>
              <a:spLocks noChangeAspect="1"/>
            </p:cNvSpPr>
            <p:nvPr/>
          </p:nvSpPr>
          <p:spPr>
            <a:xfrm rot="10800000">
              <a:off x="2822076"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2" name="Text Placeholder 2">
            <a:extLst>
              <a:ext uri="{FF2B5EF4-FFF2-40B4-BE49-F238E27FC236}">
                <a16:creationId xmlns:a16="http://schemas.microsoft.com/office/drawing/2014/main" id="{A343E295-0EB5-2B45-8B07-FB33A0D549D9}"/>
              </a:ext>
            </a:extLst>
          </p:cNvPr>
          <p:cNvSpPr>
            <a:spLocks noGrp="1"/>
          </p:cNvSpPr>
          <p:nvPr>
            <p:ph type="body" idx="13"/>
          </p:nvPr>
        </p:nvSpPr>
        <p:spPr>
          <a:xfrm>
            <a:off x="6907391" y="1984781"/>
            <a:ext cx="4639736" cy="703135"/>
          </a:xfrm>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3">
            <a:extLst>
              <a:ext uri="{FF2B5EF4-FFF2-40B4-BE49-F238E27FC236}">
                <a16:creationId xmlns:a16="http://schemas.microsoft.com/office/drawing/2014/main" id="{86411A82-4B2C-2345-940D-003FAE95661B}"/>
              </a:ext>
            </a:extLst>
          </p:cNvPr>
          <p:cNvSpPr>
            <a:spLocks noGrp="1"/>
          </p:cNvSpPr>
          <p:nvPr>
            <p:ph sz="half" idx="14"/>
          </p:nvPr>
        </p:nvSpPr>
        <p:spPr>
          <a:xfrm>
            <a:off x="6907391" y="3154858"/>
            <a:ext cx="4639736" cy="28700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E81638DF-1560-0147-9FCE-648610243627}"/>
              </a:ext>
            </a:extLst>
          </p:cNvPr>
          <p:cNvCxnSpPr/>
          <p:nvPr userDrawn="1"/>
        </p:nvCxnSpPr>
        <p:spPr>
          <a:xfrm>
            <a:off x="6096000" y="2055833"/>
            <a:ext cx="0" cy="381326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7" name="Title 9">
            <a:extLst>
              <a:ext uri="{FF2B5EF4-FFF2-40B4-BE49-F238E27FC236}">
                <a16:creationId xmlns:a16="http://schemas.microsoft.com/office/drawing/2014/main" id="{6500C466-2C7C-0F41-ADF8-F36158F8BCB7}"/>
              </a:ext>
            </a:extLst>
          </p:cNvPr>
          <p:cNvSpPr>
            <a:spLocks noGrp="1"/>
          </p:cNvSpPr>
          <p:nvPr>
            <p:ph type="title"/>
          </p:nvPr>
        </p:nvSpPr>
        <p:spPr>
          <a:xfrm>
            <a:off x="932330" y="893729"/>
            <a:ext cx="10205573"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0347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95E5791F-3F71-BF44-BA4E-0B7D386184DC}"/>
              </a:ext>
            </a:extLst>
          </p:cNvPr>
          <p:cNvSpPr/>
          <p:nvPr userDrawn="1"/>
        </p:nvSpPr>
        <p:spPr>
          <a:xfrm>
            <a:off x="0" y="467833"/>
            <a:ext cx="11729822"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9AE2E01-52D8-994A-80AC-622260011952}"/>
              </a:ext>
            </a:extLst>
          </p:cNvPr>
          <p:cNvSpPr/>
          <p:nvPr userDrawn="1"/>
        </p:nvSpPr>
        <p:spPr>
          <a:xfrm>
            <a:off x="1915754" y="3684257"/>
            <a:ext cx="3112470"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B8F16C36-FC88-9044-8303-4AAB2C148BA5}"/>
              </a:ext>
            </a:extLst>
          </p:cNvPr>
          <p:cNvSpPr/>
          <p:nvPr userDrawn="1"/>
        </p:nvSpPr>
        <p:spPr>
          <a:xfrm>
            <a:off x="4668946" y="522786"/>
            <a:ext cx="718556" cy="718556"/>
          </a:xfrm>
          <a:prstGeom prst="triangle">
            <a:avLst/>
          </a:prstGeom>
          <a:pattFill prst="dkHorz">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a:extLst>
              <a:ext uri="{FF2B5EF4-FFF2-40B4-BE49-F238E27FC236}">
                <a16:creationId xmlns:a16="http://schemas.microsoft.com/office/drawing/2014/main" id="{7DA0D001-BFE9-164E-A088-53FE53ABF519}"/>
              </a:ext>
            </a:extLst>
          </p:cNvPr>
          <p:cNvSpPr>
            <a:spLocks noGrp="1"/>
          </p:cNvSpPr>
          <p:nvPr>
            <p:ph type="pic" sz="quarter" idx="13"/>
          </p:nvPr>
        </p:nvSpPr>
        <p:spPr>
          <a:xfrm>
            <a:off x="-1" y="0"/>
            <a:ext cx="5123378" cy="6864485"/>
          </a:xfrm>
          <a:custGeom>
            <a:avLst/>
            <a:gdLst>
              <a:gd name="connsiteX0" fmla="*/ 1602021 w 6096000"/>
              <a:gd name="connsiteY0" fmla="*/ 0 h 6858000"/>
              <a:gd name="connsiteX1" fmla="*/ 6096000 w 6096000"/>
              <a:gd name="connsiteY1" fmla="*/ 0 h 6858000"/>
              <a:gd name="connsiteX2" fmla="*/ 1612869 w 6096000"/>
              <a:gd name="connsiteY2" fmla="*/ 6841445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58000"/>
              <a:gd name="connsiteX1" fmla="*/ 6096000 w 6096000"/>
              <a:gd name="connsiteY1" fmla="*/ 0 h 6858000"/>
              <a:gd name="connsiteX2" fmla="*/ 2014112 w 6096000"/>
              <a:gd name="connsiteY2" fmla="*/ 6857657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64485"/>
              <a:gd name="connsiteX1" fmla="*/ 6096000 w 6096000"/>
              <a:gd name="connsiteY1" fmla="*/ 0 h 6864485"/>
              <a:gd name="connsiteX2" fmla="*/ 2014112 w 6096000"/>
              <a:gd name="connsiteY2" fmla="*/ 6857657 h 6864485"/>
              <a:gd name="connsiteX3" fmla="*/ 2033403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 name="connsiteX0" fmla="*/ 1602021 w 6096000"/>
              <a:gd name="connsiteY0" fmla="*/ 0 h 6864485"/>
              <a:gd name="connsiteX1" fmla="*/ 6096000 w 6096000"/>
              <a:gd name="connsiteY1" fmla="*/ 0 h 6864485"/>
              <a:gd name="connsiteX2" fmla="*/ 2014112 w 6096000"/>
              <a:gd name="connsiteY2" fmla="*/ 6857657 h 6864485"/>
              <a:gd name="connsiteX3" fmla="*/ 2002538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4485">
                <a:moveTo>
                  <a:pt x="1602021" y="0"/>
                </a:moveTo>
                <a:lnTo>
                  <a:pt x="6096000" y="0"/>
                </a:lnTo>
                <a:lnTo>
                  <a:pt x="2014112" y="6857657"/>
                </a:lnTo>
                <a:lnTo>
                  <a:pt x="2002538" y="6864485"/>
                </a:lnTo>
                <a:lnTo>
                  <a:pt x="0" y="6858000"/>
                </a:lnTo>
                <a:lnTo>
                  <a:pt x="0" y="0"/>
                </a:lnTo>
                <a:lnTo>
                  <a:pt x="1602021" y="0"/>
                </a:lnTo>
                <a:close/>
              </a:path>
            </a:pathLst>
          </a:custGeom>
          <a:solidFill>
            <a:schemeClr val="accent1"/>
          </a:solidFill>
        </p:spPr>
        <p:txBody>
          <a:bodyPr wrap="square">
            <a:noAutofit/>
          </a:bodyPr>
          <a:lstStyle/>
          <a:p>
            <a:r>
              <a:rPr lang="en-US"/>
              <a:t>Click icon to add picture</a:t>
            </a:r>
            <a:endParaRPr lang="en-US" dirty="0"/>
          </a:p>
        </p:txBody>
      </p:sp>
      <p:sp>
        <p:nvSpPr>
          <p:cNvPr id="16"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4506410" y="2679259"/>
            <a:ext cx="2988860" cy="1395208"/>
          </a:xfrm>
        </p:spPr>
        <p:txBody>
          <a:bodyPr lIns="0" anchor="ctr">
            <a:normAutofit/>
          </a:bodyPr>
          <a:lstStyle>
            <a:lvl1pPr algn="ctr">
              <a:defRPr sz="3600">
                <a:solidFill>
                  <a:schemeClr val="bg1"/>
                </a:solidFill>
              </a:defRPr>
            </a:lvl1pPr>
          </a:lstStyle>
          <a:p>
            <a:r>
              <a:rPr lang="en-US" dirty="0"/>
              <a:t>TITLE GOES HERE</a:t>
            </a:r>
          </a:p>
        </p:txBody>
      </p:sp>
      <p:sp>
        <p:nvSpPr>
          <p:cNvPr id="17" name="Text Placeholder 11">
            <a:extLst>
              <a:ext uri="{FF2B5EF4-FFF2-40B4-BE49-F238E27FC236}">
                <a16:creationId xmlns:a16="http://schemas.microsoft.com/office/drawing/2014/main" id="{D16862ED-2F5E-FE49-AB49-49CEC0EA332A}"/>
              </a:ext>
            </a:extLst>
          </p:cNvPr>
          <p:cNvSpPr>
            <a:spLocks noGrp="1"/>
          </p:cNvSpPr>
          <p:nvPr>
            <p:ph type="body" sz="quarter" idx="14" hasCustomPrompt="1"/>
          </p:nvPr>
        </p:nvSpPr>
        <p:spPr>
          <a:xfrm>
            <a:off x="8218426" y="793580"/>
            <a:ext cx="3304279" cy="5270839"/>
          </a:xfrm>
        </p:spPr>
        <p:txBody>
          <a:bodyPr lIns="0" anchor="ctr">
            <a:normAutofit/>
          </a:bodyPr>
          <a:lstStyle>
            <a:lvl1pPr marL="285750" indent="-285750">
              <a:lnSpc>
                <a:spcPct val="100000"/>
              </a:lnSpc>
              <a:spcBef>
                <a:spcPts val="0"/>
              </a:spcBef>
              <a:spcAft>
                <a:spcPts val="1500"/>
              </a:spcAft>
              <a:buClr>
                <a:schemeClr val="accent1"/>
              </a:buClr>
              <a:buFont typeface="Arial" panose="020B0604020202020204" pitchFamily="34" charset="0"/>
              <a:buChar char="•"/>
              <a:defRPr sz="1600" spc="0">
                <a:solidFill>
                  <a:schemeClr val="bg1"/>
                </a:solidFill>
              </a:defRPr>
            </a:lvl1pPr>
            <a:lvl2pPr>
              <a:lnSpc>
                <a:spcPct val="150000"/>
              </a:lnSpc>
              <a:defRPr sz="1200" spc="0">
                <a:solidFill>
                  <a:schemeClr val="tx2"/>
                </a:solidFill>
              </a:defRPr>
            </a:lvl2pPr>
            <a:lvl3pPr>
              <a:lnSpc>
                <a:spcPct val="150000"/>
              </a:lnSpc>
              <a:defRPr sz="1200" spc="0">
                <a:solidFill>
                  <a:schemeClr val="tx2"/>
                </a:solidFill>
              </a:defRPr>
            </a:lvl3pPr>
            <a:lvl4pPr>
              <a:lnSpc>
                <a:spcPct val="150000"/>
              </a:lnSpc>
              <a:defRPr sz="1200" spc="0">
                <a:solidFill>
                  <a:schemeClr val="tx2"/>
                </a:solidFill>
              </a:defRPr>
            </a:lvl4pPr>
            <a:lvl5pPr>
              <a:lnSpc>
                <a:spcPct val="150000"/>
              </a:lnSpc>
              <a:defRPr sz="1200" spc="0">
                <a:solidFill>
                  <a:schemeClr val="tx2"/>
                </a:solidFill>
              </a:defRPr>
            </a:lvl5pPr>
          </a:lstStyle>
          <a:p>
            <a:pPr lvl="0"/>
            <a:r>
              <a:rPr lang="en-US" dirty="0"/>
              <a:t>Text goes here</a:t>
            </a:r>
          </a:p>
        </p:txBody>
      </p:sp>
    </p:spTree>
    <p:extLst>
      <p:ext uri="{BB962C8B-B14F-4D97-AF65-F5344CB8AC3E}">
        <p14:creationId xmlns:p14="http://schemas.microsoft.com/office/powerpoint/2010/main" val="415982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363315096"/>
      </p:ext>
    </p:extLst>
  </p:cSld>
  <p:clrMap bg1="lt1" tx1="dk1" bg2="lt2" tx2="dk2" accent1="accent1" accent2="accent2" accent3="accent3" accent4="accent4" accent5="accent5" accent6="accent6" hlink="hlink" folHlink="folHlink"/>
  <p:sldLayoutIdLst>
    <p:sldLayoutId id="2147483764" r:id="rId1"/>
    <p:sldLayoutId id="2147483785" r:id="rId2"/>
    <p:sldLayoutId id="2147483783" r:id="rId3"/>
    <p:sldLayoutId id="2147483765" r:id="rId4"/>
    <p:sldLayoutId id="2147483787" r:id="rId5"/>
    <p:sldLayoutId id="2147483784" r:id="rId6"/>
    <p:sldLayoutId id="2147483786" r:id="rId7"/>
    <p:sldLayoutId id="2147483774" r:id="rId8"/>
    <p:sldLayoutId id="2147483781" r:id="rId9"/>
    <p:sldLayoutId id="2147483779" r:id="rId10"/>
    <p:sldLayoutId id="2147483780" r:id="rId11"/>
    <p:sldLayoutId id="2147483778" r:id="rId12"/>
    <p:sldLayoutId id="2147483777" r:id="rId13"/>
    <p:sldLayoutId id="2147483776" r:id="rId14"/>
    <p:sldLayoutId id="2147483782" r:id="rId15"/>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7C09F3-1BE8-0445-A3C4-9C100D32B8D9}"/>
              </a:ext>
            </a:extLst>
          </p:cNvPr>
          <p:cNvSpPr>
            <a:spLocks noGrp="1"/>
          </p:cNvSpPr>
          <p:nvPr>
            <p:ph type="ctrTitle"/>
          </p:nvPr>
        </p:nvSpPr>
        <p:spPr>
          <a:xfrm>
            <a:off x="1058669" y="325315"/>
            <a:ext cx="4567608" cy="4095383"/>
          </a:xfrm>
        </p:spPr>
        <p:txBody>
          <a:bodyPr>
            <a:normAutofit/>
          </a:bodyPr>
          <a:lstStyle/>
          <a:p>
            <a:r>
              <a:rPr lang="en-US" dirty="0"/>
              <a:t>Carl D. Perkins Federal Grant – Mid-Year Review</a:t>
            </a:r>
          </a:p>
        </p:txBody>
      </p:sp>
      <p:sp>
        <p:nvSpPr>
          <p:cNvPr id="6" name="Subtitle 5">
            <a:extLst>
              <a:ext uri="{FF2B5EF4-FFF2-40B4-BE49-F238E27FC236}">
                <a16:creationId xmlns:a16="http://schemas.microsoft.com/office/drawing/2014/main" id="{C770EE27-FD77-894D-9D88-F5A548E1DCAF}"/>
              </a:ext>
            </a:extLst>
          </p:cNvPr>
          <p:cNvSpPr>
            <a:spLocks noGrp="1"/>
          </p:cNvSpPr>
          <p:nvPr>
            <p:ph type="subTitle" idx="1"/>
          </p:nvPr>
        </p:nvSpPr>
        <p:spPr/>
        <p:txBody>
          <a:bodyPr/>
          <a:lstStyle/>
          <a:p>
            <a:r>
              <a:rPr lang="en-US" dirty="0"/>
              <a:t>Brunswick community college</a:t>
            </a:r>
          </a:p>
          <a:p>
            <a:r>
              <a:rPr lang="en-US" dirty="0"/>
              <a:t>January 21, 2020</a:t>
            </a:r>
          </a:p>
          <a:p>
            <a:endParaRPr lang="en-US" dirty="0"/>
          </a:p>
        </p:txBody>
      </p:sp>
      <p:pic>
        <p:nvPicPr>
          <p:cNvPr id="16" name="Picture Placeholder 15" descr="people looking at floorplan">
            <a:extLst>
              <a:ext uri="{FF2B5EF4-FFF2-40B4-BE49-F238E27FC236}">
                <a16:creationId xmlns:a16="http://schemas.microsoft.com/office/drawing/2014/main" id="{DAC60D5D-D287-9B45-9F54-93A410AFF149}"/>
              </a:ext>
            </a:extLst>
          </p:cNvPr>
          <p:cNvPicPr>
            <a:picLocks noGrp="1" noChangeAspect="1"/>
          </p:cNvPicPr>
          <p:nvPr>
            <p:ph type="pic" sz="quarter" idx="13"/>
          </p:nvPr>
        </p:nvPicPr>
        <p:blipFill>
          <a:blip r:embed="rId2" cstate="screen">
            <a:graysc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6411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7F6A80-08DF-8645-A4CD-7D0B49A3BF79}"/>
              </a:ext>
            </a:extLst>
          </p:cNvPr>
          <p:cNvSpPr>
            <a:spLocks noGrp="1"/>
          </p:cNvSpPr>
          <p:nvPr>
            <p:ph type="title"/>
          </p:nvPr>
        </p:nvSpPr>
        <p:spPr>
          <a:xfrm>
            <a:off x="7019730" y="1784195"/>
            <a:ext cx="4845068" cy="3187855"/>
          </a:xfrm>
        </p:spPr>
        <p:txBody>
          <a:bodyPr>
            <a:normAutofit fontScale="90000"/>
          </a:bodyPr>
          <a:lstStyle/>
          <a:p>
            <a:r>
              <a:rPr lang="en-US" sz="3200" b="1" dirty="0"/>
              <a:t>Gaps in 5P1 and 5P2</a:t>
            </a:r>
            <a:br>
              <a:rPr lang="en-US" sz="3200" dirty="0"/>
            </a:br>
            <a:br>
              <a:rPr lang="en-US" sz="3200" dirty="0"/>
            </a:br>
            <a:r>
              <a:rPr lang="en-US" sz="3200" dirty="0"/>
              <a:t>- intentional non-traditional hiring: Welding, Criminal Justice, Horticulture &amp; Turfgrass Management</a:t>
            </a:r>
            <a:br>
              <a:rPr lang="en-US" sz="3200" dirty="0"/>
            </a:br>
            <a:r>
              <a:rPr lang="en-US" sz="3200" dirty="0"/>
              <a:t>- events targeting non-traditional enrollment</a:t>
            </a:r>
          </a:p>
        </p:txBody>
      </p:sp>
      <p:pic>
        <p:nvPicPr>
          <p:cNvPr id="28" name="Picture Placeholder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5404" r="64857" b="30739"/>
          <a:stretch/>
        </p:blipFill>
        <p:spPr>
          <a:xfrm>
            <a:off x="442592" y="1618254"/>
            <a:ext cx="6180437" cy="3353796"/>
          </a:xfrm>
        </p:spPr>
      </p:pic>
    </p:spTree>
    <p:extLst>
      <p:ext uri="{BB962C8B-B14F-4D97-AF65-F5344CB8AC3E}">
        <p14:creationId xmlns:p14="http://schemas.microsoft.com/office/powerpoint/2010/main" val="62729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7F6A80-08DF-8645-A4CD-7D0B49A3BF79}"/>
              </a:ext>
            </a:extLst>
          </p:cNvPr>
          <p:cNvSpPr>
            <a:spLocks noGrp="1"/>
          </p:cNvSpPr>
          <p:nvPr>
            <p:ph type="title"/>
          </p:nvPr>
        </p:nvSpPr>
        <p:spPr>
          <a:xfrm>
            <a:off x="6785554" y="1438507"/>
            <a:ext cx="4845068" cy="4817326"/>
          </a:xfrm>
        </p:spPr>
        <p:txBody>
          <a:bodyPr>
            <a:normAutofit fontScale="90000"/>
          </a:bodyPr>
          <a:lstStyle/>
          <a:p>
            <a:r>
              <a:rPr lang="en-US" b="1" dirty="0"/>
              <a:t>Results of the Work:</a:t>
            </a:r>
            <a:br>
              <a:rPr lang="en-US" dirty="0"/>
            </a:br>
            <a:br>
              <a:rPr lang="en-US" dirty="0"/>
            </a:br>
            <a:r>
              <a:rPr lang="en-US" dirty="0"/>
              <a:t>- growing interest in the CJ program</a:t>
            </a:r>
            <a:br>
              <a:rPr lang="en-US" dirty="0"/>
            </a:br>
            <a:r>
              <a:rPr lang="en-US" dirty="0"/>
              <a:t>- introduction of new IT programs (web development, Internet Marketing, etc.) </a:t>
            </a:r>
          </a:p>
        </p:txBody>
      </p:sp>
      <p:pic>
        <p:nvPicPr>
          <p:cNvPr id="28" name="Picture Placeholder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524829" y="1618253"/>
            <a:ext cx="6063915" cy="3953934"/>
          </a:xfrm>
        </p:spPr>
      </p:pic>
    </p:spTree>
    <p:extLst>
      <p:ext uri="{BB962C8B-B14F-4D97-AF65-F5344CB8AC3E}">
        <p14:creationId xmlns:p14="http://schemas.microsoft.com/office/powerpoint/2010/main" val="3722922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7F6A80-08DF-8645-A4CD-7D0B49A3BF79}"/>
              </a:ext>
            </a:extLst>
          </p:cNvPr>
          <p:cNvSpPr>
            <a:spLocks noGrp="1"/>
          </p:cNvSpPr>
          <p:nvPr>
            <p:ph type="title"/>
          </p:nvPr>
        </p:nvSpPr>
        <p:spPr>
          <a:xfrm>
            <a:off x="6854134" y="133814"/>
            <a:ext cx="4845068" cy="6300439"/>
          </a:xfrm>
        </p:spPr>
        <p:txBody>
          <a:bodyPr>
            <a:normAutofit fontScale="90000"/>
          </a:bodyPr>
          <a:lstStyle/>
          <a:p>
            <a:r>
              <a:rPr lang="en-US" sz="4400" b="1" u="sng" dirty="0"/>
              <a:t>Best Practice</a:t>
            </a:r>
            <a:r>
              <a:rPr lang="en-US" sz="4400" b="1" dirty="0"/>
              <a:t>:</a:t>
            </a:r>
            <a:br>
              <a:rPr lang="en-US" sz="4400" b="1" dirty="0"/>
            </a:br>
            <a:r>
              <a:rPr lang="en-US" sz="4400" b="1" dirty="0"/>
              <a:t>The Work with Career Coaches</a:t>
            </a:r>
            <a:br>
              <a:rPr lang="en-US" dirty="0"/>
            </a:br>
            <a:r>
              <a:rPr lang="en-US" dirty="0"/>
              <a:t>- </a:t>
            </a:r>
            <a:r>
              <a:rPr lang="en-US" sz="4000" dirty="0"/>
              <a:t>Increase in the number of CCP students in CTE fields</a:t>
            </a:r>
            <a:br>
              <a:rPr lang="en-US" sz="4000" dirty="0"/>
            </a:br>
            <a:r>
              <a:rPr lang="en-US" sz="4000" dirty="0"/>
              <a:t>- Also increased CTE enrollment ECHS</a:t>
            </a:r>
            <a:br>
              <a:rPr lang="en-US" sz="4000" dirty="0"/>
            </a:br>
            <a:r>
              <a:rPr lang="en-US" sz="4000" dirty="0"/>
              <a:t>- Dovetailing programs with existing or new programs at the CTE high school</a:t>
            </a:r>
          </a:p>
        </p:txBody>
      </p:sp>
      <p:pic>
        <p:nvPicPr>
          <p:cNvPr id="28" name="Picture Placeholder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93651" y="2152350"/>
            <a:ext cx="5926271" cy="2885740"/>
          </a:xfrm>
        </p:spPr>
      </p:pic>
    </p:spTree>
    <p:extLst>
      <p:ext uri="{BB962C8B-B14F-4D97-AF65-F5344CB8AC3E}">
        <p14:creationId xmlns:p14="http://schemas.microsoft.com/office/powerpoint/2010/main" val="276815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15503" y="1182798"/>
            <a:ext cx="6670308" cy="5675202"/>
          </a:xfrm>
        </p:spPr>
      </p:pic>
      <p:sp>
        <p:nvSpPr>
          <p:cNvPr id="3" name="Title 2"/>
          <p:cNvSpPr>
            <a:spLocks noGrp="1"/>
          </p:cNvSpPr>
          <p:nvPr>
            <p:ph type="title"/>
          </p:nvPr>
        </p:nvSpPr>
        <p:spPr>
          <a:xfrm>
            <a:off x="6653970" y="2338285"/>
            <a:ext cx="4845068" cy="1858617"/>
          </a:xfrm>
        </p:spPr>
        <p:txBody>
          <a:bodyPr>
            <a:normAutofit fontScale="90000"/>
          </a:bodyPr>
          <a:lstStyle/>
          <a:p>
            <a:pPr algn="ctr"/>
            <a:r>
              <a:rPr lang="en-US" dirty="0"/>
              <a:t>Comments, Questions, Suggestions?</a:t>
            </a:r>
          </a:p>
        </p:txBody>
      </p:sp>
    </p:spTree>
    <p:extLst>
      <p:ext uri="{BB962C8B-B14F-4D97-AF65-F5344CB8AC3E}">
        <p14:creationId xmlns:p14="http://schemas.microsoft.com/office/powerpoint/2010/main" val="232177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7F6A80-08DF-8645-A4CD-7D0B49A3BF79}"/>
              </a:ext>
            </a:extLst>
          </p:cNvPr>
          <p:cNvSpPr>
            <a:spLocks noGrp="1"/>
          </p:cNvSpPr>
          <p:nvPr>
            <p:ph type="title"/>
          </p:nvPr>
        </p:nvSpPr>
        <p:spPr/>
        <p:txBody>
          <a:bodyPr>
            <a:normAutofit fontScale="90000"/>
          </a:bodyPr>
          <a:lstStyle/>
          <a:p>
            <a:r>
              <a:rPr lang="en-US" dirty="0"/>
              <a:t>How Perkins Funding has assisted in the BCC Mission</a:t>
            </a:r>
          </a:p>
        </p:txBody>
      </p:sp>
      <p:sp>
        <p:nvSpPr>
          <p:cNvPr id="10" name="Content Placeholder 9">
            <a:extLst>
              <a:ext uri="{FF2B5EF4-FFF2-40B4-BE49-F238E27FC236}">
                <a16:creationId xmlns:a16="http://schemas.microsoft.com/office/drawing/2014/main" id="{5613A2D6-52A2-8C4D-985E-CB4BEE6B29BD}"/>
              </a:ext>
            </a:extLst>
          </p:cNvPr>
          <p:cNvSpPr>
            <a:spLocks noGrp="1"/>
          </p:cNvSpPr>
          <p:nvPr>
            <p:ph idx="1"/>
          </p:nvPr>
        </p:nvSpPr>
        <p:spPr>
          <a:xfrm>
            <a:off x="6876996" y="3401899"/>
            <a:ext cx="4845066" cy="2873171"/>
          </a:xfrm>
        </p:spPr>
        <p:txBody>
          <a:bodyPr>
            <a:noAutofit/>
          </a:bodyPr>
          <a:lstStyle/>
          <a:p>
            <a:pPr marL="0" indent="0">
              <a:buNone/>
            </a:pPr>
            <a:r>
              <a:rPr lang="en-US" sz="1800" dirty="0"/>
              <a:t>CTE training to remain current (about 26% of budget)</a:t>
            </a:r>
          </a:p>
          <a:p>
            <a:pPr marL="0" indent="0">
              <a:buNone/>
            </a:pPr>
            <a:r>
              <a:rPr lang="en-US" sz="1800" dirty="0"/>
              <a:t>ADN to BSN pathway work </a:t>
            </a:r>
          </a:p>
          <a:p>
            <a:pPr marL="0" indent="0">
              <a:buNone/>
            </a:pPr>
            <a:r>
              <a:rPr lang="en-US" sz="1800" dirty="0"/>
              <a:t>Supplies for new CJ Program</a:t>
            </a:r>
          </a:p>
          <a:p>
            <a:pPr marL="0" indent="0">
              <a:buNone/>
            </a:pPr>
            <a:r>
              <a:rPr lang="en-US" sz="1800" dirty="0"/>
              <a:t>WBL simulations for Nursing </a:t>
            </a:r>
          </a:p>
          <a:p>
            <a:pPr marL="0" indent="0">
              <a:buNone/>
            </a:pPr>
            <a:r>
              <a:rPr lang="en-US" sz="1800" dirty="0"/>
              <a:t>CJ and new EMS instructors (49% of budget) </a:t>
            </a:r>
          </a:p>
          <a:p>
            <a:pPr marL="0" indent="0">
              <a:buNone/>
            </a:pPr>
            <a:r>
              <a:rPr lang="en-US" sz="1800" dirty="0"/>
              <a:t> </a:t>
            </a:r>
          </a:p>
        </p:txBody>
      </p:sp>
      <p:pic>
        <p:nvPicPr>
          <p:cNvPr id="28" name="Picture Placeholder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444819" y="1608205"/>
            <a:ext cx="6063915" cy="4042610"/>
          </a:xfrm>
        </p:spPr>
      </p:pic>
    </p:spTree>
    <p:extLst>
      <p:ext uri="{BB962C8B-B14F-4D97-AF65-F5344CB8AC3E}">
        <p14:creationId xmlns:p14="http://schemas.microsoft.com/office/powerpoint/2010/main" val="30728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D9E47F-41E0-4FE3-891C-B53FBC82D7F3}"/>
              </a:ext>
            </a:extLst>
          </p:cNvPr>
          <p:cNvSpPr>
            <a:spLocks noGrp="1"/>
          </p:cNvSpPr>
          <p:nvPr>
            <p:ph type="title"/>
          </p:nvPr>
        </p:nvSpPr>
        <p:spPr>
          <a:xfrm>
            <a:off x="932330" y="570124"/>
            <a:ext cx="6249055" cy="1234097"/>
          </a:xfrm>
        </p:spPr>
        <p:txBody>
          <a:bodyPr>
            <a:normAutofit/>
          </a:bodyPr>
          <a:lstStyle/>
          <a:p>
            <a:r>
              <a:rPr lang="en-US" dirty="0"/>
              <a:t>Conference Attendance </a:t>
            </a:r>
            <a:r>
              <a:rPr lang="en-US" sz="3100" dirty="0"/>
              <a:t>(sample)</a:t>
            </a:r>
          </a:p>
        </p:txBody>
      </p:sp>
      <p:graphicFrame>
        <p:nvGraphicFramePr>
          <p:cNvPr id="8" name="Content Placeholder 2" descr="SmartArt Placeholder - Contact List">
            <a:extLst>
              <a:ext uri="{FF2B5EF4-FFF2-40B4-BE49-F238E27FC236}">
                <a16:creationId xmlns:a16="http://schemas.microsoft.com/office/drawing/2014/main" id="{95EB8840-1974-5C4F-A503-A801266AD924}"/>
              </a:ext>
            </a:extLst>
          </p:cNvPr>
          <p:cNvGraphicFramePr>
            <a:graphicFrameLocks noGrp="1"/>
          </p:cNvGraphicFramePr>
          <p:nvPr>
            <p:ph idx="1"/>
            <p:extLst>
              <p:ext uri="{D42A27DB-BD31-4B8C-83A1-F6EECF244321}">
                <p14:modId xmlns:p14="http://schemas.microsoft.com/office/powerpoint/2010/main" val="1813794795"/>
              </p:ext>
            </p:extLst>
          </p:nvPr>
        </p:nvGraphicFramePr>
        <p:xfrm>
          <a:off x="330165" y="1804221"/>
          <a:ext cx="4943561" cy="4311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Placeholder 10">
            <a:extLst>
              <a:ext uri="{FF2B5EF4-FFF2-40B4-BE49-F238E27FC236}">
                <a16:creationId xmlns:a16="http://schemas.microsoft.com/office/drawing/2014/main" id="{B0B86B06-F4A6-2643-966F-7B41DA43C0B2}"/>
              </a:ext>
            </a:extLst>
          </p:cNvPr>
          <p:cNvPicPr>
            <a:picLocks noGrp="1" noChangeAspect="1"/>
          </p:cNvPicPr>
          <p:nvPr>
            <p:ph type="pic" sz="quarter" idx="13"/>
          </p:nvPr>
        </p:nvPicPr>
        <p:blipFill>
          <a:blip r:embed="rId8">
            <a:extLst>
              <a:ext uri="{28A0092B-C50C-407E-A947-70E740481C1C}">
                <a14:useLocalDpi xmlns:a14="http://schemas.microsoft.com/office/drawing/2010/main" val="0"/>
              </a:ext>
            </a:extLst>
          </a:blip>
          <a:stretch>
            <a:fillRect/>
          </a:stretch>
        </p:blipFill>
        <p:spPr>
          <a:xfrm>
            <a:off x="3832999" y="570124"/>
            <a:ext cx="8464509" cy="5647414"/>
          </a:xfrm>
        </p:spPr>
      </p:pic>
    </p:spTree>
    <p:extLst>
      <p:ext uri="{BB962C8B-B14F-4D97-AF65-F5344CB8AC3E}">
        <p14:creationId xmlns:p14="http://schemas.microsoft.com/office/powerpoint/2010/main" val="364231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7F6A80-08DF-8645-A4CD-7D0B49A3BF79}"/>
              </a:ext>
            </a:extLst>
          </p:cNvPr>
          <p:cNvSpPr>
            <a:spLocks noGrp="1"/>
          </p:cNvSpPr>
          <p:nvPr>
            <p:ph type="title"/>
          </p:nvPr>
        </p:nvSpPr>
        <p:spPr>
          <a:xfrm>
            <a:off x="6876996" y="487182"/>
            <a:ext cx="4845068" cy="1419677"/>
          </a:xfrm>
        </p:spPr>
        <p:txBody>
          <a:bodyPr/>
          <a:lstStyle/>
          <a:p>
            <a:r>
              <a:rPr lang="en-US" dirty="0"/>
              <a:t>Brunswick CC’s CLNA</a:t>
            </a:r>
          </a:p>
        </p:txBody>
      </p:sp>
      <p:sp>
        <p:nvSpPr>
          <p:cNvPr id="10" name="Content Placeholder 9">
            <a:extLst>
              <a:ext uri="{FF2B5EF4-FFF2-40B4-BE49-F238E27FC236}">
                <a16:creationId xmlns:a16="http://schemas.microsoft.com/office/drawing/2014/main" id="{5613A2D6-52A2-8C4D-985E-CB4BEE6B29BD}"/>
              </a:ext>
            </a:extLst>
          </p:cNvPr>
          <p:cNvSpPr>
            <a:spLocks noGrp="1"/>
          </p:cNvSpPr>
          <p:nvPr>
            <p:ph idx="1"/>
          </p:nvPr>
        </p:nvSpPr>
        <p:spPr>
          <a:xfrm>
            <a:off x="6876996" y="1906858"/>
            <a:ext cx="4845066" cy="3635297"/>
          </a:xfrm>
        </p:spPr>
        <p:txBody>
          <a:bodyPr>
            <a:noAutofit/>
          </a:bodyPr>
          <a:lstStyle/>
          <a:p>
            <a:pPr marL="0" indent="0">
              <a:buNone/>
            </a:pPr>
            <a:r>
              <a:rPr lang="en-US" sz="2600" dirty="0"/>
              <a:t>Assessing the needs of our community is an ongoing process.  This work is typically done at the various advisory committees.  For Perkins V Grant, Brunswick CC also conducted a stakeholder engagement meeting in November 2019 and surveyed CTE faculty and CTE advisory board. </a:t>
            </a:r>
          </a:p>
        </p:txBody>
      </p:sp>
      <p:pic>
        <p:nvPicPr>
          <p:cNvPr id="28" name="Picture Placeholder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47186" y="1608205"/>
            <a:ext cx="6059181" cy="4042610"/>
          </a:xfrm>
        </p:spPr>
      </p:pic>
    </p:spTree>
    <p:extLst>
      <p:ext uri="{BB962C8B-B14F-4D97-AF65-F5344CB8AC3E}">
        <p14:creationId xmlns:p14="http://schemas.microsoft.com/office/powerpoint/2010/main" val="415159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7F6A80-08DF-8645-A4CD-7D0B49A3BF79}"/>
              </a:ext>
            </a:extLst>
          </p:cNvPr>
          <p:cNvSpPr>
            <a:spLocks noGrp="1"/>
          </p:cNvSpPr>
          <p:nvPr>
            <p:ph type="title"/>
          </p:nvPr>
        </p:nvSpPr>
        <p:spPr>
          <a:xfrm>
            <a:off x="6646127" y="0"/>
            <a:ext cx="5053075" cy="6590371"/>
          </a:xfrm>
        </p:spPr>
        <p:txBody>
          <a:bodyPr>
            <a:normAutofit/>
          </a:bodyPr>
          <a:lstStyle/>
          <a:p>
            <a:pPr lvl="0">
              <a:lnSpc>
                <a:spcPct val="100000"/>
              </a:lnSpc>
            </a:pPr>
            <a:r>
              <a:rPr lang="en-US" sz="1600" b="1" dirty="0"/>
              <a:t>	   </a:t>
            </a:r>
            <a:r>
              <a:rPr lang="en-US" sz="1800" b="1" u="sng" dirty="0"/>
              <a:t>Stakeholders in Attendance</a:t>
            </a:r>
            <a:br>
              <a:rPr lang="en-US" sz="1600" dirty="0"/>
            </a:br>
            <a:br>
              <a:rPr lang="en-US" sz="1600" dirty="0"/>
            </a:br>
            <a:r>
              <a:rPr lang="en-US" sz="1600" dirty="0"/>
              <a:t>Administrative Director of Network Laboratories for New Hanover Regional Medical Center</a:t>
            </a:r>
            <a:br>
              <a:rPr lang="en-US" sz="1600" dirty="0"/>
            </a:br>
            <a:br>
              <a:rPr lang="en-US" sz="1600" dirty="0"/>
            </a:br>
            <a:r>
              <a:rPr lang="en-US" sz="1600" dirty="0"/>
              <a:t>CCP Liaison and Coordinator of Center for Advanced Studies for Brunswick County Schools</a:t>
            </a:r>
            <a:br>
              <a:rPr lang="en-US" sz="1600" dirty="0"/>
            </a:br>
            <a:br>
              <a:rPr lang="en-US" sz="1600" dirty="0"/>
            </a:br>
            <a:r>
              <a:rPr lang="en-US" sz="1600" dirty="0"/>
              <a:t>Chair for Nursing and Allied Health at BCC</a:t>
            </a:r>
            <a:br>
              <a:rPr lang="en-US" sz="1600" dirty="0"/>
            </a:br>
            <a:br>
              <a:rPr lang="en-US" sz="1600" dirty="0"/>
            </a:br>
            <a:r>
              <a:rPr lang="en-US" sz="1600" dirty="0"/>
              <a:t>Leader from the Cape Fear Council of Governments - Employment and Training Program for Young Adults</a:t>
            </a:r>
            <a:br>
              <a:rPr lang="en-US" sz="1600" dirty="0"/>
            </a:br>
            <a:br>
              <a:rPr lang="en-US" sz="1600" dirty="0"/>
            </a:br>
            <a:r>
              <a:rPr lang="en-US" sz="1600" dirty="0"/>
              <a:t>Manager for a local branch of the State Employees Credit Union </a:t>
            </a:r>
            <a:br>
              <a:rPr lang="en-US" sz="1600" dirty="0"/>
            </a:br>
            <a:br>
              <a:rPr lang="en-US" sz="1600" dirty="0"/>
            </a:br>
            <a:r>
              <a:rPr lang="en-US" sz="1600" dirty="0"/>
              <a:t>Secondary parent representative for Brunswick County Schools </a:t>
            </a:r>
            <a:br>
              <a:rPr lang="en-US" sz="1600" dirty="0"/>
            </a:br>
            <a:br>
              <a:rPr lang="en-US" sz="1600" dirty="0"/>
            </a:br>
            <a:r>
              <a:rPr lang="en-US" sz="1600" dirty="0"/>
              <a:t>Town Administrator/Finance Officer/Town Clerk for Town of Caswell Beach</a:t>
            </a:r>
            <a:br>
              <a:rPr lang="en-US" sz="1600" dirty="0"/>
            </a:br>
            <a:br>
              <a:rPr lang="en-US" sz="1600" dirty="0"/>
            </a:br>
            <a:r>
              <a:rPr lang="en-US" sz="1600" dirty="0"/>
              <a:t>Members of Various CTE Advisory Groups </a:t>
            </a:r>
            <a:br>
              <a:rPr lang="en-US" sz="1600" dirty="0"/>
            </a:br>
            <a:br>
              <a:rPr lang="en-US" sz="1600" dirty="0"/>
            </a:br>
            <a:r>
              <a:rPr lang="en-US" sz="1600" dirty="0"/>
              <a:t>Various CTE Administrators and Faculty</a:t>
            </a:r>
          </a:p>
        </p:txBody>
      </p:sp>
      <p:pic>
        <p:nvPicPr>
          <p:cNvPr id="28" name="Picture Placeholder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93651" y="1619796"/>
            <a:ext cx="5926271" cy="3950847"/>
          </a:xfrm>
        </p:spPr>
      </p:pic>
    </p:spTree>
    <p:extLst>
      <p:ext uri="{BB962C8B-B14F-4D97-AF65-F5344CB8AC3E}">
        <p14:creationId xmlns:p14="http://schemas.microsoft.com/office/powerpoint/2010/main" val="227532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7F6A80-08DF-8645-A4CD-7D0B49A3BF79}"/>
              </a:ext>
            </a:extLst>
          </p:cNvPr>
          <p:cNvSpPr>
            <a:spLocks noGrp="1"/>
          </p:cNvSpPr>
          <p:nvPr>
            <p:ph type="title"/>
          </p:nvPr>
        </p:nvSpPr>
        <p:spPr/>
        <p:txBody>
          <a:bodyPr>
            <a:normAutofit/>
          </a:bodyPr>
          <a:lstStyle/>
          <a:p>
            <a:r>
              <a:rPr lang="en-US" dirty="0"/>
              <a:t>How Brunswick CC Defined …</a:t>
            </a:r>
          </a:p>
        </p:txBody>
      </p:sp>
      <p:sp>
        <p:nvSpPr>
          <p:cNvPr id="10" name="Content Placeholder 9">
            <a:extLst>
              <a:ext uri="{FF2B5EF4-FFF2-40B4-BE49-F238E27FC236}">
                <a16:creationId xmlns:a16="http://schemas.microsoft.com/office/drawing/2014/main" id="{5613A2D6-52A2-8C4D-985E-CB4BEE6B29BD}"/>
              </a:ext>
            </a:extLst>
          </p:cNvPr>
          <p:cNvSpPr>
            <a:spLocks noGrp="1"/>
          </p:cNvSpPr>
          <p:nvPr>
            <p:ph idx="1"/>
          </p:nvPr>
        </p:nvSpPr>
        <p:spPr>
          <a:xfrm>
            <a:off x="6876996" y="3401899"/>
            <a:ext cx="4845066" cy="2233970"/>
          </a:xfrm>
        </p:spPr>
        <p:txBody>
          <a:bodyPr>
            <a:noAutofit/>
          </a:bodyPr>
          <a:lstStyle/>
          <a:p>
            <a:r>
              <a:rPr lang="en-US" b="1" u="sng" dirty="0"/>
              <a:t>High skill</a:t>
            </a:r>
            <a:r>
              <a:rPr lang="en-US" b="1" dirty="0"/>
              <a:t>: </a:t>
            </a:r>
            <a:r>
              <a:rPr lang="en-US" dirty="0"/>
              <a:t>jobs that need a curriculum certificate, diploma, or degree</a:t>
            </a:r>
          </a:p>
          <a:p>
            <a:pPr lvl="0"/>
            <a:r>
              <a:rPr lang="en-US" b="1" u="sng" dirty="0"/>
              <a:t>High wage</a:t>
            </a:r>
            <a:r>
              <a:rPr lang="en-US" b="1" dirty="0"/>
              <a:t>: </a:t>
            </a:r>
            <a:r>
              <a:rPr lang="en-US" dirty="0"/>
              <a:t>average salary more than $40,000</a:t>
            </a:r>
          </a:p>
          <a:p>
            <a:pPr lvl="0"/>
            <a:r>
              <a:rPr lang="en-US" b="1" u="sng" dirty="0"/>
              <a:t>High demand</a:t>
            </a:r>
            <a:r>
              <a:rPr lang="en-US" b="1" dirty="0"/>
              <a:t>: </a:t>
            </a:r>
            <a:r>
              <a:rPr lang="en-US" dirty="0"/>
              <a:t>top in demand CTE fields in the tri-county (Brunswick, Horry, New Hanover) </a:t>
            </a:r>
          </a:p>
          <a:p>
            <a:pPr marL="0" indent="0">
              <a:buNone/>
            </a:pPr>
            <a:endParaRPr lang="en-US" sz="1800" dirty="0"/>
          </a:p>
        </p:txBody>
      </p:sp>
      <p:pic>
        <p:nvPicPr>
          <p:cNvPr id="28" name="Picture Placeholder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b="11887"/>
          <a:stretch/>
        </p:blipFill>
        <p:spPr>
          <a:xfrm>
            <a:off x="444818" y="1658333"/>
            <a:ext cx="6063915" cy="3473737"/>
          </a:xfrm>
        </p:spPr>
      </p:pic>
    </p:spTree>
    <p:extLst>
      <p:ext uri="{BB962C8B-B14F-4D97-AF65-F5344CB8AC3E}">
        <p14:creationId xmlns:p14="http://schemas.microsoft.com/office/powerpoint/2010/main" val="40157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BD9F-B88A-DC40-9E37-35CE23CC3A6E}"/>
              </a:ext>
            </a:extLst>
          </p:cNvPr>
          <p:cNvSpPr>
            <a:spLocks noGrp="1"/>
          </p:cNvSpPr>
          <p:nvPr>
            <p:ph type="title"/>
          </p:nvPr>
        </p:nvSpPr>
        <p:spPr>
          <a:xfrm>
            <a:off x="596708" y="1988690"/>
            <a:ext cx="4393415" cy="3002359"/>
          </a:xfrm>
        </p:spPr>
        <p:txBody>
          <a:bodyPr>
            <a:normAutofit fontScale="90000"/>
          </a:bodyPr>
          <a:lstStyle/>
          <a:p>
            <a:r>
              <a:rPr lang="en-US" dirty="0"/>
              <a:t>Data Gathered by </a:t>
            </a:r>
            <a:r>
              <a:rPr lang="en-US" dirty="0" err="1"/>
              <a:t>JobEQ</a:t>
            </a:r>
            <a:r>
              <a:rPr lang="en-US" dirty="0"/>
              <a:t>: 3 County 10-Year Forecast</a:t>
            </a:r>
            <a:br>
              <a:rPr lang="en-US" dirty="0"/>
            </a:br>
            <a:r>
              <a:rPr lang="en-US" dirty="0"/>
              <a:t> </a:t>
            </a:r>
            <a:r>
              <a:rPr lang="en-US" sz="3600" dirty="0"/>
              <a:t>(Brunswick, Horry, and New Hanover)</a:t>
            </a:r>
          </a:p>
        </p:txBody>
      </p:sp>
      <p:pic>
        <p:nvPicPr>
          <p:cNvPr id="6" name="Picture 5"/>
          <p:cNvPicPr/>
          <p:nvPr/>
        </p:nvPicPr>
        <p:blipFill rotWithShape="1">
          <a:blip r:embed="rId3"/>
          <a:srcRect l="21474" t="19370" r="55609" b="5030"/>
          <a:stretch/>
        </p:blipFill>
        <p:spPr bwMode="auto">
          <a:xfrm>
            <a:off x="6612670" y="568712"/>
            <a:ext cx="5390831" cy="57815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498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BD9F-B88A-DC40-9E37-35CE23CC3A6E}"/>
              </a:ext>
            </a:extLst>
          </p:cNvPr>
          <p:cNvSpPr>
            <a:spLocks noGrp="1"/>
          </p:cNvSpPr>
          <p:nvPr>
            <p:ph type="title"/>
          </p:nvPr>
        </p:nvSpPr>
        <p:spPr>
          <a:xfrm>
            <a:off x="596708" y="1988690"/>
            <a:ext cx="4393415" cy="3002359"/>
          </a:xfrm>
        </p:spPr>
        <p:txBody>
          <a:bodyPr>
            <a:normAutofit/>
          </a:bodyPr>
          <a:lstStyle/>
          <a:p>
            <a:r>
              <a:rPr lang="en-US" dirty="0"/>
              <a:t>Employment Data Shared during CLNA</a:t>
            </a:r>
            <a:endParaRPr lang="en-US" sz="3600" dirty="0"/>
          </a:p>
        </p:txBody>
      </p:sp>
      <p:pic>
        <p:nvPicPr>
          <p:cNvPr id="5" name="Picture 4"/>
          <p:cNvPicPr/>
          <p:nvPr/>
        </p:nvPicPr>
        <p:blipFill rotWithShape="1">
          <a:blip r:embed="rId3"/>
          <a:srcRect l="20672" t="37339" r="62821" b="13976"/>
          <a:stretch/>
        </p:blipFill>
        <p:spPr bwMode="auto">
          <a:xfrm>
            <a:off x="6144260" y="1499978"/>
            <a:ext cx="6047740" cy="50177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634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39CFE-F193-9048-BE90-69178B4C33C9}"/>
              </a:ext>
            </a:extLst>
          </p:cNvPr>
          <p:cNvSpPr>
            <a:spLocks noGrp="1"/>
          </p:cNvSpPr>
          <p:nvPr>
            <p:ph type="title"/>
          </p:nvPr>
        </p:nvSpPr>
        <p:spPr/>
        <p:txBody>
          <a:bodyPr>
            <a:normAutofit/>
          </a:bodyPr>
          <a:lstStyle/>
          <a:p>
            <a:r>
              <a:rPr lang="en-US" dirty="0"/>
              <a:t>Pathway Groupings</a:t>
            </a:r>
          </a:p>
        </p:txBody>
      </p:sp>
      <p:sp>
        <p:nvSpPr>
          <p:cNvPr id="5" name="Text Placeholder 4">
            <a:extLst>
              <a:ext uri="{FF2B5EF4-FFF2-40B4-BE49-F238E27FC236}">
                <a16:creationId xmlns:a16="http://schemas.microsoft.com/office/drawing/2014/main" id="{32CB5DE7-C0EC-D942-81AE-50AB9E5F55A3}"/>
              </a:ext>
            </a:extLst>
          </p:cNvPr>
          <p:cNvSpPr>
            <a:spLocks noGrp="1"/>
          </p:cNvSpPr>
          <p:nvPr>
            <p:ph type="body" sz="quarter" idx="14"/>
          </p:nvPr>
        </p:nvSpPr>
        <p:spPr>
          <a:xfrm>
            <a:off x="7646670" y="491490"/>
            <a:ext cx="3876035" cy="5886450"/>
          </a:xfrm>
        </p:spPr>
        <p:txBody>
          <a:bodyPr>
            <a:normAutofit/>
          </a:bodyPr>
          <a:lstStyle/>
          <a:p>
            <a:r>
              <a:rPr lang="en-US" sz="2400" dirty="0">
                <a:solidFill>
                  <a:srgbClr val="00B0F0"/>
                </a:solidFill>
              </a:rPr>
              <a:t>Healthcare Fields </a:t>
            </a:r>
            <a:r>
              <a:rPr lang="en-US" sz="2400" dirty="0"/>
              <a:t>(</a:t>
            </a:r>
            <a:r>
              <a:rPr lang="en-US" sz="2400" i="1" dirty="0"/>
              <a:t>Associate Degree Nursing, Emergency Medical Science, Medical Assisting, and Practical Nursing</a:t>
            </a:r>
            <a:r>
              <a:rPr lang="en-US" sz="2400" dirty="0"/>
              <a:t>)Aquaculture</a:t>
            </a:r>
          </a:p>
          <a:p>
            <a:r>
              <a:rPr lang="en-US" sz="2400" dirty="0">
                <a:solidFill>
                  <a:srgbClr val="00B0F0"/>
                </a:solidFill>
              </a:rPr>
              <a:t>Business Fields </a:t>
            </a:r>
            <a:r>
              <a:rPr lang="en-US" sz="2400" dirty="0"/>
              <a:t>(</a:t>
            </a:r>
            <a:r>
              <a:rPr lang="en-US" sz="2400" i="1" dirty="0"/>
              <a:t>Accounting and Finance, Business Administration, General Business, and Supply Chain Management</a:t>
            </a:r>
            <a:r>
              <a:rPr lang="en-US" sz="2400" dirty="0"/>
              <a:t>)</a:t>
            </a:r>
          </a:p>
          <a:p>
            <a:r>
              <a:rPr lang="en-US" sz="2400" dirty="0">
                <a:solidFill>
                  <a:srgbClr val="00B0F0"/>
                </a:solidFill>
              </a:rPr>
              <a:t>Public Safety Fields </a:t>
            </a:r>
            <a:r>
              <a:rPr lang="en-US" sz="2400" dirty="0"/>
              <a:t>(</a:t>
            </a:r>
            <a:r>
              <a:rPr lang="en-US" sz="2400" i="1" dirty="0"/>
              <a:t>Basic Law Enforcement Training, Criminal Justice, Public Service Administration</a:t>
            </a:r>
            <a:r>
              <a:rPr lang="en-US" sz="2400" dirty="0"/>
              <a:t>)</a:t>
            </a:r>
          </a:p>
        </p:txBody>
      </p:sp>
      <p:pic>
        <p:nvPicPr>
          <p:cNvPr id="26" name="Picture Placeholder 25">
            <a:extLst>
              <a:ext uri="{FF2B5EF4-FFF2-40B4-BE49-F238E27FC236}">
                <a16:creationId xmlns:a16="http://schemas.microsoft.com/office/drawing/2014/main" id="{7BB0D9BC-46FF-F44B-953D-31A74B8034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 y="16657"/>
            <a:ext cx="5123378" cy="6831170"/>
          </a:xfrm>
        </p:spPr>
      </p:pic>
    </p:spTree>
    <p:extLst>
      <p:ext uri="{BB962C8B-B14F-4D97-AF65-F5344CB8AC3E}">
        <p14:creationId xmlns:p14="http://schemas.microsoft.com/office/powerpoint/2010/main" val="1247310263"/>
      </p:ext>
    </p:extLst>
  </p:cSld>
  <p:clrMapOvr>
    <a:masterClrMapping/>
  </p:clrMapOvr>
</p:sld>
</file>

<file path=ppt/theme/theme1.xml><?xml version="1.0" encoding="utf-8"?>
<a:theme xmlns:a="http://schemas.openxmlformats.org/drawingml/2006/main" name="RetrospectVTI">
  <a:themeElements>
    <a:clrScheme name="GOLD AND SILVER">
      <a:dk1>
        <a:srgbClr val="000000"/>
      </a:dk1>
      <a:lt1>
        <a:srgbClr val="FFFFFF"/>
      </a:lt1>
      <a:dk2>
        <a:srgbClr val="464646"/>
      </a:dk2>
      <a:lt2>
        <a:srgbClr val="FFFFFF"/>
      </a:lt2>
      <a:accent1>
        <a:srgbClr val="C4AE75"/>
      </a:accent1>
      <a:accent2>
        <a:srgbClr val="A9A9A9"/>
      </a:accent2>
      <a:accent3>
        <a:srgbClr val="5E5E5E"/>
      </a:accent3>
      <a:accent4>
        <a:srgbClr val="424242"/>
      </a:accent4>
      <a:accent5>
        <a:srgbClr val="212121"/>
      </a:accent5>
      <a:accent6>
        <a:srgbClr val="D5D5D5"/>
      </a:accent6>
      <a:hlink>
        <a:srgbClr val="C1AA73"/>
      </a:hlink>
      <a:folHlink>
        <a:srgbClr val="797979"/>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eometric Conference Presentation_Win32_AS v2" id="{3227B632-3DF0-418B-99D5-B2B493F81A96}" vid="{6C31D406-0136-47A8-82B0-2E53703E21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FEC6E52-ACE5-4D4A-8910-845222469474}">
  <ds:schemaRefs>
    <ds:schemaRef ds:uri="http://schemas.microsoft.com/sharepoint/v3/contenttype/forms"/>
  </ds:schemaRefs>
</ds:datastoreItem>
</file>

<file path=customXml/itemProps2.xml><?xml version="1.0" encoding="utf-8"?>
<ds:datastoreItem xmlns:ds="http://schemas.openxmlformats.org/officeDocument/2006/customXml" ds:itemID="{8459AF2B-2F0F-4340-8358-B3F991FAB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B6A1C8-8283-4EE8-96CE-BB44EE9D7AD3}">
  <ds:schemaRefs>
    <ds:schemaRef ds:uri="http://purl.org/dc/elements/1.1/"/>
    <ds:schemaRef ds:uri="http://purl.org/dc/terms/"/>
    <ds:schemaRef ds:uri="http://schemas.openxmlformats.org/package/2006/metadata/core-properties"/>
    <ds:schemaRef ds:uri="http://schemas.microsoft.com/office/2006/metadata/properties"/>
    <ds:schemaRef ds:uri="16c05727-aa75-4e4a-9b5f-8a80a1165891"/>
    <ds:schemaRef ds:uri="http://schemas.microsoft.com/office/2006/documentManagement/types"/>
    <ds:schemaRef ds:uri="http://www.w3.org/XML/1998/namespace"/>
    <ds:schemaRef ds:uri="http://schemas.microsoft.com/office/infopath/2007/PartnerControls"/>
    <ds:schemaRef ds:uri="71af3243-3dd4-4a8d-8c0d-dd76da1f02a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Geometric conference presentation</Template>
  <TotalTime>0</TotalTime>
  <Words>754</Words>
  <Application>Microsoft Macintosh PowerPoint</Application>
  <PresentationFormat>Widescreen</PresentationFormat>
  <Paragraphs>56</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RetrospectVTI</vt:lpstr>
      <vt:lpstr>Carl D. Perkins Federal Grant – Mid-Year Review</vt:lpstr>
      <vt:lpstr>How Perkins Funding has assisted in the BCC Mission</vt:lpstr>
      <vt:lpstr>Conference Attendance (sample)</vt:lpstr>
      <vt:lpstr>Brunswick CC’s CLNA</vt:lpstr>
      <vt:lpstr>    Stakeholders in Attendance  Administrative Director of Network Laboratories for New Hanover Regional Medical Center  CCP Liaison and Coordinator of Center for Advanced Studies for Brunswick County Schools  Chair for Nursing and Allied Health at BCC  Leader from the Cape Fear Council of Governments - Employment and Training Program for Young Adults  Manager for a local branch of the State Employees Credit Union   Secondary parent representative for Brunswick County Schools   Town Administrator/Finance Officer/Town Clerk for Town of Caswell Beach  Members of Various CTE Advisory Groups   Various CTE Administrators and Faculty</vt:lpstr>
      <vt:lpstr>How Brunswick CC Defined …</vt:lpstr>
      <vt:lpstr>Data Gathered by JobEQ: 3 County 10-Year Forecast  (Brunswick, Horry, and New Hanover)</vt:lpstr>
      <vt:lpstr>Employment Data Shared during CLNA</vt:lpstr>
      <vt:lpstr>Pathway Groupings</vt:lpstr>
      <vt:lpstr>Gaps in 5P1 and 5P2  - intentional non-traditional hiring: Welding, Criminal Justice, Horticulture &amp; Turfgrass Management - events targeting non-traditional enrollment</vt:lpstr>
      <vt:lpstr>Results of the Work:  - growing interest in the CJ program - introduction of new IT programs (web development, Internet Marketing, etc.) </vt:lpstr>
      <vt:lpstr>Best Practice: The Work with Career Coaches - Increase in the number of CCP students in CTE fields - Also increased CTE enrollment ECHS - Dovetailing programs with existing or new programs at the CTE high school</vt:lpstr>
      <vt:lpstr>Comments, Questions, Suggestions?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2019-10-29T20:30:38Z</dcterms:created>
  <dcterms:modified xsi:type="dcterms:W3CDTF">2020-01-20T22:54:12Z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