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572E1-2B07-4715-A929-75805D111D66}" v="1" dt="2019-01-14T17:38:48.454"/>
    <p1510:client id="{BCF3B58D-E524-417E-7D40-BEFBD4E93661}" v="194" dt="2020-01-15T15:55:36.709"/>
    <p1510:client id="{F741E9A7-7268-7411-166E-0419817DEC84}" v="1903" dt="2020-01-22T19:21:32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b="1" dirty="0"/>
              <a:t>Perkins Mid-Year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>
                <a:solidFill>
                  <a:srgbClr val="FFFFFF"/>
                </a:solidFill>
              </a:rPr>
              <a:t>2019-2020</a:t>
            </a:r>
            <a:endParaRPr lang="en-US" sz="1800" dirty="0">
              <a:solidFill>
                <a:srgbClr val="FFFFFF"/>
              </a:solidFill>
            </a:endParaRPr>
          </a:p>
          <a:p>
            <a:endParaRPr lang="en-US" sz="1800" cap="all" dirty="0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156DA9-2C8E-4F40-970D-B3C2EA42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81" y="640078"/>
            <a:ext cx="6505038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7A28-28EE-43D8-87A0-3A467943EF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Budget Update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CA51-55A2-4E74-A22B-D509350C8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Equipment</a:t>
            </a:r>
            <a:endParaRPr lang="en-US"/>
          </a:p>
          <a:p>
            <a:r>
              <a:rPr lang="en-US" sz="2000"/>
              <a:t>Faculty Professional Development Mini-Grants</a:t>
            </a:r>
          </a:p>
          <a:p>
            <a:r>
              <a:rPr lang="en-US" sz="2000"/>
              <a:t>Face-to-Face Peer Tutoring</a:t>
            </a:r>
            <a:endParaRPr lang="en-US" sz="2000" dirty="0"/>
          </a:p>
          <a:p>
            <a:r>
              <a:rPr lang="en-US" sz="2000"/>
              <a:t>Marketing Campaign 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CB43-3E5F-4B0B-B2AF-8BAD069C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44" y="938861"/>
            <a:ext cx="7729728" cy="1188720"/>
          </a:xfrm>
          <a:solidFill>
            <a:schemeClr val="bg1"/>
          </a:solidFill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Equipment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226CF-7DFE-4D6A-BAD8-163B28D1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9739"/>
            <a:ext cx="7729728" cy="38510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/>
              <a:t>Robotic Arm—Mechatronics Program </a:t>
            </a:r>
            <a:endParaRPr lang="en-US"/>
          </a:p>
          <a:p>
            <a:r>
              <a:rPr lang="en-US" sz="2400"/>
              <a:t>Mobile Tabletop Refrigerant &amp; Air Conditioning Trainer—HVACR Program</a:t>
            </a:r>
            <a:endParaRPr lang="en-US" sz="2400" dirty="0"/>
          </a:p>
          <a:p>
            <a:r>
              <a:rPr lang="en-US" sz="2400"/>
              <a:t>Function Generators—Electrical Engineering Program</a:t>
            </a:r>
            <a:endParaRPr lang="en-US" sz="2400" dirty="0"/>
          </a:p>
          <a:p>
            <a:r>
              <a:rPr lang="en-US" sz="2400"/>
              <a:t>Trach Torches—Welding Program </a:t>
            </a:r>
            <a:endParaRPr lang="en-US" sz="2400" dirty="0"/>
          </a:p>
          <a:p>
            <a:r>
              <a:rPr lang="en-US" sz="2400"/>
              <a:t>BOE Bot Kits—Electrical Engineering Program </a:t>
            </a:r>
          </a:p>
          <a:p>
            <a:r>
              <a:rPr lang="en-US" sz="2400"/>
              <a:t>Drones- Broadcasting and Production Technology Program </a:t>
            </a:r>
            <a:endParaRPr lang="en-US" sz="2400" dirty="0"/>
          </a:p>
          <a:p>
            <a:r>
              <a:rPr lang="en-US" sz="2400"/>
              <a:t>Agribusiness Equipment—Agribusiness Program </a:t>
            </a:r>
            <a:endParaRPr lang="en-US" sz="2400" dirty="0"/>
          </a:p>
          <a:p>
            <a:r>
              <a:rPr lang="en-US" sz="2400"/>
              <a:t>Lab Equipment—Forensics Program 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85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B0A5-6876-4E76-B977-8AFB201311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AE1B-E0DB-44A2-BFB8-D580159E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15164"/>
            <a:ext cx="8595050" cy="419977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000"/>
              <a:t>Assessment of Critical Thinking, Test Development and Item Writing—Nursing Faculty </a:t>
            </a:r>
            <a:endParaRPr lang="en-US" sz="2000" dirty="0"/>
          </a:p>
          <a:p>
            <a:r>
              <a:rPr lang="en-US" sz="2000"/>
              <a:t>Understanding the NCLEX—Nursing Faculty </a:t>
            </a:r>
            <a:endParaRPr lang="en-US" dirty="0"/>
          </a:p>
          <a:p>
            <a:r>
              <a:rPr lang="en-US" sz="2000"/>
              <a:t>American Society of Criminology Annual Meeting—Criminal Studies Faculty </a:t>
            </a:r>
            <a:endParaRPr lang="en-US" sz="2000" dirty="0"/>
          </a:p>
          <a:p>
            <a:r>
              <a:rPr lang="en-US" sz="2000"/>
              <a:t>Farmer Veteran Coalition Conference—Agribusiness Faculty </a:t>
            </a:r>
            <a:endParaRPr lang="en-US" sz="2000" dirty="0"/>
          </a:p>
          <a:p>
            <a:r>
              <a:rPr lang="en-US" sz="2000"/>
              <a:t>FSU Certification in Trauma &amp; Resilience—Business Faculty </a:t>
            </a:r>
            <a:endParaRPr lang="en-US" sz="2000" dirty="0"/>
          </a:p>
          <a:p>
            <a:r>
              <a:rPr lang="en-US" sz="2000"/>
              <a:t>NAEYC Annual Conference—Early Childhood Education Faculty </a:t>
            </a:r>
          </a:p>
          <a:p>
            <a:r>
              <a:rPr lang="en-US" sz="2000"/>
              <a:t>AVID Conference—Broadcasting and Production Technology </a:t>
            </a:r>
          </a:p>
          <a:p>
            <a:r>
              <a:rPr lang="en-US" sz="2000"/>
              <a:t>SENSES Conference—Nursing Faculty </a:t>
            </a:r>
          </a:p>
          <a:p>
            <a:r>
              <a:rPr lang="en-US" sz="2000"/>
              <a:t>ATI Nurse Educator Conference—Nursing Faculty </a:t>
            </a:r>
            <a:endParaRPr lang="en-US" sz="2000" dirty="0"/>
          </a:p>
          <a:p>
            <a:r>
              <a:rPr lang="en-US" sz="2000"/>
              <a:t>SEACM Conference—Phlebotomy &amp; Medical Lab Technology Faculty </a:t>
            </a:r>
          </a:p>
          <a:p>
            <a:r>
              <a:rPr lang="en-US" sz="2000"/>
              <a:t>Critical Thinking in the Classroom—Nursing Faculty </a:t>
            </a:r>
          </a:p>
          <a:p>
            <a:r>
              <a:rPr lang="en-US" sz="2000"/>
              <a:t>NC Technology in Education Conference- Information Technology Faculty </a:t>
            </a:r>
          </a:p>
          <a:p>
            <a:r>
              <a:rPr lang="en-US" sz="2000"/>
              <a:t>CPA C++ Certified Associate Programmer—Information Technology Faculty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751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C6017-F52A-483A-BC4F-1A8E23BDB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Current tutoring options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F68F-6067-4376-BBFC-3D54BC808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347739" cy="3268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Upswing tutoring services </a:t>
            </a:r>
          </a:p>
          <a:p>
            <a:r>
              <a:rPr lang="en-US"/>
              <a:t>Online</a:t>
            </a:r>
          </a:p>
          <a:p>
            <a:r>
              <a:rPr lang="en-US"/>
              <a:t>Limited options specifically related to Technical programs </a:t>
            </a:r>
            <a:endParaRPr lang="en-US" dirty="0"/>
          </a:p>
          <a:p>
            <a:r>
              <a:rPr lang="en-US"/>
              <a:t>Rarely utilized by current student population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6FF76-2C26-4B9D-AC35-C8A693E18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640941" cy="3268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Peer tutors </a:t>
            </a:r>
          </a:p>
          <a:p>
            <a:r>
              <a:rPr lang="en-US"/>
              <a:t>Face to face </a:t>
            </a:r>
          </a:p>
          <a:p>
            <a:r>
              <a:rPr lang="en-US"/>
              <a:t>Centralized location in newly developed tutoring center </a:t>
            </a:r>
          </a:p>
          <a:p>
            <a:r>
              <a:rPr lang="en-US"/>
              <a:t>Focus on providing tutoring specific to various Technical programs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A2DAB-C6B1-4415-9244-6955C016E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Planned with perkins funds 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5AA0DC-4736-4C8F-836F-0037D768E2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/>
              <a:t> tutoring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21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DA6-0B4B-4038-B3CD-7B7D84F6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950" y="590149"/>
            <a:ext cx="7729728" cy="1188720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Marketing campaign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5035D-2E55-4EE1-811D-1C4F1CC43477}"/>
              </a:ext>
            </a:extLst>
          </p:cNvPr>
          <p:cNvSpPr txBox="1"/>
          <p:nvPr/>
        </p:nvSpPr>
        <p:spPr>
          <a:xfrm rot="10800000" flipV="1">
            <a:off x="2517420" y="2765357"/>
            <a:ext cx="757350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Television commericials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Banner on local news app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Technical Program slick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DC4-90BD-4AC0-8A42-E7C33B340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10319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63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Perkins Mid-Year Update</vt:lpstr>
      <vt:lpstr>Budget Update </vt:lpstr>
      <vt:lpstr>Equipment</vt:lpstr>
      <vt:lpstr>Professional development</vt:lpstr>
      <vt:lpstr> tutoring </vt:lpstr>
      <vt:lpstr>Marketing campaign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Rackley</dc:creator>
  <cp:lastModifiedBy>Natalie Rackley</cp:lastModifiedBy>
  <cp:revision>398</cp:revision>
  <dcterms:created xsi:type="dcterms:W3CDTF">2015-12-01T21:32:24Z</dcterms:created>
  <dcterms:modified xsi:type="dcterms:W3CDTF">2020-01-22T19:22:38Z</dcterms:modified>
</cp:coreProperties>
</file>