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535" r:id="rId2"/>
    <p:sldId id="262" r:id="rId3"/>
    <p:sldId id="268" r:id="rId4"/>
    <p:sldId id="269" r:id="rId5"/>
    <p:sldId id="271" r:id="rId6"/>
    <p:sldId id="272" r:id="rId7"/>
    <p:sldId id="274" r:id="rId8"/>
    <p:sldId id="536" r:id="rId9"/>
    <p:sldId id="540" r:id="rId10"/>
    <p:sldId id="541" r:id="rId11"/>
    <p:sldId id="542" r:id="rId12"/>
    <p:sldId id="543" r:id="rId13"/>
    <p:sldId id="544" r:id="rId1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20" autoAdjust="0"/>
    <p:restoredTop sz="94522"/>
  </p:normalViewPr>
  <p:slideViewPr>
    <p:cSldViewPr snapToGrid="0">
      <p:cViewPr varScale="1">
        <p:scale>
          <a:sx n="150" d="100"/>
          <a:sy n="150" d="100"/>
        </p:scale>
        <p:origin x="400" y="1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802F1AF1-5980-C544-B793-CF3AD3D892E2}"/>
    <pc:docChg chg="modSld">
      <pc:chgData name="Chris Droessler" userId="625c3661-9d64-47fa-b83c-4b49393bd161" providerId="ADAL" clId="{802F1AF1-5980-C544-B793-CF3AD3D892E2}" dt="2020-02-11T15:20:58.246" v="81" actId="20577"/>
      <pc:docMkLst>
        <pc:docMk/>
      </pc:docMkLst>
      <pc:sldChg chg="modSp">
        <pc:chgData name="Chris Droessler" userId="625c3661-9d64-47fa-b83c-4b49393bd161" providerId="ADAL" clId="{802F1AF1-5980-C544-B793-CF3AD3D892E2}" dt="2020-02-11T15:20:28.415" v="60" actId="113"/>
        <pc:sldMkLst>
          <pc:docMk/>
          <pc:sldMk cId="2024428368" sldId="270"/>
        </pc:sldMkLst>
        <pc:spChg chg="mod">
          <ac:chgData name="Chris Droessler" userId="625c3661-9d64-47fa-b83c-4b49393bd161" providerId="ADAL" clId="{802F1AF1-5980-C544-B793-CF3AD3D892E2}" dt="2020-02-11T15:20:28.415" v="60" actId="113"/>
          <ac:spMkLst>
            <pc:docMk/>
            <pc:sldMk cId="2024428368" sldId="270"/>
            <ac:spMk id="4" creationId="{893A5F8A-CD97-414B-8B41-6A46A05FD3FD}"/>
          </ac:spMkLst>
        </pc:spChg>
      </pc:sldChg>
      <pc:sldChg chg="modSp">
        <pc:chgData name="Chris Droessler" userId="625c3661-9d64-47fa-b83c-4b49393bd161" providerId="ADAL" clId="{802F1AF1-5980-C544-B793-CF3AD3D892E2}" dt="2020-02-11T15:20:40.015" v="68" actId="20577"/>
        <pc:sldMkLst>
          <pc:docMk/>
          <pc:sldMk cId="937673895" sldId="273"/>
        </pc:sldMkLst>
        <pc:spChg chg="mod">
          <ac:chgData name="Chris Droessler" userId="625c3661-9d64-47fa-b83c-4b49393bd161" providerId="ADAL" clId="{802F1AF1-5980-C544-B793-CF3AD3D892E2}" dt="2020-02-11T15:20:40.015" v="68" actId="20577"/>
          <ac:spMkLst>
            <pc:docMk/>
            <pc:sldMk cId="937673895" sldId="273"/>
            <ac:spMk id="4" creationId="{B2780C92-466D-8646-B31A-8079CBAECF2D}"/>
          </ac:spMkLst>
        </pc:spChg>
      </pc:sldChg>
      <pc:sldChg chg="modSp">
        <pc:chgData name="Chris Droessler" userId="625c3661-9d64-47fa-b83c-4b49393bd161" providerId="ADAL" clId="{802F1AF1-5980-C544-B793-CF3AD3D892E2}" dt="2020-02-11T15:20:58.246" v="81" actId="20577"/>
        <pc:sldMkLst>
          <pc:docMk/>
          <pc:sldMk cId="333955365" sldId="274"/>
        </pc:sldMkLst>
        <pc:spChg chg="mod">
          <ac:chgData name="Chris Droessler" userId="625c3661-9d64-47fa-b83c-4b49393bd161" providerId="ADAL" clId="{802F1AF1-5980-C544-B793-CF3AD3D892E2}" dt="2020-02-11T15:20:58.246" v="81" actId="20577"/>
          <ac:spMkLst>
            <pc:docMk/>
            <pc:sldMk cId="333955365" sldId="274"/>
            <ac:spMk id="4" creationId="{3E3D6225-F023-9949-ADE3-F0F10F131530}"/>
          </ac:spMkLst>
        </pc:spChg>
      </pc:sldChg>
      <pc:sldChg chg="modSp">
        <pc:chgData name="Chris Droessler" userId="625c3661-9d64-47fa-b83c-4b49393bd161" providerId="ADAL" clId="{802F1AF1-5980-C544-B793-CF3AD3D892E2}" dt="2020-02-11T15:19:04.365" v="59" actId="20577"/>
        <pc:sldMkLst>
          <pc:docMk/>
          <pc:sldMk cId="2781844091" sldId="716"/>
        </pc:sldMkLst>
        <pc:spChg chg="mod">
          <ac:chgData name="Chris Droessler" userId="625c3661-9d64-47fa-b83c-4b49393bd161" providerId="ADAL" clId="{802F1AF1-5980-C544-B793-CF3AD3D892E2}" dt="2020-02-11T15:18:46.157" v="16" actId="20577"/>
          <ac:spMkLst>
            <pc:docMk/>
            <pc:sldMk cId="2781844091" sldId="716"/>
            <ac:spMk id="150" creationId="{00000000-0000-0000-0000-000000000000}"/>
          </ac:spMkLst>
        </pc:spChg>
        <pc:spChg chg="mod">
          <ac:chgData name="Chris Droessler" userId="625c3661-9d64-47fa-b83c-4b49393bd161" providerId="ADAL" clId="{802F1AF1-5980-C544-B793-CF3AD3D892E2}" dt="2020-02-11T15:18:54.269" v="40" actId="20577"/>
          <ac:spMkLst>
            <pc:docMk/>
            <pc:sldMk cId="2781844091" sldId="716"/>
            <ac:spMk id="152" creationId="{00000000-0000-0000-0000-000000000000}"/>
          </ac:spMkLst>
        </pc:spChg>
        <pc:spChg chg="mod">
          <ac:chgData name="Chris Droessler" userId="625c3661-9d64-47fa-b83c-4b49393bd161" providerId="ADAL" clId="{802F1AF1-5980-C544-B793-CF3AD3D892E2}" dt="2020-02-11T15:19:04.365" v="59" actId="20577"/>
          <ac:spMkLst>
            <pc:docMk/>
            <pc:sldMk cId="2781844091" sldId="716"/>
            <ac:spMk id="153" creationId="{00000000-0000-0000-0000-000000000000}"/>
          </ac:spMkLst>
        </pc:spChg>
      </pc:sldChg>
    </pc:docChg>
  </pc:docChgLst>
  <pc:docChgLst>
    <pc:chgData name="Chris Droessler" userId="625c3661-9d64-47fa-b83c-4b49393bd161" providerId="ADAL" clId="{1EFC64CE-BA3A-5E48-832C-7E904B5C5850}"/>
    <pc:docChg chg="custSel addSld delSld modSld">
      <pc:chgData name="Chris Droessler" userId="625c3661-9d64-47fa-b83c-4b49393bd161" providerId="ADAL" clId="{1EFC64CE-BA3A-5E48-832C-7E904B5C5850}" dt="2020-09-04T12:44:54.592" v="47"/>
      <pc:docMkLst>
        <pc:docMk/>
      </pc:docMkLst>
      <pc:sldChg chg="add">
        <pc:chgData name="Chris Droessler" userId="625c3661-9d64-47fa-b83c-4b49393bd161" providerId="ADAL" clId="{1EFC64CE-BA3A-5E48-832C-7E904B5C5850}" dt="2020-09-04T12:44:54.592" v="47"/>
        <pc:sldMkLst>
          <pc:docMk/>
          <pc:sldMk cId="155209204" sldId="283"/>
        </pc:sldMkLst>
      </pc:sldChg>
      <pc:sldChg chg="del">
        <pc:chgData name="Chris Droessler" userId="625c3661-9d64-47fa-b83c-4b49393bd161" providerId="ADAL" clId="{1EFC64CE-BA3A-5E48-832C-7E904B5C5850}" dt="2020-09-04T12:44:50.683" v="42" actId="2696"/>
        <pc:sldMkLst>
          <pc:docMk/>
          <pc:sldMk cId="2396344987" sldId="283"/>
        </pc:sldMkLst>
      </pc:sldChg>
      <pc:sldChg chg="add">
        <pc:chgData name="Chris Droessler" userId="625c3661-9d64-47fa-b83c-4b49393bd161" providerId="ADAL" clId="{1EFC64CE-BA3A-5E48-832C-7E904B5C5850}" dt="2020-09-04T12:44:54.592" v="47"/>
        <pc:sldMkLst>
          <pc:docMk/>
          <pc:sldMk cId="3622313863" sldId="284"/>
        </pc:sldMkLst>
      </pc:sldChg>
      <pc:sldChg chg="del">
        <pc:chgData name="Chris Droessler" userId="625c3661-9d64-47fa-b83c-4b49393bd161" providerId="ADAL" clId="{1EFC64CE-BA3A-5E48-832C-7E904B5C5850}" dt="2020-09-04T12:44:50.703" v="45" actId="2696"/>
        <pc:sldMkLst>
          <pc:docMk/>
          <pc:sldMk cId="4016656519" sldId="284"/>
        </pc:sldMkLst>
      </pc:sldChg>
      <pc:sldChg chg="del">
        <pc:chgData name="Chris Droessler" userId="625c3661-9d64-47fa-b83c-4b49393bd161" providerId="ADAL" clId="{1EFC64CE-BA3A-5E48-832C-7E904B5C5850}" dt="2020-09-04T12:44:50.692" v="43" actId="2696"/>
        <pc:sldMkLst>
          <pc:docMk/>
          <pc:sldMk cId="1290876314" sldId="285"/>
        </pc:sldMkLst>
      </pc:sldChg>
      <pc:sldChg chg="add">
        <pc:chgData name="Chris Droessler" userId="625c3661-9d64-47fa-b83c-4b49393bd161" providerId="ADAL" clId="{1EFC64CE-BA3A-5E48-832C-7E904B5C5850}" dt="2020-09-04T12:44:54.592" v="47"/>
        <pc:sldMkLst>
          <pc:docMk/>
          <pc:sldMk cId="2875869074" sldId="285"/>
        </pc:sldMkLst>
      </pc:sldChg>
      <pc:sldChg chg="add">
        <pc:chgData name="Chris Droessler" userId="625c3661-9d64-47fa-b83c-4b49393bd161" providerId="ADAL" clId="{1EFC64CE-BA3A-5E48-832C-7E904B5C5850}" dt="2020-09-04T12:44:54.592" v="47"/>
        <pc:sldMkLst>
          <pc:docMk/>
          <pc:sldMk cId="1663812146" sldId="286"/>
        </pc:sldMkLst>
      </pc:sldChg>
      <pc:sldChg chg="del">
        <pc:chgData name="Chris Droessler" userId="625c3661-9d64-47fa-b83c-4b49393bd161" providerId="ADAL" clId="{1EFC64CE-BA3A-5E48-832C-7E904B5C5850}" dt="2020-09-04T12:44:50.707" v="46" actId="2696"/>
        <pc:sldMkLst>
          <pc:docMk/>
          <pc:sldMk cId="2861905659" sldId="286"/>
        </pc:sldMkLst>
      </pc:sldChg>
      <pc:sldChg chg="modSp mod">
        <pc:chgData name="Chris Droessler" userId="625c3661-9d64-47fa-b83c-4b49393bd161" providerId="ADAL" clId="{1EFC64CE-BA3A-5E48-832C-7E904B5C5850}" dt="2020-09-04T12:23:57.642" v="25" actId="20577"/>
        <pc:sldMkLst>
          <pc:docMk/>
          <pc:sldMk cId="1368034817" sldId="573"/>
        </pc:sldMkLst>
        <pc:spChg chg="mod">
          <ac:chgData name="Chris Droessler" userId="625c3661-9d64-47fa-b83c-4b49393bd161" providerId="ADAL" clId="{1EFC64CE-BA3A-5E48-832C-7E904B5C5850}" dt="2020-09-04T12:23:57.642" v="25" actId="20577"/>
          <ac:spMkLst>
            <pc:docMk/>
            <pc:sldMk cId="1368034817" sldId="573"/>
            <ac:spMk id="181" creationId="{00000000-0000-0000-0000-000000000000}"/>
          </ac:spMkLst>
        </pc:spChg>
      </pc:sldChg>
      <pc:sldChg chg="add">
        <pc:chgData name="Chris Droessler" userId="625c3661-9d64-47fa-b83c-4b49393bd161" providerId="ADAL" clId="{1EFC64CE-BA3A-5E48-832C-7E904B5C5850}" dt="2020-09-04T12:44:54.592" v="47"/>
        <pc:sldMkLst>
          <pc:docMk/>
          <pc:sldMk cId="363504523" sldId="797"/>
        </pc:sldMkLst>
      </pc:sldChg>
      <pc:sldChg chg="del">
        <pc:chgData name="Chris Droessler" userId="625c3661-9d64-47fa-b83c-4b49393bd161" providerId="ADAL" clId="{1EFC64CE-BA3A-5E48-832C-7E904B5C5850}" dt="2020-09-04T12:44:50.698" v="44" actId="2696"/>
        <pc:sldMkLst>
          <pc:docMk/>
          <pc:sldMk cId="1073162594" sldId="797"/>
        </pc:sldMkLst>
      </pc:sldChg>
      <pc:sldChg chg="modSp add mod">
        <pc:chgData name="Chris Droessler" userId="625c3661-9d64-47fa-b83c-4b49393bd161" providerId="ADAL" clId="{1EFC64CE-BA3A-5E48-832C-7E904B5C5850}" dt="2020-09-04T11:45:13.015" v="18" actId="20577"/>
        <pc:sldMkLst>
          <pc:docMk/>
          <pc:sldMk cId="4249545463" sldId="799"/>
        </pc:sldMkLst>
        <pc:spChg chg="mod">
          <ac:chgData name="Chris Droessler" userId="625c3661-9d64-47fa-b83c-4b49393bd161" providerId="ADAL" clId="{1EFC64CE-BA3A-5E48-832C-7E904B5C5850}" dt="2020-09-04T11:45:13.015" v="18" actId="20577"/>
          <ac:spMkLst>
            <pc:docMk/>
            <pc:sldMk cId="4249545463" sldId="799"/>
            <ac:spMk id="3" creationId="{3F9B6493-20F8-2A42-A8B6-91E9C1E673DC}"/>
          </ac:spMkLst>
        </pc:spChg>
      </pc:sldChg>
      <pc:sldChg chg="modSp add mod">
        <pc:chgData name="Chris Droessler" userId="625c3661-9d64-47fa-b83c-4b49393bd161" providerId="ADAL" clId="{1EFC64CE-BA3A-5E48-832C-7E904B5C5850}" dt="2020-09-04T12:27:36.503" v="41" actId="20577"/>
        <pc:sldMkLst>
          <pc:docMk/>
          <pc:sldMk cId="491022106" sldId="800"/>
        </pc:sldMkLst>
        <pc:spChg chg="mod">
          <ac:chgData name="Chris Droessler" userId="625c3661-9d64-47fa-b83c-4b49393bd161" providerId="ADAL" clId="{1EFC64CE-BA3A-5E48-832C-7E904B5C5850}" dt="2020-09-04T12:27:36.503" v="41" actId="20577"/>
          <ac:spMkLst>
            <pc:docMk/>
            <pc:sldMk cId="491022106" sldId="800"/>
            <ac:spMk id="3" creationId="{C2587EC2-C4AC-0B40-890D-16074A15091D}"/>
          </ac:spMkLst>
        </pc:spChg>
      </pc:sldChg>
    </pc:docChg>
  </pc:docChgLst>
  <pc:docChgLst>
    <pc:chgData name="Chris Droessler" userId="625c3661-9d64-47fa-b83c-4b49393bd161" providerId="ADAL" clId="{DA177E74-1BF9-E94D-8D11-12DBDF28BBF6}"/>
    <pc:docChg chg="modSld">
      <pc:chgData name="Chris Droessler" userId="625c3661-9d64-47fa-b83c-4b49393bd161" providerId="ADAL" clId="{DA177E74-1BF9-E94D-8D11-12DBDF28BBF6}" dt="2020-05-11T12:55:37.518" v="1" actId="20577"/>
      <pc:docMkLst>
        <pc:docMk/>
      </pc:docMkLst>
      <pc:sldChg chg="modSp">
        <pc:chgData name="Chris Droessler" userId="625c3661-9d64-47fa-b83c-4b49393bd161" providerId="ADAL" clId="{DA177E74-1BF9-E94D-8D11-12DBDF28BBF6}" dt="2020-05-11T12:55:37.518" v="1" actId="20577"/>
        <pc:sldMkLst>
          <pc:docMk/>
          <pc:sldMk cId="751751510" sldId="761"/>
        </pc:sldMkLst>
        <pc:spChg chg="mod">
          <ac:chgData name="Chris Droessler" userId="625c3661-9d64-47fa-b83c-4b49393bd161" providerId="ADAL" clId="{DA177E74-1BF9-E94D-8D11-12DBDF28BBF6}" dt="2020-05-11T12:55:37.518" v="1" actId="20577"/>
          <ac:spMkLst>
            <pc:docMk/>
            <pc:sldMk cId="751751510" sldId="761"/>
            <ac:spMk id="3" creationId="{DEE7BACF-8DDA-49AD-8F7F-6D148AEB59BA}"/>
          </ac:spMkLst>
        </pc:spChg>
      </pc:sldChg>
    </pc:docChg>
  </pc:docChgLst>
  <pc:docChgLst>
    <pc:chgData name="Chris Droessler" userId="625c3661-9d64-47fa-b83c-4b49393bd161" providerId="ADAL" clId="{68B3681C-F141-794A-96D8-0BA98EA56A5D}"/>
    <pc:docChg chg="custSel addSld delSld modSld sldOrd">
      <pc:chgData name="Chris Droessler" userId="625c3661-9d64-47fa-b83c-4b49393bd161" providerId="ADAL" clId="{68B3681C-F141-794A-96D8-0BA98EA56A5D}" dt="2019-11-12T12:49:57.923" v="633" actId="2696"/>
      <pc:docMkLst>
        <pc:docMk/>
      </pc:docMkLst>
      <pc:sldChg chg="ord">
        <pc:chgData name="Chris Droessler" userId="625c3661-9d64-47fa-b83c-4b49393bd161" providerId="ADAL" clId="{68B3681C-F141-794A-96D8-0BA98EA56A5D}" dt="2019-11-06T12:48:12.423" v="60"/>
        <pc:sldMkLst>
          <pc:docMk/>
          <pc:sldMk cId="2378976308" sldId="256"/>
        </pc:sldMkLst>
      </pc:sldChg>
      <pc:sldChg chg="ord">
        <pc:chgData name="Chris Droessler" userId="625c3661-9d64-47fa-b83c-4b49393bd161" providerId="ADAL" clId="{68B3681C-F141-794A-96D8-0BA98EA56A5D}" dt="2019-11-06T12:48:12.423" v="60"/>
        <pc:sldMkLst>
          <pc:docMk/>
          <pc:sldMk cId="1133732581" sldId="261"/>
        </pc:sldMkLst>
      </pc:sldChg>
      <pc:sldChg chg="ord">
        <pc:chgData name="Chris Droessler" userId="625c3661-9d64-47fa-b83c-4b49393bd161" providerId="ADAL" clId="{68B3681C-F141-794A-96D8-0BA98EA56A5D}" dt="2019-11-06T12:48:12.423" v="60"/>
        <pc:sldMkLst>
          <pc:docMk/>
          <pc:sldMk cId="3776938010" sldId="262"/>
        </pc:sldMkLst>
      </pc:sldChg>
      <pc:sldChg chg="ord">
        <pc:chgData name="Chris Droessler" userId="625c3661-9d64-47fa-b83c-4b49393bd161" providerId="ADAL" clId="{68B3681C-F141-794A-96D8-0BA98EA56A5D}" dt="2019-11-06T12:48:12.423" v="60"/>
        <pc:sldMkLst>
          <pc:docMk/>
          <pc:sldMk cId="1272993466" sldId="263"/>
        </pc:sldMkLst>
      </pc:sldChg>
      <pc:sldChg chg="ord">
        <pc:chgData name="Chris Droessler" userId="625c3661-9d64-47fa-b83c-4b49393bd161" providerId="ADAL" clId="{68B3681C-F141-794A-96D8-0BA98EA56A5D}" dt="2019-11-06T12:48:12.423" v="60"/>
        <pc:sldMkLst>
          <pc:docMk/>
          <pc:sldMk cId="3092514365" sldId="264"/>
        </pc:sldMkLst>
      </pc:sldChg>
      <pc:sldChg chg="ord">
        <pc:chgData name="Chris Droessler" userId="625c3661-9d64-47fa-b83c-4b49393bd161" providerId="ADAL" clId="{68B3681C-F141-794A-96D8-0BA98EA56A5D}" dt="2019-11-06T12:48:12.423" v="60"/>
        <pc:sldMkLst>
          <pc:docMk/>
          <pc:sldMk cId="3228340405" sldId="265"/>
        </pc:sldMkLst>
      </pc:sldChg>
      <pc:sldChg chg="ord">
        <pc:chgData name="Chris Droessler" userId="625c3661-9d64-47fa-b83c-4b49393bd161" providerId="ADAL" clId="{68B3681C-F141-794A-96D8-0BA98EA56A5D}" dt="2019-11-06T12:48:12.423" v="60"/>
        <pc:sldMkLst>
          <pc:docMk/>
          <pc:sldMk cId="2800900242" sldId="266"/>
        </pc:sldMkLst>
      </pc:sldChg>
      <pc:sldChg chg="ord">
        <pc:chgData name="Chris Droessler" userId="625c3661-9d64-47fa-b83c-4b49393bd161" providerId="ADAL" clId="{68B3681C-F141-794A-96D8-0BA98EA56A5D}" dt="2019-11-06T12:48:12.423" v="60"/>
        <pc:sldMkLst>
          <pc:docMk/>
          <pc:sldMk cId="2011833291" sldId="282"/>
        </pc:sldMkLst>
      </pc:sldChg>
      <pc:sldChg chg="ord">
        <pc:chgData name="Chris Droessler" userId="625c3661-9d64-47fa-b83c-4b49393bd161" providerId="ADAL" clId="{68B3681C-F141-794A-96D8-0BA98EA56A5D}" dt="2019-11-06T12:48:12.423" v="60"/>
        <pc:sldMkLst>
          <pc:docMk/>
          <pc:sldMk cId="2363076874" sldId="283"/>
        </pc:sldMkLst>
      </pc:sldChg>
      <pc:sldChg chg="modSp">
        <pc:chgData name="Chris Droessler" userId="625c3661-9d64-47fa-b83c-4b49393bd161" providerId="ADAL" clId="{68B3681C-F141-794A-96D8-0BA98EA56A5D}" dt="2019-11-06T13:04:30.758" v="349" actId="20577"/>
        <pc:sldMkLst>
          <pc:docMk/>
          <pc:sldMk cId="503736447" sldId="560"/>
        </pc:sldMkLst>
        <pc:spChg chg="mod">
          <ac:chgData name="Chris Droessler" userId="625c3661-9d64-47fa-b83c-4b49393bd161" providerId="ADAL" clId="{68B3681C-F141-794A-96D8-0BA98EA56A5D}" dt="2019-11-06T13:04:30.758" v="349" actId="20577"/>
          <ac:spMkLst>
            <pc:docMk/>
            <pc:sldMk cId="503736447" sldId="560"/>
            <ac:spMk id="4" creationId="{00000000-0000-0000-0000-000000000000}"/>
          </ac:spMkLst>
        </pc:spChg>
      </pc:sldChg>
      <pc:sldChg chg="modSp">
        <pc:chgData name="Chris Droessler" userId="625c3661-9d64-47fa-b83c-4b49393bd161" providerId="ADAL" clId="{68B3681C-F141-794A-96D8-0BA98EA56A5D}" dt="2019-11-06T12:49:26.981" v="74" actId="20577"/>
        <pc:sldMkLst>
          <pc:docMk/>
          <pc:sldMk cId="2392971145" sldId="572"/>
        </pc:sldMkLst>
        <pc:spChg chg="mod">
          <ac:chgData name="Chris Droessler" userId="625c3661-9d64-47fa-b83c-4b49393bd161" providerId="ADAL" clId="{68B3681C-F141-794A-96D8-0BA98EA56A5D}" dt="2019-11-06T12:49:26.981" v="74" actId="20577"/>
          <ac:spMkLst>
            <pc:docMk/>
            <pc:sldMk cId="2392971145" sldId="572"/>
            <ac:spMk id="2" creationId="{70E7FB36-DF07-B44D-8D38-59F39D617117}"/>
          </ac:spMkLst>
        </pc:spChg>
      </pc:sldChg>
      <pc:sldChg chg="ord">
        <pc:chgData name="Chris Droessler" userId="625c3661-9d64-47fa-b83c-4b49393bd161" providerId="ADAL" clId="{68B3681C-F141-794A-96D8-0BA98EA56A5D}" dt="2019-11-06T12:48:12.423" v="60"/>
        <pc:sldMkLst>
          <pc:docMk/>
          <pc:sldMk cId="1303851975" sldId="573"/>
        </pc:sldMkLst>
      </pc:sldChg>
      <pc:sldChg chg="modSp">
        <pc:chgData name="Chris Droessler" userId="625c3661-9d64-47fa-b83c-4b49393bd161" providerId="ADAL" clId="{68B3681C-F141-794A-96D8-0BA98EA56A5D}" dt="2019-11-06T12:55:57.888" v="205" actId="114"/>
        <pc:sldMkLst>
          <pc:docMk/>
          <pc:sldMk cId="1831575911" sldId="644"/>
        </pc:sldMkLst>
        <pc:spChg chg="mod">
          <ac:chgData name="Chris Droessler" userId="625c3661-9d64-47fa-b83c-4b49393bd161" providerId="ADAL" clId="{68B3681C-F141-794A-96D8-0BA98EA56A5D}" dt="2019-11-06T12:55:57.888" v="205" actId="114"/>
          <ac:spMkLst>
            <pc:docMk/>
            <pc:sldMk cId="1831575911" sldId="644"/>
            <ac:spMk id="2" creationId="{BF342724-5EC7-EF4B-89AC-A4C2D3A94FFB}"/>
          </ac:spMkLst>
        </pc:spChg>
      </pc:sldChg>
      <pc:sldChg chg="ord">
        <pc:chgData name="Chris Droessler" userId="625c3661-9d64-47fa-b83c-4b49393bd161" providerId="ADAL" clId="{68B3681C-F141-794A-96D8-0BA98EA56A5D}" dt="2019-11-06T12:48:12.423" v="60"/>
        <pc:sldMkLst>
          <pc:docMk/>
          <pc:sldMk cId="3713211416" sldId="657"/>
        </pc:sldMkLst>
      </pc:sldChg>
      <pc:sldChg chg="modSp add">
        <pc:chgData name="Chris Droessler" userId="625c3661-9d64-47fa-b83c-4b49393bd161" providerId="ADAL" clId="{68B3681C-F141-794A-96D8-0BA98EA56A5D}" dt="2019-11-06T12:59:58.938" v="291" actId="20577"/>
        <pc:sldMkLst>
          <pc:docMk/>
          <pc:sldMk cId="3534465971" sldId="658"/>
        </pc:sldMkLst>
        <pc:spChg chg="mod">
          <ac:chgData name="Chris Droessler" userId="625c3661-9d64-47fa-b83c-4b49393bd161" providerId="ADAL" clId="{68B3681C-F141-794A-96D8-0BA98EA56A5D}" dt="2019-11-06T12:59:58.938" v="291" actId="20577"/>
          <ac:spMkLst>
            <pc:docMk/>
            <pc:sldMk cId="3534465971" sldId="658"/>
            <ac:spMk id="4" creationId="{00000000-0000-0000-0000-000000000000}"/>
          </ac:spMkLst>
        </pc:spChg>
      </pc:sldChg>
      <pc:sldChg chg="add del ord">
        <pc:chgData name="Chris Droessler" userId="625c3661-9d64-47fa-b83c-4b49393bd161" providerId="ADAL" clId="{68B3681C-F141-794A-96D8-0BA98EA56A5D}" dt="2019-11-12T12:47:54.857" v="615" actId="2696"/>
        <pc:sldMkLst>
          <pc:docMk/>
          <pc:sldMk cId="2852555835" sldId="659"/>
        </pc:sldMkLst>
      </pc:sldChg>
      <pc:sldChg chg="add">
        <pc:chgData name="Chris Droessler" userId="625c3661-9d64-47fa-b83c-4b49393bd161" providerId="ADAL" clId="{68B3681C-F141-794A-96D8-0BA98EA56A5D}" dt="2019-11-06T12:48:26.650" v="62"/>
        <pc:sldMkLst>
          <pc:docMk/>
          <pc:sldMk cId="694530135" sldId="660"/>
        </pc:sldMkLst>
      </pc:sldChg>
      <pc:sldChg chg="add">
        <pc:chgData name="Chris Droessler" userId="625c3661-9d64-47fa-b83c-4b49393bd161" providerId="ADAL" clId="{68B3681C-F141-794A-96D8-0BA98EA56A5D}" dt="2019-11-06T12:48:26.804" v="63"/>
        <pc:sldMkLst>
          <pc:docMk/>
          <pc:sldMk cId="3225646513" sldId="661"/>
        </pc:sldMkLst>
      </pc:sldChg>
      <pc:sldChg chg="modSp add">
        <pc:chgData name="Chris Droessler" userId="625c3661-9d64-47fa-b83c-4b49393bd161" providerId="ADAL" clId="{68B3681C-F141-794A-96D8-0BA98EA56A5D}" dt="2019-11-06T12:53:01.137" v="155" actId="948"/>
        <pc:sldMkLst>
          <pc:docMk/>
          <pc:sldMk cId="4124514271" sldId="662"/>
        </pc:sldMkLst>
        <pc:spChg chg="mod">
          <ac:chgData name="Chris Droessler" userId="625c3661-9d64-47fa-b83c-4b49393bd161" providerId="ADAL" clId="{68B3681C-F141-794A-96D8-0BA98EA56A5D}" dt="2019-11-06T12:53:01.137" v="155" actId="948"/>
          <ac:spMkLst>
            <pc:docMk/>
            <pc:sldMk cId="4124514271" sldId="662"/>
            <ac:spMk id="2" creationId="{20FE68D4-A736-2846-A536-DBD1805AD3DB}"/>
          </ac:spMkLst>
        </pc:spChg>
        <pc:spChg chg="mod">
          <ac:chgData name="Chris Droessler" userId="625c3661-9d64-47fa-b83c-4b49393bd161" providerId="ADAL" clId="{68B3681C-F141-794A-96D8-0BA98EA56A5D}" dt="2019-11-06T12:51:35.077" v="136" actId="20577"/>
          <ac:spMkLst>
            <pc:docMk/>
            <pc:sldMk cId="4124514271" sldId="662"/>
            <ac:spMk id="3" creationId="{F584CC39-F2AE-7A47-97C7-E380E42E0DC3}"/>
          </ac:spMkLst>
        </pc:spChg>
      </pc:sldChg>
      <pc:sldChg chg="modSp add">
        <pc:chgData name="Chris Droessler" userId="625c3661-9d64-47fa-b83c-4b49393bd161" providerId="ADAL" clId="{68B3681C-F141-794A-96D8-0BA98EA56A5D}" dt="2019-11-06T12:55:11.358" v="167" actId="20577"/>
        <pc:sldMkLst>
          <pc:docMk/>
          <pc:sldMk cId="4195290847" sldId="663"/>
        </pc:sldMkLst>
        <pc:spChg chg="mod">
          <ac:chgData name="Chris Droessler" userId="625c3661-9d64-47fa-b83c-4b49393bd161" providerId="ADAL" clId="{68B3681C-F141-794A-96D8-0BA98EA56A5D}" dt="2019-11-06T12:55:11.358" v="167" actId="20577"/>
          <ac:spMkLst>
            <pc:docMk/>
            <pc:sldMk cId="4195290847" sldId="663"/>
            <ac:spMk id="2" creationId="{20FE68D4-A736-2846-A536-DBD1805AD3DB}"/>
          </ac:spMkLst>
        </pc:spChg>
        <pc:spChg chg="mod">
          <ac:chgData name="Chris Droessler" userId="625c3661-9d64-47fa-b83c-4b49393bd161" providerId="ADAL" clId="{68B3681C-F141-794A-96D8-0BA98EA56A5D}" dt="2019-11-06T12:54:33.757" v="162" actId="20577"/>
          <ac:spMkLst>
            <pc:docMk/>
            <pc:sldMk cId="4195290847" sldId="663"/>
            <ac:spMk id="3" creationId="{F584CC39-F2AE-7A47-97C7-E380E42E0DC3}"/>
          </ac:spMkLst>
        </pc:spChg>
      </pc:sldChg>
      <pc:sldChg chg="modSp add">
        <pc:chgData name="Chris Droessler" userId="625c3661-9d64-47fa-b83c-4b49393bd161" providerId="ADAL" clId="{68B3681C-F141-794A-96D8-0BA98EA56A5D}" dt="2019-11-06T13:08:19.865" v="368" actId="20577"/>
        <pc:sldMkLst>
          <pc:docMk/>
          <pc:sldMk cId="3149178407" sldId="664"/>
        </pc:sldMkLst>
        <pc:spChg chg="mod">
          <ac:chgData name="Chris Droessler" userId="625c3661-9d64-47fa-b83c-4b49393bd161" providerId="ADAL" clId="{68B3681C-F141-794A-96D8-0BA98EA56A5D}" dt="2019-11-06T13:07:33.628" v="351" actId="404"/>
          <ac:spMkLst>
            <pc:docMk/>
            <pc:sldMk cId="3149178407" sldId="664"/>
            <ac:spMk id="2" creationId="{577515B8-9200-374D-992F-372E54D01AB8}"/>
          </ac:spMkLst>
        </pc:spChg>
        <pc:spChg chg="mod">
          <ac:chgData name="Chris Droessler" userId="625c3661-9d64-47fa-b83c-4b49393bd161" providerId="ADAL" clId="{68B3681C-F141-794A-96D8-0BA98EA56A5D}" dt="2019-11-06T13:08:19.865" v="368" actId="20577"/>
          <ac:spMkLst>
            <pc:docMk/>
            <pc:sldMk cId="3149178407" sldId="664"/>
            <ac:spMk id="3" creationId="{C0B44734-EB67-0341-9C2D-F2AB003EDC38}"/>
          </ac:spMkLst>
        </pc:spChg>
      </pc:sldChg>
      <pc:sldChg chg="modSp add">
        <pc:chgData name="Chris Droessler" userId="625c3661-9d64-47fa-b83c-4b49393bd161" providerId="ADAL" clId="{68B3681C-F141-794A-96D8-0BA98EA56A5D}" dt="2019-11-06T13:08:55.448" v="385" actId="20577"/>
        <pc:sldMkLst>
          <pc:docMk/>
          <pc:sldMk cId="182015177" sldId="665"/>
        </pc:sldMkLst>
        <pc:spChg chg="mod">
          <ac:chgData name="Chris Droessler" userId="625c3661-9d64-47fa-b83c-4b49393bd161" providerId="ADAL" clId="{68B3681C-F141-794A-96D8-0BA98EA56A5D}" dt="2019-11-06T13:08:55.448" v="385" actId="20577"/>
          <ac:spMkLst>
            <pc:docMk/>
            <pc:sldMk cId="182015177" sldId="665"/>
            <ac:spMk id="2" creationId="{577515B8-9200-374D-992F-372E54D01AB8}"/>
          </ac:spMkLst>
        </pc:spChg>
        <pc:spChg chg="mod">
          <ac:chgData name="Chris Droessler" userId="625c3661-9d64-47fa-b83c-4b49393bd161" providerId="ADAL" clId="{68B3681C-F141-794A-96D8-0BA98EA56A5D}" dt="2019-11-06T13:08:49.351" v="379" actId="20577"/>
          <ac:spMkLst>
            <pc:docMk/>
            <pc:sldMk cId="182015177" sldId="665"/>
            <ac:spMk id="3" creationId="{C0B44734-EB67-0341-9C2D-F2AB003EDC38}"/>
          </ac:spMkLst>
        </pc:spChg>
      </pc:sldChg>
      <pc:sldChg chg="addSp delSp modSp add setBg">
        <pc:chgData name="Chris Droessler" userId="625c3661-9d64-47fa-b83c-4b49393bd161" providerId="ADAL" clId="{68B3681C-F141-794A-96D8-0BA98EA56A5D}" dt="2019-11-12T12:45:24.059" v="609"/>
        <pc:sldMkLst>
          <pc:docMk/>
          <pc:sldMk cId="3621036115" sldId="666"/>
        </pc:sldMkLst>
        <pc:spChg chg="del mod">
          <ac:chgData name="Chris Droessler" userId="625c3661-9d64-47fa-b83c-4b49393bd161" providerId="ADAL" clId="{68B3681C-F141-794A-96D8-0BA98EA56A5D}" dt="2019-11-06T13:10:18.236" v="390"/>
          <ac:spMkLst>
            <pc:docMk/>
            <pc:sldMk cId="3621036115" sldId="666"/>
            <ac:spMk id="2" creationId="{577515B8-9200-374D-992F-372E54D01AB8}"/>
          </ac:spMkLst>
        </pc:spChg>
        <pc:spChg chg="mod">
          <ac:chgData name="Chris Droessler" userId="625c3661-9d64-47fa-b83c-4b49393bd161" providerId="ADAL" clId="{68B3681C-F141-794A-96D8-0BA98EA56A5D}" dt="2019-11-06T13:09:35.973" v="389" actId="20577"/>
          <ac:spMkLst>
            <pc:docMk/>
            <pc:sldMk cId="3621036115" sldId="666"/>
            <ac:spMk id="3" creationId="{C0B44734-EB67-0341-9C2D-F2AB003EDC38}"/>
          </ac:spMkLst>
        </pc:spChg>
        <pc:spChg chg="add del mod">
          <ac:chgData name="Chris Droessler" userId="625c3661-9d64-47fa-b83c-4b49393bd161" providerId="ADAL" clId="{68B3681C-F141-794A-96D8-0BA98EA56A5D}" dt="2019-11-06T13:10:48.849" v="394" actId="478"/>
          <ac:spMkLst>
            <pc:docMk/>
            <pc:sldMk cId="3621036115" sldId="666"/>
            <ac:spMk id="7" creationId="{9ECEB800-F8AC-E249-8352-03C3C776108D}"/>
          </ac:spMkLst>
        </pc:spChg>
        <pc:picChg chg="add del mod">
          <ac:chgData name="Chris Droessler" userId="625c3661-9d64-47fa-b83c-4b49393bd161" providerId="ADAL" clId="{68B3681C-F141-794A-96D8-0BA98EA56A5D}" dt="2019-11-06T13:10:25.880" v="393" actId="478"/>
          <ac:picMkLst>
            <pc:docMk/>
            <pc:sldMk cId="3621036115" sldId="666"/>
            <ac:picMk id="5" creationId="{E43080E2-4F34-7B4E-BB72-8805BFB00BEE}"/>
          </ac:picMkLst>
        </pc:picChg>
        <pc:picChg chg="add del mod">
          <ac:chgData name="Chris Droessler" userId="625c3661-9d64-47fa-b83c-4b49393bd161" providerId="ADAL" clId="{68B3681C-F141-794A-96D8-0BA98EA56A5D}" dt="2019-11-06T13:11:01.124" v="398" actId="478"/>
          <ac:picMkLst>
            <pc:docMk/>
            <pc:sldMk cId="3621036115" sldId="666"/>
            <ac:picMk id="9" creationId="{B2A4C8CE-9DC6-374C-986C-ABCEE6EC3709}"/>
          </ac:picMkLst>
        </pc:picChg>
        <pc:picChg chg="add del mod">
          <ac:chgData name="Chris Droessler" userId="625c3661-9d64-47fa-b83c-4b49393bd161" providerId="ADAL" clId="{68B3681C-F141-794A-96D8-0BA98EA56A5D}" dt="2019-11-06T13:19:22.548" v="402" actId="478"/>
          <ac:picMkLst>
            <pc:docMk/>
            <pc:sldMk cId="3621036115" sldId="666"/>
            <ac:picMk id="11" creationId="{D938DD79-D6B6-2249-BC71-5DB9DCD8C909}"/>
          </ac:picMkLst>
        </pc:picChg>
        <pc:picChg chg="add del mod">
          <ac:chgData name="Chris Droessler" userId="625c3661-9d64-47fa-b83c-4b49393bd161" providerId="ADAL" clId="{68B3681C-F141-794A-96D8-0BA98EA56A5D}" dt="2019-11-06T13:19:36.657" v="407" actId="478"/>
          <ac:picMkLst>
            <pc:docMk/>
            <pc:sldMk cId="3621036115" sldId="666"/>
            <ac:picMk id="13" creationId="{0495C1FA-7CC0-FF4C-90F5-D9AA515CF406}"/>
          </ac:picMkLst>
        </pc:picChg>
        <pc:picChg chg="add del mod">
          <ac:chgData name="Chris Droessler" userId="625c3661-9d64-47fa-b83c-4b49393bd161" providerId="ADAL" clId="{68B3681C-F141-794A-96D8-0BA98EA56A5D}" dt="2019-11-06T13:19:42.412" v="411" actId="478"/>
          <ac:picMkLst>
            <pc:docMk/>
            <pc:sldMk cId="3621036115" sldId="666"/>
            <ac:picMk id="15" creationId="{E18BE9C7-D594-BA49-8838-2FE25CEA45D0}"/>
          </ac:picMkLst>
        </pc:picChg>
        <pc:picChg chg="add mod">
          <ac:chgData name="Chris Droessler" userId="625c3661-9d64-47fa-b83c-4b49393bd161" providerId="ADAL" clId="{68B3681C-F141-794A-96D8-0BA98EA56A5D}" dt="2019-11-06T13:22:14.921" v="414" actId="962"/>
          <ac:picMkLst>
            <pc:docMk/>
            <pc:sldMk cId="3621036115" sldId="666"/>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613191324" sldId="667"/>
        </pc:sldMkLst>
        <pc:picChg chg="add mod">
          <ac:chgData name="Chris Droessler" userId="625c3661-9d64-47fa-b83c-4b49393bd161" providerId="ADAL" clId="{68B3681C-F141-794A-96D8-0BA98EA56A5D}" dt="2019-11-06T13:22:34.020" v="427" actId="962"/>
          <ac:picMkLst>
            <pc:docMk/>
            <pc:sldMk cId="2613191324" sldId="667"/>
            <ac:picMk id="4" creationId="{7CD821D8-4BF5-AA4A-8A04-B7923750764C}"/>
          </ac:picMkLst>
        </pc:picChg>
        <pc:picChg chg="del">
          <ac:chgData name="Chris Droessler" userId="625c3661-9d64-47fa-b83c-4b49393bd161" providerId="ADAL" clId="{68B3681C-F141-794A-96D8-0BA98EA56A5D}" dt="2019-11-06T13:22:20.801" v="416" actId="478"/>
          <ac:picMkLst>
            <pc:docMk/>
            <pc:sldMk cId="2613191324" sldId="667"/>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816986587" sldId="668"/>
        </pc:sldMkLst>
        <pc:picChg chg="add del mod">
          <ac:chgData name="Chris Droessler" userId="625c3661-9d64-47fa-b83c-4b49393bd161" providerId="ADAL" clId="{68B3681C-F141-794A-96D8-0BA98EA56A5D}" dt="2019-11-06T13:22:39.116" v="429" actId="478"/>
          <ac:picMkLst>
            <pc:docMk/>
            <pc:sldMk cId="2816986587" sldId="668"/>
            <ac:picMk id="2" creationId="{01DB1462-F744-584C-9940-B115BC6D353E}"/>
          </ac:picMkLst>
        </pc:picChg>
        <pc:picChg chg="add mod">
          <ac:chgData name="Chris Droessler" userId="625c3661-9d64-47fa-b83c-4b49393bd161" providerId="ADAL" clId="{68B3681C-F141-794A-96D8-0BA98EA56A5D}" dt="2019-11-06T13:22:42.791" v="432" actId="962"/>
          <ac:picMkLst>
            <pc:docMk/>
            <pc:sldMk cId="2816986587" sldId="668"/>
            <ac:picMk id="5" creationId="{17A46C1D-AE7F-AA48-B3BA-68DBE5D6D342}"/>
          </ac:picMkLst>
        </pc:picChg>
      </pc:sldChg>
      <pc:sldChg chg="addSp delSp modSp add setBg">
        <pc:chgData name="Chris Droessler" userId="625c3661-9d64-47fa-b83c-4b49393bd161" providerId="ADAL" clId="{68B3681C-F141-794A-96D8-0BA98EA56A5D}" dt="2019-11-12T12:45:24.059" v="609"/>
        <pc:sldMkLst>
          <pc:docMk/>
          <pc:sldMk cId="3355172008" sldId="669"/>
        </pc:sldMkLst>
        <pc:picChg chg="add del mod">
          <ac:chgData name="Chris Droessler" userId="625c3661-9d64-47fa-b83c-4b49393bd161" providerId="ADAL" clId="{68B3681C-F141-794A-96D8-0BA98EA56A5D}" dt="2019-11-06T13:23:40.461" v="434" actId="478"/>
          <ac:picMkLst>
            <pc:docMk/>
            <pc:sldMk cId="3355172008" sldId="669"/>
            <ac:picMk id="2" creationId="{0D7B9F37-C40E-6B4F-9346-45F131C0880B}"/>
          </ac:picMkLst>
        </pc:picChg>
        <pc:picChg chg="add mod">
          <ac:chgData name="Chris Droessler" userId="625c3661-9d64-47fa-b83c-4b49393bd161" providerId="ADAL" clId="{68B3681C-F141-794A-96D8-0BA98EA56A5D}" dt="2019-11-06T13:23:44.585" v="437" actId="962"/>
          <ac:picMkLst>
            <pc:docMk/>
            <pc:sldMk cId="3355172008" sldId="669"/>
            <ac:picMk id="5" creationId="{9E2F54B0-4872-C748-AD3D-D8327037B57E}"/>
          </ac:picMkLst>
        </pc:picChg>
      </pc:sldChg>
      <pc:sldChg chg="addSp modSp add setBg">
        <pc:chgData name="Chris Droessler" userId="625c3661-9d64-47fa-b83c-4b49393bd161" providerId="ADAL" clId="{68B3681C-F141-794A-96D8-0BA98EA56A5D}" dt="2019-11-12T12:45:24.059" v="609"/>
        <pc:sldMkLst>
          <pc:docMk/>
          <pc:sldMk cId="57700198" sldId="670"/>
        </pc:sldMkLst>
        <pc:picChg chg="add mod">
          <ac:chgData name="Chris Droessler" userId="625c3661-9d64-47fa-b83c-4b49393bd161" providerId="ADAL" clId="{68B3681C-F141-794A-96D8-0BA98EA56A5D}" dt="2019-11-06T13:24:52.140" v="440" actId="962"/>
          <ac:picMkLst>
            <pc:docMk/>
            <pc:sldMk cId="57700198" sldId="670"/>
            <ac:picMk id="4" creationId="{33B33AC8-7739-6E45-B19A-60743C21B24C}"/>
          </ac:picMkLst>
        </pc:picChg>
      </pc:sldChg>
      <pc:sldChg chg="addSp delSp modSp add setBg">
        <pc:chgData name="Chris Droessler" userId="625c3661-9d64-47fa-b83c-4b49393bd161" providerId="ADAL" clId="{68B3681C-F141-794A-96D8-0BA98EA56A5D}" dt="2019-11-12T12:45:24.059" v="609"/>
        <pc:sldMkLst>
          <pc:docMk/>
          <pc:sldMk cId="4073427048" sldId="671"/>
        </pc:sldMkLst>
        <pc:picChg chg="add del mod">
          <ac:chgData name="Chris Droessler" userId="625c3661-9d64-47fa-b83c-4b49393bd161" providerId="ADAL" clId="{68B3681C-F141-794A-96D8-0BA98EA56A5D}" dt="2019-11-06T13:25:39.036" v="442" actId="478"/>
          <ac:picMkLst>
            <pc:docMk/>
            <pc:sldMk cId="4073427048" sldId="671"/>
            <ac:picMk id="2" creationId="{9385AF22-8278-8941-BD33-C6C37EF21A38}"/>
          </ac:picMkLst>
        </pc:picChg>
        <pc:picChg chg="add del mod">
          <ac:chgData name="Chris Droessler" userId="625c3661-9d64-47fa-b83c-4b49393bd161" providerId="ADAL" clId="{68B3681C-F141-794A-96D8-0BA98EA56A5D}" dt="2019-11-06T13:26:17.860" v="444" actId="478"/>
          <ac:picMkLst>
            <pc:docMk/>
            <pc:sldMk cId="4073427048" sldId="671"/>
            <ac:picMk id="5" creationId="{A337F25B-9B03-FD46-9535-B6DBB852417D}"/>
          </ac:picMkLst>
        </pc:picChg>
        <pc:picChg chg="add mod">
          <ac:chgData name="Chris Droessler" userId="625c3661-9d64-47fa-b83c-4b49393bd161" providerId="ADAL" clId="{68B3681C-F141-794A-96D8-0BA98EA56A5D}" dt="2019-11-06T13:26:22.097" v="447" actId="962"/>
          <ac:picMkLst>
            <pc:docMk/>
            <pc:sldMk cId="4073427048" sldId="671"/>
            <ac:picMk id="7" creationId="{E836D409-D73B-524D-8BB2-A55595234045}"/>
          </ac:picMkLst>
        </pc:picChg>
      </pc:sldChg>
      <pc:sldChg chg="addSp modSp add setBg">
        <pc:chgData name="Chris Droessler" userId="625c3661-9d64-47fa-b83c-4b49393bd161" providerId="ADAL" clId="{68B3681C-F141-794A-96D8-0BA98EA56A5D}" dt="2019-11-12T12:45:24.059" v="609"/>
        <pc:sldMkLst>
          <pc:docMk/>
          <pc:sldMk cId="2312103838" sldId="672"/>
        </pc:sldMkLst>
        <pc:picChg chg="add mod">
          <ac:chgData name="Chris Droessler" userId="625c3661-9d64-47fa-b83c-4b49393bd161" providerId="ADAL" clId="{68B3681C-F141-794A-96D8-0BA98EA56A5D}" dt="2019-11-06T13:28:15.146" v="450" actId="962"/>
          <ac:picMkLst>
            <pc:docMk/>
            <pc:sldMk cId="2312103838" sldId="672"/>
            <ac:picMk id="4" creationId="{2DA1AFE0-DF67-E84B-922D-AE641AE7617B}"/>
          </ac:picMkLst>
        </pc:picChg>
      </pc:sldChg>
      <pc:sldChg chg="addSp delSp modSp add setBg">
        <pc:chgData name="Chris Droessler" userId="625c3661-9d64-47fa-b83c-4b49393bd161" providerId="ADAL" clId="{68B3681C-F141-794A-96D8-0BA98EA56A5D}" dt="2019-11-12T12:45:24.059" v="609"/>
        <pc:sldMkLst>
          <pc:docMk/>
          <pc:sldMk cId="880189499" sldId="673"/>
        </pc:sldMkLst>
        <pc:picChg chg="add del mod">
          <ac:chgData name="Chris Droessler" userId="625c3661-9d64-47fa-b83c-4b49393bd161" providerId="ADAL" clId="{68B3681C-F141-794A-96D8-0BA98EA56A5D}" dt="2019-11-06T13:29:25.612" v="452" actId="478"/>
          <ac:picMkLst>
            <pc:docMk/>
            <pc:sldMk cId="880189499" sldId="673"/>
            <ac:picMk id="2" creationId="{EB7FB2E7-D583-9C4D-BA00-FB660299D0B1}"/>
          </ac:picMkLst>
        </pc:picChg>
        <pc:picChg chg="add mod">
          <ac:chgData name="Chris Droessler" userId="625c3661-9d64-47fa-b83c-4b49393bd161" providerId="ADAL" clId="{68B3681C-F141-794A-96D8-0BA98EA56A5D}" dt="2019-11-06T13:29:29.068" v="455" actId="962"/>
          <ac:picMkLst>
            <pc:docMk/>
            <pc:sldMk cId="880189499" sldId="673"/>
            <ac:picMk id="5" creationId="{154A600F-2A3B-4B45-9654-483CFF25FA60}"/>
          </ac:picMkLst>
        </pc:picChg>
      </pc:sldChg>
      <pc:sldChg chg="addSp delSp modSp add ord">
        <pc:chgData name="Chris Droessler" userId="625c3661-9d64-47fa-b83c-4b49393bd161" providerId="ADAL" clId="{68B3681C-F141-794A-96D8-0BA98EA56A5D}" dt="2019-11-06T13:30:29.112" v="461"/>
        <pc:sldMkLst>
          <pc:docMk/>
          <pc:sldMk cId="1845352423" sldId="674"/>
        </pc:sldMkLst>
        <pc:spChg chg="add del mod">
          <ac:chgData name="Chris Droessler" userId="625c3661-9d64-47fa-b83c-4b49393bd161" providerId="ADAL" clId="{68B3681C-F141-794A-96D8-0BA98EA56A5D}" dt="2019-11-06T13:30:26.791" v="459"/>
          <ac:spMkLst>
            <pc:docMk/>
            <pc:sldMk cId="1845352423" sldId="674"/>
            <ac:spMk id="2" creationId="{90B0B237-B483-654C-B65F-290D87FB633E}"/>
          </ac:spMkLst>
        </pc:spChg>
        <pc:spChg chg="add mod">
          <ac:chgData name="Chris Droessler" userId="625c3661-9d64-47fa-b83c-4b49393bd161" providerId="ADAL" clId="{68B3681C-F141-794A-96D8-0BA98EA56A5D}" dt="2019-11-06T13:30:29.112" v="461"/>
          <ac:spMkLst>
            <pc:docMk/>
            <pc:sldMk cId="1845352423" sldId="674"/>
            <ac:spMk id="4" creationId="{047001E3-1A05-6440-9EC9-6D56DF99897B}"/>
          </ac:spMkLst>
        </pc:spChg>
      </pc:sldChg>
      <pc:sldChg chg="add del">
        <pc:chgData name="Chris Droessler" userId="625c3661-9d64-47fa-b83c-4b49393bd161" providerId="ADAL" clId="{68B3681C-F141-794A-96D8-0BA98EA56A5D}" dt="2019-11-12T12:47:54.850" v="614" actId="2696"/>
        <pc:sldMkLst>
          <pc:docMk/>
          <pc:sldMk cId="1304271515" sldId="675"/>
        </pc:sldMkLst>
      </pc:sldChg>
      <pc:sldChg chg="addSp delSp modSp add ord setBg">
        <pc:chgData name="Chris Droessler" userId="625c3661-9d64-47fa-b83c-4b49393bd161" providerId="ADAL" clId="{68B3681C-F141-794A-96D8-0BA98EA56A5D}" dt="2019-11-12T12:45:01.890" v="608"/>
        <pc:sldMkLst>
          <pc:docMk/>
          <pc:sldMk cId="375794531" sldId="676"/>
        </pc:sldMkLst>
        <pc:spChg chg="del">
          <ac:chgData name="Chris Droessler" userId="625c3661-9d64-47fa-b83c-4b49393bd161" providerId="ADAL" clId="{68B3681C-F141-794A-96D8-0BA98EA56A5D}" dt="2019-11-12T12:38:22.365" v="539"/>
          <ac:spMkLst>
            <pc:docMk/>
            <pc:sldMk cId="375794531" sldId="676"/>
            <ac:spMk id="2" creationId="{EDB693AE-016C-FB43-9B25-098AF811AA43}"/>
          </ac:spMkLst>
        </pc:spChg>
        <pc:spChg chg="del">
          <ac:chgData name="Chris Droessler" userId="625c3661-9d64-47fa-b83c-4b49393bd161" providerId="ADAL" clId="{68B3681C-F141-794A-96D8-0BA98EA56A5D}" dt="2019-11-12T12:38:33.322" v="543"/>
          <ac:spMkLst>
            <pc:docMk/>
            <pc:sldMk cId="375794531" sldId="676"/>
            <ac:spMk id="3" creationId="{4590A334-0651-DC41-9079-35F2B3D906B4}"/>
          </ac:spMkLst>
        </pc:spChg>
        <pc:spChg chg="add del mod">
          <ac:chgData name="Chris Droessler" userId="625c3661-9d64-47fa-b83c-4b49393bd161" providerId="ADAL" clId="{68B3681C-F141-794A-96D8-0BA98EA56A5D}" dt="2019-11-12T12:38:33.322" v="543"/>
          <ac:spMkLst>
            <pc:docMk/>
            <pc:sldMk cId="375794531" sldId="676"/>
            <ac:spMk id="7" creationId="{621C440F-2BE8-5A49-A25E-053FE5EE751F}"/>
          </ac:spMkLst>
        </pc:spChg>
        <pc:picChg chg="add del mod">
          <ac:chgData name="Chris Droessler" userId="625c3661-9d64-47fa-b83c-4b49393bd161" providerId="ADAL" clId="{68B3681C-F141-794A-96D8-0BA98EA56A5D}" dt="2019-11-12T12:38:27.583" v="542" actId="478"/>
          <ac:picMkLst>
            <pc:docMk/>
            <pc:sldMk cId="375794531" sldId="676"/>
            <ac:picMk id="5" creationId="{A6DDB4BC-4107-324C-AB50-7491668F76B8}"/>
          </ac:picMkLst>
        </pc:picChg>
        <pc:picChg chg="add mod">
          <ac:chgData name="Chris Droessler" userId="625c3661-9d64-47fa-b83c-4b49393bd161" providerId="ADAL" clId="{68B3681C-F141-794A-96D8-0BA98EA56A5D}" dt="2019-11-12T12:39:01.491" v="556" actId="962"/>
          <ac:picMkLst>
            <pc:docMk/>
            <pc:sldMk cId="375794531" sldId="676"/>
            <ac:picMk id="9" creationId="{B97586CD-663D-194B-9D00-12951D1A1DF2}"/>
          </ac:picMkLst>
        </pc:picChg>
      </pc:sldChg>
      <pc:sldChg chg="add">
        <pc:chgData name="Chris Droessler" userId="625c3661-9d64-47fa-b83c-4b49393bd161" providerId="ADAL" clId="{68B3681C-F141-794A-96D8-0BA98EA56A5D}" dt="2019-11-06T13:31:01.288" v="463"/>
        <pc:sldMkLst>
          <pc:docMk/>
          <pc:sldMk cId="3948723620" sldId="677"/>
        </pc:sldMkLst>
      </pc:sldChg>
      <pc:sldChg chg="add">
        <pc:chgData name="Chris Droessler" userId="625c3661-9d64-47fa-b83c-4b49393bd161" providerId="ADAL" clId="{68B3681C-F141-794A-96D8-0BA98EA56A5D}" dt="2019-11-06T13:31:01.500" v="464"/>
        <pc:sldMkLst>
          <pc:docMk/>
          <pc:sldMk cId="561125537" sldId="678"/>
        </pc:sldMkLst>
      </pc:sldChg>
      <pc:sldChg chg="addSp delSp modSp add">
        <pc:chgData name="Chris Droessler" userId="625c3661-9d64-47fa-b83c-4b49393bd161" providerId="ADAL" clId="{68B3681C-F141-794A-96D8-0BA98EA56A5D}" dt="2019-11-06T21:21:37.916" v="503"/>
        <pc:sldMkLst>
          <pc:docMk/>
          <pc:sldMk cId="3804131059" sldId="679"/>
        </pc:sldMkLst>
        <pc:spChg chg="mod">
          <ac:chgData name="Chris Droessler" userId="625c3661-9d64-47fa-b83c-4b49393bd161" providerId="ADAL" clId="{68B3681C-F141-794A-96D8-0BA98EA56A5D}" dt="2019-11-06T21:21:33.781" v="501" actId="20577"/>
          <ac:spMkLst>
            <pc:docMk/>
            <pc:sldMk cId="3804131059" sldId="679"/>
            <ac:spMk id="3" creationId="{280E86D7-3E17-AE48-91BC-43C859DD99F4}"/>
          </ac:spMkLst>
        </pc:spChg>
        <pc:spChg chg="add del mod">
          <ac:chgData name="Chris Droessler" userId="625c3661-9d64-47fa-b83c-4b49393bd161" providerId="ADAL" clId="{68B3681C-F141-794A-96D8-0BA98EA56A5D}" dt="2019-11-06T21:21:37.916" v="503"/>
          <ac:spMkLst>
            <pc:docMk/>
            <pc:sldMk cId="3804131059" sldId="679"/>
            <ac:spMk id="4" creationId="{0BA2A9CC-4D43-6046-AEC5-A84D6805C468}"/>
          </ac:spMkLst>
        </pc:spChg>
      </pc:sldChg>
      <pc:sldChg chg="addSp delSp modSp add setBg">
        <pc:chgData name="Chris Droessler" userId="625c3661-9d64-47fa-b83c-4b49393bd161" providerId="ADAL" clId="{68B3681C-F141-794A-96D8-0BA98EA56A5D}" dt="2019-11-12T12:45:50.986" v="610"/>
        <pc:sldMkLst>
          <pc:docMk/>
          <pc:sldMk cId="2740154125" sldId="680"/>
        </pc:sldMkLst>
        <pc:spChg chg="del">
          <ac:chgData name="Chris Droessler" userId="625c3661-9d64-47fa-b83c-4b49393bd161" providerId="ADAL" clId="{68B3681C-F141-794A-96D8-0BA98EA56A5D}" dt="2019-11-06T21:21:45.395" v="506"/>
          <ac:spMkLst>
            <pc:docMk/>
            <pc:sldMk cId="2740154125" sldId="680"/>
            <ac:spMk id="2" creationId="{A993437E-863D-594B-BC80-1B42AD471292}"/>
          </ac:spMkLst>
        </pc:spChg>
        <pc:spChg chg="add del mod">
          <ac:chgData name="Chris Droessler" userId="625c3661-9d64-47fa-b83c-4b49393bd161" providerId="ADAL" clId="{68B3681C-F141-794A-96D8-0BA98EA56A5D}" dt="2019-11-06T21:21:49.182" v="510" actId="478"/>
          <ac:spMkLst>
            <pc:docMk/>
            <pc:sldMk cId="2740154125" sldId="680"/>
            <ac:spMk id="7" creationId="{9BEAB532-4BEA-1C48-A695-3F31D12B51BD}"/>
          </ac:spMkLst>
        </pc:spChg>
        <pc:picChg chg="add del mod">
          <ac:chgData name="Chris Droessler" userId="625c3661-9d64-47fa-b83c-4b49393bd161" providerId="ADAL" clId="{68B3681C-F141-794A-96D8-0BA98EA56A5D}" dt="2019-11-06T21:21:47.408" v="509" actId="478"/>
          <ac:picMkLst>
            <pc:docMk/>
            <pc:sldMk cId="2740154125" sldId="680"/>
            <ac:picMk id="5" creationId="{E7D12C6B-9EFE-E646-A4A3-85E35F59BE2E}"/>
          </ac:picMkLst>
        </pc:picChg>
        <pc:picChg chg="add mod">
          <ac:chgData name="Chris Droessler" userId="625c3661-9d64-47fa-b83c-4b49393bd161" providerId="ADAL" clId="{68B3681C-F141-794A-96D8-0BA98EA56A5D}" dt="2019-11-06T21:21:52.192" v="512" actId="27614"/>
          <ac:picMkLst>
            <pc:docMk/>
            <pc:sldMk cId="2740154125" sldId="680"/>
            <ac:picMk id="9" creationId="{87AD5777-8098-5346-A09D-D20E7BE9B725}"/>
          </ac:picMkLst>
        </pc:picChg>
      </pc:sldChg>
      <pc:sldChg chg="addSp delSp modSp add">
        <pc:chgData name="Chris Droessler" userId="625c3661-9d64-47fa-b83c-4b49393bd161" providerId="ADAL" clId="{68B3681C-F141-794A-96D8-0BA98EA56A5D}" dt="2019-11-06T21:21:57.863" v="515" actId="27614"/>
        <pc:sldMkLst>
          <pc:docMk/>
          <pc:sldMk cId="3136171279" sldId="681"/>
        </pc:sldMkLst>
        <pc:spChg chg="del">
          <ac:chgData name="Chris Droessler" userId="625c3661-9d64-47fa-b83c-4b49393bd161" providerId="ADAL" clId="{68B3681C-F141-794A-96D8-0BA98EA56A5D}" dt="2019-11-06T21:21:54.772" v="513" actId="478"/>
          <ac:spMkLst>
            <pc:docMk/>
            <pc:sldMk cId="3136171279" sldId="681"/>
            <ac:spMk id="2" creationId="{A993437E-863D-594B-BC80-1B42AD471292}"/>
          </ac:spMkLst>
        </pc:spChg>
        <pc:picChg chg="add mod">
          <ac:chgData name="Chris Droessler" userId="625c3661-9d64-47fa-b83c-4b49393bd161" providerId="ADAL" clId="{68B3681C-F141-794A-96D8-0BA98EA56A5D}" dt="2019-11-06T21:21:57.863" v="515" actId="27614"/>
          <ac:picMkLst>
            <pc:docMk/>
            <pc:sldMk cId="3136171279" sldId="681"/>
            <ac:picMk id="5" creationId="{E43BDC89-0699-5544-93AB-4D59BDC8AD6E}"/>
          </ac:picMkLst>
        </pc:picChg>
      </pc:sldChg>
      <pc:sldChg chg="modSp add">
        <pc:chgData name="Chris Droessler" userId="625c3661-9d64-47fa-b83c-4b49393bd161" providerId="ADAL" clId="{68B3681C-F141-794A-96D8-0BA98EA56A5D}" dt="2019-11-07T18:29:31.525" v="532" actId="20577"/>
        <pc:sldMkLst>
          <pc:docMk/>
          <pc:sldMk cId="3588130731" sldId="682"/>
        </pc:sldMkLst>
        <pc:spChg chg="mod">
          <ac:chgData name="Chris Droessler" userId="625c3661-9d64-47fa-b83c-4b49393bd161" providerId="ADAL" clId="{68B3681C-F141-794A-96D8-0BA98EA56A5D}" dt="2019-11-07T18:29:31.525" v="532" actId="20577"/>
          <ac:spMkLst>
            <pc:docMk/>
            <pc:sldMk cId="3588130731" sldId="682"/>
            <ac:spMk id="3" creationId="{C0B44734-EB67-0341-9C2D-F2AB003EDC38}"/>
          </ac:spMkLst>
        </pc:spChg>
      </pc:sldChg>
      <pc:sldChg chg="add del">
        <pc:chgData name="Chris Droessler" userId="625c3661-9d64-47fa-b83c-4b49393bd161" providerId="ADAL" clId="{68B3681C-F141-794A-96D8-0BA98EA56A5D}" dt="2019-11-12T12:38:43.025" v="544" actId="2696"/>
        <pc:sldMkLst>
          <pc:docMk/>
          <pc:sldMk cId="65740678" sldId="683"/>
        </pc:sldMkLst>
      </pc:sldChg>
      <pc:sldChg chg="add del">
        <pc:chgData name="Chris Droessler" userId="625c3661-9d64-47fa-b83c-4b49393bd161" providerId="ADAL" clId="{68B3681C-F141-794A-96D8-0BA98EA56A5D}" dt="2019-11-12T12:47:54.867" v="616" actId="2696"/>
        <pc:sldMkLst>
          <pc:docMk/>
          <pc:sldMk cId="4099591026" sldId="684"/>
        </pc:sldMkLst>
      </pc:sldChg>
      <pc:sldChg chg="add del">
        <pc:chgData name="Chris Droessler" userId="625c3661-9d64-47fa-b83c-4b49393bd161" providerId="ADAL" clId="{68B3681C-F141-794A-96D8-0BA98EA56A5D}" dt="2019-11-12T12:47:54.876" v="617" actId="2696"/>
        <pc:sldMkLst>
          <pc:docMk/>
          <pc:sldMk cId="700574106" sldId="685"/>
        </pc:sldMkLst>
      </pc:sldChg>
      <pc:sldChg chg="add del">
        <pc:chgData name="Chris Droessler" userId="625c3661-9d64-47fa-b83c-4b49393bd161" providerId="ADAL" clId="{68B3681C-F141-794A-96D8-0BA98EA56A5D}" dt="2019-11-12T12:38:43.746" v="545" actId="2696"/>
        <pc:sldMkLst>
          <pc:docMk/>
          <pc:sldMk cId="1836227566" sldId="686"/>
        </pc:sldMkLst>
      </pc:sldChg>
      <pc:sldChg chg="addSp modSp add setBg">
        <pc:chgData name="Chris Droessler" userId="625c3661-9d64-47fa-b83c-4b49393bd161" providerId="ADAL" clId="{68B3681C-F141-794A-96D8-0BA98EA56A5D}" dt="2019-11-12T12:45:01.890" v="608"/>
        <pc:sldMkLst>
          <pc:docMk/>
          <pc:sldMk cId="2949219974" sldId="686"/>
        </pc:sldMkLst>
        <pc:picChg chg="add mod">
          <ac:chgData name="Chris Droessler" userId="625c3661-9d64-47fa-b83c-4b49393bd161" providerId="ADAL" clId="{68B3681C-F141-794A-96D8-0BA98EA56A5D}" dt="2019-11-12T12:39:06.040" v="559" actId="962"/>
          <ac:picMkLst>
            <pc:docMk/>
            <pc:sldMk cId="2949219974" sldId="686"/>
            <ac:picMk id="3" creationId="{A4168571-9779-1D43-A03F-F286C073C604}"/>
          </ac:picMkLst>
        </pc:picChg>
      </pc:sldChg>
      <pc:sldChg chg="addSp delSp modSp add setBg">
        <pc:chgData name="Chris Droessler" userId="625c3661-9d64-47fa-b83c-4b49393bd161" providerId="ADAL" clId="{68B3681C-F141-794A-96D8-0BA98EA56A5D}" dt="2019-11-12T12:45:01.890" v="608"/>
        <pc:sldMkLst>
          <pc:docMk/>
          <pc:sldMk cId="256205867" sldId="687"/>
        </pc:sldMkLst>
        <pc:picChg chg="add del mod">
          <ac:chgData name="Chris Droessler" userId="625c3661-9d64-47fa-b83c-4b49393bd161" providerId="ADAL" clId="{68B3681C-F141-794A-96D8-0BA98EA56A5D}" dt="2019-11-12T12:39:16.036" v="561" actId="478"/>
          <ac:picMkLst>
            <pc:docMk/>
            <pc:sldMk cId="256205867" sldId="687"/>
            <ac:picMk id="2" creationId="{5227A3F6-604F-304B-BDCA-F5735C19A593}"/>
          </ac:picMkLst>
        </pc:picChg>
        <pc:picChg chg="add mod">
          <ac:chgData name="Chris Droessler" userId="625c3661-9d64-47fa-b83c-4b49393bd161" providerId="ADAL" clId="{68B3681C-F141-794A-96D8-0BA98EA56A5D}" dt="2019-11-12T12:39:20.540" v="564" actId="962"/>
          <ac:picMkLst>
            <pc:docMk/>
            <pc:sldMk cId="256205867" sldId="687"/>
            <ac:picMk id="4" creationId="{26C15DFD-C424-9345-8420-D742FDF8FE33}"/>
          </ac:picMkLst>
        </pc:picChg>
      </pc:sldChg>
      <pc:sldChg chg="add del">
        <pc:chgData name="Chris Droessler" userId="625c3661-9d64-47fa-b83c-4b49393bd161" providerId="ADAL" clId="{68B3681C-F141-794A-96D8-0BA98EA56A5D}" dt="2019-11-12T12:38:44.376" v="546" actId="2696"/>
        <pc:sldMkLst>
          <pc:docMk/>
          <pc:sldMk cId="4152194085" sldId="687"/>
        </pc:sldMkLst>
      </pc:sldChg>
      <pc:sldChg chg="addSp modSp add setBg">
        <pc:chgData name="Chris Droessler" userId="625c3661-9d64-47fa-b83c-4b49393bd161" providerId="ADAL" clId="{68B3681C-F141-794A-96D8-0BA98EA56A5D}" dt="2019-11-12T12:45:01.890" v="608"/>
        <pc:sldMkLst>
          <pc:docMk/>
          <pc:sldMk cId="1931899030" sldId="688"/>
        </pc:sldMkLst>
        <pc:picChg chg="add mod">
          <ac:chgData name="Chris Droessler" userId="625c3661-9d64-47fa-b83c-4b49393bd161" providerId="ADAL" clId="{68B3681C-F141-794A-96D8-0BA98EA56A5D}" dt="2019-11-12T12:39:26.040" v="567" actId="962"/>
          <ac:picMkLst>
            <pc:docMk/>
            <pc:sldMk cId="1931899030" sldId="688"/>
            <ac:picMk id="3" creationId="{50DB0537-0AFD-EC4D-B9F2-9ADE23E6AFA3}"/>
          </ac:picMkLst>
        </pc:picChg>
      </pc:sldChg>
      <pc:sldChg chg="add del">
        <pc:chgData name="Chris Droessler" userId="625c3661-9d64-47fa-b83c-4b49393bd161" providerId="ADAL" clId="{68B3681C-F141-794A-96D8-0BA98EA56A5D}" dt="2019-11-12T12:38:45.050" v="547" actId="2696"/>
        <pc:sldMkLst>
          <pc:docMk/>
          <pc:sldMk cId="3872871269" sldId="688"/>
        </pc:sldMkLst>
      </pc:sldChg>
      <pc:sldChg chg="addSp modSp add setBg">
        <pc:chgData name="Chris Droessler" userId="625c3661-9d64-47fa-b83c-4b49393bd161" providerId="ADAL" clId="{68B3681C-F141-794A-96D8-0BA98EA56A5D}" dt="2019-11-12T12:45:01.890" v="608"/>
        <pc:sldMkLst>
          <pc:docMk/>
          <pc:sldMk cId="1291929165" sldId="689"/>
        </pc:sldMkLst>
        <pc:picChg chg="add mod">
          <ac:chgData name="Chris Droessler" userId="625c3661-9d64-47fa-b83c-4b49393bd161" providerId="ADAL" clId="{68B3681C-F141-794A-96D8-0BA98EA56A5D}" dt="2019-11-12T12:39:31.411" v="570" actId="962"/>
          <ac:picMkLst>
            <pc:docMk/>
            <pc:sldMk cId="1291929165" sldId="689"/>
            <ac:picMk id="3" creationId="{95EAB8F5-604A-8E49-9E0E-5E4813F9CBC7}"/>
          </ac:picMkLst>
        </pc:picChg>
      </pc:sldChg>
      <pc:sldChg chg="addSp add">
        <pc:chgData name="Chris Droessler" userId="625c3661-9d64-47fa-b83c-4b49393bd161" providerId="ADAL" clId="{68B3681C-F141-794A-96D8-0BA98EA56A5D}" dt="2019-11-12T12:49:52.049" v="631"/>
        <pc:sldMkLst>
          <pc:docMk/>
          <pc:sldMk cId="859119533" sldId="690"/>
        </pc:sldMkLst>
        <pc:picChg chg="add">
          <ac:chgData name="Chris Droessler" userId="625c3661-9d64-47fa-b83c-4b49393bd161" providerId="ADAL" clId="{68B3681C-F141-794A-96D8-0BA98EA56A5D}" dt="2019-11-12T12:49:52.049" v="631"/>
          <ac:picMkLst>
            <pc:docMk/>
            <pc:sldMk cId="859119533" sldId="690"/>
            <ac:picMk id="2" creationId="{DEB08E74-6FD5-9545-9649-A2F7CEC52B01}"/>
          </ac:picMkLst>
        </pc:picChg>
      </pc:sldChg>
      <pc:sldChg chg="add del">
        <pc:chgData name="Chris Droessler" userId="625c3661-9d64-47fa-b83c-4b49393bd161" providerId="ADAL" clId="{68B3681C-F141-794A-96D8-0BA98EA56A5D}" dt="2019-11-12T12:39:37.045" v="571" actId="2696"/>
        <pc:sldMkLst>
          <pc:docMk/>
          <pc:sldMk cId="426192634" sldId="691"/>
        </pc:sldMkLst>
      </pc:sldChg>
      <pc:sldChg chg="modSp add ord">
        <pc:chgData name="Chris Droessler" userId="625c3661-9d64-47fa-b83c-4b49393bd161" providerId="ADAL" clId="{68B3681C-F141-794A-96D8-0BA98EA56A5D}" dt="2019-11-12T12:43:50.696" v="588" actId="20577"/>
        <pc:sldMkLst>
          <pc:docMk/>
          <pc:sldMk cId="2791526154" sldId="691"/>
        </pc:sldMkLst>
        <pc:spChg chg="mod">
          <ac:chgData name="Chris Droessler" userId="625c3661-9d64-47fa-b83c-4b49393bd161" providerId="ADAL" clId="{68B3681C-F141-794A-96D8-0BA98EA56A5D}" dt="2019-11-12T12:43:50.696" v="588" actId="20577"/>
          <ac:spMkLst>
            <pc:docMk/>
            <pc:sldMk cId="2791526154" sldId="691"/>
            <ac:spMk id="3" creationId="{C0B44734-EB67-0341-9C2D-F2AB003EDC38}"/>
          </ac:spMkLst>
        </pc:spChg>
      </pc:sldChg>
      <pc:sldChg chg="addSp modSp add ord setBg">
        <pc:chgData name="Chris Droessler" userId="625c3661-9d64-47fa-b83c-4b49393bd161" providerId="ADAL" clId="{68B3681C-F141-794A-96D8-0BA98EA56A5D}" dt="2019-11-12T12:44:48.391" v="607"/>
        <pc:sldMkLst>
          <pc:docMk/>
          <pc:sldMk cId="1717423471" sldId="692"/>
        </pc:sldMkLst>
        <pc:picChg chg="add mod">
          <ac:chgData name="Chris Droessler" userId="625c3661-9d64-47fa-b83c-4b49393bd161" providerId="ADAL" clId="{68B3681C-F141-794A-96D8-0BA98EA56A5D}" dt="2019-11-12T12:44:10.042" v="597" actId="962"/>
          <ac:picMkLst>
            <pc:docMk/>
            <pc:sldMk cId="1717423471" sldId="692"/>
            <ac:picMk id="3" creationId="{C9618640-D7BD-9840-A240-A195E43AB530}"/>
          </ac:picMkLst>
        </pc:picChg>
      </pc:sldChg>
      <pc:sldChg chg="addSp delSp modSp add setBg">
        <pc:chgData name="Chris Droessler" userId="625c3661-9d64-47fa-b83c-4b49393bd161" providerId="ADAL" clId="{68B3681C-F141-794A-96D8-0BA98EA56A5D}" dt="2019-11-12T12:44:48.391" v="607"/>
        <pc:sldMkLst>
          <pc:docMk/>
          <pc:sldMk cId="3535299361" sldId="693"/>
        </pc:sldMkLst>
        <pc:picChg chg="add mod">
          <ac:chgData name="Chris Droessler" userId="625c3661-9d64-47fa-b83c-4b49393bd161" providerId="ADAL" clId="{68B3681C-F141-794A-96D8-0BA98EA56A5D}" dt="2019-11-12T12:44:14.464" v="598"/>
          <ac:picMkLst>
            <pc:docMk/>
            <pc:sldMk cId="3535299361" sldId="693"/>
            <ac:picMk id="2" creationId="{E22B7C5F-05BF-3D4C-B92C-44738B4CA06C}"/>
          </ac:picMkLst>
        </pc:picChg>
        <pc:picChg chg="add del">
          <ac:chgData name="Chris Droessler" userId="625c3661-9d64-47fa-b83c-4b49393bd161" providerId="ADAL" clId="{68B3681C-F141-794A-96D8-0BA98EA56A5D}" dt="2019-11-12T12:44:16.306" v="600" actId="478"/>
          <ac:picMkLst>
            <pc:docMk/>
            <pc:sldMk cId="3535299361" sldId="693"/>
            <ac:picMk id="3" creationId="{9E6137E4-73C3-064E-ADFB-C0296C143FC3}"/>
          </ac:picMkLst>
        </pc:picChg>
        <pc:picChg chg="add mod">
          <ac:chgData name="Chris Droessler" userId="625c3661-9d64-47fa-b83c-4b49393bd161" providerId="ADAL" clId="{68B3681C-F141-794A-96D8-0BA98EA56A5D}" dt="2019-11-12T12:44:21.732" v="603" actId="962"/>
          <ac:picMkLst>
            <pc:docMk/>
            <pc:sldMk cId="3535299361" sldId="693"/>
            <ac:picMk id="5" creationId="{89EE96E0-5A22-404D-8700-E048FC290021}"/>
          </ac:picMkLst>
        </pc:picChg>
      </pc:sldChg>
      <pc:sldChg chg="addSp modSp add setBg">
        <pc:chgData name="Chris Droessler" userId="625c3661-9d64-47fa-b83c-4b49393bd161" providerId="ADAL" clId="{68B3681C-F141-794A-96D8-0BA98EA56A5D}" dt="2019-11-12T12:44:48.391" v="607"/>
        <pc:sldMkLst>
          <pc:docMk/>
          <pc:sldMk cId="1162427880" sldId="694"/>
        </pc:sldMkLst>
        <pc:picChg chg="add mod">
          <ac:chgData name="Chris Droessler" userId="625c3661-9d64-47fa-b83c-4b49393bd161" providerId="ADAL" clId="{68B3681C-F141-794A-96D8-0BA98EA56A5D}" dt="2019-11-12T12:44:27.614" v="606" actId="962"/>
          <ac:picMkLst>
            <pc:docMk/>
            <pc:sldMk cId="1162427880" sldId="694"/>
            <ac:picMk id="3" creationId="{6E6C2058-F717-6A4D-B89B-17A4F688F37F}"/>
          </ac:picMkLst>
        </pc:picChg>
      </pc:sldChg>
      <pc:sldChg chg="addSp add">
        <pc:chgData name="Chris Droessler" userId="625c3661-9d64-47fa-b83c-4b49393bd161" providerId="ADAL" clId="{68B3681C-F141-794A-96D8-0BA98EA56A5D}" dt="2019-11-12T12:49:56.218" v="632"/>
        <pc:sldMkLst>
          <pc:docMk/>
          <pc:sldMk cId="4173704362" sldId="695"/>
        </pc:sldMkLst>
        <pc:picChg chg="add">
          <ac:chgData name="Chris Droessler" userId="625c3661-9d64-47fa-b83c-4b49393bd161" providerId="ADAL" clId="{68B3681C-F141-794A-96D8-0BA98EA56A5D}" dt="2019-11-12T12:49:56.218" v="632"/>
          <ac:picMkLst>
            <pc:docMk/>
            <pc:sldMk cId="4173704362" sldId="695"/>
            <ac:picMk id="2" creationId="{FC8D2DD8-7EFD-A344-8510-CAFD416F8E9E}"/>
          </ac:picMkLst>
        </pc:picChg>
      </pc:sldChg>
      <pc:sldChg chg="add del">
        <pc:chgData name="Chris Droessler" userId="625c3661-9d64-47fa-b83c-4b49393bd161" providerId="ADAL" clId="{68B3681C-F141-794A-96D8-0BA98EA56A5D}" dt="2019-11-12T12:49:57.923" v="633" actId="2696"/>
        <pc:sldMkLst>
          <pc:docMk/>
          <pc:sldMk cId="3880054820" sldId="696"/>
        </pc:sldMkLst>
      </pc:sldChg>
      <pc:sldChg chg="addSp modSp add setBg">
        <pc:chgData name="Chris Droessler" userId="625c3661-9d64-47fa-b83c-4b49393bd161" providerId="ADAL" clId="{68B3681C-F141-794A-96D8-0BA98EA56A5D}" dt="2019-11-12T12:49:14.887" v="626"/>
        <pc:sldMkLst>
          <pc:docMk/>
          <pc:sldMk cId="530140680" sldId="697"/>
        </pc:sldMkLst>
        <pc:picChg chg="add mod">
          <ac:chgData name="Chris Droessler" userId="625c3661-9d64-47fa-b83c-4b49393bd161" providerId="ADAL" clId="{68B3681C-F141-794A-96D8-0BA98EA56A5D}" dt="2019-11-12T12:49:03.803" v="622" actId="962"/>
          <ac:picMkLst>
            <pc:docMk/>
            <pc:sldMk cId="530140680" sldId="697"/>
            <ac:picMk id="3" creationId="{F911D17F-3E23-E84A-A3E6-38F73E857FAA}"/>
          </ac:picMkLst>
        </pc:picChg>
      </pc:sldChg>
      <pc:sldChg chg="addSp modSp add setBg">
        <pc:chgData name="Chris Droessler" userId="625c3661-9d64-47fa-b83c-4b49393bd161" providerId="ADAL" clId="{68B3681C-F141-794A-96D8-0BA98EA56A5D}" dt="2019-11-12T12:49:14.887" v="626"/>
        <pc:sldMkLst>
          <pc:docMk/>
          <pc:sldMk cId="555923657" sldId="698"/>
        </pc:sldMkLst>
        <pc:picChg chg="add mod">
          <ac:chgData name="Chris Droessler" userId="625c3661-9d64-47fa-b83c-4b49393bd161" providerId="ADAL" clId="{68B3681C-F141-794A-96D8-0BA98EA56A5D}" dt="2019-11-12T12:49:10.241" v="625" actId="962"/>
          <ac:picMkLst>
            <pc:docMk/>
            <pc:sldMk cId="555923657" sldId="698"/>
            <ac:picMk id="3" creationId="{0F23F5DC-9A43-9046-A1B1-EE27CB4D1C25}"/>
          </ac:picMkLst>
        </pc:picChg>
      </pc:sldChg>
      <pc:sldChg chg="addSp modSp add">
        <pc:chgData name="Chris Droessler" userId="625c3661-9d64-47fa-b83c-4b49393bd161" providerId="ADAL" clId="{68B3681C-F141-794A-96D8-0BA98EA56A5D}" dt="2019-11-12T12:49:47.004" v="630" actId="1076"/>
        <pc:sldMkLst>
          <pc:docMk/>
          <pc:sldMk cId="1687222541" sldId="699"/>
        </pc:sldMkLst>
        <pc:picChg chg="add mod">
          <ac:chgData name="Chris Droessler" userId="625c3661-9d64-47fa-b83c-4b49393bd161" providerId="ADAL" clId="{68B3681C-F141-794A-96D8-0BA98EA56A5D}" dt="2019-11-12T12:49:47.004" v="630" actId="1076"/>
          <ac:picMkLst>
            <pc:docMk/>
            <pc:sldMk cId="1687222541" sldId="699"/>
            <ac:picMk id="2" creationId="{454A3B82-F4F2-6C40-99A1-492D9C6FCF5A}"/>
          </ac:picMkLst>
        </pc:picChg>
      </pc:sldChg>
      <pc:sldChg chg="add del">
        <pc:chgData name="Chris Droessler" userId="625c3661-9d64-47fa-b83c-4b49393bd161" providerId="ADAL" clId="{68B3681C-F141-794A-96D8-0BA98EA56A5D}" dt="2019-11-12T12:49:26.554" v="627" actId="2696"/>
        <pc:sldMkLst>
          <pc:docMk/>
          <pc:sldMk cId="281591594" sldId="700"/>
        </pc:sldMkLst>
      </pc:sldChg>
      <pc:sldChg chg="add del">
        <pc:chgData name="Chris Droessler" userId="625c3661-9d64-47fa-b83c-4b49393bd161" providerId="ADAL" clId="{68B3681C-F141-794A-96D8-0BA98EA56A5D}" dt="2019-11-12T12:49:26.561" v="628" actId="2696"/>
        <pc:sldMkLst>
          <pc:docMk/>
          <pc:sldMk cId="2225973271" sldId="701"/>
        </pc:sldMkLst>
      </pc:sldChg>
    </pc:docChg>
  </pc:docChgLst>
  <pc:docChgLst>
    <pc:chgData name="Chris Droessler" userId="625c3661-9d64-47fa-b83c-4b49393bd161" providerId="ADAL" clId="{70C8DD26-D119-AB4F-9449-B5392DD513B2}"/>
    <pc:docChg chg="custSel addSld delSld modSld sldOrd">
      <pc:chgData name="Chris Droessler" userId="625c3661-9d64-47fa-b83c-4b49393bd161" providerId="ADAL" clId="{70C8DD26-D119-AB4F-9449-B5392DD513B2}" dt="2020-03-10T12:23:50.902" v="725" actId="12"/>
      <pc:docMkLst>
        <pc:docMk/>
      </pc:docMkLst>
      <pc:sldChg chg="add">
        <pc:chgData name="Chris Droessler" userId="625c3661-9d64-47fa-b83c-4b49393bd161" providerId="ADAL" clId="{70C8DD26-D119-AB4F-9449-B5392DD513B2}" dt="2020-03-09T11:53:25.566" v="260"/>
        <pc:sldMkLst>
          <pc:docMk/>
          <pc:sldMk cId="3675590858" sldId="260"/>
        </pc:sldMkLst>
      </pc:sldChg>
      <pc:sldChg chg="del">
        <pc:chgData name="Chris Droessler" userId="625c3661-9d64-47fa-b83c-4b49393bd161" providerId="ADAL" clId="{70C8DD26-D119-AB4F-9449-B5392DD513B2}" dt="2020-03-09T11:53:21.508" v="256" actId="2696"/>
        <pc:sldMkLst>
          <pc:docMk/>
          <pc:sldMk cId="4278936860" sldId="260"/>
        </pc:sldMkLst>
      </pc:sldChg>
      <pc:sldChg chg="del">
        <pc:chgData name="Chris Droessler" userId="625c3661-9d64-47fa-b83c-4b49393bd161" providerId="ADAL" clId="{70C8DD26-D119-AB4F-9449-B5392DD513B2}" dt="2020-03-09T11:53:21.515" v="258" actId="2696"/>
        <pc:sldMkLst>
          <pc:docMk/>
          <pc:sldMk cId="3048565599" sldId="291"/>
        </pc:sldMkLst>
      </pc:sldChg>
      <pc:sldChg chg="add">
        <pc:chgData name="Chris Droessler" userId="625c3661-9d64-47fa-b83c-4b49393bd161" providerId="ADAL" clId="{70C8DD26-D119-AB4F-9449-B5392DD513B2}" dt="2020-03-09T11:53:25.566" v="260"/>
        <pc:sldMkLst>
          <pc:docMk/>
          <pc:sldMk cId="3877200339" sldId="291"/>
        </pc:sldMkLst>
      </pc:sldChg>
      <pc:sldChg chg="modSp">
        <pc:chgData name="Chris Droessler" userId="625c3661-9d64-47fa-b83c-4b49393bd161" providerId="ADAL" clId="{70C8DD26-D119-AB4F-9449-B5392DD513B2}" dt="2020-03-09T11:45:18.128" v="7" actId="20577"/>
        <pc:sldMkLst>
          <pc:docMk/>
          <pc:sldMk cId="971664512" sldId="534"/>
        </pc:sldMkLst>
        <pc:spChg chg="mod">
          <ac:chgData name="Chris Droessler" userId="625c3661-9d64-47fa-b83c-4b49393bd161" providerId="ADAL" clId="{70C8DD26-D119-AB4F-9449-B5392DD513B2}" dt="2020-03-09T11:45:18.128" v="7" actId="20577"/>
          <ac:spMkLst>
            <pc:docMk/>
            <pc:sldMk cId="971664512" sldId="534"/>
            <ac:spMk id="3" creationId="{00000000-0000-0000-0000-000000000000}"/>
          </ac:spMkLst>
        </pc:spChg>
      </pc:sldChg>
      <pc:sldChg chg="modSp">
        <pc:chgData name="Chris Droessler" userId="625c3661-9d64-47fa-b83c-4b49393bd161" providerId="ADAL" clId="{70C8DD26-D119-AB4F-9449-B5392DD513B2}" dt="2020-03-09T14:28:15.167" v="424" actId="20577"/>
        <pc:sldMkLst>
          <pc:docMk/>
          <pc:sldMk cId="2418671024" sldId="561"/>
        </pc:sldMkLst>
        <pc:spChg chg="mod">
          <ac:chgData name="Chris Droessler" userId="625c3661-9d64-47fa-b83c-4b49393bd161" providerId="ADAL" clId="{70C8DD26-D119-AB4F-9449-B5392DD513B2}" dt="2020-03-09T14:28:15.167" v="424" actId="20577"/>
          <ac:spMkLst>
            <pc:docMk/>
            <pc:sldMk cId="2418671024" sldId="561"/>
            <ac:spMk id="2" creationId="{E9498E27-4A46-4D9F-B919-4A6091A07762}"/>
          </ac:spMkLst>
        </pc:spChg>
      </pc:sldChg>
      <pc:sldChg chg="del">
        <pc:chgData name="Chris Droessler" userId="625c3661-9d64-47fa-b83c-4b49393bd161" providerId="ADAL" clId="{70C8DD26-D119-AB4F-9449-B5392DD513B2}" dt="2020-03-09T11:53:21.518" v="259" actId="2696"/>
        <pc:sldMkLst>
          <pc:docMk/>
          <pc:sldMk cId="2392971145" sldId="572"/>
        </pc:sldMkLst>
      </pc:sldChg>
      <pc:sldChg chg="modSp add">
        <pc:chgData name="Chris Droessler" userId="625c3661-9d64-47fa-b83c-4b49393bd161" providerId="ADAL" clId="{70C8DD26-D119-AB4F-9449-B5392DD513B2}" dt="2020-03-09T12:13:57.745" v="385" actId="20577"/>
        <pc:sldMkLst>
          <pc:docMk/>
          <pc:sldMk cId="3723859722" sldId="572"/>
        </pc:sldMkLst>
        <pc:spChg chg="mod">
          <ac:chgData name="Chris Droessler" userId="625c3661-9d64-47fa-b83c-4b49393bd161" providerId="ADAL" clId="{70C8DD26-D119-AB4F-9449-B5392DD513B2}" dt="2020-03-09T12:13:57.745" v="385" actId="20577"/>
          <ac:spMkLst>
            <pc:docMk/>
            <pc:sldMk cId="3723859722" sldId="572"/>
            <ac:spMk id="2" creationId="{70E7FB36-DF07-B44D-8D38-59F39D617117}"/>
          </ac:spMkLst>
        </pc:spChg>
      </pc:sldChg>
      <pc:sldChg chg="addSp delSp modSp add ord modTransition modNotesTx">
        <pc:chgData name="Chris Droessler" userId="625c3661-9d64-47fa-b83c-4b49393bd161" providerId="ADAL" clId="{70C8DD26-D119-AB4F-9449-B5392DD513B2}" dt="2020-03-09T12:11:25.522" v="377" actId="20577"/>
        <pc:sldMkLst>
          <pc:docMk/>
          <pc:sldMk cId="4094777397" sldId="613"/>
        </pc:sldMkLst>
        <pc:spChg chg="add del mod">
          <ac:chgData name="Chris Droessler" userId="625c3661-9d64-47fa-b83c-4b49393bd161" providerId="ADAL" clId="{70C8DD26-D119-AB4F-9449-B5392DD513B2}" dt="2020-03-09T12:10:45.211" v="373"/>
          <ac:spMkLst>
            <pc:docMk/>
            <pc:sldMk cId="4094777397" sldId="613"/>
            <ac:spMk id="4" creationId="{09FF65A9-6384-8D43-8CC6-C9E60C5718F8}"/>
          </ac:spMkLst>
        </pc:spChg>
        <pc:spChg chg="add del mod">
          <ac:chgData name="Chris Droessler" userId="625c3661-9d64-47fa-b83c-4b49393bd161" providerId="ADAL" clId="{70C8DD26-D119-AB4F-9449-B5392DD513B2}" dt="2020-03-09T12:10:45.211" v="373"/>
          <ac:spMkLst>
            <pc:docMk/>
            <pc:sldMk cId="4094777397" sldId="613"/>
            <ac:spMk id="6" creationId="{5165F2CD-C3EC-D44B-B718-1714B7C0D58B}"/>
          </ac:spMkLst>
        </pc:spChg>
        <pc:spChg chg="add del mod">
          <ac:chgData name="Chris Droessler" userId="625c3661-9d64-47fa-b83c-4b49393bd161" providerId="ADAL" clId="{70C8DD26-D119-AB4F-9449-B5392DD513B2}" dt="2020-03-09T12:10:46.058" v="374"/>
          <ac:spMkLst>
            <pc:docMk/>
            <pc:sldMk cId="4094777397" sldId="613"/>
            <ac:spMk id="7" creationId="{FDD127ED-A105-4C4F-8FCB-227EEEFB4521}"/>
          </ac:spMkLst>
        </pc:spChg>
        <pc:spChg chg="add del mod">
          <ac:chgData name="Chris Droessler" userId="625c3661-9d64-47fa-b83c-4b49393bd161" providerId="ADAL" clId="{70C8DD26-D119-AB4F-9449-B5392DD513B2}" dt="2020-03-09T12:10:46.058" v="374"/>
          <ac:spMkLst>
            <pc:docMk/>
            <pc:sldMk cId="4094777397" sldId="613"/>
            <ac:spMk id="8" creationId="{D5BDD5D1-C598-ED47-8E3D-9910DB76DB78}"/>
          </ac:spMkLst>
        </pc:spChg>
        <pc:spChg chg="add del mod">
          <ac:chgData name="Chris Droessler" userId="625c3661-9d64-47fa-b83c-4b49393bd161" providerId="ADAL" clId="{70C8DD26-D119-AB4F-9449-B5392DD513B2}" dt="2020-03-09T12:10:46.292" v="375"/>
          <ac:spMkLst>
            <pc:docMk/>
            <pc:sldMk cId="4094777397" sldId="613"/>
            <ac:spMk id="9" creationId="{54237838-4678-6A44-88DB-E1B1113857F7}"/>
          </ac:spMkLst>
        </pc:spChg>
        <pc:spChg chg="add del mod">
          <ac:chgData name="Chris Droessler" userId="625c3661-9d64-47fa-b83c-4b49393bd161" providerId="ADAL" clId="{70C8DD26-D119-AB4F-9449-B5392DD513B2}" dt="2020-03-09T12:10:46.292" v="375"/>
          <ac:spMkLst>
            <pc:docMk/>
            <pc:sldMk cId="4094777397" sldId="613"/>
            <ac:spMk id="10" creationId="{A19BB446-49B1-6E44-8E9E-A01148989C01}"/>
          </ac:spMkLst>
        </pc:spChg>
      </pc:sldChg>
      <pc:sldChg chg="del">
        <pc:chgData name="Chris Droessler" userId="625c3661-9d64-47fa-b83c-4b49393bd161" providerId="ADAL" clId="{70C8DD26-D119-AB4F-9449-B5392DD513B2}" dt="2020-03-09T14:28:46.167" v="427" actId="2696"/>
        <pc:sldMkLst>
          <pc:docMk/>
          <pc:sldMk cId="2042262642" sldId="634"/>
        </pc:sldMkLst>
      </pc:sldChg>
      <pc:sldChg chg="modSp">
        <pc:chgData name="Chris Droessler" userId="625c3661-9d64-47fa-b83c-4b49393bd161" providerId="ADAL" clId="{70C8DD26-D119-AB4F-9449-B5392DD513B2}" dt="2020-03-09T11:47:35.561" v="50" actId="20577"/>
        <pc:sldMkLst>
          <pc:docMk/>
          <pc:sldMk cId="3534465971" sldId="658"/>
        </pc:sldMkLst>
        <pc:spChg chg="mod">
          <ac:chgData name="Chris Droessler" userId="625c3661-9d64-47fa-b83c-4b49393bd161" providerId="ADAL" clId="{70C8DD26-D119-AB4F-9449-B5392DD513B2}" dt="2020-03-09T11:47:35.561" v="50" actId="20577"/>
          <ac:spMkLst>
            <pc:docMk/>
            <pc:sldMk cId="3534465971" sldId="658"/>
            <ac:spMk id="4" creationId="{00000000-0000-0000-0000-000000000000}"/>
          </ac:spMkLst>
        </pc:spChg>
      </pc:sldChg>
      <pc:sldChg chg="add">
        <pc:chgData name="Chris Droessler" userId="625c3661-9d64-47fa-b83c-4b49393bd161" providerId="ADAL" clId="{70C8DD26-D119-AB4F-9449-B5392DD513B2}" dt="2020-03-09T11:53:25.566" v="260"/>
        <pc:sldMkLst>
          <pc:docMk/>
          <pc:sldMk cId="2937617006" sldId="705"/>
        </pc:sldMkLst>
      </pc:sldChg>
      <pc:sldChg chg="del">
        <pc:chgData name="Chris Droessler" userId="625c3661-9d64-47fa-b83c-4b49393bd161" providerId="ADAL" clId="{70C8DD26-D119-AB4F-9449-B5392DD513B2}" dt="2020-03-09T11:53:21.505" v="255" actId="2696"/>
        <pc:sldMkLst>
          <pc:docMk/>
          <pc:sldMk cId="3121605373" sldId="705"/>
        </pc:sldMkLst>
      </pc:sldChg>
      <pc:sldChg chg="add">
        <pc:chgData name="Chris Droessler" userId="625c3661-9d64-47fa-b83c-4b49393bd161" providerId="ADAL" clId="{70C8DD26-D119-AB4F-9449-B5392DD513B2}" dt="2020-03-09T11:53:25.566" v="260"/>
        <pc:sldMkLst>
          <pc:docMk/>
          <pc:sldMk cId="1840807853" sldId="709"/>
        </pc:sldMkLst>
      </pc:sldChg>
      <pc:sldChg chg="del">
        <pc:chgData name="Chris Droessler" userId="625c3661-9d64-47fa-b83c-4b49393bd161" providerId="ADAL" clId="{70C8DD26-D119-AB4F-9449-B5392DD513B2}" dt="2020-03-09T11:53:21.512" v="257" actId="2696"/>
        <pc:sldMkLst>
          <pc:docMk/>
          <pc:sldMk cId="2484892678" sldId="709"/>
        </pc:sldMkLst>
      </pc:sldChg>
      <pc:sldChg chg="del">
        <pc:chgData name="Chris Droessler" userId="625c3661-9d64-47fa-b83c-4b49393bd161" providerId="ADAL" clId="{70C8DD26-D119-AB4F-9449-B5392DD513B2}" dt="2020-03-09T11:45:42.916" v="8" actId="2696"/>
        <pc:sldMkLst>
          <pc:docMk/>
          <pc:sldMk cId="726388215" sldId="711"/>
        </pc:sldMkLst>
      </pc:sldChg>
      <pc:sldChg chg="modSp add ord">
        <pc:chgData name="Chris Droessler" userId="625c3661-9d64-47fa-b83c-4b49393bd161" providerId="ADAL" clId="{70C8DD26-D119-AB4F-9449-B5392DD513B2}" dt="2020-03-10T12:18:49.110" v="704"/>
        <pc:sldMkLst>
          <pc:docMk/>
          <pc:sldMk cId="1251381908" sldId="718"/>
        </pc:sldMkLst>
        <pc:spChg chg="mod">
          <ac:chgData name="Chris Droessler" userId="625c3661-9d64-47fa-b83c-4b49393bd161" providerId="ADAL" clId="{70C8DD26-D119-AB4F-9449-B5392DD513B2}" dt="2020-03-09T11:47:39.075" v="51" actId="12"/>
          <ac:spMkLst>
            <pc:docMk/>
            <pc:sldMk cId="1251381908" sldId="718"/>
            <ac:spMk id="4" creationId="{00000000-0000-0000-0000-000000000000}"/>
          </ac:spMkLst>
        </pc:spChg>
      </pc:sldChg>
      <pc:sldChg chg="add">
        <pc:chgData name="Chris Droessler" userId="625c3661-9d64-47fa-b83c-4b49393bd161" providerId="ADAL" clId="{70C8DD26-D119-AB4F-9449-B5392DD513B2}" dt="2020-03-09T11:52:52.375" v="253"/>
        <pc:sldMkLst>
          <pc:docMk/>
          <pc:sldMk cId="2150733867" sldId="719"/>
        </pc:sldMkLst>
      </pc:sldChg>
      <pc:sldChg chg="add">
        <pc:chgData name="Chris Droessler" userId="625c3661-9d64-47fa-b83c-4b49393bd161" providerId="ADAL" clId="{70C8DD26-D119-AB4F-9449-B5392DD513B2}" dt="2020-03-09T11:52:59.374" v="254"/>
        <pc:sldMkLst>
          <pc:docMk/>
          <pc:sldMk cId="3614962491" sldId="720"/>
        </pc:sldMkLst>
      </pc:sldChg>
      <pc:sldChg chg="modSp add modNotesTx">
        <pc:chgData name="Chris Droessler" userId="625c3661-9d64-47fa-b83c-4b49393bd161" providerId="ADAL" clId="{70C8DD26-D119-AB4F-9449-B5392DD513B2}" dt="2020-03-10T12:05:34.581" v="526" actId="20577"/>
        <pc:sldMkLst>
          <pc:docMk/>
          <pc:sldMk cId="3139218337" sldId="721"/>
        </pc:sldMkLst>
        <pc:spChg chg="mod">
          <ac:chgData name="Chris Droessler" userId="625c3661-9d64-47fa-b83c-4b49393bd161" providerId="ADAL" clId="{70C8DD26-D119-AB4F-9449-B5392DD513B2}" dt="2020-03-10T12:03:34.413" v="464" actId="113"/>
          <ac:spMkLst>
            <pc:docMk/>
            <pc:sldMk cId="3139218337" sldId="721"/>
            <ac:spMk id="2" creationId="{9F09F1B7-FDAD-B64D-9F1D-6BD08418E49C}"/>
          </ac:spMkLst>
        </pc:spChg>
        <pc:spChg chg="mod">
          <ac:chgData name="Chris Droessler" userId="625c3661-9d64-47fa-b83c-4b49393bd161" providerId="ADAL" clId="{70C8DD26-D119-AB4F-9449-B5392DD513B2}" dt="2020-03-10T12:00:20.161" v="459" actId="20577"/>
          <ac:spMkLst>
            <pc:docMk/>
            <pc:sldMk cId="3139218337" sldId="721"/>
            <ac:spMk id="3" creationId="{33417D5D-6C31-B145-8C5D-85E5D26AAD89}"/>
          </ac:spMkLst>
        </pc:spChg>
      </pc:sldChg>
      <pc:sldChg chg="add">
        <pc:chgData name="Chris Droessler" userId="625c3661-9d64-47fa-b83c-4b49393bd161" providerId="ADAL" clId="{70C8DD26-D119-AB4F-9449-B5392DD513B2}" dt="2020-03-09T11:53:31.996" v="262"/>
        <pc:sldMkLst>
          <pc:docMk/>
          <pc:sldMk cId="718287140" sldId="722"/>
        </pc:sldMkLst>
      </pc:sldChg>
      <pc:sldChg chg="add">
        <pc:chgData name="Chris Droessler" userId="625c3661-9d64-47fa-b83c-4b49393bd161" providerId="ADAL" clId="{70C8DD26-D119-AB4F-9449-B5392DD513B2}" dt="2020-03-09T11:53:32.365" v="263"/>
        <pc:sldMkLst>
          <pc:docMk/>
          <pc:sldMk cId="1740528722" sldId="723"/>
        </pc:sldMkLst>
      </pc:sldChg>
      <pc:sldChg chg="addSp modSp add modTransition modNotesTx">
        <pc:chgData name="Chris Droessler" userId="625c3661-9d64-47fa-b83c-4b49393bd161" providerId="ADAL" clId="{70C8DD26-D119-AB4F-9449-B5392DD513B2}" dt="2020-03-09T12:11:02.506" v="376" actId="113"/>
        <pc:sldMkLst>
          <pc:docMk/>
          <pc:sldMk cId="212616842" sldId="744"/>
        </pc:sldMkLst>
        <pc:spChg chg="mod">
          <ac:chgData name="Chris Droessler" userId="625c3661-9d64-47fa-b83c-4b49393bd161" providerId="ADAL" clId="{70C8DD26-D119-AB4F-9449-B5392DD513B2}" dt="2020-03-09T11:56:15.792" v="277" actId="20577"/>
          <ac:spMkLst>
            <pc:docMk/>
            <pc:sldMk cId="212616842" sldId="744"/>
            <ac:spMk id="2" creationId="{00000000-0000-0000-0000-000000000000}"/>
          </ac:spMkLst>
        </pc:spChg>
        <pc:spChg chg="mod">
          <ac:chgData name="Chris Droessler" userId="625c3661-9d64-47fa-b83c-4b49393bd161" providerId="ADAL" clId="{70C8DD26-D119-AB4F-9449-B5392DD513B2}" dt="2020-03-09T12:11:02.506" v="376" actId="113"/>
          <ac:spMkLst>
            <pc:docMk/>
            <pc:sldMk cId="212616842" sldId="744"/>
            <ac:spMk id="3" creationId="{00000000-0000-0000-0000-000000000000}"/>
          </ac:spMkLst>
        </pc:spChg>
        <pc:picChg chg="add mod">
          <ac:chgData name="Chris Droessler" userId="625c3661-9d64-47fa-b83c-4b49393bd161" providerId="ADAL" clId="{70C8DD26-D119-AB4F-9449-B5392DD513B2}" dt="2020-03-09T11:59:51.409" v="352" actId="1076"/>
          <ac:picMkLst>
            <pc:docMk/>
            <pc:sldMk cId="212616842" sldId="744"/>
            <ac:picMk id="1026" creationId="{9CE76B06-2086-9C44-9E10-93E5971760EF}"/>
          </ac:picMkLst>
        </pc:picChg>
        <pc:picChg chg="add mod">
          <ac:chgData name="Chris Droessler" userId="625c3661-9d64-47fa-b83c-4b49393bd161" providerId="ADAL" clId="{70C8DD26-D119-AB4F-9449-B5392DD513B2}" dt="2020-03-09T11:59:02.929" v="349" actId="14100"/>
          <ac:picMkLst>
            <pc:docMk/>
            <pc:sldMk cId="212616842" sldId="744"/>
            <ac:picMk id="1028" creationId="{957AF612-5466-4E4F-A565-706AC0009002}"/>
          </ac:picMkLst>
        </pc:picChg>
        <pc:picChg chg="add mod">
          <ac:chgData name="Chris Droessler" userId="625c3661-9d64-47fa-b83c-4b49393bd161" providerId="ADAL" clId="{70C8DD26-D119-AB4F-9449-B5392DD513B2}" dt="2020-03-09T11:59:54.439" v="354" actId="1076"/>
          <ac:picMkLst>
            <pc:docMk/>
            <pc:sldMk cId="212616842" sldId="744"/>
            <ac:picMk id="1030" creationId="{AB1F9AE0-B040-1F40-9F30-36F586FB5722}"/>
          </ac:picMkLst>
        </pc:picChg>
      </pc:sldChg>
      <pc:sldChg chg="delSp modSp add">
        <pc:chgData name="Chris Droessler" userId="625c3661-9d64-47fa-b83c-4b49393bd161" providerId="ADAL" clId="{70C8DD26-D119-AB4F-9449-B5392DD513B2}" dt="2020-03-09T12:09:16.047" v="370"/>
        <pc:sldMkLst>
          <pc:docMk/>
          <pc:sldMk cId="3010198862" sldId="745"/>
        </pc:sldMkLst>
        <pc:spChg chg="mod">
          <ac:chgData name="Chris Droessler" userId="625c3661-9d64-47fa-b83c-4b49393bd161" providerId="ADAL" clId="{70C8DD26-D119-AB4F-9449-B5392DD513B2}" dt="2020-03-09T12:09:07.184" v="369" actId="20577"/>
          <ac:spMkLst>
            <pc:docMk/>
            <pc:sldMk cId="3010198862" sldId="745"/>
            <ac:spMk id="2" creationId="{00000000-0000-0000-0000-000000000000}"/>
          </ac:spMkLst>
        </pc:spChg>
        <pc:spChg chg="mod">
          <ac:chgData name="Chris Droessler" userId="625c3661-9d64-47fa-b83c-4b49393bd161" providerId="ADAL" clId="{70C8DD26-D119-AB4F-9449-B5392DD513B2}" dt="2020-03-09T12:09:16.047" v="370"/>
          <ac:spMkLst>
            <pc:docMk/>
            <pc:sldMk cId="3010198862" sldId="745"/>
            <ac:spMk id="3" creationId="{00000000-0000-0000-0000-000000000000}"/>
          </ac:spMkLst>
        </pc:spChg>
        <pc:picChg chg="del">
          <ac:chgData name="Chris Droessler" userId="625c3661-9d64-47fa-b83c-4b49393bd161" providerId="ADAL" clId="{70C8DD26-D119-AB4F-9449-B5392DD513B2}" dt="2020-03-09T12:08:58.057" v="356" actId="478"/>
          <ac:picMkLst>
            <pc:docMk/>
            <pc:sldMk cId="3010198862" sldId="745"/>
            <ac:picMk id="1028" creationId="{957AF612-5466-4E4F-A565-706AC0009002}"/>
          </ac:picMkLst>
        </pc:picChg>
      </pc:sldChg>
      <pc:sldChg chg="modSp add">
        <pc:chgData name="Chris Droessler" userId="625c3661-9d64-47fa-b83c-4b49393bd161" providerId="ADAL" clId="{70C8DD26-D119-AB4F-9449-B5392DD513B2}" dt="2020-03-09T14:28:12.008" v="423" actId="12"/>
        <pc:sldMkLst>
          <pc:docMk/>
          <pc:sldMk cId="332046233" sldId="746"/>
        </pc:sldMkLst>
        <pc:spChg chg="mod">
          <ac:chgData name="Chris Droessler" userId="625c3661-9d64-47fa-b83c-4b49393bd161" providerId="ADAL" clId="{70C8DD26-D119-AB4F-9449-B5392DD513B2}" dt="2020-03-09T14:28:12.008" v="423" actId="12"/>
          <ac:spMkLst>
            <pc:docMk/>
            <pc:sldMk cId="332046233" sldId="746"/>
            <ac:spMk id="2" creationId="{E9498E27-4A46-4D9F-B919-4A6091A07762}"/>
          </ac:spMkLst>
        </pc:spChg>
      </pc:sldChg>
      <pc:sldChg chg="add">
        <pc:chgData name="Chris Droessler" userId="625c3661-9d64-47fa-b83c-4b49393bd161" providerId="ADAL" clId="{70C8DD26-D119-AB4F-9449-B5392DD513B2}" dt="2020-03-09T14:28:37.172" v="425"/>
        <pc:sldMkLst>
          <pc:docMk/>
          <pc:sldMk cId="2102995628" sldId="747"/>
        </pc:sldMkLst>
      </pc:sldChg>
      <pc:sldChg chg="add">
        <pc:chgData name="Chris Droessler" userId="625c3661-9d64-47fa-b83c-4b49393bd161" providerId="ADAL" clId="{70C8DD26-D119-AB4F-9449-B5392DD513B2}" dt="2020-03-09T14:28:37.435" v="426"/>
        <pc:sldMkLst>
          <pc:docMk/>
          <pc:sldMk cId="1093857829" sldId="748"/>
        </pc:sldMkLst>
      </pc:sldChg>
      <pc:sldChg chg="addSp delSp modSp add modNotesTx">
        <pc:chgData name="Chris Droessler" userId="625c3661-9d64-47fa-b83c-4b49393bd161" providerId="ADAL" clId="{70C8DD26-D119-AB4F-9449-B5392DD513B2}" dt="2020-03-10T12:10:34.469" v="604" actId="478"/>
        <pc:sldMkLst>
          <pc:docMk/>
          <pc:sldMk cId="250761551" sldId="749"/>
        </pc:sldMkLst>
        <pc:spChg chg="mod">
          <ac:chgData name="Chris Droessler" userId="625c3661-9d64-47fa-b83c-4b49393bd161" providerId="ADAL" clId="{70C8DD26-D119-AB4F-9449-B5392DD513B2}" dt="2020-03-10T12:06:27.197" v="545" actId="20577"/>
          <ac:spMkLst>
            <pc:docMk/>
            <pc:sldMk cId="250761551" sldId="749"/>
            <ac:spMk id="2" creationId="{00000000-0000-0000-0000-000000000000}"/>
          </ac:spMkLst>
        </pc:spChg>
        <pc:spChg chg="mod">
          <ac:chgData name="Chris Droessler" userId="625c3661-9d64-47fa-b83c-4b49393bd161" providerId="ADAL" clId="{70C8DD26-D119-AB4F-9449-B5392DD513B2}" dt="2020-03-10T12:07:04.014" v="591" actId="20577"/>
          <ac:spMkLst>
            <pc:docMk/>
            <pc:sldMk cId="250761551" sldId="749"/>
            <ac:spMk id="3" creationId="{00000000-0000-0000-0000-000000000000}"/>
          </ac:spMkLst>
        </pc:spChg>
        <pc:spChg chg="add del mod">
          <ac:chgData name="Chris Droessler" userId="625c3661-9d64-47fa-b83c-4b49393bd161" providerId="ADAL" clId="{70C8DD26-D119-AB4F-9449-B5392DD513B2}" dt="2020-03-10T12:10:34.469" v="604" actId="478"/>
          <ac:spMkLst>
            <pc:docMk/>
            <pc:sldMk cId="250761551" sldId="749"/>
            <ac:spMk id="4" creationId="{38E8015B-7898-B44E-B5DF-2E2D94B27CF6}"/>
          </ac:spMkLst>
        </pc:spChg>
        <pc:spChg chg="add del mod">
          <ac:chgData name="Chris Droessler" userId="625c3661-9d64-47fa-b83c-4b49393bd161" providerId="ADAL" clId="{70C8DD26-D119-AB4F-9449-B5392DD513B2}" dt="2020-03-10T12:09:50.828" v="599" actId="478"/>
          <ac:spMkLst>
            <pc:docMk/>
            <pc:sldMk cId="250761551" sldId="749"/>
            <ac:spMk id="6" creationId="{C3F16E76-F7AA-A043-9049-670C777622DF}"/>
          </ac:spMkLst>
        </pc:spChg>
        <pc:picChg chg="del">
          <ac:chgData name="Chris Droessler" userId="625c3661-9d64-47fa-b83c-4b49393bd161" providerId="ADAL" clId="{70C8DD26-D119-AB4F-9449-B5392DD513B2}" dt="2020-03-10T12:06:19.788" v="528" actId="478"/>
          <ac:picMkLst>
            <pc:docMk/>
            <pc:sldMk cId="250761551" sldId="749"/>
            <ac:picMk id="5" creationId="{87959093-2605-0B45-9EEC-29D8B0619713}"/>
          </ac:picMkLst>
        </pc:picChg>
        <pc:picChg chg="add del mod">
          <ac:chgData name="Chris Droessler" userId="625c3661-9d64-47fa-b83c-4b49393bd161" providerId="ADAL" clId="{70C8DD26-D119-AB4F-9449-B5392DD513B2}" dt="2020-03-10T12:09:46.741" v="597" actId="478"/>
          <ac:picMkLst>
            <pc:docMk/>
            <pc:sldMk cId="250761551" sldId="749"/>
            <ac:picMk id="1026" creationId="{EDE66B35-EDE6-5542-8A61-0B7510DB05E2}"/>
          </ac:picMkLst>
        </pc:picChg>
        <pc:picChg chg="add mod">
          <ac:chgData name="Chris Droessler" userId="625c3661-9d64-47fa-b83c-4b49393bd161" providerId="ADAL" clId="{70C8DD26-D119-AB4F-9449-B5392DD513B2}" dt="2020-03-10T12:09:59.804" v="602" actId="1076"/>
          <ac:picMkLst>
            <pc:docMk/>
            <pc:sldMk cId="250761551" sldId="749"/>
            <ac:picMk id="1028" creationId="{CEE9EBE5-CDDC-244D-A294-869AB52BDBAE}"/>
          </ac:picMkLst>
        </pc:picChg>
      </pc:sldChg>
      <pc:sldChg chg="addSp delSp modSp add modNotesTx">
        <pc:chgData name="Chris Droessler" userId="625c3661-9d64-47fa-b83c-4b49393bd161" providerId="ADAL" clId="{70C8DD26-D119-AB4F-9449-B5392DD513B2}" dt="2020-03-10T12:14:03.708" v="680" actId="1076"/>
        <pc:sldMkLst>
          <pc:docMk/>
          <pc:sldMk cId="2635008677" sldId="750"/>
        </pc:sldMkLst>
        <pc:spChg chg="mod">
          <ac:chgData name="Chris Droessler" userId="625c3661-9d64-47fa-b83c-4b49393bd161" providerId="ADAL" clId="{70C8DD26-D119-AB4F-9449-B5392DD513B2}" dt="2020-03-10T12:11:17.933" v="620" actId="20577"/>
          <ac:spMkLst>
            <pc:docMk/>
            <pc:sldMk cId="2635008677" sldId="750"/>
            <ac:spMk id="2" creationId="{00000000-0000-0000-0000-000000000000}"/>
          </ac:spMkLst>
        </pc:spChg>
        <pc:spChg chg="mod">
          <ac:chgData name="Chris Droessler" userId="625c3661-9d64-47fa-b83c-4b49393bd161" providerId="ADAL" clId="{70C8DD26-D119-AB4F-9449-B5392DD513B2}" dt="2020-03-10T12:12:48.525" v="665" actId="20577"/>
          <ac:spMkLst>
            <pc:docMk/>
            <pc:sldMk cId="2635008677" sldId="750"/>
            <ac:spMk id="3" creationId="{00000000-0000-0000-0000-000000000000}"/>
          </ac:spMkLst>
        </pc:spChg>
        <pc:spChg chg="add del mod">
          <ac:chgData name="Chris Droessler" userId="625c3661-9d64-47fa-b83c-4b49393bd161" providerId="ADAL" clId="{70C8DD26-D119-AB4F-9449-B5392DD513B2}" dt="2020-03-10T12:11:55.212" v="635" actId="478"/>
          <ac:spMkLst>
            <pc:docMk/>
            <pc:sldMk cId="2635008677" sldId="750"/>
            <ac:spMk id="4" creationId="{B3D5E73A-4B64-2C47-B0E5-49B64F5AEC81}"/>
          </ac:spMkLst>
        </pc:spChg>
        <pc:picChg chg="del">
          <ac:chgData name="Chris Droessler" userId="625c3661-9d64-47fa-b83c-4b49393bd161" providerId="ADAL" clId="{70C8DD26-D119-AB4F-9449-B5392DD513B2}" dt="2020-03-10T12:10:49.876" v="607" actId="478"/>
          <ac:picMkLst>
            <pc:docMk/>
            <pc:sldMk cId="2635008677" sldId="750"/>
            <ac:picMk id="1028" creationId="{CEE9EBE5-CDDC-244D-A294-869AB52BDBAE}"/>
          </ac:picMkLst>
        </pc:picChg>
        <pc:picChg chg="add mod">
          <ac:chgData name="Chris Droessler" userId="625c3661-9d64-47fa-b83c-4b49393bd161" providerId="ADAL" clId="{70C8DD26-D119-AB4F-9449-B5392DD513B2}" dt="2020-03-10T12:14:03.708" v="680" actId="1076"/>
          <ac:picMkLst>
            <pc:docMk/>
            <pc:sldMk cId="2635008677" sldId="750"/>
            <ac:picMk id="2050" creationId="{579368CD-5345-DD49-ADE8-5C8664E5E982}"/>
          </ac:picMkLst>
        </pc:picChg>
      </pc:sldChg>
      <pc:sldChg chg="modSp add">
        <pc:chgData name="Chris Droessler" userId="625c3661-9d64-47fa-b83c-4b49393bd161" providerId="ADAL" clId="{70C8DD26-D119-AB4F-9449-B5392DD513B2}" dt="2020-03-10T12:16:37.893" v="703" actId="20577"/>
        <pc:sldMkLst>
          <pc:docMk/>
          <pc:sldMk cId="575024193" sldId="751"/>
        </pc:sldMkLst>
        <pc:spChg chg="mod">
          <ac:chgData name="Chris Droessler" userId="625c3661-9d64-47fa-b83c-4b49393bd161" providerId="ADAL" clId="{70C8DD26-D119-AB4F-9449-B5392DD513B2}" dt="2020-03-10T12:16:37.893" v="703" actId="20577"/>
          <ac:spMkLst>
            <pc:docMk/>
            <pc:sldMk cId="575024193" sldId="751"/>
            <ac:spMk id="3" creationId="{00000000-0000-0000-0000-000000000000}"/>
          </ac:spMkLst>
        </pc:spChg>
      </pc:sldChg>
      <pc:sldChg chg="modSp add modNotesTx">
        <pc:chgData name="Chris Droessler" userId="625c3661-9d64-47fa-b83c-4b49393bd161" providerId="ADAL" clId="{70C8DD26-D119-AB4F-9449-B5392DD513B2}" dt="2020-03-10T12:22:57.414" v="715" actId="20577"/>
        <pc:sldMkLst>
          <pc:docMk/>
          <pc:sldMk cId="3078072871" sldId="752"/>
        </pc:sldMkLst>
        <pc:spChg chg="mod">
          <ac:chgData name="Chris Droessler" userId="625c3661-9d64-47fa-b83c-4b49393bd161" providerId="ADAL" clId="{70C8DD26-D119-AB4F-9449-B5392DD513B2}" dt="2020-03-10T12:22:50.791" v="714" actId="113"/>
          <ac:spMkLst>
            <pc:docMk/>
            <pc:sldMk cId="3078072871" sldId="752"/>
            <ac:spMk id="2" creationId="{9F09F1B7-FDAD-B64D-9F1D-6BD08418E49C}"/>
          </ac:spMkLst>
        </pc:spChg>
      </pc:sldChg>
      <pc:sldChg chg="modSp add">
        <pc:chgData name="Chris Droessler" userId="625c3661-9d64-47fa-b83c-4b49393bd161" providerId="ADAL" clId="{70C8DD26-D119-AB4F-9449-B5392DD513B2}" dt="2020-03-10T12:23:26.846" v="720" actId="12"/>
        <pc:sldMkLst>
          <pc:docMk/>
          <pc:sldMk cId="57546599" sldId="753"/>
        </pc:sldMkLst>
        <pc:spChg chg="mod">
          <ac:chgData name="Chris Droessler" userId="625c3661-9d64-47fa-b83c-4b49393bd161" providerId="ADAL" clId="{70C8DD26-D119-AB4F-9449-B5392DD513B2}" dt="2020-03-10T12:23:26.846" v="720" actId="12"/>
          <ac:spMkLst>
            <pc:docMk/>
            <pc:sldMk cId="57546599" sldId="753"/>
            <ac:spMk id="2" creationId="{9F09F1B7-FDAD-B64D-9F1D-6BD08418E49C}"/>
          </ac:spMkLst>
        </pc:spChg>
      </pc:sldChg>
      <pc:sldChg chg="modSp add">
        <pc:chgData name="Chris Droessler" userId="625c3661-9d64-47fa-b83c-4b49393bd161" providerId="ADAL" clId="{70C8DD26-D119-AB4F-9449-B5392DD513B2}" dt="2020-03-10T12:23:50.902" v="725" actId="12"/>
        <pc:sldMkLst>
          <pc:docMk/>
          <pc:sldMk cId="2116330429" sldId="754"/>
        </pc:sldMkLst>
        <pc:spChg chg="mod">
          <ac:chgData name="Chris Droessler" userId="625c3661-9d64-47fa-b83c-4b49393bd161" providerId="ADAL" clId="{70C8DD26-D119-AB4F-9449-B5392DD513B2}" dt="2020-03-10T12:23:50.902" v="725" actId="12"/>
          <ac:spMkLst>
            <pc:docMk/>
            <pc:sldMk cId="2116330429" sldId="754"/>
            <ac:spMk id="2" creationId="{9F09F1B7-FDAD-B64D-9F1D-6BD08418E49C}"/>
          </ac:spMkLst>
        </pc:spChg>
      </pc:sldChg>
    </pc:docChg>
  </pc:docChgLst>
  <pc:docChgLst>
    <pc:chgData name="Chris Droessler" userId="625c3661-9d64-47fa-b83c-4b49393bd161" providerId="ADAL" clId="{485E4A66-6DDC-2F4F-9A5D-45DD2E5D7E25}"/>
    <pc:docChg chg="delSld modSld">
      <pc:chgData name="Chris Droessler" userId="625c3661-9d64-47fa-b83c-4b49393bd161" providerId="ADAL" clId="{485E4A66-6DDC-2F4F-9A5D-45DD2E5D7E25}" dt="2019-10-08T14:37:54.640" v="287" actId="2696"/>
      <pc:docMkLst>
        <pc:docMk/>
      </pc:docMkLst>
      <pc:sldChg chg="modSp">
        <pc:chgData name="Chris Droessler" userId="625c3661-9d64-47fa-b83c-4b49393bd161" providerId="ADAL" clId="{485E4A66-6DDC-2F4F-9A5D-45DD2E5D7E25}" dt="2019-10-08T14:27:55.263" v="124" actId="20577"/>
        <pc:sldMkLst>
          <pc:docMk/>
          <pc:sldMk cId="1133732581" sldId="261"/>
        </pc:sldMkLst>
        <pc:spChg chg="mod">
          <ac:chgData name="Chris Droessler" userId="625c3661-9d64-47fa-b83c-4b49393bd161" providerId="ADAL" clId="{485E4A66-6DDC-2F4F-9A5D-45DD2E5D7E25}" dt="2019-10-08T14:27:55.263" v="124" actId="20577"/>
          <ac:spMkLst>
            <pc:docMk/>
            <pc:sldMk cId="1133732581" sldId="261"/>
            <ac:spMk id="197" creationId="{00000000-0000-0000-0000-000000000000}"/>
          </ac:spMkLst>
        </pc:spChg>
      </pc:sldChg>
      <pc:sldChg chg="modSp">
        <pc:chgData name="Chris Droessler" userId="625c3661-9d64-47fa-b83c-4b49393bd161" providerId="ADAL" clId="{485E4A66-6DDC-2F4F-9A5D-45DD2E5D7E25}" dt="2019-10-08T14:29:05.903" v="178" actId="20577"/>
        <pc:sldMkLst>
          <pc:docMk/>
          <pc:sldMk cId="3776938010" sldId="262"/>
        </pc:sldMkLst>
        <pc:spChg chg="mod">
          <ac:chgData name="Chris Droessler" userId="625c3661-9d64-47fa-b83c-4b49393bd161" providerId="ADAL" clId="{485E4A66-6DDC-2F4F-9A5D-45DD2E5D7E25}" dt="2019-10-08T14:29:05.903" v="178" actId="20577"/>
          <ac:spMkLst>
            <pc:docMk/>
            <pc:sldMk cId="3776938010" sldId="262"/>
            <ac:spMk id="207" creationId="{00000000-0000-0000-0000-000000000000}"/>
          </ac:spMkLst>
        </pc:spChg>
      </pc:sldChg>
      <pc:sldChg chg="modSp">
        <pc:chgData name="Chris Droessler" userId="625c3661-9d64-47fa-b83c-4b49393bd161" providerId="ADAL" clId="{485E4A66-6DDC-2F4F-9A5D-45DD2E5D7E25}" dt="2019-10-08T14:31:32.060" v="247" actId="20577"/>
        <pc:sldMkLst>
          <pc:docMk/>
          <pc:sldMk cId="3092514365" sldId="264"/>
        </pc:sldMkLst>
        <pc:spChg chg="mod">
          <ac:chgData name="Chris Droessler" userId="625c3661-9d64-47fa-b83c-4b49393bd161" providerId="ADAL" clId="{485E4A66-6DDC-2F4F-9A5D-45DD2E5D7E25}" dt="2019-10-08T14:31:32.060" v="247" actId="20577"/>
          <ac:spMkLst>
            <pc:docMk/>
            <pc:sldMk cId="3092514365" sldId="264"/>
            <ac:spMk id="2" creationId="{3897AC37-F175-5744-801C-50CF35998259}"/>
          </ac:spMkLst>
        </pc:spChg>
        <pc:spChg chg="mod">
          <ac:chgData name="Chris Droessler" userId="625c3661-9d64-47fa-b83c-4b49393bd161" providerId="ADAL" clId="{485E4A66-6DDC-2F4F-9A5D-45DD2E5D7E25}" dt="2019-10-08T12:52:17.569" v="60" actId="20577"/>
          <ac:spMkLst>
            <pc:docMk/>
            <pc:sldMk cId="3092514365" sldId="264"/>
            <ac:spMk id="229" creationId="{00000000-0000-0000-0000-000000000000}"/>
          </ac:spMkLst>
        </pc:spChg>
      </pc:sldChg>
      <pc:sldChg chg="modSp">
        <pc:chgData name="Chris Droessler" userId="625c3661-9d64-47fa-b83c-4b49393bd161" providerId="ADAL" clId="{485E4A66-6DDC-2F4F-9A5D-45DD2E5D7E25}" dt="2019-10-08T14:35:25.668" v="265" actId="20577"/>
        <pc:sldMkLst>
          <pc:docMk/>
          <pc:sldMk cId="3228340405" sldId="265"/>
        </pc:sldMkLst>
        <pc:spChg chg="mod">
          <ac:chgData name="Chris Droessler" userId="625c3661-9d64-47fa-b83c-4b49393bd161" providerId="ADAL" clId="{485E4A66-6DDC-2F4F-9A5D-45DD2E5D7E25}" dt="2019-10-08T14:35:25.668" v="265" actId="20577"/>
          <ac:spMkLst>
            <pc:docMk/>
            <pc:sldMk cId="3228340405" sldId="265"/>
            <ac:spMk id="240" creationId="{00000000-0000-0000-0000-000000000000}"/>
          </ac:spMkLst>
        </pc:spChg>
      </pc:sldChg>
      <pc:sldChg chg="modSp">
        <pc:chgData name="Chris Droessler" userId="625c3661-9d64-47fa-b83c-4b49393bd161" providerId="ADAL" clId="{485E4A66-6DDC-2F4F-9A5D-45DD2E5D7E25}" dt="2019-10-08T14:37:02.748" v="286" actId="20577"/>
        <pc:sldMkLst>
          <pc:docMk/>
          <pc:sldMk cId="2800900242" sldId="266"/>
        </pc:sldMkLst>
        <pc:spChg chg="mod">
          <ac:chgData name="Chris Droessler" userId="625c3661-9d64-47fa-b83c-4b49393bd161" providerId="ADAL" clId="{485E4A66-6DDC-2F4F-9A5D-45DD2E5D7E25}" dt="2019-10-08T14:37:02.748" v="286" actId="20577"/>
          <ac:spMkLst>
            <pc:docMk/>
            <pc:sldMk cId="2800900242" sldId="266"/>
            <ac:spMk id="250" creationId="{00000000-0000-0000-0000-000000000000}"/>
          </ac:spMkLst>
        </pc:spChg>
      </pc:sldChg>
      <pc:sldChg chg="modSp">
        <pc:chgData name="Chris Droessler" userId="625c3661-9d64-47fa-b83c-4b49393bd161" providerId="ADAL" clId="{485E4A66-6DDC-2F4F-9A5D-45DD2E5D7E25}" dt="2019-10-08T14:26:46.152" v="97" actId="20577"/>
        <pc:sldMkLst>
          <pc:docMk/>
          <pc:sldMk cId="2363076874" sldId="283"/>
        </pc:sldMkLst>
        <pc:spChg chg="mod">
          <ac:chgData name="Chris Droessler" userId="625c3661-9d64-47fa-b83c-4b49393bd161" providerId="ADAL" clId="{485E4A66-6DDC-2F4F-9A5D-45DD2E5D7E25}" dt="2019-10-08T14:26:46.152" v="97" actId="20577"/>
          <ac:spMkLst>
            <pc:docMk/>
            <pc:sldMk cId="2363076874" sldId="283"/>
            <ac:spMk id="274" creationId="{00000000-0000-0000-0000-000000000000}"/>
          </ac:spMkLst>
        </pc:spChg>
      </pc:sldChg>
      <pc:sldChg chg="modSp">
        <pc:chgData name="Chris Droessler" userId="625c3661-9d64-47fa-b83c-4b49393bd161" providerId="ADAL" clId="{485E4A66-6DDC-2F4F-9A5D-45DD2E5D7E25}" dt="2019-10-08T14:31:09.459" v="231" actId="20577"/>
        <pc:sldMkLst>
          <pc:docMk/>
          <pc:sldMk cId="3713211416" sldId="657"/>
        </pc:sldMkLst>
        <pc:spChg chg="mod">
          <ac:chgData name="Chris Droessler" userId="625c3661-9d64-47fa-b83c-4b49393bd161" providerId="ADAL" clId="{485E4A66-6DDC-2F4F-9A5D-45DD2E5D7E25}" dt="2019-10-08T14:31:09.459" v="231" actId="20577"/>
          <ac:spMkLst>
            <pc:docMk/>
            <pc:sldMk cId="3713211416" sldId="657"/>
            <ac:spMk id="216" creationId="{00000000-0000-0000-0000-000000000000}"/>
          </ac:spMkLst>
        </pc:spChg>
      </pc:sldChg>
    </pc:docChg>
  </pc:docChgLst>
  <pc:docChgLst>
    <pc:chgData name="Chris Droessler" userId="625c3661-9d64-47fa-b83c-4b49393bd161" providerId="ADAL" clId="{73B1CF47-3B47-FD45-8404-8C032EE7A4F1}"/>
    <pc:docChg chg="custSel modSld sldOrd">
      <pc:chgData name="Chris Droessler" userId="625c3661-9d64-47fa-b83c-4b49393bd161" providerId="ADAL" clId="{73B1CF47-3B47-FD45-8404-8C032EE7A4F1}" dt="2020-02-11T13:14:50.496" v="337" actId="20577"/>
      <pc:docMkLst>
        <pc:docMk/>
      </pc:docMkLst>
      <pc:sldChg chg="modSp">
        <pc:chgData name="Chris Droessler" userId="625c3661-9d64-47fa-b83c-4b49393bd161" providerId="ADAL" clId="{73B1CF47-3B47-FD45-8404-8C032EE7A4F1}" dt="2020-02-11T13:04:35.958" v="297" actId="20577"/>
        <pc:sldMkLst>
          <pc:docMk/>
          <pc:sldMk cId="3019619489" sldId="258"/>
        </pc:sldMkLst>
        <pc:spChg chg="mod">
          <ac:chgData name="Chris Droessler" userId="625c3661-9d64-47fa-b83c-4b49393bd161" providerId="ADAL" clId="{73B1CF47-3B47-FD45-8404-8C032EE7A4F1}" dt="2020-02-11T12:48:04.198" v="138" actId="20577"/>
          <ac:spMkLst>
            <pc:docMk/>
            <pc:sldMk cId="3019619489" sldId="258"/>
            <ac:spMk id="136" creationId="{00000000-0000-0000-0000-000000000000}"/>
          </ac:spMkLst>
        </pc:spChg>
        <pc:spChg chg="mod">
          <ac:chgData name="Chris Droessler" userId="625c3661-9d64-47fa-b83c-4b49393bd161" providerId="ADAL" clId="{73B1CF47-3B47-FD45-8404-8C032EE7A4F1}" dt="2020-02-11T12:48:24.718" v="152" actId="20577"/>
          <ac:spMkLst>
            <pc:docMk/>
            <pc:sldMk cId="3019619489" sldId="258"/>
            <ac:spMk id="137" creationId="{00000000-0000-0000-0000-000000000000}"/>
          </ac:spMkLst>
        </pc:spChg>
        <pc:spChg chg="mod">
          <ac:chgData name="Chris Droessler" userId="625c3661-9d64-47fa-b83c-4b49393bd161" providerId="ADAL" clId="{73B1CF47-3B47-FD45-8404-8C032EE7A4F1}" dt="2020-02-11T13:04:35.958" v="297" actId="20577"/>
          <ac:spMkLst>
            <pc:docMk/>
            <pc:sldMk cId="3019619489" sldId="258"/>
            <ac:spMk id="138" creationId="{00000000-0000-0000-0000-000000000000}"/>
          </ac:spMkLst>
        </pc:spChg>
        <pc:spChg chg="mod">
          <ac:chgData name="Chris Droessler" userId="625c3661-9d64-47fa-b83c-4b49393bd161" providerId="ADAL" clId="{73B1CF47-3B47-FD45-8404-8C032EE7A4F1}" dt="2020-02-11T12:48:54.213" v="163" actId="120"/>
          <ac:spMkLst>
            <pc:docMk/>
            <pc:sldMk cId="3019619489" sldId="258"/>
            <ac:spMk id="144" creationId="{00000000-0000-0000-0000-000000000000}"/>
          </ac:spMkLst>
        </pc:spChg>
      </pc:sldChg>
      <pc:sldChg chg="modSp">
        <pc:chgData name="Chris Droessler" userId="625c3661-9d64-47fa-b83c-4b49393bd161" providerId="ADAL" clId="{73B1CF47-3B47-FD45-8404-8C032EE7A4F1}" dt="2020-02-11T12:49:11.638" v="164" actId="20577"/>
        <pc:sldMkLst>
          <pc:docMk/>
          <pc:sldMk cId="1206099407" sldId="259"/>
        </pc:sldMkLst>
        <pc:spChg chg="mod">
          <ac:chgData name="Chris Droessler" userId="625c3661-9d64-47fa-b83c-4b49393bd161" providerId="ADAL" clId="{73B1CF47-3B47-FD45-8404-8C032EE7A4F1}" dt="2020-02-11T12:49:11.638" v="164" actId="20577"/>
          <ac:spMkLst>
            <pc:docMk/>
            <pc:sldMk cId="1206099407" sldId="259"/>
            <ac:spMk id="153" creationId="{00000000-0000-0000-0000-000000000000}"/>
          </ac:spMkLst>
        </pc:spChg>
      </pc:sldChg>
      <pc:sldChg chg="modSp">
        <pc:chgData name="Chris Droessler" userId="625c3661-9d64-47fa-b83c-4b49393bd161" providerId="ADAL" clId="{73B1CF47-3B47-FD45-8404-8C032EE7A4F1}" dt="2020-02-11T13:14:50.496" v="337" actId="20577"/>
        <pc:sldMkLst>
          <pc:docMk/>
          <pc:sldMk cId="4278936860" sldId="260"/>
        </pc:sldMkLst>
        <pc:spChg chg="mod">
          <ac:chgData name="Chris Droessler" userId="625c3661-9d64-47fa-b83c-4b49393bd161" providerId="ADAL" clId="{73B1CF47-3B47-FD45-8404-8C032EE7A4F1}" dt="2020-02-11T13:14:50.496" v="337" actId="20577"/>
          <ac:spMkLst>
            <pc:docMk/>
            <pc:sldMk cId="4278936860" sldId="260"/>
            <ac:spMk id="3" creationId="{420FD414-E693-9242-9A7C-AEF4082D6A0C}"/>
          </ac:spMkLst>
        </pc:spChg>
      </pc:sldChg>
      <pc:sldChg chg="modSp">
        <pc:chgData name="Chris Droessler" userId="625c3661-9d64-47fa-b83c-4b49393bd161" providerId="ADAL" clId="{73B1CF47-3B47-FD45-8404-8C032EE7A4F1}" dt="2020-02-11T12:43:09.821" v="131" actId="20577"/>
        <pc:sldMkLst>
          <pc:docMk/>
          <pc:sldMk cId="3657694113" sldId="263"/>
        </pc:sldMkLst>
        <pc:spChg chg="mod">
          <ac:chgData name="Chris Droessler" userId="625c3661-9d64-47fa-b83c-4b49393bd161" providerId="ADAL" clId="{73B1CF47-3B47-FD45-8404-8C032EE7A4F1}" dt="2020-02-11T12:43:09.821" v="131" actId="20577"/>
          <ac:spMkLst>
            <pc:docMk/>
            <pc:sldMk cId="3657694113" sldId="263"/>
            <ac:spMk id="203" creationId="{00000000-0000-0000-0000-000000000000}"/>
          </ac:spMkLst>
        </pc:spChg>
      </pc:sldChg>
      <pc:sldChg chg="modSp">
        <pc:chgData name="Chris Droessler" userId="625c3661-9d64-47fa-b83c-4b49393bd161" providerId="ADAL" clId="{73B1CF47-3B47-FD45-8404-8C032EE7A4F1}" dt="2020-02-11T12:53:48.006" v="197" actId="20577"/>
        <pc:sldMkLst>
          <pc:docMk/>
          <pc:sldMk cId="580887468" sldId="265"/>
        </pc:sldMkLst>
        <pc:spChg chg="mod">
          <ac:chgData name="Chris Droessler" userId="625c3661-9d64-47fa-b83c-4b49393bd161" providerId="ADAL" clId="{73B1CF47-3B47-FD45-8404-8C032EE7A4F1}" dt="2020-02-11T12:53:48.006" v="197" actId="20577"/>
          <ac:spMkLst>
            <pc:docMk/>
            <pc:sldMk cId="580887468" sldId="265"/>
            <ac:spMk id="2" creationId="{500B0789-9283-3247-B948-3960E6D4900F}"/>
          </ac:spMkLst>
        </pc:spChg>
      </pc:sldChg>
      <pc:sldChg chg="modSp">
        <pc:chgData name="Chris Droessler" userId="625c3661-9d64-47fa-b83c-4b49393bd161" providerId="ADAL" clId="{73B1CF47-3B47-FD45-8404-8C032EE7A4F1}" dt="2020-02-11T12:54:35.558" v="213" actId="20577"/>
        <pc:sldMkLst>
          <pc:docMk/>
          <pc:sldMk cId="2759680245" sldId="266"/>
        </pc:sldMkLst>
        <pc:spChg chg="mod">
          <ac:chgData name="Chris Droessler" userId="625c3661-9d64-47fa-b83c-4b49393bd161" providerId="ADAL" clId="{73B1CF47-3B47-FD45-8404-8C032EE7A4F1}" dt="2020-02-11T12:54:35.558" v="213" actId="20577"/>
          <ac:spMkLst>
            <pc:docMk/>
            <pc:sldMk cId="2759680245" sldId="266"/>
            <ac:spMk id="2" creationId="{62F2F0A9-750E-4B4D-A2BA-865A5767027E}"/>
          </ac:spMkLst>
        </pc:spChg>
        <pc:spChg chg="mod">
          <ac:chgData name="Chris Droessler" userId="625c3661-9d64-47fa-b83c-4b49393bd161" providerId="ADAL" clId="{73B1CF47-3B47-FD45-8404-8C032EE7A4F1}" dt="2020-02-11T12:54:05.222" v="211" actId="404"/>
          <ac:spMkLst>
            <pc:docMk/>
            <pc:sldMk cId="2759680245" sldId="266"/>
            <ac:spMk id="230" creationId="{00000000-0000-0000-0000-000000000000}"/>
          </ac:spMkLst>
        </pc:spChg>
      </pc:sldChg>
      <pc:sldChg chg="modSp">
        <pc:chgData name="Chris Droessler" userId="625c3661-9d64-47fa-b83c-4b49393bd161" providerId="ADAL" clId="{73B1CF47-3B47-FD45-8404-8C032EE7A4F1}" dt="2020-02-11T12:36:56.206" v="93" actId="20577"/>
        <pc:sldMkLst>
          <pc:docMk/>
          <pc:sldMk cId="3966205427" sldId="267"/>
        </pc:sldMkLst>
        <pc:spChg chg="mod">
          <ac:chgData name="Chris Droessler" userId="625c3661-9d64-47fa-b83c-4b49393bd161" providerId="ADAL" clId="{73B1CF47-3B47-FD45-8404-8C032EE7A4F1}" dt="2020-02-11T12:36:56.206" v="93" actId="20577"/>
          <ac:spMkLst>
            <pc:docMk/>
            <pc:sldMk cId="3966205427" sldId="267"/>
            <ac:spMk id="4" creationId="{9E30DF0B-C1F5-104C-AC51-188D0DB54409}"/>
          </ac:spMkLst>
        </pc:spChg>
      </pc:sldChg>
      <pc:sldChg chg="addSp delSp modSp">
        <pc:chgData name="Chris Droessler" userId="625c3661-9d64-47fa-b83c-4b49393bd161" providerId="ADAL" clId="{73B1CF47-3B47-FD45-8404-8C032EE7A4F1}" dt="2020-02-11T13:03:20.436" v="282" actId="478"/>
        <pc:sldMkLst>
          <pc:docMk/>
          <pc:sldMk cId="7121754" sldId="268"/>
        </pc:sldMkLst>
        <pc:spChg chg="add del mod">
          <ac:chgData name="Chris Droessler" userId="625c3661-9d64-47fa-b83c-4b49393bd161" providerId="ADAL" clId="{73B1CF47-3B47-FD45-8404-8C032EE7A4F1}" dt="2020-02-11T13:03:20.436" v="282" actId="478"/>
          <ac:spMkLst>
            <pc:docMk/>
            <pc:sldMk cId="7121754" sldId="268"/>
            <ac:spMk id="2" creationId="{B9B5BCB0-5B25-0845-86B6-21EC80E42059}"/>
          </ac:spMkLst>
        </pc:spChg>
        <pc:spChg chg="mod">
          <ac:chgData name="Chris Droessler" userId="625c3661-9d64-47fa-b83c-4b49393bd161" providerId="ADAL" clId="{73B1CF47-3B47-FD45-8404-8C032EE7A4F1}" dt="2020-02-11T13:03:17.902" v="281" actId="20577"/>
          <ac:spMkLst>
            <pc:docMk/>
            <pc:sldMk cId="7121754" sldId="268"/>
            <ac:spMk id="6" creationId="{D5D026CE-AAAE-0946-AEEA-F5180C13848A}"/>
          </ac:spMkLst>
        </pc:spChg>
      </pc:sldChg>
      <pc:sldChg chg="modSp">
        <pc:chgData name="Chris Droessler" userId="625c3661-9d64-47fa-b83c-4b49393bd161" providerId="ADAL" clId="{73B1CF47-3B47-FD45-8404-8C032EE7A4F1}" dt="2020-02-11T12:55:21.757" v="215" actId="20577"/>
        <pc:sldMkLst>
          <pc:docMk/>
          <pc:sldMk cId="1313301655" sldId="269"/>
        </pc:sldMkLst>
        <pc:spChg chg="mod">
          <ac:chgData name="Chris Droessler" userId="625c3661-9d64-47fa-b83c-4b49393bd161" providerId="ADAL" clId="{73B1CF47-3B47-FD45-8404-8C032EE7A4F1}" dt="2020-02-11T12:55:21.757" v="215" actId="20577"/>
          <ac:spMkLst>
            <pc:docMk/>
            <pc:sldMk cId="1313301655" sldId="269"/>
            <ac:spMk id="4" creationId="{433ECD51-8493-E64E-ACC5-A80EE5E7DE59}"/>
          </ac:spMkLst>
        </pc:spChg>
      </pc:sldChg>
      <pc:sldChg chg="modSp">
        <pc:chgData name="Chris Droessler" userId="625c3661-9d64-47fa-b83c-4b49393bd161" providerId="ADAL" clId="{73B1CF47-3B47-FD45-8404-8C032EE7A4F1}" dt="2020-02-11T12:56:34.917" v="233" actId="20577"/>
        <pc:sldMkLst>
          <pc:docMk/>
          <pc:sldMk cId="3938407538" sldId="271"/>
        </pc:sldMkLst>
        <pc:spChg chg="mod">
          <ac:chgData name="Chris Droessler" userId="625c3661-9d64-47fa-b83c-4b49393bd161" providerId="ADAL" clId="{73B1CF47-3B47-FD45-8404-8C032EE7A4F1}" dt="2020-02-11T12:56:34.917" v="233" actId="20577"/>
          <ac:spMkLst>
            <pc:docMk/>
            <pc:sldMk cId="3938407538" sldId="271"/>
            <ac:spMk id="2" creationId="{8FD234EF-1902-354D-8E90-43BBCEF4749E}"/>
          </ac:spMkLst>
        </pc:spChg>
      </pc:sldChg>
      <pc:sldChg chg="modSp">
        <pc:chgData name="Chris Droessler" userId="625c3661-9d64-47fa-b83c-4b49393bd161" providerId="ADAL" clId="{73B1CF47-3B47-FD45-8404-8C032EE7A4F1}" dt="2020-02-11T12:57:13.759" v="237" actId="20577"/>
        <pc:sldMkLst>
          <pc:docMk/>
          <pc:sldMk cId="937673895" sldId="273"/>
        </pc:sldMkLst>
        <pc:spChg chg="mod">
          <ac:chgData name="Chris Droessler" userId="625c3661-9d64-47fa-b83c-4b49393bd161" providerId="ADAL" clId="{73B1CF47-3B47-FD45-8404-8C032EE7A4F1}" dt="2020-02-11T12:57:13.759" v="237" actId="20577"/>
          <ac:spMkLst>
            <pc:docMk/>
            <pc:sldMk cId="937673895" sldId="273"/>
            <ac:spMk id="4" creationId="{B2780C92-466D-8646-B31A-8079CBAECF2D}"/>
          </ac:spMkLst>
        </pc:spChg>
      </pc:sldChg>
      <pc:sldChg chg="modSp">
        <pc:chgData name="Chris Droessler" userId="625c3661-9d64-47fa-b83c-4b49393bd161" providerId="ADAL" clId="{73B1CF47-3B47-FD45-8404-8C032EE7A4F1}" dt="2020-02-11T12:57:54.759" v="240" actId="20577"/>
        <pc:sldMkLst>
          <pc:docMk/>
          <pc:sldMk cId="333955365" sldId="274"/>
        </pc:sldMkLst>
        <pc:spChg chg="mod">
          <ac:chgData name="Chris Droessler" userId="625c3661-9d64-47fa-b83c-4b49393bd161" providerId="ADAL" clId="{73B1CF47-3B47-FD45-8404-8C032EE7A4F1}" dt="2020-02-11T12:57:54.759" v="240" actId="20577"/>
          <ac:spMkLst>
            <pc:docMk/>
            <pc:sldMk cId="333955365" sldId="274"/>
            <ac:spMk id="4" creationId="{3E3D6225-F023-9949-ADE3-F0F10F131530}"/>
          </ac:spMkLst>
        </pc:spChg>
      </pc:sldChg>
      <pc:sldChg chg="modSp">
        <pc:chgData name="Chris Droessler" userId="625c3661-9d64-47fa-b83c-4b49393bd161" providerId="ADAL" clId="{73B1CF47-3B47-FD45-8404-8C032EE7A4F1}" dt="2020-02-11T12:58:08.022" v="241" actId="20577"/>
        <pc:sldMkLst>
          <pc:docMk/>
          <pc:sldMk cId="1092735141" sldId="275"/>
        </pc:sldMkLst>
        <pc:spChg chg="mod">
          <ac:chgData name="Chris Droessler" userId="625c3661-9d64-47fa-b83c-4b49393bd161" providerId="ADAL" clId="{73B1CF47-3B47-FD45-8404-8C032EE7A4F1}" dt="2020-02-11T12:58:08.022" v="241" actId="20577"/>
          <ac:spMkLst>
            <pc:docMk/>
            <pc:sldMk cId="1092735141" sldId="275"/>
            <ac:spMk id="6" creationId="{2D192F57-4EF0-1149-8FB3-017ADD089669}"/>
          </ac:spMkLst>
        </pc:spChg>
      </pc:sldChg>
      <pc:sldChg chg="modSp">
        <pc:chgData name="Chris Droessler" userId="625c3661-9d64-47fa-b83c-4b49393bd161" providerId="ADAL" clId="{73B1CF47-3B47-FD45-8404-8C032EE7A4F1}" dt="2020-02-11T12:58:46.959" v="242" actId="948"/>
        <pc:sldMkLst>
          <pc:docMk/>
          <pc:sldMk cId="4258502297" sldId="277"/>
        </pc:sldMkLst>
        <pc:spChg chg="mod">
          <ac:chgData name="Chris Droessler" userId="625c3661-9d64-47fa-b83c-4b49393bd161" providerId="ADAL" clId="{73B1CF47-3B47-FD45-8404-8C032EE7A4F1}" dt="2020-02-11T12:58:46.959" v="242" actId="948"/>
          <ac:spMkLst>
            <pc:docMk/>
            <pc:sldMk cId="4258502297" sldId="277"/>
            <ac:spMk id="277" creationId="{00000000-0000-0000-0000-000000000000}"/>
          </ac:spMkLst>
        </pc:spChg>
      </pc:sldChg>
      <pc:sldChg chg="modSp">
        <pc:chgData name="Chris Droessler" userId="625c3661-9d64-47fa-b83c-4b49393bd161" providerId="ADAL" clId="{73B1CF47-3B47-FD45-8404-8C032EE7A4F1}" dt="2020-02-11T13:04:05.329" v="292" actId="20577"/>
        <pc:sldMkLst>
          <pc:docMk/>
          <pc:sldMk cId="409224612" sldId="278"/>
        </pc:sldMkLst>
        <pc:spChg chg="mod">
          <ac:chgData name="Chris Droessler" userId="625c3661-9d64-47fa-b83c-4b49393bd161" providerId="ADAL" clId="{73B1CF47-3B47-FD45-8404-8C032EE7A4F1}" dt="2020-02-11T13:04:05.329" v="292" actId="20577"/>
          <ac:spMkLst>
            <pc:docMk/>
            <pc:sldMk cId="409224612" sldId="278"/>
            <ac:spMk id="280" creationId="{00000000-0000-0000-0000-000000000000}"/>
          </ac:spMkLst>
        </pc:spChg>
      </pc:sldChg>
      <pc:sldChg chg="modSp">
        <pc:chgData name="Chris Droessler" userId="625c3661-9d64-47fa-b83c-4b49393bd161" providerId="ADAL" clId="{73B1CF47-3B47-FD45-8404-8C032EE7A4F1}" dt="2020-02-11T12:46:25.150" v="134" actId="20577"/>
        <pc:sldMkLst>
          <pc:docMk/>
          <pc:sldMk cId="2418671024" sldId="561"/>
        </pc:sldMkLst>
        <pc:spChg chg="mod">
          <ac:chgData name="Chris Droessler" userId="625c3661-9d64-47fa-b83c-4b49393bd161" providerId="ADAL" clId="{73B1CF47-3B47-FD45-8404-8C032EE7A4F1}" dt="2020-02-11T12:46:25.150" v="134" actId="20577"/>
          <ac:spMkLst>
            <pc:docMk/>
            <pc:sldMk cId="2418671024" sldId="561"/>
            <ac:spMk id="2" creationId="{E9498E27-4A46-4D9F-B919-4A6091A07762}"/>
          </ac:spMkLst>
        </pc:spChg>
      </pc:sldChg>
      <pc:sldChg chg="modSp ord">
        <pc:chgData name="Chris Droessler" userId="625c3661-9d64-47fa-b83c-4b49393bd161" providerId="ADAL" clId="{73B1CF47-3B47-FD45-8404-8C032EE7A4F1}" dt="2020-02-11T12:39:41.861" v="120" actId="20577"/>
        <pc:sldMkLst>
          <pc:docMk/>
          <pc:sldMk cId="372870561" sldId="706"/>
        </pc:sldMkLst>
        <pc:spChg chg="mod">
          <ac:chgData name="Chris Droessler" userId="625c3661-9d64-47fa-b83c-4b49393bd161" providerId="ADAL" clId="{73B1CF47-3B47-FD45-8404-8C032EE7A4F1}" dt="2020-02-11T12:39:41.861" v="120" actId="20577"/>
          <ac:spMkLst>
            <pc:docMk/>
            <pc:sldMk cId="372870561" sldId="706"/>
            <ac:spMk id="3" creationId="{420FD414-E693-9242-9A7C-AEF4082D6A0C}"/>
          </ac:spMkLst>
        </pc:spChg>
      </pc:sldChg>
      <pc:sldChg chg="modSp">
        <pc:chgData name="Chris Droessler" userId="625c3661-9d64-47fa-b83c-4b49393bd161" providerId="ADAL" clId="{73B1CF47-3B47-FD45-8404-8C032EE7A4F1}" dt="2020-02-11T12:47:25.182" v="136" actId="20577"/>
        <pc:sldMkLst>
          <pc:docMk/>
          <pc:sldMk cId="1907012793" sldId="712"/>
        </pc:sldMkLst>
        <pc:spChg chg="mod">
          <ac:chgData name="Chris Droessler" userId="625c3661-9d64-47fa-b83c-4b49393bd161" providerId="ADAL" clId="{73B1CF47-3B47-FD45-8404-8C032EE7A4F1}" dt="2020-02-11T12:47:25.182" v="136" actId="20577"/>
          <ac:spMkLst>
            <pc:docMk/>
            <pc:sldMk cId="1907012793" sldId="712"/>
            <ac:spMk id="132" creationId="{00000000-0000-0000-0000-000000000000}"/>
          </ac:spMkLst>
        </pc:spChg>
      </pc:sldChg>
      <pc:sldChg chg="modSp">
        <pc:chgData name="Chris Droessler" userId="625c3661-9d64-47fa-b83c-4b49393bd161" providerId="ADAL" clId="{73B1CF47-3B47-FD45-8404-8C032EE7A4F1}" dt="2020-02-11T12:50:19.125" v="168" actId="20577"/>
        <pc:sldMkLst>
          <pc:docMk/>
          <pc:sldMk cId="720703606" sldId="714"/>
        </pc:sldMkLst>
        <pc:spChg chg="mod">
          <ac:chgData name="Chris Droessler" userId="625c3661-9d64-47fa-b83c-4b49393bd161" providerId="ADAL" clId="{73B1CF47-3B47-FD45-8404-8C032EE7A4F1}" dt="2020-02-11T12:50:11.702" v="165" actId="20577"/>
          <ac:spMkLst>
            <pc:docMk/>
            <pc:sldMk cId="720703606" sldId="714"/>
            <ac:spMk id="4" creationId="{3B51A202-2700-5D44-990F-272642A3399B}"/>
          </ac:spMkLst>
        </pc:spChg>
        <pc:spChg chg="mod">
          <ac:chgData name="Chris Droessler" userId="625c3661-9d64-47fa-b83c-4b49393bd161" providerId="ADAL" clId="{73B1CF47-3B47-FD45-8404-8C032EE7A4F1}" dt="2020-02-11T12:50:19.125" v="168" actId="20577"/>
          <ac:spMkLst>
            <pc:docMk/>
            <pc:sldMk cId="720703606" sldId="714"/>
            <ac:spMk id="5" creationId="{FA482C58-1263-854B-AFCB-74CEC3786BBC}"/>
          </ac:spMkLst>
        </pc:spChg>
      </pc:sldChg>
      <pc:sldChg chg="modSp">
        <pc:chgData name="Chris Droessler" userId="625c3661-9d64-47fa-b83c-4b49393bd161" providerId="ADAL" clId="{73B1CF47-3B47-FD45-8404-8C032EE7A4F1}" dt="2020-02-11T12:51:02.518" v="172" actId="20577"/>
        <pc:sldMkLst>
          <pc:docMk/>
          <pc:sldMk cId="3664086728" sldId="715"/>
        </pc:sldMkLst>
        <pc:spChg chg="mod">
          <ac:chgData name="Chris Droessler" userId="625c3661-9d64-47fa-b83c-4b49393bd161" providerId="ADAL" clId="{73B1CF47-3B47-FD45-8404-8C032EE7A4F1}" dt="2020-02-11T12:50:54.421" v="171" actId="20577"/>
          <ac:spMkLst>
            <pc:docMk/>
            <pc:sldMk cId="3664086728" sldId="715"/>
            <ac:spMk id="151" creationId="{00000000-0000-0000-0000-000000000000}"/>
          </ac:spMkLst>
        </pc:spChg>
        <pc:spChg chg="mod">
          <ac:chgData name="Chris Droessler" userId="625c3661-9d64-47fa-b83c-4b49393bd161" providerId="ADAL" clId="{73B1CF47-3B47-FD45-8404-8C032EE7A4F1}" dt="2020-02-11T12:51:02.518" v="172" actId="20577"/>
          <ac:spMkLst>
            <pc:docMk/>
            <pc:sldMk cId="3664086728" sldId="715"/>
            <ac:spMk id="154" creationId="{00000000-0000-0000-0000-000000000000}"/>
          </ac:spMkLst>
        </pc:spChg>
        <pc:spChg chg="mod">
          <ac:chgData name="Chris Droessler" userId="625c3661-9d64-47fa-b83c-4b49393bd161" providerId="ADAL" clId="{73B1CF47-3B47-FD45-8404-8C032EE7A4F1}" dt="2020-02-11T12:42:53.302" v="130" actId="20577"/>
          <ac:spMkLst>
            <pc:docMk/>
            <pc:sldMk cId="3664086728" sldId="715"/>
            <ac:spMk id="155" creationId="{00000000-0000-0000-0000-000000000000}"/>
          </ac:spMkLst>
        </pc:spChg>
      </pc:sldChg>
      <pc:sldChg chg="modSp">
        <pc:chgData name="Chris Droessler" userId="625c3661-9d64-47fa-b83c-4b49393bd161" providerId="ADAL" clId="{73B1CF47-3B47-FD45-8404-8C032EE7A4F1}" dt="2020-02-11T12:52:08.309" v="178" actId="20577"/>
        <pc:sldMkLst>
          <pc:docMk/>
          <pc:sldMk cId="2781844091" sldId="716"/>
        </pc:sldMkLst>
        <pc:spChg chg="mod">
          <ac:chgData name="Chris Droessler" userId="625c3661-9d64-47fa-b83c-4b49393bd161" providerId="ADAL" clId="{73B1CF47-3B47-FD45-8404-8C032EE7A4F1}" dt="2020-02-11T12:51:37.214" v="174" actId="179"/>
          <ac:spMkLst>
            <pc:docMk/>
            <pc:sldMk cId="2781844091" sldId="716"/>
            <ac:spMk id="12" creationId="{59B10949-6EE5-CB49-AD35-1E599C2984B2}"/>
          </ac:spMkLst>
        </pc:spChg>
        <pc:spChg chg="mod">
          <ac:chgData name="Chris Droessler" userId="625c3661-9d64-47fa-b83c-4b49393bd161" providerId="ADAL" clId="{73B1CF47-3B47-FD45-8404-8C032EE7A4F1}" dt="2020-02-11T12:51:41.621" v="175" actId="179"/>
          <ac:spMkLst>
            <pc:docMk/>
            <pc:sldMk cId="2781844091" sldId="716"/>
            <ac:spMk id="13" creationId="{F5597D9B-D098-314F-9F03-537C79AE9DA2}"/>
          </ac:spMkLst>
        </pc:spChg>
        <pc:spChg chg="mod">
          <ac:chgData name="Chris Droessler" userId="625c3661-9d64-47fa-b83c-4b49393bd161" providerId="ADAL" clId="{73B1CF47-3B47-FD45-8404-8C032EE7A4F1}" dt="2020-02-11T12:52:08.309" v="178" actId="20577"/>
          <ac:spMkLst>
            <pc:docMk/>
            <pc:sldMk cId="2781844091" sldId="716"/>
            <ac:spMk id="14" creationId="{9FF7D8C8-E937-F84F-8020-3785A964F785}"/>
          </ac:spMkLst>
        </pc:spChg>
      </pc:sldChg>
      <pc:sldChg chg="modSp">
        <pc:chgData name="Chris Droessler" userId="625c3661-9d64-47fa-b83c-4b49393bd161" providerId="ADAL" clId="{73B1CF47-3B47-FD45-8404-8C032EE7A4F1}" dt="2020-02-11T13:04:42.941" v="302" actId="20577"/>
        <pc:sldMkLst>
          <pc:docMk/>
          <pc:sldMk cId="3659011642" sldId="717"/>
        </pc:sldMkLst>
        <pc:spChg chg="mod">
          <ac:chgData name="Chris Droessler" userId="625c3661-9d64-47fa-b83c-4b49393bd161" providerId="ADAL" clId="{73B1CF47-3B47-FD45-8404-8C032EE7A4F1}" dt="2020-02-11T12:52:36.511" v="180" actId="20577"/>
          <ac:spMkLst>
            <pc:docMk/>
            <pc:sldMk cId="3659011642" sldId="717"/>
            <ac:spMk id="136" creationId="{00000000-0000-0000-0000-000000000000}"/>
          </ac:spMkLst>
        </pc:spChg>
        <pc:spChg chg="mod">
          <ac:chgData name="Chris Droessler" userId="625c3661-9d64-47fa-b83c-4b49393bd161" providerId="ADAL" clId="{73B1CF47-3B47-FD45-8404-8C032EE7A4F1}" dt="2020-02-11T12:52:57.558" v="194" actId="20577"/>
          <ac:spMkLst>
            <pc:docMk/>
            <pc:sldMk cId="3659011642" sldId="717"/>
            <ac:spMk id="137" creationId="{00000000-0000-0000-0000-000000000000}"/>
          </ac:spMkLst>
        </pc:spChg>
        <pc:spChg chg="mod">
          <ac:chgData name="Chris Droessler" userId="625c3661-9d64-47fa-b83c-4b49393bd161" providerId="ADAL" clId="{73B1CF47-3B47-FD45-8404-8C032EE7A4F1}" dt="2020-02-11T13:04:42.941" v="302" actId="20577"/>
          <ac:spMkLst>
            <pc:docMk/>
            <pc:sldMk cId="3659011642" sldId="717"/>
            <ac:spMk id="138" creationId="{00000000-0000-0000-0000-000000000000}"/>
          </ac:spMkLst>
        </pc:spChg>
      </pc:sldChg>
    </pc:docChg>
  </pc:docChgLst>
  <pc:docChgLst>
    <pc:chgData name="Chris Droessler" userId="625c3661-9d64-47fa-b83c-4b49393bd161" providerId="ADAL" clId="{9F66A07C-42E3-D34A-AA86-CDC0EF5582F9}"/>
    <pc:docChg chg="undo custSel addSld delSld modSld sldOrd modMainMaster">
      <pc:chgData name="Chris Droessler" userId="625c3661-9d64-47fa-b83c-4b49393bd161" providerId="ADAL" clId="{9F66A07C-42E3-D34A-AA86-CDC0EF5582F9}" dt="2020-01-13T17:14:15.489" v="1169" actId="20577"/>
      <pc:docMkLst>
        <pc:docMk/>
      </pc:docMkLst>
      <pc:sldChg chg="modSp del">
        <pc:chgData name="Chris Droessler" userId="625c3661-9d64-47fa-b83c-4b49393bd161" providerId="ADAL" clId="{9F66A07C-42E3-D34A-AA86-CDC0EF5582F9}" dt="2020-01-09T17:06:18.179" v="413" actId="2696"/>
        <pc:sldMkLst>
          <pc:docMk/>
          <pc:sldMk cId="2378976308" sldId="256"/>
        </pc:sldMkLst>
        <pc:spChg chg="mod">
          <ac:chgData name="Chris Droessler" userId="625c3661-9d64-47fa-b83c-4b49393bd161" providerId="ADAL" clId="{9F66A07C-42E3-D34A-AA86-CDC0EF5582F9}" dt="2020-01-09T16:33:41.265" v="0"/>
          <ac:spMkLst>
            <pc:docMk/>
            <pc:sldMk cId="2378976308" sldId="256"/>
            <ac:spMk id="129" creationId="{00000000-0000-0000-0000-000000000000}"/>
          </ac:spMkLst>
        </pc:spChg>
      </pc:sldChg>
      <pc:sldChg chg="modSp">
        <pc:chgData name="Chris Droessler" userId="625c3661-9d64-47fa-b83c-4b49393bd161" providerId="ADAL" clId="{9F66A07C-42E3-D34A-AA86-CDC0EF5582F9}" dt="2020-01-09T16:52:28.162" v="161" actId="403"/>
        <pc:sldMkLst>
          <pc:docMk/>
          <pc:sldMk cId="4118415113" sldId="257"/>
        </pc:sldMkLst>
        <pc:spChg chg="mod">
          <ac:chgData name="Chris Droessler" userId="625c3661-9d64-47fa-b83c-4b49393bd161" providerId="ADAL" clId="{9F66A07C-42E3-D34A-AA86-CDC0EF5582F9}" dt="2020-01-09T16:52:28.162" v="161" actId="403"/>
          <ac:spMkLst>
            <pc:docMk/>
            <pc:sldMk cId="4118415113" sldId="257"/>
            <ac:spMk id="123" creationId="{00000000-0000-0000-0000-000000000000}"/>
          </ac:spMkLst>
        </pc:spChg>
      </pc:sldChg>
      <pc:sldChg chg="addSp delSp modSp add modTransition modNotesTx">
        <pc:chgData name="Chris Droessler" userId="625c3661-9d64-47fa-b83c-4b49393bd161" providerId="ADAL" clId="{9F66A07C-42E3-D34A-AA86-CDC0EF5582F9}" dt="2020-01-13T16:42:59.602" v="910" actId="20577"/>
        <pc:sldMkLst>
          <pc:docMk/>
          <pc:sldMk cId="467587892" sldId="259"/>
        </pc:sldMkLst>
        <pc:spChg chg="add del mod">
          <ac:chgData name="Chris Droessler" userId="625c3661-9d64-47fa-b83c-4b49393bd161" providerId="ADAL" clId="{9F66A07C-42E3-D34A-AA86-CDC0EF5582F9}" dt="2020-01-09T16:52:36.497" v="162"/>
          <ac:spMkLst>
            <pc:docMk/>
            <pc:sldMk cId="467587892" sldId="259"/>
            <ac:spMk id="2" creationId="{B0FF81A9-F0E8-B142-AA66-29118743AA49}"/>
          </ac:spMkLst>
        </pc:spChg>
        <pc:spChg chg="add del mod">
          <ac:chgData name="Chris Droessler" userId="625c3661-9d64-47fa-b83c-4b49393bd161" providerId="ADAL" clId="{9F66A07C-42E3-D34A-AA86-CDC0EF5582F9}" dt="2020-01-09T16:52:36.497" v="162"/>
          <ac:spMkLst>
            <pc:docMk/>
            <pc:sldMk cId="467587892" sldId="259"/>
            <ac:spMk id="3" creationId="{0BC2131F-1C4D-C24F-BA73-F3D683D25C74}"/>
          </ac:spMkLst>
        </pc:spChg>
        <pc:spChg chg="add del mod">
          <ac:chgData name="Chris Droessler" userId="625c3661-9d64-47fa-b83c-4b49393bd161" providerId="ADAL" clId="{9F66A07C-42E3-D34A-AA86-CDC0EF5582F9}" dt="2020-01-09T16:52:37.265" v="163"/>
          <ac:spMkLst>
            <pc:docMk/>
            <pc:sldMk cId="467587892" sldId="259"/>
            <ac:spMk id="4" creationId="{3E809044-84B1-6746-AB4E-44F5482FB260}"/>
          </ac:spMkLst>
        </pc:spChg>
        <pc:spChg chg="add del mod">
          <ac:chgData name="Chris Droessler" userId="625c3661-9d64-47fa-b83c-4b49393bd161" providerId="ADAL" clId="{9F66A07C-42E3-D34A-AA86-CDC0EF5582F9}" dt="2020-01-09T16:52:37.265" v="163"/>
          <ac:spMkLst>
            <pc:docMk/>
            <pc:sldMk cId="467587892" sldId="259"/>
            <ac:spMk id="5" creationId="{3333DAE6-4475-F344-8542-88043C433AD0}"/>
          </ac:spMkLst>
        </pc:spChg>
        <pc:spChg chg="add del mod">
          <ac:chgData name="Chris Droessler" userId="625c3661-9d64-47fa-b83c-4b49393bd161" providerId="ADAL" clId="{9F66A07C-42E3-D34A-AA86-CDC0EF5582F9}" dt="2020-01-09T16:52:37.489" v="164"/>
          <ac:spMkLst>
            <pc:docMk/>
            <pc:sldMk cId="467587892" sldId="259"/>
            <ac:spMk id="6" creationId="{8EA25AF4-C7CD-6B40-A7A3-1DCFBE45E0FB}"/>
          </ac:spMkLst>
        </pc:spChg>
        <pc:spChg chg="add del mod">
          <ac:chgData name="Chris Droessler" userId="625c3661-9d64-47fa-b83c-4b49393bd161" providerId="ADAL" clId="{9F66A07C-42E3-D34A-AA86-CDC0EF5582F9}" dt="2020-01-09T16:52:37.489" v="164"/>
          <ac:spMkLst>
            <pc:docMk/>
            <pc:sldMk cId="467587892" sldId="259"/>
            <ac:spMk id="7" creationId="{A97877CA-AEE8-1C47-8861-6F36C55D28E3}"/>
          </ac:spMkLst>
        </pc:spChg>
        <pc:spChg chg="mod">
          <ac:chgData name="Chris Droessler" userId="625c3661-9d64-47fa-b83c-4b49393bd161" providerId="ADAL" clId="{9F66A07C-42E3-D34A-AA86-CDC0EF5582F9}" dt="2020-01-13T16:42:59.602" v="910" actId="20577"/>
          <ac:spMkLst>
            <pc:docMk/>
            <pc:sldMk cId="467587892" sldId="259"/>
            <ac:spMk id="158" creationId="{00000000-0000-0000-0000-000000000000}"/>
          </ac:spMkLst>
        </pc:spChg>
        <pc:spChg chg="mod">
          <ac:chgData name="Chris Droessler" userId="625c3661-9d64-47fa-b83c-4b49393bd161" providerId="ADAL" clId="{9F66A07C-42E3-D34A-AA86-CDC0EF5582F9}" dt="2020-01-09T16:37:31.783" v="28"/>
          <ac:spMkLst>
            <pc:docMk/>
            <pc:sldMk cId="467587892" sldId="259"/>
            <ac:spMk id="159" creationId="{00000000-0000-0000-0000-000000000000}"/>
          </ac:spMkLst>
        </pc:spChg>
      </pc:sldChg>
      <pc:sldChg chg="addSp delSp modSp add modTransition">
        <pc:chgData name="Chris Droessler" userId="625c3661-9d64-47fa-b83c-4b49393bd161" providerId="ADAL" clId="{9F66A07C-42E3-D34A-AA86-CDC0EF5582F9}" dt="2020-01-10T14:14:15.533" v="659" actId="20577"/>
        <pc:sldMkLst>
          <pc:docMk/>
          <pc:sldMk cId="4278936860" sldId="260"/>
        </pc:sldMkLst>
        <pc:spChg chg="mod">
          <ac:chgData name="Chris Droessler" userId="625c3661-9d64-47fa-b83c-4b49393bd161" providerId="ADAL" clId="{9F66A07C-42E3-D34A-AA86-CDC0EF5582F9}" dt="2020-01-09T17:08:27.973" v="434" actId="20577"/>
          <ac:spMkLst>
            <pc:docMk/>
            <pc:sldMk cId="4278936860" sldId="260"/>
            <ac:spMk id="2" creationId="{4790E6F2-0BAF-6A44-87D4-23A2382430C0}"/>
          </ac:spMkLst>
        </pc:spChg>
        <pc:spChg chg="mod">
          <ac:chgData name="Chris Droessler" userId="625c3661-9d64-47fa-b83c-4b49393bd161" providerId="ADAL" clId="{9F66A07C-42E3-D34A-AA86-CDC0EF5582F9}" dt="2020-01-10T14:14:15.533" v="659" actId="20577"/>
          <ac:spMkLst>
            <pc:docMk/>
            <pc:sldMk cId="4278936860" sldId="260"/>
            <ac:spMk id="3" creationId="{420FD414-E693-9242-9A7C-AEF4082D6A0C}"/>
          </ac:spMkLst>
        </pc:spChg>
        <pc:spChg chg="add del mod">
          <ac:chgData name="Chris Droessler" userId="625c3661-9d64-47fa-b83c-4b49393bd161" providerId="ADAL" clId="{9F66A07C-42E3-D34A-AA86-CDC0EF5582F9}" dt="2020-01-09T17:03:41.853" v="393"/>
          <ac:spMkLst>
            <pc:docMk/>
            <pc:sldMk cId="4278936860" sldId="260"/>
            <ac:spMk id="4" creationId="{3BB87DB2-07C7-2249-94E0-A2A27A7E0D1A}"/>
          </ac:spMkLst>
        </pc:spChg>
        <pc:spChg chg="add del mod">
          <ac:chgData name="Chris Droessler" userId="625c3661-9d64-47fa-b83c-4b49393bd161" providerId="ADAL" clId="{9F66A07C-42E3-D34A-AA86-CDC0EF5582F9}" dt="2020-01-09T17:03:41.853" v="393"/>
          <ac:spMkLst>
            <pc:docMk/>
            <pc:sldMk cId="4278936860" sldId="260"/>
            <ac:spMk id="5" creationId="{B46E0130-F5B3-804A-91A9-9F7B5DF46F53}"/>
          </ac:spMkLst>
        </pc:spChg>
      </pc:sldChg>
      <pc:sldChg chg="modSp del">
        <pc:chgData name="Chris Droessler" userId="625c3661-9d64-47fa-b83c-4b49393bd161" providerId="ADAL" clId="{9F66A07C-42E3-D34A-AA86-CDC0EF5582F9}" dt="2020-01-09T17:06:18.199" v="418" actId="2696"/>
        <pc:sldMkLst>
          <pc:docMk/>
          <pc:sldMk cId="1133732581" sldId="261"/>
        </pc:sldMkLst>
        <pc:spChg chg="mod">
          <ac:chgData name="Chris Droessler" userId="625c3661-9d64-47fa-b83c-4b49393bd161" providerId="ADAL" clId="{9F66A07C-42E3-D34A-AA86-CDC0EF5582F9}" dt="2020-01-09T16:33:41.265" v="0"/>
          <ac:spMkLst>
            <pc:docMk/>
            <pc:sldMk cId="1133732581" sldId="261"/>
            <ac:spMk id="197" creationId="{00000000-0000-0000-0000-000000000000}"/>
          </ac:spMkLst>
        </pc:spChg>
      </pc:sldChg>
      <pc:sldChg chg="del">
        <pc:chgData name="Chris Droessler" userId="625c3661-9d64-47fa-b83c-4b49393bd161" providerId="ADAL" clId="{9F66A07C-42E3-D34A-AA86-CDC0EF5582F9}" dt="2020-01-09T17:06:18.201" v="419" actId="2696"/>
        <pc:sldMkLst>
          <pc:docMk/>
          <pc:sldMk cId="3776938010" sldId="262"/>
        </pc:sldMkLst>
      </pc:sldChg>
      <pc:sldChg chg="modSp del">
        <pc:chgData name="Chris Droessler" userId="625c3661-9d64-47fa-b83c-4b49393bd161" providerId="ADAL" clId="{9F66A07C-42E3-D34A-AA86-CDC0EF5582F9}" dt="2020-01-09T17:06:18.188" v="415" actId="2696"/>
        <pc:sldMkLst>
          <pc:docMk/>
          <pc:sldMk cId="1272993466" sldId="263"/>
        </pc:sldMkLst>
        <pc:spChg chg="mod">
          <ac:chgData name="Chris Droessler" userId="625c3661-9d64-47fa-b83c-4b49393bd161" providerId="ADAL" clId="{9F66A07C-42E3-D34A-AA86-CDC0EF5582F9}" dt="2020-01-09T16:33:41.265" v="0"/>
          <ac:spMkLst>
            <pc:docMk/>
            <pc:sldMk cId="1272993466" sldId="263"/>
            <ac:spMk id="2" creationId="{625B219F-749E-2341-8B5D-AF6CFC478B36}"/>
          </ac:spMkLst>
        </pc:spChg>
        <pc:spChg chg="mod">
          <ac:chgData name="Chris Droessler" userId="625c3661-9d64-47fa-b83c-4b49393bd161" providerId="ADAL" clId="{9F66A07C-42E3-D34A-AA86-CDC0EF5582F9}" dt="2020-01-09T16:33:41.265" v="0"/>
          <ac:spMkLst>
            <pc:docMk/>
            <pc:sldMk cId="1272993466" sldId="263"/>
            <ac:spMk id="153"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4"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5"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6"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7"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8"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9"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0"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1"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2" creationId="{00000000-0000-0000-0000-000000000000}"/>
          </ac:spMkLst>
        </pc:spChg>
      </pc:sldChg>
      <pc:sldChg chg="del">
        <pc:chgData name="Chris Droessler" userId="625c3661-9d64-47fa-b83c-4b49393bd161" providerId="ADAL" clId="{9F66A07C-42E3-D34A-AA86-CDC0EF5582F9}" dt="2020-01-09T17:06:18.206" v="421" actId="2696"/>
        <pc:sldMkLst>
          <pc:docMk/>
          <pc:sldMk cId="3092514365" sldId="264"/>
        </pc:sldMkLst>
      </pc:sldChg>
      <pc:sldChg chg="modSp del">
        <pc:chgData name="Chris Droessler" userId="625c3661-9d64-47fa-b83c-4b49393bd161" providerId="ADAL" clId="{9F66A07C-42E3-D34A-AA86-CDC0EF5582F9}" dt="2020-01-09T17:06:18.208" v="422" actId="2696"/>
        <pc:sldMkLst>
          <pc:docMk/>
          <pc:sldMk cId="3228340405" sldId="265"/>
        </pc:sldMkLst>
        <pc:spChg chg="mod">
          <ac:chgData name="Chris Droessler" userId="625c3661-9d64-47fa-b83c-4b49393bd161" providerId="ADAL" clId="{9F66A07C-42E3-D34A-AA86-CDC0EF5582F9}" dt="2020-01-09T16:33:41.265" v="0"/>
          <ac:spMkLst>
            <pc:docMk/>
            <pc:sldMk cId="3228340405" sldId="265"/>
            <ac:spMk id="240" creationId="{00000000-0000-0000-0000-000000000000}"/>
          </ac:spMkLst>
        </pc:spChg>
      </pc:sldChg>
      <pc:sldChg chg="modSp del">
        <pc:chgData name="Chris Droessler" userId="625c3661-9d64-47fa-b83c-4b49393bd161" providerId="ADAL" clId="{9F66A07C-42E3-D34A-AA86-CDC0EF5582F9}" dt="2020-01-09T17:06:18.210" v="423" actId="2696"/>
        <pc:sldMkLst>
          <pc:docMk/>
          <pc:sldMk cId="2800900242" sldId="266"/>
        </pc:sldMkLst>
        <pc:spChg chg="mod">
          <ac:chgData name="Chris Droessler" userId="625c3661-9d64-47fa-b83c-4b49393bd161" providerId="ADAL" clId="{9F66A07C-42E3-D34A-AA86-CDC0EF5582F9}" dt="2020-01-09T16:33:41.265" v="0"/>
          <ac:spMkLst>
            <pc:docMk/>
            <pc:sldMk cId="2800900242" sldId="266"/>
            <ac:spMk id="250" creationId="{00000000-0000-0000-0000-000000000000}"/>
          </ac:spMkLst>
        </pc:spChg>
      </pc:sldChg>
      <pc:sldChg chg="addSp delSp modSp add modTransition">
        <pc:chgData name="Chris Droessler" userId="625c3661-9d64-47fa-b83c-4b49393bd161" providerId="ADAL" clId="{9F66A07C-42E3-D34A-AA86-CDC0EF5582F9}" dt="2020-01-10T14:15:03.335" v="669" actId="20577"/>
        <pc:sldMkLst>
          <pc:docMk/>
          <pc:sldMk cId="2258648291" sldId="267"/>
        </pc:sldMkLst>
        <pc:spChg chg="mod">
          <ac:chgData name="Chris Droessler" userId="625c3661-9d64-47fa-b83c-4b49393bd161" providerId="ADAL" clId="{9F66A07C-42E3-D34A-AA86-CDC0EF5582F9}" dt="2020-01-10T14:15:03.335" v="669" actId="20577"/>
          <ac:spMkLst>
            <pc:docMk/>
            <pc:sldMk cId="2258648291" sldId="267"/>
            <ac:spMk id="3" creationId="{420FD414-E693-9242-9A7C-AEF4082D6A0C}"/>
          </ac:spMkLst>
        </pc:spChg>
        <pc:spChg chg="add del mod">
          <ac:chgData name="Chris Droessler" userId="625c3661-9d64-47fa-b83c-4b49393bd161" providerId="ADAL" clId="{9F66A07C-42E3-D34A-AA86-CDC0EF5582F9}" dt="2020-01-09T17:03:45.661" v="394"/>
          <ac:spMkLst>
            <pc:docMk/>
            <pc:sldMk cId="2258648291" sldId="267"/>
            <ac:spMk id="4" creationId="{6DFB865A-34BA-5E4D-846B-1752E03988CA}"/>
          </ac:spMkLst>
        </pc:spChg>
        <pc:spChg chg="add del mod">
          <ac:chgData name="Chris Droessler" userId="625c3661-9d64-47fa-b83c-4b49393bd161" providerId="ADAL" clId="{9F66A07C-42E3-D34A-AA86-CDC0EF5582F9}" dt="2020-01-09T17:03:45.661" v="394"/>
          <ac:spMkLst>
            <pc:docMk/>
            <pc:sldMk cId="2258648291" sldId="267"/>
            <ac:spMk id="5" creationId="{8987E777-20A2-BB49-9D2F-056F7DA07C71}"/>
          </ac:spMkLst>
        </pc:spChg>
      </pc:sldChg>
      <pc:sldChg chg="modSp del">
        <pc:chgData name="Chris Droessler" userId="625c3661-9d64-47fa-b83c-4b49393bd161" providerId="ADAL" clId="{9F66A07C-42E3-D34A-AA86-CDC0EF5582F9}" dt="2020-01-09T17:06:18.193" v="416" actId="2696"/>
        <pc:sldMkLst>
          <pc:docMk/>
          <pc:sldMk cId="2011833291" sldId="282"/>
        </pc:sldMkLst>
        <pc:spChg chg="mod">
          <ac:chgData name="Chris Droessler" userId="625c3661-9d64-47fa-b83c-4b49393bd161" providerId="ADAL" clId="{9F66A07C-42E3-D34A-AA86-CDC0EF5582F9}" dt="2020-01-09T16:33:41.441" v="1" actId="27636"/>
          <ac:spMkLst>
            <pc:docMk/>
            <pc:sldMk cId="2011833291" sldId="282"/>
            <ac:spMk id="2" creationId="{95CF62E6-83B6-FF4E-8C20-C33111DACB13}"/>
          </ac:spMkLst>
        </pc:spChg>
        <pc:spChg chg="mod">
          <ac:chgData name="Chris Droessler" userId="625c3661-9d64-47fa-b83c-4b49393bd161" providerId="ADAL" clId="{9F66A07C-42E3-D34A-AA86-CDC0EF5582F9}" dt="2020-01-09T16:33:41.265" v="0"/>
          <ac:spMkLst>
            <pc:docMk/>
            <pc:sldMk cId="2011833291" sldId="282"/>
            <ac:spMk id="15" creationId="{5927EF31-A0D2-D84A-9A67-73BEF545F6B5}"/>
          </ac:spMkLst>
        </pc:spChg>
        <pc:spChg chg="mod">
          <ac:chgData name="Chris Droessler" userId="625c3661-9d64-47fa-b83c-4b49393bd161" providerId="ADAL" clId="{9F66A07C-42E3-D34A-AA86-CDC0EF5582F9}" dt="2020-01-09T16:33:41.265" v="0"/>
          <ac:spMkLst>
            <pc:docMk/>
            <pc:sldMk cId="2011833291" sldId="282"/>
            <ac:spMk id="16" creationId="{4F3F5599-C383-894C-B9B8-DD81931840DB}"/>
          </ac:spMkLst>
        </pc:spChg>
        <pc:spChg chg="mod">
          <ac:chgData name="Chris Droessler" userId="625c3661-9d64-47fa-b83c-4b49393bd161" providerId="ADAL" clId="{9F66A07C-42E3-D34A-AA86-CDC0EF5582F9}" dt="2020-01-09T16:33:41.265" v="0"/>
          <ac:spMkLst>
            <pc:docMk/>
            <pc:sldMk cId="2011833291" sldId="282"/>
            <ac:spMk id="17" creationId="{187AA8DF-2C40-D843-BAB5-04D812004525}"/>
          </ac:spMkLst>
        </pc:spChg>
        <pc:spChg chg="mod">
          <ac:chgData name="Chris Droessler" userId="625c3661-9d64-47fa-b83c-4b49393bd161" providerId="ADAL" clId="{9F66A07C-42E3-D34A-AA86-CDC0EF5582F9}" dt="2020-01-09T16:33:41.265" v="0"/>
          <ac:spMkLst>
            <pc:docMk/>
            <pc:sldMk cId="2011833291" sldId="282"/>
            <ac:spMk id="261"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2"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3"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4"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5"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6"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9" creationId="{00000000-0000-0000-0000-000000000000}"/>
          </ac:spMkLst>
        </pc:spChg>
      </pc:sldChg>
      <pc:sldChg chg="modSp del">
        <pc:chgData name="Chris Droessler" userId="625c3661-9d64-47fa-b83c-4b49393bd161" providerId="ADAL" clId="{9F66A07C-42E3-D34A-AA86-CDC0EF5582F9}" dt="2020-01-09T17:06:18.196" v="417" actId="2696"/>
        <pc:sldMkLst>
          <pc:docMk/>
          <pc:sldMk cId="2363076874" sldId="283"/>
        </pc:sldMkLst>
        <pc:spChg chg="mod">
          <ac:chgData name="Chris Droessler" userId="625c3661-9d64-47fa-b83c-4b49393bd161" providerId="ADAL" clId="{9F66A07C-42E3-D34A-AA86-CDC0EF5582F9}" dt="2020-01-09T16:33:41.448" v="2" actId="27636"/>
          <ac:spMkLst>
            <pc:docMk/>
            <pc:sldMk cId="2363076874" sldId="283"/>
            <ac:spMk id="2" creationId="{A7A50D40-5A24-3347-84A4-07E67F7C4D06}"/>
          </ac:spMkLst>
        </pc:spChg>
        <pc:spChg chg="mod">
          <ac:chgData name="Chris Droessler" userId="625c3661-9d64-47fa-b83c-4b49393bd161" providerId="ADAL" clId="{9F66A07C-42E3-D34A-AA86-CDC0EF5582F9}" dt="2020-01-09T16:33:41.265" v="0"/>
          <ac:spMkLst>
            <pc:docMk/>
            <pc:sldMk cId="2363076874" sldId="283"/>
            <ac:spMk id="274"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5"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6"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7"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8"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9"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0"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1"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2"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3"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4" creationId="{00000000-0000-0000-0000-000000000000}"/>
          </ac:spMkLst>
        </pc:spChg>
      </pc:sldChg>
      <pc:sldChg chg="modSp">
        <pc:chgData name="Chris Droessler" userId="625c3661-9d64-47fa-b83c-4b49393bd161" providerId="ADAL" clId="{9F66A07C-42E3-D34A-AA86-CDC0EF5582F9}" dt="2020-01-09T16:44:49.155" v="120" actId="20577"/>
        <pc:sldMkLst>
          <pc:docMk/>
          <pc:sldMk cId="3048565599" sldId="291"/>
        </pc:sldMkLst>
        <pc:spChg chg="mod">
          <ac:chgData name="Chris Droessler" userId="625c3661-9d64-47fa-b83c-4b49393bd161" providerId="ADAL" clId="{9F66A07C-42E3-D34A-AA86-CDC0EF5582F9}" dt="2020-01-09T16:33:41.265" v="0"/>
          <ac:spMkLst>
            <pc:docMk/>
            <pc:sldMk cId="3048565599" sldId="291"/>
            <ac:spMk id="2" creationId="{B0D331E7-BF0F-0641-A40B-823AC0AD88A5}"/>
          </ac:spMkLst>
        </pc:spChg>
        <pc:spChg chg="mod">
          <ac:chgData name="Chris Droessler" userId="625c3661-9d64-47fa-b83c-4b49393bd161" providerId="ADAL" clId="{9F66A07C-42E3-D34A-AA86-CDC0EF5582F9}" dt="2020-01-09T16:44:49.155" v="120" actId="20577"/>
          <ac:spMkLst>
            <pc:docMk/>
            <pc:sldMk cId="3048565599" sldId="291"/>
            <ac:spMk id="398" creationId="{00000000-0000-0000-0000-000000000000}"/>
          </ac:spMkLst>
        </pc:spChg>
      </pc:sldChg>
      <pc:sldChg chg="modSp">
        <pc:chgData name="Chris Droessler" userId="625c3661-9d64-47fa-b83c-4b49393bd161" providerId="ADAL" clId="{9F66A07C-42E3-D34A-AA86-CDC0EF5582F9}" dt="2020-01-09T16:34:09.703" v="19" actId="20577"/>
        <pc:sldMkLst>
          <pc:docMk/>
          <pc:sldMk cId="971664512" sldId="534"/>
        </pc:sldMkLst>
        <pc:spChg chg="mod">
          <ac:chgData name="Chris Droessler" userId="625c3661-9d64-47fa-b83c-4b49393bd161" providerId="ADAL" clId="{9F66A07C-42E3-D34A-AA86-CDC0EF5582F9}" dt="2020-01-09T16:34:09.703" v="19" actId="20577"/>
          <ac:spMkLst>
            <pc:docMk/>
            <pc:sldMk cId="971664512" sldId="534"/>
            <ac:spMk id="3" creationId="{00000000-0000-0000-0000-000000000000}"/>
          </ac:spMkLst>
        </pc:spChg>
        <pc:picChg chg="mod">
          <ac:chgData name="Chris Droessler" userId="625c3661-9d64-47fa-b83c-4b49393bd161" providerId="ADAL" clId="{9F66A07C-42E3-D34A-AA86-CDC0EF5582F9}" dt="2020-01-09T16:33:58.814" v="3" actId="1076"/>
          <ac:picMkLst>
            <pc:docMk/>
            <pc:sldMk cId="971664512" sldId="534"/>
            <ac:picMk id="4" creationId="{00000000-0000-0000-0000-000000000000}"/>
          </ac:picMkLst>
        </pc:picChg>
      </pc:sldChg>
      <pc:sldChg chg="del">
        <pc:chgData name="Chris Droessler" userId="625c3661-9d64-47fa-b83c-4b49393bd161" providerId="ADAL" clId="{9F66A07C-42E3-D34A-AA86-CDC0EF5582F9}" dt="2020-01-09T16:46:11.486" v="149" actId="2696"/>
        <pc:sldMkLst>
          <pc:docMk/>
          <pc:sldMk cId="503736447" sldId="560"/>
        </pc:sldMkLst>
      </pc:sldChg>
      <pc:sldChg chg="addSp delSp modSp">
        <pc:chgData name="Chris Droessler" userId="625c3661-9d64-47fa-b83c-4b49393bd161" providerId="ADAL" clId="{9F66A07C-42E3-D34A-AA86-CDC0EF5582F9}" dt="2020-01-13T16:58:20.613" v="1085" actId="20577"/>
        <pc:sldMkLst>
          <pc:docMk/>
          <pc:sldMk cId="2418671024" sldId="561"/>
        </pc:sldMkLst>
        <pc:spChg chg="mod">
          <ac:chgData name="Chris Droessler" userId="625c3661-9d64-47fa-b83c-4b49393bd161" providerId="ADAL" clId="{9F66A07C-42E3-D34A-AA86-CDC0EF5582F9}" dt="2020-01-13T16:58:20.613" v="1085" actId="20577"/>
          <ac:spMkLst>
            <pc:docMk/>
            <pc:sldMk cId="2418671024" sldId="561"/>
            <ac:spMk id="2" creationId="{E9498E27-4A46-4D9F-B919-4A6091A07762}"/>
          </ac:spMkLst>
        </pc:spChg>
        <pc:spChg chg="mod">
          <ac:chgData name="Chris Droessler" userId="625c3661-9d64-47fa-b83c-4b49393bd161" providerId="ADAL" clId="{9F66A07C-42E3-D34A-AA86-CDC0EF5582F9}" dt="2020-01-09T16:33:41.265" v="0"/>
          <ac:spMkLst>
            <pc:docMk/>
            <pc:sldMk cId="2418671024" sldId="561"/>
            <ac:spMk id="3" creationId="{84FD1E09-3081-44D3-B18F-524252EDFB65}"/>
          </ac:spMkLst>
        </pc:spChg>
        <pc:spChg chg="add del mod">
          <ac:chgData name="Chris Droessler" userId="625c3661-9d64-47fa-b83c-4b49393bd161" providerId="ADAL" clId="{9F66A07C-42E3-D34A-AA86-CDC0EF5582F9}" dt="2020-01-09T17:05:14.616" v="404"/>
          <ac:spMkLst>
            <pc:docMk/>
            <pc:sldMk cId="2418671024" sldId="561"/>
            <ac:spMk id="4" creationId="{FD189D38-9D98-424B-92F6-ECA3A1C27DD3}"/>
          </ac:spMkLst>
        </pc:spChg>
        <pc:spChg chg="add del mod">
          <ac:chgData name="Chris Droessler" userId="625c3661-9d64-47fa-b83c-4b49393bd161" providerId="ADAL" clId="{9F66A07C-42E3-D34A-AA86-CDC0EF5582F9}" dt="2020-01-09T17:05:14.616" v="404"/>
          <ac:spMkLst>
            <pc:docMk/>
            <pc:sldMk cId="2418671024" sldId="561"/>
            <ac:spMk id="5" creationId="{6CD45551-EA56-5142-BB85-B2D3022FACC4}"/>
          </ac:spMkLst>
        </pc:spChg>
        <pc:spChg chg="add del mod">
          <ac:chgData name="Chris Droessler" userId="625c3661-9d64-47fa-b83c-4b49393bd161" providerId="ADAL" clId="{9F66A07C-42E3-D34A-AA86-CDC0EF5582F9}" dt="2020-01-09T17:05:15.480" v="405"/>
          <ac:spMkLst>
            <pc:docMk/>
            <pc:sldMk cId="2418671024" sldId="561"/>
            <ac:spMk id="7" creationId="{0FC0EA21-FF54-C14A-8591-BA881A98E580}"/>
          </ac:spMkLst>
        </pc:spChg>
        <pc:spChg chg="add del mod">
          <ac:chgData name="Chris Droessler" userId="625c3661-9d64-47fa-b83c-4b49393bd161" providerId="ADAL" clId="{9F66A07C-42E3-D34A-AA86-CDC0EF5582F9}" dt="2020-01-09T17:05:15.480" v="405"/>
          <ac:spMkLst>
            <pc:docMk/>
            <pc:sldMk cId="2418671024" sldId="561"/>
            <ac:spMk id="8" creationId="{72422098-D81F-3549-9557-58333DAA8CC4}"/>
          </ac:spMkLst>
        </pc:spChg>
        <pc:spChg chg="add del mod">
          <ac:chgData name="Chris Droessler" userId="625c3661-9d64-47fa-b83c-4b49393bd161" providerId="ADAL" clId="{9F66A07C-42E3-D34A-AA86-CDC0EF5582F9}" dt="2020-01-09T17:05:15.656" v="406"/>
          <ac:spMkLst>
            <pc:docMk/>
            <pc:sldMk cId="2418671024" sldId="561"/>
            <ac:spMk id="9" creationId="{A803FB07-F346-CB4F-AE88-C6AEC944C489}"/>
          </ac:spMkLst>
        </pc:spChg>
        <pc:spChg chg="add del mod">
          <ac:chgData name="Chris Droessler" userId="625c3661-9d64-47fa-b83c-4b49393bd161" providerId="ADAL" clId="{9F66A07C-42E3-D34A-AA86-CDC0EF5582F9}" dt="2020-01-09T17:05:15.656" v="406"/>
          <ac:spMkLst>
            <pc:docMk/>
            <pc:sldMk cId="2418671024" sldId="561"/>
            <ac:spMk id="10" creationId="{02D40F30-59A5-1A40-8FFB-B34EED7F32C0}"/>
          </ac:spMkLst>
        </pc:spChg>
        <pc:spChg chg="add del mod">
          <ac:chgData name="Chris Droessler" userId="625c3661-9d64-47fa-b83c-4b49393bd161" providerId="ADAL" clId="{9F66A07C-42E3-D34A-AA86-CDC0EF5582F9}" dt="2020-01-09T17:05:16.024" v="407"/>
          <ac:spMkLst>
            <pc:docMk/>
            <pc:sldMk cId="2418671024" sldId="561"/>
            <ac:spMk id="11" creationId="{7CEE2303-B120-C440-996C-F499D81C7D1E}"/>
          </ac:spMkLst>
        </pc:spChg>
        <pc:spChg chg="add del mod">
          <ac:chgData name="Chris Droessler" userId="625c3661-9d64-47fa-b83c-4b49393bd161" providerId="ADAL" clId="{9F66A07C-42E3-D34A-AA86-CDC0EF5582F9}" dt="2020-01-09T17:05:16.024" v="407"/>
          <ac:spMkLst>
            <pc:docMk/>
            <pc:sldMk cId="2418671024" sldId="561"/>
            <ac:spMk id="12" creationId="{BA11E135-0F80-6741-A62F-399BC3924658}"/>
          </ac:spMkLst>
        </pc:spChg>
        <pc:picChg chg="mod">
          <ac:chgData name="Chris Droessler" userId="625c3661-9d64-47fa-b83c-4b49393bd161" providerId="ADAL" clId="{9F66A07C-42E3-D34A-AA86-CDC0EF5582F9}" dt="2020-01-09T17:05:21.022" v="408" actId="1076"/>
          <ac:picMkLst>
            <pc:docMk/>
            <pc:sldMk cId="2418671024" sldId="561"/>
            <ac:picMk id="6" creationId="{7CA6E6DB-6B9D-7946-81BB-EDCCCBB0B4C0}"/>
          </ac:picMkLst>
        </pc:picChg>
      </pc:sldChg>
      <pc:sldChg chg="modSp">
        <pc:chgData name="Chris Droessler" userId="625c3661-9d64-47fa-b83c-4b49393bd161" providerId="ADAL" clId="{9F66A07C-42E3-D34A-AA86-CDC0EF5582F9}" dt="2020-01-09T16:38:32.687" v="53" actId="20577"/>
        <pc:sldMkLst>
          <pc:docMk/>
          <pc:sldMk cId="2392971145" sldId="572"/>
        </pc:sldMkLst>
        <pc:spChg chg="mod">
          <ac:chgData name="Chris Droessler" userId="625c3661-9d64-47fa-b83c-4b49393bd161" providerId="ADAL" clId="{9F66A07C-42E3-D34A-AA86-CDC0EF5582F9}" dt="2020-01-09T16:38:32.687" v="53" actId="20577"/>
          <ac:spMkLst>
            <pc:docMk/>
            <pc:sldMk cId="2392971145" sldId="572"/>
            <ac:spMk id="2" creationId="{70E7FB36-DF07-B44D-8D38-59F39D617117}"/>
          </ac:spMkLst>
        </pc:spChg>
        <pc:picChg chg="mod">
          <ac:chgData name="Chris Droessler" userId="625c3661-9d64-47fa-b83c-4b49393bd161" providerId="ADAL" clId="{9F66A07C-42E3-D34A-AA86-CDC0EF5582F9}" dt="2020-01-09T16:33:41.265" v="0"/>
          <ac:picMkLst>
            <pc:docMk/>
            <pc:sldMk cId="2392971145" sldId="572"/>
            <ac:picMk id="4" creationId="{1BA95F95-508F-D24C-AD92-363A99834ED3}"/>
          </ac:picMkLst>
        </pc:picChg>
      </pc:sldChg>
      <pc:sldChg chg="modSp del">
        <pc:chgData name="Chris Droessler" userId="625c3661-9d64-47fa-b83c-4b49393bd161" providerId="ADAL" clId="{9F66A07C-42E3-D34A-AA86-CDC0EF5582F9}" dt="2020-01-09T17:06:18.184" v="414" actId="2696"/>
        <pc:sldMkLst>
          <pc:docMk/>
          <pc:sldMk cId="1303851975" sldId="573"/>
        </pc:sldMkLst>
        <pc:spChg chg="mod">
          <ac:chgData name="Chris Droessler" userId="625c3661-9d64-47fa-b83c-4b49393bd161" providerId="ADAL" clId="{9F66A07C-42E3-D34A-AA86-CDC0EF5582F9}" dt="2020-01-09T16:33:41.265" v="0"/>
          <ac:spMkLst>
            <pc:docMk/>
            <pc:sldMk cId="1303851975" sldId="573"/>
            <ac:spMk id="18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2"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3"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4"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5"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6"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7"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8"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2" creationId="{00000000-0000-0000-0000-000000000000}"/>
          </ac:spMkLst>
        </pc:spChg>
        <pc:grpChg chg="mod">
          <ac:chgData name="Chris Droessler" userId="625c3661-9d64-47fa-b83c-4b49393bd161" providerId="ADAL" clId="{9F66A07C-42E3-D34A-AA86-CDC0EF5582F9}" dt="2020-01-09T16:33:41.265" v="0"/>
          <ac:grpSpMkLst>
            <pc:docMk/>
            <pc:sldMk cId="1303851975" sldId="573"/>
            <ac:grpSpMk id="208" creationId="{00000000-0000-0000-0000-000000000000}"/>
          </ac:grpSpMkLst>
        </pc:grpChg>
      </pc:sldChg>
      <pc:sldChg chg="modSp">
        <pc:chgData name="Chris Droessler" userId="625c3661-9d64-47fa-b83c-4b49393bd161" providerId="ADAL" clId="{9F66A07C-42E3-D34A-AA86-CDC0EF5582F9}" dt="2020-01-13T17:08:42.543" v="1161" actId="20577"/>
        <pc:sldMkLst>
          <pc:docMk/>
          <pc:sldMk cId="2042262642" sldId="634"/>
        </pc:sldMkLst>
        <pc:spChg chg="mod">
          <ac:chgData name="Chris Droessler" userId="625c3661-9d64-47fa-b83c-4b49393bd161" providerId="ADAL" clId="{9F66A07C-42E3-D34A-AA86-CDC0EF5582F9}" dt="2020-01-13T17:08:42.543" v="1161" actId="20577"/>
          <ac:spMkLst>
            <pc:docMk/>
            <pc:sldMk cId="2042262642" sldId="634"/>
            <ac:spMk id="3" creationId="{00000000-0000-0000-0000-000000000000}"/>
          </ac:spMkLst>
        </pc:spChg>
      </pc:sldChg>
      <pc:sldChg chg="modSp">
        <pc:chgData name="Chris Droessler" userId="625c3661-9d64-47fa-b83c-4b49393bd161" providerId="ADAL" clId="{9F66A07C-42E3-D34A-AA86-CDC0EF5582F9}" dt="2020-01-09T16:44:30.332" v="110" actId="20577"/>
        <pc:sldMkLst>
          <pc:docMk/>
          <pc:sldMk cId="1831575911" sldId="644"/>
        </pc:sldMkLst>
        <pc:spChg chg="mod">
          <ac:chgData name="Chris Droessler" userId="625c3661-9d64-47fa-b83c-4b49393bd161" providerId="ADAL" clId="{9F66A07C-42E3-D34A-AA86-CDC0EF5582F9}" dt="2020-01-09T16:44:30.332" v="110" actId="20577"/>
          <ac:spMkLst>
            <pc:docMk/>
            <pc:sldMk cId="1831575911" sldId="644"/>
            <ac:spMk id="3" creationId="{F2A926FA-CE2A-2A4F-9929-E36845B1DE23}"/>
          </ac:spMkLst>
        </pc:spChg>
      </pc:sldChg>
      <pc:sldChg chg="modSp del">
        <pc:chgData name="Chris Droessler" userId="625c3661-9d64-47fa-b83c-4b49393bd161" providerId="ADAL" clId="{9F66A07C-42E3-D34A-AA86-CDC0EF5582F9}" dt="2020-01-09T17:06:18.204" v="420" actId="2696"/>
        <pc:sldMkLst>
          <pc:docMk/>
          <pc:sldMk cId="3713211416" sldId="657"/>
        </pc:sldMkLst>
        <pc:spChg chg="mod">
          <ac:chgData name="Chris Droessler" userId="625c3661-9d64-47fa-b83c-4b49393bd161" providerId="ADAL" clId="{9F66A07C-42E3-D34A-AA86-CDC0EF5582F9}" dt="2020-01-09T16:33:41.265" v="0"/>
          <ac:spMkLst>
            <pc:docMk/>
            <pc:sldMk cId="3713211416" sldId="657"/>
            <ac:spMk id="21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7" creationId="{00000000-0000-0000-0000-000000000000}"/>
          </ac:spMkLst>
        </pc:spChg>
      </pc:sldChg>
      <pc:sldChg chg="modSp ord modNotesTx">
        <pc:chgData name="Chris Droessler" userId="625c3661-9d64-47fa-b83c-4b49393bd161" providerId="ADAL" clId="{9F66A07C-42E3-D34A-AA86-CDC0EF5582F9}" dt="2020-01-09T16:52:18.375" v="160"/>
        <pc:sldMkLst>
          <pc:docMk/>
          <pc:sldMk cId="3534465971" sldId="658"/>
        </pc:sldMkLst>
        <pc:spChg chg="mod">
          <ac:chgData name="Chris Droessler" userId="625c3661-9d64-47fa-b83c-4b49393bd161" providerId="ADAL" clId="{9F66A07C-42E3-D34A-AA86-CDC0EF5582F9}" dt="2020-01-09T16:50:33.901" v="153" actId="20577"/>
          <ac:spMkLst>
            <pc:docMk/>
            <pc:sldMk cId="3534465971" sldId="658"/>
            <ac:spMk id="4" creationId="{00000000-0000-0000-0000-000000000000}"/>
          </ac:spMkLst>
        </pc:spChg>
      </pc:sldChg>
      <pc:sldChg chg="del">
        <pc:chgData name="Chris Droessler" userId="625c3661-9d64-47fa-b83c-4b49393bd161" providerId="ADAL" clId="{9F66A07C-42E3-D34A-AA86-CDC0EF5582F9}" dt="2020-01-09T17:06:21.312" v="425" actId="2696"/>
        <pc:sldMkLst>
          <pc:docMk/>
          <pc:sldMk cId="694530135" sldId="660"/>
        </pc:sldMkLst>
      </pc:sldChg>
      <pc:sldChg chg="del">
        <pc:chgData name="Chris Droessler" userId="625c3661-9d64-47fa-b83c-4b49393bd161" providerId="ADAL" clId="{9F66A07C-42E3-D34A-AA86-CDC0EF5582F9}" dt="2020-01-09T17:06:20.521" v="424" actId="2696"/>
        <pc:sldMkLst>
          <pc:docMk/>
          <pc:sldMk cId="3225646513" sldId="661"/>
        </pc:sldMkLst>
      </pc:sldChg>
      <pc:sldChg chg="modSp ord">
        <pc:chgData name="Chris Droessler" userId="625c3661-9d64-47fa-b83c-4b49393bd161" providerId="ADAL" clId="{9F66A07C-42E3-D34A-AA86-CDC0EF5582F9}" dt="2020-01-10T14:09:49.173" v="562" actId="20577"/>
        <pc:sldMkLst>
          <pc:docMk/>
          <pc:sldMk cId="4124514271" sldId="662"/>
        </pc:sldMkLst>
        <pc:spChg chg="mod">
          <ac:chgData name="Chris Droessler" userId="625c3661-9d64-47fa-b83c-4b49393bd161" providerId="ADAL" clId="{9F66A07C-42E3-D34A-AA86-CDC0EF5582F9}" dt="2020-01-10T14:09:49.173" v="562" actId="20577"/>
          <ac:spMkLst>
            <pc:docMk/>
            <pc:sldMk cId="4124514271" sldId="662"/>
            <ac:spMk id="2" creationId="{20FE68D4-A736-2846-A536-DBD1805AD3DB}"/>
          </ac:spMkLst>
        </pc:spChg>
      </pc:sldChg>
      <pc:sldChg chg="del ord">
        <pc:chgData name="Chris Droessler" userId="625c3661-9d64-47fa-b83c-4b49393bd161" providerId="ADAL" clId="{9F66A07C-42E3-D34A-AA86-CDC0EF5582F9}" dt="2020-01-09T17:00:06.441" v="306" actId="2696"/>
        <pc:sldMkLst>
          <pc:docMk/>
          <pc:sldMk cId="4195290847" sldId="663"/>
        </pc:sldMkLst>
      </pc:sldChg>
      <pc:sldChg chg="del">
        <pc:chgData name="Chris Droessler" userId="625c3661-9d64-47fa-b83c-4b49393bd161" providerId="ADAL" clId="{9F66A07C-42E3-D34A-AA86-CDC0EF5582F9}" dt="2020-01-09T16:37:56.615" v="30" actId="2696"/>
        <pc:sldMkLst>
          <pc:docMk/>
          <pc:sldMk cId="3149178407" sldId="664"/>
        </pc:sldMkLst>
      </pc:sldChg>
      <pc:sldChg chg="del">
        <pc:chgData name="Chris Droessler" userId="625c3661-9d64-47fa-b83c-4b49393bd161" providerId="ADAL" clId="{9F66A07C-42E3-D34A-AA86-CDC0EF5582F9}" dt="2020-01-09T16:37:56.625" v="31" actId="2696"/>
        <pc:sldMkLst>
          <pc:docMk/>
          <pc:sldMk cId="182015177" sldId="665"/>
        </pc:sldMkLst>
      </pc:sldChg>
      <pc:sldChg chg="modSp del">
        <pc:chgData name="Chris Droessler" userId="625c3661-9d64-47fa-b83c-4b49393bd161" providerId="ADAL" clId="{9F66A07C-42E3-D34A-AA86-CDC0EF5582F9}" dt="2020-01-09T16:37:56.634" v="32" actId="2696"/>
        <pc:sldMkLst>
          <pc:docMk/>
          <pc:sldMk cId="3621036115" sldId="666"/>
        </pc:sldMkLst>
        <pc:spChg chg="mod">
          <ac:chgData name="Chris Droessler" userId="625c3661-9d64-47fa-b83c-4b49393bd161" providerId="ADAL" clId="{9F66A07C-42E3-D34A-AA86-CDC0EF5582F9}" dt="2020-01-09T16:33:41.265" v="0"/>
          <ac:spMkLst>
            <pc:docMk/>
            <pc:sldMk cId="3621036115" sldId="666"/>
            <ac:spMk id="3" creationId="{C0B44734-EB67-0341-9C2D-F2AB003EDC38}"/>
          </ac:spMkLst>
        </pc:spChg>
        <pc:picChg chg="mod">
          <ac:chgData name="Chris Droessler" userId="625c3661-9d64-47fa-b83c-4b49393bd161" providerId="ADAL" clId="{9F66A07C-42E3-D34A-AA86-CDC0EF5582F9}" dt="2020-01-09T16:33:41.265" v="0"/>
          <ac:picMkLst>
            <pc:docMk/>
            <pc:sldMk cId="3621036115" sldId="666"/>
            <ac:picMk id="17" creationId="{2598F423-F7E2-0745-B3DC-2A5E5E5E5F8D}"/>
          </ac:picMkLst>
        </pc:picChg>
      </pc:sldChg>
      <pc:sldChg chg="modSp del">
        <pc:chgData name="Chris Droessler" userId="625c3661-9d64-47fa-b83c-4b49393bd161" providerId="ADAL" clId="{9F66A07C-42E3-D34A-AA86-CDC0EF5582F9}" dt="2020-01-09T16:37:56.642" v="33" actId="2696"/>
        <pc:sldMkLst>
          <pc:docMk/>
          <pc:sldMk cId="2613191324" sldId="667"/>
        </pc:sldMkLst>
        <pc:spChg chg="mod">
          <ac:chgData name="Chris Droessler" userId="625c3661-9d64-47fa-b83c-4b49393bd161" providerId="ADAL" clId="{9F66A07C-42E3-D34A-AA86-CDC0EF5582F9}" dt="2020-01-09T16:33:41.265" v="0"/>
          <ac:spMkLst>
            <pc:docMk/>
            <pc:sldMk cId="2613191324" sldId="667"/>
            <ac:spMk id="3" creationId="{C0B44734-EB67-0341-9C2D-F2AB003EDC38}"/>
          </ac:spMkLst>
        </pc:spChg>
        <pc:picChg chg="mod">
          <ac:chgData name="Chris Droessler" userId="625c3661-9d64-47fa-b83c-4b49393bd161" providerId="ADAL" clId="{9F66A07C-42E3-D34A-AA86-CDC0EF5582F9}" dt="2020-01-09T16:33:41.265" v="0"/>
          <ac:picMkLst>
            <pc:docMk/>
            <pc:sldMk cId="2613191324" sldId="667"/>
            <ac:picMk id="4" creationId="{7CD821D8-4BF5-AA4A-8A04-B7923750764C}"/>
          </ac:picMkLst>
        </pc:picChg>
      </pc:sldChg>
      <pc:sldChg chg="modSp del">
        <pc:chgData name="Chris Droessler" userId="625c3661-9d64-47fa-b83c-4b49393bd161" providerId="ADAL" clId="{9F66A07C-42E3-D34A-AA86-CDC0EF5582F9}" dt="2020-01-09T16:37:56.651" v="34" actId="2696"/>
        <pc:sldMkLst>
          <pc:docMk/>
          <pc:sldMk cId="2816986587" sldId="668"/>
        </pc:sldMkLst>
        <pc:spChg chg="mod">
          <ac:chgData name="Chris Droessler" userId="625c3661-9d64-47fa-b83c-4b49393bd161" providerId="ADAL" clId="{9F66A07C-42E3-D34A-AA86-CDC0EF5582F9}" dt="2020-01-09T16:33:41.265" v="0"/>
          <ac:spMkLst>
            <pc:docMk/>
            <pc:sldMk cId="2816986587" sldId="668"/>
            <ac:spMk id="3" creationId="{C0B44734-EB67-0341-9C2D-F2AB003EDC38}"/>
          </ac:spMkLst>
        </pc:spChg>
        <pc:picChg chg="mod">
          <ac:chgData name="Chris Droessler" userId="625c3661-9d64-47fa-b83c-4b49393bd161" providerId="ADAL" clId="{9F66A07C-42E3-D34A-AA86-CDC0EF5582F9}" dt="2020-01-09T16:33:41.265" v="0"/>
          <ac:picMkLst>
            <pc:docMk/>
            <pc:sldMk cId="2816986587" sldId="668"/>
            <ac:picMk id="5" creationId="{17A46C1D-AE7F-AA48-B3BA-68DBE5D6D342}"/>
          </ac:picMkLst>
        </pc:picChg>
      </pc:sldChg>
      <pc:sldChg chg="modSp del">
        <pc:chgData name="Chris Droessler" userId="625c3661-9d64-47fa-b83c-4b49393bd161" providerId="ADAL" clId="{9F66A07C-42E3-D34A-AA86-CDC0EF5582F9}" dt="2020-01-09T16:37:56.660" v="35" actId="2696"/>
        <pc:sldMkLst>
          <pc:docMk/>
          <pc:sldMk cId="3355172008" sldId="669"/>
        </pc:sldMkLst>
        <pc:spChg chg="mod">
          <ac:chgData name="Chris Droessler" userId="625c3661-9d64-47fa-b83c-4b49393bd161" providerId="ADAL" clId="{9F66A07C-42E3-D34A-AA86-CDC0EF5582F9}" dt="2020-01-09T16:33:41.265" v="0"/>
          <ac:spMkLst>
            <pc:docMk/>
            <pc:sldMk cId="3355172008" sldId="669"/>
            <ac:spMk id="3" creationId="{C0B44734-EB67-0341-9C2D-F2AB003EDC38}"/>
          </ac:spMkLst>
        </pc:spChg>
        <pc:picChg chg="mod">
          <ac:chgData name="Chris Droessler" userId="625c3661-9d64-47fa-b83c-4b49393bd161" providerId="ADAL" clId="{9F66A07C-42E3-D34A-AA86-CDC0EF5582F9}" dt="2020-01-09T16:33:41.265" v="0"/>
          <ac:picMkLst>
            <pc:docMk/>
            <pc:sldMk cId="3355172008" sldId="669"/>
            <ac:picMk id="5" creationId="{9E2F54B0-4872-C748-AD3D-D8327037B57E}"/>
          </ac:picMkLst>
        </pc:picChg>
      </pc:sldChg>
      <pc:sldChg chg="modSp del">
        <pc:chgData name="Chris Droessler" userId="625c3661-9d64-47fa-b83c-4b49393bd161" providerId="ADAL" clId="{9F66A07C-42E3-D34A-AA86-CDC0EF5582F9}" dt="2020-01-09T16:37:56.669" v="36" actId="2696"/>
        <pc:sldMkLst>
          <pc:docMk/>
          <pc:sldMk cId="57700198" sldId="670"/>
        </pc:sldMkLst>
        <pc:spChg chg="mod">
          <ac:chgData name="Chris Droessler" userId="625c3661-9d64-47fa-b83c-4b49393bd161" providerId="ADAL" clId="{9F66A07C-42E3-D34A-AA86-CDC0EF5582F9}" dt="2020-01-09T16:33:41.265" v="0"/>
          <ac:spMkLst>
            <pc:docMk/>
            <pc:sldMk cId="57700198" sldId="670"/>
            <ac:spMk id="3" creationId="{C0B44734-EB67-0341-9C2D-F2AB003EDC38}"/>
          </ac:spMkLst>
        </pc:spChg>
        <pc:picChg chg="mod">
          <ac:chgData name="Chris Droessler" userId="625c3661-9d64-47fa-b83c-4b49393bd161" providerId="ADAL" clId="{9F66A07C-42E3-D34A-AA86-CDC0EF5582F9}" dt="2020-01-09T16:33:41.265" v="0"/>
          <ac:picMkLst>
            <pc:docMk/>
            <pc:sldMk cId="57700198" sldId="670"/>
            <ac:picMk id="4" creationId="{33B33AC8-7739-6E45-B19A-60743C21B24C}"/>
          </ac:picMkLst>
        </pc:picChg>
      </pc:sldChg>
      <pc:sldChg chg="modSp del">
        <pc:chgData name="Chris Droessler" userId="625c3661-9d64-47fa-b83c-4b49393bd161" providerId="ADAL" clId="{9F66A07C-42E3-D34A-AA86-CDC0EF5582F9}" dt="2020-01-09T16:37:56.677" v="37" actId="2696"/>
        <pc:sldMkLst>
          <pc:docMk/>
          <pc:sldMk cId="4073427048" sldId="671"/>
        </pc:sldMkLst>
        <pc:spChg chg="mod">
          <ac:chgData name="Chris Droessler" userId="625c3661-9d64-47fa-b83c-4b49393bd161" providerId="ADAL" clId="{9F66A07C-42E3-D34A-AA86-CDC0EF5582F9}" dt="2020-01-09T16:33:41.265" v="0"/>
          <ac:spMkLst>
            <pc:docMk/>
            <pc:sldMk cId="4073427048" sldId="671"/>
            <ac:spMk id="3" creationId="{C0B44734-EB67-0341-9C2D-F2AB003EDC38}"/>
          </ac:spMkLst>
        </pc:spChg>
        <pc:picChg chg="mod">
          <ac:chgData name="Chris Droessler" userId="625c3661-9d64-47fa-b83c-4b49393bd161" providerId="ADAL" clId="{9F66A07C-42E3-D34A-AA86-CDC0EF5582F9}" dt="2020-01-09T16:33:41.265" v="0"/>
          <ac:picMkLst>
            <pc:docMk/>
            <pc:sldMk cId="4073427048" sldId="671"/>
            <ac:picMk id="7" creationId="{E836D409-D73B-524D-8BB2-A55595234045}"/>
          </ac:picMkLst>
        </pc:picChg>
      </pc:sldChg>
      <pc:sldChg chg="modSp del">
        <pc:chgData name="Chris Droessler" userId="625c3661-9d64-47fa-b83c-4b49393bd161" providerId="ADAL" clId="{9F66A07C-42E3-D34A-AA86-CDC0EF5582F9}" dt="2020-01-09T16:37:56.685" v="38" actId="2696"/>
        <pc:sldMkLst>
          <pc:docMk/>
          <pc:sldMk cId="2312103838" sldId="672"/>
        </pc:sldMkLst>
        <pc:spChg chg="mod">
          <ac:chgData name="Chris Droessler" userId="625c3661-9d64-47fa-b83c-4b49393bd161" providerId="ADAL" clId="{9F66A07C-42E3-D34A-AA86-CDC0EF5582F9}" dt="2020-01-09T16:33:41.265" v="0"/>
          <ac:spMkLst>
            <pc:docMk/>
            <pc:sldMk cId="2312103838" sldId="672"/>
            <ac:spMk id="3" creationId="{C0B44734-EB67-0341-9C2D-F2AB003EDC38}"/>
          </ac:spMkLst>
        </pc:spChg>
        <pc:picChg chg="mod">
          <ac:chgData name="Chris Droessler" userId="625c3661-9d64-47fa-b83c-4b49393bd161" providerId="ADAL" clId="{9F66A07C-42E3-D34A-AA86-CDC0EF5582F9}" dt="2020-01-09T16:33:41.265" v="0"/>
          <ac:picMkLst>
            <pc:docMk/>
            <pc:sldMk cId="2312103838" sldId="672"/>
            <ac:picMk id="4" creationId="{2DA1AFE0-DF67-E84B-922D-AE641AE7617B}"/>
          </ac:picMkLst>
        </pc:picChg>
      </pc:sldChg>
      <pc:sldChg chg="modSp del">
        <pc:chgData name="Chris Droessler" userId="625c3661-9d64-47fa-b83c-4b49393bd161" providerId="ADAL" clId="{9F66A07C-42E3-D34A-AA86-CDC0EF5582F9}" dt="2020-01-09T16:37:56.693" v="39" actId="2696"/>
        <pc:sldMkLst>
          <pc:docMk/>
          <pc:sldMk cId="880189499" sldId="673"/>
        </pc:sldMkLst>
        <pc:spChg chg="mod">
          <ac:chgData name="Chris Droessler" userId="625c3661-9d64-47fa-b83c-4b49393bd161" providerId="ADAL" clId="{9F66A07C-42E3-D34A-AA86-CDC0EF5582F9}" dt="2020-01-09T16:33:41.265" v="0"/>
          <ac:spMkLst>
            <pc:docMk/>
            <pc:sldMk cId="880189499" sldId="673"/>
            <ac:spMk id="3" creationId="{C0B44734-EB67-0341-9C2D-F2AB003EDC38}"/>
          </ac:spMkLst>
        </pc:spChg>
        <pc:picChg chg="mod">
          <ac:chgData name="Chris Droessler" userId="625c3661-9d64-47fa-b83c-4b49393bd161" providerId="ADAL" clId="{9F66A07C-42E3-D34A-AA86-CDC0EF5582F9}" dt="2020-01-09T16:33:41.265" v="0"/>
          <ac:picMkLst>
            <pc:docMk/>
            <pc:sldMk cId="880189499" sldId="673"/>
            <ac:picMk id="5" creationId="{154A600F-2A3B-4B45-9654-483CFF25FA60}"/>
          </ac:picMkLst>
        </pc:picChg>
      </pc:sldChg>
      <pc:sldChg chg="del">
        <pc:chgData name="Chris Droessler" userId="625c3661-9d64-47fa-b83c-4b49393bd161" providerId="ADAL" clId="{9F66A07C-42E3-D34A-AA86-CDC0EF5582F9}" dt="2020-01-09T16:37:56.605" v="29" actId="2696"/>
        <pc:sldMkLst>
          <pc:docMk/>
          <pc:sldMk cId="1845352423" sldId="674"/>
        </pc:sldMkLst>
      </pc:sldChg>
      <pc:sldChg chg="modSp del">
        <pc:chgData name="Chris Droessler" userId="625c3661-9d64-47fa-b83c-4b49393bd161" providerId="ADAL" clId="{9F66A07C-42E3-D34A-AA86-CDC0EF5582F9}" dt="2020-01-09T16:38:03.082" v="43" actId="2696"/>
        <pc:sldMkLst>
          <pc:docMk/>
          <pc:sldMk cId="375794531" sldId="676"/>
        </pc:sldMkLst>
        <pc:picChg chg="mod">
          <ac:chgData name="Chris Droessler" userId="625c3661-9d64-47fa-b83c-4b49393bd161" providerId="ADAL" clId="{9F66A07C-42E3-D34A-AA86-CDC0EF5582F9}" dt="2020-01-09T16:33:41.265" v="0"/>
          <ac:picMkLst>
            <pc:docMk/>
            <pc:sldMk cId="375794531" sldId="676"/>
            <ac:picMk id="9" creationId="{B97586CD-663D-194B-9D00-12951D1A1DF2}"/>
          </ac:picMkLst>
        </pc:picChg>
      </pc:sldChg>
      <pc:sldChg chg="del">
        <pc:chgData name="Chris Droessler" userId="625c3661-9d64-47fa-b83c-4b49393bd161" providerId="ADAL" clId="{9F66A07C-42E3-D34A-AA86-CDC0EF5582F9}" dt="2020-01-09T17:06:22.291" v="427" actId="2696"/>
        <pc:sldMkLst>
          <pc:docMk/>
          <pc:sldMk cId="3948723620" sldId="677"/>
        </pc:sldMkLst>
      </pc:sldChg>
      <pc:sldChg chg="del">
        <pc:chgData name="Chris Droessler" userId="625c3661-9d64-47fa-b83c-4b49393bd161" providerId="ADAL" clId="{9F66A07C-42E3-D34A-AA86-CDC0EF5582F9}" dt="2020-01-09T17:06:21.849" v="426" actId="2696"/>
        <pc:sldMkLst>
          <pc:docMk/>
          <pc:sldMk cId="561125537" sldId="678"/>
        </pc:sldMkLst>
      </pc:sldChg>
      <pc:sldChg chg="addSp delSp modSp">
        <pc:chgData name="Chris Droessler" userId="625c3661-9d64-47fa-b83c-4b49393bd161" providerId="ADAL" clId="{9F66A07C-42E3-D34A-AA86-CDC0EF5582F9}" dt="2020-01-09T17:04:19.199" v="402"/>
        <pc:sldMkLst>
          <pc:docMk/>
          <pc:sldMk cId="3804131059" sldId="679"/>
        </pc:sldMkLst>
        <pc:spChg chg="add del mod">
          <ac:chgData name="Chris Droessler" userId="625c3661-9d64-47fa-b83c-4b49393bd161" providerId="ADAL" clId="{9F66A07C-42E3-D34A-AA86-CDC0EF5582F9}" dt="2020-01-09T17:04:19.199" v="402"/>
          <ac:spMkLst>
            <pc:docMk/>
            <pc:sldMk cId="3804131059" sldId="679"/>
            <ac:spMk id="4" creationId="{51D31983-7F82-2F47-9731-1948C7EAF71D}"/>
          </ac:spMkLst>
        </pc:spChg>
        <pc:spChg chg="add del mod">
          <ac:chgData name="Chris Droessler" userId="625c3661-9d64-47fa-b83c-4b49393bd161" providerId="ADAL" clId="{9F66A07C-42E3-D34A-AA86-CDC0EF5582F9}" dt="2020-01-09T17:04:19.199" v="402"/>
          <ac:spMkLst>
            <pc:docMk/>
            <pc:sldMk cId="3804131059" sldId="679"/>
            <ac:spMk id="5" creationId="{D7D412AC-AC64-AA44-B0E1-9BA90D934C84}"/>
          </ac:spMkLst>
        </pc:spChg>
      </pc:sldChg>
      <pc:sldChg chg="addSp modSp modAnim">
        <pc:chgData name="Chris Droessler" userId="625c3661-9d64-47fa-b83c-4b49393bd161" providerId="ADAL" clId="{9F66A07C-42E3-D34A-AA86-CDC0EF5582F9}" dt="2020-01-13T16:50:24.356" v="997" actId="14100"/>
        <pc:sldMkLst>
          <pc:docMk/>
          <pc:sldMk cId="2740154125" sldId="680"/>
        </pc:sldMkLst>
        <pc:spChg chg="mod">
          <ac:chgData name="Chris Droessler" userId="625c3661-9d64-47fa-b83c-4b49393bd161" providerId="ADAL" clId="{9F66A07C-42E3-D34A-AA86-CDC0EF5582F9}" dt="2020-01-09T16:33:41.265" v="0"/>
          <ac:spMkLst>
            <pc:docMk/>
            <pc:sldMk cId="2740154125" sldId="680"/>
            <ac:spMk id="3" creationId="{280E86D7-3E17-AE48-91BC-43C859DD99F4}"/>
          </ac:spMkLst>
        </pc:spChg>
        <pc:spChg chg="add mod">
          <ac:chgData name="Chris Droessler" userId="625c3661-9d64-47fa-b83c-4b49393bd161" providerId="ADAL" clId="{9F66A07C-42E3-D34A-AA86-CDC0EF5582F9}" dt="2020-01-13T16:50:24.356" v="997" actId="14100"/>
          <ac:spMkLst>
            <pc:docMk/>
            <pc:sldMk cId="2740154125" sldId="680"/>
            <ac:spMk id="4" creationId="{BD9DDBA6-7EB8-CB45-8ACA-CC00EF533AE0}"/>
          </ac:spMkLst>
        </pc:spChg>
        <pc:picChg chg="mod">
          <ac:chgData name="Chris Droessler" userId="625c3661-9d64-47fa-b83c-4b49393bd161" providerId="ADAL" clId="{9F66A07C-42E3-D34A-AA86-CDC0EF5582F9}" dt="2020-01-09T16:33:41.265" v="0"/>
          <ac:picMkLst>
            <pc:docMk/>
            <pc:sldMk cId="2740154125" sldId="680"/>
            <ac:picMk id="9" creationId="{87AD5777-8098-5346-A09D-D20E7BE9B725}"/>
          </ac:picMkLst>
        </pc:picChg>
      </pc:sldChg>
      <pc:sldChg chg="addSp delSp modSp modAnim">
        <pc:chgData name="Chris Droessler" userId="625c3661-9d64-47fa-b83c-4b49393bd161" providerId="ADAL" clId="{9F66A07C-42E3-D34A-AA86-CDC0EF5582F9}" dt="2020-01-13T17:02:20.650" v="1099" actId="14100"/>
        <pc:sldMkLst>
          <pc:docMk/>
          <pc:sldMk cId="3136171279" sldId="681"/>
        </pc:sldMkLst>
        <pc:spChg chg="add del mod">
          <ac:chgData name="Chris Droessler" userId="625c3661-9d64-47fa-b83c-4b49393bd161" providerId="ADAL" clId="{9F66A07C-42E3-D34A-AA86-CDC0EF5582F9}" dt="2020-01-13T17:01:29.521" v="1090" actId="478"/>
          <ac:spMkLst>
            <pc:docMk/>
            <pc:sldMk cId="3136171279" sldId="681"/>
            <ac:spMk id="2" creationId="{BD0974D0-3560-7148-9D9F-B94FF12A1097}"/>
          </ac:spMkLst>
        </pc:spChg>
        <pc:spChg chg="add mod">
          <ac:chgData name="Chris Droessler" userId="625c3661-9d64-47fa-b83c-4b49393bd161" providerId="ADAL" clId="{9F66A07C-42E3-D34A-AA86-CDC0EF5582F9}" dt="2020-01-13T17:02:03.475" v="1095" actId="208"/>
          <ac:spMkLst>
            <pc:docMk/>
            <pc:sldMk cId="3136171279" sldId="681"/>
            <ac:spMk id="7" creationId="{DDEFB358-8881-024A-9C2E-F9DB3C58065D}"/>
          </ac:spMkLst>
        </pc:spChg>
        <pc:spChg chg="add mod">
          <ac:chgData name="Chris Droessler" userId="625c3661-9d64-47fa-b83c-4b49393bd161" providerId="ADAL" clId="{9F66A07C-42E3-D34A-AA86-CDC0EF5582F9}" dt="2020-01-13T17:02:20.650" v="1099" actId="14100"/>
          <ac:spMkLst>
            <pc:docMk/>
            <pc:sldMk cId="3136171279" sldId="681"/>
            <ac:spMk id="8" creationId="{E8EA7004-1056-A84A-8EC8-083B0EC02747}"/>
          </ac:spMkLst>
        </pc:spChg>
        <pc:picChg chg="del mod">
          <ac:chgData name="Chris Droessler" userId="625c3661-9d64-47fa-b83c-4b49393bd161" providerId="ADAL" clId="{9F66A07C-42E3-D34A-AA86-CDC0EF5582F9}" dt="2020-01-13T17:01:21.665" v="1086" actId="478"/>
          <ac:picMkLst>
            <pc:docMk/>
            <pc:sldMk cId="3136171279" sldId="681"/>
            <ac:picMk id="5" creationId="{E43BDC89-0699-5544-93AB-4D59BDC8AD6E}"/>
          </ac:picMkLst>
        </pc:picChg>
        <pc:picChg chg="add mod">
          <ac:chgData name="Chris Droessler" userId="625c3661-9d64-47fa-b83c-4b49393bd161" providerId="ADAL" clId="{9F66A07C-42E3-D34A-AA86-CDC0EF5582F9}" dt="2020-01-13T17:01:40.169" v="1091" actId="14100"/>
          <ac:picMkLst>
            <pc:docMk/>
            <pc:sldMk cId="3136171279" sldId="681"/>
            <ac:picMk id="6" creationId="{25F0C2E8-F186-FA4C-9967-E8A02B496352}"/>
          </ac:picMkLst>
        </pc:picChg>
      </pc:sldChg>
      <pc:sldChg chg="del">
        <pc:chgData name="Chris Droessler" userId="625c3661-9d64-47fa-b83c-4b49393bd161" providerId="ADAL" clId="{9F66A07C-42E3-D34A-AA86-CDC0EF5582F9}" dt="2020-01-09T16:38:03.075" v="42" actId="2696"/>
        <pc:sldMkLst>
          <pc:docMk/>
          <pc:sldMk cId="3588130731" sldId="682"/>
        </pc:sldMkLst>
      </pc:sldChg>
      <pc:sldChg chg="modSp del">
        <pc:chgData name="Chris Droessler" userId="625c3661-9d64-47fa-b83c-4b49393bd161" providerId="ADAL" clId="{9F66A07C-42E3-D34A-AA86-CDC0EF5582F9}" dt="2020-01-09T16:38:03.089" v="44" actId="2696"/>
        <pc:sldMkLst>
          <pc:docMk/>
          <pc:sldMk cId="2949219974" sldId="686"/>
        </pc:sldMkLst>
        <pc:picChg chg="mod">
          <ac:chgData name="Chris Droessler" userId="625c3661-9d64-47fa-b83c-4b49393bd161" providerId="ADAL" clId="{9F66A07C-42E3-D34A-AA86-CDC0EF5582F9}" dt="2020-01-09T16:33:41.265" v="0"/>
          <ac:picMkLst>
            <pc:docMk/>
            <pc:sldMk cId="2949219974" sldId="686"/>
            <ac:picMk id="3" creationId="{A4168571-9779-1D43-A03F-F286C073C604}"/>
          </ac:picMkLst>
        </pc:picChg>
      </pc:sldChg>
      <pc:sldChg chg="modSp del">
        <pc:chgData name="Chris Droessler" userId="625c3661-9d64-47fa-b83c-4b49393bd161" providerId="ADAL" clId="{9F66A07C-42E3-D34A-AA86-CDC0EF5582F9}" dt="2020-01-09T16:38:03.096" v="45" actId="2696"/>
        <pc:sldMkLst>
          <pc:docMk/>
          <pc:sldMk cId="256205867" sldId="687"/>
        </pc:sldMkLst>
        <pc:picChg chg="mod">
          <ac:chgData name="Chris Droessler" userId="625c3661-9d64-47fa-b83c-4b49393bd161" providerId="ADAL" clId="{9F66A07C-42E3-D34A-AA86-CDC0EF5582F9}" dt="2020-01-09T16:33:41.265" v="0"/>
          <ac:picMkLst>
            <pc:docMk/>
            <pc:sldMk cId="256205867" sldId="687"/>
            <ac:picMk id="4" creationId="{26C15DFD-C424-9345-8420-D742FDF8FE33}"/>
          </ac:picMkLst>
        </pc:picChg>
      </pc:sldChg>
      <pc:sldChg chg="modSp del">
        <pc:chgData name="Chris Droessler" userId="625c3661-9d64-47fa-b83c-4b49393bd161" providerId="ADAL" clId="{9F66A07C-42E3-D34A-AA86-CDC0EF5582F9}" dt="2020-01-09T16:38:03.102" v="46" actId="2696"/>
        <pc:sldMkLst>
          <pc:docMk/>
          <pc:sldMk cId="1931899030" sldId="688"/>
        </pc:sldMkLst>
        <pc:picChg chg="mod">
          <ac:chgData name="Chris Droessler" userId="625c3661-9d64-47fa-b83c-4b49393bd161" providerId="ADAL" clId="{9F66A07C-42E3-D34A-AA86-CDC0EF5582F9}" dt="2020-01-09T16:33:41.265" v="0"/>
          <ac:picMkLst>
            <pc:docMk/>
            <pc:sldMk cId="1931899030" sldId="688"/>
            <ac:picMk id="3" creationId="{50DB0537-0AFD-EC4D-B9F2-9ADE23E6AFA3}"/>
          </ac:picMkLst>
        </pc:picChg>
      </pc:sldChg>
      <pc:sldChg chg="modSp del">
        <pc:chgData name="Chris Droessler" userId="625c3661-9d64-47fa-b83c-4b49393bd161" providerId="ADAL" clId="{9F66A07C-42E3-D34A-AA86-CDC0EF5582F9}" dt="2020-01-09T17:06:40.538" v="429" actId="2696"/>
        <pc:sldMkLst>
          <pc:docMk/>
          <pc:sldMk cId="859119533" sldId="690"/>
        </pc:sldMkLst>
        <pc:picChg chg="mod">
          <ac:chgData name="Chris Droessler" userId="625c3661-9d64-47fa-b83c-4b49393bd161" providerId="ADAL" clId="{9F66A07C-42E3-D34A-AA86-CDC0EF5582F9}" dt="2020-01-09T16:33:41.265" v="0"/>
          <ac:picMkLst>
            <pc:docMk/>
            <pc:sldMk cId="859119533" sldId="690"/>
            <ac:picMk id="2" creationId="{DEB08E74-6FD5-9545-9649-A2F7CEC52B01}"/>
          </ac:picMkLst>
        </pc:picChg>
      </pc:sldChg>
      <pc:sldChg chg="del">
        <pc:chgData name="Chris Droessler" userId="625c3661-9d64-47fa-b83c-4b49393bd161" providerId="ADAL" clId="{9F66A07C-42E3-D34A-AA86-CDC0EF5582F9}" dt="2020-01-09T16:38:07.307" v="47" actId="2696"/>
        <pc:sldMkLst>
          <pc:docMk/>
          <pc:sldMk cId="2791526154" sldId="691"/>
        </pc:sldMkLst>
      </pc:sldChg>
      <pc:sldChg chg="modSp del">
        <pc:chgData name="Chris Droessler" userId="625c3661-9d64-47fa-b83c-4b49393bd161" providerId="ADAL" clId="{9F66A07C-42E3-D34A-AA86-CDC0EF5582F9}" dt="2020-01-09T16:38:07.313" v="48" actId="2696"/>
        <pc:sldMkLst>
          <pc:docMk/>
          <pc:sldMk cId="1717423471" sldId="692"/>
        </pc:sldMkLst>
        <pc:picChg chg="mod">
          <ac:chgData name="Chris Droessler" userId="625c3661-9d64-47fa-b83c-4b49393bd161" providerId="ADAL" clId="{9F66A07C-42E3-D34A-AA86-CDC0EF5582F9}" dt="2020-01-09T16:33:41.265" v="0"/>
          <ac:picMkLst>
            <pc:docMk/>
            <pc:sldMk cId="1717423471" sldId="692"/>
            <ac:picMk id="3" creationId="{C9618640-D7BD-9840-A240-A195E43AB530}"/>
          </ac:picMkLst>
        </pc:picChg>
      </pc:sldChg>
      <pc:sldChg chg="modSp del">
        <pc:chgData name="Chris Droessler" userId="625c3661-9d64-47fa-b83c-4b49393bd161" providerId="ADAL" clId="{9F66A07C-42E3-D34A-AA86-CDC0EF5582F9}" dt="2020-01-09T16:38:07.319" v="49" actId="2696"/>
        <pc:sldMkLst>
          <pc:docMk/>
          <pc:sldMk cId="3535299361" sldId="693"/>
        </pc:sldMkLst>
        <pc:picChg chg="mod">
          <ac:chgData name="Chris Droessler" userId="625c3661-9d64-47fa-b83c-4b49393bd161" providerId="ADAL" clId="{9F66A07C-42E3-D34A-AA86-CDC0EF5582F9}" dt="2020-01-09T16:33:41.265" v="0"/>
          <ac:picMkLst>
            <pc:docMk/>
            <pc:sldMk cId="3535299361" sldId="693"/>
            <ac:picMk id="2" creationId="{E22B7C5F-05BF-3D4C-B92C-44738B4CA06C}"/>
          </ac:picMkLst>
        </pc:picChg>
        <pc:picChg chg="mod">
          <ac:chgData name="Chris Droessler" userId="625c3661-9d64-47fa-b83c-4b49393bd161" providerId="ADAL" clId="{9F66A07C-42E3-D34A-AA86-CDC0EF5582F9}" dt="2020-01-09T16:33:41.265" v="0"/>
          <ac:picMkLst>
            <pc:docMk/>
            <pc:sldMk cId="3535299361" sldId="693"/>
            <ac:picMk id="5" creationId="{89EE96E0-5A22-404D-8700-E048FC290021}"/>
          </ac:picMkLst>
        </pc:picChg>
      </pc:sldChg>
      <pc:sldChg chg="modSp del">
        <pc:chgData name="Chris Droessler" userId="625c3661-9d64-47fa-b83c-4b49393bd161" providerId="ADAL" clId="{9F66A07C-42E3-D34A-AA86-CDC0EF5582F9}" dt="2020-01-09T16:38:07.325" v="50" actId="2696"/>
        <pc:sldMkLst>
          <pc:docMk/>
          <pc:sldMk cId="1162427880" sldId="694"/>
        </pc:sldMkLst>
        <pc:picChg chg="mod">
          <ac:chgData name="Chris Droessler" userId="625c3661-9d64-47fa-b83c-4b49393bd161" providerId="ADAL" clId="{9F66A07C-42E3-D34A-AA86-CDC0EF5582F9}" dt="2020-01-09T16:33:41.265" v="0"/>
          <ac:picMkLst>
            <pc:docMk/>
            <pc:sldMk cId="1162427880" sldId="694"/>
            <ac:picMk id="3" creationId="{6E6C2058-F717-6A4D-B89B-17A4F688F37F}"/>
          </ac:picMkLst>
        </pc:picChg>
      </pc:sldChg>
      <pc:sldChg chg="modSp del">
        <pc:chgData name="Chris Droessler" userId="625c3661-9d64-47fa-b83c-4b49393bd161" providerId="ADAL" clId="{9F66A07C-42E3-D34A-AA86-CDC0EF5582F9}" dt="2020-01-09T16:38:07.330" v="51" actId="2696"/>
        <pc:sldMkLst>
          <pc:docMk/>
          <pc:sldMk cId="4173704362" sldId="695"/>
        </pc:sldMkLst>
        <pc:picChg chg="mod">
          <ac:chgData name="Chris Droessler" userId="625c3661-9d64-47fa-b83c-4b49393bd161" providerId="ADAL" clId="{9F66A07C-42E3-D34A-AA86-CDC0EF5582F9}" dt="2020-01-09T16:33:41.265" v="0"/>
          <ac:picMkLst>
            <pc:docMk/>
            <pc:sldMk cId="4173704362" sldId="695"/>
            <ac:picMk id="2" creationId="{FC8D2DD8-7EFD-A344-8510-CAFD416F8E9E}"/>
          </ac:picMkLst>
        </pc:picChg>
      </pc:sldChg>
      <pc:sldChg chg="modSp del">
        <pc:chgData name="Chris Droessler" userId="625c3661-9d64-47fa-b83c-4b49393bd161" providerId="ADAL" clId="{9F66A07C-42E3-D34A-AA86-CDC0EF5582F9}" dt="2020-01-09T16:37:56.701" v="40" actId="2696"/>
        <pc:sldMkLst>
          <pc:docMk/>
          <pc:sldMk cId="530140680" sldId="697"/>
        </pc:sldMkLst>
        <pc:picChg chg="mod">
          <ac:chgData name="Chris Droessler" userId="625c3661-9d64-47fa-b83c-4b49393bd161" providerId="ADAL" clId="{9F66A07C-42E3-D34A-AA86-CDC0EF5582F9}" dt="2020-01-09T16:33:41.265" v="0"/>
          <ac:picMkLst>
            <pc:docMk/>
            <pc:sldMk cId="530140680" sldId="697"/>
            <ac:picMk id="3" creationId="{F911D17F-3E23-E84A-A3E6-38F73E857FAA}"/>
          </ac:picMkLst>
        </pc:picChg>
      </pc:sldChg>
      <pc:sldChg chg="modSp del">
        <pc:chgData name="Chris Droessler" userId="625c3661-9d64-47fa-b83c-4b49393bd161" providerId="ADAL" clId="{9F66A07C-42E3-D34A-AA86-CDC0EF5582F9}" dt="2020-01-09T16:37:56.709" v="41" actId="2696"/>
        <pc:sldMkLst>
          <pc:docMk/>
          <pc:sldMk cId="555923657" sldId="698"/>
        </pc:sldMkLst>
        <pc:picChg chg="mod">
          <ac:chgData name="Chris Droessler" userId="625c3661-9d64-47fa-b83c-4b49393bd161" providerId="ADAL" clId="{9F66A07C-42E3-D34A-AA86-CDC0EF5582F9}" dt="2020-01-09T16:33:41.265" v="0"/>
          <ac:picMkLst>
            <pc:docMk/>
            <pc:sldMk cId="555923657" sldId="698"/>
            <ac:picMk id="3" creationId="{0F23F5DC-9A43-9046-A1B1-EE27CB4D1C25}"/>
          </ac:picMkLst>
        </pc:picChg>
      </pc:sldChg>
      <pc:sldChg chg="modSp del">
        <pc:chgData name="Chris Droessler" userId="625c3661-9d64-47fa-b83c-4b49393bd161" providerId="ADAL" clId="{9F66A07C-42E3-D34A-AA86-CDC0EF5582F9}" dt="2020-01-09T17:06:38.699" v="428" actId="2696"/>
        <pc:sldMkLst>
          <pc:docMk/>
          <pc:sldMk cId="1687222541" sldId="699"/>
        </pc:sldMkLst>
        <pc:picChg chg="mod">
          <ac:chgData name="Chris Droessler" userId="625c3661-9d64-47fa-b83c-4b49393bd161" providerId="ADAL" clId="{9F66A07C-42E3-D34A-AA86-CDC0EF5582F9}" dt="2020-01-09T16:33:41.265" v="0"/>
          <ac:picMkLst>
            <pc:docMk/>
            <pc:sldMk cId="1687222541" sldId="699"/>
            <ac:picMk id="2" creationId="{454A3B82-F4F2-6C40-99A1-492D9C6FCF5A}"/>
          </ac:picMkLst>
        </pc:picChg>
      </pc:sldChg>
      <pc:sldChg chg="del">
        <pc:chgData name="Chris Droessler" userId="625c3661-9d64-47fa-b83c-4b49393bd161" providerId="ADAL" clId="{9F66A07C-42E3-D34A-AA86-CDC0EF5582F9}" dt="2020-01-09T16:38:07.336" v="52" actId="2696"/>
        <pc:sldMkLst>
          <pc:docMk/>
          <pc:sldMk cId="2565975212" sldId="701"/>
        </pc:sldMkLst>
      </pc:sldChg>
      <pc:sldChg chg="addSp delSp modSp add del modTransition">
        <pc:chgData name="Chris Droessler" userId="625c3661-9d64-47fa-b83c-4b49393bd161" providerId="ADAL" clId="{9F66A07C-42E3-D34A-AA86-CDC0EF5582F9}" dt="2020-01-09T16:58:36.142" v="291" actId="2696"/>
        <pc:sldMkLst>
          <pc:docMk/>
          <pc:sldMk cId="4215927879" sldId="702"/>
        </pc:sldMkLst>
        <pc:spChg chg="add del mod">
          <ac:chgData name="Chris Droessler" userId="625c3661-9d64-47fa-b83c-4b49393bd161" providerId="ADAL" clId="{9F66A07C-42E3-D34A-AA86-CDC0EF5582F9}" dt="2020-01-09T16:53:34.299" v="174"/>
          <ac:spMkLst>
            <pc:docMk/>
            <pc:sldMk cId="4215927879" sldId="702"/>
            <ac:spMk id="2" creationId="{38CC9AC5-C901-B545-94BF-D66499F52628}"/>
          </ac:spMkLst>
        </pc:spChg>
        <pc:spChg chg="add del mod">
          <ac:chgData name="Chris Droessler" userId="625c3661-9d64-47fa-b83c-4b49393bd161" providerId="ADAL" clId="{9F66A07C-42E3-D34A-AA86-CDC0EF5582F9}" dt="2020-01-09T16:53:34.299" v="174"/>
          <ac:spMkLst>
            <pc:docMk/>
            <pc:sldMk cId="4215927879" sldId="702"/>
            <ac:spMk id="3" creationId="{AFEABC17-6189-3040-862F-02CA1835C3A6}"/>
          </ac:spMkLst>
        </pc:spChg>
        <pc:spChg chg="add del mod">
          <ac:chgData name="Chris Droessler" userId="625c3661-9d64-47fa-b83c-4b49393bd161" providerId="ADAL" clId="{9F66A07C-42E3-D34A-AA86-CDC0EF5582F9}" dt="2020-01-09T16:53:35.219" v="175"/>
          <ac:spMkLst>
            <pc:docMk/>
            <pc:sldMk cId="4215927879" sldId="702"/>
            <ac:spMk id="4" creationId="{7A8D2211-D04C-AC4D-AB0E-BF0FD747A3D9}"/>
          </ac:spMkLst>
        </pc:spChg>
        <pc:spChg chg="add del mod">
          <ac:chgData name="Chris Droessler" userId="625c3661-9d64-47fa-b83c-4b49393bd161" providerId="ADAL" clId="{9F66A07C-42E3-D34A-AA86-CDC0EF5582F9}" dt="2020-01-09T16:53:35.219" v="175"/>
          <ac:spMkLst>
            <pc:docMk/>
            <pc:sldMk cId="4215927879" sldId="702"/>
            <ac:spMk id="5" creationId="{8E4C1D46-3C4D-D04E-9BF8-20BF9B8153B1}"/>
          </ac:spMkLst>
        </pc:spChg>
        <pc:spChg chg="mod">
          <ac:chgData name="Chris Droessler" userId="625c3661-9d64-47fa-b83c-4b49393bd161" providerId="ADAL" clId="{9F66A07C-42E3-D34A-AA86-CDC0EF5582F9}" dt="2020-01-09T16:54:49.693" v="178"/>
          <ac:spMkLst>
            <pc:docMk/>
            <pc:sldMk cId="4215927879" sldId="702"/>
            <ac:spMk id="158" creationId="{00000000-0000-0000-0000-000000000000}"/>
          </ac:spMkLst>
        </pc:spChg>
        <pc:spChg chg="mod">
          <ac:chgData name="Chris Droessler" userId="625c3661-9d64-47fa-b83c-4b49393bd161" providerId="ADAL" clId="{9F66A07C-42E3-D34A-AA86-CDC0EF5582F9}" dt="2020-01-09T16:37:31.783" v="28"/>
          <ac:spMkLst>
            <pc:docMk/>
            <pc:sldMk cId="4215927879" sldId="702"/>
            <ac:spMk id="159" creationId="{00000000-0000-0000-0000-000000000000}"/>
          </ac:spMkLst>
        </pc:spChg>
      </pc:sldChg>
      <pc:sldChg chg="addSp delSp modSp add modTransition modNotesTx">
        <pc:chgData name="Chris Droessler" userId="625c3661-9d64-47fa-b83c-4b49393bd161" providerId="ADAL" clId="{9F66A07C-42E3-D34A-AA86-CDC0EF5582F9}" dt="2020-01-13T16:46:13.742" v="958" actId="20577"/>
        <pc:sldMkLst>
          <pc:docMk/>
          <pc:sldMk cId="2815973237" sldId="703"/>
        </pc:sldMkLst>
        <pc:spChg chg="add del mod">
          <ac:chgData name="Chris Droessler" userId="625c3661-9d64-47fa-b83c-4b49393bd161" providerId="ADAL" clId="{9F66A07C-42E3-D34A-AA86-CDC0EF5582F9}" dt="2020-01-09T16:59:20.079" v="302"/>
          <ac:spMkLst>
            <pc:docMk/>
            <pc:sldMk cId="2815973237" sldId="703"/>
            <ac:spMk id="2" creationId="{416DBEE3-B7C4-FD47-8872-5BD040404544}"/>
          </ac:spMkLst>
        </pc:spChg>
        <pc:spChg chg="add del mod">
          <ac:chgData name="Chris Droessler" userId="625c3661-9d64-47fa-b83c-4b49393bd161" providerId="ADAL" clId="{9F66A07C-42E3-D34A-AA86-CDC0EF5582F9}" dt="2020-01-09T16:59:20.079" v="302"/>
          <ac:spMkLst>
            <pc:docMk/>
            <pc:sldMk cId="2815973237" sldId="703"/>
            <ac:spMk id="3" creationId="{B7755CDB-918B-5944-9218-6B0FA6A6E1F1}"/>
          </ac:spMkLst>
        </pc:spChg>
        <pc:spChg chg="add del mod">
          <ac:chgData name="Chris Droessler" userId="625c3661-9d64-47fa-b83c-4b49393bd161" providerId="ADAL" clId="{9F66A07C-42E3-D34A-AA86-CDC0EF5582F9}" dt="2020-01-09T16:59:20.678" v="303"/>
          <ac:spMkLst>
            <pc:docMk/>
            <pc:sldMk cId="2815973237" sldId="703"/>
            <ac:spMk id="4" creationId="{CFA59A6B-6A3C-7E4E-8370-DFE14DAFC302}"/>
          </ac:spMkLst>
        </pc:spChg>
        <pc:spChg chg="add del mod">
          <ac:chgData name="Chris Droessler" userId="625c3661-9d64-47fa-b83c-4b49393bd161" providerId="ADAL" clId="{9F66A07C-42E3-D34A-AA86-CDC0EF5582F9}" dt="2020-01-09T16:59:20.678" v="303"/>
          <ac:spMkLst>
            <pc:docMk/>
            <pc:sldMk cId="2815973237" sldId="703"/>
            <ac:spMk id="5" creationId="{BFE47748-5823-4446-B740-424E23866236}"/>
          </ac:spMkLst>
        </pc:spChg>
        <pc:spChg chg="add del mod">
          <ac:chgData name="Chris Droessler" userId="625c3661-9d64-47fa-b83c-4b49393bd161" providerId="ADAL" clId="{9F66A07C-42E3-D34A-AA86-CDC0EF5582F9}" dt="2020-01-09T16:59:20.870" v="304"/>
          <ac:spMkLst>
            <pc:docMk/>
            <pc:sldMk cId="2815973237" sldId="703"/>
            <ac:spMk id="6" creationId="{D068D320-CF63-4141-9366-EACB595C2BA7}"/>
          </ac:spMkLst>
        </pc:spChg>
        <pc:spChg chg="add del mod">
          <ac:chgData name="Chris Droessler" userId="625c3661-9d64-47fa-b83c-4b49393bd161" providerId="ADAL" clId="{9F66A07C-42E3-D34A-AA86-CDC0EF5582F9}" dt="2020-01-09T16:59:20.870" v="304"/>
          <ac:spMkLst>
            <pc:docMk/>
            <pc:sldMk cId="2815973237" sldId="703"/>
            <ac:spMk id="7" creationId="{8265670E-A1C4-6443-A804-DAAF48B34857}"/>
          </ac:spMkLst>
        </pc:spChg>
        <pc:spChg chg="add del mod">
          <ac:chgData name="Chris Droessler" userId="625c3661-9d64-47fa-b83c-4b49393bd161" providerId="ADAL" clId="{9F66A07C-42E3-D34A-AA86-CDC0EF5582F9}" dt="2020-01-09T17:00:15.256" v="309"/>
          <ac:spMkLst>
            <pc:docMk/>
            <pc:sldMk cId="2815973237" sldId="703"/>
            <ac:spMk id="8" creationId="{42255884-457D-2D47-A245-931988E59DA3}"/>
          </ac:spMkLst>
        </pc:spChg>
        <pc:spChg chg="add del mod">
          <ac:chgData name="Chris Droessler" userId="625c3661-9d64-47fa-b83c-4b49393bd161" providerId="ADAL" clId="{9F66A07C-42E3-D34A-AA86-CDC0EF5582F9}" dt="2020-01-09T17:00:15.256" v="309"/>
          <ac:spMkLst>
            <pc:docMk/>
            <pc:sldMk cId="2815973237" sldId="703"/>
            <ac:spMk id="9" creationId="{A31D64DB-62CF-134D-9996-52B2100E390B}"/>
          </ac:spMkLst>
        </pc:spChg>
        <pc:spChg chg="add del mod">
          <ac:chgData name="Chris Droessler" userId="625c3661-9d64-47fa-b83c-4b49393bd161" providerId="ADAL" clId="{9F66A07C-42E3-D34A-AA86-CDC0EF5582F9}" dt="2020-01-09T17:00:15.839" v="310"/>
          <ac:spMkLst>
            <pc:docMk/>
            <pc:sldMk cId="2815973237" sldId="703"/>
            <ac:spMk id="10" creationId="{5305AFF2-BAA3-D948-A5F4-9F448A0246EB}"/>
          </ac:spMkLst>
        </pc:spChg>
        <pc:spChg chg="add del mod">
          <ac:chgData name="Chris Droessler" userId="625c3661-9d64-47fa-b83c-4b49393bd161" providerId="ADAL" clId="{9F66A07C-42E3-D34A-AA86-CDC0EF5582F9}" dt="2020-01-09T17:00:15.839" v="310"/>
          <ac:spMkLst>
            <pc:docMk/>
            <pc:sldMk cId="2815973237" sldId="703"/>
            <ac:spMk id="11" creationId="{F9F4A502-C5EA-804E-B3AA-A7D7C293AC3C}"/>
          </ac:spMkLst>
        </pc:spChg>
        <pc:spChg chg="add del mod">
          <ac:chgData name="Chris Droessler" userId="625c3661-9d64-47fa-b83c-4b49393bd161" providerId="ADAL" clId="{9F66A07C-42E3-D34A-AA86-CDC0EF5582F9}" dt="2020-01-09T17:00:16.023" v="311"/>
          <ac:spMkLst>
            <pc:docMk/>
            <pc:sldMk cId="2815973237" sldId="703"/>
            <ac:spMk id="12" creationId="{16A28AFB-B179-9C41-A577-B1DFDE945E37}"/>
          </ac:spMkLst>
        </pc:spChg>
        <pc:spChg chg="add del mod">
          <ac:chgData name="Chris Droessler" userId="625c3661-9d64-47fa-b83c-4b49393bd161" providerId="ADAL" clId="{9F66A07C-42E3-D34A-AA86-CDC0EF5582F9}" dt="2020-01-09T17:00:16.023" v="311"/>
          <ac:spMkLst>
            <pc:docMk/>
            <pc:sldMk cId="2815973237" sldId="703"/>
            <ac:spMk id="13" creationId="{F7445079-B804-D64B-93A8-842EAA96EB71}"/>
          </ac:spMkLst>
        </pc:spChg>
        <pc:spChg chg="mod">
          <ac:chgData name="Chris Droessler" userId="625c3661-9d64-47fa-b83c-4b49393bd161" providerId="ADAL" clId="{9F66A07C-42E3-D34A-AA86-CDC0EF5582F9}" dt="2020-01-09T16:38:32.763" v="54" actId="27636"/>
          <ac:spMkLst>
            <pc:docMk/>
            <pc:sldMk cId="2815973237" sldId="703"/>
            <ac:spMk id="157" creationId="{00000000-0000-0000-0000-000000000000}"/>
          </ac:spMkLst>
        </pc:spChg>
        <pc:spChg chg="mod">
          <ac:chgData name="Chris Droessler" userId="625c3661-9d64-47fa-b83c-4b49393bd161" providerId="ADAL" clId="{9F66A07C-42E3-D34A-AA86-CDC0EF5582F9}" dt="2020-01-13T16:46:13.742" v="958" actId="20577"/>
          <ac:spMkLst>
            <pc:docMk/>
            <pc:sldMk cId="2815973237" sldId="703"/>
            <ac:spMk id="158" creationId="{00000000-0000-0000-0000-000000000000}"/>
          </ac:spMkLst>
        </pc:spChg>
        <pc:spChg chg="mod">
          <ac:chgData name="Chris Droessler" userId="625c3661-9d64-47fa-b83c-4b49393bd161" providerId="ADAL" clId="{9F66A07C-42E3-D34A-AA86-CDC0EF5582F9}" dt="2020-01-09T16:37:31.783" v="28"/>
          <ac:spMkLst>
            <pc:docMk/>
            <pc:sldMk cId="2815973237" sldId="703"/>
            <ac:spMk id="159" creationId="{00000000-0000-0000-0000-000000000000}"/>
          </ac:spMkLst>
        </pc:spChg>
      </pc:sldChg>
      <pc:sldChg chg="addSp delSp modSp add modTransition">
        <pc:chgData name="Chris Droessler" userId="625c3661-9d64-47fa-b83c-4b49393bd161" providerId="ADAL" clId="{9F66A07C-42E3-D34A-AA86-CDC0EF5582F9}" dt="2020-01-10T14:11:23.027" v="584" actId="20577"/>
        <pc:sldMkLst>
          <pc:docMk/>
          <pc:sldMk cId="3749445932" sldId="704"/>
        </pc:sldMkLst>
        <pc:spChg chg="mod">
          <ac:chgData name="Chris Droessler" userId="625c3661-9d64-47fa-b83c-4b49393bd161" providerId="ADAL" clId="{9F66A07C-42E3-D34A-AA86-CDC0EF5582F9}" dt="2020-01-10T14:11:23.027" v="584" actId="20577"/>
          <ac:spMkLst>
            <pc:docMk/>
            <pc:sldMk cId="3749445932" sldId="704"/>
            <ac:spMk id="3" creationId="{420FD414-E693-9242-9A7C-AEF4082D6A0C}"/>
          </ac:spMkLst>
        </pc:spChg>
        <pc:spChg chg="add del mod">
          <ac:chgData name="Chris Droessler" userId="625c3661-9d64-47fa-b83c-4b49393bd161" providerId="ADAL" clId="{9F66A07C-42E3-D34A-AA86-CDC0EF5582F9}" dt="2020-01-09T17:00:28" v="312"/>
          <ac:spMkLst>
            <pc:docMk/>
            <pc:sldMk cId="3749445932" sldId="704"/>
            <ac:spMk id="4" creationId="{5781E44B-9847-0346-815D-499BFBDDCBDE}"/>
          </ac:spMkLst>
        </pc:spChg>
        <pc:spChg chg="add del mod">
          <ac:chgData name="Chris Droessler" userId="625c3661-9d64-47fa-b83c-4b49393bd161" providerId="ADAL" clId="{9F66A07C-42E3-D34A-AA86-CDC0EF5582F9}" dt="2020-01-09T17:00:28" v="312"/>
          <ac:spMkLst>
            <pc:docMk/>
            <pc:sldMk cId="3749445932" sldId="704"/>
            <ac:spMk id="5" creationId="{C2FDC06E-8831-AE4C-ABC9-A2149CF79C0B}"/>
          </ac:spMkLst>
        </pc:spChg>
        <pc:spChg chg="add del mod">
          <ac:chgData name="Chris Droessler" userId="625c3661-9d64-47fa-b83c-4b49393bd161" providerId="ADAL" clId="{9F66A07C-42E3-D34A-AA86-CDC0EF5582F9}" dt="2020-01-09T17:00:28.608" v="313"/>
          <ac:spMkLst>
            <pc:docMk/>
            <pc:sldMk cId="3749445932" sldId="704"/>
            <ac:spMk id="6" creationId="{E85CAFA3-236B-974B-BA1D-E9D7D4BE78AA}"/>
          </ac:spMkLst>
        </pc:spChg>
        <pc:spChg chg="add del mod">
          <ac:chgData name="Chris Droessler" userId="625c3661-9d64-47fa-b83c-4b49393bd161" providerId="ADAL" clId="{9F66A07C-42E3-D34A-AA86-CDC0EF5582F9}" dt="2020-01-09T17:00:28.608" v="313"/>
          <ac:spMkLst>
            <pc:docMk/>
            <pc:sldMk cId="3749445932" sldId="704"/>
            <ac:spMk id="7" creationId="{6208186B-BD9F-2C41-A93C-3AAF26373EB3}"/>
          </ac:spMkLst>
        </pc:spChg>
      </pc:sldChg>
      <pc:sldChg chg="addSp delSp modSp add modTransition modNotesTx">
        <pc:chgData name="Chris Droessler" userId="625c3661-9d64-47fa-b83c-4b49393bd161" providerId="ADAL" clId="{9F66A07C-42E3-D34A-AA86-CDC0EF5582F9}" dt="2020-01-13T16:51:50.625" v="1067" actId="20577"/>
        <pc:sldMkLst>
          <pc:docMk/>
          <pc:sldMk cId="3121605373" sldId="705"/>
        </pc:sldMkLst>
        <pc:spChg chg="mod">
          <ac:chgData name="Chris Droessler" userId="625c3661-9d64-47fa-b83c-4b49393bd161" providerId="ADAL" clId="{9F66A07C-42E3-D34A-AA86-CDC0EF5582F9}" dt="2020-01-13T16:48:30.067" v="994" actId="20577"/>
          <ac:spMkLst>
            <pc:docMk/>
            <pc:sldMk cId="3121605373" sldId="705"/>
            <ac:spMk id="3" creationId="{B655E33F-579A-5E41-89CA-554A9C87B15D}"/>
          </ac:spMkLst>
        </pc:spChg>
        <pc:spChg chg="add del mod">
          <ac:chgData name="Chris Droessler" userId="625c3661-9d64-47fa-b83c-4b49393bd161" providerId="ADAL" clId="{9F66A07C-42E3-D34A-AA86-CDC0EF5582F9}" dt="2020-01-09T17:03:38.693" v="392"/>
          <ac:spMkLst>
            <pc:docMk/>
            <pc:sldMk cId="3121605373" sldId="705"/>
            <ac:spMk id="6" creationId="{F3643225-1C74-CC41-8118-9A3FA1C57819}"/>
          </ac:spMkLst>
        </pc:spChg>
        <pc:spChg chg="add del mod">
          <ac:chgData name="Chris Droessler" userId="625c3661-9d64-47fa-b83c-4b49393bd161" providerId="ADAL" clId="{9F66A07C-42E3-D34A-AA86-CDC0EF5582F9}" dt="2020-01-09T17:03:38.693" v="392"/>
          <ac:spMkLst>
            <pc:docMk/>
            <pc:sldMk cId="3121605373" sldId="705"/>
            <ac:spMk id="7" creationId="{5797B76F-11A8-344C-973C-802F9D58B73A}"/>
          </ac:spMkLst>
        </pc:spChg>
        <pc:picChg chg="add mod">
          <ac:chgData name="Chris Droessler" userId="625c3661-9d64-47fa-b83c-4b49393bd161" providerId="ADAL" clId="{9F66A07C-42E3-D34A-AA86-CDC0EF5582F9}" dt="2020-01-13T16:48:14.433" v="975" actId="14100"/>
          <ac:picMkLst>
            <pc:docMk/>
            <pc:sldMk cId="3121605373" sldId="705"/>
            <ac:picMk id="5" creationId="{5AC7A153-D452-BE44-8FFF-583AE4020D1D}"/>
          </ac:picMkLst>
        </pc:picChg>
      </pc:sldChg>
      <pc:sldChg chg="addSp delSp modSp add modTransition">
        <pc:chgData name="Chris Droessler" userId="625c3661-9d64-47fa-b83c-4b49393bd161" providerId="ADAL" clId="{9F66A07C-42E3-D34A-AA86-CDC0EF5582F9}" dt="2020-01-13T16:54:17.082" v="1084"/>
        <pc:sldMkLst>
          <pc:docMk/>
          <pc:sldMk cId="372870561" sldId="706"/>
        </pc:sldMkLst>
        <pc:spChg chg="mod">
          <ac:chgData name="Chris Droessler" userId="625c3661-9d64-47fa-b83c-4b49393bd161" providerId="ADAL" clId="{9F66A07C-42E3-D34A-AA86-CDC0EF5582F9}" dt="2020-01-13T16:54:17.082" v="1084"/>
          <ac:spMkLst>
            <pc:docMk/>
            <pc:sldMk cId="372870561" sldId="706"/>
            <ac:spMk id="3" creationId="{420FD414-E693-9242-9A7C-AEF4082D6A0C}"/>
          </ac:spMkLst>
        </pc:spChg>
        <pc:spChg chg="add del mod">
          <ac:chgData name="Chris Droessler" userId="625c3661-9d64-47fa-b83c-4b49393bd161" providerId="ADAL" clId="{9F66A07C-42E3-D34A-AA86-CDC0EF5582F9}" dt="2020-01-09T17:03:49.134" v="395"/>
          <ac:spMkLst>
            <pc:docMk/>
            <pc:sldMk cId="372870561" sldId="706"/>
            <ac:spMk id="4" creationId="{E557926C-96F9-EC43-94E0-6A51C3805E8A}"/>
          </ac:spMkLst>
        </pc:spChg>
        <pc:spChg chg="add del mod">
          <ac:chgData name="Chris Droessler" userId="625c3661-9d64-47fa-b83c-4b49393bd161" providerId="ADAL" clId="{9F66A07C-42E3-D34A-AA86-CDC0EF5582F9}" dt="2020-01-09T17:03:49.134" v="395"/>
          <ac:spMkLst>
            <pc:docMk/>
            <pc:sldMk cId="372870561" sldId="706"/>
            <ac:spMk id="5" creationId="{18BE4D8C-C507-C84E-8540-E8D15EC0768B}"/>
          </ac:spMkLst>
        </pc:spChg>
        <pc:spChg chg="add del mod">
          <ac:chgData name="Chris Droessler" userId="625c3661-9d64-47fa-b83c-4b49393bd161" providerId="ADAL" clId="{9F66A07C-42E3-D34A-AA86-CDC0EF5582F9}" dt="2020-01-09T17:03:49.509" v="396"/>
          <ac:spMkLst>
            <pc:docMk/>
            <pc:sldMk cId="372870561" sldId="706"/>
            <ac:spMk id="6" creationId="{542CD693-DCE0-AE45-9AE5-F3A6858E27DD}"/>
          </ac:spMkLst>
        </pc:spChg>
        <pc:spChg chg="add del mod">
          <ac:chgData name="Chris Droessler" userId="625c3661-9d64-47fa-b83c-4b49393bd161" providerId="ADAL" clId="{9F66A07C-42E3-D34A-AA86-CDC0EF5582F9}" dt="2020-01-09T17:03:49.509" v="396"/>
          <ac:spMkLst>
            <pc:docMk/>
            <pc:sldMk cId="372870561" sldId="706"/>
            <ac:spMk id="7" creationId="{22DB5698-A634-E04A-A8DE-4E7272312BFD}"/>
          </ac:spMkLst>
        </pc:spChg>
      </pc:sldChg>
      <pc:sldChg chg="modSp add">
        <pc:chgData name="Chris Droessler" userId="625c3661-9d64-47fa-b83c-4b49393bd161" providerId="ADAL" clId="{9F66A07C-42E3-D34A-AA86-CDC0EF5582F9}" dt="2020-01-09T16:51:42.546" v="159"/>
        <pc:sldMkLst>
          <pc:docMk/>
          <pc:sldMk cId="235505661" sldId="707"/>
        </pc:sldMkLst>
        <pc:spChg chg="mod">
          <ac:chgData name="Chris Droessler" userId="625c3661-9d64-47fa-b83c-4b49393bd161" providerId="ADAL" clId="{9F66A07C-42E3-D34A-AA86-CDC0EF5582F9}" dt="2020-01-09T16:51:42.546" v="159"/>
          <ac:spMkLst>
            <pc:docMk/>
            <pc:sldMk cId="235505661" sldId="707"/>
            <ac:spMk id="4" creationId="{00000000-0000-0000-0000-000000000000}"/>
          </ac:spMkLst>
        </pc:spChg>
      </pc:sldChg>
      <pc:sldChg chg="modSp add modNotesTx">
        <pc:chgData name="Chris Droessler" userId="625c3661-9d64-47fa-b83c-4b49393bd161" providerId="ADAL" clId="{9F66A07C-42E3-D34A-AA86-CDC0EF5582F9}" dt="2020-01-13T17:14:15.489" v="1169" actId="20577"/>
        <pc:sldMkLst>
          <pc:docMk/>
          <pc:sldMk cId="4253841091" sldId="708"/>
        </pc:sldMkLst>
        <pc:spChg chg="mod">
          <ac:chgData name="Chris Droessler" userId="625c3661-9d64-47fa-b83c-4b49393bd161" providerId="ADAL" clId="{9F66A07C-42E3-D34A-AA86-CDC0EF5582F9}" dt="2020-01-13T16:38:45.048" v="725" actId="20577"/>
          <ac:spMkLst>
            <pc:docMk/>
            <pc:sldMk cId="4253841091" sldId="708"/>
            <ac:spMk id="157" creationId="{00000000-0000-0000-0000-000000000000}"/>
          </ac:spMkLst>
        </pc:spChg>
        <pc:spChg chg="mod">
          <ac:chgData name="Chris Droessler" userId="625c3661-9d64-47fa-b83c-4b49393bd161" providerId="ADAL" clId="{9F66A07C-42E3-D34A-AA86-CDC0EF5582F9}" dt="2020-01-13T17:14:15.489" v="1169" actId="20577"/>
          <ac:spMkLst>
            <pc:docMk/>
            <pc:sldMk cId="4253841091" sldId="708"/>
            <ac:spMk id="158" creationId="{00000000-0000-0000-0000-000000000000}"/>
          </ac:spMkLst>
        </pc:spChg>
      </pc:sldChg>
      <pc:sldMasterChg chg="modSp modSldLayout">
        <pc:chgData name="Chris Droessler" userId="625c3661-9d64-47fa-b83c-4b49393bd161" providerId="ADAL" clId="{9F66A07C-42E3-D34A-AA86-CDC0EF5582F9}" dt="2020-01-09T16:35:56.635" v="27" actId="14100"/>
        <pc:sldMasterMkLst>
          <pc:docMk/>
          <pc:sldMasterMk cId="2999785688" sldId="2147483648"/>
        </pc:sldMasterMkLst>
        <pc:spChg chg="mod">
          <ac:chgData name="Chris Droessler" userId="625c3661-9d64-47fa-b83c-4b49393bd161" providerId="ADAL" clId="{9F66A07C-42E3-D34A-AA86-CDC0EF5582F9}" dt="2020-01-09T16:33:41.265" v="0"/>
          <ac:spMkLst>
            <pc:docMk/>
            <pc:sldMasterMk cId="2999785688" sldId="2147483648"/>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ac:spMk id="3" creationId="{00000000-0000-0000-0000-000000000000}"/>
          </ac:spMkLst>
        </pc:spChg>
        <pc:sldLayoutChg chg="modSp">
          <pc:chgData name="Chris Droessler" userId="625c3661-9d64-47fa-b83c-4b49393bd161" providerId="ADAL" clId="{9F66A07C-42E3-D34A-AA86-CDC0EF5582F9}" dt="2020-01-09T16:35:05.106" v="23" actId="14100"/>
          <pc:sldLayoutMkLst>
            <pc:docMk/>
            <pc:sldMasterMk cId="2999785688" sldId="2147483648"/>
            <pc:sldLayoutMk cId="813769049" sldId="2147483649"/>
          </pc:sldLayoutMkLst>
          <pc:spChg chg="mod">
            <ac:chgData name="Chris Droessler" userId="625c3661-9d64-47fa-b83c-4b49393bd161" providerId="ADAL" clId="{9F66A07C-42E3-D34A-AA86-CDC0EF5582F9}" dt="2020-01-09T16:33:41.265" v="0"/>
            <ac:spMkLst>
              <pc:docMk/>
              <pc:sldMasterMk cId="2999785688" sldId="2147483648"/>
              <pc:sldLayoutMk cId="813769049" sldId="214748364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9" creationId="{00000000-0000-0000-0000-000000000000}"/>
            </ac:spMkLst>
          </pc:spChg>
          <pc:picChg chg="mod">
            <ac:chgData name="Chris Droessler" userId="625c3661-9d64-47fa-b83c-4b49393bd161" providerId="ADAL" clId="{9F66A07C-42E3-D34A-AA86-CDC0EF5582F9}" dt="2020-01-09T16:35:05.106" v="23" actId="14100"/>
            <ac:picMkLst>
              <pc:docMk/>
              <pc:sldMasterMk cId="2999785688" sldId="2147483648"/>
              <pc:sldLayoutMk cId="813769049" sldId="2147483649"/>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813769049" sldId="2147483649"/>
              <ac:cxnSpMk id="10" creationId="{00000000-0000-0000-0000-000000000000}"/>
            </ac:cxnSpMkLst>
          </pc:cxnChg>
        </pc:sldLayoutChg>
        <pc:sldLayoutChg chg="modSp">
          <pc:chgData name="Chris Droessler" userId="625c3661-9d64-47fa-b83c-4b49393bd161" providerId="ADAL" clId="{9F66A07C-42E3-D34A-AA86-CDC0EF5582F9}" dt="2020-01-09T16:35:24.754" v="24" actId="14100"/>
          <pc:sldLayoutMkLst>
            <pc:docMk/>
            <pc:sldMasterMk cId="2999785688" sldId="2147483648"/>
            <pc:sldLayoutMk cId="2476938013" sldId="2147483650"/>
          </pc:sldLayoutMkLst>
          <pc:spChg chg="mod">
            <ac:chgData name="Chris Droessler" userId="625c3661-9d64-47fa-b83c-4b49393bd161" providerId="ADAL" clId="{9F66A07C-42E3-D34A-AA86-CDC0EF5582F9}" dt="2020-01-09T16:33:41.265" v="0"/>
            <ac:spMkLst>
              <pc:docMk/>
              <pc:sldMasterMk cId="2999785688" sldId="2147483648"/>
              <pc:sldLayoutMk cId="2476938013" sldId="2147483650"/>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476938013" sldId="2147483650"/>
              <ac:spMk id="9" creationId="{00000000-0000-0000-0000-000000000000}"/>
            </ac:spMkLst>
          </pc:spChg>
          <pc:picChg chg="mod">
            <ac:chgData name="Chris Droessler" userId="625c3661-9d64-47fa-b83c-4b49393bd161" providerId="ADAL" clId="{9F66A07C-42E3-D34A-AA86-CDC0EF5582F9}" dt="2020-01-09T16:35:24.754" v="24" actId="14100"/>
            <ac:picMkLst>
              <pc:docMk/>
              <pc:sldMasterMk cId="2999785688" sldId="2147483648"/>
              <pc:sldLayoutMk cId="2476938013" sldId="2147483650"/>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476938013" sldId="2147483650"/>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181749020" sldId="2147483651"/>
          </pc:sldLayoutMkLst>
          <pc:spChg chg="mod">
            <ac:chgData name="Chris Droessler" userId="625c3661-9d64-47fa-b83c-4b49393bd161" providerId="ADAL" clId="{9F66A07C-42E3-D34A-AA86-CDC0EF5582F9}" dt="2020-01-09T16:33:41.265" v="0"/>
            <ac:spMkLst>
              <pc:docMk/>
              <pc:sldMasterMk cId="2999785688" sldId="2147483648"/>
              <pc:sldLayoutMk cId="181749020" sldId="2147483651"/>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9"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181749020" sldId="2147483651"/>
              <ac:picMk id="10" creationId="{00000000-0000-0000-0000-000000000000}"/>
            </ac:picMkLst>
          </pc:picChg>
        </pc:sldLayoutChg>
        <pc:sldLayoutChg chg="modSp">
          <pc:chgData name="Chris Droessler" userId="625c3661-9d64-47fa-b83c-4b49393bd161" providerId="ADAL" clId="{9F66A07C-42E3-D34A-AA86-CDC0EF5582F9}" dt="2020-01-09T16:35:40.626" v="25" actId="14100"/>
          <pc:sldLayoutMkLst>
            <pc:docMk/>
            <pc:sldMasterMk cId="2999785688" sldId="2147483648"/>
            <pc:sldLayoutMk cId="3620936448" sldId="2147483652"/>
          </pc:sldLayoutMkLst>
          <pc:spChg chg="mod">
            <ac:chgData name="Chris Droessler" userId="625c3661-9d64-47fa-b83c-4b49393bd161" providerId="ADAL" clId="{9F66A07C-42E3-D34A-AA86-CDC0EF5582F9}" dt="2020-01-09T16:33:41.265" v="0"/>
            <ac:spMkLst>
              <pc:docMk/>
              <pc:sldMasterMk cId="2999785688" sldId="2147483648"/>
              <pc:sldLayoutMk cId="3620936448" sldId="2147483652"/>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4" creationId="{00000000-0000-0000-0000-000000000000}"/>
            </ac:spMkLst>
          </pc:spChg>
          <pc:picChg chg="mod">
            <ac:chgData name="Chris Droessler" userId="625c3661-9d64-47fa-b83c-4b49393bd161" providerId="ADAL" clId="{9F66A07C-42E3-D34A-AA86-CDC0EF5582F9}" dt="2020-01-09T16:35:40.626" v="25" actId="14100"/>
            <ac:picMkLst>
              <pc:docMk/>
              <pc:sldMasterMk cId="2999785688" sldId="2147483648"/>
              <pc:sldLayoutMk cId="3620936448" sldId="2147483652"/>
              <ac:picMk id="12"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3620936448" sldId="2147483652"/>
              <ac:cxnSpMk id="14" creationId="{00000000-0000-0000-0000-000000000000}"/>
            </ac:cxnSpMkLst>
          </pc:cxnChg>
        </pc:sldLayoutChg>
        <pc:sldLayoutChg chg="modSp">
          <pc:chgData name="Chris Droessler" userId="625c3661-9d64-47fa-b83c-4b49393bd161" providerId="ADAL" clId="{9F66A07C-42E3-D34A-AA86-CDC0EF5582F9}" dt="2020-01-09T16:35:48.619" v="26" actId="14100"/>
          <pc:sldLayoutMkLst>
            <pc:docMk/>
            <pc:sldMasterMk cId="2999785688" sldId="2147483648"/>
            <pc:sldLayoutMk cId="1429955895" sldId="2147483653"/>
          </pc:sldLayoutMkLst>
          <pc:spChg chg="mod">
            <ac:chgData name="Chris Droessler" userId="625c3661-9d64-47fa-b83c-4b49393bd161" providerId="ADAL" clId="{9F66A07C-42E3-D34A-AA86-CDC0EF5582F9}" dt="2020-01-09T16:33:41.265" v="0"/>
            <ac:spMkLst>
              <pc:docMk/>
              <pc:sldMasterMk cId="2999785688" sldId="2147483648"/>
              <pc:sldLayoutMk cId="1429955895" sldId="2147483653"/>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15" creationId="{00000000-0000-0000-0000-000000000000}"/>
            </ac:spMkLst>
          </pc:spChg>
          <pc:picChg chg="mod">
            <ac:chgData name="Chris Droessler" userId="625c3661-9d64-47fa-b83c-4b49393bd161" providerId="ADAL" clId="{9F66A07C-42E3-D34A-AA86-CDC0EF5582F9}" dt="2020-01-09T16:35:48.619" v="26" actId="14100"/>
            <ac:picMkLst>
              <pc:docMk/>
              <pc:sldMasterMk cId="2999785688" sldId="2147483648"/>
              <pc:sldLayoutMk cId="1429955895" sldId="2147483653"/>
              <ac:picMk id="16"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1429955895" sldId="2147483653"/>
              <ac:cxnSpMk id="14" creationId="{00000000-0000-0000-0000-000000000000}"/>
            </ac:cxnSpMkLst>
          </pc:cxnChg>
        </pc:sldLayoutChg>
        <pc:sldLayoutChg chg="modSp">
          <pc:chgData name="Chris Droessler" userId="625c3661-9d64-47fa-b83c-4b49393bd161" providerId="ADAL" clId="{9F66A07C-42E3-D34A-AA86-CDC0EF5582F9}" dt="2020-01-09T16:35:56.635" v="27" actId="14100"/>
          <pc:sldLayoutMkLst>
            <pc:docMk/>
            <pc:sldMasterMk cId="2999785688" sldId="2147483648"/>
            <pc:sldLayoutMk cId="4137827336" sldId="2147483654"/>
          </pc:sldLayoutMkLst>
          <pc:spChg chg="mod">
            <ac:chgData name="Chris Droessler" userId="625c3661-9d64-47fa-b83c-4b49393bd161" providerId="ADAL" clId="{9F66A07C-42E3-D34A-AA86-CDC0EF5582F9}" dt="2020-01-09T16:33:41.265" v="0"/>
            <ac:spMkLst>
              <pc:docMk/>
              <pc:sldMasterMk cId="2999785688" sldId="2147483648"/>
              <pc:sldLayoutMk cId="4137827336" sldId="2147483654"/>
              <ac:spMk id="12" creationId="{00000000-0000-0000-0000-000000000000}"/>
            </ac:spMkLst>
          </pc:spChg>
          <pc:picChg chg="mod">
            <ac:chgData name="Chris Droessler" userId="625c3661-9d64-47fa-b83c-4b49393bd161" providerId="ADAL" clId="{9F66A07C-42E3-D34A-AA86-CDC0EF5582F9}" dt="2020-01-09T16:35:56.635" v="27" actId="14100"/>
            <ac:picMkLst>
              <pc:docMk/>
              <pc:sldMasterMk cId="2999785688" sldId="2147483648"/>
              <pc:sldLayoutMk cId="4137827336" sldId="2147483654"/>
              <ac:picMk id="13"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4137827336" sldId="2147483654"/>
              <ac:cxnSpMk id="14"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752020858" sldId="2147483656"/>
          </pc:sldLayoutMkLst>
          <pc:spChg chg="mod">
            <ac:chgData name="Chris Droessler" userId="625c3661-9d64-47fa-b83c-4b49393bd161" providerId="ADAL" clId="{9F66A07C-42E3-D34A-AA86-CDC0EF5582F9}" dt="2020-01-09T16:33:41.265" v="0"/>
            <ac:spMkLst>
              <pc:docMk/>
              <pc:sldMasterMk cId="2999785688" sldId="2147483648"/>
              <pc:sldLayoutMk cId="3752020858" sldId="2147483656"/>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752020858" sldId="2147483656"/>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3585843231" sldId="2147483657"/>
          </pc:sldLayoutMkLst>
          <pc:spChg chg="mod">
            <ac:chgData name="Chris Droessler" userId="625c3661-9d64-47fa-b83c-4b49393bd161" providerId="ADAL" clId="{9F66A07C-42E3-D34A-AA86-CDC0EF5582F9}" dt="2020-01-09T16:33:41.265" v="0"/>
            <ac:spMkLst>
              <pc:docMk/>
              <pc:sldMasterMk cId="2999785688" sldId="2147483648"/>
              <pc:sldLayoutMk cId="3585843231" sldId="2147483657"/>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585843231" sldId="2147483657"/>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2165617839" sldId="2147483658"/>
          </pc:sldLayoutMkLst>
          <pc:spChg chg="mod">
            <ac:chgData name="Chris Droessler" userId="625c3661-9d64-47fa-b83c-4b49393bd161" providerId="ADAL" clId="{9F66A07C-42E3-D34A-AA86-CDC0EF5582F9}" dt="2020-01-09T16:33:41.265" v="0"/>
            <ac:spMkLst>
              <pc:docMk/>
              <pc:sldMasterMk cId="2999785688" sldId="2147483648"/>
              <pc:sldLayoutMk cId="2165617839" sldId="2147483658"/>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8" creationId="{00000000-0000-0000-0000-000000000000}"/>
            </ac:picMkLst>
          </pc:pic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9"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165617839" sldId="2147483658"/>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063052919" sldId="2147483659"/>
          </pc:sldLayoutMkLst>
          <pc:spChg chg="mod">
            <ac:chgData name="Chris Droessler" userId="625c3661-9d64-47fa-b83c-4b49393bd161" providerId="ADAL" clId="{9F66A07C-42E3-D34A-AA86-CDC0EF5582F9}" dt="2020-01-09T16:33:41.265" v="0"/>
            <ac:spMkLst>
              <pc:docMk/>
              <pc:sldMasterMk cId="2999785688" sldId="2147483648"/>
              <pc:sldLayoutMk cId="3063052919" sldId="214748365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063052919" sldId="2147483659"/>
              <ac:picMk id="8"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781414520" sldId="2147483660"/>
          </pc:sldLayoutMkLst>
          <pc:spChg chg="mod">
            <ac:chgData name="Chris Droessler" userId="625c3661-9d64-47fa-b83c-4b49393bd161" providerId="ADAL" clId="{9F66A07C-42E3-D34A-AA86-CDC0EF5582F9}" dt="2020-01-09T16:33:41.265" v="0"/>
            <ac:spMkLst>
              <pc:docMk/>
              <pc:sldMasterMk cId="2999785688" sldId="2147483648"/>
              <pc:sldLayoutMk cId="781414520" sldId="2147483660"/>
              <ac:spMk id="58" creationId="{00000000-0000-0000-0000-000000000000}"/>
            </ac:spMkLst>
          </pc:spChg>
        </pc:sldLayoutChg>
        <pc:sldLayoutChg chg="modSp">
          <pc:chgData name="Chris Droessler" userId="625c3661-9d64-47fa-b83c-4b49393bd161" providerId="ADAL" clId="{9F66A07C-42E3-D34A-AA86-CDC0EF5582F9}" dt="2020-01-09T16:33:41.265" v="0"/>
          <pc:sldLayoutMkLst>
            <pc:docMk/>
            <pc:sldMasterMk cId="2999785688" sldId="2147483648"/>
            <pc:sldLayoutMk cId="2544995135" sldId="2147483661"/>
          </pc:sldLayoutMkLst>
          <pc:spChg chg="mod">
            <ac:chgData name="Chris Droessler" userId="625c3661-9d64-47fa-b83c-4b49393bd161" providerId="ADAL" clId="{9F66A07C-42E3-D34A-AA86-CDC0EF5582F9}" dt="2020-01-09T16:33:41.265" v="0"/>
            <ac:spMkLst>
              <pc:docMk/>
              <pc:sldMasterMk cId="2999785688" sldId="2147483648"/>
              <pc:sldLayoutMk cId="2544995135" sldId="2147483661"/>
              <ac:spMk id="9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544995135" sldId="2147483661"/>
              <ac:spMk id="94" creationId="{00000000-0000-0000-0000-000000000000}"/>
            </ac:spMkLst>
          </pc:spChg>
        </pc:sldLayoutChg>
      </pc:sldMasterChg>
    </pc:docChg>
  </pc:docChgLst>
  <pc:docChgLst>
    <pc:chgData name="Chris Droessler" userId="625c3661-9d64-47fa-b83c-4b49393bd161" providerId="ADAL" clId="{AB779A80-07F3-0C43-BDDD-222A35F653AA}"/>
    <pc:docChg chg="undo custSel addSld delSld modSld sldOrd">
      <pc:chgData name="Chris Droessler" userId="625c3661-9d64-47fa-b83c-4b49393bd161" providerId="ADAL" clId="{AB779A80-07F3-0C43-BDDD-222A35F653AA}" dt="2020-02-10T17:52:43.997" v="1523" actId="255"/>
      <pc:docMkLst>
        <pc:docMk/>
      </pc:docMkLst>
      <pc:sldChg chg="add del modTransition">
        <pc:chgData name="Chris Droessler" userId="625c3661-9d64-47fa-b83c-4b49393bd161" providerId="ADAL" clId="{AB779A80-07F3-0C43-BDDD-222A35F653AA}" dt="2020-02-10T16:34:38.565" v="172" actId="2696"/>
        <pc:sldMkLst>
          <pc:docMk/>
          <pc:sldMk cId="4225204081" sldId="256"/>
        </pc:sldMkLst>
      </pc:sldChg>
      <pc:sldChg chg="modNotesTx">
        <pc:chgData name="Chris Droessler" userId="625c3661-9d64-47fa-b83c-4b49393bd161" providerId="ADAL" clId="{AB779A80-07F3-0C43-BDDD-222A35F653AA}" dt="2020-02-10T17:48:21.891" v="1501" actId="20577"/>
        <pc:sldMkLst>
          <pc:docMk/>
          <pc:sldMk cId="4118415113" sldId="257"/>
        </pc:sldMkLst>
      </pc:sldChg>
      <pc:sldChg chg="addSp delSp modSp add del modTransition">
        <pc:chgData name="Chris Droessler" userId="625c3661-9d64-47fa-b83c-4b49393bd161" providerId="ADAL" clId="{AB779A80-07F3-0C43-BDDD-222A35F653AA}" dt="2020-02-10T17:18:10.917" v="1025" actId="207"/>
        <pc:sldMkLst>
          <pc:docMk/>
          <pc:sldMk cId="3019619489" sldId="258"/>
        </pc:sldMkLst>
        <pc:spChg chg="add mod">
          <ac:chgData name="Chris Droessler" userId="625c3661-9d64-47fa-b83c-4b49393bd161" providerId="ADAL" clId="{AB779A80-07F3-0C43-BDDD-222A35F653AA}" dt="2020-02-10T16:42:07.842" v="229"/>
          <ac:spMkLst>
            <pc:docMk/>
            <pc:sldMk cId="3019619489" sldId="258"/>
            <ac:spMk id="2" creationId="{07C4A009-28C9-294C-A43A-43F320A9371A}"/>
          </ac:spMkLst>
        </pc:spChg>
        <pc:spChg chg="add del mod">
          <ac:chgData name="Chris Droessler" userId="625c3661-9d64-47fa-b83c-4b49393bd161" providerId="ADAL" clId="{AB779A80-07F3-0C43-BDDD-222A35F653AA}" dt="2020-02-10T16:42:21.267" v="231" actId="478"/>
          <ac:spMkLst>
            <pc:docMk/>
            <pc:sldMk cId="3019619489" sldId="258"/>
            <ac:spMk id="4" creationId="{B33F7FF1-975F-A04A-88F0-11C1427C2C03}"/>
          </ac:spMkLst>
        </pc:spChg>
        <pc:spChg chg="del mod">
          <ac:chgData name="Chris Droessler" userId="625c3661-9d64-47fa-b83c-4b49393bd161" providerId="ADAL" clId="{AB779A80-07F3-0C43-BDDD-222A35F653AA}" dt="2020-02-10T16:42:16.142" v="230" actId="478"/>
          <ac:spMkLst>
            <pc:docMk/>
            <pc:sldMk cId="3019619489" sldId="258"/>
            <ac:spMk id="134" creationId="{00000000-0000-0000-0000-000000000000}"/>
          </ac:spMkLst>
        </pc:spChg>
        <pc:spChg chg="mod">
          <ac:chgData name="Chris Droessler" userId="625c3661-9d64-47fa-b83c-4b49393bd161" providerId="ADAL" clId="{AB779A80-07F3-0C43-BDDD-222A35F653AA}" dt="2020-02-10T17:18:10.917" v="1025" actId="207"/>
          <ac:spMkLst>
            <pc:docMk/>
            <pc:sldMk cId="3019619489" sldId="258"/>
            <ac:spMk id="135"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6"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7" creationId="{00000000-0000-0000-0000-000000000000}"/>
          </ac:spMkLst>
        </pc:spChg>
        <pc:spChg chg="mod">
          <ac:chgData name="Chris Droessler" userId="625c3661-9d64-47fa-b83c-4b49393bd161" providerId="ADAL" clId="{AB779A80-07F3-0C43-BDDD-222A35F653AA}" dt="2020-02-10T16:46:46.208" v="438" actId="1036"/>
          <ac:spMkLst>
            <pc:docMk/>
            <pc:sldMk cId="3019619489" sldId="258"/>
            <ac:spMk id="138"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39"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0"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1" creationId="{00000000-0000-0000-0000-000000000000}"/>
          </ac:spMkLst>
        </pc:spChg>
        <pc:spChg chg="mod">
          <ac:chgData name="Chris Droessler" userId="625c3661-9d64-47fa-b83c-4b49393bd161" providerId="ADAL" clId="{AB779A80-07F3-0C43-BDDD-222A35F653AA}" dt="2020-02-10T16:45:11.664" v="378" actId="1076"/>
          <ac:spMkLst>
            <pc:docMk/>
            <pc:sldMk cId="3019619489" sldId="258"/>
            <ac:spMk id="142" creationId="{00000000-0000-0000-0000-000000000000}"/>
          </ac:spMkLst>
        </pc:spChg>
        <pc:spChg chg="mod">
          <ac:chgData name="Chris Droessler" userId="625c3661-9d64-47fa-b83c-4b49393bd161" providerId="ADAL" clId="{AB779A80-07F3-0C43-BDDD-222A35F653AA}" dt="2020-02-10T16:45:15.704" v="379" actId="1076"/>
          <ac:spMkLst>
            <pc:docMk/>
            <pc:sldMk cId="3019619489" sldId="258"/>
            <ac:spMk id="143" creationId="{00000000-0000-0000-0000-000000000000}"/>
          </ac:spMkLst>
        </pc:spChg>
        <pc:spChg chg="mod">
          <ac:chgData name="Chris Droessler" userId="625c3661-9d64-47fa-b83c-4b49393bd161" providerId="ADAL" clId="{AB779A80-07F3-0C43-BDDD-222A35F653AA}" dt="2020-02-10T16:44:11.161" v="359" actId="20577"/>
          <ac:spMkLst>
            <pc:docMk/>
            <pc:sldMk cId="3019619489" sldId="258"/>
            <ac:spMk id="144" creationId="{00000000-0000-0000-0000-000000000000}"/>
          </ac:spMkLst>
        </pc:spChg>
        <pc:spChg chg="mod">
          <ac:chgData name="Chris Droessler" userId="625c3661-9d64-47fa-b83c-4b49393bd161" providerId="ADAL" clId="{AB779A80-07F3-0C43-BDDD-222A35F653AA}" dt="2020-02-10T16:45:19.177" v="383" actId="1037"/>
          <ac:spMkLst>
            <pc:docMk/>
            <pc:sldMk cId="3019619489" sldId="258"/>
            <ac:spMk id="145" creationId="{00000000-0000-0000-0000-000000000000}"/>
          </ac:spMkLst>
        </pc:spChg>
      </pc:sldChg>
      <pc:sldChg chg="del">
        <pc:chgData name="Chris Droessler" userId="625c3661-9d64-47fa-b83c-4b49393bd161" providerId="ADAL" clId="{AB779A80-07F3-0C43-BDDD-222A35F653AA}" dt="2020-02-10T16:31:02.076" v="46" actId="2696"/>
        <pc:sldMkLst>
          <pc:docMk/>
          <pc:sldMk cId="467587892" sldId="259"/>
        </pc:sldMkLst>
      </pc:sldChg>
      <pc:sldChg chg="addSp delSp modSp add modTransition">
        <pc:chgData name="Chris Droessler" userId="625c3661-9d64-47fa-b83c-4b49393bd161" providerId="ADAL" clId="{AB779A80-07F3-0C43-BDDD-222A35F653AA}" dt="2020-02-10T16:55:46.501" v="622" actId="20577"/>
        <pc:sldMkLst>
          <pc:docMk/>
          <pc:sldMk cId="1206099407" sldId="259"/>
        </pc:sldMkLst>
        <pc:spChg chg="add del mod">
          <ac:chgData name="Chris Droessler" userId="625c3661-9d64-47fa-b83c-4b49393bd161" providerId="ADAL" clId="{AB779A80-07F3-0C43-BDDD-222A35F653AA}" dt="2020-02-10T16:47:07.938" v="440"/>
          <ac:spMkLst>
            <pc:docMk/>
            <pc:sldMk cId="1206099407" sldId="259"/>
            <ac:spMk id="2" creationId="{208A6345-7C3C-A44D-B92A-78E1A4A1B768}"/>
          </ac:spMkLst>
        </pc:spChg>
        <pc:spChg chg="add mod">
          <ac:chgData name="Chris Droessler" userId="625c3661-9d64-47fa-b83c-4b49393bd161" providerId="ADAL" clId="{AB779A80-07F3-0C43-BDDD-222A35F653AA}" dt="2020-02-10T16:47:50.542" v="456" actId="20577"/>
          <ac:spMkLst>
            <pc:docMk/>
            <pc:sldMk cId="1206099407" sldId="259"/>
            <ac:spMk id="3" creationId="{B3A6DF37-4BD1-BC4C-9FC8-37F5D16BA03A}"/>
          </ac:spMkLst>
        </pc:spChg>
        <pc:spChg chg="del mod">
          <ac:chgData name="Chris Droessler" userId="625c3661-9d64-47fa-b83c-4b49393bd161" providerId="ADAL" clId="{AB779A80-07F3-0C43-BDDD-222A35F653AA}" dt="2020-02-10T16:47:30.269" v="448" actId="478"/>
          <ac:spMkLst>
            <pc:docMk/>
            <pc:sldMk cId="1206099407" sldId="259"/>
            <ac:spMk id="149"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0" creationId="{00000000-0000-0000-0000-000000000000}"/>
          </ac:spMkLst>
        </pc:spChg>
        <pc:spChg chg="mod">
          <ac:chgData name="Chris Droessler" userId="625c3661-9d64-47fa-b83c-4b49393bd161" providerId="ADAL" clId="{AB779A80-07F3-0C43-BDDD-222A35F653AA}" dt="2020-02-10T16:55:46.501" v="622" actId="20577"/>
          <ac:spMkLst>
            <pc:docMk/>
            <pc:sldMk cId="1206099407" sldId="259"/>
            <ac:spMk id="151"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2"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3" creationId="{00000000-0000-0000-0000-000000000000}"/>
          </ac:spMkLst>
        </pc:spChg>
        <pc:spChg chg="mod">
          <ac:chgData name="Chris Droessler" userId="625c3661-9d64-47fa-b83c-4b49393bd161" providerId="ADAL" clId="{AB779A80-07F3-0C43-BDDD-222A35F653AA}" dt="2020-02-10T16:55:35.820" v="620" actId="20577"/>
          <ac:spMkLst>
            <pc:docMk/>
            <pc:sldMk cId="1206099407" sldId="259"/>
            <ac:spMk id="154" creationId="{00000000-0000-0000-0000-000000000000}"/>
          </ac:spMkLst>
        </pc:spChg>
        <pc:spChg chg="mod">
          <ac:chgData name="Chris Droessler" userId="625c3661-9d64-47fa-b83c-4b49393bd161" providerId="ADAL" clId="{AB779A80-07F3-0C43-BDDD-222A35F653AA}" dt="2020-02-10T16:55:23.372" v="599" actId="20577"/>
          <ac:spMkLst>
            <pc:docMk/>
            <pc:sldMk cId="1206099407" sldId="259"/>
            <ac:spMk id="155" creationId="{00000000-0000-0000-0000-000000000000}"/>
          </ac:spMkLst>
        </pc:spChg>
        <pc:spChg chg="del mod">
          <ac:chgData name="Chris Droessler" userId="625c3661-9d64-47fa-b83c-4b49393bd161" providerId="ADAL" clId="{AB779A80-07F3-0C43-BDDD-222A35F653AA}" dt="2020-02-10T16:52:26.725" v="541" actId="478"/>
          <ac:spMkLst>
            <pc:docMk/>
            <pc:sldMk cId="1206099407" sldId="259"/>
            <ac:spMk id="156" creationId="{00000000-0000-0000-0000-000000000000}"/>
          </ac:spMkLst>
        </pc:spChg>
        <pc:spChg chg="mod">
          <ac:chgData name="Chris Droessler" userId="625c3661-9d64-47fa-b83c-4b49393bd161" providerId="ADAL" clId="{AB779A80-07F3-0C43-BDDD-222A35F653AA}" dt="2020-02-10T16:52:54.104" v="548" actId="1037"/>
          <ac:spMkLst>
            <pc:docMk/>
            <pc:sldMk cId="1206099407" sldId="259"/>
            <ac:spMk id="157" creationId="{00000000-0000-0000-0000-000000000000}"/>
          </ac:spMkLst>
        </pc:spChg>
        <pc:spChg chg="del mod">
          <ac:chgData name="Chris Droessler" userId="625c3661-9d64-47fa-b83c-4b49393bd161" providerId="ADAL" clId="{AB779A80-07F3-0C43-BDDD-222A35F653AA}" dt="2020-02-10T16:52:22.469" v="540" actId="478"/>
          <ac:spMkLst>
            <pc:docMk/>
            <pc:sldMk cId="1206099407" sldId="259"/>
            <ac:spMk id="158"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59"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60" creationId="{00000000-0000-0000-0000-000000000000}"/>
          </ac:spMkLst>
        </pc:spChg>
      </pc:sldChg>
      <pc:sldChg chg="modSp">
        <pc:chgData name="Chris Droessler" userId="625c3661-9d64-47fa-b83c-4b49393bd161" providerId="ADAL" clId="{AB779A80-07F3-0C43-BDDD-222A35F653AA}" dt="2020-02-10T16:31:34.040" v="73" actId="20577"/>
        <pc:sldMkLst>
          <pc:docMk/>
          <pc:sldMk cId="4278936860" sldId="260"/>
        </pc:sldMkLst>
        <pc:spChg chg="mod">
          <ac:chgData name="Chris Droessler" userId="625c3661-9d64-47fa-b83c-4b49393bd161" providerId="ADAL" clId="{AB779A80-07F3-0C43-BDDD-222A35F653AA}" dt="2020-02-10T16:31:34.040" v="73" actId="20577"/>
          <ac:spMkLst>
            <pc:docMk/>
            <pc:sldMk cId="4278936860" sldId="260"/>
            <ac:spMk id="3" creationId="{420FD414-E693-9242-9A7C-AEF4082D6A0C}"/>
          </ac:spMkLst>
        </pc:spChg>
      </pc:sldChg>
      <pc:sldChg chg="modSp add del modTransition">
        <pc:chgData name="Chris Droessler" userId="625c3661-9d64-47fa-b83c-4b49393bd161" providerId="ADAL" clId="{AB779A80-07F3-0C43-BDDD-222A35F653AA}" dt="2020-02-10T17:04:57.929" v="799" actId="2696"/>
        <pc:sldMkLst>
          <pc:docMk/>
          <pc:sldMk cId="2545726630" sldId="261"/>
        </pc:sldMkLst>
        <pc:spChg chg="mod">
          <ac:chgData name="Chris Droessler" userId="625c3661-9d64-47fa-b83c-4b49393bd161" providerId="ADAL" clId="{AB779A80-07F3-0C43-BDDD-222A35F653AA}" dt="2020-02-10T17:04:17.451" v="787"/>
          <ac:spMkLst>
            <pc:docMk/>
            <pc:sldMk cId="2545726630" sldId="261"/>
            <ac:spMk id="179" creationId="{00000000-0000-0000-0000-000000000000}"/>
          </ac:spMkLst>
        </pc:spChg>
        <pc:spChg chg="mod">
          <ac:chgData name="Chris Droessler" userId="625c3661-9d64-47fa-b83c-4b49393bd161" providerId="ADAL" clId="{AB779A80-07F3-0C43-BDDD-222A35F653AA}" dt="2020-02-10T17:04:32.042" v="793"/>
          <ac:spMkLst>
            <pc:docMk/>
            <pc:sldMk cId="2545726630" sldId="261"/>
            <ac:spMk id="182" creationId="{00000000-0000-0000-0000-000000000000}"/>
          </ac:spMkLst>
        </pc:spChg>
        <pc:spChg chg="mod">
          <ac:chgData name="Chris Droessler" userId="625c3661-9d64-47fa-b83c-4b49393bd161" providerId="ADAL" clId="{AB779A80-07F3-0C43-BDDD-222A35F653AA}" dt="2020-02-10T17:04:45.070" v="795"/>
          <ac:spMkLst>
            <pc:docMk/>
            <pc:sldMk cId="2545726630" sldId="261"/>
            <ac:spMk id="183" creationId="{00000000-0000-0000-0000-000000000000}"/>
          </ac:spMkLst>
        </pc:spChg>
        <pc:spChg chg="mod">
          <ac:chgData name="Chris Droessler" userId="625c3661-9d64-47fa-b83c-4b49393bd161" providerId="ADAL" clId="{AB779A80-07F3-0C43-BDDD-222A35F653AA}" dt="2020-02-10T17:04:06.826" v="783"/>
          <ac:spMkLst>
            <pc:docMk/>
            <pc:sldMk cId="2545726630" sldId="261"/>
            <ac:spMk id="184" creationId="{00000000-0000-0000-0000-000000000000}"/>
          </ac:spMkLst>
        </pc:spChg>
        <pc:spChg chg="mod">
          <ac:chgData name="Chris Droessler" userId="625c3661-9d64-47fa-b83c-4b49393bd161" providerId="ADAL" clId="{AB779A80-07F3-0C43-BDDD-222A35F653AA}" dt="2020-02-10T17:04:46.811" v="797"/>
          <ac:spMkLst>
            <pc:docMk/>
            <pc:sldMk cId="2545726630" sldId="261"/>
            <ac:spMk id="186" creationId="{00000000-0000-0000-0000-000000000000}"/>
          </ac:spMkLst>
        </pc:spChg>
      </pc:sldChg>
      <pc:sldChg chg="delSp modSp add del modTransition">
        <pc:chgData name="Chris Droessler" userId="625c3661-9d64-47fa-b83c-4b49393bd161" providerId="ADAL" clId="{AB779A80-07F3-0C43-BDDD-222A35F653AA}" dt="2020-02-10T17:11:44.524" v="923" actId="2696"/>
        <pc:sldMkLst>
          <pc:docMk/>
          <pc:sldMk cId="867729446" sldId="262"/>
        </pc:sldMkLst>
        <pc:spChg chg="del mod">
          <ac:chgData name="Chris Droessler" userId="625c3661-9d64-47fa-b83c-4b49393bd161" providerId="ADAL" clId="{AB779A80-07F3-0C43-BDDD-222A35F653AA}" dt="2020-02-10T17:11:13.459" v="873"/>
          <ac:spMkLst>
            <pc:docMk/>
            <pc:sldMk cId="867729446" sldId="262"/>
            <ac:spMk id="192"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5"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7" creationId="{00000000-0000-0000-0000-000000000000}"/>
          </ac:spMkLst>
        </pc:spChg>
      </pc:sldChg>
      <pc:sldChg chg="addSp delSp modSp add modTransition">
        <pc:chgData name="Chris Droessler" userId="625c3661-9d64-47fa-b83c-4b49393bd161" providerId="ADAL" clId="{AB779A80-07F3-0C43-BDDD-222A35F653AA}" dt="2020-02-10T17:15:35.861" v="1009" actId="166"/>
        <pc:sldMkLst>
          <pc:docMk/>
          <pc:sldMk cId="3657694113" sldId="263"/>
        </pc:sldMkLst>
        <pc:spChg chg="add mod">
          <ac:chgData name="Chris Droessler" userId="625c3661-9d64-47fa-b83c-4b49393bd161" providerId="ADAL" clId="{AB779A80-07F3-0C43-BDDD-222A35F653AA}" dt="2020-02-10T17:12:19.973" v="932" actId="20577"/>
          <ac:spMkLst>
            <pc:docMk/>
            <pc:sldMk cId="3657694113" sldId="263"/>
            <ac:spMk id="2" creationId="{AF675DDC-B5E8-6048-8397-8C786569E6D1}"/>
          </ac:spMkLst>
        </pc:spChg>
        <pc:spChg chg="mod">
          <ac:chgData name="Chris Droessler" userId="625c3661-9d64-47fa-b83c-4b49393bd161" providerId="ADAL" clId="{AB779A80-07F3-0C43-BDDD-222A35F653AA}" dt="2020-02-10T17:15:35.861" v="1009" actId="166"/>
          <ac:spMkLst>
            <pc:docMk/>
            <pc:sldMk cId="3657694113" sldId="263"/>
            <ac:spMk id="201"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2"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3"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4" creationId="{00000000-0000-0000-0000-000000000000}"/>
          </ac:spMkLst>
        </pc:spChg>
        <pc:spChg chg="mod">
          <ac:chgData name="Chris Droessler" userId="625c3661-9d64-47fa-b83c-4b49393bd161" providerId="ADAL" clId="{AB779A80-07F3-0C43-BDDD-222A35F653AA}" dt="2020-02-10T17:15:05.926" v="982" actId="20577"/>
          <ac:spMkLst>
            <pc:docMk/>
            <pc:sldMk cId="3657694113" sldId="263"/>
            <ac:spMk id="205" creationId="{00000000-0000-0000-0000-000000000000}"/>
          </ac:spMkLst>
        </pc:spChg>
        <pc:spChg chg="mod">
          <ac:chgData name="Chris Droessler" userId="625c3661-9d64-47fa-b83c-4b49393bd161" providerId="ADAL" clId="{AB779A80-07F3-0C43-BDDD-222A35F653AA}" dt="2020-02-10T17:15:29.303" v="1008" actId="14100"/>
          <ac:spMkLst>
            <pc:docMk/>
            <pc:sldMk cId="3657694113" sldId="263"/>
            <ac:spMk id="206" creationId="{00000000-0000-0000-0000-000000000000}"/>
          </ac:spMkLst>
        </pc:spChg>
        <pc:spChg chg="mod">
          <ac:chgData name="Chris Droessler" userId="625c3661-9d64-47fa-b83c-4b49393bd161" providerId="ADAL" clId="{AB779A80-07F3-0C43-BDDD-222A35F653AA}" dt="2020-02-10T17:15:19.903" v="999" actId="1036"/>
          <ac:spMkLst>
            <pc:docMk/>
            <pc:sldMk cId="3657694113" sldId="263"/>
            <ac:spMk id="207" creationId="{00000000-0000-0000-0000-000000000000}"/>
          </ac:spMkLst>
        </pc:spChg>
        <pc:spChg chg="mod">
          <ac:chgData name="Chris Droessler" userId="625c3661-9d64-47fa-b83c-4b49393bd161" providerId="ADAL" clId="{AB779A80-07F3-0C43-BDDD-222A35F653AA}" dt="2020-02-10T17:15:22.433" v="1006" actId="1036"/>
          <ac:spMkLst>
            <pc:docMk/>
            <pc:sldMk cId="3657694113" sldId="263"/>
            <ac:spMk id="208" creationId="{00000000-0000-0000-0000-000000000000}"/>
          </ac:spMkLst>
        </pc:spChg>
        <pc:spChg chg="mod">
          <ac:chgData name="Chris Droessler" userId="625c3661-9d64-47fa-b83c-4b49393bd161" providerId="ADAL" clId="{AB779A80-07F3-0C43-BDDD-222A35F653AA}" dt="2020-02-10T17:15:26.127" v="1007" actId="14100"/>
          <ac:spMkLst>
            <pc:docMk/>
            <pc:sldMk cId="3657694113" sldId="263"/>
            <ac:spMk id="209" creationId="{00000000-0000-0000-0000-000000000000}"/>
          </ac:spMkLst>
        </pc:spChg>
        <pc:spChg chg="del mod">
          <ac:chgData name="Chris Droessler" userId="625c3661-9d64-47fa-b83c-4b49393bd161" providerId="ADAL" clId="{AB779A80-07F3-0C43-BDDD-222A35F653AA}" dt="2020-02-10T17:12:24.809" v="933" actId="478"/>
          <ac:spMkLst>
            <pc:docMk/>
            <pc:sldMk cId="3657694113" sldId="263"/>
            <ac:spMk id="210" creationId="{00000000-0000-0000-0000-000000000000}"/>
          </ac:spMkLst>
        </pc:spChg>
      </pc:sldChg>
      <pc:sldChg chg="addSp delSp modSp add del modTransition">
        <pc:chgData name="Chris Droessler" userId="625c3661-9d64-47fa-b83c-4b49393bd161" providerId="ADAL" clId="{AB779A80-07F3-0C43-BDDD-222A35F653AA}" dt="2020-02-10T17:17:27.239" v="1022" actId="2696"/>
        <pc:sldMkLst>
          <pc:docMk/>
          <pc:sldMk cId="2334820083" sldId="264"/>
        </pc:sldMkLst>
        <pc:spChg chg="add mod">
          <ac:chgData name="Chris Droessler" userId="625c3661-9d64-47fa-b83c-4b49393bd161" providerId="ADAL" clId="{AB779A80-07F3-0C43-BDDD-222A35F653AA}" dt="2020-02-10T17:16:12.464" v="1016" actId="27636"/>
          <ac:spMkLst>
            <pc:docMk/>
            <pc:sldMk cId="2334820083" sldId="264"/>
            <ac:spMk id="2" creationId="{77BF6804-D1E7-784C-B0F5-3C6E50BEEE6D}"/>
          </ac:spMkLst>
        </pc:spChg>
        <pc:spChg chg="del mod">
          <ac:chgData name="Chris Droessler" userId="625c3661-9d64-47fa-b83c-4b49393bd161" providerId="ADAL" clId="{AB779A80-07F3-0C43-BDDD-222A35F653AA}" dt="2020-02-10T17:16:14.881" v="1017" actId="478"/>
          <ac:spMkLst>
            <pc:docMk/>
            <pc:sldMk cId="2334820083" sldId="264"/>
            <ac:spMk id="212" creationId="{00000000-0000-0000-0000-000000000000}"/>
          </ac:spMkLst>
        </pc:spChg>
      </pc:sldChg>
      <pc:sldChg chg="addSp delSp modSp add modTransition">
        <pc:chgData name="Chris Droessler" userId="625c3661-9d64-47fa-b83c-4b49393bd161" providerId="ADAL" clId="{AB779A80-07F3-0C43-BDDD-222A35F653AA}" dt="2020-02-10T17:19:44.449" v="1046" actId="20577"/>
        <pc:sldMkLst>
          <pc:docMk/>
          <pc:sldMk cId="580887468" sldId="265"/>
        </pc:sldMkLst>
        <pc:spChg chg="add mod">
          <ac:chgData name="Chris Droessler" userId="625c3661-9d64-47fa-b83c-4b49393bd161" providerId="ADAL" clId="{AB779A80-07F3-0C43-BDDD-222A35F653AA}" dt="2020-02-10T17:19:44.449" v="1046" actId="20577"/>
          <ac:spMkLst>
            <pc:docMk/>
            <pc:sldMk cId="580887468" sldId="265"/>
            <ac:spMk id="2" creationId="{500B0789-9283-3247-B948-3960E6D4900F}"/>
          </ac:spMkLst>
        </pc:spChg>
        <pc:spChg chg="mod">
          <ac:chgData name="Chris Droessler" userId="625c3661-9d64-47fa-b83c-4b49393bd161" providerId="ADAL" clId="{AB779A80-07F3-0C43-BDDD-222A35F653AA}" dt="2020-02-10T17:18:29.036" v="1027" actId="1076"/>
          <ac:spMkLst>
            <pc:docMk/>
            <pc:sldMk cId="580887468" sldId="265"/>
            <ac:spMk id="227" creationId="{00000000-0000-0000-0000-000000000000}"/>
          </ac:spMkLst>
        </pc:spChg>
        <pc:spChg chg="del">
          <ac:chgData name="Chris Droessler" userId="625c3661-9d64-47fa-b83c-4b49393bd161" providerId="ADAL" clId="{AB779A80-07F3-0C43-BDDD-222A35F653AA}" dt="2020-02-10T17:18:54.253" v="1030" actId="478"/>
          <ac:spMkLst>
            <pc:docMk/>
            <pc:sldMk cId="580887468" sldId="265"/>
            <ac:spMk id="228" creationId="{00000000-0000-0000-0000-000000000000}"/>
          </ac:spMkLst>
        </pc:spChg>
      </pc:sldChg>
      <pc:sldChg chg="addSp delSp modSp add modTransition">
        <pc:chgData name="Chris Droessler" userId="625c3661-9d64-47fa-b83c-4b49393bd161" providerId="ADAL" clId="{AB779A80-07F3-0C43-BDDD-222A35F653AA}" dt="2020-02-10T17:21:21.971" v="1064" actId="20577"/>
        <pc:sldMkLst>
          <pc:docMk/>
          <pc:sldMk cId="2759680245" sldId="266"/>
        </pc:sldMkLst>
        <pc:spChg chg="add mod">
          <ac:chgData name="Chris Droessler" userId="625c3661-9d64-47fa-b83c-4b49393bd161" providerId="ADAL" clId="{AB779A80-07F3-0C43-BDDD-222A35F653AA}" dt="2020-02-10T17:21:21.971" v="1064" actId="20577"/>
          <ac:spMkLst>
            <pc:docMk/>
            <pc:sldMk cId="2759680245" sldId="266"/>
            <ac:spMk id="2" creationId="{62F2F0A9-750E-4B4D-A2BA-865A5767027E}"/>
          </ac:spMkLst>
        </pc:spChg>
        <pc:spChg chg="del mod">
          <ac:chgData name="Chris Droessler" userId="625c3661-9d64-47fa-b83c-4b49393bd161" providerId="ADAL" clId="{AB779A80-07F3-0C43-BDDD-222A35F653AA}" dt="2020-02-10T17:20:24.304" v="1054" actId="478"/>
          <ac:spMkLst>
            <pc:docMk/>
            <pc:sldMk cId="2759680245" sldId="266"/>
            <ac:spMk id="231" creationId="{00000000-0000-0000-0000-000000000000}"/>
          </ac:spMkLst>
        </pc:spChg>
      </pc:sldChg>
      <pc:sldChg chg="del">
        <pc:chgData name="Chris Droessler" userId="625c3661-9d64-47fa-b83c-4b49393bd161" providerId="ADAL" clId="{AB779A80-07F3-0C43-BDDD-222A35F653AA}" dt="2020-02-10T16:31:43.908" v="74" actId="2696"/>
        <pc:sldMkLst>
          <pc:docMk/>
          <pc:sldMk cId="2258648291" sldId="267"/>
        </pc:sldMkLst>
      </pc:sldChg>
      <pc:sldChg chg="addSp delSp modSp add modTransition">
        <pc:chgData name="Chris Droessler" userId="625c3661-9d64-47fa-b83c-4b49393bd161" providerId="ADAL" clId="{AB779A80-07F3-0C43-BDDD-222A35F653AA}" dt="2020-02-10T17:26:13.707" v="1124" actId="20577"/>
        <pc:sldMkLst>
          <pc:docMk/>
          <pc:sldMk cId="3966205427" sldId="267"/>
        </pc:sldMkLst>
        <pc:spChg chg="add del mod">
          <ac:chgData name="Chris Droessler" userId="625c3661-9d64-47fa-b83c-4b49393bd161" providerId="ADAL" clId="{AB779A80-07F3-0C43-BDDD-222A35F653AA}" dt="2020-02-10T17:22:15.584" v="1074"/>
          <ac:spMkLst>
            <pc:docMk/>
            <pc:sldMk cId="3966205427" sldId="267"/>
            <ac:spMk id="2" creationId="{020A7FC0-C696-A14A-ACC9-4262A2B891A8}"/>
          </ac:spMkLst>
        </pc:spChg>
        <pc:spChg chg="add mod">
          <ac:chgData name="Chris Droessler" userId="625c3661-9d64-47fa-b83c-4b49393bd161" providerId="ADAL" clId="{AB779A80-07F3-0C43-BDDD-222A35F653AA}" dt="2020-02-10T17:22:29.988" v="1079" actId="20577"/>
          <ac:spMkLst>
            <pc:docMk/>
            <pc:sldMk cId="3966205427" sldId="267"/>
            <ac:spMk id="3" creationId="{F08DF51B-2AC2-8E45-A388-7944DE341B64}"/>
          </ac:spMkLst>
        </pc:spChg>
        <pc:spChg chg="add mod">
          <ac:chgData name="Chris Droessler" userId="625c3661-9d64-47fa-b83c-4b49393bd161" providerId="ADAL" clId="{AB779A80-07F3-0C43-BDDD-222A35F653AA}" dt="2020-02-10T17:26:13.707" v="1124" actId="20577"/>
          <ac:spMkLst>
            <pc:docMk/>
            <pc:sldMk cId="3966205427" sldId="267"/>
            <ac:spMk id="4" creationId="{9E30DF0B-C1F5-104C-AC51-188D0DB54409}"/>
          </ac:spMkLst>
        </pc:spChg>
        <pc:spChg chg="del mod">
          <ac:chgData name="Chris Droessler" userId="625c3661-9d64-47fa-b83c-4b49393bd161" providerId="ADAL" clId="{AB779A80-07F3-0C43-BDDD-222A35F653AA}" dt="2020-02-10T17:22:12.524" v="1073" actId="478"/>
          <ac:spMkLst>
            <pc:docMk/>
            <pc:sldMk cId="3966205427" sldId="267"/>
            <ac:spMk id="233" creationId="{00000000-0000-0000-0000-000000000000}"/>
          </ac:spMkLst>
        </pc:spChg>
        <pc:spChg chg="del mod">
          <ac:chgData name="Chris Droessler" userId="625c3661-9d64-47fa-b83c-4b49393bd161" providerId="ADAL" clId="{AB779A80-07F3-0C43-BDDD-222A35F653AA}" dt="2020-02-10T17:22:54.004" v="1082" actId="478"/>
          <ac:spMkLst>
            <pc:docMk/>
            <pc:sldMk cId="3966205427" sldId="267"/>
            <ac:spMk id="234" creationId="{00000000-0000-0000-0000-000000000000}"/>
          </ac:spMkLst>
        </pc:spChg>
      </pc:sldChg>
      <pc:sldChg chg="addSp delSp modSp add modTransition">
        <pc:chgData name="Chris Droessler" userId="625c3661-9d64-47fa-b83c-4b49393bd161" providerId="ADAL" clId="{AB779A80-07F3-0C43-BDDD-222A35F653AA}" dt="2020-02-10T17:27:03.879" v="1135" actId="12"/>
        <pc:sldMkLst>
          <pc:docMk/>
          <pc:sldMk cId="7121754" sldId="268"/>
        </pc:sldMkLst>
        <pc:spChg chg="add del mod">
          <ac:chgData name="Chris Droessler" userId="625c3661-9d64-47fa-b83c-4b49393bd161" providerId="ADAL" clId="{AB779A80-07F3-0C43-BDDD-222A35F653AA}" dt="2020-02-10T17:24:42.692" v="1106"/>
          <ac:spMkLst>
            <pc:docMk/>
            <pc:sldMk cId="7121754" sldId="268"/>
            <ac:spMk id="2" creationId="{3C2DC933-FB77-B24D-9133-DC9B816FDEF5}"/>
          </ac:spMkLst>
        </pc:spChg>
        <pc:spChg chg="add del mod">
          <ac:chgData name="Chris Droessler" userId="625c3661-9d64-47fa-b83c-4b49393bd161" providerId="ADAL" clId="{AB779A80-07F3-0C43-BDDD-222A35F653AA}" dt="2020-02-10T17:24:39.913" v="1105" actId="478"/>
          <ac:spMkLst>
            <pc:docMk/>
            <pc:sldMk cId="7121754" sldId="268"/>
            <ac:spMk id="4" creationId="{D86EA1DC-D097-CC42-B819-4EC317CECF10}"/>
          </ac:spMkLst>
        </pc:spChg>
        <pc:spChg chg="add mod">
          <ac:chgData name="Chris Droessler" userId="625c3661-9d64-47fa-b83c-4b49393bd161" providerId="ADAL" clId="{AB779A80-07F3-0C43-BDDD-222A35F653AA}" dt="2020-02-10T17:24:58.280" v="1111" actId="20577"/>
          <ac:spMkLst>
            <pc:docMk/>
            <pc:sldMk cId="7121754" sldId="268"/>
            <ac:spMk id="5" creationId="{24305281-CFBB-7C47-B703-A0363C89176F}"/>
          </ac:spMkLst>
        </pc:spChg>
        <pc:spChg chg="add mod">
          <ac:chgData name="Chris Droessler" userId="625c3661-9d64-47fa-b83c-4b49393bd161" providerId="ADAL" clId="{AB779A80-07F3-0C43-BDDD-222A35F653AA}" dt="2020-02-10T17:27:03.879" v="1135" actId="12"/>
          <ac:spMkLst>
            <pc:docMk/>
            <pc:sldMk cId="7121754" sldId="268"/>
            <ac:spMk id="6" creationId="{D5D026CE-AAAE-0946-AEEA-F5180C13848A}"/>
          </ac:spMkLst>
        </pc:spChg>
        <pc:spChg chg="del mod">
          <ac:chgData name="Chris Droessler" userId="625c3661-9d64-47fa-b83c-4b49393bd161" providerId="ADAL" clId="{AB779A80-07F3-0C43-BDDD-222A35F653AA}" dt="2020-02-10T17:24:36.986" v="1104" actId="478"/>
          <ac:spMkLst>
            <pc:docMk/>
            <pc:sldMk cId="7121754" sldId="268"/>
            <ac:spMk id="236" creationId="{00000000-0000-0000-0000-000000000000}"/>
          </ac:spMkLst>
        </pc:spChg>
        <pc:spChg chg="del mod">
          <ac:chgData name="Chris Droessler" userId="625c3661-9d64-47fa-b83c-4b49393bd161" providerId="ADAL" clId="{AB779A80-07F3-0C43-BDDD-222A35F653AA}" dt="2020-02-10T17:25:14" v="1114" actId="478"/>
          <ac:spMkLst>
            <pc:docMk/>
            <pc:sldMk cId="7121754" sldId="268"/>
            <ac:spMk id="237" creationId="{00000000-0000-0000-0000-000000000000}"/>
          </ac:spMkLst>
        </pc:spChg>
      </pc:sldChg>
      <pc:sldChg chg="addSp delSp modSp add modTransition">
        <pc:chgData name="Chris Droessler" userId="625c3661-9d64-47fa-b83c-4b49393bd161" providerId="ADAL" clId="{AB779A80-07F3-0C43-BDDD-222A35F653AA}" dt="2020-02-10T17:28:40.506" v="1157" actId="20577"/>
        <pc:sldMkLst>
          <pc:docMk/>
          <pc:sldMk cId="1313301655" sldId="269"/>
        </pc:sldMkLst>
        <pc:spChg chg="add del mod">
          <ac:chgData name="Chris Droessler" userId="625c3661-9d64-47fa-b83c-4b49393bd161" providerId="ADAL" clId="{AB779A80-07F3-0C43-BDDD-222A35F653AA}" dt="2020-02-10T17:27:24.257" v="1140"/>
          <ac:spMkLst>
            <pc:docMk/>
            <pc:sldMk cId="1313301655" sldId="269"/>
            <ac:spMk id="2" creationId="{375F0DCA-415A-ED4A-A16C-F3BCF0402041}"/>
          </ac:spMkLst>
        </pc:spChg>
        <pc:spChg chg="add mod">
          <ac:chgData name="Chris Droessler" userId="625c3661-9d64-47fa-b83c-4b49393bd161" providerId="ADAL" clId="{AB779A80-07F3-0C43-BDDD-222A35F653AA}" dt="2020-02-10T17:27:28.403" v="1141"/>
          <ac:spMkLst>
            <pc:docMk/>
            <pc:sldMk cId="1313301655" sldId="269"/>
            <ac:spMk id="3" creationId="{69E8FCF3-3BD4-A44C-AE04-6C23E5AC07D0}"/>
          </ac:spMkLst>
        </pc:spChg>
        <pc:spChg chg="add mod">
          <ac:chgData name="Chris Droessler" userId="625c3661-9d64-47fa-b83c-4b49393bd161" providerId="ADAL" clId="{AB779A80-07F3-0C43-BDDD-222A35F653AA}" dt="2020-02-10T17:28:40.506" v="1157" actId="20577"/>
          <ac:spMkLst>
            <pc:docMk/>
            <pc:sldMk cId="1313301655" sldId="269"/>
            <ac:spMk id="4" creationId="{433ECD51-8493-E64E-ACC5-A80EE5E7DE59}"/>
          </ac:spMkLst>
        </pc:spChg>
        <pc:spChg chg="del mod">
          <ac:chgData name="Chris Droessler" userId="625c3661-9d64-47fa-b83c-4b49393bd161" providerId="ADAL" clId="{AB779A80-07F3-0C43-BDDD-222A35F653AA}" dt="2020-02-10T17:27:21.180" v="1139" actId="478"/>
          <ac:spMkLst>
            <pc:docMk/>
            <pc:sldMk cId="1313301655" sldId="269"/>
            <ac:spMk id="239" creationId="{00000000-0000-0000-0000-000000000000}"/>
          </ac:spMkLst>
        </pc:spChg>
        <pc:spChg chg="del mod">
          <ac:chgData name="Chris Droessler" userId="625c3661-9d64-47fa-b83c-4b49393bd161" providerId="ADAL" clId="{AB779A80-07F3-0C43-BDDD-222A35F653AA}" dt="2020-02-10T17:27:43.213" v="1144" actId="478"/>
          <ac:spMkLst>
            <pc:docMk/>
            <pc:sldMk cId="1313301655" sldId="269"/>
            <ac:spMk id="240" creationId="{00000000-0000-0000-0000-000000000000}"/>
          </ac:spMkLst>
        </pc:spChg>
      </pc:sldChg>
      <pc:sldChg chg="addSp delSp modSp add modTransition">
        <pc:chgData name="Chris Droessler" userId="625c3661-9d64-47fa-b83c-4b49393bd161" providerId="ADAL" clId="{AB779A80-07F3-0C43-BDDD-222A35F653AA}" dt="2020-02-10T17:29:52.421" v="1171" actId="12"/>
        <pc:sldMkLst>
          <pc:docMk/>
          <pc:sldMk cId="2024428368" sldId="270"/>
        </pc:sldMkLst>
        <pc:spChg chg="add del mod">
          <ac:chgData name="Chris Droessler" userId="625c3661-9d64-47fa-b83c-4b49393bd161" providerId="ADAL" clId="{AB779A80-07F3-0C43-BDDD-222A35F653AA}" dt="2020-02-10T17:29:17.469" v="1162"/>
          <ac:spMkLst>
            <pc:docMk/>
            <pc:sldMk cId="2024428368" sldId="270"/>
            <ac:spMk id="2" creationId="{39E163FE-ED56-BE4C-842D-75E0B40EBE2A}"/>
          </ac:spMkLst>
        </pc:spChg>
        <pc:spChg chg="add mod">
          <ac:chgData name="Chris Droessler" userId="625c3661-9d64-47fa-b83c-4b49393bd161" providerId="ADAL" clId="{AB779A80-07F3-0C43-BDDD-222A35F653AA}" dt="2020-02-10T17:29:20.981" v="1163"/>
          <ac:spMkLst>
            <pc:docMk/>
            <pc:sldMk cId="2024428368" sldId="270"/>
            <ac:spMk id="3" creationId="{A8F3D848-157A-EB42-AA55-EE98029D5EAB}"/>
          </ac:spMkLst>
        </pc:spChg>
        <pc:spChg chg="add mod">
          <ac:chgData name="Chris Droessler" userId="625c3661-9d64-47fa-b83c-4b49393bd161" providerId="ADAL" clId="{AB779A80-07F3-0C43-BDDD-222A35F653AA}" dt="2020-02-10T17:29:52.421" v="1171" actId="12"/>
          <ac:spMkLst>
            <pc:docMk/>
            <pc:sldMk cId="2024428368" sldId="270"/>
            <ac:spMk id="4" creationId="{893A5F8A-CD97-414B-8B41-6A46A05FD3FD}"/>
          </ac:spMkLst>
        </pc:spChg>
        <pc:spChg chg="del mod">
          <ac:chgData name="Chris Droessler" userId="625c3661-9d64-47fa-b83c-4b49393bd161" providerId="ADAL" clId="{AB779A80-07F3-0C43-BDDD-222A35F653AA}" dt="2020-02-10T17:29:15.320" v="1161" actId="478"/>
          <ac:spMkLst>
            <pc:docMk/>
            <pc:sldMk cId="2024428368" sldId="270"/>
            <ac:spMk id="242" creationId="{00000000-0000-0000-0000-000000000000}"/>
          </ac:spMkLst>
        </pc:spChg>
        <pc:spChg chg="del mod">
          <ac:chgData name="Chris Droessler" userId="625c3661-9d64-47fa-b83c-4b49393bd161" providerId="ADAL" clId="{AB779A80-07F3-0C43-BDDD-222A35F653AA}" dt="2020-02-10T17:29:30.626" v="1165" actId="478"/>
          <ac:spMkLst>
            <pc:docMk/>
            <pc:sldMk cId="2024428368" sldId="270"/>
            <ac:spMk id="243" creationId="{00000000-0000-0000-0000-000000000000}"/>
          </ac:spMkLst>
        </pc:spChg>
      </pc:sldChg>
      <pc:sldChg chg="addSp delSp modSp add modTransition">
        <pc:chgData name="Chris Droessler" userId="625c3661-9d64-47fa-b83c-4b49393bd161" providerId="ADAL" clId="{AB779A80-07F3-0C43-BDDD-222A35F653AA}" dt="2020-02-10T17:33:12.996" v="1230" actId="20577"/>
        <pc:sldMkLst>
          <pc:docMk/>
          <pc:sldMk cId="3938407538" sldId="271"/>
        </pc:sldMkLst>
        <pc:spChg chg="add mod">
          <ac:chgData name="Chris Droessler" userId="625c3661-9d64-47fa-b83c-4b49393bd161" providerId="ADAL" clId="{AB779A80-07F3-0C43-BDDD-222A35F653AA}" dt="2020-02-10T17:33:12.996" v="1230" actId="20577"/>
          <ac:spMkLst>
            <pc:docMk/>
            <pc:sldMk cId="3938407538" sldId="271"/>
            <ac:spMk id="2" creationId="{8FD234EF-1902-354D-8E90-43BBCEF4749E}"/>
          </ac:spMkLst>
        </pc:spChg>
        <pc:spChg chg="add mod">
          <ac:chgData name="Chris Droessler" userId="625c3661-9d64-47fa-b83c-4b49393bd161" providerId="ADAL" clId="{AB779A80-07F3-0C43-BDDD-222A35F653AA}" dt="2020-02-10T17:31:02.738" v="1200"/>
          <ac:spMkLst>
            <pc:docMk/>
            <pc:sldMk cId="3938407538" sldId="271"/>
            <ac:spMk id="3" creationId="{315B670B-C689-F94D-883D-3D45348A0A93}"/>
          </ac:spMkLst>
        </pc:spChg>
        <pc:spChg chg="del mod">
          <ac:chgData name="Chris Droessler" userId="625c3661-9d64-47fa-b83c-4b49393bd161" providerId="ADAL" clId="{AB779A80-07F3-0C43-BDDD-222A35F653AA}" dt="2020-02-10T17:30:56.971" v="1198" actId="478"/>
          <ac:spMkLst>
            <pc:docMk/>
            <pc:sldMk cId="3938407538" sldId="271"/>
            <ac:spMk id="245"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6"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7" creationId="{00000000-0000-0000-0000-000000000000}"/>
          </ac:spMkLst>
        </pc:spChg>
      </pc:sldChg>
      <pc:sldChg chg="addSp delSp modSp add modTransition">
        <pc:chgData name="Chris Droessler" userId="625c3661-9d64-47fa-b83c-4b49393bd161" providerId="ADAL" clId="{AB779A80-07F3-0C43-BDDD-222A35F653AA}" dt="2020-02-10T17:34:25.187" v="1248" actId="113"/>
        <pc:sldMkLst>
          <pc:docMk/>
          <pc:sldMk cId="778999325" sldId="272"/>
        </pc:sldMkLst>
        <pc:spChg chg="add del mod">
          <ac:chgData name="Chris Droessler" userId="625c3661-9d64-47fa-b83c-4b49393bd161" providerId="ADAL" clId="{AB779A80-07F3-0C43-BDDD-222A35F653AA}" dt="2020-02-10T17:33:35.793" v="1235"/>
          <ac:spMkLst>
            <pc:docMk/>
            <pc:sldMk cId="778999325" sldId="272"/>
            <ac:spMk id="2" creationId="{6EBB5F6D-351F-4445-AB6E-1FA1DA6271C6}"/>
          </ac:spMkLst>
        </pc:spChg>
        <pc:spChg chg="add mod">
          <ac:chgData name="Chris Droessler" userId="625c3661-9d64-47fa-b83c-4b49393bd161" providerId="ADAL" clId="{AB779A80-07F3-0C43-BDDD-222A35F653AA}" dt="2020-02-10T17:33:44.050" v="1237" actId="20577"/>
          <ac:spMkLst>
            <pc:docMk/>
            <pc:sldMk cId="778999325" sldId="272"/>
            <ac:spMk id="3" creationId="{424EB8EA-805D-9742-91E6-9D3A2749627E}"/>
          </ac:spMkLst>
        </pc:spChg>
        <pc:spChg chg="add mod">
          <ac:chgData name="Chris Droessler" userId="625c3661-9d64-47fa-b83c-4b49393bd161" providerId="ADAL" clId="{AB779A80-07F3-0C43-BDDD-222A35F653AA}" dt="2020-02-10T17:34:25.187" v="1248" actId="113"/>
          <ac:spMkLst>
            <pc:docMk/>
            <pc:sldMk cId="778999325" sldId="272"/>
            <ac:spMk id="4" creationId="{96DED643-B54C-C04A-B94E-D9B3BFDF86E7}"/>
          </ac:spMkLst>
        </pc:spChg>
        <pc:spChg chg="del mod">
          <ac:chgData name="Chris Droessler" userId="625c3661-9d64-47fa-b83c-4b49393bd161" providerId="ADAL" clId="{AB779A80-07F3-0C43-BDDD-222A35F653AA}" dt="2020-02-10T17:33:33.793" v="1234" actId="478"/>
          <ac:spMkLst>
            <pc:docMk/>
            <pc:sldMk cId="778999325" sldId="272"/>
            <ac:spMk id="249" creationId="{00000000-0000-0000-0000-000000000000}"/>
          </ac:spMkLst>
        </pc:spChg>
        <pc:spChg chg="del mod">
          <ac:chgData name="Chris Droessler" userId="625c3661-9d64-47fa-b83c-4b49393bd161" providerId="ADAL" clId="{AB779A80-07F3-0C43-BDDD-222A35F653AA}" dt="2020-02-10T17:33:53.632" v="1239" actId="478"/>
          <ac:spMkLst>
            <pc:docMk/>
            <pc:sldMk cId="778999325" sldId="272"/>
            <ac:spMk id="250" creationId="{00000000-0000-0000-0000-000000000000}"/>
          </ac:spMkLst>
        </pc:spChg>
      </pc:sldChg>
      <pc:sldChg chg="addSp delSp modSp add modTransition">
        <pc:chgData name="Chris Droessler" userId="625c3661-9d64-47fa-b83c-4b49393bd161" providerId="ADAL" clId="{AB779A80-07F3-0C43-BDDD-222A35F653AA}" dt="2020-02-10T17:36:09.846" v="1265" actId="20577"/>
        <pc:sldMkLst>
          <pc:docMk/>
          <pc:sldMk cId="937673895" sldId="273"/>
        </pc:sldMkLst>
        <pc:spChg chg="add del mod">
          <ac:chgData name="Chris Droessler" userId="625c3661-9d64-47fa-b83c-4b49393bd161" providerId="ADAL" clId="{AB779A80-07F3-0C43-BDDD-222A35F653AA}" dt="2020-02-10T17:35:15.863" v="1253"/>
          <ac:spMkLst>
            <pc:docMk/>
            <pc:sldMk cId="937673895" sldId="273"/>
            <ac:spMk id="2" creationId="{61F61008-0268-6040-820F-4D9A4434957A}"/>
          </ac:spMkLst>
        </pc:spChg>
        <pc:spChg chg="add mod">
          <ac:chgData name="Chris Droessler" userId="625c3661-9d64-47fa-b83c-4b49393bd161" providerId="ADAL" clId="{AB779A80-07F3-0C43-BDDD-222A35F653AA}" dt="2020-02-10T17:35:19.227" v="1254"/>
          <ac:spMkLst>
            <pc:docMk/>
            <pc:sldMk cId="937673895" sldId="273"/>
            <ac:spMk id="3" creationId="{2DD9582F-D171-D64C-8190-A53D85C72D75}"/>
          </ac:spMkLst>
        </pc:spChg>
        <pc:spChg chg="add mod">
          <ac:chgData name="Chris Droessler" userId="625c3661-9d64-47fa-b83c-4b49393bd161" providerId="ADAL" clId="{AB779A80-07F3-0C43-BDDD-222A35F653AA}" dt="2020-02-10T17:36:09.846" v="1265" actId="20577"/>
          <ac:spMkLst>
            <pc:docMk/>
            <pc:sldMk cId="937673895" sldId="273"/>
            <ac:spMk id="4" creationId="{B2780C92-466D-8646-B31A-8079CBAECF2D}"/>
          </ac:spMkLst>
        </pc:spChg>
        <pc:spChg chg="del mod">
          <ac:chgData name="Chris Droessler" userId="625c3661-9d64-47fa-b83c-4b49393bd161" providerId="ADAL" clId="{AB779A80-07F3-0C43-BDDD-222A35F653AA}" dt="2020-02-10T17:35:13.539" v="1252" actId="478"/>
          <ac:spMkLst>
            <pc:docMk/>
            <pc:sldMk cId="937673895" sldId="273"/>
            <ac:spMk id="252" creationId="{00000000-0000-0000-0000-000000000000}"/>
          </ac:spMkLst>
        </pc:spChg>
        <pc:spChg chg="del mod">
          <ac:chgData name="Chris Droessler" userId="625c3661-9d64-47fa-b83c-4b49393bd161" providerId="ADAL" clId="{AB779A80-07F3-0C43-BDDD-222A35F653AA}" dt="2020-02-10T17:35:24.354" v="1256" actId="478"/>
          <ac:spMkLst>
            <pc:docMk/>
            <pc:sldMk cId="937673895" sldId="273"/>
            <ac:spMk id="253" creationId="{00000000-0000-0000-0000-000000000000}"/>
          </ac:spMkLst>
        </pc:spChg>
      </pc:sldChg>
      <pc:sldChg chg="addSp delSp modSp add modTransition">
        <pc:chgData name="Chris Droessler" userId="625c3661-9d64-47fa-b83c-4b49393bd161" providerId="ADAL" clId="{AB779A80-07F3-0C43-BDDD-222A35F653AA}" dt="2020-02-10T17:38:22.946" v="1309" actId="20577"/>
        <pc:sldMkLst>
          <pc:docMk/>
          <pc:sldMk cId="333955365" sldId="274"/>
        </pc:sldMkLst>
        <pc:spChg chg="add del mod">
          <ac:chgData name="Chris Droessler" userId="625c3661-9d64-47fa-b83c-4b49393bd161" providerId="ADAL" clId="{AB779A80-07F3-0C43-BDDD-222A35F653AA}" dt="2020-02-10T17:36:32.274" v="1270"/>
          <ac:spMkLst>
            <pc:docMk/>
            <pc:sldMk cId="333955365" sldId="274"/>
            <ac:spMk id="2" creationId="{D5BAA061-E68C-5748-8E1C-BE3C89B4A8D4}"/>
          </ac:spMkLst>
        </pc:spChg>
        <pc:spChg chg="add mod">
          <ac:chgData name="Chris Droessler" userId="625c3661-9d64-47fa-b83c-4b49393bd161" providerId="ADAL" clId="{AB779A80-07F3-0C43-BDDD-222A35F653AA}" dt="2020-02-10T17:36:43.054" v="1275" actId="20577"/>
          <ac:spMkLst>
            <pc:docMk/>
            <pc:sldMk cId="333955365" sldId="274"/>
            <ac:spMk id="3" creationId="{D3E64569-AF9D-894E-8DC5-3C45887FD91B}"/>
          </ac:spMkLst>
        </pc:spChg>
        <pc:spChg chg="add mod">
          <ac:chgData name="Chris Droessler" userId="625c3661-9d64-47fa-b83c-4b49393bd161" providerId="ADAL" clId="{AB779A80-07F3-0C43-BDDD-222A35F653AA}" dt="2020-02-10T17:38:22.946" v="1309" actId="20577"/>
          <ac:spMkLst>
            <pc:docMk/>
            <pc:sldMk cId="333955365" sldId="274"/>
            <ac:spMk id="4" creationId="{3E3D6225-F023-9949-ADE3-F0F10F131530}"/>
          </ac:spMkLst>
        </pc:spChg>
        <pc:spChg chg="del mod">
          <ac:chgData name="Chris Droessler" userId="625c3661-9d64-47fa-b83c-4b49393bd161" providerId="ADAL" clId="{AB779A80-07F3-0C43-BDDD-222A35F653AA}" dt="2020-02-10T17:36:29.981" v="1269" actId="478"/>
          <ac:spMkLst>
            <pc:docMk/>
            <pc:sldMk cId="333955365" sldId="274"/>
            <ac:spMk id="255" creationId="{00000000-0000-0000-0000-000000000000}"/>
          </ac:spMkLst>
        </pc:spChg>
        <pc:spChg chg="del mod">
          <ac:chgData name="Chris Droessler" userId="625c3661-9d64-47fa-b83c-4b49393bd161" providerId="ADAL" clId="{AB779A80-07F3-0C43-BDDD-222A35F653AA}" dt="2020-02-10T17:36:52.013" v="1277" actId="478"/>
          <ac:spMkLst>
            <pc:docMk/>
            <pc:sldMk cId="333955365" sldId="274"/>
            <ac:spMk id="256" creationId="{00000000-0000-0000-0000-000000000000}"/>
          </ac:spMkLst>
        </pc:spChg>
      </pc:sldChg>
      <pc:sldChg chg="addSp delSp modSp add modTransition">
        <pc:chgData name="Chris Droessler" userId="625c3661-9d64-47fa-b83c-4b49393bd161" providerId="ADAL" clId="{AB779A80-07F3-0C43-BDDD-222A35F653AA}" dt="2020-02-10T17:39:34.859" v="1347" actId="20577"/>
        <pc:sldMkLst>
          <pc:docMk/>
          <pc:sldMk cId="1092735141" sldId="275"/>
        </pc:sldMkLst>
        <pc:spChg chg="add del mod">
          <ac:chgData name="Chris Droessler" userId="625c3661-9d64-47fa-b83c-4b49393bd161" providerId="ADAL" clId="{AB779A80-07F3-0C43-BDDD-222A35F653AA}" dt="2020-02-10T17:38:45.314" v="1315"/>
          <ac:spMkLst>
            <pc:docMk/>
            <pc:sldMk cId="1092735141" sldId="275"/>
            <ac:spMk id="2" creationId="{B05D5724-A854-404E-80F5-C9662D03484F}"/>
          </ac:spMkLst>
        </pc:spChg>
        <pc:spChg chg="add del mod">
          <ac:chgData name="Chris Droessler" userId="625c3661-9d64-47fa-b83c-4b49393bd161" providerId="ADAL" clId="{AB779A80-07F3-0C43-BDDD-222A35F653AA}" dt="2020-02-10T17:38:43.504" v="1314" actId="478"/>
          <ac:spMkLst>
            <pc:docMk/>
            <pc:sldMk cId="1092735141" sldId="275"/>
            <ac:spMk id="4" creationId="{0F344627-A4FC-3640-8C78-49FF7ED8D2CC}"/>
          </ac:spMkLst>
        </pc:spChg>
        <pc:spChg chg="add mod">
          <ac:chgData name="Chris Droessler" userId="625c3661-9d64-47fa-b83c-4b49393bd161" providerId="ADAL" clId="{AB779A80-07F3-0C43-BDDD-222A35F653AA}" dt="2020-02-10T17:38:48.610" v="1316"/>
          <ac:spMkLst>
            <pc:docMk/>
            <pc:sldMk cId="1092735141" sldId="275"/>
            <ac:spMk id="5" creationId="{7228BA0F-FB2C-F54A-A469-BCB7AC3F8FE6}"/>
          </ac:spMkLst>
        </pc:spChg>
        <pc:spChg chg="add mod">
          <ac:chgData name="Chris Droessler" userId="625c3661-9d64-47fa-b83c-4b49393bd161" providerId="ADAL" clId="{AB779A80-07F3-0C43-BDDD-222A35F653AA}" dt="2020-02-10T17:39:34.859" v="1347" actId="20577"/>
          <ac:spMkLst>
            <pc:docMk/>
            <pc:sldMk cId="1092735141" sldId="275"/>
            <ac:spMk id="6" creationId="{2D192F57-4EF0-1149-8FB3-017ADD089669}"/>
          </ac:spMkLst>
        </pc:spChg>
        <pc:spChg chg="del">
          <ac:chgData name="Chris Droessler" userId="625c3661-9d64-47fa-b83c-4b49393bd161" providerId="ADAL" clId="{AB779A80-07F3-0C43-BDDD-222A35F653AA}" dt="2020-02-10T17:38:41.595" v="1312" actId="478"/>
          <ac:spMkLst>
            <pc:docMk/>
            <pc:sldMk cId="1092735141" sldId="275"/>
            <ac:spMk id="258" creationId="{00000000-0000-0000-0000-000000000000}"/>
          </ac:spMkLst>
        </pc:spChg>
        <pc:spChg chg="del mod">
          <ac:chgData name="Chris Droessler" userId="625c3661-9d64-47fa-b83c-4b49393bd161" providerId="ADAL" clId="{AB779A80-07F3-0C43-BDDD-222A35F653AA}" dt="2020-02-10T17:38:57.457" v="1318" actId="478"/>
          <ac:spMkLst>
            <pc:docMk/>
            <pc:sldMk cId="1092735141" sldId="275"/>
            <ac:spMk id="259" creationId="{00000000-0000-0000-0000-000000000000}"/>
          </ac:spMkLst>
        </pc:spChg>
      </pc:sldChg>
      <pc:sldChg chg="modSp add modTransition">
        <pc:chgData name="Chris Droessler" userId="625c3661-9d64-47fa-b83c-4b49393bd161" providerId="ADAL" clId="{AB779A80-07F3-0C43-BDDD-222A35F653AA}" dt="2020-02-10T17:52:08.978" v="1517" actId="20577"/>
        <pc:sldMkLst>
          <pc:docMk/>
          <pc:sldMk cId="4258502297" sldId="277"/>
        </pc:sldMkLst>
        <pc:spChg chg="mod">
          <ac:chgData name="Chris Droessler" userId="625c3661-9d64-47fa-b83c-4b49393bd161" providerId="ADAL" clId="{AB779A80-07F3-0C43-BDDD-222A35F653AA}" dt="2020-02-10T17:52:08.978" v="1517" actId="20577"/>
          <ac:spMkLst>
            <pc:docMk/>
            <pc:sldMk cId="4258502297" sldId="277"/>
            <ac:spMk id="276" creationId="{00000000-0000-0000-0000-000000000000}"/>
          </ac:spMkLst>
        </pc:spChg>
        <pc:spChg chg="mod">
          <ac:chgData name="Chris Droessler" userId="625c3661-9d64-47fa-b83c-4b49393bd161" providerId="ADAL" clId="{AB779A80-07F3-0C43-BDDD-222A35F653AA}" dt="2020-02-10T17:40:36.628" v="1356" actId="1076"/>
          <ac:spMkLst>
            <pc:docMk/>
            <pc:sldMk cId="4258502297" sldId="277"/>
            <ac:spMk id="277" creationId="{00000000-0000-0000-0000-000000000000}"/>
          </ac:spMkLst>
        </pc:spChg>
      </pc:sldChg>
      <pc:sldChg chg="modSp add modTransition">
        <pc:chgData name="Chris Droessler" userId="625c3661-9d64-47fa-b83c-4b49393bd161" providerId="ADAL" clId="{AB779A80-07F3-0C43-BDDD-222A35F653AA}" dt="2020-02-10T17:52:43.997" v="1523" actId="255"/>
        <pc:sldMkLst>
          <pc:docMk/>
          <pc:sldMk cId="409224612" sldId="278"/>
        </pc:sldMkLst>
        <pc:spChg chg="mod">
          <ac:chgData name="Chris Droessler" userId="625c3661-9d64-47fa-b83c-4b49393bd161" providerId="ADAL" clId="{AB779A80-07F3-0C43-BDDD-222A35F653AA}" dt="2020-02-10T17:52:43.997" v="1523" actId="255"/>
          <ac:spMkLst>
            <pc:docMk/>
            <pc:sldMk cId="409224612" sldId="278"/>
            <ac:spMk id="279" creationId="{00000000-0000-0000-0000-000000000000}"/>
          </ac:spMkLst>
        </pc:spChg>
        <pc:spChg chg="mod">
          <ac:chgData name="Chris Droessler" userId="625c3661-9d64-47fa-b83c-4b49393bd161" providerId="ADAL" clId="{AB779A80-07F3-0C43-BDDD-222A35F653AA}" dt="2020-02-10T17:42:11.464" v="1387" actId="20577"/>
          <ac:spMkLst>
            <pc:docMk/>
            <pc:sldMk cId="409224612" sldId="278"/>
            <ac:spMk id="280" creationId="{00000000-0000-0000-0000-000000000000}"/>
          </ac:spMkLst>
        </pc:spChg>
      </pc:sldChg>
      <pc:sldChg chg="add del modTransition">
        <pc:chgData name="Chris Droessler" userId="625c3661-9d64-47fa-b83c-4b49393bd161" providerId="ADAL" clId="{AB779A80-07F3-0C43-BDDD-222A35F653AA}" dt="2020-02-10T17:42:20.289" v="1388" actId="2696"/>
        <pc:sldMkLst>
          <pc:docMk/>
          <pc:sldMk cId="3734534338" sldId="279"/>
        </pc:sldMkLst>
      </pc:sldChg>
      <pc:sldChg chg="modSp">
        <pc:chgData name="Chris Droessler" userId="625c3661-9d64-47fa-b83c-4b49393bd161" providerId="ADAL" clId="{AB779A80-07F3-0C43-BDDD-222A35F653AA}" dt="2020-02-10T16:32:12.780" v="79" actId="20577"/>
        <pc:sldMkLst>
          <pc:docMk/>
          <pc:sldMk cId="3048565599" sldId="291"/>
        </pc:sldMkLst>
        <pc:spChg chg="mod">
          <ac:chgData name="Chris Droessler" userId="625c3661-9d64-47fa-b83c-4b49393bd161" providerId="ADAL" clId="{AB779A80-07F3-0C43-BDDD-222A35F653AA}" dt="2020-02-10T16:32:12.780" v="79" actId="20577"/>
          <ac:spMkLst>
            <pc:docMk/>
            <pc:sldMk cId="3048565599" sldId="291"/>
            <ac:spMk id="398" creationId="{00000000-0000-0000-0000-000000000000}"/>
          </ac:spMkLst>
        </pc:spChg>
      </pc:sldChg>
      <pc:sldChg chg="modSp">
        <pc:chgData name="Chris Droessler" userId="625c3661-9d64-47fa-b83c-4b49393bd161" providerId="ADAL" clId="{AB779A80-07F3-0C43-BDDD-222A35F653AA}" dt="2020-02-10T16:28:31.036" v="10" actId="20577"/>
        <pc:sldMkLst>
          <pc:docMk/>
          <pc:sldMk cId="971664512" sldId="534"/>
        </pc:sldMkLst>
        <pc:spChg chg="mod">
          <ac:chgData name="Chris Droessler" userId="625c3661-9d64-47fa-b83c-4b49393bd161" providerId="ADAL" clId="{AB779A80-07F3-0C43-BDDD-222A35F653AA}" dt="2020-02-10T16:28:31.036" v="10" actId="20577"/>
          <ac:spMkLst>
            <pc:docMk/>
            <pc:sldMk cId="971664512" sldId="534"/>
            <ac:spMk id="3" creationId="{00000000-0000-0000-0000-000000000000}"/>
          </ac:spMkLst>
        </pc:spChg>
      </pc:sldChg>
      <pc:sldChg chg="modSp ord">
        <pc:chgData name="Chris Droessler" userId="625c3661-9d64-47fa-b83c-4b49393bd161" providerId="ADAL" clId="{AB779A80-07F3-0C43-BDDD-222A35F653AA}" dt="2020-02-10T16:34:20.188" v="170"/>
        <pc:sldMkLst>
          <pc:docMk/>
          <pc:sldMk cId="2418671024" sldId="561"/>
        </pc:sldMkLst>
        <pc:spChg chg="mod">
          <ac:chgData name="Chris Droessler" userId="625c3661-9d64-47fa-b83c-4b49393bd161" providerId="ADAL" clId="{AB779A80-07F3-0C43-BDDD-222A35F653AA}" dt="2020-02-10T16:33:57.049" v="168" actId="20577"/>
          <ac:spMkLst>
            <pc:docMk/>
            <pc:sldMk cId="2418671024" sldId="561"/>
            <ac:spMk id="2" creationId="{E9498E27-4A46-4D9F-B919-4A6091A07762}"/>
          </ac:spMkLst>
        </pc:spChg>
        <pc:picChg chg="mod">
          <ac:chgData name="Chris Droessler" userId="625c3661-9d64-47fa-b83c-4b49393bd161" providerId="ADAL" clId="{AB779A80-07F3-0C43-BDDD-222A35F653AA}" dt="2020-02-10T16:34:00.572" v="169" actId="1076"/>
          <ac:picMkLst>
            <pc:docMk/>
            <pc:sldMk cId="2418671024" sldId="561"/>
            <ac:picMk id="6" creationId="{7CA6E6DB-6B9D-7946-81BB-EDCCCBB0B4C0}"/>
          </ac:picMkLst>
        </pc:picChg>
      </pc:sldChg>
      <pc:sldChg chg="modSp">
        <pc:chgData name="Chris Droessler" userId="625c3661-9d64-47fa-b83c-4b49393bd161" providerId="ADAL" clId="{AB779A80-07F3-0C43-BDDD-222A35F653AA}" dt="2020-02-10T16:32:31.259" v="90" actId="6549"/>
        <pc:sldMkLst>
          <pc:docMk/>
          <pc:sldMk cId="2392971145" sldId="572"/>
        </pc:sldMkLst>
        <pc:spChg chg="mod">
          <ac:chgData name="Chris Droessler" userId="625c3661-9d64-47fa-b83c-4b49393bd161" providerId="ADAL" clId="{AB779A80-07F3-0C43-BDDD-222A35F653AA}" dt="2020-02-10T16:32:31.259" v="90" actId="6549"/>
          <ac:spMkLst>
            <pc:docMk/>
            <pc:sldMk cId="2392971145" sldId="572"/>
            <ac:spMk id="2" creationId="{70E7FB36-DF07-B44D-8D38-59F39D617117}"/>
          </ac:spMkLst>
        </pc:spChg>
      </pc:sldChg>
      <pc:sldChg chg="del">
        <pc:chgData name="Chris Droessler" userId="625c3661-9d64-47fa-b83c-4b49393bd161" providerId="ADAL" clId="{AB779A80-07F3-0C43-BDDD-222A35F653AA}" dt="2020-02-10T16:32:39.515" v="91" actId="2696"/>
        <pc:sldMkLst>
          <pc:docMk/>
          <pc:sldMk cId="1831575911" sldId="644"/>
        </pc:sldMkLst>
      </pc:sldChg>
      <pc:sldChg chg="modSp">
        <pc:chgData name="Chris Droessler" userId="625c3661-9d64-47fa-b83c-4b49393bd161" providerId="ADAL" clId="{AB779A80-07F3-0C43-BDDD-222A35F653AA}" dt="2020-02-10T16:29:36.352" v="18"/>
        <pc:sldMkLst>
          <pc:docMk/>
          <pc:sldMk cId="3534465971" sldId="658"/>
        </pc:sldMkLst>
        <pc:spChg chg="mod">
          <ac:chgData name="Chris Droessler" userId="625c3661-9d64-47fa-b83c-4b49393bd161" providerId="ADAL" clId="{AB779A80-07F3-0C43-BDDD-222A35F653AA}" dt="2020-02-10T16:29:36.352" v="18"/>
          <ac:spMkLst>
            <pc:docMk/>
            <pc:sldMk cId="3534465971" sldId="658"/>
            <ac:spMk id="4" creationId="{00000000-0000-0000-0000-000000000000}"/>
          </ac:spMkLst>
        </pc:spChg>
      </pc:sldChg>
      <pc:sldChg chg="del">
        <pc:chgData name="Chris Droessler" userId="625c3661-9d64-47fa-b83c-4b49393bd161" providerId="ADAL" clId="{AB779A80-07F3-0C43-BDDD-222A35F653AA}" dt="2020-02-10T16:31:02.086" v="48" actId="2696"/>
        <pc:sldMkLst>
          <pc:docMk/>
          <pc:sldMk cId="4124514271" sldId="662"/>
        </pc:sldMkLst>
      </pc:sldChg>
      <pc:sldChg chg="del">
        <pc:chgData name="Chris Droessler" userId="625c3661-9d64-47fa-b83c-4b49393bd161" providerId="ADAL" clId="{AB779A80-07F3-0C43-BDDD-222A35F653AA}" dt="2020-02-10T16:31:53.844" v="75" actId="2696"/>
        <pc:sldMkLst>
          <pc:docMk/>
          <pc:sldMk cId="3804131059" sldId="679"/>
        </pc:sldMkLst>
      </pc:sldChg>
      <pc:sldChg chg="del">
        <pc:chgData name="Chris Droessler" userId="625c3661-9d64-47fa-b83c-4b49393bd161" providerId="ADAL" clId="{AB779A80-07F3-0C43-BDDD-222A35F653AA}" dt="2020-02-10T16:31:54.828" v="76" actId="2696"/>
        <pc:sldMkLst>
          <pc:docMk/>
          <pc:sldMk cId="2740154125" sldId="680"/>
        </pc:sldMkLst>
      </pc:sldChg>
      <pc:sldChg chg="del">
        <pc:chgData name="Chris Droessler" userId="625c3661-9d64-47fa-b83c-4b49393bd161" providerId="ADAL" clId="{AB779A80-07F3-0C43-BDDD-222A35F653AA}" dt="2020-02-10T16:31:57.299" v="77" actId="2696"/>
        <pc:sldMkLst>
          <pc:docMk/>
          <pc:sldMk cId="3136171279" sldId="681"/>
        </pc:sldMkLst>
      </pc:sldChg>
      <pc:sldChg chg="del">
        <pc:chgData name="Chris Droessler" userId="625c3661-9d64-47fa-b83c-4b49393bd161" providerId="ADAL" clId="{AB779A80-07F3-0C43-BDDD-222A35F653AA}" dt="2020-02-10T16:31:02.091" v="49" actId="2696"/>
        <pc:sldMkLst>
          <pc:docMk/>
          <pc:sldMk cId="2815973237" sldId="703"/>
        </pc:sldMkLst>
      </pc:sldChg>
      <pc:sldChg chg="del">
        <pc:chgData name="Chris Droessler" userId="625c3661-9d64-47fa-b83c-4b49393bd161" providerId="ADAL" clId="{AB779A80-07F3-0C43-BDDD-222A35F653AA}" dt="2020-02-10T16:31:07.578" v="50" actId="2696"/>
        <pc:sldMkLst>
          <pc:docMk/>
          <pc:sldMk cId="3749445932" sldId="704"/>
        </pc:sldMkLst>
      </pc:sldChg>
      <pc:sldChg chg="del">
        <pc:chgData name="Chris Droessler" userId="625c3661-9d64-47fa-b83c-4b49393bd161" providerId="ADAL" clId="{AB779A80-07F3-0C43-BDDD-222A35F653AA}" dt="2020-02-10T16:28:42.550" v="11" actId="2696"/>
        <pc:sldMkLst>
          <pc:docMk/>
          <pc:sldMk cId="235505661" sldId="707"/>
        </pc:sldMkLst>
      </pc:sldChg>
      <pc:sldChg chg="del">
        <pc:chgData name="Chris Droessler" userId="625c3661-9d64-47fa-b83c-4b49393bd161" providerId="ADAL" clId="{AB779A80-07F3-0C43-BDDD-222A35F653AA}" dt="2020-02-10T16:31:02.081" v="47" actId="2696"/>
        <pc:sldMkLst>
          <pc:docMk/>
          <pc:sldMk cId="4253841091" sldId="708"/>
        </pc:sldMkLst>
      </pc:sldChg>
      <pc:sldChg chg="modSp">
        <pc:chgData name="Chris Droessler" userId="625c3661-9d64-47fa-b83c-4b49393bd161" providerId="ADAL" clId="{AB779A80-07F3-0C43-BDDD-222A35F653AA}" dt="2020-02-10T17:42:39.024" v="1392" actId="403"/>
        <pc:sldMkLst>
          <pc:docMk/>
          <pc:sldMk cId="2484892678" sldId="709"/>
        </pc:sldMkLst>
        <pc:spChg chg="mod">
          <ac:chgData name="Chris Droessler" userId="625c3661-9d64-47fa-b83c-4b49393bd161" providerId="ADAL" clId="{AB779A80-07F3-0C43-BDDD-222A35F653AA}" dt="2020-02-10T17:42:39.024" v="1392" actId="403"/>
          <ac:spMkLst>
            <pc:docMk/>
            <pc:sldMk cId="2484892678" sldId="709"/>
            <ac:spMk id="3" creationId="{00000000-0000-0000-0000-000000000000}"/>
          </ac:spMkLst>
        </pc:spChg>
      </pc:sldChg>
      <pc:sldChg chg="del">
        <pc:chgData name="Chris Droessler" userId="625c3661-9d64-47fa-b83c-4b49393bd161" providerId="ADAL" clId="{AB779A80-07F3-0C43-BDDD-222A35F653AA}" dt="2020-02-10T16:31:07.583" v="51" actId="2696"/>
        <pc:sldMkLst>
          <pc:docMk/>
          <pc:sldMk cId="2707207902" sldId="710"/>
        </pc:sldMkLst>
      </pc:sldChg>
      <pc:sldChg chg="modSp add">
        <pc:chgData name="Chris Droessler" userId="625c3661-9d64-47fa-b83c-4b49393bd161" providerId="ADAL" clId="{AB779A80-07F3-0C43-BDDD-222A35F653AA}" dt="2020-02-10T16:30:45.656" v="45" actId="20577"/>
        <pc:sldMkLst>
          <pc:docMk/>
          <pc:sldMk cId="726388215" sldId="711"/>
        </pc:sldMkLst>
        <pc:spChg chg="mod">
          <ac:chgData name="Chris Droessler" userId="625c3661-9d64-47fa-b83c-4b49393bd161" providerId="ADAL" clId="{AB779A80-07F3-0C43-BDDD-222A35F653AA}" dt="2020-02-10T16:30:45.656" v="45" actId="20577"/>
          <ac:spMkLst>
            <pc:docMk/>
            <pc:sldMk cId="726388215" sldId="711"/>
            <ac:spMk id="4" creationId="{00000000-0000-0000-0000-000000000000}"/>
          </ac:spMkLst>
        </pc:spChg>
      </pc:sldChg>
      <pc:sldChg chg="addSp delSp modSp add modTransition">
        <pc:chgData name="Chris Droessler" userId="625c3661-9d64-47fa-b83c-4b49393bd161" providerId="ADAL" clId="{AB779A80-07F3-0C43-BDDD-222A35F653AA}" dt="2020-02-10T17:49:36.021" v="1508" actId="20577"/>
        <pc:sldMkLst>
          <pc:docMk/>
          <pc:sldMk cId="1907012793" sldId="712"/>
        </pc:sldMkLst>
        <pc:spChg chg="add del mod">
          <ac:chgData name="Chris Droessler" userId="625c3661-9d64-47fa-b83c-4b49393bd161" providerId="ADAL" clId="{AB779A80-07F3-0C43-BDDD-222A35F653AA}" dt="2020-02-10T16:35:03.057" v="176"/>
          <ac:spMkLst>
            <pc:docMk/>
            <pc:sldMk cId="1907012793" sldId="712"/>
            <ac:spMk id="2" creationId="{78F0CCE5-A9B9-954A-BEBB-4EB39A8B6D62}"/>
          </ac:spMkLst>
        </pc:spChg>
        <pc:spChg chg="add del mod">
          <ac:chgData name="Chris Droessler" userId="625c3661-9d64-47fa-b83c-4b49393bd161" providerId="ADAL" clId="{AB779A80-07F3-0C43-BDDD-222A35F653AA}" dt="2020-02-10T16:35:03.057" v="176"/>
          <ac:spMkLst>
            <pc:docMk/>
            <pc:sldMk cId="1907012793" sldId="712"/>
            <ac:spMk id="3" creationId="{1B5E7BB0-F6A1-CD4F-A0F6-3F68569E84A5}"/>
          </ac:spMkLst>
        </pc:spChg>
        <pc:spChg chg="add del mod">
          <ac:chgData name="Chris Droessler" userId="625c3661-9d64-47fa-b83c-4b49393bd161" providerId="ADAL" clId="{AB779A80-07F3-0C43-BDDD-222A35F653AA}" dt="2020-02-10T16:35:03.767" v="178"/>
          <ac:spMkLst>
            <pc:docMk/>
            <pc:sldMk cId="1907012793" sldId="712"/>
            <ac:spMk id="4" creationId="{4E6AFBC6-AB15-DB49-BFD2-A54FF628B376}"/>
          </ac:spMkLst>
        </pc:spChg>
        <pc:spChg chg="add del mod">
          <ac:chgData name="Chris Droessler" userId="625c3661-9d64-47fa-b83c-4b49393bd161" providerId="ADAL" clId="{AB779A80-07F3-0C43-BDDD-222A35F653AA}" dt="2020-02-10T16:35:03.767" v="178"/>
          <ac:spMkLst>
            <pc:docMk/>
            <pc:sldMk cId="1907012793" sldId="712"/>
            <ac:spMk id="5" creationId="{695200B1-049C-524A-8F12-11357B59F625}"/>
          </ac:spMkLst>
        </pc:spChg>
        <pc:spChg chg="add del mod">
          <ac:chgData name="Chris Droessler" userId="625c3661-9d64-47fa-b83c-4b49393bd161" providerId="ADAL" clId="{AB779A80-07F3-0C43-BDDD-222A35F653AA}" dt="2020-02-10T16:35:03.953" v="180"/>
          <ac:spMkLst>
            <pc:docMk/>
            <pc:sldMk cId="1907012793" sldId="712"/>
            <ac:spMk id="6" creationId="{84C2A9FE-2A8D-B64E-AF45-342F485992E9}"/>
          </ac:spMkLst>
        </pc:spChg>
        <pc:spChg chg="add del mod">
          <ac:chgData name="Chris Droessler" userId="625c3661-9d64-47fa-b83c-4b49393bd161" providerId="ADAL" clId="{AB779A80-07F3-0C43-BDDD-222A35F653AA}" dt="2020-02-10T16:35:03.953" v="180"/>
          <ac:spMkLst>
            <pc:docMk/>
            <pc:sldMk cId="1907012793" sldId="712"/>
            <ac:spMk id="7" creationId="{5BC3E18A-9054-C740-B2CE-39F79D49C4CD}"/>
          </ac:spMkLst>
        </pc:spChg>
        <pc:spChg chg="add del mod">
          <ac:chgData name="Chris Droessler" userId="625c3661-9d64-47fa-b83c-4b49393bd161" providerId="ADAL" clId="{AB779A80-07F3-0C43-BDDD-222A35F653AA}" dt="2020-02-10T16:35:04.137" v="182"/>
          <ac:spMkLst>
            <pc:docMk/>
            <pc:sldMk cId="1907012793" sldId="712"/>
            <ac:spMk id="8" creationId="{9761D8D0-CE06-DB4C-A3F5-400CE3B9EACF}"/>
          </ac:spMkLst>
        </pc:spChg>
        <pc:spChg chg="add del mod">
          <ac:chgData name="Chris Droessler" userId="625c3661-9d64-47fa-b83c-4b49393bd161" providerId="ADAL" clId="{AB779A80-07F3-0C43-BDDD-222A35F653AA}" dt="2020-02-10T16:35:04.137" v="182"/>
          <ac:spMkLst>
            <pc:docMk/>
            <pc:sldMk cId="1907012793" sldId="712"/>
            <ac:spMk id="9" creationId="{1C2315D4-529A-CC4C-87B7-F3173AE542CC}"/>
          </ac:spMkLst>
        </pc:spChg>
        <pc:spChg chg="add del mod">
          <ac:chgData name="Chris Droessler" userId="625c3661-9d64-47fa-b83c-4b49393bd161" providerId="ADAL" clId="{AB779A80-07F3-0C43-BDDD-222A35F653AA}" dt="2020-02-10T16:35:04.327" v="184"/>
          <ac:spMkLst>
            <pc:docMk/>
            <pc:sldMk cId="1907012793" sldId="712"/>
            <ac:spMk id="10" creationId="{43947EFD-7BF6-7144-A766-856B61DB8C4D}"/>
          </ac:spMkLst>
        </pc:spChg>
        <pc:spChg chg="add del mod">
          <ac:chgData name="Chris Droessler" userId="625c3661-9d64-47fa-b83c-4b49393bd161" providerId="ADAL" clId="{AB779A80-07F3-0C43-BDDD-222A35F653AA}" dt="2020-02-10T16:35:04.327" v="184"/>
          <ac:spMkLst>
            <pc:docMk/>
            <pc:sldMk cId="1907012793" sldId="712"/>
            <ac:spMk id="11" creationId="{DDF2D153-6B66-F242-A17D-AD0F51CC96F0}"/>
          </ac:spMkLst>
        </pc:spChg>
        <pc:spChg chg="add del mod">
          <ac:chgData name="Chris Droessler" userId="625c3661-9d64-47fa-b83c-4b49393bd161" providerId="ADAL" clId="{AB779A80-07F3-0C43-BDDD-222A35F653AA}" dt="2020-02-10T16:35:04.519" v="186"/>
          <ac:spMkLst>
            <pc:docMk/>
            <pc:sldMk cId="1907012793" sldId="712"/>
            <ac:spMk id="12" creationId="{961CD678-3B05-D94E-8102-195562996BCD}"/>
          </ac:spMkLst>
        </pc:spChg>
        <pc:spChg chg="add del mod">
          <ac:chgData name="Chris Droessler" userId="625c3661-9d64-47fa-b83c-4b49393bd161" providerId="ADAL" clId="{AB779A80-07F3-0C43-BDDD-222A35F653AA}" dt="2020-02-10T16:35:04.519" v="186"/>
          <ac:spMkLst>
            <pc:docMk/>
            <pc:sldMk cId="1907012793" sldId="712"/>
            <ac:spMk id="13" creationId="{1E6ADDAC-81F7-474E-A652-F73E67A995B0}"/>
          </ac:spMkLst>
        </pc:spChg>
        <pc:spChg chg="add del mod">
          <ac:chgData name="Chris Droessler" userId="625c3661-9d64-47fa-b83c-4b49393bd161" providerId="ADAL" clId="{AB779A80-07F3-0C43-BDDD-222A35F653AA}" dt="2020-02-10T16:35:04.726" v="188"/>
          <ac:spMkLst>
            <pc:docMk/>
            <pc:sldMk cId="1907012793" sldId="712"/>
            <ac:spMk id="14" creationId="{909CB4F2-4199-724D-A6FE-6361118A3618}"/>
          </ac:spMkLst>
        </pc:spChg>
        <pc:spChg chg="add del mod">
          <ac:chgData name="Chris Droessler" userId="625c3661-9d64-47fa-b83c-4b49393bd161" providerId="ADAL" clId="{AB779A80-07F3-0C43-BDDD-222A35F653AA}" dt="2020-02-10T16:35:04.726" v="188"/>
          <ac:spMkLst>
            <pc:docMk/>
            <pc:sldMk cId="1907012793" sldId="712"/>
            <ac:spMk id="15" creationId="{CB8BDED0-CC30-4641-BA18-576FE1589F85}"/>
          </ac:spMkLst>
        </pc:spChg>
        <pc:spChg chg="add del mod">
          <ac:chgData name="Chris Droessler" userId="625c3661-9d64-47fa-b83c-4b49393bd161" providerId="ADAL" clId="{AB779A80-07F3-0C43-BDDD-222A35F653AA}" dt="2020-02-10T16:35:20.569" v="190"/>
          <ac:spMkLst>
            <pc:docMk/>
            <pc:sldMk cId="1907012793" sldId="712"/>
            <ac:spMk id="16" creationId="{70CFF6E7-C8D7-2741-B072-514D03EC42DE}"/>
          </ac:spMkLst>
        </pc:spChg>
        <pc:spChg chg="add del mod">
          <ac:chgData name="Chris Droessler" userId="625c3661-9d64-47fa-b83c-4b49393bd161" providerId="ADAL" clId="{AB779A80-07F3-0C43-BDDD-222A35F653AA}" dt="2020-02-10T16:35:20.569" v="190"/>
          <ac:spMkLst>
            <pc:docMk/>
            <pc:sldMk cId="1907012793" sldId="712"/>
            <ac:spMk id="17" creationId="{8C312CF7-1C1D-E041-9A47-DAEDB8343B00}"/>
          </ac:spMkLst>
        </pc:spChg>
        <pc:spChg chg="add del mod">
          <ac:chgData name="Chris Droessler" userId="625c3661-9d64-47fa-b83c-4b49393bd161" providerId="ADAL" clId="{AB779A80-07F3-0C43-BDDD-222A35F653AA}" dt="2020-02-10T16:35:21.216" v="192"/>
          <ac:spMkLst>
            <pc:docMk/>
            <pc:sldMk cId="1907012793" sldId="712"/>
            <ac:spMk id="18" creationId="{C6A68574-C848-084F-96C8-30F58F37B239}"/>
          </ac:spMkLst>
        </pc:spChg>
        <pc:spChg chg="add del mod">
          <ac:chgData name="Chris Droessler" userId="625c3661-9d64-47fa-b83c-4b49393bd161" providerId="ADAL" clId="{AB779A80-07F3-0C43-BDDD-222A35F653AA}" dt="2020-02-10T16:35:21.216" v="192"/>
          <ac:spMkLst>
            <pc:docMk/>
            <pc:sldMk cId="1907012793" sldId="712"/>
            <ac:spMk id="19" creationId="{763DA3D8-0035-3344-A0CB-2AA745BCB523}"/>
          </ac:spMkLst>
        </pc:spChg>
        <pc:spChg chg="add del mod">
          <ac:chgData name="Chris Droessler" userId="625c3661-9d64-47fa-b83c-4b49393bd161" providerId="ADAL" clId="{AB779A80-07F3-0C43-BDDD-222A35F653AA}" dt="2020-02-10T16:35:21.465" v="194"/>
          <ac:spMkLst>
            <pc:docMk/>
            <pc:sldMk cId="1907012793" sldId="712"/>
            <ac:spMk id="20" creationId="{3C56ECAC-EA46-D144-839C-C486634D4B7F}"/>
          </ac:spMkLst>
        </pc:spChg>
        <pc:spChg chg="add del mod">
          <ac:chgData name="Chris Droessler" userId="625c3661-9d64-47fa-b83c-4b49393bd161" providerId="ADAL" clId="{AB779A80-07F3-0C43-BDDD-222A35F653AA}" dt="2020-02-10T16:35:21.465" v="194"/>
          <ac:spMkLst>
            <pc:docMk/>
            <pc:sldMk cId="1907012793" sldId="712"/>
            <ac:spMk id="21" creationId="{DB228A06-9D78-0046-918E-E7672864DC42}"/>
          </ac:spMkLst>
        </pc:spChg>
        <pc:spChg chg="add del mod">
          <ac:chgData name="Chris Droessler" userId="625c3661-9d64-47fa-b83c-4b49393bd161" providerId="ADAL" clId="{AB779A80-07F3-0C43-BDDD-222A35F653AA}" dt="2020-02-10T16:35:21.648" v="196"/>
          <ac:spMkLst>
            <pc:docMk/>
            <pc:sldMk cId="1907012793" sldId="712"/>
            <ac:spMk id="22" creationId="{8A9D57E1-D4FA-8C42-8673-0A3D55DE330A}"/>
          </ac:spMkLst>
        </pc:spChg>
        <pc:spChg chg="add del mod">
          <ac:chgData name="Chris Droessler" userId="625c3661-9d64-47fa-b83c-4b49393bd161" providerId="ADAL" clId="{AB779A80-07F3-0C43-BDDD-222A35F653AA}" dt="2020-02-10T16:35:21.648" v="196"/>
          <ac:spMkLst>
            <pc:docMk/>
            <pc:sldMk cId="1907012793" sldId="712"/>
            <ac:spMk id="23" creationId="{557E7471-C223-D641-B060-51C9A0655BE5}"/>
          </ac:spMkLst>
        </pc:spChg>
        <pc:spChg chg="add del mod">
          <ac:chgData name="Chris Droessler" userId="625c3661-9d64-47fa-b83c-4b49393bd161" providerId="ADAL" clId="{AB779A80-07F3-0C43-BDDD-222A35F653AA}" dt="2020-02-10T16:35:21.833" v="198"/>
          <ac:spMkLst>
            <pc:docMk/>
            <pc:sldMk cId="1907012793" sldId="712"/>
            <ac:spMk id="24" creationId="{9E5AAE3F-18A8-4640-B9C1-07F649C16677}"/>
          </ac:spMkLst>
        </pc:spChg>
        <pc:spChg chg="add del mod">
          <ac:chgData name="Chris Droessler" userId="625c3661-9d64-47fa-b83c-4b49393bd161" providerId="ADAL" clId="{AB779A80-07F3-0C43-BDDD-222A35F653AA}" dt="2020-02-10T16:35:21.833" v="198"/>
          <ac:spMkLst>
            <pc:docMk/>
            <pc:sldMk cId="1907012793" sldId="712"/>
            <ac:spMk id="25" creationId="{2416597A-4735-E04C-BE9D-6674B1889043}"/>
          </ac:spMkLst>
        </pc:spChg>
        <pc:spChg chg="add del mod">
          <ac:chgData name="Chris Droessler" userId="625c3661-9d64-47fa-b83c-4b49393bd161" providerId="ADAL" clId="{AB779A80-07F3-0C43-BDDD-222A35F653AA}" dt="2020-02-10T16:35:21.992" v="200"/>
          <ac:spMkLst>
            <pc:docMk/>
            <pc:sldMk cId="1907012793" sldId="712"/>
            <ac:spMk id="26" creationId="{71CA6BC4-DD98-B249-8A0F-F641A269EA8B}"/>
          </ac:spMkLst>
        </pc:spChg>
        <pc:spChg chg="add del mod">
          <ac:chgData name="Chris Droessler" userId="625c3661-9d64-47fa-b83c-4b49393bd161" providerId="ADAL" clId="{AB779A80-07F3-0C43-BDDD-222A35F653AA}" dt="2020-02-10T16:35:21.992" v="200"/>
          <ac:spMkLst>
            <pc:docMk/>
            <pc:sldMk cId="1907012793" sldId="712"/>
            <ac:spMk id="27" creationId="{FDA8EE18-5D27-4A4E-904B-3264E394E69B}"/>
          </ac:spMkLst>
        </pc:spChg>
        <pc:spChg chg="add del mod">
          <ac:chgData name="Chris Droessler" userId="625c3661-9d64-47fa-b83c-4b49393bd161" providerId="ADAL" clId="{AB779A80-07F3-0C43-BDDD-222A35F653AA}" dt="2020-02-10T16:35:22.144" v="202"/>
          <ac:spMkLst>
            <pc:docMk/>
            <pc:sldMk cId="1907012793" sldId="712"/>
            <ac:spMk id="28" creationId="{D065EA4D-410A-DC43-B047-B2CF1A80D7A0}"/>
          </ac:spMkLst>
        </pc:spChg>
        <pc:spChg chg="add del mod">
          <ac:chgData name="Chris Droessler" userId="625c3661-9d64-47fa-b83c-4b49393bd161" providerId="ADAL" clId="{AB779A80-07F3-0C43-BDDD-222A35F653AA}" dt="2020-02-10T16:35:22.144" v="202"/>
          <ac:spMkLst>
            <pc:docMk/>
            <pc:sldMk cId="1907012793" sldId="712"/>
            <ac:spMk id="29" creationId="{A9784BCF-D8F0-764B-BE32-0E8CC8E3014F}"/>
          </ac:spMkLst>
        </pc:spChg>
        <pc:spChg chg="add del mod">
          <ac:chgData name="Chris Droessler" userId="625c3661-9d64-47fa-b83c-4b49393bd161" providerId="ADAL" clId="{AB779A80-07F3-0C43-BDDD-222A35F653AA}" dt="2020-02-10T16:35:22.320" v="204"/>
          <ac:spMkLst>
            <pc:docMk/>
            <pc:sldMk cId="1907012793" sldId="712"/>
            <ac:spMk id="30" creationId="{CFA370ED-50CD-1444-A019-534FAA713D1A}"/>
          </ac:spMkLst>
        </pc:spChg>
        <pc:spChg chg="add del mod">
          <ac:chgData name="Chris Droessler" userId="625c3661-9d64-47fa-b83c-4b49393bd161" providerId="ADAL" clId="{AB779A80-07F3-0C43-BDDD-222A35F653AA}" dt="2020-02-10T16:35:22.320" v="204"/>
          <ac:spMkLst>
            <pc:docMk/>
            <pc:sldMk cId="1907012793" sldId="712"/>
            <ac:spMk id="31" creationId="{F411A125-F783-3F43-AFB9-DF09347F702D}"/>
          </ac:spMkLst>
        </pc:spChg>
        <pc:spChg chg="add del mod">
          <ac:chgData name="Chris Droessler" userId="625c3661-9d64-47fa-b83c-4b49393bd161" providerId="ADAL" clId="{AB779A80-07F3-0C43-BDDD-222A35F653AA}" dt="2020-02-10T16:35:22.480" v="206"/>
          <ac:spMkLst>
            <pc:docMk/>
            <pc:sldMk cId="1907012793" sldId="712"/>
            <ac:spMk id="32" creationId="{32702BF6-64E3-264D-871D-A59E16BDDE2D}"/>
          </ac:spMkLst>
        </pc:spChg>
        <pc:spChg chg="add del mod">
          <ac:chgData name="Chris Droessler" userId="625c3661-9d64-47fa-b83c-4b49393bd161" providerId="ADAL" clId="{AB779A80-07F3-0C43-BDDD-222A35F653AA}" dt="2020-02-10T16:35:22.480" v="206"/>
          <ac:spMkLst>
            <pc:docMk/>
            <pc:sldMk cId="1907012793" sldId="712"/>
            <ac:spMk id="33" creationId="{14444595-33BE-BE45-B3C0-3FF11F6017B9}"/>
          </ac:spMkLst>
        </pc:spChg>
        <pc:spChg chg="add del mod">
          <ac:chgData name="Chris Droessler" userId="625c3661-9d64-47fa-b83c-4b49393bd161" providerId="ADAL" clId="{AB779A80-07F3-0C43-BDDD-222A35F653AA}" dt="2020-02-10T16:35:22.665" v="208"/>
          <ac:spMkLst>
            <pc:docMk/>
            <pc:sldMk cId="1907012793" sldId="712"/>
            <ac:spMk id="34" creationId="{8A667871-A466-884C-AFA4-849287770580}"/>
          </ac:spMkLst>
        </pc:spChg>
        <pc:spChg chg="add del mod">
          <ac:chgData name="Chris Droessler" userId="625c3661-9d64-47fa-b83c-4b49393bd161" providerId="ADAL" clId="{AB779A80-07F3-0C43-BDDD-222A35F653AA}" dt="2020-02-10T16:35:22.665" v="208"/>
          <ac:spMkLst>
            <pc:docMk/>
            <pc:sldMk cId="1907012793" sldId="712"/>
            <ac:spMk id="35" creationId="{BA1D1BAA-4022-644E-A09B-AC5053CB7621}"/>
          </ac:spMkLst>
        </pc:spChg>
        <pc:spChg chg="add del mod">
          <ac:chgData name="Chris Droessler" userId="625c3661-9d64-47fa-b83c-4b49393bd161" providerId="ADAL" clId="{AB779A80-07F3-0C43-BDDD-222A35F653AA}" dt="2020-02-10T16:35:22.816" v="210"/>
          <ac:spMkLst>
            <pc:docMk/>
            <pc:sldMk cId="1907012793" sldId="712"/>
            <ac:spMk id="36" creationId="{0C38315D-51B0-2A48-A79A-EDDBABDAEB38}"/>
          </ac:spMkLst>
        </pc:spChg>
        <pc:spChg chg="add del mod">
          <ac:chgData name="Chris Droessler" userId="625c3661-9d64-47fa-b83c-4b49393bd161" providerId="ADAL" clId="{AB779A80-07F3-0C43-BDDD-222A35F653AA}" dt="2020-02-10T16:35:22.816" v="210"/>
          <ac:spMkLst>
            <pc:docMk/>
            <pc:sldMk cId="1907012793" sldId="712"/>
            <ac:spMk id="37" creationId="{E766E7FF-F588-4948-872B-64C74EC3D8F9}"/>
          </ac:spMkLst>
        </pc:spChg>
        <pc:spChg chg="add del mod">
          <ac:chgData name="Chris Droessler" userId="625c3661-9d64-47fa-b83c-4b49393bd161" providerId="ADAL" clId="{AB779A80-07F3-0C43-BDDD-222A35F653AA}" dt="2020-02-10T16:38:29.835" v="220"/>
          <ac:spMkLst>
            <pc:docMk/>
            <pc:sldMk cId="1907012793" sldId="712"/>
            <ac:spMk id="38" creationId="{62B89235-8E71-3B44-915B-7AEE5DB0FD41}"/>
          </ac:spMkLst>
        </pc:spChg>
        <pc:spChg chg="add del mod">
          <ac:chgData name="Chris Droessler" userId="625c3661-9d64-47fa-b83c-4b49393bd161" providerId="ADAL" clId="{AB779A80-07F3-0C43-BDDD-222A35F653AA}" dt="2020-02-10T16:38:29.835" v="220"/>
          <ac:spMkLst>
            <pc:docMk/>
            <pc:sldMk cId="1907012793" sldId="712"/>
            <ac:spMk id="39" creationId="{C106A713-CB82-7945-BEFA-F326680AE4F6}"/>
          </ac:spMkLst>
        </pc:spChg>
        <pc:spChg chg="mod">
          <ac:chgData name="Chris Droessler" userId="625c3661-9d64-47fa-b83c-4b49393bd161" providerId="ADAL" clId="{AB779A80-07F3-0C43-BDDD-222A35F653AA}" dt="2020-02-10T17:49:07.501" v="1505" actId="404"/>
          <ac:spMkLst>
            <pc:docMk/>
            <pc:sldMk cId="1907012793" sldId="712"/>
            <ac:spMk id="131" creationId="{00000000-0000-0000-0000-000000000000}"/>
          </ac:spMkLst>
        </pc:spChg>
        <pc:spChg chg="mod">
          <ac:chgData name="Chris Droessler" userId="625c3661-9d64-47fa-b83c-4b49393bd161" providerId="ADAL" clId="{AB779A80-07F3-0C43-BDDD-222A35F653AA}" dt="2020-02-10T17:49:36.021" v="1508" actId="20577"/>
          <ac:spMkLst>
            <pc:docMk/>
            <pc:sldMk cId="1907012793" sldId="712"/>
            <ac:spMk id="132" creationId="{00000000-0000-0000-0000-000000000000}"/>
          </ac:spMkLst>
        </pc:spChg>
      </pc:sldChg>
      <pc:sldChg chg="add del modTransition">
        <pc:chgData name="Chris Droessler" userId="625c3661-9d64-47fa-b83c-4b49393bd161" providerId="ADAL" clId="{AB779A80-07F3-0C43-BDDD-222A35F653AA}" dt="2020-02-10T17:03:11.245" v="713" actId="2696"/>
        <pc:sldMkLst>
          <pc:docMk/>
          <pc:sldMk cId="3622832208" sldId="713"/>
        </pc:sldMkLst>
      </pc:sldChg>
      <pc:sldChg chg="addSp delSp modSp add">
        <pc:chgData name="Chris Droessler" userId="625c3661-9d64-47fa-b83c-4b49393bd161" providerId="ADAL" clId="{AB779A80-07F3-0C43-BDDD-222A35F653AA}" dt="2020-02-10T17:08:59.937" v="830" actId="207"/>
        <pc:sldMkLst>
          <pc:docMk/>
          <pc:sldMk cId="720703606" sldId="714"/>
        </pc:sldMkLst>
        <pc:spChg chg="add mod">
          <ac:chgData name="Chris Droessler" userId="625c3661-9d64-47fa-b83c-4b49393bd161" providerId="ADAL" clId="{AB779A80-07F3-0C43-BDDD-222A35F653AA}" dt="2020-02-10T17:02:45.322" v="711" actId="20577"/>
          <ac:spMkLst>
            <pc:docMk/>
            <pc:sldMk cId="720703606" sldId="714"/>
            <ac:spMk id="2" creationId="{EB9E3D83-5F00-1C45-ACE8-A239BC73CA18}"/>
          </ac:spMkLst>
        </pc:spChg>
        <pc:spChg chg="add mod">
          <ac:chgData name="Chris Droessler" userId="625c3661-9d64-47fa-b83c-4b49393bd161" providerId="ADAL" clId="{AB779A80-07F3-0C43-BDDD-222A35F653AA}" dt="2020-02-10T17:02:41.257" v="709" actId="20577"/>
          <ac:spMkLst>
            <pc:docMk/>
            <pc:sldMk cId="720703606" sldId="714"/>
            <ac:spMk id="4" creationId="{3B51A202-2700-5D44-990F-272642A3399B}"/>
          </ac:spMkLst>
        </pc:spChg>
        <pc:spChg chg="add mod">
          <ac:chgData name="Chris Droessler" userId="625c3661-9d64-47fa-b83c-4b49393bd161" providerId="ADAL" clId="{AB779A80-07F3-0C43-BDDD-222A35F653AA}" dt="2020-02-10T17:02:50.121" v="712" actId="20577"/>
          <ac:spMkLst>
            <pc:docMk/>
            <pc:sldMk cId="720703606" sldId="714"/>
            <ac:spMk id="5" creationId="{FA482C58-1263-854B-AFCB-74CEC3786BBC}"/>
          </ac:spMkLst>
        </pc:spChg>
        <pc:spChg chg="mod">
          <ac:chgData name="Chris Droessler" userId="625c3661-9d64-47fa-b83c-4b49393bd161" providerId="ADAL" clId="{AB779A80-07F3-0C43-BDDD-222A35F653AA}" dt="2020-02-10T17:08:06.241" v="814" actId="207"/>
          <ac:spMkLst>
            <pc:docMk/>
            <pc:sldMk cId="720703606" sldId="714"/>
            <ac:spMk id="150" creationId="{00000000-0000-0000-0000-000000000000}"/>
          </ac:spMkLst>
        </pc:spChg>
        <pc:spChg chg="del mod">
          <ac:chgData name="Chris Droessler" userId="625c3661-9d64-47fa-b83c-4b49393bd161" providerId="ADAL" clId="{AB779A80-07F3-0C43-BDDD-222A35F653AA}" dt="2020-02-10T16:59:32.219" v="661" actId="478"/>
          <ac:spMkLst>
            <pc:docMk/>
            <pc:sldMk cId="720703606" sldId="714"/>
            <ac:spMk id="151" creationId="{00000000-0000-0000-0000-000000000000}"/>
          </ac:spMkLst>
        </pc:spChg>
        <pc:spChg chg="mod">
          <ac:chgData name="Chris Droessler" userId="625c3661-9d64-47fa-b83c-4b49393bd161" providerId="ADAL" clId="{AB779A80-07F3-0C43-BDDD-222A35F653AA}" dt="2020-02-10T17:08:14.296" v="815" actId="207"/>
          <ac:spMkLst>
            <pc:docMk/>
            <pc:sldMk cId="720703606" sldId="714"/>
            <ac:spMk id="152" creationId="{00000000-0000-0000-0000-000000000000}"/>
          </ac:spMkLst>
        </pc:spChg>
        <pc:spChg chg="mod">
          <ac:chgData name="Chris Droessler" userId="625c3661-9d64-47fa-b83c-4b49393bd161" providerId="ADAL" clId="{AB779A80-07F3-0C43-BDDD-222A35F653AA}" dt="2020-02-10T17:08:59.937" v="830" actId="207"/>
          <ac:spMkLst>
            <pc:docMk/>
            <pc:sldMk cId="720703606" sldId="714"/>
            <ac:spMk id="153" creationId="{00000000-0000-0000-0000-000000000000}"/>
          </ac:spMkLst>
        </pc:spChg>
        <pc:spChg chg="del mod">
          <ac:chgData name="Chris Droessler" userId="625c3661-9d64-47fa-b83c-4b49393bd161" providerId="ADAL" clId="{AB779A80-07F3-0C43-BDDD-222A35F653AA}" dt="2020-02-10T16:59:16.867" v="655" actId="478"/>
          <ac:spMkLst>
            <pc:docMk/>
            <pc:sldMk cId="720703606" sldId="714"/>
            <ac:spMk id="154" creationId="{00000000-0000-0000-0000-000000000000}"/>
          </ac:spMkLst>
        </pc:spChg>
        <pc:spChg chg="del mod">
          <ac:chgData name="Chris Droessler" userId="625c3661-9d64-47fa-b83c-4b49393bd161" providerId="ADAL" clId="{AB779A80-07F3-0C43-BDDD-222A35F653AA}" dt="2020-02-10T16:59:20.995" v="656" actId="478"/>
          <ac:spMkLst>
            <pc:docMk/>
            <pc:sldMk cId="720703606" sldId="714"/>
            <ac:spMk id="155" creationId="{00000000-0000-0000-0000-000000000000}"/>
          </ac:spMkLst>
        </pc:spChg>
        <pc:spChg chg="mod">
          <ac:chgData name="Chris Droessler" userId="625c3661-9d64-47fa-b83c-4b49393bd161" providerId="ADAL" clId="{AB779A80-07F3-0C43-BDDD-222A35F653AA}" dt="2020-02-10T16:57:08.758" v="630" actId="20577"/>
          <ac:spMkLst>
            <pc:docMk/>
            <pc:sldMk cId="720703606" sldId="714"/>
            <ac:spMk id="160" creationId="{00000000-0000-0000-0000-000000000000}"/>
          </ac:spMkLst>
        </pc:spChg>
      </pc:sldChg>
      <pc:sldChg chg="modSp add ord modNotesTx">
        <pc:chgData name="Chris Droessler" userId="625c3661-9d64-47fa-b83c-4b49393bd161" providerId="ADAL" clId="{AB779A80-07F3-0C43-BDDD-222A35F653AA}" dt="2020-02-10T17:07:16.770" v="812" actId="20577"/>
        <pc:sldMkLst>
          <pc:docMk/>
          <pc:sldMk cId="3664086728" sldId="715"/>
        </pc:sldMkLst>
        <pc:spChg chg="mod">
          <ac:chgData name="Chris Droessler" userId="625c3661-9d64-47fa-b83c-4b49393bd161" providerId="ADAL" clId="{AB779A80-07F3-0C43-BDDD-222A35F653AA}" dt="2020-02-10T17:03:24.011" v="716" actId="20577"/>
          <ac:spMkLst>
            <pc:docMk/>
            <pc:sldMk cId="3664086728" sldId="715"/>
            <ac:spMk id="3" creationId="{B3A6DF37-4BD1-BC4C-9FC8-37F5D16BA03A}"/>
          </ac:spMkLst>
        </pc:spChg>
        <pc:spChg chg="mod">
          <ac:chgData name="Chris Droessler" userId="625c3661-9d64-47fa-b83c-4b49393bd161" providerId="ADAL" clId="{AB779A80-07F3-0C43-BDDD-222A35F653AA}" dt="2020-02-10T17:03:32.849" v="733" actId="20577"/>
          <ac:spMkLst>
            <pc:docMk/>
            <pc:sldMk cId="3664086728" sldId="715"/>
            <ac:spMk id="150"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1" creationId="{00000000-0000-0000-0000-000000000000}"/>
          </ac:spMkLst>
        </pc:spChg>
        <pc:spChg chg="mod">
          <ac:chgData name="Chris Droessler" userId="625c3661-9d64-47fa-b83c-4b49393bd161" providerId="ADAL" clId="{AB779A80-07F3-0C43-BDDD-222A35F653AA}" dt="2020-02-10T17:03:41.426" v="757" actId="20577"/>
          <ac:spMkLst>
            <pc:docMk/>
            <pc:sldMk cId="3664086728" sldId="715"/>
            <ac:spMk id="152" creationId="{00000000-0000-0000-0000-000000000000}"/>
          </ac:spMkLst>
        </pc:spChg>
        <pc:spChg chg="mod">
          <ac:chgData name="Chris Droessler" userId="625c3661-9d64-47fa-b83c-4b49393bd161" providerId="ADAL" clId="{AB779A80-07F3-0C43-BDDD-222A35F653AA}" dt="2020-02-10T17:03:49.539" v="776" actId="20577"/>
          <ac:spMkLst>
            <pc:docMk/>
            <pc:sldMk cId="3664086728" sldId="715"/>
            <ac:spMk id="153"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4"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5" creationId="{00000000-0000-0000-0000-000000000000}"/>
          </ac:spMkLst>
        </pc:spChg>
        <pc:spChg chg="mod">
          <ac:chgData name="Chris Droessler" userId="625c3661-9d64-47fa-b83c-4b49393bd161" providerId="ADAL" clId="{AB779A80-07F3-0C43-BDDD-222A35F653AA}" dt="2020-02-10T17:03:56.178" v="782" actId="20577"/>
          <ac:spMkLst>
            <pc:docMk/>
            <pc:sldMk cId="3664086728" sldId="715"/>
            <ac:spMk id="160" creationId="{00000000-0000-0000-0000-000000000000}"/>
          </ac:spMkLst>
        </pc:spChg>
      </pc:sldChg>
      <pc:sldChg chg="addSp delSp modSp add ord modNotesTx">
        <pc:chgData name="Chris Droessler" userId="625c3661-9d64-47fa-b83c-4b49393bd161" providerId="ADAL" clId="{AB779A80-07F3-0C43-BDDD-222A35F653AA}" dt="2020-02-10T17:11:34.054" v="922" actId="1037"/>
        <pc:sldMkLst>
          <pc:docMk/>
          <pc:sldMk cId="2781844091" sldId="716"/>
        </pc:sldMkLst>
        <pc:spChg chg="del">
          <ac:chgData name="Chris Droessler" userId="625c3661-9d64-47fa-b83c-4b49393bd161" providerId="ADAL" clId="{AB779A80-07F3-0C43-BDDD-222A35F653AA}" dt="2020-02-10T17:11:17.239" v="874" actId="478"/>
          <ac:spMkLst>
            <pc:docMk/>
            <pc:sldMk cId="2781844091" sldId="716"/>
            <ac:spMk id="2" creationId="{EB9E3D83-5F00-1C45-ACE8-A239BC73CA18}"/>
          </ac:spMkLst>
        </pc:spChg>
        <pc:spChg chg="mod">
          <ac:chgData name="Chris Droessler" userId="625c3661-9d64-47fa-b83c-4b49393bd161" providerId="ADAL" clId="{AB779A80-07F3-0C43-BDDD-222A35F653AA}" dt="2020-02-10T17:09:27.445" v="833" actId="20577"/>
          <ac:spMkLst>
            <pc:docMk/>
            <pc:sldMk cId="2781844091" sldId="716"/>
            <ac:spMk id="3" creationId="{B3A6DF37-4BD1-BC4C-9FC8-37F5D16BA03A}"/>
          </ac:spMkLst>
        </pc:spChg>
        <pc:spChg chg="del">
          <ac:chgData name="Chris Droessler" userId="625c3661-9d64-47fa-b83c-4b49393bd161" providerId="ADAL" clId="{AB779A80-07F3-0C43-BDDD-222A35F653AA}" dt="2020-02-10T17:11:17.239" v="874" actId="478"/>
          <ac:spMkLst>
            <pc:docMk/>
            <pc:sldMk cId="2781844091" sldId="716"/>
            <ac:spMk id="4" creationId="{3B51A202-2700-5D44-990F-272642A3399B}"/>
          </ac:spMkLst>
        </pc:spChg>
        <pc:spChg chg="del">
          <ac:chgData name="Chris Droessler" userId="625c3661-9d64-47fa-b83c-4b49393bd161" providerId="ADAL" clId="{AB779A80-07F3-0C43-BDDD-222A35F653AA}" dt="2020-02-10T17:11:17.239" v="874" actId="478"/>
          <ac:spMkLst>
            <pc:docMk/>
            <pc:sldMk cId="2781844091" sldId="716"/>
            <ac:spMk id="5" creationId="{FA482C58-1263-854B-AFCB-74CEC3786BBC}"/>
          </ac:spMkLst>
        </pc:spChg>
        <pc:spChg chg="add mod">
          <ac:chgData name="Chris Droessler" userId="625c3661-9d64-47fa-b83c-4b49393bd161" providerId="ADAL" clId="{AB779A80-07F3-0C43-BDDD-222A35F653AA}" dt="2020-02-10T17:11:27.848" v="903" actId="1037"/>
          <ac:spMkLst>
            <pc:docMk/>
            <pc:sldMk cId="2781844091" sldId="716"/>
            <ac:spMk id="12" creationId="{59B10949-6EE5-CB49-AD35-1E599C2984B2}"/>
          </ac:spMkLst>
        </pc:spChg>
        <pc:spChg chg="add mod">
          <ac:chgData name="Chris Droessler" userId="625c3661-9d64-47fa-b83c-4b49393bd161" providerId="ADAL" clId="{AB779A80-07F3-0C43-BDDD-222A35F653AA}" dt="2020-02-10T17:11:30.993" v="913" actId="1037"/>
          <ac:spMkLst>
            <pc:docMk/>
            <pc:sldMk cId="2781844091" sldId="716"/>
            <ac:spMk id="13" creationId="{F5597D9B-D098-314F-9F03-537C79AE9DA2}"/>
          </ac:spMkLst>
        </pc:spChg>
        <pc:spChg chg="add mod">
          <ac:chgData name="Chris Droessler" userId="625c3661-9d64-47fa-b83c-4b49393bd161" providerId="ADAL" clId="{AB779A80-07F3-0C43-BDDD-222A35F653AA}" dt="2020-02-10T17:11:34.054" v="922" actId="1037"/>
          <ac:spMkLst>
            <pc:docMk/>
            <pc:sldMk cId="2781844091" sldId="716"/>
            <ac:spMk id="14" creationId="{9FF7D8C8-E937-F84F-8020-3785A964F785}"/>
          </ac:spMkLst>
        </pc:spChg>
        <pc:spChg chg="mod">
          <ac:chgData name="Chris Droessler" userId="625c3661-9d64-47fa-b83c-4b49393bd161" providerId="ADAL" clId="{AB779A80-07F3-0C43-BDDD-222A35F653AA}" dt="2020-02-10T17:09:40.573" v="840" actId="20577"/>
          <ac:spMkLst>
            <pc:docMk/>
            <pc:sldMk cId="2781844091" sldId="716"/>
            <ac:spMk id="160" creationId="{00000000-0000-0000-0000-000000000000}"/>
          </ac:spMkLst>
        </pc:spChg>
      </pc:sldChg>
      <pc:sldChg chg="modSp add ord">
        <pc:chgData name="Chris Droessler" userId="625c3661-9d64-47fa-b83c-4b49393bd161" providerId="ADAL" clId="{AB779A80-07F3-0C43-BDDD-222A35F653AA}" dt="2020-02-10T17:18:20.270" v="1026" actId="207"/>
        <pc:sldMkLst>
          <pc:docMk/>
          <pc:sldMk cId="3659011642" sldId="717"/>
        </pc:sldMkLst>
        <pc:spChg chg="mod">
          <ac:chgData name="Chris Droessler" userId="625c3661-9d64-47fa-b83c-4b49393bd161" providerId="ADAL" clId="{AB779A80-07F3-0C43-BDDD-222A35F653AA}" dt="2020-02-10T17:18:20.270" v="1026" actId="207"/>
          <ac:spMkLst>
            <pc:docMk/>
            <pc:sldMk cId="3659011642" sldId="717"/>
            <ac:spMk id="135" creationId="{00000000-0000-0000-0000-000000000000}"/>
          </ac:spMkLst>
        </pc:spChg>
      </pc:sldChg>
      <pc:sldMasterChg chg="delSldLayout">
        <pc:chgData name="Chris Droessler" userId="625c3661-9d64-47fa-b83c-4b49393bd161" providerId="ADAL" clId="{AB779A80-07F3-0C43-BDDD-222A35F653AA}" dt="2020-02-10T17:42:20.302" v="1389" actId="2696"/>
        <pc:sldMasterMkLst>
          <pc:docMk/>
          <pc:sldMasterMk cId="2999785688" sldId="2147483648"/>
        </pc:sldMasterMkLst>
        <pc:sldLayoutChg chg="del">
          <pc:chgData name="Chris Droessler" userId="625c3661-9d64-47fa-b83c-4b49393bd161" providerId="ADAL" clId="{AB779A80-07F3-0C43-BDDD-222A35F653AA}" dt="2020-02-10T17:42:20.302" v="1389" actId="2696"/>
          <pc:sldLayoutMkLst>
            <pc:docMk/>
            <pc:sldMasterMk cId="2999785688" sldId="2147483648"/>
            <pc:sldLayoutMk cId="781414520" sldId="2147483660"/>
          </pc:sldLayoutMkLst>
        </pc:sldLayoutChg>
      </pc:sldMasterChg>
    </pc:docChg>
  </pc:docChgLst>
  <pc:docChgLst>
    <pc:chgData name="Chris Droessler" userId="625c3661-9d64-47fa-b83c-4b49393bd161" providerId="ADAL" clId="{730E5ED1-6EA5-5844-B02E-7B01B67DA671}"/>
    <pc:docChg chg="modSld">
      <pc:chgData name="Chris Droessler" userId="625c3661-9d64-47fa-b83c-4b49393bd161" providerId="ADAL" clId="{730E5ED1-6EA5-5844-B02E-7B01B67DA671}" dt="2020-01-14T13:01:36.643" v="4" actId="20577"/>
      <pc:docMkLst>
        <pc:docMk/>
      </pc:docMkLst>
      <pc:sldChg chg="modSp">
        <pc:chgData name="Chris Droessler" userId="625c3661-9d64-47fa-b83c-4b49393bd161" providerId="ADAL" clId="{730E5ED1-6EA5-5844-B02E-7B01B67DA671}" dt="2020-01-14T13:01:24.294" v="1" actId="12"/>
        <pc:sldMkLst>
          <pc:docMk/>
          <pc:sldMk cId="467587892" sldId="259"/>
        </pc:sldMkLst>
        <pc:spChg chg="mod">
          <ac:chgData name="Chris Droessler" userId="625c3661-9d64-47fa-b83c-4b49393bd161" providerId="ADAL" clId="{730E5ED1-6EA5-5844-B02E-7B01B67DA671}" dt="2020-01-14T13:01:24.294" v="1" actId="12"/>
          <ac:spMkLst>
            <pc:docMk/>
            <pc:sldMk cId="467587892" sldId="259"/>
            <ac:spMk id="158" creationId="{00000000-0000-0000-0000-000000000000}"/>
          </ac:spMkLst>
        </pc:spChg>
      </pc:sldChg>
      <pc:sldChg chg="modSp">
        <pc:chgData name="Chris Droessler" userId="625c3661-9d64-47fa-b83c-4b49393bd161" providerId="ADAL" clId="{730E5ED1-6EA5-5844-B02E-7B01B67DA671}" dt="2020-01-14T13:01:36.643" v="4" actId="20577"/>
        <pc:sldMkLst>
          <pc:docMk/>
          <pc:sldMk cId="4253841091" sldId="708"/>
        </pc:sldMkLst>
        <pc:spChg chg="mod">
          <ac:chgData name="Chris Droessler" userId="625c3661-9d64-47fa-b83c-4b49393bd161" providerId="ADAL" clId="{730E5ED1-6EA5-5844-B02E-7B01B67DA671}" dt="2020-01-14T13:01:36.643" v="4" actId="20577"/>
          <ac:spMkLst>
            <pc:docMk/>
            <pc:sldMk cId="4253841091" sldId="708"/>
            <ac:spMk id="158" creationId="{00000000-0000-0000-0000-000000000000}"/>
          </ac:spMkLst>
        </pc:spChg>
      </pc:sldChg>
    </pc:docChg>
  </pc:docChgLst>
  <pc:docChgLst>
    <pc:chgData name="Chris Droessler" userId="625c3661-9d64-47fa-b83c-4b49393bd161" providerId="ADAL" clId="{31D24C0F-CFC2-7744-8C10-6AEE62854480}"/>
    <pc:docChg chg="delSld">
      <pc:chgData name="Chris Droessler" userId="625c3661-9d64-47fa-b83c-4b49393bd161" providerId="ADAL" clId="{31D24C0F-CFC2-7744-8C10-6AEE62854480}" dt="2020-05-11T12:10:45.009" v="0" actId="2696"/>
      <pc:docMkLst>
        <pc:docMk/>
      </pc:docMkLst>
      <pc:sldChg chg="del">
        <pc:chgData name="Chris Droessler" userId="625c3661-9d64-47fa-b83c-4b49393bd161" providerId="ADAL" clId="{31D24C0F-CFC2-7744-8C10-6AEE62854480}" dt="2020-05-11T12:10:45.009" v="0" actId="2696"/>
        <pc:sldMkLst>
          <pc:docMk/>
          <pc:sldMk cId="372870561" sldId="706"/>
        </pc:sldMkLst>
      </pc:sldChg>
    </pc:docChg>
  </pc:docChgLst>
  <pc:docChgLst>
    <pc:chgData name="Chris Droessler" userId="625c3661-9d64-47fa-b83c-4b49393bd161" providerId="ADAL" clId="{E8C08114-DBE0-AB40-A03E-D8C910B4DDF5}"/>
    <pc:docChg chg="custSel addSld delSld modSld sldOrd">
      <pc:chgData name="Chris Droessler" userId="625c3661-9d64-47fa-b83c-4b49393bd161" providerId="ADAL" clId="{E8C08114-DBE0-AB40-A03E-D8C910B4DDF5}" dt="2020-04-09T12:19:29.051" v="479" actId="20577"/>
      <pc:docMkLst>
        <pc:docMk/>
      </pc:docMkLst>
      <pc:sldChg chg="del">
        <pc:chgData name="Chris Droessler" userId="625c3661-9d64-47fa-b83c-4b49393bd161" providerId="ADAL" clId="{E8C08114-DBE0-AB40-A03E-D8C910B4DDF5}" dt="2020-04-09T11:37:42.096" v="170" actId="2696"/>
        <pc:sldMkLst>
          <pc:docMk/>
          <pc:sldMk cId="3019619489" sldId="258"/>
        </pc:sldMkLst>
      </pc:sldChg>
      <pc:sldChg chg="del">
        <pc:chgData name="Chris Droessler" userId="625c3661-9d64-47fa-b83c-4b49393bd161" providerId="ADAL" clId="{E8C08114-DBE0-AB40-A03E-D8C910B4DDF5}" dt="2020-04-09T11:37:42.103" v="171" actId="2696"/>
        <pc:sldMkLst>
          <pc:docMk/>
          <pc:sldMk cId="1206099407" sldId="259"/>
        </pc:sldMkLst>
      </pc:sldChg>
      <pc:sldChg chg="modSp ord">
        <pc:chgData name="Chris Droessler" userId="625c3661-9d64-47fa-b83c-4b49393bd161" providerId="ADAL" clId="{E8C08114-DBE0-AB40-A03E-D8C910B4DDF5}" dt="2020-04-09T12:07:02.760" v="367"/>
        <pc:sldMkLst>
          <pc:docMk/>
          <pc:sldMk cId="3675590858" sldId="260"/>
        </pc:sldMkLst>
        <pc:spChg chg="mod">
          <ac:chgData name="Chris Droessler" userId="625c3661-9d64-47fa-b83c-4b49393bd161" providerId="ADAL" clId="{E8C08114-DBE0-AB40-A03E-D8C910B4DDF5}" dt="2020-04-06T12:18:03.773" v="25" actId="20577"/>
          <ac:spMkLst>
            <pc:docMk/>
            <pc:sldMk cId="3675590858" sldId="260"/>
            <ac:spMk id="3" creationId="{420FD414-E693-9242-9A7C-AEF4082D6A0C}"/>
          </ac:spMkLst>
        </pc:spChg>
      </pc:sldChg>
      <pc:sldChg chg="modSp add modTransition">
        <pc:chgData name="Chris Droessler" userId="625c3661-9d64-47fa-b83c-4b49393bd161" providerId="ADAL" clId="{E8C08114-DBE0-AB40-A03E-D8C910B4DDF5}" dt="2020-04-09T12:19:29.051" v="479" actId="20577"/>
        <pc:sldMkLst>
          <pc:docMk/>
          <pc:sldMk cId="1883361513" sldId="261"/>
        </pc:sldMkLst>
        <pc:spChg chg="mod">
          <ac:chgData name="Chris Droessler" userId="625c3661-9d64-47fa-b83c-4b49393bd161" providerId="ADAL" clId="{E8C08114-DBE0-AB40-A03E-D8C910B4DDF5}" dt="2020-04-09T12:19:29.051" v="479" actId="20577"/>
          <ac:spMkLst>
            <pc:docMk/>
            <pc:sldMk cId="1883361513" sldId="261"/>
            <ac:spMk id="2" creationId="{2B246363-75A9-48B6-A5FE-3AD9455283B1}"/>
          </ac:spMkLst>
        </pc:spChg>
        <pc:spChg chg="mod">
          <ac:chgData name="Chris Droessler" userId="625c3661-9d64-47fa-b83c-4b49393bd161" providerId="ADAL" clId="{E8C08114-DBE0-AB40-A03E-D8C910B4DDF5}" dt="2020-04-09T11:25:39.412" v="165" actId="20577"/>
          <ac:spMkLst>
            <pc:docMk/>
            <pc:sldMk cId="1883361513" sldId="261"/>
            <ac:spMk id="3" creationId="{B606C181-2B57-4637-8AD2-8596B4E0E1B1}"/>
          </ac:spMkLst>
        </pc:spChg>
      </pc:sldChg>
      <pc:sldChg chg="modSp add modTransition">
        <pc:chgData name="Chris Droessler" userId="625c3661-9d64-47fa-b83c-4b49393bd161" providerId="ADAL" clId="{E8C08114-DBE0-AB40-A03E-D8C910B4DDF5}" dt="2020-04-09T11:22:14.342" v="100" actId="20577"/>
        <pc:sldMkLst>
          <pc:docMk/>
          <pc:sldMk cId="949570285" sldId="262"/>
        </pc:sldMkLst>
        <pc:spChg chg="mod">
          <ac:chgData name="Chris Droessler" userId="625c3661-9d64-47fa-b83c-4b49393bd161" providerId="ADAL" clId="{E8C08114-DBE0-AB40-A03E-D8C910B4DDF5}" dt="2020-04-09T11:22:14.342" v="100" actId="20577"/>
          <ac:spMkLst>
            <pc:docMk/>
            <pc:sldMk cId="949570285" sldId="262"/>
            <ac:spMk id="3" creationId="{1D1919FE-538D-40DC-B22F-4237533D16D1}"/>
          </ac:spMkLst>
        </pc:spChg>
      </pc:sldChg>
      <pc:sldChg chg="del">
        <pc:chgData name="Chris Droessler" userId="625c3661-9d64-47fa-b83c-4b49393bd161" providerId="ADAL" clId="{E8C08114-DBE0-AB40-A03E-D8C910B4DDF5}" dt="2020-04-09T11:37:42.131" v="175" actId="2696"/>
        <pc:sldMkLst>
          <pc:docMk/>
          <pc:sldMk cId="3657694113" sldId="263"/>
        </pc:sldMkLst>
      </pc:sldChg>
      <pc:sldChg chg="del">
        <pc:chgData name="Chris Droessler" userId="625c3661-9d64-47fa-b83c-4b49393bd161" providerId="ADAL" clId="{E8C08114-DBE0-AB40-A03E-D8C910B4DDF5}" dt="2020-04-09T11:37:51.618" v="177" actId="2696"/>
        <pc:sldMkLst>
          <pc:docMk/>
          <pc:sldMk cId="580887468" sldId="265"/>
        </pc:sldMkLst>
      </pc:sldChg>
      <pc:sldChg chg="del">
        <pc:chgData name="Chris Droessler" userId="625c3661-9d64-47fa-b83c-4b49393bd161" providerId="ADAL" clId="{E8C08114-DBE0-AB40-A03E-D8C910B4DDF5}" dt="2020-04-09T11:37:51.623" v="178" actId="2696"/>
        <pc:sldMkLst>
          <pc:docMk/>
          <pc:sldMk cId="2759680245" sldId="266"/>
        </pc:sldMkLst>
      </pc:sldChg>
      <pc:sldChg chg="del">
        <pc:chgData name="Chris Droessler" userId="625c3661-9d64-47fa-b83c-4b49393bd161" providerId="ADAL" clId="{E8C08114-DBE0-AB40-A03E-D8C910B4DDF5}" dt="2020-04-09T11:37:51.627" v="179" actId="2696"/>
        <pc:sldMkLst>
          <pc:docMk/>
          <pc:sldMk cId="3966205427" sldId="267"/>
        </pc:sldMkLst>
      </pc:sldChg>
      <pc:sldChg chg="del">
        <pc:chgData name="Chris Droessler" userId="625c3661-9d64-47fa-b83c-4b49393bd161" providerId="ADAL" clId="{E8C08114-DBE0-AB40-A03E-D8C910B4DDF5}" dt="2020-04-09T11:37:51.631" v="180" actId="2696"/>
        <pc:sldMkLst>
          <pc:docMk/>
          <pc:sldMk cId="7121754" sldId="268"/>
        </pc:sldMkLst>
      </pc:sldChg>
      <pc:sldChg chg="del">
        <pc:chgData name="Chris Droessler" userId="625c3661-9d64-47fa-b83c-4b49393bd161" providerId="ADAL" clId="{E8C08114-DBE0-AB40-A03E-D8C910B4DDF5}" dt="2020-04-09T11:37:51.635" v="181" actId="2696"/>
        <pc:sldMkLst>
          <pc:docMk/>
          <pc:sldMk cId="1313301655" sldId="269"/>
        </pc:sldMkLst>
      </pc:sldChg>
      <pc:sldChg chg="del">
        <pc:chgData name="Chris Droessler" userId="625c3661-9d64-47fa-b83c-4b49393bd161" providerId="ADAL" clId="{E8C08114-DBE0-AB40-A03E-D8C910B4DDF5}" dt="2020-04-09T11:37:51.639" v="182" actId="2696"/>
        <pc:sldMkLst>
          <pc:docMk/>
          <pc:sldMk cId="2024428368" sldId="270"/>
        </pc:sldMkLst>
      </pc:sldChg>
      <pc:sldChg chg="del">
        <pc:chgData name="Chris Droessler" userId="625c3661-9d64-47fa-b83c-4b49393bd161" providerId="ADAL" clId="{E8C08114-DBE0-AB40-A03E-D8C910B4DDF5}" dt="2020-04-09T11:37:51.643" v="183" actId="2696"/>
        <pc:sldMkLst>
          <pc:docMk/>
          <pc:sldMk cId="3938407538" sldId="271"/>
        </pc:sldMkLst>
      </pc:sldChg>
      <pc:sldChg chg="del">
        <pc:chgData name="Chris Droessler" userId="625c3661-9d64-47fa-b83c-4b49393bd161" providerId="ADAL" clId="{E8C08114-DBE0-AB40-A03E-D8C910B4DDF5}" dt="2020-04-09T11:37:51.646" v="184" actId="2696"/>
        <pc:sldMkLst>
          <pc:docMk/>
          <pc:sldMk cId="778999325" sldId="272"/>
        </pc:sldMkLst>
      </pc:sldChg>
      <pc:sldChg chg="del">
        <pc:chgData name="Chris Droessler" userId="625c3661-9d64-47fa-b83c-4b49393bd161" providerId="ADAL" clId="{E8C08114-DBE0-AB40-A03E-D8C910B4DDF5}" dt="2020-04-09T11:37:51.649" v="185" actId="2696"/>
        <pc:sldMkLst>
          <pc:docMk/>
          <pc:sldMk cId="937673895" sldId="273"/>
        </pc:sldMkLst>
      </pc:sldChg>
      <pc:sldChg chg="del">
        <pc:chgData name="Chris Droessler" userId="625c3661-9d64-47fa-b83c-4b49393bd161" providerId="ADAL" clId="{E8C08114-DBE0-AB40-A03E-D8C910B4DDF5}" dt="2020-04-09T11:38:08.482" v="186" actId="2696"/>
        <pc:sldMkLst>
          <pc:docMk/>
          <pc:sldMk cId="333955365" sldId="274"/>
        </pc:sldMkLst>
      </pc:sldChg>
      <pc:sldChg chg="del">
        <pc:chgData name="Chris Droessler" userId="625c3661-9d64-47fa-b83c-4b49393bd161" providerId="ADAL" clId="{E8C08114-DBE0-AB40-A03E-D8C910B4DDF5}" dt="2020-04-09T11:38:08.485" v="187" actId="2696"/>
        <pc:sldMkLst>
          <pc:docMk/>
          <pc:sldMk cId="1092735141" sldId="275"/>
        </pc:sldMkLst>
      </pc:sldChg>
      <pc:sldChg chg="del">
        <pc:chgData name="Chris Droessler" userId="625c3661-9d64-47fa-b83c-4b49393bd161" providerId="ADAL" clId="{E8C08114-DBE0-AB40-A03E-D8C910B4DDF5}" dt="2020-04-09T11:38:08.488" v="188" actId="2696"/>
        <pc:sldMkLst>
          <pc:docMk/>
          <pc:sldMk cId="4258502297" sldId="277"/>
        </pc:sldMkLst>
      </pc:sldChg>
      <pc:sldChg chg="del">
        <pc:chgData name="Chris Droessler" userId="625c3661-9d64-47fa-b83c-4b49393bd161" providerId="ADAL" clId="{E8C08114-DBE0-AB40-A03E-D8C910B4DDF5}" dt="2020-04-09T11:38:08.491" v="189" actId="2696"/>
        <pc:sldMkLst>
          <pc:docMk/>
          <pc:sldMk cId="409224612" sldId="278"/>
        </pc:sldMkLst>
      </pc:sldChg>
      <pc:sldChg chg="ord">
        <pc:chgData name="Chris Droessler" userId="625c3661-9d64-47fa-b83c-4b49393bd161" providerId="ADAL" clId="{E8C08114-DBE0-AB40-A03E-D8C910B4DDF5}" dt="2020-04-09T12:07:02.760" v="367"/>
        <pc:sldMkLst>
          <pc:docMk/>
          <pc:sldMk cId="3877200339" sldId="291"/>
        </pc:sldMkLst>
      </pc:sldChg>
      <pc:sldChg chg="modSp">
        <pc:chgData name="Chris Droessler" userId="625c3661-9d64-47fa-b83c-4b49393bd161" providerId="ADAL" clId="{E8C08114-DBE0-AB40-A03E-D8C910B4DDF5}" dt="2020-04-06T12:16:39.907" v="9" actId="20577"/>
        <pc:sldMkLst>
          <pc:docMk/>
          <pc:sldMk cId="971664512" sldId="534"/>
        </pc:sldMkLst>
        <pc:spChg chg="mod">
          <ac:chgData name="Chris Droessler" userId="625c3661-9d64-47fa-b83c-4b49393bd161" providerId="ADAL" clId="{E8C08114-DBE0-AB40-A03E-D8C910B4DDF5}" dt="2020-04-06T12:16:39.907" v="9" actId="20577"/>
          <ac:spMkLst>
            <pc:docMk/>
            <pc:sldMk cId="971664512" sldId="534"/>
            <ac:spMk id="3" creationId="{00000000-0000-0000-0000-000000000000}"/>
          </ac:spMkLst>
        </pc:spChg>
      </pc:sldChg>
      <pc:sldChg chg="del">
        <pc:chgData name="Chris Droessler" userId="625c3661-9d64-47fa-b83c-4b49393bd161" providerId="ADAL" clId="{E8C08114-DBE0-AB40-A03E-D8C910B4DDF5}" dt="2020-04-06T12:17:16.113" v="14" actId="2696"/>
        <pc:sldMkLst>
          <pc:docMk/>
          <pc:sldMk cId="2418671024" sldId="561"/>
        </pc:sldMkLst>
      </pc:sldChg>
      <pc:sldChg chg="modSp ord">
        <pc:chgData name="Chris Droessler" userId="625c3661-9d64-47fa-b83c-4b49393bd161" providerId="ADAL" clId="{E8C08114-DBE0-AB40-A03E-D8C910B4DDF5}" dt="2020-04-09T12:07:02.760" v="367"/>
        <pc:sldMkLst>
          <pc:docMk/>
          <pc:sldMk cId="3723859722" sldId="572"/>
        </pc:sldMkLst>
        <pc:spChg chg="mod">
          <ac:chgData name="Chris Droessler" userId="625c3661-9d64-47fa-b83c-4b49393bd161" providerId="ADAL" clId="{E8C08114-DBE0-AB40-A03E-D8C910B4DDF5}" dt="2020-04-06T12:18:26.163" v="32" actId="20577"/>
          <ac:spMkLst>
            <pc:docMk/>
            <pc:sldMk cId="3723859722" sldId="572"/>
            <ac:spMk id="2" creationId="{70E7FB36-DF07-B44D-8D38-59F39D617117}"/>
          </ac:spMkLst>
        </pc:spChg>
      </pc:sldChg>
      <pc:sldChg chg="del ord">
        <pc:chgData name="Chris Droessler" userId="625c3661-9d64-47fa-b83c-4b49393bd161" providerId="ADAL" clId="{E8C08114-DBE0-AB40-A03E-D8C910B4DDF5}" dt="2020-04-09T11:39:25.740" v="192" actId="2696"/>
        <pc:sldMkLst>
          <pc:docMk/>
          <pc:sldMk cId="4094777397" sldId="613"/>
        </pc:sldMkLst>
      </pc:sldChg>
      <pc:sldChg chg="modSp">
        <pc:chgData name="Chris Droessler" userId="625c3661-9d64-47fa-b83c-4b49393bd161" providerId="ADAL" clId="{E8C08114-DBE0-AB40-A03E-D8C910B4DDF5}" dt="2020-04-06T13:27:13.093" v="53" actId="20577"/>
        <pc:sldMkLst>
          <pc:docMk/>
          <pc:sldMk cId="3534465971" sldId="658"/>
        </pc:sldMkLst>
        <pc:spChg chg="mod">
          <ac:chgData name="Chris Droessler" userId="625c3661-9d64-47fa-b83c-4b49393bd161" providerId="ADAL" clId="{E8C08114-DBE0-AB40-A03E-D8C910B4DDF5}" dt="2020-04-06T13:27:13.093" v="53" actId="20577"/>
          <ac:spMkLst>
            <pc:docMk/>
            <pc:sldMk cId="3534465971" sldId="658"/>
            <ac:spMk id="4" creationId="{00000000-0000-0000-0000-000000000000}"/>
          </ac:spMkLst>
        </pc:spChg>
      </pc:sldChg>
      <pc:sldChg chg="del">
        <pc:chgData name="Chris Droessler" userId="625c3661-9d64-47fa-b83c-4b49393bd161" providerId="ADAL" clId="{E8C08114-DBE0-AB40-A03E-D8C910B4DDF5}" dt="2020-04-06T12:17:50.910" v="17" actId="2696"/>
        <pc:sldMkLst>
          <pc:docMk/>
          <pc:sldMk cId="2937617006" sldId="705"/>
        </pc:sldMkLst>
      </pc:sldChg>
      <pc:sldChg chg="ord">
        <pc:chgData name="Chris Droessler" userId="625c3661-9d64-47fa-b83c-4b49393bd161" providerId="ADAL" clId="{E8C08114-DBE0-AB40-A03E-D8C910B4DDF5}" dt="2020-04-09T12:08:25.483" v="368"/>
        <pc:sldMkLst>
          <pc:docMk/>
          <pc:sldMk cId="372870561" sldId="706"/>
        </pc:sldMkLst>
      </pc:sldChg>
      <pc:sldChg chg="del">
        <pc:chgData name="Chris Droessler" userId="625c3661-9d64-47fa-b83c-4b49393bd161" providerId="ADAL" clId="{E8C08114-DBE0-AB40-A03E-D8C910B4DDF5}" dt="2020-04-09T11:35:48.739" v="167" actId="2696"/>
        <pc:sldMkLst>
          <pc:docMk/>
          <pc:sldMk cId="1840807853" sldId="709"/>
        </pc:sldMkLst>
      </pc:sldChg>
      <pc:sldChg chg="del">
        <pc:chgData name="Chris Droessler" userId="625c3661-9d64-47fa-b83c-4b49393bd161" providerId="ADAL" clId="{E8C08114-DBE0-AB40-A03E-D8C910B4DDF5}" dt="2020-04-09T11:36:35.662" v="168" actId="2696"/>
        <pc:sldMkLst>
          <pc:docMk/>
          <pc:sldMk cId="1907012793" sldId="712"/>
        </pc:sldMkLst>
      </pc:sldChg>
      <pc:sldChg chg="del">
        <pc:chgData name="Chris Droessler" userId="625c3661-9d64-47fa-b83c-4b49393bd161" providerId="ADAL" clId="{E8C08114-DBE0-AB40-A03E-D8C910B4DDF5}" dt="2020-04-09T11:37:42.110" v="172" actId="2696"/>
        <pc:sldMkLst>
          <pc:docMk/>
          <pc:sldMk cId="720703606" sldId="714"/>
        </pc:sldMkLst>
      </pc:sldChg>
      <pc:sldChg chg="del">
        <pc:chgData name="Chris Droessler" userId="625c3661-9d64-47fa-b83c-4b49393bd161" providerId="ADAL" clId="{E8C08114-DBE0-AB40-A03E-D8C910B4DDF5}" dt="2020-04-09T11:37:42.117" v="173" actId="2696"/>
        <pc:sldMkLst>
          <pc:docMk/>
          <pc:sldMk cId="3664086728" sldId="715"/>
        </pc:sldMkLst>
      </pc:sldChg>
      <pc:sldChg chg="del">
        <pc:chgData name="Chris Droessler" userId="625c3661-9d64-47fa-b83c-4b49393bd161" providerId="ADAL" clId="{E8C08114-DBE0-AB40-A03E-D8C910B4DDF5}" dt="2020-04-09T11:37:42.125" v="174" actId="2696"/>
        <pc:sldMkLst>
          <pc:docMk/>
          <pc:sldMk cId="2781844091" sldId="716"/>
        </pc:sldMkLst>
      </pc:sldChg>
      <pc:sldChg chg="del">
        <pc:chgData name="Chris Droessler" userId="625c3661-9d64-47fa-b83c-4b49393bd161" providerId="ADAL" clId="{E8C08114-DBE0-AB40-A03E-D8C910B4DDF5}" dt="2020-04-09T11:37:51.613" v="176" actId="2696"/>
        <pc:sldMkLst>
          <pc:docMk/>
          <pc:sldMk cId="3659011642" sldId="717"/>
        </pc:sldMkLst>
      </pc:sldChg>
      <pc:sldChg chg="del">
        <pc:chgData name="Chris Droessler" userId="625c3661-9d64-47fa-b83c-4b49393bd161" providerId="ADAL" clId="{E8C08114-DBE0-AB40-A03E-D8C910B4DDF5}" dt="2020-04-06T12:18:14.546" v="26" actId="2696"/>
        <pc:sldMkLst>
          <pc:docMk/>
          <pc:sldMk cId="1251381908" sldId="718"/>
        </pc:sldMkLst>
      </pc:sldChg>
      <pc:sldChg chg="ord">
        <pc:chgData name="Chris Droessler" userId="625c3661-9d64-47fa-b83c-4b49393bd161" providerId="ADAL" clId="{E8C08114-DBE0-AB40-A03E-D8C910B4DDF5}" dt="2020-04-09T12:07:02.760" v="367"/>
        <pc:sldMkLst>
          <pc:docMk/>
          <pc:sldMk cId="2150733867" sldId="719"/>
        </pc:sldMkLst>
      </pc:sldChg>
      <pc:sldChg chg="del">
        <pc:chgData name="Chris Droessler" userId="625c3661-9d64-47fa-b83c-4b49393bd161" providerId="ADAL" clId="{E8C08114-DBE0-AB40-A03E-D8C910B4DDF5}" dt="2020-04-09T11:40:52.509" v="201" actId="2696"/>
        <pc:sldMkLst>
          <pc:docMk/>
          <pc:sldMk cId="3614962491" sldId="720"/>
        </pc:sldMkLst>
      </pc:sldChg>
      <pc:sldChg chg="modSp">
        <pc:chgData name="Chris Droessler" userId="625c3661-9d64-47fa-b83c-4b49393bd161" providerId="ADAL" clId="{E8C08114-DBE0-AB40-A03E-D8C910B4DDF5}" dt="2020-04-09T11:34:34.305" v="166"/>
        <pc:sldMkLst>
          <pc:docMk/>
          <pc:sldMk cId="3139218337" sldId="721"/>
        </pc:sldMkLst>
        <pc:spChg chg="mod">
          <ac:chgData name="Chris Droessler" userId="625c3661-9d64-47fa-b83c-4b49393bd161" providerId="ADAL" clId="{E8C08114-DBE0-AB40-A03E-D8C910B4DDF5}" dt="2020-04-09T11:34:34.305" v="166"/>
          <ac:spMkLst>
            <pc:docMk/>
            <pc:sldMk cId="3139218337" sldId="721"/>
            <ac:spMk id="2" creationId="{9F09F1B7-FDAD-B64D-9F1D-6BD08418E49C}"/>
          </ac:spMkLst>
        </pc:spChg>
      </pc:sldChg>
      <pc:sldChg chg="del">
        <pc:chgData name="Chris Droessler" userId="625c3661-9d64-47fa-b83c-4b49393bd161" providerId="ADAL" clId="{E8C08114-DBE0-AB40-A03E-D8C910B4DDF5}" dt="2020-04-09T11:40:52.078" v="200" actId="2696"/>
        <pc:sldMkLst>
          <pc:docMk/>
          <pc:sldMk cId="718287140" sldId="722"/>
        </pc:sldMkLst>
      </pc:sldChg>
      <pc:sldChg chg="del">
        <pc:chgData name="Chris Droessler" userId="625c3661-9d64-47fa-b83c-4b49393bd161" providerId="ADAL" clId="{E8C08114-DBE0-AB40-A03E-D8C910B4DDF5}" dt="2020-04-09T11:40:51.646" v="199" actId="2696"/>
        <pc:sldMkLst>
          <pc:docMk/>
          <pc:sldMk cId="1740528722" sldId="723"/>
        </pc:sldMkLst>
      </pc:sldChg>
      <pc:sldChg chg="del ord">
        <pc:chgData name="Chris Droessler" userId="625c3661-9d64-47fa-b83c-4b49393bd161" providerId="ADAL" clId="{E8C08114-DBE0-AB40-A03E-D8C910B4DDF5}" dt="2020-04-09T11:40:45.759" v="196" actId="2696"/>
        <pc:sldMkLst>
          <pc:docMk/>
          <pc:sldMk cId="212616842" sldId="744"/>
        </pc:sldMkLst>
      </pc:sldChg>
      <pc:sldChg chg="del ord">
        <pc:chgData name="Chris Droessler" userId="625c3661-9d64-47fa-b83c-4b49393bd161" providerId="ADAL" clId="{E8C08114-DBE0-AB40-A03E-D8C910B4DDF5}" dt="2020-04-09T11:40:22.792" v="195" actId="2696"/>
        <pc:sldMkLst>
          <pc:docMk/>
          <pc:sldMk cId="3010198862" sldId="745"/>
        </pc:sldMkLst>
      </pc:sldChg>
      <pc:sldChg chg="del">
        <pc:chgData name="Chris Droessler" userId="625c3661-9d64-47fa-b83c-4b49393bd161" providerId="ADAL" clId="{E8C08114-DBE0-AB40-A03E-D8C910B4DDF5}" dt="2020-04-06T12:17:17.154" v="15" actId="2696"/>
        <pc:sldMkLst>
          <pc:docMk/>
          <pc:sldMk cId="332046233" sldId="746"/>
        </pc:sldMkLst>
      </pc:sldChg>
      <pc:sldChg chg="del">
        <pc:chgData name="Chris Droessler" userId="625c3661-9d64-47fa-b83c-4b49393bd161" providerId="ADAL" clId="{E8C08114-DBE0-AB40-A03E-D8C910B4DDF5}" dt="2020-04-09T11:40:50.950" v="198" actId="2696"/>
        <pc:sldMkLst>
          <pc:docMk/>
          <pc:sldMk cId="2102995628" sldId="747"/>
        </pc:sldMkLst>
      </pc:sldChg>
      <pc:sldChg chg="del">
        <pc:chgData name="Chris Droessler" userId="625c3661-9d64-47fa-b83c-4b49393bd161" providerId="ADAL" clId="{E8C08114-DBE0-AB40-A03E-D8C910B4DDF5}" dt="2020-04-09T11:40:47.702" v="197" actId="2696"/>
        <pc:sldMkLst>
          <pc:docMk/>
          <pc:sldMk cId="1093857829" sldId="748"/>
        </pc:sldMkLst>
      </pc:sldChg>
      <pc:sldChg chg="del ord">
        <pc:chgData name="Chris Droessler" userId="625c3661-9d64-47fa-b83c-4b49393bd161" providerId="ADAL" clId="{E8C08114-DBE0-AB40-A03E-D8C910B4DDF5}" dt="2020-04-09T11:39:06.125" v="190" actId="2696"/>
        <pc:sldMkLst>
          <pc:docMk/>
          <pc:sldMk cId="250761551" sldId="749"/>
        </pc:sldMkLst>
      </pc:sldChg>
      <pc:sldChg chg="del ord">
        <pc:chgData name="Chris Droessler" userId="625c3661-9d64-47fa-b83c-4b49393bd161" providerId="ADAL" clId="{E8C08114-DBE0-AB40-A03E-D8C910B4DDF5}" dt="2020-04-09T11:39:14.732" v="191" actId="2696"/>
        <pc:sldMkLst>
          <pc:docMk/>
          <pc:sldMk cId="2635008677" sldId="750"/>
        </pc:sldMkLst>
      </pc:sldChg>
      <pc:sldChg chg="del ord">
        <pc:chgData name="Chris Droessler" userId="625c3661-9d64-47fa-b83c-4b49393bd161" providerId="ADAL" clId="{E8C08114-DBE0-AB40-A03E-D8C910B4DDF5}" dt="2020-04-09T11:39:35.443" v="193" actId="2696"/>
        <pc:sldMkLst>
          <pc:docMk/>
          <pc:sldMk cId="575024193" sldId="751"/>
        </pc:sldMkLst>
      </pc:sldChg>
      <pc:sldChg chg="del ord">
        <pc:chgData name="Chris Droessler" userId="625c3661-9d64-47fa-b83c-4b49393bd161" providerId="ADAL" clId="{E8C08114-DBE0-AB40-A03E-D8C910B4DDF5}" dt="2020-04-09T11:39:46.882" v="194" actId="2696"/>
        <pc:sldMkLst>
          <pc:docMk/>
          <pc:sldMk cId="434070127" sldId="755"/>
        </pc:sldMkLst>
      </pc:sldChg>
      <pc:sldChg chg="modSp add ord">
        <pc:chgData name="Chris Droessler" userId="625c3661-9d64-47fa-b83c-4b49393bd161" providerId="ADAL" clId="{E8C08114-DBE0-AB40-A03E-D8C910B4DDF5}" dt="2020-04-09T12:18:09.530" v="474"/>
        <pc:sldMkLst>
          <pc:docMk/>
          <pc:sldMk cId="1675513861" sldId="756"/>
        </pc:sldMkLst>
        <pc:spChg chg="mod">
          <ac:chgData name="Chris Droessler" userId="625c3661-9d64-47fa-b83c-4b49393bd161" providerId="ADAL" clId="{E8C08114-DBE0-AB40-A03E-D8C910B4DDF5}" dt="2020-04-09T12:01:46.408" v="363" actId="20577"/>
          <ac:spMkLst>
            <pc:docMk/>
            <pc:sldMk cId="1675513861" sldId="756"/>
            <ac:spMk id="2" creationId="{2D60B45B-6484-D94F-A3B8-306BC92469C9}"/>
          </ac:spMkLst>
        </pc:spChg>
        <pc:spChg chg="mod">
          <ac:chgData name="Chris Droessler" userId="625c3661-9d64-47fa-b83c-4b49393bd161" providerId="ADAL" clId="{E8C08114-DBE0-AB40-A03E-D8C910B4DDF5}" dt="2020-04-09T11:56:12.569" v="217" actId="20577"/>
          <ac:spMkLst>
            <pc:docMk/>
            <pc:sldMk cId="1675513861" sldId="756"/>
            <ac:spMk id="3" creationId="{A86EA016-0A71-874A-B51D-0947BDDD53FC}"/>
          </ac:spMkLst>
        </pc:spChg>
      </pc:sldChg>
      <pc:sldChg chg="modSp add">
        <pc:chgData name="Chris Droessler" userId="625c3661-9d64-47fa-b83c-4b49393bd161" providerId="ADAL" clId="{E8C08114-DBE0-AB40-A03E-D8C910B4DDF5}" dt="2020-04-06T13:28:02.476" v="67" actId="20577"/>
        <pc:sldMkLst>
          <pc:docMk/>
          <pc:sldMk cId="244942821" sldId="757"/>
        </pc:sldMkLst>
        <pc:spChg chg="mod">
          <ac:chgData name="Chris Droessler" userId="625c3661-9d64-47fa-b83c-4b49393bd161" providerId="ADAL" clId="{E8C08114-DBE0-AB40-A03E-D8C910B4DDF5}" dt="2020-04-06T13:28:02.476" v="67" actId="20577"/>
          <ac:spMkLst>
            <pc:docMk/>
            <pc:sldMk cId="244942821" sldId="757"/>
            <ac:spMk id="4" creationId="{00000000-0000-0000-0000-000000000000}"/>
          </ac:spMkLst>
        </pc:spChg>
      </pc:sldChg>
      <pc:sldChg chg="modSp add del">
        <pc:chgData name="Chris Droessler" userId="625c3661-9d64-47fa-b83c-4b49393bd161" providerId="ADAL" clId="{E8C08114-DBE0-AB40-A03E-D8C910B4DDF5}" dt="2020-04-09T12:18:12.625" v="476" actId="2696"/>
        <pc:sldMkLst>
          <pc:docMk/>
          <pc:sldMk cId="2975998932" sldId="758"/>
        </pc:sldMkLst>
        <pc:spChg chg="mod">
          <ac:chgData name="Chris Droessler" userId="625c3661-9d64-47fa-b83c-4b49393bd161" providerId="ADAL" clId="{E8C08114-DBE0-AB40-A03E-D8C910B4DDF5}" dt="2020-04-09T11:58:48.713" v="310" actId="20577"/>
          <ac:spMkLst>
            <pc:docMk/>
            <pc:sldMk cId="2975998932" sldId="758"/>
            <ac:spMk id="3" creationId="{A86EA016-0A71-874A-B51D-0947BDDD53FC}"/>
          </ac:spMkLst>
        </pc:spChg>
      </pc:sldChg>
      <pc:sldChg chg="add del">
        <pc:chgData name="Chris Droessler" userId="625c3661-9d64-47fa-b83c-4b49393bd161" providerId="ADAL" clId="{E8C08114-DBE0-AB40-A03E-D8C910B4DDF5}" dt="2020-04-09T11:37:30.738" v="169" actId="2696"/>
        <pc:sldMkLst>
          <pc:docMk/>
          <pc:sldMk cId="603175861" sldId="759"/>
        </pc:sldMkLst>
      </pc:sldChg>
      <pc:sldChg chg="addSp delSp modSp add modTransition">
        <pc:chgData name="Chris Droessler" userId="625c3661-9d64-47fa-b83c-4b49393bd161" providerId="ADAL" clId="{E8C08114-DBE0-AB40-A03E-D8C910B4DDF5}" dt="2020-04-09T11:18:12.076" v="83"/>
        <pc:sldMkLst>
          <pc:docMk/>
          <pc:sldMk cId="1060927153" sldId="760"/>
        </pc:sldMkLst>
        <pc:spChg chg="mod">
          <ac:chgData name="Chris Droessler" userId="625c3661-9d64-47fa-b83c-4b49393bd161" providerId="ADAL" clId="{E8C08114-DBE0-AB40-A03E-D8C910B4DDF5}" dt="2020-04-09T11:18:04.787" v="76" actId="20577"/>
          <ac:spMkLst>
            <pc:docMk/>
            <pc:sldMk cId="1060927153" sldId="760"/>
            <ac:spMk id="2" creationId="{F05C3C42-C211-4596-9AFF-44B3B6C6AA51}"/>
          </ac:spMkLst>
        </pc:spChg>
        <pc:spChg chg="add del mod">
          <ac:chgData name="Chris Droessler" userId="625c3661-9d64-47fa-b83c-4b49393bd161" providerId="ADAL" clId="{E8C08114-DBE0-AB40-A03E-D8C910B4DDF5}" dt="2020-04-09T11:18:10.676" v="77"/>
          <ac:spMkLst>
            <pc:docMk/>
            <pc:sldMk cId="1060927153" sldId="760"/>
            <ac:spMk id="4" creationId="{D30031FC-8DCC-8D41-BA4A-DB0F23356D58}"/>
          </ac:spMkLst>
        </pc:spChg>
        <pc:spChg chg="add del mod">
          <ac:chgData name="Chris Droessler" userId="625c3661-9d64-47fa-b83c-4b49393bd161" providerId="ADAL" clId="{E8C08114-DBE0-AB40-A03E-D8C910B4DDF5}" dt="2020-04-09T11:18:10.676" v="77"/>
          <ac:spMkLst>
            <pc:docMk/>
            <pc:sldMk cId="1060927153" sldId="760"/>
            <ac:spMk id="5" creationId="{714F77E2-D107-7C44-8135-BA148D576032}"/>
          </ac:spMkLst>
        </pc:spChg>
        <pc:spChg chg="add del mod">
          <ac:chgData name="Chris Droessler" userId="625c3661-9d64-47fa-b83c-4b49393bd161" providerId="ADAL" clId="{E8C08114-DBE0-AB40-A03E-D8C910B4DDF5}" dt="2020-04-09T11:18:11.284" v="79"/>
          <ac:spMkLst>
            <pc:docMk/>
            <pc:sldMk cId="1060927153" sldId="760"/>
            <ac:spMk id="6" creationId="{55E0410F-6407-3945-9C91-4AB9B484C8C4}"/>
          </ac:spMkLst>
        </pc:spChg>
        <pc:spChg chg="add del mod">
          <ac:chgData name="Chris Droessler" userId="625c3661-9d64-47fa-b83c-4b49393bd161" providerId="ADAL" clId="{E8C08114-DBE0-AB40-A03E-D8C910B4DDF5}" dt="2020-04-09T11:18:11.284" v="79"/>
          <ac:spMkLst>
            <pc:docMk/>
            <pc:sldMk cId="1060927153" sldId="760"/>
            <ac:spMk id="7" creationId="{0A2FD10F-6448-F84E-A3F7-5A6D44F7AC7C}"/>
          </ac:spMkLst>
        </pc:spChg>
        <pc:spChg chg="add del mod">
          <ac:chgData name="Chris Droessler" userId="625c3661-9d64-47fa-b83c-4b49393bd161" providerId="ADAL" clId="{E8C08114-DBE0-AB40-A03E-D8C910B4DDF5}" dt="2020-04-09T11:18:11.500" v="80"/>
          <ac:spMkLst>
            <pc:docMk/>
            <pc:sldMk cId="1060927153" sldId="760"/>
            <ac:spMk id="8" creationId="{BAE10CCD-253D-214A-9FB6-731B9F639EAF}"/>
          </ac:spMkLst>
        </pc:spChg>
        <pc:spChg chg="add del mod">
          <ac:chgData name="Chris Droessler" userId="625c3661-9d64-47fa-b83c-4b49393bd161" providerId="ADAL" clId="{E8C08114-DBE0-AB40-A03E-D8C910B4DDF5}" dt="2020-04-09T11:18:11.500" v="80"/>
          <ac:spMkLst>
            <pc:docMk/>
            <pc:sldMk cId="1060927153" sldId="760"/>
            <ac:spMk id="9" creationId="{1EC6B1E1-8E7B-8A47-ACBA-4703A863EE80}"/>
          </ac:spMkLst>
        </pc:spChg>
        <pc:spChg chg="add del mod">
          <ac:chgData name="Chris Droessler" userId="625c3661-9d64-47fa-b83c-4b49393bd161" providerId="ADAL" clId="{E8C08114-DBE0-AB40-A03E-D8C910B4DDF5}" dt="2020-04-09T11:18:11.692" v="81"/>
          <ac:spMkLst>
            <pc:docMk/>
            <pc:sldMk cId="1060927153" sldId="760"/>
            <ac:spMk id="10" creationId="{EB6205A1-420C-4B4B-A573-820322471523}"/>
          </ac:spMkLst>
        </pc:spChg>
        <pc:spChg chg="add del mod">
          <ac:chgData name="Chris Droessler" userId="625c3661-9d64-47fa-b83c-4b49393bd161" providerId="ADAL" clId="{E8C08114-DBE0-AB40-A03E-D8C910B4DDF5}" dt="2020-04-09T11:18:11.692" v="81"/>
          <ac:spMkLst>
            <pc:docMk/>
            <pc:sldMk cId="1060927153" sldId="760"/>
            <ac:spMk id="11" creationId="{89F46AA3-C100-6940-B8F3-6DEAA47C6252}"/>
          </ac:spMkLst>
        </pc:spChg>
        <pc:spChg chg="add del mod">
          <ac:chgData name="Chris Droessler" userId="625c3661-9d64-47fa-b83c-4b49393bd161" providerId="ADAL" clId="{E8C08114-DBE0-AB40-A03E-D8C910B4DDF5}" dt="2020-04-09T11:18:11.935" v="82"/>
          <ac:spMkLst>
            <pc:docMk/>
            <pc:sldMk cId="1060927153" sldId="760"/>
            <ac:spMk id="12" creationId="{6566FEF3-9E55-F946-B8C0-7418D0A39C2E}"/>
          </ac:spMkLst>
        </pc:spChg>
        <pc:spChg chg="add del mod">
          <ac:chgData name="Chris Droessler" userId="625c3661-9d64-47fa-b83c-4b49393bd161" providerId="ADAL" clId="{E8C08114-DBE0-AB40-A03E-D8C910B4DDF5}" dt="2020-04-09T11:18:11.935" v="82"/>
          <ac:spMkLst>
            <pc:docMk/>
            <pc:sldMk cId="1060927153" sldId="760"/>
            <ac:spMk id="13" creationId="{9CCDA30F-7F6F-9F47-96B5-335BA7C7F697}"/>
          </ac:spMkLst>
        </pc:spChg>
        <pc:spChg chg="add del mod">
          <ac:chgData name="Chris Droessler" userId="625c3661-9d64-47fa-b83c-4b49393bd161" providerId="ADAL" clId="{E8C08114-DBE0-AB40-A03E-D8C910B4DDF5}" dt="2020-04-09T11:18:12.076" v="83"/>
          <ac:spMkLst>
            <pc:docMk/>
            <pc:sldMk cId="1060927153" sldId="760"/>
            <ac:spMk id="14" creationId="{485BCA5D-0A0E-E642-BDB8-43D5C365839F}"/>
          </ac:spMkLst>
        </pc:spChg>
        <pc:spChg chg="add del mod">
          <ac:chgData name="Chris Droessler" userId="625c3661-9d64-47fa-b83c-4b49393bd161" providerId="ADAL" clId="{E8C08114-DBE0-AB40-A03E-D8C910B4DDF5}" dt="2020-04-09T11:18:12.076" v="83"/>
          <ac:spMkLst>
            <pc:docMk/>
            <pc:sldMk cId="1060927153" sldId="760"/>
            <ac:spMk id="15" creationId="{F69CCE28-D873-9247-B433-CC475DEDA6C4}"/>
          </ac:spMkLst>
        </pc:spChg>
      </pc:sldChg>
      <pc:sldChg chg="addSp delSp modSp add modTransition">
        <pc:chgData name="Chris Droessler" userId="625c3661-9d64-47fa-b83c-4b49393bd161" providerId="ADAL" clId="{E8C08114-DBE0-AB40-A03E-D8C910B4DDF5}" dt="2020-04-09T11:18:42.517" v="90" actId="20577"/>
        <pc:sldMkLst>
          <pc:docMk/>
          <pc:sldMk cId="751751510" sldId="761"/>
        </pc:sldMkLst>
        <pc:spChg chg="mod">
          <ac:chgData name="Chris Droessler" userId="625c3661-9d64-47fa-b83c-4b49393bd161" providerId="ADAL" clId="{E8C08114-DBE0-AB40-A03E-D8C910B4DDF5}" dt="2020-04-09T11:18:42.517" v="90" actId="20577"/>
          <ac:spMkLst>
            <pc:docMk/>
            <pc:sldMk cId="751751510" sldId="761"/>
            <ac:spMk id="3" creationId="{DEE7BACF-8DDA-49AD-8F7F-6D148AEB59BA}"/>
          </ac:spMkLst>
        </pc:spChg>
        <pc:spChg chg="add del mod">
          <ac:chgData name="Chris Droessler" userId="625c3661-9d64-47fa-b83c-4b49393bd161" providerId="ADAL" clId="{E8C08114-DBE0-AB40-A03E-D8C910B4DDF5}" dt="2020-04-09T11:18:29.099" v="85"/>
          <ac:spMkLst>
            <pc:docMk/>
            <pc:sldMk cId="751751510" sldId="761"/>
            <ac:spMk id="4" creationId="{ED2B61AC-964E-914B-B459-258FB57D692B}"/>
          </ac:spMkLst>
        </pc:spChg>
        <pc:spChg chg="add del mod">
          <ac:chgData name="Chris Droessler" userId="625c3661-9d64-47fa-b83c-4b49393bd161" providerId="ADAL" clId="{E8C08114-DBE0-AB40-A03E-D8C910B4DDF5}" dt="2020-04-09T11:18:29.099" v="85"/>
          <ac:spMkLst>
            <pc:docMk/>
            <pc:sldMk cId="751751510" sldId="761"/>
            <ac:spMk id="5" creationId="{5F80BEEE-9435-EE4B-BEFB-AFE1A41E12D1}"/>
          </ac:spMkLst>
        </pc:spChg>
        <pc:spChg chg="add del mod">
          <ac:chgData name="Chris Droessler" userId="625c3661-9d64-47fa-b83c-4b49393bd161" providerId="ADAL" clId="{E8C08114-DBE0-AB40-A03E-D8C910B4DDF5}" dt="2020-04-09T11:18:29.755" v="86"/>
          <ac:spMkLst>
            <pc:docMk/>
            <pc:sldMk cId="751751510" sldId="761"/>
            <ac:spMk id="6" creationId="{543DE60D-A3C3-6C4E-B9A1-838B4114009A}"/>
          </ac:spMkLst>
        </pc:spChg>
        <pc:spChg chg="add del mod">
          <ac:chgData name="Chris Droessler" userId="625c3661-9d64-47fa-b83c-4b49393bd161" providerId="ADAL" clId="{E8C08114-DBE0-AB40-A03E-D8C910B4DDF5}" dt="2020-04-09T11:18:29.755" v="86"/>
          <ac:spMkLst>
            <pc:docMk/>
            <pc:sldMk cId="751751510" sldId="761"/>
            <ac:spMk id="7" creationId="{5BC60D2F-1B5E-2543-AAF6-68702910E4B6}"/>
          </ac:spMkLst>
        </pc:spChg>
        <pc:spChg chg="add del mod">
          <ac:chgData name="Chris Droessler" userId="625c3661-9d64-47fa-b83c-4b49393bd161" providerId="ADAL" clId="{E8C08114-DBE0-AB40-A03E-D8C910B4DDF5}" dt="2020-04-09T11:18:29.955" v="87"/>
          <ac:spMkLst>
            <pc:docMk/>
            <pc:sldMk cId="751751510" sldId="761"/>
            <ac:spMk id="8" creationId="{4092687B-3EFF-3B48-9FEB-D323C1DBFE73}"/>
          </ac:spMkLst>
        </pc:spChg>
        <pc:spChg chg="add del mod">
          <ac:chgData name="Chris Droessler" userId="625c3661-9d64-47fa-b83c-4b49393bd161" providerId="ADAL" clId="{E8C08114-DBE0-AB40-A03E-D8C910B4DDF5}" dt="2020-04-09T11:18:29.955" v="87"/>
          <ac:spMkLst>
            <pc:docMk/>
            <pc:sldMk cId="751751510" sldId="761"/>
            <ac:spMk id="9" creationId="{ABFD8550-97A2-1A4E-B4F6-904D42D11BB5}"/>
          </ac:spMkLst>
        </pc:spChg>
        <pc:spChg chg="add del mod">
          <ac:chgData name="Chris Droessler" userId="625c3661-9d64-47fa-b83c-4b49393bd161" providerId="ADAL" clId="{E8C08114-DBE0-AB40-A03E-D8C910B4DDF5}" dt="2020-04-09T11:18:30.179" v="88"/>
          <ac:spMkLst>
            <pc:docMk/>
            <pc:sldMk cId="751751510" sldId="761"/>
            <ac:spMk id="10" creationId="{A15A8EBE-2AEB-2D46-8269-18C7EABE96D0}"/>
          </ac:spMkLst>
        </pc:spChg>
        <pc:spChg chg="add del mod">
          <ac:chgData name="Chris Droessler" userId="625c3661-9d64-47fa-b83c-4b49393bd161" providerId="ADAL" clId="{E8C08114-DBE0-AB40-A03E-D8C910B4DDF5}" dt="2020-04-09T11:18:30.179" v="88"/>
          <ac:spMkLst>
            <pc:docMk/>
            <pc:sldMk cId="751751510" sldId="761"/>
            <ac:spMk id="11" creationId="{CBFC1207-303F-2D4F-A244-30BBB8DC26A2}"/>
          </ac:spMkLst>
        </pc:spChg>
        <pc:spChg chg="add del mod">
          <ac:chgData name="Chris Droessler" userId="625c3661-9d64-47fa-b83c-4b49393bd161" providerId="ADAL" clId="{E8C08114-DBE0-AB40-A03E-D8C910B4DDF5}" dt="2020-04-09T11:18:30.446" v="89"/>
          <ac:spMkLst>
            <pc:docMk/>
            <pc:sldMk cId="751751510" sldId="761"/>
            <ac:spMk id="12" creationId="{D2221B75-447F-B044-8192-DB5618B78B9E}"/>
          </ac:spMkLst>
        </pc:spChg>
        <pc:spChg chg="add del mod">
          <ac:chgData name="Chris Droessler" userId="625c3661-9d64-47fa-b83c-4b49393bd161" providerId="ADAL" clId="{E8C08114-DBE0-AB40-A03E-D8C910B4DDF5}" dt="2020-04-09T11:18:30.446" v="89"/>
          <ac:spMkLst>
            <pc:docMk/>
            <pc:sldMk cId="751751510" sldId="761"/>
            <ac:spMk id="13" creationId="{51BF9117-0B5F-0643-AEBE-8964D51CE8CD}"/>
          </ac:spMkLst>
        </pc:spChg>
      </pc:sldChg>
      <pc:sldChg chg="modSp add modTransition">
        <pc:chgData name="Chris Droessler" userId="625c3661-9d64-47fa-b83c-4b49393bd161" providerId="ADAL" clId="{E8C08114-DBE0-AB40-A03E-D8C910B4DDF5}" dt="2020-04-09T11:18:10.767" v="78" actId="27636"/>
        <pc:sldMkLst>
          <pc:docMk/>
          <pc:sldMk cId="3377696744" sldId="762"/>
        </pc:sldMkLst>
        <pc:spChg chg="mod">
          <ac:chgData name="Chris Droessler" userId="625c3661-9d64-47fa-b83c-4b49393bd161" providerId="ADAL" clId="{E8C08114-DBE0-AB40-A03E-D8C910B4DDF5}" dt="2020-04-09T11:18:10.767" v="78" actId="27636"/>
          <ac:spMkLst>
            <pc:docMk/>
            <pc:sldMk cId="3377696744" sldId="762"/>
            <ac:spMk id="3" creationId="{B66DBEDF-1146-42CD-AC27-47A9D8FBC334}"/>
          </ac:spMkLst>
        </pc:spChg>
      </pc:sldChg>
      <pc:sldChg chg="modSp add del modTransition">
        <pc:chgData name="Chris Droessler" userId="625c3661-9d64-47fa-b83c-4b49393bd161" providerId="ADAL" clId="{E8C08114-DBE0-AB40-A03E-D8C910B4DDF5}" dt="2020-04-09T12:18:45.112" v="477" actId="2696"/>
        <pc:sldMkLst>
          <pc:docMk/>
          <pc:sldMk cId="3910787044" sldId="763"/>
        </pc:sldMkLst>
        <pc:spChg chg="mod">
          <ac:chgData name="Chris Droessler" userId="625c3661-9d64-47fa-b83c-4b49393bd161" providerId="ADAL" clId="{E8C08114-DBE0-AB40-A03E-D8C910B4DDF5}" dt="2020-04-09T11:22:30.789" v="101" actId="20577"/>
          <ac:spMkLst>
            <pc:docMk/>
            <pc:sldMk cId="3910787044" sldId="763"/>
            <ac:spMk id="3" creationId="{85B0E971-33D6-4669-8463-8E63AC1F8D2B}"/>
          </ac:spMkLst>
        </pc:spChg>
      </pc:sldChg>
      <pc:sldChg chg="add del">
        <pc:chgData name="Chris Droessler" userId="625c3661-9d64-47fa-b83c-4b49393bd161" providerId="ADAL" clId="{E8C08114-DBE0-AB40-A03E-D8C910B4DDF5}" dt="2020-04-09T12:18:11.586" v="475" actId="2696"/>
        <pc:sldMkLst>
          <pc:docMk/>
          <pc:sldMk cId="3071235997" sldId="764"/>
        </pc:sldMkLst>
      </pc:sldChg>
      <pc:sldChg chg="add ord">
        <pc:chgData name="Chris Droessler" userId="625c3661-9d64-47fa-b83c-4b49393bd161" providerId="ADAL" clId="{E8C08114-DBE0-AB40-A03E-D8C910B4DDF5}" dt="2020-04-09T12:07:02.760" v="367"/>
        <pc:sldMkLst>
          <pc:docMk/>
          <pc:sldMk cId="1735002894" sldId="765"/>
        </pc:sldMkLst>
      </pc:sldChg>
      <pc:sldChg chg="addSp delSp modSp add ord">
        <pc:chgData name="Chris Droessler" userId="625c3661-9d64-47fa-b83c-4b49393bd161" providerId="ADAL" clId="{E8C08114-DBE0-AB40-A03E-D8C910B4DDF5}" dt="2020-04-09T12:18:56.359" v="478"/>
        <pc:sldMkLst>
          <pc:docMk/>
          <pc:sldMk cId="4085112264" sldId="766"/>
        </pc:sldMkLst>
        <pc:spChg chg="del">
          <ac:chgData name="Chris Droessler" userId="625c3661-9d64-47fa-b83c-4b49393bd161" providerId="ADAL" clId="{E8C08114-DBE0-AB40-A03E-D8C910B4DDF5}" dt="2020-04-09T12:11:01.367" v="371" actId="478"/>
          <ac:spMkLst>
            <pc:docMk/>
            <pc:sldMk cId="4085112264" sldId="766"/>
            <ac:spMk id="2" creationId="{2D60B45B-6484-D94F-A3B8-306BC92469C9}"/>
          </ac:spMkLst>
        </pc:spChg>
        <pc:spChg chg="mod">
          <ac:chgData name="Chris Droessler" userId="625c3661-9d64-47fa-b83c-4b49393bd161" providerId="ADAL" clId="{E8C08114-DBE0-AB40-A03E-D8C910B4DDF5}" dt="2020-04-09T12:11:31.679" v="396" actId="20577"/>
          <ac:spMkLst>
            <pc:docMk/>
            <pc:sldMk cId="4085112264" sldId="766"/>
            <ac:spMk id="3" creationId="{A86EA016-0A71-874A-B51D-0947BDDD53FC}"/>
          </ac:spMkLst>
        </pc:spChg>
        <pc:spChg chg="add mod">
          <ac:chgData name="Chris Droessler" userId="625c3661-9d64-47fa-b83c-4b49393bd161" providerId="ADAL" clId="{E8C08114-DBE0-AB40-A03E-D8C910B4DDF5}" dt="2020-04-09T12:16:54.500" v="465" actId="1036"/>
          <ac:spMkLst>
            <pc:docMk/>
            <pc:sldMk cId="4085112264" sldId="766"/>
            <ac:spMk id="6" creationId="{51E31ADF-E809-824F-B542-DD64F78DCC2A}"/>
          </ac:spMkLst>
        </pc:spChg>
        <pc:spChg chg="add mod">
          <ac:chgData name="Chris Droessler" userId="625c3661-9d64-47fa-b83c-4b49393bd161" providerId="ADAL" clId="{E8C08114-DBE0-AB40-A03E-D8C910B4DDF5}" dt="2020-04-09T12:16:52.338" v="464" actId="1036"/>
          <ac:spMkLst>
            <pc:docMk/>
            <pc:sldMk cId="4085112264" sldId="766"/>
            <ac:spMk id="7" creationId="{12CCEF4B-8DE6-1C47-838B-A7E1B0CEDD86}"/>
          </ac:spMkLst>
        </pc:spChg>
        <pc:spChg chg="add mod">
          <ac:chgData name="Chris Droessler" userId="625c3661-9d64-47fa-b83c-4b49393bd161" providerId="ADAL" clId="{E8C08114-DBE0-AB40-A03E-D8C910B4DDF5}" dt="2020-04-09T12:16:58.098" v="473" actId="1036"/>
          <ac:spMkLst>
            <pc:docMk/>
            <pc:sldMk cId="4085112264" sldId="766"/>
            <ac:spMk id="8" creationId="{7D9C35B6-1D55-E947-AF20-FE4579CD6711}"/>
          </ac:spMkLst>
        </pc:spChg>
        <pc:picChg chg="add mod">
          <ac:chgData name="Chris Droessler" userId="625c3661-9d64-47fa-b83c-4b49393bd161" providerId="ADAL" clId="{E8C08114-DBE0-AB40-A03E-D8C910B4DDF5}" dt="2020-04-09T12:16:14.422" v="429" actId="14100"/>
          <ac:picMkLst>
            <pc:docMk/>
            <pc:sldMk cId="4085112264" sldId="766"/>
            <ac:picMk id="5" creationId="{B4E34C12-7C47-9D4B-A28E-7AC4C0CB67F5}"/>
          </ac:picMkLst>
        </pc:picChg>
      </pc:sldChg>
    </pc:docChg>
  </pc:docChgLst>
  <pc:docChgLst>
    <pc:chgData name="Chris Droessler" userId="625c3661-9d64-47fa-b83c-4b49393bd161" providerId="ADAL" clId="{380D94F9-79C3-514A-9001-D41624A2E1C2}"/>
    <pc:docChg chg="custSel modSld">
      <pc:chgData name="Chris Droessler" userId="625c3661-9d64-47fa-b83c-4b49393bd161" providerId="ADAL" clId="{380D94F9-79C3-514A-9001-D41624A2E1C2}" dt="2020-04-14T12:23:13.568" v="214" actId="20577"/>
      <pc:docMkLst>
        <pc:docMk/>
      </pc:docMkLst>
      <pc:sldChg chg="modSp">
        <pc:chgData name="Chris Droessler" userId="625c3661-9d64-47fa-b83c-4b49393bd161" providerId="ADAL" clId="{380D94F9-79C3-514A-9001-D41624A2E1C2}" dt="2020-04-13T14:01:18.634" v="112" actId="20577"/>
        <pc:sldMkLst>
          <pc:docMk/>
          <pc:sldMk cId="3675590858" sldId="260"/>
        </pc:sldMkLst>
        <pc:spChg chg="mod">
          <ac:chgData name="Chris Droessler" userId="625c3661-9d64-47fa-b83c-4b49393bd161" providerId="ADAL" clId="{380D94F9-79C3-514A-9001-D41624A2E1C2}" dt="2020-04-13T14:01:18.634" v="112" actId="20577"/>
          <ac:spMkLst>
            <pc:docMk/>
            <pc:sldMk cId="3675590858" sldId="260"/>
            <ac:spMk id="3" creationId="{420FD414-E693-9242-9A7C-AEF4082D6A0C}"/>
          </ac:spMkLst>
        </pc:spChg>
      </pc:sldChg>
      <pc:sldChg chg="modSp">
        <pc:chgData name="Chris Droessler" userId="625c3661-9d64-47fa-b83c-4b49393bd161" providerId="ADAL" clId="{380D94F9-79C3-514A-9001-D41624A2E1C2}" dt="2020-04-13T13:45:11.529" v="103" actId="20577"/>
        <pc:sldMkLst>
          <pc:docMk/>
          <pc:sldMk cId="372870561" sldId="706"/>
        </pc:sldMkLst>
        <pc:spChg chg="mod">
          <ac:chgData name="Chris Droessler" userId="625c3661-9d64-47fa-b83c-4b49393bd161" providerId="ADAL" clId="{380D94F9-79C3-514A-9001-D41624A2E1C2}" dt="2020-04-13T13:45:11.529" v="103" actId="20577"/>
          <ac:spMkLst>
            <pc:docMk/>
            <pc:sldMk cId="372870561" sldId="706"/>
            <ac:spMk id="3" creationId="{420FD414-E693-9242-9A7C-AEF4082D6A0C}"/>
          </ac:spMkLst>
        </pc:spChg>
      </pc:sldChg>
      <pc:sldChg chg="modSp">
        <pc:chgData name="Chris Droessler" userId="625c3661-9d64-47fa-b83c-4b49393bd161" providerId="ADAL" clId="{380D94F9-79C3-514A-9001-D41624A2E1C2}" dt="2020-04-14T12:15:37.538" v="113" actId="20577"/>
        <pc:sldMkLst>
          <pc:docMk/>
          <pc:sldMk cId="3139218337" sldId="721"/>
        </pc:sldMkLst>
        <pc:spChg chg="mod">
          <ac:chgData name="Chris Droessler" userId="625c3661-9d64-47fa-b83c-4b49393bd161" providerId="ADAL" clId="{380D94F9-79C3-514A-9001-D41624A2E1C2}" dt="2020-04-14T12:15:37.538" v="113" actId="20577"/>
          <ac:spMkLst>
            <pc:docMk/>
            <pc:sldMk cId="3139218337" sldId="721"/>
            <ac:spMk id="2" creationId="{9F09F1B7-FDAD-B64D-9F1D-6BD08418E49C}"/>
          </ac:spMkLst>
        </pc:spChg>
      </pc:sldChg>
      <pc:sldChg chg="modSp">
        <pc:chgData name="Chris Droessler" userId="625c3661-9d64-47fa-b83c-4b49393bd161" providerId="ADAL" clId="{380D94F9-79C3-514A-9001-D41624A2E1C2}" dt="2020-04-14T12:23:13.568" v="214" actId="20577"/>
        <pc:sldMkLst>
          <pc:docMk/>
          <pc:sldMk cId="3078072871" sldId="752"/>
        </pc:sldMkLst>
        <pc:spChg chg="mod">
          <ac:chgData name="Chris Droessler" userId="625c3661-9d64-47fa-b83c-4b49393bd161" providerId="ADAL" clId="{380D94F9-79C3-514A-9001-D41624A2E1C2}" dt="2020-04-14T12:23:13.568" v="214" actId="20577"/>
          <ac:spMkLst>
            <pc:docMk/>
            <pc:sldMk cId="3078072871" sldId="752"/>
            <ac:spMk id="2" creationId="{9F09F1B7-FDAD-B64D-9F1D-6BD08418E49C}"/>
          </ac:spMkLst>
        </pc:spChg>
      </pc:sldChg>
      <pc:sldChg chg="modSp">
        <pc:chgData name="Chris Droessler" userId="625c3661-9d64-47fa-b83c-4b49393bd161" providerId="ADAL" clId="{380D94F9-79C3-514A-9001-D41624A2E1C2}" dt="2020-04-14T12:22:43.420" v="192" actId="20577"/>
        <pc:sldMkLst>
          <pc:docMk/>
          <pc:sldMk cId="57546599" sldId="753"/>
        </pc:sldMkLst>
        <pc:spChg chg="mod">
          <ac:chgData name="Chris Droessler" userId="625c3661-9d64-47fa-b83c-4b49393bd161" providerId="ADAL" clId="{380D94F9-79C3-514A-9001-D41624A2E1C2}" dt="2020-04-14T12:22:43.420" v="192" actId="20577"/>
          <ac:spMkLst>
            <pc:docMk/>
            <pc:sldMk cId="57546599" sldId="753"/>
            <ac:spMk id="2" creationId="{9F09F1B7-FDAD-B64D-9F1D-6BD08418E49C}"/>
          </ac:spMkLst>
        </pc:spChg>
      </pc:sldChg>
      <pc:sldChg chg="modSp">
        <pc:chgData name="Chris Droessler" userId="625c3661-9d64-47fa-b83c-4b49393bd161" providerId="ADAL" clId="{380D94F9-79C3-514A-9001-D41624A2E1C2}" dt="2020-04-13T13:26:47.068" v="1" actId="20577"/>
        <pc:sldMkLst>
          <pc:docMk/>
          <pc:sldMk cId="1060927153" sldId="760"/>
        </pc:sldMkLst>
        <pc:spChg chg="mod">
          <ac:chgData name="Chris Droessler" userId="625c3661-9d64-47fa-b83c-4b49393bd161" providerId="ADAL" clId="{380D94F9-79C3-514A-9001-D41624A2E1C2}" dt="2020-04-13T13:26:47.068" v="1" actId="20577"/>
          <ac:spMkLst>
            <pc:docMk/>
            <pc:sldMk cId="1060927153" sldId="760"/>
            <ac:spMk id="2" creationId="{F05C3C42-C211-4596-9AFF-44B3B6C6AA51}"/>
          </ac:spMkLst>
        </pc:spChg>
      </pc:sldChg>
      <pc:sldChg chg="modSp">
        <pc:chgData name="Chris Droessler" userId="625c3661-9d64-47fa-b83c-4b49393bd161" providerId="ADAL" clId="{380D94F9-79C3-514A-9001-D41624A2E1C2}" dt="2020-04-13T13:35:27.856" v="85" actId="20577"/>
        <pc:sldMkLst>
          <pc:docMk/>
          <pc:sldMk cId="751751510" sldId="761"/>
        </pc:sldMkLst>
        <pc:spChg chg="mod">
          <ac:chgData name="Chris Droessler" userId="625c3661-9d64-47fa-b83c-4b49393bd161" providerId="ADAL" clId="{380D94F9-79C3-514A-9001-D41624A2E1C2}" dt="2020-04-13T13:35:27.856" v="85" actId="20577"/>
          <ac:spMkLst>
            <pc:docMk/>
            <pc:sldMk cId="751751510" sldId="761"/>
            <ac:spMk id="3" creationId="{DEE7BACF-8DDA-49AD-8F7F-6D148AEB59BA}"/>
          </ac:spMkLst>
        </pc:spChg>
      </pc:sldChg>
      <pc:sldChg chg="modSp">
        <pc:chgData name="Chris Droessler" userId="625c3661-9d64-47fa-b83c-4b49393bd161" providerId="ADAL" clId="{380D94F9-79C3-514A-9001-D41624A2E1C2}" dt="2020-04-13T13:35:49.552" v="86" actId="313"/>
        <pc:sldMkLst>
          <pc:docMk/>
          <pc:sldMk cId="3377696744" sldId="762"/>
        </pc:sldMkLst>
        <pc:spChg chg="mod">
          <ac:chgData name="Chris Droessler" userId="625c3661-9d64-47fa-b83c-4b49393bd161" providerId="ADAL" clId="{380D94F9-79C3-514A-9001-D41624A2E1C2}" dt="2020-04-13T13:35:49.552" v="86" actId="313"/>
          <ac:spMkLst>
            <pc:docMk/>
            <pc:sldMk cId="3377696744" sldId="762"/>
            <ac:spMk id="3" creationId="{B66DBEDF-1146-42CD-AC27-47A9D8FBC334}"/>
          </ac:spMkLst>
        </pc:spChg>
      </pc:sldChg>
    </pc:docChg>
  </pc:docChgLst>
  <pc:docChgLst>
    <pc:chgData name="Chris Droessler" userId="625c3661-9d64-47fa-b83c-4b49393bd161" providerId="ADAL" clId="{910D5DE4-5223-D843-8BEA-F635AA78BB24}"/>
    <pc:docChg chg="custSel addSld modSld">
      <pc:chgData name="Chris Droessler" userId="625c3661-9d64-47fa-b83c-4b49393bd161" providerId="ADAL" clId="{910D5DE4-5223-D843-8BEA-F635AA78BB24}" dt="2020-05-11T12:53:25.254" v="310" actId="20577"/>
      <pc:docMkLst>
        <pc:docMk/>
      </pc:docMkLst>
      <pc:sldChg chg="modSp">
        <pc:chgData name="Chris Droessler" userId="625c3661-9d64-47fa-b83c-4b49393bd161" providerId="ADAL" clId="{910D5DE4-5223-D843-8BEA-F635AA78BB24}" dt="2020-05-11T12:18:57.558" v="130" actId="20577"/>
        <pc:sldMkLst>
          <pc:docMk/>
          <pc:sldMk cId="949570285" sldId="262"/>
        </pc:sldMkLst>
        <pc:spChg chg="mod">
          <ac:chgData name="Chris Droessler" userId="625c3661-9d64-47fa-b83c-4b49393bd161" providerId="ADAL" clId="{910D5DE4-5223-D843-8BEA-F635AA78BB24}" dt="2020-05-11T12:18:57.558" v="130" actId="20577"/>
          <ac:spMkLst>
            <pc:docMk/>
            <pc:sldMk cId="949570285" sldId="262"/>
            <ac:spMk id="3" creationId="{1D1919FE-538D-40DC-B22F-4237533D16D1}"/>
          </ac:spMkLst>
        </pc:spChg>
      </pc:sldChg>
      <pc:sldChg chg="modSp">
        <pc:chgData name="Chris Droessler" userId="625c3661-9d64-47fa-b83c-4b49393bd161" providerId="ADAL" clId="{910D5DE4-5223-D843-8BEA-F635AA78BB24}" dt="2020-05-11T12:51:25.717" v="276" actId="20577"/>
        <pc:sldMkLst>
          <pc:docMk/>
          <pc:sldMk cId="3377696744" sldId="762"/>
        </pc:sldMkLst>
        <pc:spChg chg="mod">
          <ac:chgData name="Chris Droessler" userId="625c3661-9d64-47fa-b83c-4b49393bd161" providerId="ADAL" clId="{910D5DE4-5223-D843-8BEA-F635AA78BB24}" dt="2020-05-11T12:51:25.717" v="276" actId="20577"/>
          <ac:spMkLst>
            <pc:docMk/>
            <pc:sldMk cId="3377696744" sldId="762"/>
            <ac:spMk id="3" creationId="{B66DBEDF-1146-42CD-AC27-47A9D8FBC334}"/>
          </ac:spMkLst>
        </pc:spChg>
      </pc:sldChg>
      <pc:sldChg chg="modSp add">
        <pc:chgData name="Chris Droessler" userId="625c3661-9d64-47fa-b83c-4b49393bd161" providerId="ADAL" clId="{910D5DE4-5223-D843-8BEA-F635AA78BB24}" dt="2020-05-11T12:53:25.254" v="310" actId="20577"/>
        <pc:sldMkLst>
          <pc:docMk/>
          <pc:sldMk cId="388832889" sldId="769"/>
        </pc:sldMkLst>
        <pc:spChg chg="mod">
          <ac:chgData name="Chris Droessler" userId="625c3661-9d64-47fa-b83c-4b49393bd161" providerId="ADAL" clId="{910D5DE4-5223-D843-8BEA-F635AA78BB24}" dt="2020-05-11T12:53:25.254" v="310" actId="20577"/>
          <ac:spMkLst>
            <pc:docMk/>
            <pc:sldMk cId="388832889" sldId="769"/>
            <ac:spMk id="2" creationId="{6F0E8988-CEE0-F94C-B7F0-D73BCB9813CA}"/>
          </ac:spMkLst>
        </pc:spChg>
        <pc:spChg chg="mod">
          <ac:chgData name="Chris Droessler" userId="625c3661-9d64-47fa-b83c-4b49393bd161" providerId="ADAL" clId="{910D5DE4-5223-D843-8BEA-F635AA78BB24}" dt="2020-05-11T12:53:19.293" v="309" actId="20577"/>
          <ac:spMkLst>
            <pc:docMk/>
            <pc:sldMk cId="388832889" sldId="769"/>
            <ac:spMk id="3" creationId="{0BA32B33-58FB-A04B-8EF4-DB7231E4B395}"/>
          </ac:spMkLst>
        </pc:spChg>
      </pc:sldChg>
    </pc:docChg>
  </pc:docChgLst>
  <pc:docChgLst>
    <pc:chgData name="Chris Droessler" userId="625c3661-9d64-47fa-b83c-4b49393bd161" providerId="ADAL" clId="{287F4D19-8B2B-5043-8CE5-F3E428A10831}"/>
    <pc:docChg chg="modSld sldOrd">
      <pc:chgData name="Chris Droessler" userId="625c3661-9d64-47fa-b83c-4b49393bd161" providerId="ADAL" clId="{287F4D19-8B2B-5043-8CE5-F3E428A10831}" dt="2020-05-11T12:56:45.467" v="2"/>
      <pc:docMkLst>
        <pc:docMk/>
      </pc:docMkLst>
      <pc:sldChg chg="ord">
        <pc:chgData name="Chris Droessler" userId="625c3661-9d64-47fa-b83c-4b49393bd161" providerId="ADAL" clId="{287F4D19-8B2B-5043-8CE5-F3E428A10831}" dt="2020-05-11T12:56:45.467" v="2"/>
        <pc:sldMkLst>
          <pc:docMk/>
          <pc:sldMk cId="3723859722" sldId="572"/>
        </pc:sldMkLst>
      </pc:sldChg>
      <pc:sldChg chg="ord">
        <pc:chgData name="Chris Droessler" userId="625c3661-9d64-47fa-b83c-4b49393bd161" providerId="ADAL" clId="{287F4D19-8B2B-5043-8CE5-F3E428A10831}" dt="2020-05-11T12:56:42.083" v="1"/>
        <pc:sldMkLst>
          <pc:docMk/>
          <pc:sldMk cId="2150733867" sldId="719"/>
        </pc:sldMkLst>
      </pc:sldChg>
      <pc:sldChg chg="modSp">
        <pc:chgData name="Chris Droessler" userId="625c3661-9d64-47fa-b83c-4b49393bd161" providerId="ADAL" clId="{287F4D19-8B2B-5043-8CE5-F3E428A10831}" dt="2020-05-11T12:56:04.781" v="0" actId="20577"/>
        <pc:sldMkLst>
          <pc:docMk/>
          <pc:sldMk cId="751751510" sldId="761"/>
        </pc:sldMkLst>
        <pc:spChg chg="mod">
          <ac:chgData name="Chris Droessler" userId="625c3661-9d64-47fa-b83c-4b49393bd161" providerId="ADAL" clId="{287F4D19-8B2B-5043-8CE5-F3E428A10831}" dt="2020-05-11T12:56:04.781" v="0" actId="20577"/>
          <ac:spMkLst>
            <pc:docMk/>
            <pc:sldMk cId="751751510" sldId="761"/>
            <ac:spMk id="3" creationId="{DEE7BACF-8DDA-49AD-8F7F-6D148AEB59BA}"/>
          </ac:spMkLst>
        </pc:spChg>
      </pc:sldChg>
    </pc:docChg>
  </pc:docChgLst>
  <pc:docChgLst>
    <pc:chgData name="Chris Droessler" userId="625c3661-9d64-47fa-b83c-4b49393bd161" providerId="ADAL" clId="{8F4718D0-C754-2D48-B456-34E8C016D25D}"/>
    <pc:docChg chg="custSel addSld delSld modSld sldOrd">
      <pc:chgData name="Chris Droessler" userId="625c3661-9d64-47fa-b83c-4b49393bd161" providerId="ADAL" clId="{8F4718D0-C754-2D48-B456-34E8C016D25D}" dt="2020-05-11T12:06:13.708" v="356" actId="207"/>
      <pc:docMkLst>
        <pc:docMk/>
      </pc:docMkLst>
      <pc:sldChg chg="modSp">
        <pc:chgData name="Chris Droessler" userId="625c3661-9d64-47fa-b83c-4b49393bd161" providerId="ADAL" clId="{8F4718D0-C754-2D48-B456-34E8C016D25D}" dt="2020-05-08T11:56:44.910" v="130" actId="20577"/>
        <pc:sldMkLst>
          <pc:docMk/>
          <pc:sldMk cId="3675590858" sldId="260"/>
        </pc:sldMkLst>
        <pc:spChg chg="mod">
          <ac:chgData name="Chris Droessler" userId="625c3661-9d64-47fa-b83c-4b49393bd161" providerId="ADAL" clId="{8F4718D0-C754-2D48-B456-34E8C016D25D}" dt="2020-05-08T11:56:44.910" v="130" actId="20577"/>
          <ac:spMkLst>
            <pc:docMk/>
            <pc:sldMk cId="3675590858" sldId="260"/>
            <ac:spMk id="3" creationId="{420FD414-E693-9242-9A7C-AEF4082D6A0C}"/>
          </ac:spMkLst>
        </pc:spChg>
      </pc:sldChg>
      <pc:sldChg chg="del">
        <pc:chgData name="Chris Droessler" userId="625c3661-9d64-47fa-b83c-4b49393bd161" providerId="ADAL" clId="{8F4718D0-C754-2D48-B456-34E8C016D25D}" dt="2020-05-08T11:56:11.479" v="109" actId="2696"/>
        <pc:sldMkLst>
          <pc:docMk/>
          <pc:sldMk cId="1883361513" sldId="261"/>
        </pc:sldMkLst>
      </pc:sldChg>
      <pc:sldChg chg="modSp">
        <pc:chgData name="Chris Droessler" userId="625c3661-9d64-47fa-b83c-4b49393bd161" providerId="ADAL" clId="{8F4718D0-C754-2D48-B456-34E8C016D25D}" dt="2020-05-11T11:37:31.716" v="179" actId="20577"/>
        <pc:sldMkLst>
          <pc:docMk/>
          <pc:sldMk cId="949570285" sldId="262"/>
        </pc:sldMkLst>
        <pc:spChg chg="mod">
          <ac:chgData name="Chris Droessler" userId="625c3661-9d64-47fa-b83c-4b49393bd161" providerId="ADAL" clId="{8F4718D0-C754-2D48-B456-34E8C016D25D}" dt="2020-05-11T11:37:31.716" v="179" actId="20577"/>
          <ac:spMkLst>
            <pc:docMk/>
            <pc:sldMk cId="949570285" sldId="262"/>
            <ac:spMk id="3" creationId="{1D1919FE-538D-40DC-B22F-4237533D16D1}"/>
          </ac:spMkLst>
        </pc:spChg>
      </pc:sldChg>
      <pc:sldChg chg="modSp">
        <pc:chgData name="Chris Droessler" userId="625c3661-9d64-47fa-b83c-4b49393bd161" providerId="ADAL" clId="{8F4718D0-C754-2D48-B456-34E8C016D25D}" dt="2020-05-08T11:52:26.225" v="5" actId="20577"/>
        <pc:sldMkLst>
          <pc:docMk/>
          <pc:sldMk cId="971664512" sldId="534"/>
        </pc:sldMkLst>
        <pc:spChg chg="mod">
          <ac:chgData name="Chris Droessler" userId="625c3661-9d64-47fa-b83c-4b49393bd161" providerId="ADAL" clId="{8F4718D0-C754-2D48-B456-34E8C016D25D}" dt="2020-05-08T11:52:26.225" v="5" actId="20577"/>
          <ac:spMkLst>
            <pc:docMk/>
            <pc:sldMk cId="971664512" sldId="534"/>
            <ac:spMk id="3" creationId="{00000000-0000-0000-0000-000000000000}"/>
          </ac:spMkLst>
        </pc:spChg>
      </pc:sldChg>
      <pc:sldChg chg="modSp">
        <pc:chgData name="Chris Droessler" userId="625c3661-9d64-47fa-b83c-4b49393bd161" providerId="ADAL" clId="{8F4718D0-C754-2D48-B456-34E8C016D25D}" dt="2020-05-11T12:06:13.708" v="356" actId="207"/>
        <pc:sldMkLst>
          <pc:docMk/>
          <pc:sldMk cId="3723859722" sldId="572"/>
        </pc:sldMkLst>
        <pc:spChg chg="mod">
          <ac:chgData name="Chris Droessler" userId="625c3661-9d64-47fa-b83c-4b49393bd161" providerId="ADAL" clId="{8F4718D0-C754-2D48-B456-34E8C016D25D}" dt="2020-05-11T12:06:13.708" v="356" actId="207"/>
          <ac:spMkLst>
            <pc:docMk/>
            <pc:sldMk cId="3723859722" sldId="572"/>
            <ac:spMk id="2" creationId="{70E7FB36-DF07-B44D-8D38-59F39D617117}"/>
          </ac:spMkLst>
        </pc:spChg>
      </pc:sldChg>
      <pc:sldChg chg="modSp">
        <pc:chgData name="Chris Droessler" userId="625c3661-9d64-47fa-b83c-4b49393bd161" providerId="ADAL" clId="{8F4718D0-C754-2D48-B456-34E8C016D25D}" dt="2020-05-08T11:55:39.161" v="108" actId="20577"/>
        <pc:sldMkLst>
          <pc:docMk/>
          <pc:sldMk cId="3534465971" sldId="658"/>
        </pc:sldMkLst>
        <pc:spChg chg="mod">
          <ac:chgData name="Chris Droessler" userId="625c3661-9d64-47fa-b83c-4b49393bd161" providerId="ADAL" clId="{8F4718D0-C754-2D48-B456-34E8C016D25D}" dt="2020-05-08T11:55:39.161" v="108" actId="20577"/>
          <ac:spMkLst>
            <pc:docMk/>
            <pc:sldMk cId="3534465971" sldId="658"/>
            <ac:spMk id="4" creationId="{00000000-0000-0000-0000-000000000000}"/>
          </ac:spMkLst>
        </pc:spChg>
      </pc:sldChg>
      <pc:sldChg chg="modSp">
        <pc:chgData name="Chris Droessler" userId="625c3661-9d64-47fa-b83c-4b49393bd161" providerId="ADAL" clId="{8F4718D0-C754-2D48-B456-34E8C016D25D}" dt="2020-05-11T11:35:40.972" v="177" actId="20577"/>
        <pc:sldMkLst>
          <pc:docMk/>
          <pc:sldMk cId="372870561" sldId="706"/>
        </pc:sldMkLst>
        <pc:spChg chg="mod">
          <ac:chgData name="Chris Droessler" userId="625c3661-9d64-47fa-b83c-4b49393bd161" providerId="ADAL" clId="{8F4718D0-C754-2D48-B456-34E8C016D25D}" dt="2020-05-11T11:35:40.972" v="177" actId="20577"/>
          <ac:spMkLst>
            <pc:docMk/>
            <pc:sldMk cId="372870561" sldId="706"/>
            <ac:spMk id="2" creationId="{4790E6F2-0BAF-6A44-87D4-23A2382430C0}"/>
          </ac:spMkLst>
        </pc:spChg>
        <pc:spChg chg="mod">
          <ac:chgData name="Chris Droessler" userId="625c3661-9d64-47fa-b83c-4b49393bd161" providerId="ADAL" clId="{8F4718D0-C754-2D48-B456-34E8C016D25D}" dt="2020-05-11T11:35:39.679" v="176" actId="20577"/>
          <ac:spMkLst>
            <pc:docMk/>
            <pc:sldMk cId="372870561" sldId="706"/>
            <ac:spMk id="3" creationId="{420FD414-E693-9242-9A7C-AEF4082D6A0C}"/>
          </ac:spMkLst>
        </pc:spChg>
      </pc:sldChg>
      <pc:sldChg chg="modSp">
        <pc:chgData name="Chris Droessler" userId="625c3661-9d64-47fa-b83c-4b49393bd161" providerId="ADAL" clId="{8F4718D0-C754-2D48-B456-34E8C016D25D}" dt="2020-05-08T11:57:49.651" v="131" actId="20577"/>
        <pc:sldMkLst>
          <pc:docMk/>
          <pc:sldMk cId="2116330429" sldId="754"/>
        </pc:sldMkLst>
        <pc:spChg chg="mod">
          <ac:chgData name="Chris Droessler" userId="625c3661-9d64-47fa-b83c-4b49393bd161" providerId="ADAL" clId="{8F4718D0-C754-2D48-B456-34E8C016D25D}" dt="2020-05-08T11:57:49.651" v="131" actId="20577"/>
          <ac:spMkLst>
            <pc:docMk/>
            <pc:sldMk cId="2116330429" sldId="754"/>
            <ac:spMk id="2" creationId="{9F09F1B7-FDAD-B64D-9F1D-6BD08418E49C}"/>
          </ac:spMkLst>
        </pc:spChg>
      </pc:sldChg>
      <pc:sldChg chg="del">
        <pc:chgData name="Chris Droessler" userId="625c3661-9d64-47fa-b83c-4b49393bd161" providerId="ADAL" clId="{8F4718D0-C754-2D48-B456-34E8C016D25D}" dt="2020-05-08T11:53:54.027" v="78" actId="2696"/>
        <pc:sldMkLst>
          <pc:docMk/>
          <pc:sldMk cId="244942821" sldId="757"/>
        </pc:sldMkLst>
      </pc:sldChg>
      <pc:sldChg chg="modSp">
        <pc:chgData name="Chris Droessler" userId="625c3661-9d64-47fa-b83c-4b49393bd161" providerId="ADAL" clId="{8F4718D0-C754-2D48-B456-34E8C016D25D}" dt="2020-05-11T11:35:29.796" v="175" actId="20577"/>
        <pc:sldMkLst>
          <pc:docMk/>
          <pc:sldMk cId="3377696744" sldId="762"/>
        </pc:sldMkLst>
        <pc:spChg chg="mod">
          <ac:chgData name="Chris Droessler" userId="625c3661-9d64-47fa-b83c-4b49393bd161" providerId="ADAL" clId="{8F4718D0-C754-2D48-B456-34E8C016D25D}" dt="2020-05-11T11:35:29.796" v="175" actId="20577"/>
          <ac:spMkLst>
            <pc:docMk/>
            <pc:sldMk cId="3377696744" sldId="762"/>
            <ac:spMk id="3" creationId="{B66DBEDF-1146-42CD-AC27-47A9D8FBC334}"/>
          </ac:spMkLst>
        </pc:spChg>
      </pc:sldChg>
      <pc:sldChg chg="modSp add ord">
        <pc:chgData name="Chris Droessler" userId="625c3661-9d64-47fa-b83c-4b49393bd161" providerId="ADAL" clId="{8F4718D0-C754-2D48-B456-34E8C016D25D}" dt="2020-05-11T11:40:44.918" v="302"/>
        <pc:sldMkLst>
          <pc:docMk/>
          <pc:sldMk cId="9505819" sldId="767"/>
        </pc:sldMkLst>
        <pc:spChg chg="mod">
          <ac:chgData name="Chris Droessler" userId="625c3661-9d64-47fa-b83c-4b49393bd161" providerId="ADAL" clId="{8F4718D0-C754-2D48-B456-34E8C016D25D}" dt="2020-05-08T11:55:13.968" v="104"/>
          <ac:spMkLst>
            <pc:docMk/>
            <pc:sldMk cId="9505819" sldId="767"/>
            <ac:spMk id="4" creationId="{00000000-0000-0000-0000-000000000000}"/>
          </ac:spMkLst>
        </pc:spChg>
      </pc:sldChg>
      <pc:sldChg chg="modSp add">
        <pc:chgData name="Chris Droessler" userId="625c3661-9d64-47fa-b83c-4b49393bd161" providerId="ADAL" clId="{8F4718D0-C754-2D48-B456-34E8C016D25D}" dt="2020-05-11T11:39:18.485" v="300" actId="20577"/>
        <pc:sldMkLst>
          <pc:docMk/>
          <pc:sldMk cId="365843656" sldId="768"/>
        </pc:sldMkLst>
        <pc:spChg chg="mod">
          <ac:chgData name="Chris Droessler" userId="625c3661-9d64-47fa-b83c-4b49393bd161" providerId="ADAL" clId="{8F4718D0-C754-2D48-B456-34E8C016D25D}" dt="2020-05-11T11:39:18.485" v="300" actId="20577"/>
          <ac:spMkLst>
            <pc:docMk/>
            <pc:sldMk cId="365843656" sldId="768"/>
            <ac:spMk id="2" creationId="{F64F0A26-B967-194D-A34E-1A24A272F847}"/>
          </ac:spMkLst>
        </pc:spChg>
        <pc:spChg chg="mod">
          <ac:chgData name="Chris Droessler" userId="625c3661-9d64-47fa-b83c-4b49393bd161" providerId="ADAL" clId="{8F4718D0-C754-2D48-B456-34E8C016D25D}" dt="2020-05-11T11:38:12.313" v="217" actId="20577"/>
          <ac:spMkLst>
            <pc:docMk/>
            <pc:sldMk cId="365843656" sldId="768"/>
            <ac:spMk id="3" creationId="{B136F612-89D7-CA4E-972F-7CAA99E4C58E}"/>
          </ac:spMkLst>
        </pc:spChg>
      </pc:sldChg>
    </pc:docChg>
  </pc:docChgLst>
  <pc:docChgLst>
    <pc:chgData name="Chris Droessler" userId="625c3661-9d64-47fa-b83c-4b49393bd161" providerId="ADAL" clId="{5448DE42-4A83-F949-838A-33BF5AEF8918}"/>
    <pc:docChg chg="modSld">
      <pc:chgData name="Chris Droessler" userId="625c3661-9d64-47fa-b83c-4b49393bd161" providerId="ADAL" clId="{5448DE42-4A83-F949-838A-33BF5AEF8918}" dt="2020-10-16T16:25:55.485" v="14" actId="20577"/>
      <pc:docMkLst>
        <pc:docMk/>
      </pc:docMkLst>
      <pc:sldChg chg="modSp mod">
        <pc:chgData name="Chris Droessler" userId="625c3661-9d64-47fa-b83c-4b49393bd161" providerId="ADAL" clId="{5448DE42-4A83-F949-838A-33BF5AEF8918}" dt="2020-10-16T16:25:55.485" v="14" actId="20577"/>
        <pc:sldMkLst>
          <pc:docMk/>
          <pc:sldMk cId="2672686759" sldId="535"/>
        </pc:sldMkLst>
        <pc:spChg chg="mod">
          <ac:chgData name="Chris Droessler" userId="625c3661-9d64-47fa-b83c-4b49393bd161" providerId="ADAL" clId="{5448DE42-4A83-F949-838A-33BF5AEF8918}" dt="2020-10-16T16:25:55.485" v="14" actId="20577"/>
          <ac:spMkLst>
            <pc:docMk/>
            <pc:sldMk cId="2672686759" sldId="535"/>
            <ac:spMk id="3" creationId="{329FB44E-D183-8444-90CC-C89E6321C9BF}"/>
          </ac:spMkLst>
        </pc:spChg>
      </pc:sldChg>
    </pc:docChg>
  </pc:docChgLst>
  <pc:docChgLst>
    <pc:chgData name="Chris Droessler" userId="625c3661-9d64-47fa-b83c-4b49393bd161" providerId="ADAL" clId="{5A4A7A0C-DCEC-6E41-A3C6-0CDCD0B595C8}"/>
    <pc:docChg chg="custSel addSld delSld modSld sldOrd">
      <pc:chgData name="Chris Droessler" userId="625c3661-9d64-47fa-b83c-4b49393bd161" providerId="ADAL" clId="{5A4A7A0C-DCEC-6E41-A3C6-0CDCD0B595C8}" dt="2020-09-08T11:50:32.735" v="1625" actId="20577"/>
      <pc:docMkLst>
        <pc:docMk/>
      </pc:docMkLst>
      <pc:sldChg chg="del">
        <pc:chgData name="Chris Droessler" userId="625c3661-9d64-47fa-b83c-4b49393bd161" providerId="ADAL" clId="{5A4A7A0C-DCEC-6E41-A3C6-0CDCD0B595C8}" dt="2020-09-03T15:31:44.474" v="18" actId="2696"/>
        <pc:sldMkLst>
          <pc:docMk/>
          <pc:sldMk cId="3675590858" sldId="260"/>
        </pc:sldMkLst>
      </pc:sldChg>
      <pc:sldChg chg="del">
        <pc:chgData name="Chris Droessler" userId="625c3661-9d64-47fa-b83c-4b49393bd161" providerId="ADAL" clId="{5A4A7A0C-DCEC-6E41-A3C6-0CDCD0B595C8}" dt="2020-09-03T17:01:44.173" v="97" actId="2696"/>
        <pc:sldMkLst>
          <pc:docMk/>
          <pc:sldMk cId="949570285" sldId="262"/>
        </pc:sldMkLst>
      </pc:sldChg>
      <pc:sldChg chg="addSp delSp modSp add">
        <pc:chgData name="Chris Droessler" userId="625c3661-9d64-47fa-b83c-4b49393bd161" providerId="ADAL" clId="{5A4A7A0C-DCEC-6E41-A3C6-0CDCD0B595C8}" dt="2020-09-03T17:05:40.266" v="120" actId="27636"/>
        <pc:sldMkLst>
          <pc:docMk/>
          <pc:sldMk cId="1310118331" sldId="264"/>
        </pc:sldMkLst>
        <pc:spChg chg="add del mod">
          <ac:chgData name="Chris Droessler" userId="625c3661-9d64-47fa-b83c-4b49393bd161" providerId="ADAL" clId="{5A4A7A0C-DCEC-6E41-A3C6-0CDCD0B595C8}" dt="2020-09-03T17:05:16.557" v="108"/>
          <ac:spMkLst>
            <pc:docMk/>
            <pc:sldMk cId="1310118331" sldId="264"/>
            <ac:spMk id="2" creationId="{2401977D-6303-4842-A3D5-3CE5D9C9828F}"/>
          </ac:spMkLst>
        </pc:spChg>
        <pc:spChg chg="add del mod">
          <ac:chgData name="Chris Droessler" userId="625c3661-9d64-47fa-b83c-4b49393bd161" providerId="ADAL" clId="{5A4A7A0C-DCEC-6E41-A3C6-0CDCD0B595C8}" dt="2020-09-03T17:05:16.557" v="108"/>
          <ac:spMkLst>
            <pc:docMk/>
            <pc:sldMk cId="1310118331" sldId="264"/>
            <ac:spMk id="3" creationId="{B0619902-BDA9-3347-980F-C7790CEE0DEC}"/>
          </ac:spMkLst>
        </pc:spChg>
        <pc:spChg chg="add del mod">
          <ac:chgData name="Chris Droessler" userId="625c3661-9d64-47fa-b83c-4b49393bd161" providerId="ADAL" clId="{5A4A7A0C-DCEC-6E41-A3C6-0CDCD0B595C8}" dt="2020-09-03T17:05:17.157" v="111"/>
          <ac:spMkLst>
            <pc:docMk/>
            <pc:sldMk cId="1310118331" sldId="264"/>
            <ac:spMk id="4" creationId="{AF57E9B1-3D91-584E-BDA8-655919AB458D}"/>
          </ac:spMkLst>
        </pc:spChg>
        <pc:spChg chg="add del mod">
          <ac:chgData name="Chris Droessler" userId="625c3661-9d64-47fa-b83c-4b49393bd161" providerId="ADAL" clId="{5A4A7A0C-DCEC-6E41-A3C6-0CDCD0B595C8}" dt="2020-09-03T17:05:17.157" v="111"/>
          <ac:spMkLst>
            <pc:docMk/>
            <pc:sldMk cId="1310118331" sldId="264"/>
            <ac:spMk id="5" creationId="{9BB937B4-B220-1E4F-92E5-E626FCCFCE3E}"/>
          </ac:spMkLst>
        </pc:spChg>
        <pc:spChg chg="add del mod">
          <ac:chgData name="Chris Droessler" userId="625c3661-9d64-47fa-b83c-4b49393bd161" providerId="ADAL" clId="{5A4A7A0C-DCEC-6E41-A3C6-0CDCD0B595C8}" dt="2020-09-03T17:05:17.493" v="113"/>
          <ac:spMkLst>
            <pc:docMk/>
            <pc:sldMk cId="1310118331" sldId="264"/>
            <ac:spMk id="6" creationId="{801E8685-973F-0142-8022-8563FA6325D9}"/>
          </ac:spMkLst>
        </pc:spChg>
        <pc:spChg chg="add del mod">
          <ac:chgData name="Chris Droessler" userId="625c3661-9d64-47fa-b83c-4b49393bd161" providerId="ADAL" clId="{5A4A7A0C-DCEC-6E41-A3C6-0CDCD0B595C8}" dt="2020-09-03T17:05:17.493" v="113"/>
          <ac:spMkLst>
            <pc:docMk/>
            <pc:sldMk cId="1310118331" sldId="264"/>
            <ac:spMk id="7" creationId="{9F32FE5B-9952-DE4C-A2CB-5B59595FE9A0}"/>
          </ac:spMkLst>
        </pc:spChg>
        <pc:spChg chg="add del mod">
          <ac:chgData name="Chris Droessler" userId="625c3661-9d64-47fa-b83c-4b49393bd161" providerId="ADAL" clId="{5A4A7A0C-DCEC-6E41-A3C6-0CDCD0B595C8}" dt="2020-09-03T17:05:17.733" v="115"/>
          <ac:spMkLst>
            <pc:docMk/>
            <pc:sldMk cId="1310118331" sldId="264"/>
            <ac:spMk id="8" creationId="{5BC0635C-E8DF-B744-893A-3071A918BA55}"/>
          </ac:spMkLst>
        </pc:spChg>
        <pc:spChg chg="add del mod">
          <ac:chgData name="Chris Droessler" userId="625c3661-9d64-47fa-b83c-4b49393bd161" providerId="ADAL" clId="{5A4A7A0C-DCEC-6E41-A3C6-0CDCD0B595C8}" dt="2020-09-03T17:05:17.733" v="115"/>
          <ac:spMkLst>
            <pc:docMk/>
            <pc:sldMk cId="1310118331" sldId="264"/>
            <ac:spMk id="9" creationId="{F470F704-F942-F240-B3BE-C2AB00AAD217}"/>
          </ac:spMkLst>
        </pc:spChg>
        <pc:spChg chg="add del mod">
          <ac:chgData name="Chris Droessler" userId="625c3661-9d64-47fa-b83c-4b49393bd161" providerId="ADAL" clId="{5A4A7A0C-DCEC-6E41-A3C6-0CDCD0B595C8}" dt="2020-09-03T17:05:18.141" v="117"/>
          <ac:spMkLst>
            <pc:docMk/>
            <pc:sldMk cId="1310118331" sldId="264"/>
            <ac:spMk id="10" creationId="{E7EBC257-947E-9E48-9B80-C85DAD4E7ADE}"/>
          </ac:spMkLst>
        </pc:spChg>
        <pc:spChg chg="add del mod">
          <ac:chgData name="Chris Droessler" userId="625c3661-9d64-47fa-b83c-4b49393bd161" providerId="ADAL" clId="{5A4A7A0C-DCEC-6E41-A3C6-0CDCD0B595C8}" dt="2020-09-03T17:05:18.141" v="117"/>
          <ac:spMkLst>
            <pc:docMk/>
            <pc:sldMk cId="1310118331" sldId="264"/>
            <ac:spMk id="11" creationId="{B43A082C-6F8E-F746-8496-D2797963920C}"/>
          </ac:spMkLst>
        </pc:spChg>
        <pc:spChg chg="mod">
          <ac:chgData name="Chris Droessler" userId="625c3661-9d64-47fa-b83c-4b49393bd161" providerId="ADAL" clId="{5A4A7A0C-DCEC-6E41-A3C6-0CDCD0B595C8}" dt="2020-09-03T17:05:40.266" v="120" actId="27636"/>
          <ac:spMkLst>
            <pc:docMk/>
            <pc:sldMk cId="1310118331" sldId="264"/>
            <ac:spMk id="224" creationId="{00000000-0000-0000-0000-000000000000}"/>
          </ac:spMkLst>
        </pc:spChg>
      </pc:sldChg>
      <pc:sldChg chg="addSp delSp modSp add modTransition">
        <pc:chgData name="Chris Droessler" userId="625c3661-9d64-47fa-b83c-4b49393bd161" providerId="ADAL" clId="{5A4A7A0C-DCEC-6E41-A3C6-0CDCD0B595C8}" dt="2020-09-03T17:09:09.194" v="167" actId="27636"/>
        <pc:sldMkLst>
          <pc:docMk/>
          <pc:sldMk cId="1267256734" sldId="267"/>
        </pc:sldMkLst>
        <pc:spChg chg="add del mod">
          <ac:chgData name="Chris Droessler" userId="625c3661-9d64-47fa-b83c-4b49393bd161" providerId="ADAL" clId="{5A4A7A0C-DCEC-6E41-A3C6-0CDCD0B595C8}" dt="2020-09-03T17:08:46.770" v="161"/>
          <ac:spMkLst>
            <pc:docMk/>
            <pc:sldMk cId="1267256734" sldId="267"/>
            <ac:spMk id="2" creationId="{35C51B5C-053B-1B41-B325-C1CB7BB49402}"/>
          </ac:spMkLst>
        </pc:spChg>
        <pc:spChg chg="add del mod">
          <ac:chgData name="Chris Droessler" userId="625c3661-9d64-47fa-b83c-4b49393bd161" providerId="ADAL" clId="{5A4A7A0C-DCEC-6E41-A3C6-0CDCD0B595C8}" dt="2020-09-03T17:08:47.754" v="163"/>
          <ac:spMkLst>
            <pc:docMk/>
            <pc:sldMk cId="1267256734" sldId="267"/>
            <ac:spMk id="3" creationId="{D0ECCE42-AF7C-EF4D-9CDE-C34011860BFA}"/>
          </ac:spMkLst>
        </pc:spChg>
        <pc:spChg chg="mod">
          <ac:chgData name="Chris Droessler" userId="625c3661-9d64-47fa-b83c-4b49393bd161" providerId="ADAL" clId="{5A4A7A0C-DCEC-6E41-A3C6-0CDCD0B595C8}" dt="2020-09-03T17:09:09.194" v="167" actId="27636"/>
          <ac:spMkLst>
            <pc:docMk/>
            <pc:sldMk cId="1267256734" sldId="267"/>
            <ac:spMk id="4" creationId="{00000000-0000-0000-0000-000000000000}"/>
          </ac:spMkLst>
        </pc:spChg>
        <pc:spChg chg="add del mod">
          <ac:chgData name="Chris Droessler" userId="625c3661-9d64-47fa-b83c-4b49393bd161" providerId="ADAL" clId="{5A4A7A0C-DCEC-6E41-A3C6-0CDCD0B595C8}" dt="2020-09-03T17:08:47.754" v="163"/>
          <ac:spMkLst>
            <pc:docMk/>
            <pc:sldMk cId="1267256734" sldId="267"/>
            <ac:spMk id="5" creationId="{6E14C500-C630-3D49-8D5A-F0BD5345D87C}"/>
          </ac:spMkLst>
        </pc:spChg>
        <pc:spChg chg="add del mod">
          <ac:chgData name="Chris Droessler" userId="625c3661-9d64-47fa-b83c-4b49393bd161" providerId="ADAL" clId="{5A4A7A0C-DCEC-6E41-A3C6-0CDCD0B595C8}" dt="2020-09-03T17:08:51.400" v="165" actId="478"/>
          <ac:spMkLst>
            <pc:docMk/>
            <pc:sldMk cId="1267256734" sldId="267"/>
            <ac:spMk id="6" creationId="{AAAAD763-15AE-7040-B7E1-D3737205AA4A}"/>
          </ac:spMkLst>
        </pc:spChg>
      </pc:sldChg>
      <pc:sldChg chg="add modTransition">
        <pc:chgData name="Chris Droessler" userId="625c3661-9d64-47fa-b83c-4b49393bd161" providerId="ADAL" clId="{5A4A7A0C-DCEC-6E41-A3C6-0CDCD0B595C8}" dt="2020-09-03T17:03:49.010" v="105"/>
        <pc:sldMkLst>
          <pc:docMk/>
          <pc:sldMk cId="1407574810" sldId="268"/>
        </pc:sldMkLst>
      </pc:sldChg>
      <pc:sldChg chg="modSp add modTransition">
        <pc:chgData name="Chris Droessler" userId="625c3661-9d64-47fa-b83c-4b49393bd161" providerId="ADAL" clId="{5A4A7A0C-DCEC-6E41-A3C6-0CDCD0B595C8}" dt="2020-09-03T17:09:32.590" v="169" actId="20577"/>
        <pc:sldMkLst>
          <pc:docMk/>
          <pc:sldMk cId="2326262686" sldId="269"/>
        </pc:sldMkLst>
        <pc:spChg chg="mod">
          <ac:chgData name="Chris Droessler" userId="625c3661-9d64-47fa-b83c-4b49393bd161" providerId="ADAL" clId="{5A4A7A0C-DCEC-6E41-A3C6-0CDCD0B595C8}" dt="2020-09-03T17:09:32.590" v="169" actId="20577"/>
          <ac:spMkLst>
            <pc:docMk/>
            <pc:sldMk cId="2326262686" sldId="269"/>
            <ac:spMk id="3" creationId="{2299915D-B8BE-4072-874F-2D353ACF7A54}"/>
          </ac:spMkLst>
        </pc:spChg>
      </pc:sldChg>
      <pc:sldChg chg="modSp add modTransition">
        <pc:chgData name="Chris Droessler" userId="625c3661-9d64-47fa-b83c-4b49393bd161" providerId="ADAL" clId="{5A4A7A0C-DCEC-6E41-A3C6-0CDCD0B595C8}" dt="2020-09-04T14:09:33.834" v="1412" actId="1036"/>
        <pc:sldMkLst>
          <pc:docMk/>
          <pc:sldMk cId="3668000653" sldId="270"/>
        </pc:sldMkLst>
        <pc:spChg chg="mod">
          <ac:chgData name="Chris Droessler" userId="625c3661-9d64-47fa-b83c-4b49393bd161" providerId="ADAL" clId="{5A4A7A0C-DCEC-6E41-A3C6-0CDCD0B595C8}" dt="2020-09-04T14:09:19.800" v="1406" actId="14100"/>
          <ac:spMkLst>
            <pc:docMk/>
            <pc:sldMk cId="3668000653" sldId="270"/>
            <ac:spMk id="3" creationId="{183B9867-1585-4069-B015-8EB9760C503F}"/>
          </ac:spMkLst>
        </pc:spChg>
        <pc:picChg chg="mod">
          <ac:chgData name="Chris Droessler" userId="625c3661-9d64-47fa-b83c-4b49393bd161" providerId="ADAL" clId="{5A4A7A0C-DCEC-6E41-A3C6-0CDCD0B595C8}" dt="2020-09-04T14:09:33.834" v="1412" actId="1036"/>
          <ac:picMkLst>
            <pc:docMk/>
            <pc:sldMk cId="3668000653" sldId="270"/>
            <ac:picMk id="6" creationId="{AFF2FA1C-7DD4-4C38-ACA9-E7ED0A3A8EA6}"/>
          </ac:picMkLst>
        </pc:picChg>
      </pc:sldChg>
      <pc:sldChg chg="modSp add modTransition">
        <pc:chgData name="Chris Droessler" userId="625c3661-9d64-47fa-b83c-4b49393bd161" providerId="ADAL" clId="{5A4A7A0C-DCEC-6E41-A3C6-0CDCD0B595C8}" dt="2020-09-04T14:10:11.429" v="1415" actId="14100"/>
        <pc:sldMkLst>
          <pc:docMk/>
          <pc:sldMk cId="3571450124" sldId="271"/>
        </pc:sldMkLst>
        <pc:spChg chg="mod">
          <ac:chgData name="Chris Droessler" userId="625c3661-9d64-47fa-b83c-4b49393bd161" providerId="ADAL" clId="{5A4A7A0C-DCEC-6E41-A3C6-0CDCD0B595C8}" dt="2020-09-04T14:10:11.429" v="1415" actId="14100"/>
          <ac:spMkLst>
            <pc:docMk/>
            <pc:sldMk cId="3571450124" sldId="271"/>
            <ac:spMk id="3" creationId="{7E646E12-4EA6-40CD-8545-0CA3A03471EE}"/>
          </ac:spMkLst>
        </pc:spChg>
        <pc:picChg chg="mod">
          <ac:chgData name="Chris Droessler" userId="625c3661-9d64-47fa-b83c-4b49393bd161" providerId="ADAL" clId="{5A4A7A0C-DCEC-6E41-A3C6-0CDCD0B595C8}" dt="2020-09-04T14:09:47.982" v="1413" actId="14100"/>
          <ac:picMkLst>
            <pc:docMk/>
            <pc:sldMk cId="3571450124" sldId="271"/>
            <ac:picMk id="5" creationId="{ACF145B0-C509-44C6-AAEB-2CB0FCBC431F}"/>
          </ac:picMkLst>
        </pc:picChg>
      </pc:sldChg>
      <pc:sldChg chg="modSp add modTransition">
        <pc:chgData name="Chris Droessler" userId="625c3661-9d64-47fa-b83c-4b49393bd161" providerId="ADAL" clId="{5A4A7A0C-DCEC-6E41-A3C6-0CDCD0B595C8}" dt="2020-09-04T14:10:23.388" v="1416" actId="14100"/>
        <pc:sldMkLst>
          <pc:docMk/>
          <pc:sldMk cId="3282865916" sldId="272"/>
        </pc:sldMkLst>
        <pc:picChg chg="mod">
          <ac:chgData name="Chris Droessler" userId="625c3661-9d64-47fa-b83c-4b49393bd161" providerId="ADAL" clId="{5A4A7A0C-DCEC-6E41-A3C6-0CDCD0B595C8}" dt="2020-09-04T14:10:23.388" v="1416" actId="14100"/>
          <ac:picMkLst>
            <pc:docMk/>
            <pc:sldMk cId="3282865916" sldId="272"/>
            <ac:picMk id="6" creationId="{155706E9-16E2-4693-A71B-C13ED4F86D65}"/>
          </ac:picMkLst>
        </pc:picChg>
      </pc:sldChg>
      <pc:sldChg chg="modSp add modTransition">
        <pc:chgData name="Chris Droessler" userId="625c3661-9d64-47fa-b83c-4b49393bd161" providerId="ADAL" clId="{5A4A7A0C-DCEC-6E41-A3C6-0CDCD0B595C8}" dt="2020-09-04T14:10:34.932" v="1418" actId="14100"/>
        <pc:sldMkLst>
          <pc:docMk/>
          <pc:sldMk cId="2273316657" sldId="274"/>
        </pc:sldMkLst>
        <pc:spChg chg="mod">
          <ac:chgData name="Chris Droessler" userId="625c3661-9d64-47fa-b83c-4b49393bd161" providerId="ADAL" clId="{5A4A7A0C-DCEC-6E41-A3C6-0CDCD0B595C8}" dt="2020-09-04T14:10:34.932" v="1418" actId="14100"/>
          <ac:spMkLst>
            <pc:docMk/>
            <pc:sldMk cId="2273316657" sldId="274"/>
            <ac:spMk id="3" creationId="{9656967F-7A17-4042-9089-6E5AB799B753}"/>
          </ac:spMkLst>
        </pc:spChg>
        <pc:picChg chg="mod">
          <ac:chgData name="Chris Droessler" userId="625c3661-9d64-47fa-b83c-4b49393bd161" providerId="ADAL" clId="{5A4A7A0C-DCEC-6E41-A3C6-0CDCD0B595C8}" dt="2020-09-04T14:10:30.924" v="1417" actId="14100"/>
          <ac:picMkLst>
            <pc:docMk/>
            <pc:sldMk cId="2273316657" sldId="274"/>
            <ac:picMk id="6" creationId="{2F04ADB9-3593-479D-A470-A306D4416D6E}"/>
          </ac:picMkLst>
        </pc:picChg>
      </pc:sldChg>
      <pc:sldChg chg="add modTransition">
        <pc:chgData name="Chris Droessler" userId="625c3661-9d64-47fa-b83c-4b49393bd161" providerId="ADAL" clId="{5A4A7A0C-DCEC-6E41-A3C6-0CDCD0B595C8}" dt="2020-09-04T14:01:14.169" v="1399"/>
        <pc:sldMkLst>
          <pc:docMk/>
          <pc:sldMk cId="1139512075" sldId="275"/>
        </pc:sldMkLst>
      </pc:sldChg>
      <pc:sldChg chg="add modTransition">
        <pc:chgData name="Chris Droessler" userId="625c3661-9d64-47fa-b83c-4b49393bd161" providerId="ADAL" clId="{5A4A7A0C-DCEC-6E41-A3C6-0CDCD0B595C8}" dt="2020-09-04T14:01:14.169" v="1399"/>
        <pc:sldMkLst>
          <pc:docMk/>
          <pc:sldMk cId="2598188576" sldId="276"/>
        </pc:sldMkLst>
      </pc:sldChg>
      <pc:sldChg chg="add ord modTransition">
        <pc:chgData name="Chris Droessler" userId="625c3661-9d64-47fa-b83c-4b49393bd161" providerId="ADAL" clId="{5A4A7A0C-DCEC-6E41-A3C6-0CDCD0B595C8}" dt="2020-09-04T14:08:55.052" v="1404"/>
        <pc:sldMkLst>
          <pc:docMk/>
          <pc:sldMk cId="3643477267" sldId="277"/>
        </pc:sldMkLst>
      </pc:sldChg>
      <pc:sldChg chg="add modTransition">
        <pc:chgData name="Chris Droessler" userId="625c3661-9d64-47fa-b83c-4b49393bd161" providerId="ADAL" clId="{5A4A7A0C-DCEC-6E41-A3C6-0CDCD0B595C8}" dt="2020-09-04T14:01:14.169" v="1399"/>
        <pc:sldMkLst>
          <pc:docMk/>
          <pc:sldMk cId="1458230846" sldId="278"/>
        </pc:sldMkLst>
      </pc:sldChg>
      <pc:sldChg chg="modSp add modTransition">
        <pc:chgData name="Chris Droessler" userId="625c3661-9d64-47fa-b83c-4b49393bd161" providerId="ADAL" clId="{5A4A7A0C-DCEC-6E41-A3C6-0CDCD0B595C8}" dt="2020-09-04T14:11:05.675" v="1422" actId="14100"/>
        <pc:sldMkLst>
          <pc:docMk/>
          <pc:sldMk cId="1058996980" sldId="279"/>
        </pc:sldMkLst>
        <pc:spChg chg="mod">
          <ac:chgData name="Chris Droessler" userId="625c3661-9d64-47fa-b83c-4b49393bd161" providerId="ADAL" clId="{5A4A7A0C-DCEC-6E41-A3C6-0CDCD0B595C8}" dt="2020-09-04T14:11:05.675" v="1422" actId="14100"/>
          <ac:spMkLst>
            <pc:docMk/>
            <pc:sldMk cId="1058996980" sldId="279"/>
            <ac:spMk id="3" creationId="{59ED7A0A-0DE6-41E3-B78D-77125FF8421A}"/>
          </ac:spMkLst>
        </pc:spChg>
        <pc:picChg chg="mod">
          <ac:chgData name="Chris Droessler" userId="625c3661-9d64-47fa-b83c-4b49393bd161" providerId="ADAL" clId="{5A4A7A0C-DCEC-6E41-A3C6-0CDCD0B595C8}" dt="2020-09-04T14:10:59.046" v="1421" actId="14100"/>
          <ac:picMkLst>
            <pc:docMk/>
            <pc:sldMk cId="1058996980" sldId="279"/>
            <ac:picMk id="7" creationId="{D19392D2-FAE7-44F5-BCCE-CD23E19ED2D8}"/>
          </ac:picMkLst>
        </pc:picChg>
      </pc:sldChg>
      <pc:sldChg chg="modSp add modTransition">
        <pc:chgData name="Chris Droessler" userId="625c3661-9d64-47fa-b83c-4b49393bd161" providerId="ADAL" clId="{5A4A7A0C-DCEC-6E41-A3C6-0CDCD0B595C8}" dt="2020-09-04T14:10:48.827" v="1420" actId="14100"/>
        <pc:sldMkLst>
          <pc:docMk/>
          <pc:sldMk cId="267801551" sldId="280"/>
        </pc:sldMkLst>
        <pc:picChg chg="mod">
          <ac:chgData name="Chris Droessler" userId="625c3661-9d64-47fa-b83c-4b49393bd161" providerId="ADAL" clId="{5A4A7A0C-DCEC-6E41-A3C6-0CDCD0B595C8}" dt="2020-09-04T14:10:48.827" v="1420" actId="14100"/>
          <ac:picMkLst>
            <pc:docMk/>
            <pc:sldMk cId="267801551" sldId="280"/>
            <ac:picMk id="6" creationId="{D0770877-8F79-417B-8BFF-E2C7574FD898}"/>
          </ac:picMkLst>
        </pc:picChg>
      </pc:sldChg>
      <pc:sldChg chg="add del ord modTransition">
        <pc:chgData name="Chris Droessler" userId="625c3661-9d64-47fa-b83c-4b49393bd161" providerId="ADAL" clId="{5A4A7A0C-DCEC-6E41-A3C6-0CDCD0B595C8}" dt="2020-09-03T19:41:58.515" v="318" actId="2696"/>
        <pc:sldMkLst>
          <pc:docMk/>
          <pc:sldMk cId="2377319473" sldId="283"/>
        </pc:sldMkLst>
      </pc:sldChg>
      <pc:sldChg chg="add modTransition">
        <pc:chgData name="Chris Droessler" userId="625c3661-9d64-47fa-b83c-4b49393bd161" providerId="ADAL" clId="{5A4A7A0C-DCEC-6E41-A3C6-0CDCD0B595C8}" dt="2020-09-03T19:42:10.742" v="319"/>
        <pc:sldMkLst>
          <pc:docMk/>
          <pc:sldMk cId="2396344987" sldId="283"/>
        </pc:sldMkLst>
      </pc:sldChg>
      <pc:sldChg chg="modSp add del ord modTransition">
        <pc:chgData name="Chris Droessler" userId="625c3661-9d64-47fa-b83c-4b49393bd161" providerId="ADAL" clId="{5A4A7A0C-DCEC-6E41-A3C6-0CDCD0B595C8}" dt="2020-09-03T19:41:58.508" v="316" actId="2696"/>
        <pc:sldMkLst>
          <pc:docMk/>
          <pc:sldMk cId="3523222058" sldId="284"/>
        </pc:sldMkLst>
        <pc:spChg chg="mod">
          <ac:chgData name="Chris Droessler" userId="625c3661-9d64-47fa-b83c-4b49393bd161" providerId="ADAL" clId="{5A4A7A0C-DCEC-6E41-A3C6-0CDCD0B595C8}" dt="2020-09-03T17:10:48.124" v="185" actId="20577"/>
          <ac:spMkLst>
            <pc:docMk/>
            <pc:sldMk cId="3523222058" sldId="284"/>
            <ac:spMk id="2" creationId="{9409B3C6-C58C-451D-9FB7-032DF0F41467}"/>
          </ac:spMkLst>
        </pc:spChg>
        <pc:spChg chg="mod">
          <ac:chgData name="Chris Droessler" userId="625c3661-9d64-47fa-b83c-4b49393bd161" providerId="ADAL" clId="{5A4A7A0C-DCEC-6E41-A3C6-0CDCD0B595C8}" dt="2020-09-03T17:11:05.572" v="187" actId="20577"/>
          <ac:spMkLst>
            <pc:docMk/>
            <pc:sldMk cId="3523222058" sldId="284"/>
            <ac:spMk id="3" creationId="{21C8949A-29E9-4171-815E-2E399C88C1FE}"/>
          </ac:spMkLst>
        </pc:spChg>
      </pc:sldChg>
      <pc:sldChg chg="add modTransition">
        <pc:chgData name="Chris Droessler" userId="625c3661-9d64-47fa-b83c-4b49393bd161" providerId="ADAL" clId="{5A4A7A0C-DCEC-6E41-A3C6-0CDCD0B595C8}" dt="2020-09-03T19:42:10.742" v="319"/>
        <pc:sldMkLst>
          <pc:docMk/>
          <pc:sldMk cId="4016656519" sldId="284"/>
        </pc:sldMkLst>
      </pc:sldChg>
      <pc:sldChg chg="modSp add del ord modTransition">
        <pc:chgData name="Chris Droessler" userId="625c3661-9d64-47fa-b83c-4b49393bd161" providerId="ADAL" clId="{5A4A7A0C-DCEC-6E41-A3C6-0CDCD0B595C8}" dt="2020-09-03T19:41:58.504" v="315" actId="2696"/>
        <pc:sldMkLst>
          <pc:docMk/>
          <pc:sldMk cId="392716200" sldId="285"/>
        </pc:sldMkLst>
        <pc:spChg chg="mod">
          <ac:chgData name="Chris Droessler" userId="625c3661-9d64-47fa-b83c-4b49393bd161" providerId="ADAL" clId="{5A4A7A0C-DCEC-6E41-A3C6-0CDCD0B595C8}" dt="2020-09-03T17:11:12.530" v="189" actId="20577"/>
          <ac:spMkLst>
            <pc:docMk/>
            <pc:sldMk cId="392716200" sldId="285"/>
            <ac:spMk id="3" creationId="{E3D6CF38-31D3-4499-AB37-D0ED8F947DCC}"/>
          </ac:spMkLst>
        </pc:spChg>
      </pc:sldChg>
      <pc:sldChg chg="add modTransition">
        <pc:chgData name="Chris Droessler" userId="625c3661-9d64-47fa-b83c-4b49393bd161" providerId="ADAL" clId="{5A4A7A0C-DCEC-6E41-A3C6-0CDCD0B595C8}" dt="2020-09-03T19:42:10.742" v="319"/>
        <pc:sldMkLst>
          <pc:docMk/>
          <pc:sldMk cId="1290876314" sldId="285"/>
        </pc:sldMkLst>
      </pc:sldChg>
      <pc:sldChg chg="add modTransition">
        <pc:chgData name="Chris Droessler" userId="625c3661-9d64-47fa-b83c-4b49393bd161" providerId="ADAL" clId="{5A4A7A0C-DCEC-6E41-A3C6-0CDCD0B595C8}" dt="2020-09-03T19:42:10.742" v="319"/>
        <pc:sldMkLst>
          <pc:docMk/>
          <pc:sldMk cId="2861905659" sldId="286"/>
        </pc:sldMkLst>
      </pc:sldChg>
      <pc:sldChg chg="addSp modSp add modNotesTx">
        <pc:chgData name="Chris Droessler" userId="625c3661-9d64-47fa-b83c-4b49393bd161" providerId="ADAL" clId="{5A4A7A0C-DCEC-6E41-A3C6-0CDCD0B595C8}" dt="2020-09-03T19:49:08.591" v="482" actId="1076"/>
        <pc:sldMkLst>
          <pc:docMk/>
          <pc:sldMk cId="2632121485" sldId="354"/>
        </pc:sldMkLst>
        <pc:spChg chg="mod">
          <ac:chgData name="Chris Droessler" userId="625c3661-9d64-47fa-b83c-4b49393bd161" providerId="ADAL" clId="{5A4A7A0C-DCEC-6E41-A3C6-0CDCD0B595C8}" dt="2020-09-03T19:49:05.122" v="481" actId="1035"/>
          <ac:spMkLst>
            <pc:docMk/>
            <pc:sldMk cId="2632121485" sldId="354"/>
            <ac:spMk id="2" creationId="{CBC777D1-D2D6-B74C-9BCD-E931AC02A4E7}"/>
          </ac:spMkLst>
        </pc:spChg>
        <pc:spChg chg="add mod">
          <ac:chgData name="Chris Droessler" userId="625c3661-9d64-47fa-b83c-4b49393bd161" providerId="ADAL" clId="{5A4A7A0C-DCEC-6E41-A3C6-0CDCD0B595C8}" dt="2020-09-03T19:49:08.591" v="482" actId="1076"/>
          <ac:spMkLst>
            <pc:docMk/>
            <pc:sldMk cId="2632121485" sldId="354"/>
            <ac:spMk id="3" creationId="{0367BD6D-8C2A-E54C-B004-17C287142314}"/>
          </ac:spMkLst>
        </pc:spChg>
        <pc:spChg chg="mod">
          <ac:chgData name="Chris Droessler" userId="625c3661-9d64-47fa-b83c-4b49393bd161" providerId="ADAL" clId="{5A4A7A0C-DCEC-6E41-A3C6-0CDCD0B595C8}" dt="2020-09-03T19:49:05.122" v="481" actId="1035"/>
          <ac:spMkLst>
            <pc:docMk/>
            <pc:sldMk cId="2632121485" sldId="354"/>
            <ac:spMk id="4" creationId="{5A897E62-AA93-704E-97FD-65249C267C8E}"/>
          </ac:spMkLst>
        </pc:spChg>
      </pc:sldChg>
      <pc:sldChg chg="modSp">
        <pc:chgData name="Chris Droessler" userId="625c3661-9d64-47fa-b83c-4b49393bd161" providerId="ADAL" clId="{5A4A7A0C-DCEC-6E41-A3C6-0CDCD0B595C8}" dt="2020-09-03T15:28:26.882" v="16" actId="20577"/>
        <pc:sldMkLst>
          <pc:docMk/>
          <pc:sldMk cId="971664512" sldId="534"/>
        </pc:sldMkLst>
        <pc:spChg chg="mod">
          <ac:chgData name="Chris Droessler" userId="625c3661-9d64-47fa-b83c-4b49393bd161" providerId="ADAL" clId="{5A4A7A0C-DCEC-6E41-A3C6-0CDCD0B595C8}" dt="2020-09-03T15:28:26.882" v="16" actId="20577"/>
          <ac:spMkLst>
            <pc:docMk/>
            <pc:sldMk cId="971664512" sldId="534"/>
            <ac:spMk id="3" creationId="{00000000-0000-0000-0000-000000000000}"/>
          </ac:spMkLst>
        </pc:spChg>
      </pc:sldChg>
      <pc:sldChg chg="del">
        <pc:chgData name="Chris Droessler" userId="625c3661-9d64-47fa-b83c-4b49393bd161" providerId="ADAL" clId="{5A4A7A0C-DCEC-6E41-A3C6-0CDCD0B595C8}" dt="2020-09-03T15:31:55.617" v="20" actId="2696"/>
        <pc:sldMkLst>
          <pc:docMk/>
          <pc:sldMk cId="3723859722" sldId="572"/>
        </pc:sldMkLst>
      </pc:sldChg>
      <pc:sldChg chg="addSp delSp modSp add">
        <pc:chgData name="Chris Droessler" userId="625c3661-9d64-47fa-b83c-4b49393bd161" providerId="ADAL" clId="{5A4A7A0C-DCEC-6E41-A3C6-0CDCD0B595C8}" dt="2020-09-03T17:07:45.758" v="154" actId="113"/>
        <pc:sldMkLst>
          <pc:docMk/>
          <pc:sldMk cId="1368034817" sldId="573"/>
        </pc:sldMkLst>
        <pc:spChg chg="add del mod">
          <ac:chgData name="Chris Droessler" userId="625c3661-9d64-47fa-b83c-4b49393bd161" providerId="ADAL" clId="{5A4A7A0C-DCEC-6E41-A3C6-0CDCD0B595C8}" dt="2020-09-03T17:07:39.622" v="150"/>
          <ac:spMkLst>
            <pc:docMk/>
            <pc:sldMk cId="1368034817" sldId="573"/>
            <ac:spMk id="2" creationId="{0F36CC5A-E2EF-9342-A445-2B1511F60836}"/>
          </ac:spMkLst>
        </pc:spChg>
        <pc:spChg chg="add del mod">
          <ac:chgData name="Chris Droessler" userId="625c3661-9d64-47fa-b83c-4b49393bd161" providerId="ADAL" clId="{5A4A7A0C-DCEC-6E41-A3C6-0CDCD0B595C8}" dt="2020-09-03T17:07:39.622" v="150"/>
          <ac:spMkLst>
            <pc:docMk/>
            <pc:sldMk cId="1368034817" sldId="573"/>
            <ac:spMk id="3" creationId="{8DC326DD-DDAD-264D-B0F8-568FFD10CCB3}"/>
          </ac:spMkLst>
        </pc:spChg>
        <pc:spChg chg="add del mod">
          <ac:chgData name="Chris Droessler" userId="625c3661-9d64-47fa-b83c-4b49393bd161" providerId="ADAL" clId="{5A4A7A0C-DCEC-6E41-A3C6-0CDCD0B595C8}" dt="2020-09-03T17:07:40.166" v="151"/>
          <ac:spMkLst>
            <pc:docMk/>
            <pc:sldMk cId="1368034817" sldId="573"/>
            <ac:spMk id="4" creationId="{3C754D94-56EB-9748-A5CF-C9608B5ED250}"/>
          </ac:spMkLst>
        </pc:spChg>
        <pc:spChg chg="add del mod">
          <ac:chgData name="Chris Droessler" userId="625c3661-9d64-47fa-b83c-4b49393bd161" providerId="ADAL" clId="{5A4A7A0C-DCEC-6E41-A3C6-0CDCD0B595C8}" dt="2020-09-03T17:07:40.166" v="151"/>
          <ac:spMkLst>
            <pc:docMk/>
            <pc:sldMk cId="1368034817" sldId="573"/>
            <ac:spMk id="5" creationId="{1F340CCD-2A2C-A148-AAC2-36710704C082}"/>
          </ac:spMkLst>
        </pc:spChg>
        <pc:spChg chg="add del mod">
          <ac:chgData name="Chris Droessler" userId="625c3661-9d64-47fa-b83c-4b49393bd161" providerId="ADAL" clId="{5A4A7A0C-DCEC-6E41-A3C6-0CDCD0B595C8}" dt="2020-09-03T17:07:40.390" v="152"/>
          <ac:spMkLst>
            <pc:docMk/>
            <pc:sldMk cId="1368034817" sldId="573"/>
            <ac:spMk id="6" creationId="{7BE0D618-D2EF-F246-854F-7014D32BDBBF}"/>
          </ac:spMkLst>
        </pc:spChg>
        <pc:spChg chg="add del mod">
          <ac:chgData name="Chris Droessler" userId="625c3661-9d64-47fa-b83c-4b49393bd161" providerId="ADAL" clId="{5A4A7A0C-DCEC-6E41-A3C6-0CDCD0B595C8}" dt="2020-09-03T17:07:40.390" v="152"/>
          <ac:spMkLst>
            <pc:docMk/>
            <pc:sldMk cId="1368034817" sldId="573"/>
            <ac:spMk id="7" creationId="{9D07B19F-0729-2E40-8138-8C4387F60FA3}"/>
          </ac:spMkLst>
        </pc:spChg>
        <pc:spChg chg="mod">
          <ac:chgData name="Chris Droessler" userId="625c3661-9d64-47fa-b83c-4b49393bd161" providerId="ADAL" clId="{5A4A7A0C-DCEC-6E41-A3C6-0CDCD0B595C8}" dt="2020-09-03T17:07:45.758" v="154" actId="113"/>
          <ac:spMkLst>
            <pc:docMk/>
            <pc:sldMk cId="1368034817" sldId="573"/>
            <ac:spMk id="181" creationId="{00000000-0000-0000-0000-000000000000}"/>
          </ac:spMkLst>
        </pc:spChg>
      </pc:sldChg>
      <pc:sldChg chg="addSp delSp modSp add del modTransition">
        <pc:chgData name="Chris Droessler" userId="625c3661-9d64-47fa-b83c-4b49393bd161" providerId="ADAL" clId="{5A4A7A0C-DCEC-6E41-A3C6-0CDCD0B595C8}" dt="2020-09-03T19:45:54.853" v="321" actId="2696"/>
        <pc:sldMkLst>
          <pc:docMk/>
          <pc:sldMk cId="3816939979" sldId="574"/>
        </pc:sldMkLst>
        <pc:spChg chg="mod">
          <ac:chgData name="Chris Droessler" userId="625c3661-9d64-47fa-b83c-4b49393bd161" providerId="ADAL" clId="{5A4A7A0C-DCEC-6E41-A3C6-0CDCD0B595C8}" dt="2020-09-03T17:08:26.564" v="160" actId="114"/>
          <ac:spMkLst>
            <pc:docMk/>
            <pc:sldMk cId="3816939979" sldId="574"/>
            <ac:spMk id="3" creationId="{75BD292C-43FA-9240-B987-019973DC4903}"/>
          </ac:spMkLst>
        </pc:spChg>
        <pc:spChg chg="add">
          <ac:chgData name="Chris Droessler" userId="625c3661-9d64-47fa-b83c-4b49393bd161" providerId="ADAL" clId="{5A4A7A0C-DCEC-6E41-A3C6-0CDCD0B595C8}" dt="2020-09-03T19:13:01.886" v="289"/>
          <ac:spMkLst>
            <pc:docMk/>
            <pc:sldMk cId="3816939979" sldId="574"/>
            <ac:spMk id="4" creationId="{D28AF549-4C8F-4541-96DD-280CAC7D0A1E}"/>
          </ac:spMkLst>
        </pc:spChg>
        <pc:spChg chg="add del mod">
          <ac:chgData name="Chris Droessler" userId="625c3661-9d64-47fa-b83c-4b49393bd161" providerId="ADAL" clId="{5A4A7A0C-DCEC-6E41-A3C6-0CDCD0B595C8}" dt="2020-09-03T17:08:09.204" v="155"/>
          <ac:spMkLst>
            <pc:docMk/>
            <pc:sldMk cId="3816939979" sldId="574"/>
            <ac:spMk id="4" creationId="{F72AD122-9F27-144C-A0C0-BC184E21DA70}"/>
          </ac:spMkLst>
        </pc:spChg>
        <pc:spChg chg="add del mod">
          <ac:chgData name="Chris Droessler" userId="625c3661-9d64-47fa-b83c-4b49393bd161" providerId="ADAL" clId="{5A4A7A0C-DCEC-6E41-A3C6-0CDCD0B595C8}" dt="2020-09-03T17:08:09.204" v="155"/>
          <ac:spMkLst>
            <pc:docMk/>
            <pc:sldMk cId="3816939979" sldId="574"/>
            <ac:spMk id="5" creationId="{1DAB36F4-91FE-D043-B34D-A2809FE696D0}"/>
          </ac:spMkLst>
        </pc:spChg>
      </pc:sldChg>
      <pc:sldChg chg="addSp add del modTransition">
        <pc:chgData name="Chris Droessler" userId="625c3661-9d64-47fa-b83c-4b49393bd161" providerId="ADAL" clId="{5A4A7A0C-DCEC-6E41-A3C6-0CDCD0B595C8}" dt="2020-09-03T19:45:55.924" v="322" actId="2696"/>
        <pc:sldMkLst>
          <pc:docMk/>
          <pc:sldMk cId="3005812414" sldId="575"/>
        </pc:sldMkLst>
        <pc:spChg chg="add">
          <ac:chgData name="Chris Droessler" userId="625c3661-9d64-47fa-b83c-4b49393bd161" providerId="ADAL" clId="{5A4A7A0C-DCEC-6E41-A3C6-0CDCD0B595C8}" dt="2020-09-03T19:13:06.639" v="290"/>
          <ac:spMkLst>
            <pc:docMk/>
            <pc:sldMk cId="3005812414" sldId="575"/>
            <ac:spMk id="4" creationId="{8A331528-55DB-304D-8173-C1E2230C8539}"/>
          </ac:spMkLst>
        </pc:spChg>
      </pc:sldChg>
      <pc:sldChg chg="addSp delSp modSp add modTransition">
        <pc:chgData name="Chris Droessler" userId="625c3661-9d64-47fa-b83c-4b49393bd161" providerId="ADAL" clId="{5A4A7A0C-DCEC-6E41-A3C6-0CDCD0B595C8}" dt="2020-09-03T20:00:56.549" v="717" actId="20577"/>
        <pc:sldMkLst>
          <pc:docMk/>
          <pc:sldMk cId="4182562006" sldId="576"/>
        </pc:sldMkLst>
        <pc:spChg chg="mod">
          <ac:chgData name="Chris Droessler" userId="625c3661-9d64-47fa-b83c-4b49393bd161" providerId="ADAL" clId="{5A4A7A0C-DCEC-6E41-A3C6-0CDCD0B595C8}" dt="2020-09-03T19:35:58.616" v="314" actId="20577"/>
          <ac:spMkLst>
            <pc:docMk/>
            <pc:sldMk cId="4182562006" sldId="576"/>
            <ac:spMk id="2" creationId="{EF048255-DC29-9141-B656-5DBE5531B699}"/>
          </ac:spMkLst>
        </pc:spChg>
        <pc:spChg chg="mod">
          <ac:chgData name="Chris Droessler" userId="625c3661-9d64-47fa-b83c-4b49393bd161" providerId="ADAL" clId="{5A4A7A0C-DCEC-6E41-A3C6-0CDCD0B595C8}" dt="2020-09-03T20:00:56.549" v="717" actId="20577"/>
          <ac:spMkLst>
            <pc:docMk/>
            <pc:sldMk cId="4182562006" sldId="576"/>
            <ac:spMk id="3" creationId="{593E5DB2-2EE2-7142-8E6D-4AF33354B47B}"/>
          </ac:spMkLst>
        </pc:spChg>
        <pc:spChg chg="add del mod">
          <ac:chgData name="Chris Droessler" userId="625c3661-9d64-47fa-b83c-4b49393bd161" providerId="ADAL" clId="{5A4A7A0C-DCEC-6E41-A3C6-0CDCD0B595C8}" dt="2020-09-03T17:06:17.090" v="129"/>
          <ac:spMkLst>
            <pc:docMk/>
            <pc:sldMk cId="4182562006" sldId="576"/>
            <ac:spMk id="4" creationId="{9FA19DF8-B325-F140-BF5C-BA2AA29D87A3}"/>
          </ac:spMkLst>
        </pc:spChg>
        <pc:spChg chg="add del mod">
          <ac:chgData name="Chris Droessler" userId="625c3661-9d64-47fa-b83c-4b49393bd161" providerId="ADAL" clId="{5A4A7A0C-DCEC-6E41-A3C6-0CDCD0B595C8}" dt="2020-09-03T17:06:17.090" v="129"/>
          <ac:spMkLst>
            <pc:docMk/>
            <pc:sldMk cId="4182562006" sldId="576"/>
            <ac:spMk id="5" creationId="{7831DD8E-F984-E442-A40E-EE4F1488A011}"/>
          </ac:spMkLst>
        </pc:spChg>
        <pc:spChg chg="add del mod">
          <ac:chgData name="Chris Droessler" userId="625c3661-9d64-47fa-b83c-4b49393bd161" providerId="ADAL" clId="{5A4A7A0C-DCEC-6E41-A3C6-0CDCD0B595C8}" dt="2020-09-03T17:06:18.610" v="131"/>
          <ac:spMkLst>
            <pc:docMk/>
            <pc:sldMk cId="4182562006" sldId="576"/>
            <ac:spMk id="6" creationId="{76997005-877A-2B45-A576-000C67DCC7CC}"/>
          </ac:spMkLst>
        </pc:spChg>
        <pc:spChg chg="add del mod">
          <ac:chgData name="Chris Droessler" userId="625c3661-9d64-47fa-b83c-4b49393bd161" providerId="ADAL" clId="{5A4A7A0C-DCEC-6E41-A3C6-0CDCD0B595C8}" dt="2020-09-03T17:06:18.610" v="131"/>
          <ac:spMkLst>
            <pc:docMk/>
            <pc:sldMk cId="4182562006" sldId="576"/>
            <ac:spMk id="7" creationId="{7052C2A3-53EB-254B-89E7-1AF9E0019179}"/>
          </ac:spMkLst>
        </pc:spChg>
        <pc:spChg chg="add del mod">
          <ac:chgData name="Chris Droessler" userId="625c3661-9d64-47fa-b83c-4b49393bd161" providerId="ADAL" clId="{5A4A7A0C-DCEC-6E41-A3C6-0CDCD0B595C8}" dt="2020-09-03T17:07:18.823" v="147"/>
          <ac:spMkLst>
            <pc:docMk/>
            <pc:sldMk cId="4182562006" sldId="576"/>
            <ac:spMk id="8" creationId="{F9A37DBA-0E04-2D44-83A8-E80FB55D1760}"/>
          </ac:spMkLst>
        </pc:spChg>
        <pc:spChg chg="add del mod">
          <ac:chgData name="Chris Droessler" userId="625c3661-9d64-47fa-b83c-4b49393bd161" providerId="ADAL" clId="{5A4A7A0C-DCEC-6E41-A3C6-0CDCD0B595C8}" dt="2020-09-03T17:07:18.823" v="147"/>
          <ac:spMkLst>
            <pc:docMk/>
            <pc:sldMk cId="4182562006" sldId="576"/>
            <ac:spMk id="9" creationId="{38FD4C38-24CD-B546-83BA-EF25CD8CB2D5}"/>
          </ac:spMkLst>
        </pc:spChg>
      </pc:sldChg>
      <pc:sldChg chg="addSp delSp modSp add del modTransition">
        <pc:chgData name="Chris Droessler" userId="625c3661-9d64-47fa-b83c-4b49393bd161" providerId="ADAL" clId="{5A4A7A0C-DCEC-6E41-A3C6-0CDCD0B595C8}" dt="2020-09-03T19:45:51.950" v="320" actId="2696"/>
        <pc:sldMkLst>
          <pc:docMk/>
          <pc:sldMk cId="3431467668" sldId="577"/>
        </pc:sldMkLst>
        <pc:spChg chg="mod">
          <ac:chgData name="Chris Droessler" userId="625c3661-9d64-47fa-b83c-4b49393bd161" providerId="ADAL" clId="{5A4A7A0C-DCEC-6E41-A3C6-0CDCD0B595C8}" dt="2020-09-03T17:05:16.720" v="110" actId="27636"/>
          <ac:spMkLst>
            <pc:docMk/>
            <pc:sldMk cId="3431467668" sldId="577"/>
            <ac:spMk id="3" creationId="{60031242-F504-894B-978D-59E6433622CA}"/>
          </ac:spMkLst>
        </pc:spChg>
        <pc:spChg chg="add mod">
          <ac:chgData name="Chris Droessler" userId="625c3661-9d64-47fa-b83c-4b49393bd161" providerId="ADAL" clId="{5A4A7A0C-DCEC-6E41-A3C6-0CDCD0B595C8}" dt="2020-09-03T19:12:39.313" v="288" actId="20577"/>
          <ac:spMkLst>
            <pc:docMk/>
            <pc:sldMk cId="3431467668" sldId="577"/>
            <ac:spMk id="4" creationId="{062429BE-AAC7-E549-8DDA-744562598C0E}"/>
          </ac:spMkLst>
        </pc:spChg>
        <pc:spChg chg="add del mod">
          <ac:chgData name="Chris Droessler" userId="625c3661-9d64-47fa-b83c-4b49393bd161" providerId="ADAL" clId="{5A4A7A0C-DCEC-6E41-A3C6-0CDCD0B595C8}" dt="2020-09-03T17:07:27.790" v="148"/>
          <ac:spMkLst>
            <pc:docMk/>
            <pc:sldMk cId="3431467668" sldId="577"/>
            <ac:spMk id="4" creationId="{A23A9DDB-7034-E84C-9A98-BA6CF49A6F0B}"/>
          </ac:spMkLst>
        </pc:spChg>
        <pc:spChg chg="add del mod">
          <ac:chgData name="Chris Droessler" userId="625c3661-9d64-47fa-b83c-4b49393bd161" providerId="ADAL" clId="{5A4A7A0C-DCEC-6E41-A3C6-0CDCD0B595C8}" dt="2020-09-03T17:07:27.790" v="148"/>
          <ac:spMkLst>
            <pc:docMk/>
            <pc:sldMk cId="3431467668" sldId="577"/>
            <ac:spMk id="5" creationId="{E33121A2-CF1E-F24D-9C08-22B57C47072D}"/>
          </ac:spMkLst>
        </pc:spChg>
        <pc:spChg chg="add del mod">
          <ac:chgData name="Chris Droessler" userId="625c3661-9d64-47fa-b83c-4b49393bd161" providerId="ADAL" clId="{5A4A7A0C-DCEC-6E41-A3C6-0CDCD0B595C8}" dt="2020-09-03T17:07:28.782" v="149"/>
          <ac:spMkLst>
            <pc:docMk/>
            <pc:sldMk cId="3431467668" sldId="577"/>
            <ac:spMk id="6" creationId="{1D71D2B4-1DB0-5B48-B0D3-5B2279EA16AA}"/>
          </ac:spMkLst>
        </pc:spChg>
        <pc:spChg chg="add del mod">
          <ac:chgData name="Chris Droessler" userId="625c3661-9d64-47fa-b83c-4b49393bd161" providerId="ADAL" clId="{5A4A7A0C-DCEC-6E41-A3C6-0CDCD0B595C8}" dt="2020-09-03T17:07:28.782" v="149"/>
          <ac:spMkLst>
            <pc:docMk/>
            <pc:sldMk cId="3431467668" sldId="577"/>
            <ac:spMk id="7" creationId="{2C5431C9-7049-6041-A7D6-37FE2560047D}"/>
          </ac:spMkLst>
        </pc:spChg>
      </pc:sldChg>
      <pc:sldChg chg="addSp delSp modSp add modTransition">
        <pc:chgData name="Chris Droessler" userId="625c3661-9d64-47fa-b83c-4b49393bd161" providerId="ADAL" clId="{5A4A7A0C-DCEC-6E41-A3C6-0CDCD0B595C8}" dt="2020-09-03T17:05:51.563" v="125"/>
        <pc:sldMkLst>
          <pc:docMk/>
          <pc:sldMk cId="1710148688" sldId="578"/>
        </pc:sldMkLst>
        <pc:spChg chg="add del mod">
          <ac:chgData name="Chris Droessler" userId="625c3661-9d64-47fa-b83c-4b49393bd161" providerId="ADAL" clId="{5A4A7A0C-DCEC-6E41-A3C6-0CDCD0B595C8}" dt="2020-09-03T17:05:50.123" v="121"/>
          <ac:spMkLst>
            <pc:docMk/>
            <pc:sldMk cId="1710148688" sldId="578"/>
            <ac:spMk id="4" creationId="{2DE81C6D-338F-2B43-A86A-73E37DE4CD47}"/>
          </ac:spMkLst>
        </pc:spChg>
        <pc:spChg chg="add del mod">
          <ac:chgData name="Chris Droessler" userId="625c3661-9d64-47fa-b83c-4b49393bd161" providerId="ADAL" clId="{5A4A7A0C-DCEC-6E41-A3C6-0CDCD0B595C8}" dt="2020-09-03T17:05:50.123" v="121"/>
          <ac:spMkLst>
            <pc:docMk/>
            <pc:sldMk cId="1710148688" sldId="578"/>
            <ac:spMk id="5" creationId="{8558D2AE-C1FF-3442-9B8F-02C4A8592950}"/>
          </ac:spMkLst>
        </pc:spChg>
        <pc:spChg chg="add del mod">
          <ac:chgData name="Chris Droessler" userId="625c3661-9d64-47fa-b83c-4b49393bd161" providerId="ADAL" clId="{5A4A7A0C-DCEC-6E41-A3C6-0CDCD0B595C8}" dt="2020-09-03T17:05:50.867" v="122"/>
          <ac:spMkLst>
            <pc:docMk/>
            <pc:sldMk cId="1710148688" sldId="578"/>
            <ac:spMk id="6" creationId="{FE5B3C82-CA0E-6E43-8ADF-7AFCACCA7971}"/>
          </ac:spMkLst>
        </pc:spChg>
        <pc:spChg chg="add del mod">
          <ac:chgData name="Chris Droessler" userId="625c3661-9d64-47fa-b83c-4b49393bd161" providerId="ADAL" clId="{5A4A7A0C-DCEC-6E41-A3C6-0CDCD0B595C8}" dt="2020-09-03T17:05:50.867" v="122"/>
          <ac:spMkLst>
            <pc:docMk/>
            <pc:sldMk cId="1710148688" sldId="578"/>
            <ac:spMk id="7" creationId="{3C9DB79C-7A3D-AE42-A536-A543987C9797}"/>
          </ac:spMkLst>
        </pc:spChg>
        <pc:spChg chg="add del mod">
          <ac:chgData name="Chris Droessler" userId="625c3661-9d64-47fa-b83c-4b49393bd161" providerId="ADAL" clId="{5A4A7A0C-DCEC-6E41-A3C6-0CDCD0B595C8}" dt="2020-09-03T17:05:51.131" v="123"/>
          <ac:spMkLst>
            <pc:docMk/>
            <pc:sldMk cId="1710148688" sldId="578"/>
            <ac:spMk id="8" creationId="{6A606E15-07CC-8C4B-B7E3-A2F15B7015EF}"/>
          </ac:spMkLst>
        </pc:spChg>
        <pc:spChg chg="add del mod">
          <ac:chgData name="Chris Droessler" userId="625c3661-9d64-47fa-b83c-4b49393bd161" providerId="ADAL" clId="{5A4A7A0C-DCEC-6E41-A3C6-0CDCD0B595C8}" dt="2020-09-03T17:05:51.131" v="123"/>
          <ac:spMkLst>
            <pc:docMk/>
            <pc:sldMk cId="1710148688" sldId="578"/>
            <ac:spMk id="9" creationId="{66C89492-8694-B043-A8E8-F1DF35674A39}"/>
          </ac:spMkLst>
        </pc:spChg>
        <pc:spChg chg="add del mod">
          <ac:chgData name="Chris Droessler" userId="625c3661-9d64-47fa-b83c-4b49393bd161" providerId="ADAL" clId="{5A4A7A0C-DCEC-6E41-A3C6-0CDCD0B595C8}" dt="2020-09-03T17:05:51.379" v="124"/>
          <ac:spMkLst>
            <pc:docMk/>
            <pc:sldMk cId="1710148688" sldId="578"/>
            <ac:spMk id="10" creationId="{5DE85FAE-FD97-8846-B10F-62FF30C6732E}"/>
          </ac:spMkLst>
        </pc:spChg>
        <pc:spChg chg="add del mod">
          <ac:chgData name="Chris Droessler" userId="625c3661-9d64-47fa-b83c-4b49393bd161" providerId="ADAL" clId="{5A4A7A0C-DCEC-6E41-A3C6-0CDCD0B595C8}" dt="2020-09-03T17:05:51.379" v="124"/>
          <ac:spMkLst>
            <pc:docMk/>
            <pc:sldMk cId="1710148688" sldId="578"/>
            <ac:spMk id="11" creationId="{F316A39C-F693-E44C-ADC8-5D4AF410336C}"/>
          </ac:spMkLst>
        </pc:spChg>
        <pc:spChg chg="add del mod">
          <ac:chgData name="Chris Droessler" userId="625c3661-9d64-47fa-b83c-4b49393bd161" providerId="ADAL" clId="{5A4A7A0C-DCEC-6E41-A3C6-0CDCD0B595C8}" dt="2020-09-03T17:05:51.563" v="125"/>
          <ac:spMkLst>
            <pc:docMk/>
            <pc:sldMk cId="1710148688" sldId="578"/>
            <ac:spMk id="12" creationId="{DD1B4B70-0192-7B4B-9F7C-2457B5B9BBF4}"/>
          </ac:spMkLst>
        </pc:spChg>
        <pc:spChg chg="add del mod">
          <ac:chgData name="Chris Droessler" userId="625c3661-9d64-47fa-b83c-4b49393bd161" providerId="ADAL" clId="{5A4A7A0C-DCEC-6E41-A3C6-0CDCD0B595C8}" dt="2020-09-03T17:05:51.563" v="125"/>
          <ac:spMkLst>
            <pc:docMk/>
            <pc:sldMk cId="1710148688" sldId="578"/>
            <ac:spMk id="13" creationId="{9EE42CB0-9AD0-3D40-9D0F-E2B189CFD8CB}"/>
          </ac:spMkLst>
        </pc:spChg>
      </pc:sldChg>
      <pc:sldChg chg="addSp delSp modSp add modTransition">
        <pc:chgData name="Chris Droessler" userId="625c3661-9d64-47fa-b83c-4b49393bd161" providerId="ADAL" clId="{5A4A7A0C-DCEC-6E41-A3C6-0CDCD0B595C8}" dt="2020-09-03T17:06:04.290" v="128"/>
        <pc:sldMkLst>
          <pc:docMk/>
          <pc:sldMk cId="2413342451" sldId="579"/>
        </pc:sldMkLst>
        <pc:spChg chg="add del mod">
          <ac:chgData name="Chris Droessler" userId="625c3661-9d64-47fa-b83c-4b49393bd161" providerId="ADAL" clId="{5A4A7A0C-DCEC-6E41-A3C6-0CDCD0B595C8}" dt="2020-09-03T17:06:03.739" v="126"/>
          <ac:spMkLst>
            <pc:docMk/>
            <pc:sldMk cId="2413342451" sldId="579"/>
            <ac:spMk id="4" creationId="{7987C9AB-0FE2-FD4B-92D3-C6F6DE571587}"/>
          </ac:spMkLst>
        </pc:spChg>
        <pc:spChg chg="add del mod">
          <ac:chgData name="Chris Droessler" userId="625c3661-9d64-47fa-b83c-4b49393bd161" providerId="ADAL" clId="{5A4A7A0C-DCEC-6E41-A3C6-0CDCD0B595C8}" dt="2020-09-03T17:06:03.739" v="126"/>
          <ac:spMkLst>
            <pc:docMk/>
            <pc:sldMk cId="2413342451" sldId="579"/>
            <ac:spMk id="5" creationId="{64338CC3-11B7-A14B-ADE2-82FF86E0B69F}"/>
          </ac:spMkLst>
        </pc:spChg>
        <pc:spChg chg="add del mod">
          <ac:chgData name="Chris Droessler" userId="625c3661-9d64-47fa-b83c-4b49393bd161" providerId="ADAL" clId="{5A4A7A0C-DCEC-6E41-A3C6-0CDCD0B595C8}" dt="2020-09-03T17:06:04.034" v="127"/>
          <ac:spMkLst>
            <pc:docMk/>
            <pc:sldMk cId="2413342451" sldId="579"/>
            <ac:spMk id="6" creationId="{C0505250-9115-1B47-A7FF-DAAF8FE2DA61}"/>
          </ac:spMkLst>
        </pc:spChg>
        <pc:spChg chg="add del mod">
          <ac:chgData name="Chris Droessler" userId="625c3661-9d64-47fa-b83c-4b49393bd161" providerId="ADAL" clId="{5A4A7A0C-DCEC-6E41-A3C6-0CDCD0B595C8}" dt="2020-09-03T17:06:04.034" v="127"/>
          <ac:spMkLst>
            <pc:docMk/>
            <pc:sldMk cId="2413342451" sldId="579"/>
            <ac:spMk id="7" creationId="{56A408A3-0DEE-144F-AD47-35A77C36F964}"/>
          </ac:spMkLst>
        </pc:spChg>
        <pc:spChg chg="add del mod">
          <ac:chgData name="Chris Droessler" userId="625c3661-9d64-47fa-b83c-4b49393bd161" providerId="ADAL" clId="{5A4A7A0C-DCEC-6E41-A3C6-0CDCD0B595C8}" dt="2020-09-03T17:06:04.290" v="128"/>
          <ac:spMkLst>
            <pc:docMk/>
            <pc:sldMk cId="2413342451" sldId="579"/>
            <ac:spMk id="8" creationId="{A23575E7-CC4B-954F-9ED0-D9F9D234B301}"/>
          </ac:spMkLst>
        </pc:spChg>
        <pc:spChg chg="add del mod">
          <ac:chgData name="Chris Droessler" userId="625c3661-9d64-47fa-b83c-4b49393bd161" providerId="ADAL" clId="{5A4A7A0C-DCEC-6E41-A3C6-0CDCD0B595C8}" dt="2020-09-03T17:06:04.290" v="128"/>
          <ac:spMkLst>
            <pc:docMk/>
            <pc:sldMk cId="2413342451" sldId="579"/>
            <ac:spMk id="9" creationId="{DB6CB30E-94E6-2B49-BFBF-751480D5BA35}"/>
          </ac:spMkLst>
        </pc:spChg>
      </pc:sldChg>
      <pc:sldChg chg="modSp modNotesTx">
        <pc:chgData name="Chris Droessler" userId="625c3661-9d64-47fa-b83c-4b49393bd161" providerId="ADAL" clId="{5A4A7A0C-DCEC-6E41-A3C6-0CDCD0B595C8}" dt="2020-09-04T11:24:10.822" v="1394" actId="20577"/>
        <pc:sldMkLst>
          <pc:docMk/>
          <pc:sldMk cId="3534465971" sldId="658"/>
        </pc:sldMkLst>
        <pc:spChg chg="mod">
          <ac:chgData name="Chris Droessler" userId="625c3661-9d64-47fa-b83c-4b49393bd161" providerId="ADAL" clId="{5A4A7A0C-DCEC-6E41-A3C6-0CDCD0B595C8}" dt="2020-09-03T17:14:15.952" v="235" actId="20577"/>
          <ac:spMkLst>
            <pc:docMk/>
            <pc:sldMk cId="3534465971" sldId="658"/>
            <ac:spMk id="2" creationId="{F51D6C97-1B25-458F-85E7-6F055DC9D482}"/>
          </ac:spMkLst>
        </pc:spChg>
        <pc:spChg chg="mod">
          <ac:chgData name="Chris Droessler" userId="625c3661-9d64-47fa-b83c-4b49393bd161" providerId="ADAL" clId="{5A4A7A0C-DCEC-6E41-A3C6-0CDCD0B595C8}" dt="2020-09-04T11:24:10.822" v="1394" actId="20577"/>
          <ac:spMkLst>
            <pc:docMk/>
            <pc:sldMk cId="3534465971" sldId="658"/>
            <ac:spMk id="4" creationId="{00000000-0000-0000-0000-000000000000}"/>
          </ac:spMkLst>
        </pc:spChg>
      </pc:sldChg>
      <pc:sldChg chg="del">
        <pc:chgData name="Chris Droessler" userId="625c3661-9d64-47fa-b83c-4b49393bd161" providerId="ADAL" clId="{5A4A7A0C-DCEC-6E41-A3C6-0CDCD0B595C8}" dt="2020-09-03T17:11:56.964" v="191" actId="2696"/>
        <pc:sldMkLst>
          <pc:docMk/>
          <pc:sldMk cId="3139218337" sldId="721"/>
        </pc:sldMkLst>
      </pc:sldChg>
      <pc:sldChg chg="del">
        <pc:chgData name="Chris Droessler" userId="625c3661-9d64-47fa-b83c-4b49393bd161" providerId="ADAL" clId="{5A4A7A0C-DCEC-6E41-A3C6-0CDCD0B595C8}" dt="2020-09-03T17:11:56.977" v="192" actId="2696"/>
        <pc:sldMkLst>
          <pc:docMk/>
          <pc:sldMk cId="3078072871" sldId="752"/>
        </pc:sldMkLst>
      </pc:sldChg>
      <pc:sldChg chg="del">
        <pc:chgData name="Chris Droessler" userId="625c3661-9d64-47fa-b83c-4b49393bd161" providerId="ADAL" clId="{5A4A7A0C-DCEC-6E41-A3C6-0CDCD0B595C8}" dt="2020-09-03T17:11:56.991" v="193" actId="2696"/>
        <pc:sldMkLst>
          <pc:docMk/>
          <pc:sldMk cId="57546599" sldId="753"/>
        </pc:sldMkLst>
      </pc:sldChg>
      <pc:sldChg chg="del">
        <pc:chgData name="Chris Droessler" userId="625c3661-9d64-47fa-b83c-4b49393bd161" providerId="ADAL" clId="{5A4A7A0C-DCEC-6E41-A3C6-0CDCD0B595C8}" dt="2020-09-03T17:11:57.004" v="194" actId="2696"/>
        <pc:sldMkLst>
          <pc:docMk/>
          <pc:sldMk cId="2116330429" sldId="754"/>
        </pc:sldMkLst>
      </pc:sldChg>
      <pc:sldChg chg="del">
        <pc:chgData name="Chris Droessler" userId="625c3661-9d64-47fa-b83c-4b49393bd161" providerId="ADAL" clId="{5A4A7A0C-DCEC-6E41-A3C6-0CDCD0B595C8}" dt="2020-09-03T17:01:55.840" v="100" actId="2696"/>
        <pc:sldMkLst>
          <pc:docMk/>
          <pc:sldMk cId="1675513861" sldId="756"/>
        </pc:sldMkLst>
      </pc:sldChg>
      <pc:sldChg chg="del">
        <pc:chgData name="Chris Droessler" userId="625c3661-9d64-47fa-b83c-4b49393bd161" providerId="ADAL" clId="{5A4A7A0C-DCEC-6E41-A3C6-0CDCD0B595C8}" dt="2020-09-03T17:01:30.017" v="94" actId="2696"/>
        <pc:sldMkLst>
          <pc:docMk/>
          <pc:sldMk cId="751751510" sldId="761"/>
        </pc:sldMkLst>
      </pc:sldChg>
      <pc:sldChg chg="del">
        <pc:chgData name="Chris Droessler" userId="625c3661-9d64-47fa-b83c-4b49393bd161" providerId="ADAL" clId="{5A4A7A0C-DCEC-6E41-A3C6-0CDCD0B595C8}" dt="2020-09-03T17:01:40.784" v="96" actId="2696"/>
        <pc:sldMkLst>
          <pc:docMk/>
          <pc:sldMk cId="3377696744" sldId="762"/>
        </pc:sldMkLst>
      </pc:sldChg>
      <pc:sldChg chg="del">
        <pc:chgData name="Chris Droessler" userId="625c3661-9d64-47fa-b83c-4b49393bd161" providerId="ADAL" clId="{5A4A7A0C-DCEC-6E41-A3C6-0CDCD0B595C8}" dt="2020-09-03T17:11:56.947" v="190" actId="2696"/>
        <pc:sldMkLst>
          <pc:docMk/>
          <pc:sldMk cId="1735002894" sldId="765"/>
        </pc:sldMkLst>
      </pc:sldChg>
      <pc:sldChg chg="del">
        <pc:chgData name="Chris Droessler" userId="625c3661-9d64-47fa-b83c-4b49393bd161" providerId="ADAL" clId="{5A4A7A0C-DCEC-6E41-A3C6-0CDCD0B595C8}" dt="2020-09-03T17:01:45.369" v="98" actId="2696"/>
        <pc:sldMkLst>
          <pc:docMk/>
          <pc:sldMk cId="4085112264" sldId="766"/>
        </pc:sldMkLst>
      </pc:sldChg>
      <pc:sldChg chg="del">
        <pc:chgData name="Chris Droessler" userId="625c3661-9d64-47fa-b83c-4b49393bd161" providerId="ADAL" clId="{5A4A7A0C-DCEC-6E41-A3C6-0CDCD0B595C8}" dt="2020-09-03T15:36:14.163" v="22" actId="2696"/>
        <pc:sldMkLst>
          <pc:docMk/>
          <pc:sldMk cId="9505819" sldId="767"/>
        </pc:sldMkLst>
      </pc:sldChg>
      <pc:sldChg chg="del">
        <pc:chgData name="Chris Droessler" userId="625c3661-9d64-47fa-b83c-4b49393bd161" providerId="ADAL" clId="{5A4A7A0C-DCEC-6E41-A3C6-0CDCD0B595C8}" dt="2020-09-03T17:01:48.960" v="99" actId="2696"/>
        <pc:sldMkLst>
          <pc:docMk/>
          <pc:sldMk cId="365843656" sldId="768"/>
        </pc:sldMkLst>
      </pc:sldChg>
      <pc:sldChg chg="del">
        <pc:chgData name="Chris Droessler" userId="625c3661-9d64-47fa-b83c-4b49393bd161" providerId="ADAL" clId="{5A4A7A0C-DCEC-6E41-A3C6-0CDCD0B595C8}" dt="2020-09-03T17:01:57.952" v="101" actId="2696"/>
        <pc:sldMkLst>
          <pc:docMk/>
          <pc:sldMk cId="388832889" sldId="769"/>
        </pc:sldMkLst>
      </pc:sldChg>
      <pc:sldChg chg="del">
        <pc:chgData name="Chris Droessler" userId="625c3661-9d64-47fa-b83c-4b49393bd161" providerId="ADAL" clId="{5A4A7A0C-DCEC-6E41-A3C6-0CDCD0B595C8}" dt="2020-09-03T17:01:31.609" v="95" actId="2696"/>
        <pc:sldMkLst>
          <pc:docMk/>
          <pc:sldMk cId="207772296" sldId="770"/>
        </pc:sldMkLst>
      </pc:sldChg>
      <pc:sldChg chg="modSp add modTransition">
        <pc:chgData name="Chris Droessler" userId="625c3661-9d64-47fa-b83c-4b49393bd161" providerId="ADAL" clId="{5A4A7A0C-DCEC-6E41-A3C6-0CDCD0B595C8}" dt="2020-09-03T15:55:10.586" v="90" actId="20577"/>
        <pc:sldMkLst>
          <pc:docMk/>
          <pc:sldMk cId="4292664348" sldId="771"/>
        </pc:sldMkLst>
        <pc:spChg chg="mod">
          <ac:chgData name="Chris Droessler" userId="625c3661-9d64-47fa-b83c-4b49393bd161" providerId="ADAL" clId="{5A4A7A0C-DCEC-6E41-A3C6-0CDCD0B595C8}" dt="2020-09-03T15:55:10.586" v="90" actId="20577"/>
          <ac:spMkLst>
            <pc:docMk/>
            <pc:sldMk cId="4292664348" sldId="771"/>
            <ac:spMk id="3" creationId="{420FD414-E693-9242-9A7C-AEF4082D6A0C}"/>
          </ac:spMkLst>
        </pc:spChg>
      </pc:sldChg>
      <pc:sldChg chg="modSp add modTransition">
        <pc:chgData name="Chris Droessler" userId="625c3661-9d64-47fa-b83c-4b49393bd161" providerId="ADAL" clId="{5A4A7A0C-DCEC-6E41-A3C6-0CDCD0B595C8}" dt="2020-09-03T17:13:05.821" v="231" actId="20577"/>
        <pc:sldMkLst>
          <pc:docMk/>
          <pc:sldMk cId="982373956" sldId="772"/>
        </pc:sldMkLst>
        <pc:spChg chg="mod">
          <ac:chgData name="Chris Droessler" userId="625c3661-9d64-47fa-b83c-4b49393bd161" providerId="ADAL" clId="{5A4A7A0C-DCEC-6E41-A3C6-0CDCD0B595C8}" dt="2020-09-03T17:13:05.821" v="231" actId="20577"/>
          <ac:spMkLst>
            <pc:docMk/>
            <pc:sldMk cId="982373956" sldId="772"/>
            <ac:spMk id="2" creationId="{70E7FB36-DF07-B44D-8D38-59F39D617117}"/>
          </ac:spMkLst>
        </pc:spChg>
      </pc:sldChg>
      <pc:sldChg chg="add modTransition modNotesTx">
        <pc:chgData name="Chris Droessler" userId="625c3661-9d64-47fa-b83c-4b49393bd161" providerId="ADAL" clId="{5A4A7A0C-DCEC-6E41-A3C6-0CDCD0B595C8}" dt="2020-09-03T19:49:45.596" v="511" actId="20577"/>
        <pc:sldMkLst>
          <pc:docMk/>
          <pc:sldMk cId="563983267" sldId="791"/>
        </pc:sldMkLst>
      </pc:sldChg>
      <pc:sldChg chg="add del">
        <pc:chgData name="Chris Droessler" userId="625c3661-9d64-47fa-b83c-4b49393bd161" providerId="ADAL" clId="{5A4A7A0C-DCEC-6E41-A3C6-0CDCD0B595C8}" dt="2020-09-03T19:46:10.506" v="323" actId="2696"/>
        <pc:sldMkLst>
          <pc:docMk/>
          <pc:sldMk cId="367864154" sldId="792"/>
        </pc:sldMkLst>
      </pc:sldChg>
      <pc:sldChg chg="add del">
        <pc:chgData name="Chris Droessler" userId="625c3661-9d64-47fa-b83c-4b49393bd161" providerId="ADAL" clId="{5A4A7A0C-DCEC-6E41-A3C6-0CDCD0B595C8}" dt="2020-09-03T19:46:12.913" v="324" actId="2696"/>
        <pc:sldMkLst>
          <pc:docMk/>
          <pc:sldMk cId="458564004" sldId="793"/>
        </pc:sldMkLst>
      </pc:sldChg>
      <pc:sldChg chg="add del">
        <pc:chgData name="Chris Droessler" userId="625c3661-9d64-47fa-b83c-4b49393bd161" providerId="ADAL" clId="{5A4A7A0C-DCEC-6E41-A3C6-0CDCD0B595C8}" dt="2020-09-03T19:46:15.089" v="325" actId="2696"/>
        <pc:sldMkLst>
          <pc:docMk/>
          <pc:sldMk cId="1572262850" sldId="794"/>
        </pc:sldMkLst>
      </pc:sldChg>
      <pc:sldChg chg="modSp add del ord modTransition">
        <pc:chgData name="Chris Droessler" userId="625c3661-9d64-47fa-b83c-4b49393bd161" providerId="ADAL" clId="{5A4A7A0C-DCEC-6E41-A3C6-0CDCD0B595C8}" dt="2020-09-03T19:41:58.511" v="317" actId="2696"/>
        <pc:sldMkLst>
          <pc:docMk/>
          <pc:sldMk cId="2986368229" sldId="795"/>
        </pc:sldMkLst>
        <pc:spChg chg="mod">
          <ac:chgData name="Chris Droessler" userId="625c3661-9d64-47fa-b83c-4b49393bd161" providerId="ADAL" clId="{5A4A7A0C-DCEC-6E41-A3C6-0CDCD0B595C8}" dt="2020-09-03T17:09:54.078" v="172" actId="20577"/>
          <ac:spMkLst>
            <pc:docMk/>
            <pc:sldMk cId="2986368229" sldId="795"/>
            <ac:spMk id="4" creationId="{00000000-0000-0000-0000-000000000000}"/>
          </ac:spMkLst>
        </pc:spChg>
      </pc:sldChg>
      <pc:sldChg chg="addSp delSp modSp add modTransition modNotesTx">
        <pc:chgData name="Chris Droessler" userId="625c3661-9d64-47fa-b83c-4b49393bd161" providerId="ADAL" clId="{5A4A7A0C-DCEC-6E41-A3C6-0CDCD0B595C8}" dt="2020-09-08T11:50:32.735" v="1625" actId="20577"/>
        <pc:sldMkLst>
          <pc:docMk/>
          <pc:sldMk cId="1816362711" sldId="796"/>
        </pc:sldMkLst>
        <pc:spChg chg="mod">
          <ac:chgData name="Chris Droessler" userId="625c3661-9d64-47fa-b83c-4b49393bd161" providerId="ADAL" clId="{5A4A7A0C-DCEC-6E41-A3C6-0CDCD0B595C8}" dt="2020-09-03T19:48:28.720" v="460" actId="20577"/>
          <ac:spMkLst>
            <pc:docMk/>
            <pc:sldMk cId="1816362711" sldId="796"/>
            <ac:spMk id="2" creationId="{2B1DAFD0-0344-E744-9C5E-631E6D5B978C}"/>
          </ac:spMkLst>
        </pc:spChg>
        <pc:spChg chg="add mod">
          <ac:chgData name="Chris Droessler" userId="625c3661-9d64-47fa-b83c-4b49393bd161" providerId="ADAL" clId="{5A4A7A0C-DCEC-6E41-A3C6-0CDCD0B595C8}" dt="2020-09-08T11:49:43.387" v="1622" actId="403"/>
          <ac:spMkLst>
            <pc:docMk/>
            <pc:sldMk cId="1816362711" sldId="796"/>
            <ac:spMk id="3" creationId="{7A7EA1B6-A383-4C40-88B3-B5F612E147E2}"/>
          </ac:spMkLst>
        </pc:spChg>
        <pc:spChg chg="del">
          <ac:chgData name="Chris Droessler" userId="625c3661-9d64-47fa-b83c-4b49393bd161" providerId="ADAL" clId="{5A4A7A0C-DCEC-6E41-A3C6-0CDCD0B595C8}" dt="2020-09-03T18:10:52.226" v="271"/>
          <ac:spMkLst>
            <pc:docMk/>
            <pc:sldMk cId="1816362711" sldId="796"/>
            <ac:spMk id="3" creationId="{F383AAC3-DF7F-3942-9671-CB2084A02F28}"/>
          </ac:spMkLst>
        </pc:spChg>
        <pc:spChg chg="add mod">
          <ac:chgData name="Chris Droessler" userId="625c3661-9d64-47fa-b83c-4b49393bd161" providerId="ADAL" clId="{5A4A7A0C-DCEC-6E41-A3C6-0CDCD0B595C8}" dt="2020-09-08T11:49:48.082" v="1623" actId="1076"/>
          <ac:spMkLst>
            <pc:docMk/>
            <pc:sldMk cId="1816362711" sldId="796"/>
            <ac:spMk id="4" creationId="{FB788EF7-AEC5-CF47-8140-A613D03952B5}"/>
          </ac:spMkLst>
        </pc:spChg>
        <pc:spChg chg="add mod">
          <ac:chgData name="Chris Droessler" userId="625c3661-9d64-47fa-b83c-4b49393bd161" providerId="ADAL" clId="{5A4A7A0C-DCEC-6E41-A3C6-0CDCD0B595C8}" dt="2020-09-03T19:48:08.339" v="459" actId="20577"/>
          <ac:spMkLst>
            <pc:docMk/>
            <pc:sldMk cId="1816362711" sldId="796"/>
            <ac:spMk id="6" creationId="{732B4283-5ED5-EC4D-B982-F064C7ED3407}"/>
          </ac:spMkLst>
        </pc:spChg>
        <pc:spChg chg="add mod">
          <ac:chgData name="Chris Droessler" userId="625c3661-9d64-47fa-b83c-4b49393bd161" providerId="ADAL" clId="{5A4A7A0C-DCEC-6E41-A3C6-0CDCD0B595C8}" dt="2020-09-03T19:47:35.285" v="452" actId="14100"/>
          <ac:spMkLst>
            <pc:docMk/>
            <pc:sldMk cId="1816362711" sldId="796"/>
            <ac:spMk id="7" creationId="{55A84F6C-C17F-4241-BDB6-2BF19E2D0350}"/>
          </ac:spMkLst>
        </pc:spChg>
        <pc:picChg chg="add mod">
          <ac:chgData name="Chris Droessler" userId="625c3661-9d64-47fa-b83c-4b49393bd161" providerId="ADAL" clId="{5A4A7A0C-DCEC-6E41-A3C6-0CDCD0B595C8}" dt="2020-09-08T11:48:49.348" v="1611" actId="1076"/>
          <ac:picMkLst>
            <pc:docMk/>
            <pc:sldMk cId="1816362711" sldId="796"/>
            <ac:picMk id="5" creationId="{C033A125-974A-FE42-905E-BC3A7D152418}"/>
          </ac:picMkLst>
        </pc:picChg>
      </pc:sldChg>
      <pc:sldChg chg="add modTransition">
        <pc:chgData name="Chris Droessler" userId="625c3661-9d64-47fa-b83c-4b49393bd161" providerId="ADAL" clId="{5A4A7A0C-DCEC-6E41-A3C6-0CDCD0B595C8}" dt="2020-09-03T19:42:10.742" v="319"/>
        <pc:sldMkLst>
          <pc:docMk/>
          <pc:sldMk cId="1073162594" sldId="797"/>
        </pc:sldMkLst>
      </pc:sldChg>
      <pc:sldChg chg="modSp add">
        <pc:chgData name="Chris Droessler" userId="625c3661-9d64-47fa-b83c-4b49393bd161" providerId="ADAL" clId="{5A4A7A0C-DCEC-6E41-A3C6-0CDCD0B595C8}" dt="2020-09-04T11:25:36.777" v="1398" actId="20577"/>
        <pc:sldMkLst>
          <pc:docMk/>
          <pc:sldMk cId="2204923872" sldId="798"/>
        </pc:sldMkLst>
        <pc:spChg chg="mod">
          <ac:chgData name="Chris Droessler" userId="625c3661-9d64-47fa-b83c-4b49393bd161" providerId="ADAL" clId="{5A4A7A0C-DCEC-6E41-A3C6-0CDCD0B595C8}" dt="2020-09-04T11:25:36.777" v="1398" actId="20577"/>
          <ac:spMkLst>
            <pc:docMk/>
            <pc:sldMk cId="2204923872" sldId="798"/>
            <ac:spMk id="4" creationId="{00000000-0000-0000-0000-000000000000}"/>
          </ac:spMkLst>
        </pc:spChg>
      </pc:sldChg>
      <pc:sldChg chg="del ord">
        <pc:chgData name="Chris Droessler" userId="625c3661-9d64-47fa-b83c-4b49393bd161" providerId="ADAL" clId="{5A4A7A0C-DCEC-6E41-A3C6-0CDCD0B595C8}" dt="2020-09-04T15:36:36.387" v="1603" actId="2696"/>
        <pc:sldMkLst>
          <pc:docMk/>
          <pc:sldMk cId="4249545463" sldId="799"/>
        </pc:sldMkLst>
      </pc:sldChg>
      <pc:sldChg chg="del">
        <pc:chgData name="Chris Droessler" userId="625c3661-9d64-47fa-b83c-4b49393bd161" providerId="ADAL" clId="{5A4A7A0C-DCEC-6E41-A3C6-0CDCD0B595C8}" dt="2020-09-04T14:01:17.931" v="1400" actId="2696"/>
        <pc:sldMkLst>
          <pc:docMk/>
          <pc:sldMk cId="491022106" sldId="800"/>
        </pc:sldMkLst>
      </pc:sldChg>
      <pc:sldChg chg="modSp add modTransition">
        <pc:chgData name="Chris Droessler" userId="625c3661-9d64-47fa-b83c-4b49393bd161" providerId="ADAL" clId="{5A4A7A0C-DCEC-6E41-A3C6-0CDCD0B595C8}" dt="2020-09-04T14:08:10.211" v="1401" actId="20577"/>
        <pc:sldMkLst>
          <pc:docMk/>
          <pc:sldMk cId="1564924593" sldId="801"/>
        </pc:sldMkLst>
        <pc:spChg chg="mod">
          <ac:chgData name="Chris Droessler" userId="625c3661-9d64-47fa-b83c-4b49393bd161" providerId="ADAL" clId="{5A4A7A0C-DCEC-6E41-A3C6-0CDCD0B595C8}" dt="2020-09-04T14:08:10.211" v="1401" actId="20577"/>
          <ac:spMkLst>
            <pc:docMk/>
            <pc:sldMk cId="1564924593" sldId="801"/>
            <ac:spMk id="2" creationId="{898F0DBD-24FC-4921-AB7C-5101450B299E}"/>
          </ac:spMkLst>
        </pc:spChg>
      </pc:sldChg>
      <pc:sldChg chg="add modTransition">
        <pc:chgData name="Chris Droessler" userId="625c3661-9d64-47fa-b83c-4b49393bd161" providerId="ADAL" clId="{5A4A7A0C-DCEC-6E41-A3C6-0CDCD0B595C8}" dt="2020-09-04T14:01:14.169" v="1399"/>
        <pc:sldMkLst>
          <pc:docMk/>
          <pc:sldMk cId="1290061274" sldId="802"/>
        </pc:sldMkLst>
      </pc:sldChg>
      <pc:sldChg chg="modSp add ord modTransition">
        <pc:chgData name="Chris Droessler" userId="625c3661-9d64-47fa-b83c-4b49393bd161" providerId="ADAL" clId="{5A4A7A0C-DCEC-6E41-A3C6-0CDCD0B595C8}" dt="2020-09-04T14:08:57.401" v="1405"/>
        <pc:sldMkLst>
          <pc:docMk/>
          <pc:sldMk cId="1936050037" sldId="803"/>
        </pc:sldMkLst>
        <pc:spChg chg="mod">
          <ac:chgData name="Chris Droessler" userId="625c3661-9d64-47fa-b83c-4b49393bd161" providerId="ADAL" clId="{5A4A7A0C-DCEC-6E41-A3C6-0CDCD0B595C8}" dt="2020-09-04T14:08:47.169" v="1403" actId="20577"/>
          <ac:spMkLst>
            <pc:docMk/>
            <pc:sldMk cId="1936050037" sldId="803"/>
            <ac:spMk id="3" creationId="{301B5DBD-5D4D-473E-A749-A2D99C4827E2}"/>
          </ac:spMkLst>
        </pc:spChg>
      </pc:sldChg>
      <pc:sldChg chg="add modTransition">
        <pc:chgData name="Chris Droessler" userId="625c3661-9d64-47fa-b83c-4b49393bd161" providerId="ADAL" clId="{5A4A7A0C-DCEC-6E41-A3C6-0CDCD0B595C8}" dt="2020-09-04T14:01:14.169" v="1399"/>
        <pc:sldMkLst>
          <pc:docMk/>
          <pc:sldMk cId="1955725035" sldId="804"/>
        </pc:sldMkLst>
      </pc:sldChg>
      <pc:sldChg chg="modSp add ord modTransition modNotesTx">
        <pc:chgData name="Chris Droessler" userId="625c3661-9d64-47fa-b83c-4b49393bd161" providerId="ADAL" clId="{5A4A7A0C-DCEC-6E41-A3C6-0CDCD0B595C8}" dt="2020-09-04T15:29:22.830" v="1509" actId="20577"/>
        <pc:sldMkLst>
          <pc:docMk/>
          <pc:sldMk cId="2040729912" sldId="805"/>
        </pc:sldMkLst>
        <pc:spChg chg="mod">
          <ac:chgData name="Chris Droessler" userId="625c3661-9d64-47fa-b83c-4b49393bd161" providerId="ADAL" clId="{5A4A7A0C-DCEC-6E41-A3C6-0CDCD0B595C8}" dt="2020-09-04T15:27:50.417" v="1459" actId="20577"/>
          <ac:spMkLst>
            <pc:docMk/>
            <pc:sldMk cId="2040729912" sldId="805"/>
            <ac:spMk id="2" creationId="{00000000-0000-0000-0000-000000000000}"/>
          </ac:spMkLst>
        </pc:spChg>
      </pc:sldChg>
      <pc:sldChg chg="add del modTransition">
        <pc:chgData name="Chris Droessler" userId="625c3661-9d64-47fa-b83c-4b49393bd161" providerId="ADAL" clId="{5A4A7A0C-DCEC-6E41-A3C6-0CDCD0B595C8}" dt="2020-09-04T15:26:54.888" v="1429" actId="2696"/>
        <pc:sldMkLst>
          <pc:docMk/>
          <pc:sldMk cId="3003348794" sldId="806"/>
        </pc:sldMkLst>
      </pc:sldChg>
      <pc:sldChg chg="add del modTransition">
        <pc:chgData name="Chris Droessler" userId="625c3661-9d64-47fa-b83c-4b49393bd161" providerId="ADAL" clId="{5A4A7A0C-DCEC-6E41-A3C6-0CDCD0B595C8}" dt="2020-09-04T15:27:15.391" v="1430" actId="2696"/>
        <pc:sldMkLst>
          <pc:docMk/>
          <pc:sldMk cId="3791587379" sldId="845"/>
        </pc:sldMkLst>
      </pc:sldChg>
      <pc:sldChg chg="add modTransition modNotesTx">
        <pc:chgData name="Chris Droessler" userId="625c3661-9d64-47fa-b83c-4b49393bd161" providerId="ADAL" clId="{5A4A7A0C-DCEC-6E41-A3C6-0CDCD0B595C8}" dt="2020-09-04T15:34:44.549" v="1602" actId="20577"/>
        <pc:sldMkLst>
          <pc:docMk/>
          <pc:sldMk cId="4253506713" sldId="851"/>
        </pc:sldMkLst>
      </pc:sldChg>
    </pc:docChg>
  </pc:docChgLst>
  <pc:docChgLst>
    <pc:chgData name="Chris Droessler" userId="625c3661-9d64-47fa-b83c-4b49393bd161" providerId="ADAL" clId="{7990C8FC-BA37-7841-83E2-D06D3E48BB3A}"/>
    <pc:docChg chg="custSel addSld delSld modSld sldOrd">
      <pc:chgData name="Chris Droessler" userId="625c3661-9d64-47fa-b83c-4b49393bd161" providerId="ADAL" clId="{7990C8FC-BA37-7841-83E2-D06D3E48BB3A}" dt="2020-10-14T16:02:57.467" v="119"/>
      <pc:docMkLst>
        <pc:docMk/>
      </pc:docMkLst>
      <pc:sldChg chg="modSp add ord modTransition">
        <pc:chgData name="Chris Droessler" userId="625c3661-9d64-47fa-b83c-4b49393bd161" providerId="ADAL" clId="{7990C8FC-BA37-7841-83E2-D06D3E48BB3A}" dt="2020-10-14T16:00:23.418" v="96"/>
        <pc:sldMkLst>
          <pc:docMk/>
          <pc:sldMk cId="874924342" sldId="262"/>
        </pc:sldMkLst>
        <pc:spChg chg="mod">
          <ac:chgData name="Chris Droessler" userId="625c3661-9d64-47fa-b83c-4b49393bd161" providerId="ADAL" clId="{7990C8FC-BA37-7841-83E2-D06D3E48BB3A}" dt="2020-10-14T15:57:12.034" v="55" actId="1038"/>
          <ac:spMkLst>
            <pc:docMk/>
            <pc:sldMk cId="874924342" sldId="262"/>
            <ac:spMk id="5" creationId="{0CD37DBA-E80E-45C6-A259-60A3A1D1759B}"/>
          </ac:spMkLst>
        </pc:spChg>
      </pc:sldChg>
      <pc:sldChg chg="addSp delSp modSp add ord modTransition">
        <pc:chgData name="Chris Droessler" userId="625c3661-9d64-47fa-b83c-4b49393bd161" providerId="ADAL" clId="{7990C8FC-BA37-7841-83E2-D06D3E48BB3A}" dt="2020-10-14T16:01:37.142" v="116" actId="14100"/>
        <pc:sldMkLst>
          <pc:docMk/>
          <pc:sldMk cId="1693158850" sldId="268"/>
        </pc:sldMkLst>
        <pc:spChg chg="add del mod">
          <ac:chgData name="Chris Droessler" userId="625c3661-9d64-47fa-b83c-4b49393bd161" providerId="ADAL" clId="{7990C8FC-BA37-7841-83E2-D06D3E48BB3A}" dt="2020-10-14T15:57:41.291" v="58"/>
          <ac:spMkLst>
            <pc:docMk/>
            <pc:sldMk cId="1693158850" sldId="268"/>
            <ac:spMk id="2" creationId="{890AADB3-A8C3-8840-800D-010E56B59807}"/>
          </ac:spMkLst>
        </pc:spChg>
        <pc:spChg chg="mod">
          <ac:chgData name="Chris Droessler" userId="625c3661-9d64-47fa-b83c-4b49393bd161" providerId="ADAL" clId="{7990C8FC-BA37-7841-83E2-D06D3E48BB3A}" dt="2020-10-14T15:57:54.817" v="63" actId="20577"/>
          <ac:spMkLst>
            <pc:docMk/>
            <pc:sldMk cId="1693158850" sldId="268"/>
            <ac:spMk id="3" creationId="{F52465E4-8782-44A1-A65F-7574812C4DA7}"/>
          </ac:spMkLst>
        </pc:spChg>
        <pc:spChg chg="mod">
          <ac:chgData name="Chris Droessler" userId="625c3661-9d64-47fa-b83c-4b49393bd161" providerId="ADAL" clId="{7990C8FC-BA37-7841-83E2-D06D3E48BB3A}" dt="2020-10-14T16:01:37.142" v="116" actId="14100"/>
          <ac:spMkLst>
            <pc:docMk/>
            <pc:sldMk cId="1693158850" sldId="268"/>
            <ac:spMk id="4" creationId="{446B7A5A-CAA0-4669-BE42-F43A8CCE8943}"/>
          </ac:spMkLst>
        </pc:spChg>
        <pc:spChg chg="add del mod">
          <ac:chgData name="Chris Droessler" userId="625c3661-9d64-47fa-b83c-4b49393bd161" providerId="ADAL" clId="{7990C8FC-BA37-7841-83E2-D06D3E48BB3A}" dt="2020-10-14T15:57:41.291" v="58"/>
          <ac:spMkLst>
            <pc:docMk/>
            <pc:sldMk cId="1693158850" sldId="268"/>
            <ac:spMk id="5" creationId="{6BEF31D9-947D-6745-974C-4AE865484B9C}"/>
          </ac:spMkLst>
        </pc:spChg>
        <pc:spChg chg="add del mod">
          <ac:chgData name="Chris Droessler" userId="625c3661-9d64-47fa-b83c-4b49393bd161" providerId="ADAL" clId="{7990C8FC-BA37-7841-83E2-D06D3E48BB3A}" dt="2020-10-14T15:57:42.299" v="59"/>
          <ac:spMkLst>
            <pc:docMk/>
            <pc:sldMk cId="1693158850" sldId="268"/>
            <ac:spMk id="6" creationId="{5E54B837-8C76-E94E-96D3-4EBEC7D993FB}"/>
          </ac:spMkLst>
        </pc:spChg>
        <pc:spChg chg="add del mod">
          <ac:chgData name="Chris Droessler" userId="625c3661-9d64-47fa-b83c-4b49393bd161" providerId="ADAL" clId="{7990C8FC-BA37-7841-83E2-D06D3E48BB3A}" dt="2020-10-14T15:57:42.299" v="59"/>
          <ac:spMkLst>
            <pc:docMk/>
            <pc:sldMk cId="1693158850" sldId="268"/>
            <ac:spMk id="7" creationId="{0FD5515E-DC39-8744-B526-0CFE12F44643}"/>
          </ac:spMkLst>
        </pc:spChg>
      </pc:sldChg>
      <pc:sldChg chg="add ord modTransition">
        <pc:chgData name="Chris Droessler" userId="625c3661-9d64-47fa-b83c-4b49393bd161" providerId="ADAL" clId="{7990C8FC-BA37-7841-83E2-D06D3E48BB3A}" dt="2020-10-14T16:00:23.418" v="96"/>
        <pc:sldMkLst>
          <pc:docMk/>
          <pc:sldMk cId="2595250910" sldId="269"/>
        </pc:sldMkLst>
      </pc:sldChg>
      <pc:sldChg chg="add ord modTransition">
        <pc:chgData name="Chris Droessler" userId="625c3661-9d64-47fa-b83c-4b49393bd161" providerId="ADAL" clId="{7990C8FC-BA37-7841-83E2-D06D3E48BB3A}" dt="2020-10-14T16:00:23.418" v="96"/>
        <pc:sldMkLst>
          <pc:docMk/>
          <pc:sldMk cId="2430486108" sldId="271"/>
        </pc:sldMkLst>
      </pc:sldChg>
      <pc:sldChg chg="modSp add ord modTransition">
        <pc:chgData name="Chris Droessler" userId="625c3661-9d64-47fa-b83c-4b49393bd161" providerId="ADAL" clId="{7990C8FC-BA37-7841-83E2-D06D3E48BB3A}" dt="2020-10-14T16:00:23.418" v="96"/>
        <pc:sldMkLst>
          <pc:docMk/>
          <pc:sldMk cId="2369402102" sldId="272"/>
        </pc:sldMkLst>
        <pc:picChg chg="mod">
          <ac:chgData name="Chris Droessler" userId="625c3661-9d64-47fa-b83c-4b49393bd161" providerId="ADAL" clId="{7990C8FC-BA37-7841-83E2-D06D3E48BB3A}" dt="2020-10-14T15:58:55.457" v="65" actId="14100"/>
          <ac:picMkLst>
            <pc:docMk/>
            <pc:sldMk cId="2369402102" sldId="272"/>
            <ac:picMk id="4098" creationId="{00000000-0000-0000-0000-000000000000}"/>
          </ac:picMkLst>
        </pc:picChg>
      </pc:sldChg>
      <pc:sldChg chg="add ord modTransition">
        <pc:chgData name="Chris Droessler" userId="625c3661-9d64-47fa-b83c-4b49393bd161" providerId="ADAL" clId="{7990C8FC-BA37-7841-83E2-D06D3E48BB3A}" dt="2020-10-14T16:00:23.418" v="96"/>
        <pc:sldMkLst>
          <pc:docMk/>
          <pc:sldMk cId="1495618669" sldId="274"/>
        </pc:sldMkLst>
      </pc:sldChg>
      <pc:sldChg chg="modSp">
        <pc:chgData name="Chris Droessler" userId="625c3661-9d64-47fa-b83c-4b49393bd161" providerId="ADAL" clId="{7990C8FC-BA37-7841-83E2-D06D3E48BB3A}" dt="2020-10-14T16:02:51.284" v="117" actId="20577"/>
        <pc:sldMkLst>
          <pc:docMk/>
          <pc:sldMk cId="2672686759" sldId="535"/>
        </pc:sldMkLst>
        <pc:spChg chg="mod">
          <ac:chgData name="Chris Droessler" userId="625c3661-9d64-47fa-b83c-4b49393bd161" providerId="ADAL" clId="{7990C8FC-BA37-7841-83E2-D06D3E48BB3A}" dt="2020-10-14T16:02:51.284" v="117" actId="20577"/>
          <ac:spMkLst>
            <pc:docMk/>
            <pc:sldMk cId="2672686759" sldId="535"/>
            <ac:spMk id="2" creationId="{091C0797-2774-194A-8BE9-FE634A90CAC1}"/>
          </ac:spMkLst>
        </pc:spChg>
      </pc:sldChg>
      <pc:sldChg chg="addSp delSp modSp setBg">
        <pc:chgData name="Chris Droessler" userId="625c3661-9d64-47fa-b83c-4b49393bd161" providerId="ADAL" clId="{7990C8FC-BA37-7841-83E2-D06D3E48BB3A}" dt="2020-10-14T15:55:19.855" v="33"/>
        <pc:sldMkLst>
          <pc:docMk/>
          <pc:sldMk cId="3361595968" sldId="536"/>
        </pc:sldMkLst>
        <pc:spChg chg="del">
          <ac:chgData name="Chris Droessler" userId="625c3661-9d64-47fa-b83c-4b49393bd161" providerId="ADAL" clId="{7990C8FC-BA37-7841-83E2-D06D3E48BB3A}" dt="2020-10-14T15:48:45.963" v="2"/>
          <ac:spMkLst>
            <pc:docMk/>
            <pc:sldMk cId="3361595968" sldId="536"/>
            <ac:spMk id="2" creationId="{7DA3BE7A-FF36-3D40-A856-557355DEFF75}"/>
          </ac:spMkLst>
        </pc:spChg>
        <pc:spChg chg="del">
          <ac:chgData name="Chris Droessler" userId="625c3661-9d64-47fa-b83c-4b49393bd161" providerId="ADAL" clId="{7990C8FC-BA37-7841-83E2-D06D3E48BB3A}" dt="2020-10-14T15:48:45.963" v="2"/>
          <ac:spMkLst>
            <pc:docMk/>
            <pc:sldMk cId="3361595968" sldId="536"/>
            <ac:spMk id="3" creationId="{EB3E590A-113E-3845-BC5D-F0763C23F3A8}"/>
          </ac:spMkLst>
        </pc:spChg>
        <pc:spChg chg="add mod">
          <ac:chgData name="Chris Droessler" userId="625c3661-9d64-47fa-b83c-4b49393bd161" providerId="ADAL" clId="{7990C8FC-BA37-7841-83E2-D06D3E48BB3A}" dt="2020-10-14T15:55:09.914" v="32" actId="167"/>
          <ac:spMkLst>
            <pc:docMk/>
            <pc:sldMk cId="3361595968" sldId="536"/>
            <ac:spMk id="6" creationId="{C4E51FE5-D0C4-2141-A230-ABF115C26A74}"/>
          </ac:spMkLst>
        </pc:spChg>
        <pc:picChg chg="add mod">
          <ac:chgData name="Chris Droessler" userId="625c3661-9d64-47fa-b83c-4b49393bd161" providerId="ADAL" clId="{7990C8FC-BA37-7841-83E2-D06D3E48BB3A}" dt="2020-10-14T15:53:22.520" v="8"/>
          <ac:picMkLst>
            <pc:docMk/>
            <pc:sldMk cId="3361595968" sldId="536"/>
            <ac:picMk id="5" creationId="{79E2F09B-7B3D-964B-8B80-5FBA192F0EA3}"/>
          </ac:picMkLst>
        </pc:picChg>
      </pc:sldChg>
      <pc:sldChg chg="addSp delSp modSp del">
        <pc:chgData name="Chris Droessler" userId="625c3661-9d64-47fa-b83c-4b49393bd161" providerId="ADAL" clId="{7990C8FC-BA37-7841-83E2-D06D3E48BB3A}" dt="2020-10-14T16:00:29.344" v="98" actId="2696"/>
        <pc:sldMkLst>
          <pc:docMk/>
          <pc:sldMk cId="128910086" sldId="537"/>
        </pc:sldMkLst>
        <pc:picChg chg="add del mod">
          <ac:chgData name="Chris Droessler" userId="625c3661-9d64-47fa-b83c-4b49393bd161" providerId="ADAL" clId="{7990C8FC-BA37-7841-83E2-D06D3E48BB3A}" dt="2020-10-14T15:48:41.030" v="1"/>
          <ac:picMkLst>
            <pc:docMk/>
            <pc:sldMk cId="128910086" sldId="537"/>
            <ac:picMk id="5" creationId="{34A6C59F-6A03-A245-9FFB-9309FD88A607}"/>
          </ac:picMkLst>
        </pc:picChg>
      </pc:sldChg>
      <pc:sldChg chg="del">
        <pc:chgData name="Chris Droessler" userId="625c3661-9d64-47fa-b83c-4b49393bd161" providerId="ADAL" clId="{7990C8FC-BA37-7841-83E2-D06D3E48BB3A}" dt="2020-10-14T16:00:29.346" v="99" actId="2696"/>
        <pc:sldMkLst>
          <pc:docMk/>
          <pc:sldMk cId="3590476769" sldId="538"/>
        </pc:sldMkLst>
      </pc:sldChg>
      <pc:sldChg chg="del">
        <pc:chgData name="Chris Droessler" userId="625c3661-9d64-47fa-b83c-4b49393bd161" providerId="ADAL" clId="{7990C8FC-BA37-7841-83E2-D06D3E48BB3A}" dt="2020-10-14T16:00:29.346" v="100" actId="2696"/>
        <pc:sldMkLst>
          <pc:docMk/>
          <pc:sldMk cId="112053235" sldId="539"/>
        </pc:sldMkLst>
      </pc:sldChg>
      <pc:sldChg chg="addSp modSp add setBg">
        <pc:chgData name="Chris Droessler" userId="625c3661-9d64-47fa-b83c-4b49393bd161" providerId="ADAL" clId="{7990C8FC-BA37-7841-83E2-D06D3E48BB3A}" dt="2020-10-14T15:55:23.302" v="34"/>
        <pc:sldMkLst>
          <pc:docMk/>
          <pc:sldMk cId="1332136055" sldId="540"/>
        </pc:sldMkLst>
        <pc:spChg chg="add mod">
          <ac:chgData name="Chris Droessler" userId="625c3661-9d64-47fa-b83c-4b49393bd161" providerId="ADAL" clId="{7990C8FC-BA37-7841-83E2-D06D3E48BB3A}" dt="2020-10-14T15:55:04.706" v="30" actId="167"/>
          <ac:spMkLst>
            <pc:docMk/>
            <pc:sldMk cId="1332136055" sldId="540"/>
            <ac:spMk id="4" creationId="{7150B329-F193-E74A-9E2F-0B8CD049CACD}"/>
          </ac:spMkLst>
        </pc:spChg>
        <pc:picChg chg="add mod">
          <ac:chgData name="Chris Droessler" userId="625c3661-9d64-47fa-b83c-4b49393bd161" providerId="ADAL" clId="{7990C8FC-BA37-7841-83E2-D06D3E48BB3A}" dt="2020-10-14T15:53:29.966" v="9"/>
          <ac:picMkLst>
            <pc:docMk/>
            <pc:sldMk cId="1332136055" sldId="540"/>
            <ac:picMk id="3" creationId="{FCFD55F7-9F49-BB44-BBA6-5B2DF93C5AEF}"/>
          </ac:picMkLst>
        </pc:picChg>
      </pc:sldChg>
      <pc:sldChg chg="addSp modSp add setBg">
        <pc:chgData name="Chris Droessler" userId="625c3661-9d64-47fa-b83c-4b49393bd161" providerId="ADAL" clId="{7990C8FC-BA37-7841-83E2-D06D3E48BB3A}" dt="2020-10-14T15:55:26.430" v="35"/>
        <pc:sldMkLst>
          <pc:docMk/>
          <pc:sldMk cId="754932304" sldId="541"/>
        </pc:sldMkLst>
        <pc:spChg chg="add mod">
          <ac:chgData name="Chris Droessler" userId="625c3661-9d64-47fa-b83c-4b49393bd161" providerId="ADAL" clId="{7990C8FC-BA37-7841-83E2-D06D3E48BB3A}" dt="2020-10-14T15:54:57.578" v="28" actId="167"/>
          <ac:spMkLst>
            <pc:docMk/>
            <pc:sldMk cId="754932304" sldId="541"/>
            <ac:spMk id="4" creationId="{1AADF0BA-37A8-E244-9ACA-5F3042225A8C}"/>
          </ac:spMkLst>
        </pc:spChg>
        <pc:picChg chg="add mod">
          <ac:chgData name="Chris Droessler" userId="625c3661-9d64-47fa-b83c-4b49393bd161" providerId="ADAL" clId="{7990C8FC-BA37-7841-83E2-D06D3E48BB3A}" dt="2020-10-14T15:53:34.111" v="10"/>
          <ac:picMkLst>
            <pc:docMk/>
            <pc:sldMk cId="754932304" sldId="541"/>
            <ac:picMk id="3" creationId="{05250888-209C-2149-8DEE-CAF4E7151780}"/>
          </ac:picMkLst>
        </pc:picChg>
      </pc:sldChg>
      <pc:sldChg chg="addSp modSp add setBg">
        <pc:chgData name="Chris Droessler" userId="625c3661-9d64-47fa-b83c-4b49393bd161" providerId="ADAL" clId="{7990C8FC-BA37-7841-83E2-D06D3E48BB3A}" dt="2020-10-14T15:55:37.128" v="36"/>
        <pc:sldMkLst>
          <pc:docMk/>
          <pc:sldMk cId="4171331329" sldId="542"/>
        </pc:sldMkLst>
        <pc:spChg chg="add mod">
          <ac:chgData name="Chris Droessler" userId="625c3661-9d64-47fa-b83c-4b49393bd161" providerId="ADAL" clId="{7990C8FC-BA37-7841-83E2-D06D3E48BB3A}" dt="2020-10-14T15:54:51.658" v="26" actId="167"/>
          <ac:spMkLst>
            <pc:docMk/>
            <pc:sldMk cId="4171331329" sldId="542"/>
            <ac:spMk id="4" creationId="{FA1B01B7-D156-034D-838B-97BC7363C7A1}"/>
          </ac:spMkLst>
        </pc:spChg>
        <pc:picChg chg="add mod">
          <ac:chgData name="Chris Droessler" userId="625c3661-9d64-47fa-b83c-4b49393bd161" providerId="ADAL" clId="{7990C8FC-BA37-7841-83E2-D06D3E48BB3A}" dt="2020-10-14T15:53:38.900" v="11"/>
          <ac:picMkLst>
            <pc:docMk/>
            <pc:sldMk cId="4171331329" sldId="542"/>
            <ac:picMk id="3" creationId="{FEE4CB99-D4C2-614B-AAAC-AE53A9DFE295}"/>
          </ac:picMkLst>
        </pc:picChg>
      </pc:sldChg>
      <pc:sldChg chg="addSp modSp add setBg">
        <pc:chgData name="Chris Droessler" userId="625c3661-9d64-47fa-b83c-4b49393bd161" providerId="ADAL" clId="{7990C8FC-BA37-7841-83E2-D06D3E48BB3A}" dt="2020-10-14T15:55:40.472" v="37"/>
        <pc:sldMkLst>
          <pc:docMk/>
          <pc:sldMk cId="3681041932" sldId="543"/>
        </pc:sldMkLst>
        <pc:spChg chg="add mod">
          <ac:chgData name="Chris Droessler" userId="625c3661-9d64-47fa-b83c-4b49393bd161" providerId="ADAL" clId="{7990C8FC-BA37-7841-83E2-D06D3E48BB3A}" dt="2020-10-14T15:54:39.666" v="24" actId="167"/>
          <ac:spMkLst>
            <pc:docMk/>
            <pc:sldMk cId="3681041932" sldId="543"/>
            <ac:spMk id="4" creationId="{954CA461-A70B-9C44-B42C-4977D5EA752A}"/>
          </ac:spMkLst>
        </pc:spChg>
        <pc:picChg chg="add mod">
          <ac:chgData name="Chris Droessler" userId="625c3661-9d64-47fa-b83c-4b49393bd161" providerId="ADAL" clId="{7990C8FC-BA37-7841-83E2-D06D3E48BB3A}" dt="2020-10-14T15:53:43.018" v="12"/>
          <ac:picMkLst>
            <pc:docMk/>
            <pc:sldMk cId="3681041932" sldId="543"/>
            <ac:picMk id="3" creationId="{BCEA7826-ACE8-5844-8A44-ADDB71242339}"/>
          </ac:picMkLst>
        </pc:picChg>
      </pc:sldChg>
      <pc:sldChg chg="add del">
        <pc:chgData name="Chris Droessler" userId="625c3661-9d64-47fa-b83c-4b49393bd161" providerId="ADAL" clId="{7990C8FC-BA37-7841-83E2-D06D3E48BB3A}" dt="2020-10-14T16:00:29.343" v="97" actId="2696"/>
        <pc:sldMkLst>
          <pc:docMk/>
          <pc:sldMk cId="3632943397" sldId="544"/>
        </pc:sldMkLst>
      </pc:sldChg>
      <pc:sldChg chg="addSp delSp modSp add ord">
        <pc:chgData name="Chris Droessler" userId="625c3661-9d64-47fa-b83c-4b49393bd161" providerId="ADAL" clId="{7990C8FC-BA37-7841-83E2-D06D3E48BB3A}" dt="2020-10-14T16:02:57.467" v="119"/>
        <pc:sldMkLst>
          <pc:docMk/>
          <pc:sldMk cId="3782479554" sldId="544"/>
        </pc:sldMkLst>
        <pc:spChg chg="mod">
          <ac:chgData name="Chris Droessler" userId="625c3661-9d64-47fa-b83c-4b49393bd161" providerId="ADAL" clId="{7990C8FC-BA37-7841-83E2-D06D3E48BB3A}" dt="2020-10-14T16:02:56.365" v="118" actId="20577"/>
          <ac:spMkLst>
            <pc:docMk/>
            <pc:sldMk cId="3782479554" sldId="544"/>
            <ac:spMk id="2" creationId="{091C0797-2774-194A-8BE9-FE634A90CAC1}"/>
          </ac:spMkLst>
        </pc:spChg>
        <pc:spChg chg="mod">
          <ac:chgData name="Chris Droessler" userId="625c3661-9d64-47fa-b83c-4b49393bd161" providerId="ADAL" clId="{7990C8FC-BA37-7841-83E2-D06D3E48BB3A}" dt="2020-10-14T16:00:50.902" v="113" actId="20577"/>
          <ac:spMkLst>
            <pc:docMk/>
            <pc:sldMk cId="3782479554" sldId="544"/>
            <ac:spMk id="3" creationId="{329FB44E-D183-8444-90CC-C89E6321C9BF}"/>
          </ac:spMkLst>
        </pc:spChg>
        <pc:spChg chg="add del mod">
          <ac:chgData name="Chris Droessler" userId="625c3661-9d64-47fa-b83c-4b49393bd161" providerId="ADAL" clId="{7990C8FC-BA37-7841-83E2-D06D3E48BB3A}" dt="2020-10-14T16:01:11.813" v="115" actId="478"/>
          <ac:spMkLst>
            <pc:docMk/>
            <pc:sldMk cId="3782479554" sldId="544"/>
            <ac:spMk id="4" creationId="{056EF491-944B-8944-8BEA-63EA9EDE51A3}"/>
          </ac:spMkLst>
        </pc:spChg>
      </pc:sldChg>
    </pc:docChg>
  </pc:docChgLst>
  <pc:docChgLst>
    <pc:chgData name="Chris Droessler" userId="625c3661-9d64-47fa-b83c-4b49393bd161" providerId="ADAL" clId="{3A1FD1D3-77D9-BF4A-BB13-F8160C6B1CFF}"/>
    <pc:docChg chg="undo custSel addSld delSld modSld">
      <pc:chgData name="Chris Droessler" userId="625c3661-9d64-47fa-b83c-4b49393bd161" providerId="ADAL" clId="{3A1FD1D3-77D9-BF4A-BB13-F8160C6B1CFF}" dt="2019-11-12T14:41:18.676" v="390" actId="20577"/>
      <pc:docMkLst>
        <pc:docMk/>
      </pc:docMkLst>
      <pc:sldChg chg="modSp">
        <pc:chgData name="Chris Droessler" userId="625c3661-9d64-47fa-b83c-4b49393bd161" providerId="ADAL" clId="{3A1FD1D3-77D9-BF4A-BB13-F8160C6B1CFF}" dt="2019-11-12T14:41:18.676" v="390" actId="20577"/>
        <pc:sldMkLst>
          <pc:docMk/>
          <pc:sldMk cId="3048565599" sldId="291"/>
        </pc:sldMkLst>
        <pc:spChg chg="mod">
          <ac:chgData name="Chris Droessler" userId="625c3661-9d64-47fa-b83c-4b49393bd161" providerId="ADAL" clId="{3A1FD1D3-77D9-BF4A-BB13-F8160C6B1CFF}" dt="2019-11-12T14:41:18.676" v="390" actId="20577"/>
          <ac:spMkLst>
            <pc:docMk/>
            <pc:sldMk cId="3048565599" sldId="291"/>
            <ac:spMk id="398" creationId="{00000000-0000-0000-0000-000000000000}"/>
          </ac:spMkLst>
        </pc:spChg>
      </pc:sldChg>
      <pc:sldChg chg="modSp">
        <pc:chgData name="Chris Droessler" userId="625c3661-9d64-47fa-b83c-4b49393bd161" providerId="ADAL" clId="{3A1FD1D3-77D9-BF4A-BB13-F8160C6B1CFF}" dt="2019-11-12T13:11:31.668" v="321" actId="20577"/>
        <pc:sldMkLst>
          <pc:docMk/>
          <pc:sldMk cId="971664512" sldId="534"/>
        </pc:sldMkLst>
        <pc:spChg chg="mod">
          <ac:chgData name="Chris Droessler" userId="625c3661-9d64-47fa-b83c-4b49393bd161" providerId="ADAL" clId="{3A1FD1D3-77D9-BF4A-BB13-F8160C6B1CFF}" dt="2019-11-12T13:11:31.668" v="321" actId="20577"/>
          <ac:spMkLst>
            <pc:docMk/>
            <pc:sldMk cId="971664512" sldId="534"/>
            <ac:spMk id="3" creationId="{00000000-0000-0000-0000-000000000000}"/>
          </ac:spMkLst>
        </pc:spChg>
      </pc:sldChg>
      <pc:sldChg chg="modSp">
        <pc:chgData name="Chris Droessler" userId="625c3661-9d64-47fa-b83c-4b49393bd161" providerId="ADAL" clId="{3A1FD1D3-77D9-BF4A-BB13-F8160C6B1CFF}" dt="2019-11-12T12:57:36.372" v="2" actId="27636"/>
        <pc:sldMkLst>
          <pc:docMk/>
          <pc:sldMk cId="503736447" sldId="560"/>
        </pc:sldMkLst>
        <pc:spChg chg="mod">
          <ac:chgData name="Chris Droessler" userId="625c3661-9d64-47fa-b83c-4b49393bd161" providerId="ADAL" clId="{3A1FD1D3-77D9-BF4A-BB13-F8160C6B1CFF}" dt="2019-11-12T12:57:36.372" v="2" actId="27636"/>
          <ac:spMkLst>
            <pc:docMk/>
            <pc:sldMk cId="503736447" sldId="560"/>
            <ac:spMk id="4" creationId="{00000000-0000-0000-0000-000000000000}"/>
          </ac:spMkLst>
        </pc:spChg>
      </pc:sldChg>
      <pc:sldChg chg="addSp delSp modSp add setBg delDesignElem">
        <pc:chgData name="Chris Droessler" userId="625c3661-9d64-47fa-b83c-4b49393bd161" providerId="ADAL" clId="{3A1FD1D3-77D9-BF4A-BB13-F8160C6B1CFF}" dt="2019-11-12T13:37:18.681" v="388" actId="1076"/>
        <pc:sldMkLst>
          <pc:docMk/>
          <pc:sldMk cId="2418671024" sldId="561"/>
        </pc:sldMkLst>
        <pc:spChg chg="mod">
          <ac:chgData name="Chris Droessler" userId="625c3661-9d64-47fa-b83c-4b49393bd161" providerId="ADAL" clId="{3A1FD1D3-77D9-BF4A-BB13-F8160C6B1CFF}" dt="2019-11-12T13:36:59.529" v="384" actId="20577"/>
          <ac:spMkLst>
            <pc:docMk/>
            <pc:sldMk cId="2418671024" sldId="561"/>
            <ac:spMk id="2" creationId="{E9498E27-4A46-4D9F-B919-4A6091A07762}"/>
          </ac:spMkLst>
        </pc:spChg>
        <pc:picChg chg="add mod">
          <ac:chgData name="Chris Droessler" userId="625c3661-9d64-47fa-b83c-4b49393bd161" providerId="ADAL" clId="{3A1FD1D3-77D9-BF4A-BB13-F8160C6B1CFF}" dt="2019-11-12T13:37:18.681" v="388" actId="1076"/>
          <ac:picMkLst>
            <pc:docMk/>
            <pc:sldMk cId="2418671024" sldId="561"/>
            <ac:picMk id="6" creationId="{7CA6E6DB-6B9D-7946-81BB-EDCCCBB0B4C0}"/>
          </ac:picMkLst>
        </pc:picChg>
        <pc:picChg chg="del">
          <ac:chgData name="Chris Droessler" userId="625c3661-9d64-47fa-b83c-4b49393bd161" providerId="ADAL" clId="{3A1FD1D3-77D9-BF4A-BB13-F8160C6B1CFF}" dt="2019-11-12T13:37:03.538" v="385" actId="478"/>
          <ac:picMkLst>
            <pc:docMk/>
            <pc:sldMk cId="2418671024" sldId="561"/>
            <ac:picMk id="7" creationId="{99E4FD0D-9AD8-4280-AEA4-76A93605B3E1}"/>
          </ac:picMkLst>
        </pc:picChg>
        <pc:cxnChg chg="del">
          <ac:chgData name="Chris Droessler" userId="625c3661-9d64-47fa-b83c-4b49393bd161" providerId="ADAL" clId="{3A1FD1D3-77D9-BF4A-BB13-F8160C6B1CFF}" dt="2019-11-12T13:10:51.665" v="310"/>
          <ac:cxnSpMkLst>
            <pc:docMk/>
            <pc:sldMk cId="2418671024" sldId="561"/>
            <ac:cxnSpMk id="9" creationId="{E4A809D5-3600-46D4-A466-67F2349A54FB}"/>
          </ac:cxnSpMkLst>
        </pc:cxnChg>
      </pc:sldChg>
      <pc:sldChg chg="modSp">
        <pc:chgData name="Chris Droessler" userId="625c3661-9d64-47fa-b83c-4b49393bd161" providerId="ADAL" clId="{3A1FD1D3-77D9-BF4A-BB13-F8160C6B1CFF}" dt="2019-11-12T12:57:36.277" v="1" actId="27636"/>
        <pc:sldMkLst>
          <pc:docMk/>
          <pc:sldMk cId="3534465971" sldId="658"/>
        </pc:sldMkLst>
        <pc:spChg chg="mod">
          <ac:chgData name="Chris Droessler" userId="625c3661-9d64-47fa-b83c-4b49393bd161" providerId="ADAL" clId="{3A1FD1D3-77D9-BF4A-BB13-F8160C6B1CFF}" dt="2019-11-12T12:57:36.277" v="1" actId="27636"/>
          <ac:spMkLst>
            <pc:docMk/>
            <pc:sldMk cId="3534465971" sldId="658"/>
            <ac:spMk id="4" creationId="{00000000-0000-0000-0000-000000000000}"/>
          </ac:spMkLst>
        </pc:spChg>
      </pc:sldChg>
      <pc:sldChg chg="modSp">
        <pc:chgData name="Chris Droessler" userId="625c3661-9d64-47fa-b83c-4b49393bd161" providerId="ADAL" clId="{3A1FD1D3-77D9-BF4A-BB13-F8160C6B1CFF}" dt="2019-11-12T13:16:54.669" v="367" actId="20577"/>
        <pc:sldMkLst>
          <pc:docMk/>
          <pc:sldMk cId="4195290847" sldId="663"/>
        </pc:sldMkLst>
        <pc:spChg chg="mod">
          <ac:chgData name="Chris Droessler" userId="625c3661-9d64-47fa-b83c-4b49393bd161" providerId="ADAL" clId="{3A1FD1D3-77D9-BF4A-BB13-F8160C6B1CFF}" dt="2019-11-12T13:16:54.669" v="367" actId="20577"/>
          <ac:spMkLst>
            <pc:docMk/>
            <pc:sldMk cId="4195290847" sldId="663"/>
            <ac:spMk id="2" creationId="{20FE68D4-A736-2846-A536-DBD1805AD3DB}"/>
          </ac:spMkLst>
        </pc:spChg>
      </pc:sldChg>
      <pc:sldChg chg="addSp delSp modSp">
        <pc:chgData name="Chris Droessler" userId="625c3661-9d64-47fa-b83c-4b49393bd161" providerId="ADAL" clId="{3A1FD1D3-77D9-BF4A-BB13-F8160C6B1CFF}" dt="2019-11-12T12:57:52.148" v="16"/>
        <pc:sldMkLst>
          <pc:docMk/>
          <pc:sldMk cId="3149178407" sldId="664"/>
        </pc:sldMkLst>
        <pc:spChg chg="mod">
          <ac:chgData name="Chris Droessler" userId="625c3661-9d64-47fa-b83c-4b49393bd161" providerId="ADAL" clId="{3A1FD1D3-77D9-BF4A-BB13-F8160C6B1CFF}" dt="2019-11-12T12:57:48.830" v="14" actId="20577"/>
          <ac:spMkLst>
            <pc:docMk/>
            <pc:sldMk cId="3149178407" sldId="664"/>
            <ac:spMk id="2" creationId="{577515B8-9200-374D-992F-372E54D01AB8}"/>
          </ac:spMkLst>
        </pc:spChg>
        <pc:spChg chg="add del mod">
          <ac:chgData name="Chris Droessler" userId="625c3661-9d64-47fa-b83c-4b49393bd161" providerId="ADAL" clId="{3A1FD1D3-77D9-BF4A-BB13-F8160C6B1CFF}" dt="2019-11-12T12:57:52.148" v="16"/>
          <ac:spMkLst>
            <pc:docMk/>
            <pc:sldMk cId="3149178407" sldId="664"/>
            <ac:spMk id="4" creationId="{3D9673D1-B725-334E-A82B-920518093F34}"/>
          </ac:spMkLst>
        </pc:spChg>
      </pc:sldChg>
      <pc:sldChg chg="modSp">
        <pc:chgData name="Chris Droessler" userId="625c3661-9d64-47fa-b83c-4b49393bd161" providerId="ADAL" clId="{3A1FD1D3-77D9-BF4A-BB13-F8160C6B1CFF}" dt="2019-11-12T13:14:42.888" v="365" actId="20577"/>
        <pc:sldMkLst>
          <pc:docMk/>
          <pc:sldMk cId="3804131059" sldId="679"/>
        </pc:sldMkLst>
        <pc:spChg chg="mod">
          <ac:chgData name="Chris Droessler" userId="625c3661-9d64-47fa-b83c-4b49393bd161" providerId="ADAL" clId="{3A1FD1D3-77D9-BF4A-BB13-F8160C6B1CFF}" dt="2019-11-12T13:14:42.888" v="365" actId="20577"/>
          <ac:spMkLst>
            <pc:docMk/>
            <pc:sldMk cId="3804131059" sldId="679"/>
            <ac:spMk id="2" creationId="{A993437E-863D-594B-BC80-1B42AD471292}"/>
          </ac:spMkLst>
        </pc:spChg>
      </pc:sldChg>
      <pc:sldChg chg="del">
        <pc:chgData name="Chris Droessler" userId="625c3661-9d64-47fa-b83c-4b49393bd161" providerId="ADAL" clId="{3A1FD1D3-77D9-BF4A-BB13-F8160C6B1CFF}" dt="2019-11-12T13:22:06.039" v="368" actId="2696"/>
        <pc:sldMkLst>
          <pc:docMk/>
          <pc:sldMk cId="1291929165" sldId="689"/>
        </pc:sldMkLst>
      </pc:sldChg>
      <pc:sldChg chg="add del">
        <pc:chgData name="Chris Droessler" userId="625c3661-9d64-47fa-b83c-4b49393bd161" providerId="ADAL" clId="{3A1FD1D3-77D9-BF4A-BB13-F8160C6B1CFF}" dt="2019-11-12T13:16:48.755" v="366" actId="2696"/>
        <pc:sldMkLst>
          <pc:docMk/>
          <pc:sldMk cId="3690474114" sldId="700"/>
        </pc:sldMkLst>
      </pc:sldChg>
      <pc:sldChg chg="add">
        <pc:chgData name="Chris Droessler" userId="625c3661-9d64-47fa-b83c-4b49393bd161" providerId="ADAL" clId="{3A1FD1D3-77D9-BF4A-BB13-F8160C6B1CFF}" dt="2019-11-12T13:10:51.665" v="310"/>
        <pc:sldMkLst>
          <pc:docMk/>
          <pc:sldMk cId="2565975212" sldId="701"/>
        </pc:sldMkLst>
      </pc:sldChg>
    </pc:docChg>
  </pc:docChgLst>
  <pc:docChgLst>
    <pc:chgData name="Chris Droessler" userId="625c3661-9d64-47fa-b83c-4b49393bd161" providerId="ADAL" clId="{45B3B9DE-C3A3-D24D-AC08-28D3E0BDAADA}"/>
    <pc:docChg chg="custSel addSld modSld">
      <pc:chgData name="Chris Droessler" userId="625c3661-9d64-47fa-b83c-4b49393bd161" providerId="ADAL" clId="{45B3B9DE-C3A3-D24D-AC08-28D3E0BDAADA}" dt="2020-05-12T12:42:31.711" v="485" actId="20577"/>
      <pc:docMkLst>
        <pc:docMk/>
      </pc:docMkLst>
      <pc:sldChg chg="addSp delSp modSp">
        <pc:chgData name="Chris Droessler" userId="625c3661-9d64-47fa-b83c-4b49393bd161" providerId="ADAL" clId="{45B3B9DE-C3A3-D24D-AC08-28D3E0BDAADA}" dt="2020-05-11T13:48:42.837" v="461" actId="478"/>
        <pc:sldMkLst>
          <pc:docMk/>
          <pc:sldMk cId="971664512" sldId="534"/>
        </pc:sldMkLst>
        <pc:spChg chg="add del mod">
          <ac:chgData name="Chris Droessler" userId="625c3661-9d64-47fa-b83c-4b49393bd161" providerId="ADAL" clId="{45B3B9DE-C3A3-D24D-AC08-28D3E0BDAADA}" dt="2020-05-11T13:48:42.837" v="461" actId="478"/>
          <ac:spMkLst>
            <pc:docMk/>
            <pc:sldMk cId="971664512" sldId="534"/>
            <ac:spMk id="5" creationId="{772AE84C-4397-C243-A69D-5D17CEDFF58E}"/>
          </ac:spMkLst>
        </pc:spChg>
      </pc:sldChg>
      <pc:sldChg chg="modSp">
        <pc:chgData name="Chris Droessler" userId="625c3661-9d64-47fa-b83c-4b49393bd161" providerId="ADAL" clId="{45B3B9DE-C3A3-D24D-AC08-28D3E0BDAADA}" dt="2020-05-12T12:42:31.711" v="485" actId="20577"/>
        <pc:sldMkLst>
          <pc:docMk/>
          <pc:sldMk cId="1675513861" sldId="756"/>
        </pc:sldMkLst>
        <pc:spChg chg="mod">
          <ac:chgData name="Chris Droessler" userId="625c3661-9d64-47fa-b83c-4b49393bd161" providerId="ADAL" clId="{45B3B9DE-C3A3-D24D-AC08-28D3E0BDAADA}" dt="2020-05-12T12:42:31.711" v="485" actId="20577"/>
          <ac:spMkLst>
            <pc:docMk/>
            <pc:sldMk cId="1675513861" sldId="756"/>
            <ac:spMk id="2" creationId="{2D60B45B-6484-D94F-A3B8-306BC92469C9}"/>
          </ac:spMkLst>
        </pc:spChg>
      </pc:sldChg>
      <pc:sldChg chg="modSp">
        <pc:chgData name="Chris Droessler" userId="625c3661-9d64-47fa-b83c-4b49393bd161" providerId="ADAL" clId="{45B3B9DE-C3A3-D24D-AC08-28D3E0BDAADA}" dt="2020-05-11T13:08:31.232" v="29" actId="20577"/>
        <pc:sldMkLst>
          <pc:docMk/>
          <pc:sldMk cId="751751510" sldId="761"/>
        </pc:sldMkLst>
        <pc:spChg chg="mod">
          <ac:chgData name="Chris Droessler" userId="625c3661-9d64-47fa-b83c-4b49393bd161" providerId="ADAL" clId="{45B3B9DE-C3A3-D24D-AC08-28D3E0BDAADA}" dt="2020-05-11T13:08:31.232" v="29" actId="20577"/>
          <ac:spMkLst>
            <pc:docMk/>
            <pc:sldMk cId="751751510" sldId="761"/>
            <ac:spMk id="3" creationId="{DEE7BACF-8DDA-49AD-8F7F-6D148AEB59BA}"/>
          </ac:spMkLst>
        </pc:spChg>
      </pc:sldChg>
      <pc:sldChg chg="modSp">
        <pc:chgData name="Chris Droessler" userId="625c3661-9d64-47fa-b83c-4b49393bd161" providerId="ADAL" clId="{45B3B9DE-C3A3-D24D-AC08-28D3E0BDAADA}" dt="2020-05-11T13:46:39.174" v="460" actId="20577"/>
        <pc:sldMkLst>
          <pc:docMk/>
          <pc:sldMk cId="365843656" sldId="768"/>
        </pc:sldMkLst>
        <pc:spChg chg="mod">
          <ac:chgData name="Chris Droessler" userId="625c3661-9d64-47fa-b83c-4b49393bd161" providerId="ADAL" clId="{45B3B9DE-C3A3-D24D-AC08-28D3E0BDAADA}" dt="2020-05-11T13:46:39.174" v="460" actId="20577"/>
          <ac:spMkLst>
            <pc:docMk/>
            <pc:sldMk cId="365843656" sldId="768"/>
            <ac:spMk id="2" creationId="{F64F0A26-B967-194D-A34E-1A24A272F847}"/>
          </ac:spMkLst>
        </pc:spChg>
      </pc:sldChg>
      <pc:sldChg chg="modSp add">
        <pc:chgData name="Chris Droessler" userId="625c3661-9d64-47fa-b83c-4b49393bd161" providerId="ADAL" clId="{45B3B9DE-C3A3-D24D-AC08-28D3E0BDAADA}" dt="2020-05-11T13:15:41.737" v="288" actId="20577"/>
        <pc:sldMkLst>
          <pc:docMk/>
          <pc:sldMk cId="207772296" sldId="770"/>
        </pc:sldMkLst>
        <pc:spChg chg="mod">
          <ac:chgData name="Chris Droessler" userId="625c3661-9d64-47fa-b83c-4b49393bd161" providerId="ADAL" clId="{45B3B9DE-C3A3-D24D-AC08-28D3E0BDAADA}" dt="2020-05-11T13:15:41.737" v="288" actId="20577"/>
          <ac:spMkLst>
            <pc:docMk/>
            <pc:sldMk cId="207772296" sldId="770"/>
            <ac:spMk id="2" creationId="{98226CFB-6368-D748-ABA0-30D76ED4C3A1}"/>
          </ac:spMkLst>
        </pc:spChg>
        <pc:spChg chg="mod">
          <ac:chgData name="Chris Droessler" userId="625c3661-9d64-47fa-b83c-4b49393bd161" providerId="ADAL" clId="{45B3B9DE-C3A3-D24D-AC08-28D3E0BDAADA}" dt="2020-05-11T13:11:06.933" v="67" actId="20577"/>
          <ac:spMkLst>
            <pc:docMk/>
            <pc:sldMk cId="207772296" sldId="770"/>
            <ac:spMk id="3" creationId="{0D7CF82E-8155-E546-AC19-FEC7CFC238B7}"/>
          </ac:spMkLst>
        </pc:spChg>
      </pc:sldChg>
    </pc:docChg>
  </pc:docChgLst>
  <pc:docChgLst>
    <pc:chgData name="Chris Droessler" userId="625c3661-9d64-47fa-b83c-4b49393bd161" providerId="ADAL" clId="{22DF4CDF-41CD-E647-B60C-0DDD4FE3BF5F}"/>
    <pc:docChg chg="custSel addSld modSld">
      <pc:chgData name="Chris Droessler" userId="625c3661-9d64-47fa-b83c-4b49393bd161" providerId="ADAL" clId="{22DF4CDF-41CD-E647-B60C-0DDD4FE3BF5F}" dt="2020-03-10T12:43:07.013" v="46" actId="27636"/>
      <pc:docMkLst>
        <pc:docMk/>
      </pc:docMkLst>
      <pc:sldChg chg="modSp">
        <pc:chgData name="Chris Droessler" userId="625c3661-9d64-47fa-b83c-4b49393bd161" providerId="ADAL" clId="{22DF4CDF-41CD-E647-B60C-0DDD4FE3BF5F}" dt="2020-03-10T12:37:03.327" v="26" actId="20577"/>
        <pc:sldMkLst>
          <pc:docMk/>
          <pc:sldMk cId="3675590858" sldId="260"/>
        </pc:sldMkLst>
        <pc:spChg chg="mod">
          <ac:chgData name="Chris Droessler" userId="625c3661-9d64-47fa-b83c-4b49393bd161" providerId="ADAL" clId="{22DF4CDF-41CD-E647-B60C-0DDD4FE3BF5F}" dt="2020-03-10T12:37:03.327" v="26" actId="20577"/>
          <ac:spMkLst>
            <pc:docMk/>
            <pc:sldMk cId="3675590858" sldId="260"/>
            <ac:spMk id="3" creationId="{420FD414-E693-9242-9A7C-AEF4082D6A0C}"/>
          </ac:spMkLst>
        </pc:spChg>
      </pc:sldChg>
      <pc:sldChg chg="modSp">
        <pc:chgData name="Chris Droessler" userId="625c3661-9d64-47fa-b83c-4b49393bd161" providerId="ADAL" clId="{22DF4CDF-41CD-E647-B60C-0DDD4FE3BF5F}" dt="2020-03-10T12:32:59.199" v="1" actId="27636"/>
        <pc:sldMkLst>
          <pc:docMk/>
          <pc:sldMk cId="1313301655" sldId="269"/>
        </pc:sldMkLst>
        <pc:spChg chg="mod">
          <ac:chgData name="Chris Droessler" userId="625c3661-9d64-47fa-b83c-4b49393bd161" providerId="ADAL" clId="{22DF4CDF-41CD-E647-B60C-0DDD4FE3BF5F}" dt="2020-03-10T12:32:59.199" v="1" actId="27636"/>
          <ac:spMkLst>
            <pc:docMk/>
            <pc:sldMk cId="1313301655" sldId="269"/>
            <ac:spMk id="4" creationId="{433ECD51-8493-E64E-ACC5-A80EE5E7DE59}"/>
          </ac:spMkLst>
        </pc:spChg>
      </pc:sldChg>
      <pc:sldChg chg="modSp">
        <pc:chgData name="Chris Droessler" userId="625c3661-9d64-47fa-b83c-4b49393bd161" providerId="ADAL" clId="{22DF4CDF-41CD-E647-B60C-0DDD4FE3BF5F}" dt="2020-03-10T12:43:07.013" v="46" actId="27636"/>
        <pc:sldMkLst>
          <pc:docMk/>
          <pc:sldMk cId="2418671024" sldId="561"/>
        </pc:sldMkLst>
        <pc:spChg chg="mod">
          <ac:chgData name="Chris Droessler" userId="625c3661-9d64-47fa-b83c-4b49393bd161" providerId="ADAL" clId="{22DF4CDF-41CD-E647-B60C-0DDD4FE3BF5F}" dt="2020-03-10T12:43:07.013" v="46" actId="27636"/>
          <ac:spMkLst>
            <pc:docMk/>
            <pc:sldMk cId="2418671024" sldId="561"/>
            <ac:spMk id="2" creationId="{E9498E27-4A46-4D9F-B919-4A6091A07762}"/>
          </ac:spMkLst>
        </pc:spChg>
      </pc:sldChg>
      <pc:sldChg chg="delSp modSp add">
        <pc:chgData name="Chris Droessler" userId="625c3661-9d64-47fa-b83c-4b49393bd161" providerId="ADAL" clId="{22DF4CDF-41CD-E647-B60C-0DDD4FE3BF5F}" dt="2020-03-10T12:33:20.136" v="19" actId="478"/>
        <pc:sldMkLst>
          <pc:docMk/>
          <pc:sldMk cId="434070127" sldId="755"/>
        </pc:sldMkLst>
        <pc:spChg chg="mod">
          <ac:chgData name="Chris Droessler" userId="625c3661-9d64-47fa-b83c-4b49393bd161" providerId="ADAL" clId="{22DF4CDF-41CD-E647-B60C-0DDD4FE3BF5F}" dt="2020-03-10T12:33:14.388" v="17" actId="20577"/>
          <ac:spMkLst>
            <pc:docMk/>
            <pc:sldMk cId="434070127" sldId="755"/>
            <ac:spMk id="2" creationId="{00000000-0000-0000-0000-000000000000}"/>
          </ac:spMkLst>
        </pc:spChg>
        <pc:spChg chg="mod">
          <ac:chgData name="Chris Droessler" userId="625c3661-9d64-47fa-b83c-4b49393bd161" providerId="ADAL" clId="{22DF4CDF-41CD-E647-B60C-0DDD4FE3BF5F}" dt="2020-03-10T12:33:18.525" v="18" actId="20577"/>
          <ac:spMkLst>
            <pc:docMk/>
            <pc:sldMk cId="434070127" sldId="755"/>
            <ac:spMk id="3" creationId="{00000000-0000-0000-0000-000000000000}"/>
          </ac:spMkLst>
        </pc:spChg>
        <pc:picChg chg="del">
          <ac:chgData name="Chris Droessler" userId="625c3661-9d64-47fa-b83c-4b49393bd161" providerId="ADAL" clId="{22DF4CDF-41CD-E647-B60C-0DDD4FE3BF5F}" dt="2020-03-10T12:33:20.136" v="19" actId="478"/>
          <ac:picMkLst>
            <pc:docMk/>
            <pc:sldMk cId="434070127" sldId="755"/>
            <ac:picMk id="1025" creationId="{E58E3D0E-2641-D945-9701-76B26B78DFFB}"/>
          </ac:picMkLst>
        </pc:picChg>
      </pc:sldChg>
    </pc:docChg>
  </pc:docChgLst>
  <pc:docChgLst>
    <pc:chgData name="Chris Droessler" userId="625c3661-9d64-47fa-b83c-4b49393bd161" providerId="ADAL" clId="{ADB2B63E-C1E3-5C44-8488-1E602F4F257D}"/>
    <pc:docChg chg="addSld modSld">
      <pc:chgData name="Chris Droessler" userId="625c3661-9d64-47fa-b83c-4b49393bd161" providerId="ADAL" clId="{ADB2B63E-C1E3-5C44-8488-1E602F4F257D}" dt="2020-01-14T13:24:37.338" v="20" actId="20577"/>
      <pc:docMkLst>
        <pc:docMk/>
      </pc:docMkLst>
      <pc:sldChg chg="modNotesTx">
        <pc:chgData name="Chris Droessler" userId="625c3661-9d64-47fa-b83c-4b49393bd161" providerId="ADAL" clId="{ADB2B63E-C1E3-5C44-8488-1E602F4F257D}" dt="2020-01-14T13:24:37.338" v="20" actId="20577"/>
        <pc:sldMkLst>
          <pc:docMk/>
          <pc:sldMk cId="2740154125" sldId="680"/>
        </pc:sldMkLst>
      </pc:sldChg>
      <pc:sldChg chg="addSp delSp modSp add">
        <pc:chgData name="Chris Droessler" userId="625c3661-9d64-47fa-b83c-4b49393bd161" providerId="ADAL" clId="{ADB2B63E-C1E3-5C44-8488-1E602F4F257D}" dt="2020-01-14T12:33:21.072" v="2"/>
        <pc:sldMkLst>
          <pc:docMk/>
          <pc:sldMk cId="2707207902" sldId="710"/>
        </pc:sldMkLst>
        <pc:spChg chg="add del mod">
          <ac:chgData name="Chris Droessler" userId="625c3661-9d64-47fa-b83c-4b49393bd161" providerId="ADAL" clId="{ADB2B63E-C1E3-5C44-8488-1E602F4F257D}" dt="2020-01-14T12:33:19.936" v="1"/>
          <ac:spMkLst>
            <pc:docMk/>
            <pc:sldMk cId="2707207902" sldId="710"/>
            <ac:spMk id="5" creationId="{4D403AE8-B38F-DD43-841A-F4E431837A1D}"/>
          </ac:spMkLst>
        </pc:spChg>
        <pc:spChg chg="add del mod">
          <ac:chgData name="Chris Droessler" userId="625c3661-9d64-47fa-b83c-4b49393bd161" providerId="ADAL" clId="{ADB2B63E-C1E3-5C44-8488-1E602F4F257D}" dt="2020-01-14T12:33:19.936" v="1"/>
          <ac:spMkLst>
            <pc:docMk/>
            <pc:sldMk cId="2707207902" sldId="710"/>
            <ac:spMk id="6" creationId="{A9FAF6FB-569A-A048-8DE8-7979615084B8}"/>
          </ac:spMkLst>
        </pc:spChg>
        <pc:spChg chg="add del mod">
          <ac:chgData name="Chris Droessler" userId="625c3661-9d64-47fa-b83c-4b49393bd161" providerId="ADAL" clId="{ADB2B63E-C1E3-5C44-8488-1E602F4F257D}" dt="2020-01-14T12:33:21.072" v="2"/>
          <ac:spMkLst>
            <pc:docMk/>
            <pc:sldMk cId="2707207902" sldId="710"/>
            <ac:spMk id="7" creationId="{FF9DDDA7-D17E-A646-98F0-DFF7113BD469}"/>
          </ac:spMkLst>
        </pc:spChg>
        <pc:spChg chg="add del mod">
          <ac:chgData name="Chris Droessler" userId="625c3661-9d64-47fa-b83c-4b49393bd161" providerId="ADAL" clId="{ADB2B63E-C1E3-5C44-8488-1E602F4F257D}" dt="2020-01-14T12:33:21.072" v="2"/>
          <ac:spMkLst>
            <pc:docMk/>
            <pc:sldMk cId="2707207902" sldId="710"/>
            <ac:spMk id="8" creationId="{89DDAAE0-55ED-744E-B9AA-71DDF56366BC}"/>
          </ac:spMkLst>
        </pc:spChg>
      </pc:sldChg>
    </pc:docChg>
  </pc:docChgLst>
  <pc:docChgLst>
    <pc:chgData name="Chris Droessler" userId="625c3661-9d64-47fa-b83c-4b49393bd161" providerId="ADAL" clId="{2FB715A2-91B6-224A-939E-53A3D76590B7}"/>
    <pc:docChg chg="undo custSel addSld modSld">
      <pc:chgData name="Chris Droessler" userId="625c3661-9d64-47fa-b83c-4b49393bd161" providerId="ADAL" clId="{2FB715A2-91B6-224A-939E-53A3D76590B7}" dt="2020-01-13T17:27:56.241" v="28" actId="403"/>
      <pc:docMkLst>
        <pc:docMk/>
      </pc:docMkLst>
      <pc:sldChg chg="modSp add">
        <pc:chgData name="Chris Droessler" userId="625c3661-9d64-47fa-b83c-4b49393bd161" providerId="ADAL" clId="{2FB715A2-91B6-224A-939E-53A3D76590B7}" dt="2020-01-13T17:27:56.241" v="28" actId="403"/>
        <pc:sldMkLst>
          <pc:docMk/>
          <pc:sldMk cId="2484892678" sldId="709"/>
        </pc:sldMkLst>
        <pc:spChg chg="mod">
          <ac:chgData name="Chris Droessler" userId="625c3661-9d64-47fa-b83c-4b49393bd161" providerId="ADAL" clId="{2FB715A2-91B6-224A-939E-53A3D76590B7}" dt="2020-01-13T17:24:20.035" v="6" actId="20577"/>
          <ac:spMkLst>
            <pc:docMk/>
            <pc:sldMk cId="2484892678" sldId="709"/>
            <ac:spMk id="2" creationId="{00000000-0000-0000-0000-000000000000}"/>
          </ac:spMkLst>
        </pc:spChg>
        <pc:spChg chg="mod">
          <ac:chgData name="Chris Droessler" userId="625c3661-9d64-47fa-b83c-4b49393bd161" providerId="ADAL" clId="{2FB715A2-91B6-224A-939E-53A3D76590B7}" dt="2020-01-13T17:27:56.241" v="28" actId="403"/>
          <ac:spMkLst>
            <pc:docMk/>
            <pc:sldMk cId="2484892678" sldId="709"/>
            <ac:spMk id="3" creationId="{00000000-0000-0000-0000-000000000000}"/>
          </ac:spMkLst>
        </pc:spChg>
        <pc:spChg chg="mod">
          <ac:chgData name="Chris Droessler" userId="625c3661-9d64-47fa-b83c-4b49393bd161" providerId="ADAL" clId="{2FB715A2-91B6-224A-939E-53A3D76590B7}" dt="2020-01-13T17:27:22.719" v="27" actId="1076"/>
          <ac:spMkLst>
            <pc:docMk/>
            <pc:sldMk cId="2484892678" sldId="709"/>
            <ac:spMk id="8" creationId="{E0C6E870-5B2B-4F44-A384-852B956C10A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10/16/20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10/16/20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students know where they are and where they are going to when out on the open sea of life?  Probably not.  Educators can help them locate themselves.  Revised dual-enrollment policies had great impact on programs including Huskins, Learn and Earn Online, and Concurrent Enrollment, that were combined into CCP.  Combining it into one program helped make Career and College Promise become very successful. </a:t>
            </a:r>
          </a:p>
        </p:txBody>
      </p:sp>
      <p:sp>
        <p:nvSpPr>
          <p:cNvPr id="4" name="Slide Number Placeholder 3"/>
          <p:cNvSpPr>
            <a:spLocks noGrp="1"/>
          </p:cNvSpPr>
          <p:nvPr>
            <p:ph type="sldNum" sz="quarter" idx="5"/>
          </p:nvPr>
        </p:nvSpPr>
        <p:spPr/>
        <p:txBody>
          <a:bodyPr/>
          <a:lstStyle/>
          <a:p>
            <a:fld id="{184BA8AE-7F14-4942-9827-B52B57E18F24}" type="slidenum">
              <a:rPr lang="en-US" smtClean="0"/>
              <a:t>2</a:t>
            </a:fld>
            <a:endParaRPr lang="en-US"/>
          </a:p>
        </p:txBody>
      </p:sp>
    </p:spTree>
    <p:extLst>
      <p:ext uri="{BB962C8B-B14F-4D97-AF65-F5344CB8AC3E}">
        <p14:creationId xmlns:p14="http://schemas.microsoft.com/office/powerpoint/2010/main" val="3071501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understand these components should be ready to begin work, in conjunction with technical training specific to their chosen profession.  There should be little redundancy between these course competencies and the technical course competencies that exist in other program courses.  These competencies should be the most important ones students need before walking onto a job site.  </a:t>
            </a:r>
          </a:p>
        </p:txBody>
      </p:sp>
      <p:sp>
        <p:nvSpPr>
          <p:cNvPr id="4" name="Slide Number Placeholder 3"/>
          <p:cNvSpPr>
            <a:spLocks noGrp="1"/>
          </p:cNvSpPr>
          <p:nvPr>
            <p:ph type="sldNum" sz="quarter" idx="5"/>
          </p:nvPr>
        </p:nvSpPr>
        <p:spPr/>
        <p:txBody>
          <a:bodyPr/>
          <a:lstStyle/>
          <a:p>
            <a:fld id="{184BA8AE-7F14-4942-9827-B52B57E18F24}" type="slidenum">
              <a:rPr lang="en-US" smtClean="0"/>
              <a:t>3</a:t>
            </a:fld>
            <a:endParaRPr lang="en-US"/>
          </a:p>
        </p:txBody>
      </p:sp>
    </p:spTree>
    <p:extLst>
      <p:ext uri="{BB962C8B-B14F-4D97-AF65-F5344CB8AC3E}">
        <p14:creationId xmlns:p14="http://schemas.microsoft.com/office/powerpoint/2010/main" val="3461713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r>
              <a:rPr lang="en-US" sz="2400" dirty="0"/>
              <a:t>The lower three tiers are where Employability Skills exist.  The lowest tier is soft skills.  Pre-apprenticeship skills focus in on those lower tiers.  These skills are transferable across all careers.  The higher tiers are where specialization occurs and where employers may require apprentices to learn skills specific to their company.</a:t>
            </a:r>
          </a:p>
        </p:txBody>
      </p:sp>
    </p:spTree>
    <p:extLst>
      <p:ext uri="{BB962C8B-B14F-4D97-AF65-F5344CB8AC3E}">
        <p14:creationId xmlns:p14="http://schemas.microsoft.com/office/powerpoint/2010/main" val="81931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BA8AE-7F14-4942-9827-B52B57E18F24}" type="slidenum">
              <a:rPr lang="en-US" smtClean="0"/>
              <a:t>5</a:t>
            </a:fld>
            <a:endParaRPr lang="en-US"/>
          </a:p>
        </p:txBody>
      </p:sp>
    </p:spTree>
    <p:extLst>
      <p:ext uri="{BB962C8B-B14F-4D97-AF65-F5344CB8AC3E}">
        <p14:creationId xmlns:p14="http://schemas.microsoft.com/office/powerpoint/2010/main" val="3502683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resources have been developed including syllabi, lesson plans and job sheets, and include support materials.  Many of the modules would be nearly identical across disciplines</a:t>
            </a:r>
            <a:r>
              <a:rPr lang="en-US"/>
              <a:t>.  </a:t>
            </a:r>
            <a:endParaRPr lang="en-US" dirty="0"/>
          </a:p>
        </p:txBody>
      </p:sp>
      <p:sp>
        <p:nvSpPr>
          <p:cNvPr id="4" name="Slide Number Placeholder 3"/>
          <p:cNvSpPr>
            <a:spLocks noGrp="1"/>
          </p:cNvSpPr>
          <p:nvPr>
            <p:ph type="sldNum" sz="quarter" idx="5"/>
          </p:nvPr>
        </p:nvSpPr>
        <p:spPr/>
        <p:txBody>
          <a:bodyPr/>
          <a:lstStyle/>
          <a:p>
            <a:fld id="{184BA8AE-7F14-4942-9827-B52B57E18F24}" type="slidenum">
              <a:rPr lang="en-US" smtClean="0"/>
              <a:t>6</a:t>
            </a:fld>
            <a:endParaRPr lang="en-US"/>
          </a:p>
        </p:txBody>
      </p:sp>
    </p:spTree>
    <p:extLst>
      <p:ext uri="{BB962C8B-B14F-4D97-AF65-F5344CB8AC3E}">
        <p14:creationId xmlns:p14="http://schemas.microsoft.com/office/powerpoint/2010/main" val="2356118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10/16/20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10/16/20</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
        <p:nvSpPr>
          <p:cNvPr id="6" name="Footer Placeholder 4">
            <a:extLst>
              <a:ext uri="{FF2B5EF4-FFF2-40B4-BE49-F238E27FC236}">
                <a16:creationId xmlns:a16="http://schemas.microsoft.com/office/drawing/2014/main" id="{19535D50-516C-FD45-863A-320262EE362F}"/>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7" name="Picture 6">
            <a:extLst>
              <a:ext uri="{FF2B5EF4-FFF2-40B4-BE49-F238E27FC236}">
                <a16:creationId xmlns:a16="http://schemas.microsoft.com/office/drawing/2014/main" id="{9742903E-CCCD-794C-85C8-1483EEAE23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74268DC7-027D-C648-9BA3-E4F4A9808B86}"/>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a:extLst>
              <a:ext uri="{FF2B5EF4-FFF2-40B4-BE49-F238E27FC236}">
                <a16:creationId xmlns:a16="http://schemas.microsoft.com/office/drawing/2014/main" id="{D9FA4655-50C3-264A-9310-3247FA3337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44E73F84-046E-2A46-99DD-2DAD61594CB5}"/>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8DFFB1B7-9F55-BC46-BBEB-7CC12D52D2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10/16/20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10/16/20</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mailto:scuilettif@nccommunitycolleges.edu"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0797-2774-194A-8BE9-FE634A90CAC1}"/>
              </a:ext>
            </a:extLst>
          </p:cNvPr>
          <p:cNvSpPr>
            <a:spLocks noGrp="1"/>
          </p:cNvSpPr>
          <p:nvPr>
            <p:ph type="ctrTitle"/>
          </p:nvPr>
        </p:nvSpPr>
        <p:spPr/>
        <p:txBody>
          <a:bodyPr/>
          <a:lstStyle/>
          <a:p>
            <a:r>
              <a:rPr lang="en-US" dirty="0"/>
              <a:t>Pathway to Employment Courses</a:t>
            </a:r>
          </a:p>
        </p:txBody>
      </p:sp>
      <p:sp>
        <p:nvSpPr>
          <p:cNvPr id="3" name="Subtitle 2">
            <a:extLst>
              <a:ext uri="{FF2B5EF4-FFF2-40B4-BE49-F238E27FC236}">
                <a16:creationId xmlns:a16="http://schemas.microsoft.com/office/drawing/2014/main" id="{329FB44E-D183-8444-90CC-C89E6321C9BF}"/>
              </a:ext>
            </a:extLst>
          </p:cNvPr>
          <p:cNvSpPr>
            <a:spLocks noGrp="1"/>
          </p:cNvSpPr>
          <p:nvPr>
            <p:ph type="subTitle" idx="1"/>
          </p:nvPr>
        </p:nvSpPr>
        <p:spPr/>
        <p:txBody>
          <a:bodyPr/>
          <a:lstStyle/>
          <a:p>
            <a:r>
              <a:rPr lang="en-US" dirty="0"/>
              <a:t>Frank </a:t>
            </a:r>
            <a:r>
              <a:rPr lang="en-US" dirty="0" err="1"/>
              <a:t>Scuiletti</a:t>
            </a:r>
            <a:endParaRPr lang="en-US" dirty="0"/>
          </a:p>
        </p:txBody>
      </p:sp>
    </p:spTree>
    <p:extLst>
      <p:ext uri="{BB962C8B-B14F-4D97-AF65-F5344CB8AC3E}">
        <p14:creationId xmlns:p14="http://schemas.microsoft.com/office/powerpoint/2010/main" val="267268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ADF0BA-37A8-E244-9ACA-5F3042225A8C}"/>
              </a:ext>
            </a:extLst>
          </p:cNvPr>
          <p:cNvSpPr/>
          <p:nvPr/>
        </p:nvSpPr>
        <p:spPr>
          <a:xfrm>
            <a:off x="2726267" y="0"/>
            <a:ext cx="3640666" cy="51435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5250888-209C-2149-8DEE-CAF4E7151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738" y="0"/>
            <a:ext cx="3974523" cy="5143500"/>
          </a:xfrm>
          <a:prstGeom prst="rect">
            <a:avLst/>
          </a:prstGeom>
        </p:spPr>
      </p:pic>
    </p:spTree>
    <p:extLst>
      <p:ext uri="{BB962C8B-B14F-4D97-AF65-F5344CB8AC3E}">
        <p14:creationId xmlns:p14="http://schemas.microsoft.com/office/powerpoint/2010/main" val="75493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1B01B7-D156-034D-838B-97BC7363C7A1}"/>
              </a:ext>
            </a:extLst>
          </p:cNvPr>
          <p:cNvSpPr/>
          <p:nvPr/>
        </p:nvSpPr>
        <p:spPr>
          <a:xfrm>
            <a:off x="2726267" y="0"/>
            <a:ext cx="3640666" cy="51435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E4CB99-D4C2-614B-AAAC-AE53A9DFE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738" y="0"/>
            <a:ext cx="3974523" cy="5143500"/>
          </a:xfrm>
          <a:prstGeom prst="rect">
            <a:avLst/>
          </a:prstGeom>
        </p:spPr>
      </p:pic>
    </p:spTree>
    <p:extLst>
      <p:ext uri="{BB962C8B-B14F-4D97-AF65-F5344CB8AC3E}">
        <p14:creationId xmlns:p14="http://schemas.microsoft.com/office/powerpoint/2010/main" val="417133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4CA461-A70B-9C44-B42C-4977D5EA752A}"/>
              </a:ext>
            </a:extLst>
          </p:cNvPr>
          <p:cNvSpPr/>
          <p:nvPr/>
        </p:nvSpPr>
        <p:spPr>
          <a:xfrm>
            <a:off x="2455333" y="0"/>
            <a:ext cx="4267200" cy="51435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EA7826-ACE8-5844-8A44-ADDB71242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738" y="0"/>
            <a:ext cx="3974523" cy="5143500"/>
          </a:xfrm>
          <a:prstGeom prst="rect">
            <a:avLst/>
          </a:prstGeom>
        </p:spPr>
      </p:pic>
    </p:spTree>
    <p:extLst>
      <p:ext uri="{BB962C8B-B14F-4D97-AF65-F5344CB8AC3E}">
        <p14:creationId xmlns:p14="http://schemas.microsoft.com/office/powerpoint/2010/main" val="368104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0797-2774-194A-8BE9-FE634A90CAC1}"/>
              </a:ext>
            </a:extLst>
          </p:cNvPr>
          <p:cNvSpPr>
            <a:spLocks noGrp="1"/>
          </p:cNvSpPr>
          <p:nvPr>
            <p:ph type="ctrTitle"/>
          </p:nvPr>
        </p:nvSpPr>
        <p:spPr/>
        <p:txBody>
          <a:bodyPr/>
          <a:lstStyle/>
          <a:p>
            <a:r>
              <a:rPr lang="en-US" dirty="0"/>
              <a:t>Pathway to Employment Courses</a:t>
            </a:r>
          </a:p>
        </p:txBody>
      </p:sp>
      <p:sp>
        <p:nvSpPr>
          <p:cNvPr id="3" name="Subtitle 2">
            <a:extLst>
              <a:ext uri="{FF2B5EF4-FFF2-40B4-BE49-F238E27FC236}">
                <a16:creationId xmlns:a16="http://schemas.microsoft.com/office/drawing/2014/main" id="{329FB44E-D183-8444-90CC-C89E6321C9BF}"/>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378247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1A2D-AAE2-448A-A81B-82AE1AF7EA5C}"/>
              </a:ext>
            </a:extLst>
          </p:cNvPr>
          <p:cNvSpPr>
            <a:spLocks noGrp="1"/>
          </p:cNvSpPr>
          <p:nvPr>
            <p:ph type="title"/>
          </p:nvPr>
        </p:nvSpPr>
        <p:spPr>
          <a:xfrm>
            <a:off x="3616037" y="143692"/>
            <a:ext cx="5437909" cy="874617"/>
          </a:xfrm>
        </p:spPr>
        <p:txBody>
          <a:bodyPr>
            <a:normAutofit fontScale="90000"/>
          </a:bodyPr>
          <a:lstStyle/>
          <a:p>
            <a:pPr algn="ctr"/>
            <a:br>
              <a:rPr lang="en-US" sz="3600" dirty="0">
                <a:solidFill>
                  <a:srgbClr val="00B050"/>
                </a:solidFill>
                <a:latin typeface="+mn-lt"/>
              </a:rPr>
            </a:br>
            <a:br>
              <a:rPr lang="en-US" sz="3600" dirty="0">
                <a:solidFill>
                  <a:srgbClr val="00B050"/>
                </a:solidFill>
                <a:latin typeface="+mn-lt"/>
              </a:rPr>
            </a:br>
            <a:r>
              <a:rPr lang="en-US" dirty="0">
                <a:solidFill>
                  <a:schemeClr val="accent6">
                    <a:lumMod val="75000"/>
                  </a:schemeClr>
                </a:solidFill>
                <a:latin typeface="+mn-lt"/>
              </a:rPr>
              <a:t>Teaching Pathway to </a:t>
            </a:r>
            <a:br>
              <a:rPr lang="en-US" dirty="0">
                <a:solidFill>
                  <a:schemeClr val="accent6">
                    <a:lumMod val="75000"/>
                  </a:schemeClr>
                </a:solidFill>
                <a:latin typeface="+mn-lt"/>
              </a:rPr>
            </a:br>
            <a:r>
              <a:rPr lang="en-US" dirty="0">
                <a:solidFill>
                  <a:schemeClr val="accent6">
                    <a:lumMod val="75000"/>
                  </a:schemeClr>
                </a:solidFill>
                <a:latin typeface="+mn-lt"/>
              </a:rPr>
              <a:t>Employment Courses </a:t>
            </a:r>
            <a:br>
              <a:rPr lang="en-US" dirty="0"/>
            </a:br>
            <a:br>
              <a:rPr lang="en-US" dirty="0"/>
            </a:br>
            <a:endParaRPr lang="en-US" b="1" dirty="0">
              <a:latin typeface="+mn-lt"/>
            </a:endParaRPr>
          </a:p>
        </p:txBody>
      </p:sp>
      <p:pic>
        <p:nvPicPr>
          <p:cNvPr id="3" name="Picture 2" descr="C:\Users\Frank\Desktop\HerosJourney4.jpg">
            <a:extLst>
              <a:ext uri="{FF2B5EF4-FFF2-40B4-BE49-F238E27FC236}">
                <a16:creationId xmlns:a16="http://schemas.microsoft.com/office/drawing/2014/main" id="{B72631AB-B3D1-46B6-A6B9-47B3453FC42C}"/>
              </a:ext>
            </a:extLst>
          </p:cNvPr>
          <p:cNvPicPr>
            <a:picLocks noChangeAspect="1" noChangeArrowheads="1"/>
          </p:cNvPicPr>
          <p:nvPr/>
        </p:nvPicPr>
        <p:blipFill>
          <a:blip r:embed="rId3" cstate="print"/>
          <a:srcRect/>
          <a:stretch>
            <a:fillRect/>
          </a:stretch>
        </p:blipFill>
        <p:spPr bwMode="auto">
          <a:xfrm>
            <a:off x="1" y="0"/>
            <a:ext cx="3616036" cy="5143500"/>
          </a:xfrm>
          <a:prstGeom prst="rect">
            <a:avLst/>
          </a:prstGeom>
          <a:noFill/>
        </p:spPr>
      </p:pic>
      <p:sp>
        <p:nvSpPr>
          <p:cNvPr id="5" name="TextBox 4">
            <a:extLst>
              <a:ext uri="{FF2B5EF4-FFF2-40B4-BE49-F238E27FC236}">
                <a16:creationId xmlns:a16="http://schemas.microsoft.com/office/drawing/2014/main" id="{0CD37DBA-E80E-45C6-A259-60A3A1D1759B}"/>
              </a:ext>
            </a:extLst>
          </p:cNvPr>
          <p:cNvSpPr txBox="1"/>
          <p:nvPr/>
        </p:nvSpPr>
        <p:spPr>
          <a:xfrm>
            <a:off x="3705681" y="1518129"/>
            <a:ext cx="5527964" cy="3416320"/>
          </a:xfrm>
          <a:prstGeom prst="rect">
            <a:avLst/>
          </a:prstGeom>
          <a:noFill/>
        </p:spPr>
        <p:txBody>
          <a:bodyPr wrap="square" rtlCol="0">
            <a:spAutoFit/>
          </a:bodyPr>
          <a:lstStyle/>
          <a:p>
            <a:pPr marL="127397" indent="-127397"/>
            <a:r>
              <a:rPr lang="en-US" sz="2400" b="1" dirty="0"/>
              <a:t>-</a:t>
            </a:r>
            <a:r>
              <a:rPr lang="en-US" sz="2400" b="1" dirty="0">
                <a:solidFill>
                  <a:srgbClr val="FF0000"/>
                </a:solidFill>
              </a:rPr>
              <a:t>Explain Employment Skills</a:t>
            </a:r>
          </a:p>
          <a:p>
            <a:pPr marL="127397" indent="-127397"/>
            <a:r>
              <a:rPr lang="en-US" sz="2400" b="1" dirty="0">
                <a:solidFill>
                  <a:srgbClr val="00B050"/>
                </a:solidFill>
              </a:rPr>
              <a:t>-Expose Students to Pathways</a:t>
            </a:r>
          </a:p>
          <a:p>
            <a:pPr marL="127397" indent="-127397"/>
            <a:r>
              <a:rPr lang="en-US" sz="2400" b="1" dirty="0"/>
              <a:t>-</a:t>
            </a:r>
            <a:r>
              <a:rPr lang="en-US" sz="2400" b="1" dirty="0">
                <a:solidFill>
                  <a:srgbClr val="7030A0"/>
                </a:solidFill>
              </a:rPr>
              <a:t>Provide</a:t>
            </a:r>
            <a:r>
              <a:rPr lang="en-US" sz="2400" b="1" dirty="0"/>
              <a:t> </a:t>
            </a:r>
            <a:r>
              <a:rPr lang="en-US" sz="2400" b="1" dirty="0">
                <a:solidFill>
                  <a:srgbClr val="7030A0"/>
                </a:solidFill>
              </a:rPr>
              <a:t>Opportunity for Certifications</a:t>
            </a:r>
          </a:p>
          <a:p>
            <a:pPr marL="127397" indent="-127397"/>
            <a:r>
              <a:rPr lang="en-US" sz="600" b="1" dirty="0"/>
              <a:t> </a:t>
            </a:r>
            <a:r>
              <a:rPr lang="en-US" sz="2400" b="1" dirty="0"/>
              <a:t>-</a:t>
            </a:r>
            <a:r>
              <a:rPr lang="en-US" sz="2400" b="1" dirty="0">
                <a:solidFill>
                  <a:srgbClr val="00B0F0"/>
                </a:solidFill>
              </a:rPr>
              <a:t>Show Students what Jobs Look/Feel like</a:t>
            </a:r>
          </a:p>
          <a:p>
            <a:pPr marL="127397" indent="-127397"/>
            <a:r>
              <a:rPr lang="en-US" sz="2400" b="1" dirty="0">
                <a:solidFill>
                  <a:schemeClr val="accent2">
                    <a:lumMod val="50000"/>
                  </a:schemeClr>
                </a:solidFill>
              </a:rPr>
              <a:t>-Help Students Discover Themselves</a:t>
            </a:r>
          </a:p>
          <a:p>
            <a:pPr marL="41672" indent="-41672"/>
            <a:r>
              <a:rPr lang="en-US" sz="2400" b="1" dirty="0"/>
              <a:t>-</a:t>
            </a:r>
            <a:r>
              <a:rPr lang="en-US" sz="2400" b="1" dirty="0">
                <a:solidFill>
                  <a:srgbClr val="FFC000"/>
                </a:solidFill>
              </a:rPr>
              <a:t>Mentor and Facilitate Learning</a:t>
            </a:r>
          </a:p>
          <a:p>
            <a:pPr marL="41672" indent="-41672"/>
            <a:r>
              <a:rPr lang="en-US" sz="2400" b="1" dirty="0">
                <a:solidFill>
                  <a:srgbClr val="C00000"/>
                </a:solidFill>
              </a:rPr>
              <a:t>-Guide &amp; Motivate!</a:t>
            </a:r>
          </a:p>
          <a:p>
            <a:pPr marL="41672" indent="-41672"/>
            <a:r>
              <a:rPr lang="en-US" sz="2400" b="1" dirty="0">
                <a:solidFill>
                  <a:schemeClr val="accent6">
                    <a:lumMod val="75000"/>
                  </a:schemeClr>
                </a:solidFill>
              </a:rPr>
              <a:t>-Not a Capstone Course</a:t>
            </a:r>
          </a:p>
          <a:p>
            <a:pPr marL="41672" indent="-41672"/>
            <a:endParaRPr lang="en-US" sz="2400" b="1" dirty="0">
              <a:solidFill>
                <a:srgbClr val="C00000"/>
              </a:solidFill>
            </a:endParaRPr>
          </a:p>
        </p:txBody>
      </p:sp>
    </p:spTree>
    <p:extLst>
      <p:ext uri="{BB962C8B-B14F-4D97-AF65-F5344CB8AC3E}">
        <p14:creationId xmlns:p14="http://schemas.microsoft.com/office/powerpoint/2010/main" val="8749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6B7A5A-CAA0-4669-BE42-F43A8CCE8943}"/>
              </a:ext>
            </a:extLst>
          </p:cNvPr>
          <p:cNvSpPr>
            <a:spLocks noGrp="1"/>
          </p:cNvSpPr>
          <p:nvPr>
            <p:ph idx="1"/>
          </p:nvPr>
        </p:nvSpPr>
        <p:spPr>
          <a:xfrm>
            <a:off x="628650" y="1120540"/>
            <a:ext cx="7886700" cy="3749118"/>
          </a:xfrm>
        </p:spPr>
        <p:txBody>
          <a:bodyPr/>
          <a:lstStyle/>
          <a:p>
            <a:r>
              <a:rPr lang="en-US" dirty="0"/>
              <a:t>Module 1:  Safety</a:t>
            </a:r>
          </a:p>
          <a:p>
            <a:r>
              <a:rPr lang="en-US" dirty="0"/>
              <a:t>Module 2:  Communication Skills</a:t>
            </a:r>
          </a:p>
          <a:p>
            <a:r>
              <a:rPr lang="en-US" dirty="0"/>
              <a:t>Module 3:  Industry Overview</a:t>
            </a:r>
          </a:p>
          <a:p>
            <a:r>
              <a:rPr lang="en-US" dirty="0"/>
              <a:t>Module 4:  Computation and Financial Literacy</a:t>
            </a:r>
          </a:p>
          <a:p>
            <a:r>
              <a:rPr lang="en-US" dirty="0"/>
              <a:t>Module 5:  Employability Skills</a:t>
            </a:r>
          </a:p>
          <a:p>
            <a:r>
              <a:rPr lang="en-US" dirty="0"/>
              <a:t>Module 6:  Personal Health</a:t>
            </a:r>
          </a:p>
          <a:p>
            <a:r>
              <a:rPr lang="en-US" dirty="0"/>
              <a:t>Module 7:  Career Pathways including Apprenticeship</a:t>
            </a:r>
          </a:p>
          <a:p>
            <a:r>
              <a:rPr lang="en-US" dirty="0"/>
              <a:t>Module 8:  Job Preparation and Required Job Skills</a:t>
            </a:r>
          </a:p>
          <a:p>
            <a:r>
              <a:rPr lang="en-US" dirty="0"/>
              <a:t>Module 9:  Industry and Site Visits</a:t>
            </a:r>
          </a:p>
          <a:p>
            <a:endParaRPr lang="en-US" dirty="0"/>
          </a:p>
        </p:txBody>
      </p:sp>
      <p:sp>
        <p:nvSpPr>
          <p:cNvPr id="3" name="Title 2">
            <a:extLst>
              <a:ext uri="{FF2B5EF4-FFF2-40B4-BE49-F238E27FC236}">
                <a16:creationId xmlns:a16="http://schemas.microsoft.com/office/drawing/2014/main" id="{F52465E4-8782-44A1-A65F-7574812C4DA7}"/>
              </a:ext>
            </a:extLst>
          </p:cNvPr>
          <p:cNvSpPr>
            <a:spLocks noGrp="1"/>
          </p:cNvSpPr>
          <p:nvPr>
            <p:ph type="title"/>
          </p:nvPr>
        </p:nvSpPr>
        <p:spPr/>
        <p:txBody>
          <a:bodyPr/>
          <a:lstStyle/>
          <a:p>
            <a:r>
              <a:rPr lang="en-US" dirty="0"/>
              <a:t>PTE Course Outline</a:t>
            </a:r>
          </a:p>
        </p:txBody>
      </p:sp>
    </p:spTree>
    <p:extLst>
      <p:ext uri="{BB962C8B-B14F-4D97-AF65-F5344CB8AC3E}">
        <p14:creationId xmlns:p14="http://schemas.microsoft.com/office/powerpoint/2010/main" val="169315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2" descr="pyramid_generic.png"/>
          <p:cNvPicPr>
            <a:picLocks noChangeAspect="1"/>
          </p:cNvPicPr>
          <p:nvPr/>
        </p:nvPicPr>
        <p:blipFill>
          <a:blip r:embed="rId3" cstate="print"/>
          <a:srcRect/>
          <a:stretch>
            <a:fillRect/>
          </a:stretch>
        </p:blipFill>
        <p:spPr bwMode="auto">
          <a:xfrm>
            <a:off x="2845201" y="1309"/>
            <a:ext cx="6109855" cy="4436423"/>
          </a:xfrm>
          <a:prstGeom prst="rect">
            <a:avLst/>
          </a:prstGeom>
          <a:noFill/>
          <a:ln w="9525">
            <a:noFill/>
            <a:miter lim="800000"/>
            <a:headEnd/>
            <a:tailEnd/>
          </a:ln>
        </p:spPr>
      </p:pic>
      <p:sp>
        <p:nvSpPr>
          <p:cNvPr id="2" name="Content Placeholder 1"/>
          <p:cNvSpPr>
            <a:spLocks noGrp="1"/>
          </p:cNvSpPr>
          <p:nvPr>
            <p:ph idx="1"/>
          </p:nvPr>
        </p:nvSpPr>
        <p:spPr>
          <a:xfrm>
            <a:off x="469501" y="207980"/>
            <a:ext cx="2774372" cy="2788092"/>
          </a:xfrm>
        </p:spPr>
        <p:txBody>
          <a:bodyPr/>
          <a:lstStyle/>
          <a:p>
            <a:pPr marL="51435" indent="0">
              <a:buNone/>
            </a:pPr>
            <a:r>
              <a:rPr lang="en-US" sz="2700" b="1" dirty="0"/>
              <a:t>National Models</a:t>
            </a:r>
          </a:p>
          <a:p>
            <a:pPr marL="51435" indent="0">
              <a:buNone/>
            </a:pPr>
            <a:r>
              <a:rPr lang="en-US" sz="2400" b="1" i="1" dirty="0"/>
              <a:t>Competency Model </a:t>
            </a:r>
          </a:p>
          <a:p>
            <a:pPr marL="51435" indent="0">
              <a:buNone/>
            </a:pPr>
            <a:r>
              <a:rPr lang="en-US" sz="2400" b="1" i="1" dirty="0"/>
              <a:t>Clearinghouse</a:t>
            </a:r>
          </a:p>
          <a:p>
            <a:pPr marL="51435" indent="0">
              <a:buNone/>
            </a:pPr>
            <a:endParaRPr lang="en-US" sz="2400" b="1" dirty="0"/>
          </a:p>
          <a:p>
            <a:pPr marL="51435" indent="0">
              <a:buNone/>
            </a:pPr>
            <a:endParaRPr lang="en-US" sz="2400" b="1" dirty="0"/>
          </a:p>
          <a:p>
            <a:pPr marL="51435" indent="0">
              <a:buNone/>
            </a:pPr>
            <a:endParaRPr lang="en-US" sz="2400" b="1" dirty="0"/>
          </a:p>
          <a:p>
            <a:pPr marL="51435" indent="0">
              <a:buNone/>
            </a:pP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937" y="1470284"/>
            <a:ext cx="1493044" cy="98583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705" y="1602026"/>
            <a:ext cx="854096" cy="854096"/>
          </a:xfrm>
          <a:prstGeom prst="rect">
            <a:avLst/>
          </a:prstGeom>
        </p:spPr>
      </p:pic>
      <p:sp>
        <p:nvSpPr>
          <p:cNvPr id="5" name="Left Brace 4">
            <a:extLst>
              <a:ext uri="{FF2B5EF4-FFF2-40B4-BE49-F238E27FC236}">
                <a16:creationId xmlns:a16="http://schemas.microsoft.com/office/drawing/2014/main" id="{8B50B8CA-7B27-4241-BD17-8DC05968C9EA}"/>
              </a:ext>
            </a:extLst>
          </p:cNvPr>
          <p:cNvSpPr/>
          <p:nvPr/>
        </p:nvSpPr>
        <p:spPr>
          <a:xfrm rot="853236">
            <a:off x="2348096" y="3096912"/>
            <a:ext cx="755042" cy="1239982"/>
          </a:xfrm>
          <a:prstGeom prst="leftBrace">
            <a:avLst>
              <a:gd name="adj1" fmla="val 8333"/>
              <a:gd name="adj2" fmla="val 494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b="1" dirty="0"/>
          </a:p>
        </p:txBody>
      </p:sp>
      <p:sp>
        <p:nvSpPr>
          <p:cNvPr id="6" name="TextBox 5">
            <a:extLst>
              <a:ext uri="{FF2B5EF4-FFF2-40B4-BE49-F238E27FC236}">
                <a16:creationId xmlns:a16="http://schemas.microsoft.com/office/drawing/2014/main" id="{81D918C2-C4F6-4A7A-8317-CF54FF489CAF}"/>
              </a:ext>
            </a:extLst>
          </p:cNvPr>
          <p:cNvSpPr txBox="1"/>
          <p:nvPr/>
        </p:nvSpPr>
        <p:spPr>
          <a:xfrm>
            <a:off x="301669" y="2768185"/>
            <a:ext cx="2191195" cy="1569660"/>
          </a:xfrm>
          <a:prstGeom prst="rect">
            <a:avLst/>
          </a:prstGeom>
          <a:noFill/>
        </p:spPr>
        <p:txBody>
          <a:bodyPr wrap="square" rtlCol="0">
            <a:spAutoFit/>
          </a:bodyPr>
          <a:lstStyle/>
          <a:p>
            <a:pPr algn="ctr"/>
            <a:r>
              <a:rPr lang="en-US" sz="2400" b="1" dirty="0">
                <a:solidFill>
                  <a:srgbClr val="FF0000"/>
                </a:solidFill>
              </a:rPr>
              <a:t>Standardization is possible at Foundational Levels</a:t>
            </a:r>
          </a:p>
        </p:txBody>
      </p:sp>
      <p:sp>
        <p:nvSpPr>
          <p:cNvPr id="9" name="TextBox 8">
            <a:extLst>
              <a:ext uri="{FF2B5EF4-FFF2-40B4-BE49-F238E27FC236}">
                <a16:creationId xmlns:a16="http://schemas.microsoft.com/office/drawing/2014/main" id="{92CCBED1-F769-4942-A59C-DF3F37E342A8}"/>
              </a:ext>
            </a:extLst>
          </p:cNvPr>
          <p:cNvSpPr txBox="1"/>
          <p:nvPr/>
        </p:nvSpPr>
        <p:spPr>
          <a:xfrm>
            <a:off x="1688124" y="4566429"/>
            <a:ext cx="6677129" cy="392159"/>
          </a:xfrm>
          <a:prstGeom prst="rect">
            <a:avLst/>
          </a:prstGeom>
          <a:noFill/>
        </p:spPr>
        <p:txBody>
          <a:bodyPr wrap="square">
            <a:spAutoFit/>
          </a:bodyPr>
          <a:lstStyle/>
          <a:p>
            <a:pPr>
              <a:lnSpc>
                <a:spcPct val="115000"/>
              </a:lnSpc>
              <a:tabLst>
                <a:tab pos="3043238" algn="l"/>
                <a:tab pos="3729038" algn="l"/>
                <a:tab pos="4414838" algn="l"/>
              </a:tabLst>
            </a:pPr>
            <a:r>
              <a:rPr lang="en-US" b="1" dirty="0">
                <a:solidFill>
                  <a:schemeClr val="accent6">
                    <a:lumMod val="75000"/>
                  </a:schemeClr>
                </a:solidFill>
              </a:rPr>
              <a:t>PTE can also serve as a Standardized Pre-Apprenticeship Curriculum</a:t>
            </a:r>
            <a:endParaRPr lang="en-US" dirty="0"/>
          </a:p>
        </p:txBody>
      </p:sp>
    </p:spTree>
    <p:extLst>
      <p:ext uri="{BB962C8B-B14F-4D97-AF65-F5344CB8AC3E}">
        <p14:creationId xmlns:p14="http://schemas.microsoft.com/office/powerpoint/2010/main" val="259525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B84D67-7EBD-4B12-A432-55C1E2796447}"/>
              </a:ext>
            </a:extLst>
          </p:cNvPr>
          <p:cNvSpPr>
            <a:spLocks noGrp="1"/>
          </p:cNvSpPr>
          <p:nvPr>
            <p:ph type="title"/>
          </p:nvPr>
        </p:nvSpPr>
        <p:spPr>
          <a:xfrm>
            <a:off x="377301" y="97972"/>
            <a:ext cx="8229600" cy="520001"/>
          </a:xfrm>
        </p:spPr>
        <p:txBody>
          <a:bodyPr>
            <a:normAutofit/>
          </a:bodyPr>
          <a:lstStyle/>
          <a:p>
            <a:pPr algn="ctr"/>
            <a:r>
              <a:rPr lang="en-US" sz="2700" dirty="0">
                <a:solidFill>
                  <a:schemeClr val="accent6">
                    <a:lumMod val="75000"/>
                  </a:schemeClr>
                </a:solidFill>
                <a:latin typeface="+mn-lt"/>
              </a:rPr>
              <a:t>Multiple Career Clusters</a:t>
            </a:r>
          </a:p>
        </p:txBody>
      </p:sp>
      <p:sp>
        <p:nvSpPr>
          <p:cNvPr id="6" name="Rectangle 5"/>
          <p:cNvSpPr/>
          <p:nvPr/>
        </p:nvSpPr>
        <p:spPr>
          <a:xfrm>
            <a:off x="919425" y="540100"/>
            <a:ext cx="7930502" cy="4316310"/>
          </a:xfrm>
          <a:prstGeom prst="rect">
            <a:avLst/>
          </a:prstGeom>
        </p:spPr>
        <p:txBody>
          <a:bodyPr wrap="square">
            <a:spAutoFit/>
          </a:bodyPr>
          <a:lstStyle/>
          <a:p>
            <a:pPr algn="ctr"/>
            <a:r>
              <a:rPr lang="en-US" sz="2100" b="1" dirty="0"/>
              <a:t>80-hour curriculum courses (2-3-3 SHC) </a:t>
            </a:r>
          </a:p>
          <a:p>
            <a:endParaRPr lang="en-US" sz="900" b="1" dirty="0">
              <a:ea typeface="Calibri" panose="020F0502020204030204" pitchFamily="34" charset="0"/>
              <a:cs typeface="Calibri" panose="020F0502020204030204" pitchFamily="34" charset="0"/>
            </a:endParaRPr>
          </a:p>
          <a:p>
            <a:r>
              <a:rPr lang="en-US" b="1" dirty="0">
                <a:ea typeface="Calibri" panose="020F0502020204030204" pitchFamily="34" charset="0"/>
                <a:cs typeface="Calibri" panose="020F0502020204030204" pitchFamily="34" charset="0"/>
              </a:rPr>
              <a:t>PTE 110 Pathway to Employment - Construction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111 Pathway to Employment - Manufacturing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112 Pathway to Employment - Public Service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113 Pathway to Employment - Transportation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114 Pathway to Employment - Engineering Tech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115 Pathway to Employment - Ag &amp; Natl Resources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116 Pathway to Employment - Bio and Chemical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117 Pathway to Employment - Commercial/Artistic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118 Pathway to Employment - Education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119 Pathway to Employment - Business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120 Pathway to Employment - Information Tech	      </a:t>
            </a:r>
            <a:endParaRPr lang="en-US" b="1" dirty="0">
              <a:ea typeface="Calibri" panose="020F0502020204030204" pitchFamily="34" charset="0"/>
              <a:cs typeface="Times New Roman" panose="02020603050405020304" pitchFamily="18" charset="0"/>
            </a:endParaRPr>
          </a:p>
          <a:p>
            <a:pPr>
              <a:lnSpc>
                <a:spcPct val="115000"/>
              </a:lnSpc>
              <a:tabLst>
                <a:tab pos="3043238" algn="l"/>
                <a:tab pos="3729038" algn="l"/>
                <a:tab pos="4414838" algn="l"/>
              </a:tabLst>
            </a:pPr>
            <a:r>
              <a:rPr lang="en-US" b="1" dirty="0">
                <a:ea typeface="Calibri" panose="020F0502020204030204" pitchFamily="34" charset="0"/>
                <a:cs typeface="Calibri" panose="020F0502020204030204" pitchFamily="34" charset="0"/>
              </a:rPr>
              <a:t>PTE 121 Pathway to Employment - Health Science</a:t>
            </a:r>
            <a:r>
              <a:rPr lang="en-US" dirty="0">
                <a:ea typeface="Calibri" panose="020F0502020204030204" pitchFamily="34" charset="0"/>
                <a:cs typeface="Calibri" panose="020F0502020204030204" pitchFamily="34" charset="0"/>
              </a:rPr>
              <a:t>	</a:t>
            </a:r>
            <a:endParaRPr lang="en-US" sz="2100" b="1" dirty="0"/>
          </a:p>
        </p:txBody>
      </p:sp>
    </p:spTree>
    <p:extLst>
      <p:ext uri="{BB962C8B-B14F-4D97-AF65-F5344CB8AC3E}">
        <p14:creationId xmlns:p14="http://schemas.microsoft.com/office/powerpoint/2010/main" val="243048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5CAE-629C-4FDA-91B0-8C6DA8FF13E2}"/>
              </a:ext>
            </a:extLst>
          </p:cNvPr>
          <p:cNvSpPr>
            <a:spLocks noGrp="1"/>
          </p:cNvSpPr>
          <p:nvPr>
            <p:ph type="title"/>
          </p:nvPr>
        </p:nvSpPr>
        <p:spPr>
          <a:xfrm>
            <a:off x="443410" y="186433"/>
            <a:ext cx="7630565" cy="642557"/>
          </a:xfrm>
        </p:spPr>
        <p:txBody>
          <a:bodyPr>
            <a:noAutofit/>
          </a:bodyPr>
          <a:lstStyle/>
          <a:p>
            <a:pPr algn="ctr"/>
            <a:r>
              <a:rPr lang="en-US" sz="2700" dirty="0">
                <a:solidFill>
                  <a:schemeClr val="accent6">
                    <a:lumMod val="75000"/>
                  </a:schemeClr>
                </a:solidFill>
                <a:latin typeface="+mn-lt"/>
              </a:rPr>
              <a:t>Course Materials:</a:t>
            </a:r>
            <a:br>
              <a:rPr lang="en-US" sz="2700" dirty="0">
                <a:solidFill>
                  <a:schemeClr val="accent6">
                    <a:lumMod val="75000"/>
                  </a:schemeClr>
                </a:solidFill>
                <a:latin typeface="+mn-lt"/>
              </a:rPr>
            </a:br>
            <a:r>
              <a:rPr lang="en-US" sz="2700" dirty="0">
                <a:solidFill>
                  <a:schemeClr val="accent6">
                    <a:lumMod val="75000"/>
                  </a:schemeClr>
                </a:solidFill>
                <a:latin typeface="+mn-lt"/>
              </a:rPr>
              <a:t>https://moodle.nccommunitycolleges.edu/</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96" y="828990"/>
            <a:ext cx="8262229" cy="4314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40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60785" y="153264"/>
            <a:ext cx="4687410" cy="578413"/>
          </a:xfrm>
        </p:spPr>
        <p:txBody>
          <a:bodyPr>
            <a:normAutofit/>
          </a:bodyPr>
          <a:lstStyle/>
          <a:p>
            <a:pPr algn="ctr"/>
            <a:r>
              <a:rPr lang="en-US" sz="2700" dirty="0">
                <a:solidFill>
                  <a:schemeClr val="accent6">
                    <a:lumMod val="75000"/>
                  </a:schemeClr>
                </a:solidFill>
                <a:latin typeface="+mn-lt"/>
              </a:rPr>
              <a:t>Contact Information:</a:t>
            </a:r>
          </a:p>
        </p:txBody>
      </p:sp>
      <p:sp>
        <p:nvSpPr>
          <p:cNvPr id="3" name="Rectangle 2"/>
          <p:cNvSpPr/>
          <p:nvPr/>
        </p:nvSpPr>
        <p:spPr>
          <a:xfrm>
            <a:off x="1688124" y="851094"/>
            <a:ext cx="5644661" cy="3901068"/>
          </a:xfrm>
          <a:prstGeom prst="rect">
            <a:avLst/>
          </a:prstGeom>
        </p:spPr>
        <p:txBody>
          <a:bodyPr wrap="square">
            <a:spAutoFit/>
          </a:bodyPr>
          <a:lstStyle/>
          <a:p>
            <a:r>
              <a:rPr lang="en-US" b="1" dirty="0"/>
              <a:t>Frank Scuiletti, Ed.D.</a:t>
            </a:r>
            <a:br>
              <a:rPr lang="en-US" b="1" dirty="0"/>
            </a:br>
            <a:r>
              <a:rPr lang="en-US" b="1" dirty="0"/>
              <a:t>Senior Program Administrator: Construction, Engineering, Industrial, Transport &amp; Work-Based Learning Coordinator</a:t>
            </a:r>
            <a:br>
              <a:rPr lang="en-US" b="1" dirty="0"/>
            </a:br>
            <a:r>
              <a:rPr lang="en-US" b="1" dirty="0"/>
              <a:t>NC Community College System Office, Raleigh, NC, 27699</a:t>
            </a:r>
            <a:br>
              <a:rPr lang="en-US" b="1" dirty="0"/>
            </a:br>
            <a:r>
              <a:rPr lang="en-US" b="1" dirty="0"/>
              <a:t>919-807-7114</a:t>
            </a:r>
          </a:p>
          <a:p>
            <a:r>
              <a:rPr lang="en-US" b="1" dirty="0">
                <a:hlinkClick r:id="rId2"/>
              </a:rPr>
              <a:t>scuilettif@nccommunitycolleges.edu</a:t>
            </a:r>
            <a:endParaRPr lang="en-US" b="1" dirty="0"/>
          </a:p>
          <a:p>
            <a:endParaRPr lang="en-US" b="1" dirty="0"/>
          </a:p>
          <a:p>
            <a:r>
              <a:rPr lang="en-US" dirty="0">
                <a:solidFill>
                  <a:srgbClr val="201F1E"/>
                </a:solidFill>
              </a:rPr>
              <a:t>College reps who do not have an account may set one up on the Moodle site or send an email or call:</a:t>
            </a:r>
          </a:p>
          <a:p>
            <a:r>
              <a:rPr lang="en-US" dirty="0">
                <a:solidFill>
                  <a:srgbClr val="201F1E"/>
                </a:solidFill>
              </a:rPr>
              <a:t> </a:t>
            </a:r>
            <a:r>
              <a:rPr lang="en-US" b="1" dirty="0">
                <a:solidFill>
                  <a:srgbClr val="201F1E"/>
                </a:solidFill>
              </a:rPr>
              <a:t>VLC Helpdesk:</a:t>
            </a:r>
            <a:endParaRPr lang="en-US" dirty="0">
              <a:solidFill>
                <a:srgbClr val="201F1E"/>
              </a:solidFill>
            </a:endParaRPr>
          </a:p>
          <a:p>
            <a:r>
              <a:rPr lang="en-US" b="1" dirty="0">
                <a:solidFill>
                  <a:srgbClr val="201F1E"/>
                </a:solidFill>
              </a:rPr>
              <a:t>Toll Free Number: 833.600.6792</a:t>
            </a:r>
            <a:endParaRPr lang="en-US" dirty="0">
              <a:solidFill>
                <a:srgbClr val="201F1E"/>
              </a:solidFill>
            </a:endParaRPr>
          </a:p>
          <a:p>
            <a:r>
              <a:rPr lang="en-US" b="1" dirty="0">
                <a:solidFill>
                  <a:srgbClr val="201F1E"/>
                </a:solidFill>
              </a:rPr>
              <a:t>Email: vlcqacenter@surry.edu</a:t>
            </a:r>
            <a:endParaRPr lang="en-US" dirty="0">
              <a:solidFill>
                <a:srgbClr val="201F1E"/>
              </a:solidFill>
            </a:endParaRPr>
          </a:p>
          <a:p>
            <a:endParaRPr lang="en-US" b="1" dirty="0"/>
          </a:p>
          <a:p>
            <a:endParaRPr lang="en-US" sz="1350" dirty="0"/>
          </a:p>
        </p:txBody>
      </p:sp>
    </p:spTree>
    <p:extLst>
      <p:ext uri="{BB962C8B-B14F-4D97-AF65-F5344CB8AC3E}">
        <p14:creationId xmlns:p14="http://schemas.microsoft.com/office/powerpoint/2010/main" val="149561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4E51FE5-D0C4-2141-A230-ABF115C26A74}"/>
              </a:ext>
            </a:extLst>
          </p:cNvPr>
          <p:cNvSpPr/>
          <p:nvPr/>
        </p:nvSpPr>
        <p:spPr>
          <a:xfrm>
            <a:off x="2726267" y="0"/>
            <a:ext cx="3640666" cy="51435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E2F09B-7B3D-964B-8B80-5FBA192F0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738" y="0"/>
            <a:ext cx="3974523" cy="5143500"/>
          </a:xfrm>
          <a:prstGeom prst="rect">
            <a:avLst/>
          </a:prstGeom>
        </p:spPr>
      </p:pic>
    </p:spTree>
    <p:extLst>
      <p:ext uri="{BB962C8B-B14F-4D97-AF65-F5344CB8AC3E}">
        <p14:creationId xmlns:p14="http://schemas.microsoft.com/office/powerpoint/2010/main" val="336159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50B329-F193-E74A-9E2F-0B8CD049CACD}"/>
              </a:ext>
            </a:extLst>
          </p:cNvPr>
          <p:cNvSpPr/>
          <p:nvPr/>
        </p:nvSpPr>
        <p:spPr>
          <a:xfrm>
            <a:off x="2726267" y="0"/>
            <a:ext cx="3640666" cy="51435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CFD55F7-9F49-BB44-BBA6-5B2DF93C5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738" y="0"/>
            <a:ext cx="3974523" cy="5143500"/>
          </a:xfrm>
          <a:prstGeom prst="rect">
            <a:avLst/>
          </a:prstGeom>
        </p:spPr>
      </p:pic>
    </p:spTree>
    <p:extLst>
      <p:ext uri="{BB962C8B-B14F-4D97-AF65-F5344CB8AC3E}">
        <p14:creationId xmlns:p14="http://schemas.microsoft.com/office/powerpoint/2010/main" val="133213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589</Words>
  <Application>Microsoft Macintosh PowerPoint</Application>
  <PresentationFormat>On-screen Show (16:9)</PresentationFormat>
  <Paragraphs>62</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Helvetica Neue Medium</vt:lpstr>
      <vt:lpstr>Times New Roman</vt:lpstr>
      <vt:lpstr>Office Theme</vt:lpstr>
      <vt:lpstr>Pathway to Employment Courses</vt:lpstr>
      <vt:lpstr>  Teaching Pathway to  Employment Courses   </vt:lpstr>
      <vt:lpstr>PTE Course Outline</vt:lpstr>
      <vt:lpstr>PowerPoint Presentation</vt:lpstr>
      <vt:lpstr>Multiple Career Clusters</vt:lpstr>
      <vt:lpstr>Course Materials: https://moodle.nccommunitycolleges.edu/</vt:lpstr>
      <vt:lpstr>Contact Information:</vt:lpstr>
      <vt:lpstr>PowerPoint Presentation</vt:lpstr>
      <vt:lpstr>PowerPoint Presentation</vt:lpstr>
      <vt:lpstr>PowerPoint Presentation</vt:lpstr>
      <vt:lpstr>PowerPoint Presentation</vt:lpstr>
      <vt:lpstr>PowerPoint Presentation</vt:lpstr>
      <vt:lpstr>Pathway to Employment Courses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2020-10-16T16:26:01Z</dcterms:modified>
</cp:coreProperties>
</file>