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  <p:sldId id="260" r:id="rId5"/>
    <p:sldId id="259" r:id="rId6"/>
    <p:sldId id="263" r:id="rId7"/>
    <p:sldId id="269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2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8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3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63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8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4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4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0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4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4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1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4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7028-1370-4451-BED1-1201BBC5E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Sandhills Community College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D96A5-63D2-4373-B510-B7418618B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2019-2020 Midyear Perkins update</a:t>
            </a:r>
          </a:p>
        </p:txBody>
      </p:sp>
    </p:spTree>
    <p:extLst>
      <p:ext uri="{BB962C8B-B14F-4D97-AF65-F5344CB8AC3E}">
        <p14:creationId xmlns:p14="http://schemas.microsoft.com/office/powerpoint/2010/main" val="417593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0C5F-B8F4-4591-9CB2-6C53738A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Best Practice – On campus Work-based learning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F89E-3898-4576-B7E8-4C6077E5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25" y="1759156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Getting students ready for the work setting – practicum, clinical, actual work-based learning courses.  </a:t>
            </a:r>
          </a:p>
          <a:p>
            <a:r>
              <a:rPr lang="en-US" sz="2800" dirty="0"/>
              <a:t>Need to have that experience to be successful when they start</a:t>
            </a:r>
          </a:p>
          <a:p>
            <a:r>
              <a:rPr lang="en-US" sz="2800" dirty="0"/>
              <a:t>What’s the job setting like? Is it for you? Get excited.</a:t>
            </a:r>
          </a:p>
          <a:p>
            <a:r>
              <a:rPr lang="en-US" sz="2800" dirty="0"/>
              <a:t>Put theory in practice sooner.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8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4CD1-EC15-461D-B79C-6F6CC2C3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187" y="525753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E6E6-6BC8-4A1E-8AD2-614EBF2B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Labs</a:t>
            </a:r>
          </a:p>
          <a:p>
            <a:r>
              <a:rPr lang="en-US" sz="2800" dirty="0"/>
              <a:t>Simulated clinicals</a:t>
            </a:r>
          </a:p>
          <a:p>
            <a:r>
              <a:rPr lang="en-US" sz="2800" dirty="0"/>
              <a:t>Live Projects</a:t>
            </a:r>
          </a:p>
          <a:p>
            <a:r>
              <a:rPr lang="en-US" sz="2800" dirty="0"/>
              <a:t>Needs – space, equipment, supplies and trained faculty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6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5C87-1DDF-4534-AD2C-BDB10B20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BLK360 3D Scanner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DFD4FA-B4BC-4116-A558-5999ACDB6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787" y="18879"/>
            <a:ext cx="5891213" cy="42360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B56C6-0E8B-4E11-BB4E-BAC21A5C8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Architecture, Geomatics and Civil Engineering Programs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595A6F4E-5919-4B1B-A32B-555FDFA3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798365" cy="33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0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ACB9-69AD-4782-B9EB-A780B2F1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4617991" cy="1639884"/>
          </a:xfrm>
        </p:spPr>
        <p:txBody>
          <a:bodyPr>
            <a:normAutofit/>
          </a:bodyPr>
          <a:lstStyle/>
          <a:p>
            <a:r>
              <a:rPr lang="en-US" dirty="0"/>
              <a:t>High Fidelity Manikin &amp; Ventilator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56D86-A3AF-4890-AC7A-BAE54207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09" y="1553952"/>
            <a:ext cx="5891209" cy="1630017"/>
          </a:xfrm>
        </p:spPr>
        <p:txBody>
          <a:bodyPr>
            <a:normAutofit/>
          </a:bodyPr>
          <a:lstStyle/>
          <a:p>
            <a:r>
              <a:rPr lang="en-US" sz="2800" dirty="0"/>
              <a:t>Respiratory Therapy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4792-0644-4006-BFB1-556F34A46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7487" y="4568954"/>
            <a:ext cx="2225255" cy="12222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AE37D3E-4FAB-4D6C-8BA2-157C446A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8" y="3429000"/>
            <a:ext cx="7035800" cy="34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00FF6E3D-A16C-49A1-90E9-B2528D1A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78" y="-1041471"/>
            <a:ext cx="4344222" cy="89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5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AA86-0D12-483C-9240-5E7ECED0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357" y="793510"/>
            <a:ext cx="3856037" cy="163988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CAR-O-Liner</a:t>
            </a:r>
            <a:br>
              <a:rPr lang="en-US" sz="3600" dirty="0"/>
            </a:br>
            <a:r>
              <a:rPr lang="en-US" sz="3600" dirty="0"/>
              <a:t>Frame Rack and tools</a:t>
            </a:r>
            <a:br>
              <a:rPr lang="en-US" sz="3600" dirty="0"/>
            </a:br>
            <a:br>
              <a:rPr lang="en-US" sz="3100" dirty="0"/>
            </a:br>
            <a:r>
              <a:rPr lang="en-US" sz="3100" dirty="0"/>
              <a:t>Collision and Repair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0A7AE1-1F04-4463-BBC3-1EDBD7191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1" y="2461521"/>
            <a:ext cx="5891213" cy="450842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7A404-CFBA-48EF-9C94-A2D055A5A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91" y="2461521"/>
            <a:ext cx="3856037" cy="3541714"/>
          </a:xfrm>
        </p:spPr>
        <p:txBody>
          <a:bodyPr/>
          <a:lstStyle/>
          <a:p>
            <a:endParaRPr lang="en-US" strike="sngStrike" dirty="0"/>
          </a:p>
          <a:p>
            <a:endParaRPr lang="en-US" dirty="0"/>
          </a:p>
        </p:txBody>
      </p:sp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FE443CC6-0011-443C-8E65-FF2D3B4F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91" y="3241"/>
            <a:ext cx="6480410" cy="486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6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3059-56B9-4A65-BB65-B3CD6C02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9900704" cy="1639884"/>
          </a:xfrm>
        </p:spPr>
        <p:txBody>
          <a:bodyPr>
            <a:normAutofit/>
          </a:bodyPr>
          <a:lstStyle/>
          <a:p>
            <a:r>
              <a:rPr lang="en-US" dirty="0"/>
              <a:t>Best Practice - Special Population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30EE-D2EE-414C-A761-1D759A5C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5BEDD-E281-4468-AF7C-F322715A2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91" y="2408512"/>
            <a:ext cx="8593643" cy="3541714"/>
          </a:xfrm>
        </p:spPr>
        <p:txBody>
          <a:bodyPr>
            <a:normAutofit/>
          </a:bodyPr>
          <a:lstStyle/>
          <a:p>
            <a:r>
              <a:rPr lang="en-US" sz="2800" dirty="0"/>
              <a:t>Growing population of Latinx.</a:t>
            </a:r>
          </a:p>
          <a:p>
            <a:r>
              <a:rPr lang="en-US" sz="2800" dirty="0"/>
              <a:t>Many students speak English but families speak Spanish.</a:t>
            </a:r>
          </a:p>
          <a:p>
            <a:r>
              <a:rPr lang="en-US" sz="2800" dirty="0"/>
              <a:t>Invite them into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359029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3B30-BAF9-4D17-ACF3-862945E3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55" y="1552049"/>
            <a:ext cx="4291445" cy="1639884"/>
          </a:xfrm>
        </p:spPr>
        <p:txBody>
          <a:bodyPr>
            <a:normAutofit fontScale="90000"/>
          </a:bodyPr>
          <a:lstStyle/>
          <a:p>
            <a:r>
              <a:rPr lang="en-US" dirty="0"/>
              <a:t>* Hispanic Community</a:t>
            </a:r>
            <a:br>
              <a:rPr lang="en-US" dirty="0"/>
            </a:br>
            <a:r>
              <a:rPr lang="en-US" dirty="0"/>
              <a:t>  Outreach Committee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LatinX</a:t>
            </a:r>
            <a:r>
              <a:rPr lang="en-US" dirty="0"/>
              <a:t> Club</a:t>
            </a:r>
            <a:br>
              <a:rPr lang="en-US" dirty="0"/>
            </a:br>
            <a:r>
              <a:rPr lang="en-US" dirty="0"/>
              <a:t>* Hispanic Day - SCC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12CDB-5B2D-4DBD-857E-2492002FB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AECAB-BA82-42B2-9E75-64C8F09C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7091"/>
            <a:ext cx="4876364" cy="3250909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F21B15A-8C24-4E54-A40C-2608881B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32" y="3001617"/>
            <a:ext cx="5891213" cy="39274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CDF4-1124-4A82-8696-33F6E77BA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F89C9FF-46A4-4B53-9724-A326E867E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04" y="-318053"/>
            <a:ext cx="5891213" cy="39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7C53-E371-4670-9BA0-2A8188F0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41440"/>
            <a:ext cx="9905998" cy="1478570"/>
          </a:xfrm>
        </p:spPr>
        <p:txBody>
          <a:bodyPr/>
          <a:lstStyle/>
          <a:p>
            <a:r>
              <a:rPr lang="en-US" dirty="0"/>
              <a:t>CLNA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185E-A2D3-4B6D-9244-E96F0E1A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1104"/>
            <a:ext cx="9905999" cy="3541714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Advisory committees</a:t>
            </a:r>
          </a:p>
          <a:p>
            <a:r>
              <a:rPr lang="en-US" sz="9600" dirty="0"/>
              <a:t>Employment data from counties and state/national trends</a:t>
            </a:r>
          </a:p>
          <a:p>
            <a:r>
              <a:rPr lang="en-US" sz="9600" dirty="0"/>
              <a:t>Information from high schools</a:t>
            </a:r>
          </a:p>
          <a:p>
            <a:r>
              <a:rPr lang="en-US" sz="9600" dirty="0"/>
              <a:t>Major employers in counties </a:t>
            </a:r>
          </a:p>
          <a:p>
            <a:r>
              <a:rPr lang="en-US" sz="9600" dirty="0"/>
              <a:t>PROGRAMS</a:t>
            </a:r>
          </a:p>
          <a:p>
            <a:pPr lvl="1"/>
            <a:r>
              <a:rPr lang="en-US" sz="9600" dirty="0"/>
              <a:t>Transportation – Automotive Systems Tech; Collision and Repair, Aviation Management and Career Pilot</a:t>
            </a:r>
          </a:p>
          <a:p>
            <a:pPr lvl="1"/>
            <a:r>
              <a:rPr lang="en-US" sz="9600" dirty="0"/>
              <a:t>Health  - Nursing, Medical Lab Tech, Respiratory Therapy, Surgical Tech, Paramedic, Radiography Tech</a:t>
            </a:r>
          </a:p>
          <a:p>
            <a:pPr lvl="1"/>
            <a:r>
              <a:rPr lang="en-US" sz="9600" dirty="0"/>
              <a:t>Computer Technologies – Computer Engineering Tech, Computer Programming, Networking and Security</a:t>
            </a:r>
          </a:p>
          <a:p>
            <a:endParaRPr lang="en-US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0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122</TotalTime>
  <Words>193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Sandhills Community College </vt:lpstr>
      <vt:lpstr>Best Practice – On campus Work-based learning experiences</vt:lpstr>
      <vt:lpstr>examples</vt:lpstr>
      <vt:lpstr>BLK360 3D Scanner </vt:lpstr>
      <vt:lpstr>High Fidelity Manikin &amp; Ventilator </vt:lpstr>
      <vt:lpstr>CAR-O-Liner Frame Rack and tools  Collision and Repair</vt:lpstr>
      <vt:lpstr>Best Practice - Special Population Outreach</vt:lpstr>
      <vt:lpstr>* Hispanic Community   Outreach Committee * LatinX Club * Hispanic Day - SCC </vt:lpstr>
      <vt:lpstr>CLNA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Roush</dc:creator>
  <cp:lastModifiedBy>Rebecca Roush</cp:lastModifiedBy>
  <cp:revision>18</cp:revision>
  <dcterms:created xsi:type="dcterms:W3CDTF">2020-01-19T01:44:12Z</dcterms:created>
  <dcterms:modified xsi:type="dcterms:W3CDTF">2020-01-20T04:25:15Z</dcterms:modified>
</cp:coreProperties>
</file>