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78" r:id="rId2"/>
    <p:sldId id="1165" r:id="rId3"/>
    <p:sldId id="1228" r:id="rId4"/>
    <p:sldId id="1322" r:id="rId5"/>
    <p:sldId id="1336" r:id="rId6"/>
    <p:sldId id="1321" r:id="rId7"/>
    <p:sldId id="1313" r:id="rId8"/>
    <p:sldId id="1326" r:id="rId9"/>
    <p:sldId id="1328" r:id="rId10"/>
    <p:sldId id="1329" r:id="rId11"/>
    <p:sldId id="1330" r:id="rId12"/>
    <p:sldId id="1331" r:id="rId13"/>
    <p:sldId id="1332" r:id="rId14"/>
    <p:sldId id="1334" r:id="rId15"/>
    <p:sldId id="1335" r:id="rId16"/>
    <p:sldId id="1327" r:id="rId17"/>
    <p:sldId id="1324" r:id="rId18"/>
    <p:sldId id="1320" r:id="rId19"/>
    <p:sldId id="704" r:id="rId2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7CD07-D20A-F246-AC1C-852ECC9CDC5A}" v="1086" dt="2020-11-18T12:34:43.023"/>
    <p1510:client id="{BC21D780-907C-5C41-9162-D0B4FCDC5B73}" v="23" dt="2020-11-18T12:35:39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54" autoAdjust="0"/>
    <p:restoredTop sz="55524"/>
  </p:normalViewPr>
  <p:slideViewPr>
    <p:cSldViewPr snapToGrid="0">
      <p:cViewPr varScale="1">
        <p:scale>
          <a:sx n="82" d="100"/>
          <a:sy n="82" d="100"/>
        </p:scale>
        <p:origin x="816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28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910D5DE4-5223-D843-8BEA-F635AA78BB24}"/>
    <pc:docChg chg="custSel addSld modSld">
      <pc:chgData name="Chris Droessler" userId="625c3661-9d64-47fa-b83c-4b49393bd161" providerId="ADAL" clId="{910D5DE4-5223-D843-8BEA-F635AA78BB24}" dt="2020-05-11T12:53:25.254" v="310" actId="20577"/>
      <pc:docMkLst>
        <pc:docMk/>
      </pc:docMkLst>
      <pc:sldChg chg="modSp">
        <pc:chgData name="Chris Droessler" userId="625c3661-9d64-47fa-b83c-4b49393bd161" providerId="ADAL" clId="{910D5DE4-5223-D843-8BEA-F635AA78BB24}" dt="2020-05-11T12:18:57.558" v="130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910D5DE4-5223-D843-8BEA-F635AA78BB24}" dt="2020-05-11T12:18:57.558" v="130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modSp">
        <pc:chgData name="Chris Droessler" userId="625c3661-9d64-47fa-b83c-4b49393bd161" providerId="ADAL" clId="{910D5DE4-5223-D843-8BEA-F635AA78BB24}" dt="2020-05-11T12:51:25.717" v="276" actId="20577"/>
        <pc:sldMkLst>
          <pc:docMk/>
          <pc:sldMk cId="3377696744" sldId="762"/>
        </pc:sldMkLst>
        <pc:spChg chg="mod">
          <ac:chgData name="Chris Droessler" userId="625c3661-9d64-47fa-b83c-4b49393bd161" providerId="ADAL" clId="{910D5DE4-5223-D843-8BEA-F635AA78BB24}" dt="2020-05-11T12:51:25.717" v="276" actId="20577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">
        <pc:chgData name="Chris Droessler" userId="625c3661-9d64-47fa-b83c-4b49393bd161" providerId="ADAL" clId="{910D5DE4-5223-D843-8BEA-F635AA78BB24}" dt="2020-05-11T12:53:25.254" v="310" actId="20577"/>
        <pc:sldMkLst>
          <pc:docMk/>
          <pc:sldMk cId="388832889" sldId="769"/>
        </pc:sldMkLst>
        <pc:spChg chg="mod">
          <ac:chgData name="Chris Droessler" userId="625c3661-9d64-47fa-b83c-4b49393bd161" providerId="ADAL" clId="{910D5DE4-5223-D843-8BEA-F635AA78BB24}" dt="2020-05-11T12:53:25.254" v="310" actId="20577"/>
          <ac:spMkLst>
            <pc:docMk/>
            <pc:sldMk cId="388832889" sldId="769"/>
            <ac:spMk id="2" creationId="{6F0E8988-CEE0-F94C-B7F0-D73BCB9813CA}"/>
          </ac:spMkLst>
        </pc:spChg>
        <pc:spChg chg="mod">
          <ac:chgData name="Chris Droessler" userId="625c3661-9d64-47fa-b83c-4b49393bd161" providerId="ADAL" clId="{910D5DE4-5223-D843-8BEA-F635AA78BB24}" dt="2020-05-11T12:53:19.293" v="309" actId="20577"/>
          <ac:spMkLst>
            <pc:docMk/>
            <pc:sldMk cId="388832889" sldId="769"/>
            <ac:spMk id="3" creationId="{0BA32B33-58FB-A04B-8EF4-DB7231E4B395}"/>
          </ac:spMkLst>
        </pc:spChg>
      </pc:sldChg>
    </pc:docChg>
  </pc:docChgLst>
  <pc:docChgLst>
    <pc:chgData name="Chris Droessler" userId="625c3661-9d64-47fa-b83c-4b49393bd161" providerId="ADAL" clId="{EB17CD07-D20A-F246-AC1C-852ECC9CDC5A}"/>
    <pc:docChg chg="undo custSel addSld delSld modSld sldOrd">
      <pc:chgData name="Chris Droessler" userId="625c3661-9d64-47fa-b83c-4b49393bd161" providerId="ADAL" clId="{EB17CD07-D20A-F246-AC1C-852ECC9CDC5A}" dt="2020-11-18T12:34:43.023" v="1066" actId="20577"/>
      <pc:docMkLst>
        <pc:docMk/>
      </pc:docMkLst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384883291" sldId="281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1293277168" sldId="512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1221216471" sldId="515"/>
        </pc:sldMkLst>
      </pc:sldChg>
      <pc:sldChg chg="del">
        <pc:chgData name="Chris Droessler" userId="625c3661-9d64-47fa-b83c-4b49393bd161" providerId="ADAL" clId="{EB17CD07-D20A-F246-AC1C-852ECC9CDC5A}" dt="2020-10-21T13:02:17.570" v="13" actId="2696"/>
        <pc:sldMkLst>
          <pc:docMk/>
          <pc:sldMk cId="2672686759" sldId="535"/>
        </pc:sldMkLst>
      </pc:sldChg>
      <pc:sldChg chg="del">
        <pc:chgData name="Chris Droessler" userId="625c3661-9d64-47fa-b83c-4b49393bd161" providerId="ADAL" clId="{EB17CD07-D20A-F246-AC1C-852ECC9CDC5A}" dt="2020-10-21T13:00:42.652" v="0" actId="2696"/>
        <pc:sldMkLst>
          <pc:docMk/>
          <pc:sldMk cId="3361595968" sldId="536"/>
        </pc:sldMkLst>
      </pc:sldChg>
      <pc:sldChg chg="del">
        <pc:chgData name="Chris Droessler" userId="625c3661-9d64-47fa-b83c-4b49393bd161" providerId="ADAL" clId="{EB17CD07-D20A-F246-AC1C-852ECC9CDC5A}" dt="2020-10-21T13:00:42.664" v="1" actId="2696"/>
        <pc:sldMkLst>
          <pc:docMk/>
          <pc:sldMk cId="128910086" sldId="537"/>
        </pc:sldMkLst>
      </pc:sldChg>
      <pc:sldChg chg="del">
        <pc:chgData name="Chris Droessler" userId="625c3661-9d64-47fa-b83c-4b49393bd161" providerId="ADAL" clId="{EB17CD07-D20A-F246-AC1C-852ECC9CDC5A}" dt="2020-10-21T13:00:42.665" v="2" actId="2696"/>
        <pc:sldMkLst>
          <pc:docMk/>
          <pc:sldMk cId="3590476769" sldId="538"/>
        </pc:sldMkLst>
      </pc:sldChg>
      <pc:sldChg chg="del">
        <pc:chgData name="Chris Droessler" userId="625c3661-9d64-47fa-b83c-4b49393bd161" providerId="ADAL" clId="{EB17CD07-D20A-F246-AC1C-852ECC9CDC5A}" dt="2020-10-21T13:00:42.666" v="3" actId="2696"/>
        <pc:sldMkLst>
          <pc:docMk/>
          <pc:sldMk cId="112053235" sldId="539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370642955" sldId="542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996018560" sldId="543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630230492" sldId="544"/>
        </pc:sldMkLst>
      </pc:sldChg>
      <pc:sldChg chg="add setBg">
        <pc:chgData name="Chris Droessler" userId="625c3661-9d64-47fa-b83c-4b49393bd161" providerId="ADAL" clId="{EB17CD07-D20A-F246-AC1C-852ECC9CDC5A}" dt="2020-10-21T13:01:33.383" v="9"/>
        <pc:sldMkLst>
          <pc:docMk/>
          <pc:sldMk cId="2971353570" sldId="549"/>
        </pc:sldMkLst>
      </pc:sldChg>
      <pc:sldChg chg="add setBg">
        <pc:chgData name="Chris Droessler" userId="625c3661-9d64-47fa-b83c-4b49393bd161" providerId="ADAL" clId="{EB17CD07-D20A-F246-AC1C-852ECC9CDC5A}" dt="2020-10-21T13:01:33.383" v="9"/>
        <pc:sldMkLst>
          <pc:docMk/>
          <pc:sldMk cId="2445115756" sldId="578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596930395" sldId="613"/>
        </pc:sldMkLst>
      </pc:sldChg>
      <pc:sldChg chg="modSp add modTransition">
        <pc:chgData name="Chris Droessler" userId="625c3661-9d64-47fa-b83c-4b49393bd161" providerId="ADAL" clId="{EB17CD07-D20A-F246-AC1C-852ECC9CDC5A}" dt="2020-10-21T13:03:17.107" v="51" actId="20577"/>
        <pc:sldMkLst>
          <pc:docMk/>
          <pc:sldMk cId="4251408589" sldId="704"/>
        </pc:sldMkLst>
        <pc:spChg chg="mod">
          <ac:chgData name="Chris Droessler" userId="625c3661-9d64-47fa-b83c-4b49393bd161" providerId="ADAL" clId="{EB17CD07-D20A-F246-AC1C-852ECC9CDC5A}" dt="2020-10-21T13:03:17.107" v="51" actId="20577"/>
          <ac:spMkLst>
            <pc:docMk/>
            <pc:sldMk cId="4251408589" sldId="704"/>
            <ac:spMk id="2" creationId="{D323E2E6-2EF3-C942-8A91-325510536B92}"/>
          </ac:spMkLst>
        </pc:spChg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882667984" sldId="744"/>
        </pc:sldMkLst>
      </pc:sldChg>
      <pc:sldChg chg="modSp add modTransition">
        <pc:chgData name="Chris Droessler" userId="625c3661-9d64-47fa-b83c-4b49393bd161" providerId="ADAL" clId="{EB17CD07-D20A-F246-AC1C-852ECC9CDC5A}" dt="2020-11-18T12:34:43.023" v="1066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EB17CD07-D20A-F246-AC1C-852ECC9CDC5A}" dt="2020-11-18T12:34:43.023" v="1066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430146285" sldId="798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2657056930" sldId="930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63794183" sldId="945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3454271346" sldId="995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30368409" sldId="1008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426898815" sldId="1048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508326251" sldId="1051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1491616653" sldId="1092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078609401" sldId="1095"/>
        </pc:sldMkLst>
      </pc:sldChg>
      <pc:sldChg chg="add del ord modTransition">
        <pc:chgData name="Chris Droessler" userId="625c3661-9d64-47fa-b83c-4b49393bd161" providerId="ADAL" clId="{EB17CD07-D20A-F246-AC1C-852ECC9CDC5A}" dt="2020-11-17T20:00:33.458" v="821" actId="2696"/>
        <pc:sldMkLst>
          <pc:docMk/>
          <pc:sldMk cId="3881132589" sldId="1125"/>
        </pc:sldMkLst>
      </pc:sldChg>
      <pc:sldChg chg="add modTransition">
        <pc:chgData name="Chris Droessler" userId="625c3661-9d64-47fa-b83c-4b49393bd161" providerId="ADAL" clId="{EB17CD07-D20A-F246-AC1C-852ECC9CDC5A}" dt="2020-10-21T13:00:51.400" v="4"/>
        <pc:sldMkLst>
          <pc:docMk/>
          <pc:sldMk cId="2512273120" sldId="1165"/>
        </pc:sldMkLst>
      </pc:sldChg>
      <pc:sldChg chg="add modTransition">
        <pc:chgData name="Chris Droessler" userId="625c3661-9d64-47fa-b83c-4b49393bd161" providerId="ADAL" clId="{EB17CD07-D20A-F246-AC1C-852ECC9CDC5A}" dt="2020-10-21T13:01:28.357" v="8"/>
        <pc:sldMkLst>
          <pc:docMk/>
          <pc:sldMk cId="4110480064" sldId="1196"/>
        </pc:sldMkLst>
      </pc:sldChg>
      <pc:sldChg chg="add">
        <pc:chgData name="Chris Droessler" userId="625c3661-9d64-47fa-b83c-4b49393bd161" providerId="ADAL" clId="{EB17CD07-D20A-F246-AC1C-852ECC9CDC5A}" dt="2020-10-21T13:01:28.357" v="8"/>
        <pc:sldMkLst>
          <pc:docMk/>
          <pc:sldMk cId="3477616231" sldId="1198"/>
        </pc:sldMkLst>
      </pc:sldChg>
      <pc:sldChg chg="add modTransition">
        <pc:chgData name="Chris Droessler" userId="625c3661-9d64-47fa-b83c-4b49393bd161" providerId="ADAL" clId="{EB17CD07-D20A-F246-AC1C-852ECC9CDC5A}" dt="2020-10-21T13:00:51.400" v="4"/>
        <pc:sldMkLst>
          <pc:docMk/>
          <pc:sldMk cId="1719095742" sldId="1228"/>
        </pc:sldMkLst>
      </pc:sldChg>
      <pc:sldChg chg="add modTransition">
        <pc:chgData name="Chris Droessler" userId="625c3661-9d64-47fa-b83c-4b49393bd161" providerId="ADAL" clId="{EB17CD07-D20A-F246-AC1C-852ECC9CDC5A}" dt="2020-10-21T13:00:56.757" v="5"/>
        <pc:sldMkLst>
          <pc:docMk/>
          <pc:sldMk cId="1865329575" sldId="1313"/>
        </pc:sldMkLst>
      </pc:sldChg>
      <pc:sldChg chg="add modTransition">
        <pc:chgData name="Chris Droessler" userId="625c3661-9d64-47fa-b83c-4b49393bd161" providerId="ADAL" clId="{EB17CD07-D20A-F246-AC1C-852ECC9CDC5A}" dt="2020-10-21T13:01:14.100" v="7"/>
        <pc:sldMkLst>
          <pc:docMk/>
          <pc:sldMk cId="3053464204" sldId="1319"/>
        </pc:sldMkLst>
      </pc:sldChg>
      <pc:sldChg chg="addSp delSp modSp add ord modNotesTx">
        <pc:chgData name="Chris Droessler" userId="625c3661-9d64-47fa-b83c-4b49393bd161" providerId="ADAL" clId="{EB17CD07-D20A-F246-AC1C-852ECC9CDC5A}" dt="2020-11-17T20:21:53.453" v="1051"/>
        <pc:sldMkLst>
          <pc:docMk/>
          <pc:sldMk cId="3073678554" sldId="1320"/>
        </pc:sldMkLst>
        <pc:spChg chg="del">
          <ac:chgData name="Chris Droessler" userId="625c3661-9d64-47fa-b83c-4b49393bd161" providerId="ADAL" clId="{EB17CD07-D20A-F246-AC1C-852ECC9CDC5A}" dt="2020-10-21T13:08:20.014" v="63" actId="478"/>
          <ac:spMkLst>
            <pc:docMk/>
            <pc:sldMk cId="3073678554" sldId="1320"/>
            <ac:spMk id="2" creationId="{0A9A5E7B-A291-D44A-99BF-06C78B3D52B5}"/>
          </ac:spMkLst>
        </pc:spChg>
        <pc:spChg chg="del mod">
          <ac:chgData name="Chris Droessler" userId="625c3661-9d64-47fa-b83c-4b49393bd161" providerId="ADAL" clId="{EB17CD07-D20A-F246-AC1C-852ECC9CDC5A}" dt="2020-10-21T13:08:54.705" v="72" actId="478"/>
          <ac:spMkLst>
            <pc:docMk/>
            <pc:sldMk cId="3073678554" sldId="1320"/>
            <ac:spMk id="3" creationId="{AC39207D-906F-894D-8A71-E6EF5C9A6122}"/>
          </ac:spMkLst>
        </pc:spChg>
        <pc:spChg chg="add del mod">
          <ac:chgData name="Chris Droessler" userId="625c3661-9d64-47fa-b83c-4b49393bd161" providerId="ADAL" clId="{EB17CD07-D20A-F246-AC1C-852ECC9CDC5A}" dt="2020-10-21T13:08:57.582" v="73"/>
          <ac:spMkLst>
            <pc:docMk/>
            <pc:sldMk cId="3073678554" sldId="1320"/>
            <ac:spMk id="7" creationId="{C40AA21A-E167-9A48-886B-D0746ED3C554}"/>
          </ac:spMkLst>
        </pc:spChg>
        <pc:picChg chg="add mod modCrop">
          <ac:chgData name="Chris Droessler" userId="625c3661-9d64-47fa-b83c-4b49393bd161" providerId="ADAL" clId="{EB17CD07-D20A-F246-AC1C-852ECC9CDC5A}" dt="2020-10-21T13:09:33.956" v="76" actId="732"/>
          <ac:picMkLst>
            <pc:docMk/>
            <pc:sldMk cId="3073678554" sldId="1320"/>
            <ac:picMk id="5" creationId="{EB4B93B9-A250-3246-9D06-7C045CDDBF37}"/>
          </ac:picMkLst>
        </pc:picChg>
      </pc:sldChg>
      <pc:sldChg chg="addSp delSp modSp add modNotesTx">
        <pc:chgData name="Chris Droessler" userId="625c3661-9d64-47fa-b83c-4b49393bd161" providerId="ADAL" clId="{EB17CD07-D20A-F246-AC1C-852ECC9CDC5A}" dt="2020-11-12T18:58:30.385" v="146" actId="20577"/>
        <pc:sldMkLst>
          <pc:docMk/>
          <pc:sldMk cId="75266057" sldId="1321"/>
        </pc:sldMkLst>
        <pc:spChg chg="mod">
          <ac:chgData name="Chris Droessler" userId="625c3661-9d64-47fa-b83c-4b49393bd161" providerId="ADAL" clId="{EB17CD07-D20A-F246-AC1C-852ECC9CDC5A}" dt="2020-11-12T18:53:09.412" v="108" actId="20577"/>
          <ac:spMkLst>
            <pc:docMk/>
            <pc:sldMk cId="75266057" sldId="1321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2T18:56:17.405" v="134" actId="20577"/>
          <ac:spMkLst>
            <pc:docMk/>
            <pc:sldMk cId="75266057" sldId="1321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EB17CD07-D20A-F246-AC1C-852ECC9CDC5A}" dt="2020-11-12T18:56:40.674" v="140"/>
          <ac:spMkLst>
            <pc:docMk/>
            <pc:sldMk cId="75266057" sldId="1321"/>
            <ac:spMk id="4" creationId="{5567D6F5-AA49-8D46-B24B-B137F97F232E}"/>
          </ac:spMkLst>
        </pc:spChg>
        <pc:picChg chg="add mod">
          <ac:chgData name="Chris Droessler" userId="625c3661-9d64-47fa-b83c-4b49393bd161" providerId="ADAL" clId="{EB17CD07-D20A-F246-AC1C-852ECC9CDC5A}" dt="2020-11-12T18:56:37.580" v="138" actId="14100"/>
          <ac:picMkLst>
            <pc:docMk/>
            <pc:sldMk cId="75266057" sldId="1321"/>
            <ac:picMk id="1026" creationId="{2DF9AD93-7C37-2748-BAE3-C880DE8932F3}"/>
          </ac:picMkLst>
        </pc:picChg>
      </pc:sldChg>
      <pc:sldChg chg="addSp delSp modSp add del">
        <pc:chgData name="Chris Droessler" userId="625c3661-9d64-47fa-b83c-4b49393bd161" providerId="ADAL" clId="{EB17CD07-D20A-F246-AC1C-852ECC9CDC5A}" dt="2020-11-12T18:52:47.541" v="89" actId="2696"/>
        <pc:sldMkLst>
          <pc:docMk/>
          <pc:sldMk cId="2294655580" sldId="1321"/>
        </pc:sldMkLst>
        <pc:spChg chg="del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2" creationId="{67DC8FE1-4236-A94C-A03E-BB4AA77285A9}"/>
          </ac:spMkLst>
        </pc:spChg>
        <pc:spChg chg="del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3" creationId="{C52FF439-26F9-1645-8ABC-856A1A70179A}"/>
          </ac:spMkLst>
        </pc:spChg>
        <pc:spChg chg="add mod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4" creationId="{379EA993-BBDE-5D46-9BD1-87E1F02BBF02}"/>
          </ac:spMkLst>
        </pc:spChg>
        <pc:spChg chg="add mod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5" creationId="{D79E9409-499B-FF4D-8039-60EEC54099AC}"/>
          </ac:spMkLst>
        </pc:spChg>
      </pc:sldChg>
      <pc:sldChg chg="delSp modSp add del modNotesTx">
        <pc:chgData name="Chris Droessler" userId="625c3661-9d64-47fa-b83c-4b49393bd161" providerId="ADAL" clId="{EB17CD07-D20A-F246-AC1C-852ECC9CDC5A}" dt="2020-11-12T19:00:35.748" v="156" actId="2696"/>
        <pc:sldMkLst>
          <pc:docMk/>
          <pc:sldMk cId="293923451" sldId="1322"/>
        </pc:sldMkLst>
        <pc:spChg chg="mod">
          <ac:chgData name="Chris Droessler" userId="625c3661-9d64-47fa-b83c-4b49393bd161" providerId="ADAL" clId="{EB17CD07-D20A-F246-AC1C-852ECC9CDC5A}" dt="2020-11-12T18:58:51.166" v="148"/>
          <ac:spMkLst>
            <pc:docMk/>
            <pc:sldMk cId="293923451" sldId="1322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2T18:59:13.428" v="155" actId="20577"/>
          <ac:spMkLst>
            <pc:docMk/>
            <pc:sldMk cId="293923451" sldId="1322"/>
            <ac:spMk id="3" creationId="{00000000-0000-0000-0000-000000000000}"/>
          </ac:spMkLst>
        </pc:spChg>
        <pc:picChg chg="del">
          <ac:chgData name="Chris Droessler" userId="625c3661-9d64-47fa-b83c-4b49393bd161" providerId="ADAL" clId="{EB17CD07-D20A-F246-AC1C-852ECC9CDC5A}" dt="2020-11-12T18:59:11.093" v="152" actId="478"/>
          <ac:picMkLst>
            <pc:docMk/>
            <pc:sldMk cId="293923451" sldId="1322"/>
            <ac:picMk id="1026" creationId="{2DF9AD93-7C37-2748-BAE3-C880DE8932F3}"/>
          </ac:picMkLst>
        </pc:picChg>
      </pc:sldChg>
      <pc:sldChg chg="addSp delSp modSp add modNotesTx">
        <pc:chgData name="Chris Droessler" userId="625c3661-9d64-47fa-b83c-4b49393bd161" providerId="ADAL" clId="{EB17CD07-D20A-F246-AC1C-852ECC9CDC5A}" dt="2020-11-17T12:38:31.103" v="816" actId="20577"/>
        <pc:sldMkLst>
          <pc:docMk/>
          <pc:sldMk cId="2707112389" sldId="1322"/>
        </pc:sldMkLst>
        <pc:spChg chg="del">
          <ac:chgData name="Chris Droessler" userId="625c3661-9d64-47fa-b83c-4b49393bd161" providerId="ADAL" clId="{EB17CD07-D20A-F246-AC1C-852ECC9CDC5A}" dt="2020-11-17T12:31:44.780" v="158"/>
          <ac:spMkLst>
            <pc:docMk/>
            <pc:sldMk cId="2707112389" sldId="1322"/>
            <ac:spMk id="2" creationId="{79EFA6A8-DDDD-934A-B4BE-9BE8056737C7}"/>
          </ac:spMkLst>
        </pc:spChg>
        <pc:spChg chg="del">
          <ac:chgData name="Chris Droessler" userId="625c3661-9d64-47fa-b83c-4b49393bd161" providerId="ADAL" clId="{EB17CD07-D20A-F246-AC1C-852ECC9CDC5A}" dt="2020-11-17T12:31:44.780" v="158"/>
          <ac:spMkLst>
            <pc:docMk/>
            <pc:sldMk cId="2707112389" sldId="1322"/>
            <ac:spMk id="3" creationId="{8C3BA47A-8B57-2848-AF76-83CBDCCA1089}"/>
          </ac:spMkLst>
        </pc:spChg>
        <pc:picChg chg="add mod">
          <ac:chgData name="Chris Droessler" userId="625c3661-9d64-47fa-b83c-4b49393bd161" providerId="ADAL" clId="{EB17CD07-D20A-F246-AC1C-852ECC9CDC5A}" dt="2020-11-17T12:31:48.471" v="159"/>
          <ac:picMkLst>
            <pc:docMk/>
            <pc:sldMk cId="2707112389" sldId="1322"/>
            <ac:picMk id="5" creationId="{11299D96-3021-A447-B6B5-EB0F27C1640E}"/>
          </ac:picMkLst>
        </pc:picChg>
      </pc:sldChg>
      <pc:sldChg chg="add del">
        <pc:chgData name="Chris Droessler" userId="625c3661-9d64-47fa-b83c-4b49393bd161" providerId="ADAL" clId="{EB17CD07-D20A-F246-AC1C-852ECC9CDC5A}" dt="2020-11-17T20:00:41.673" v="823" actId="2696"/>
        <pc:sldMkLst>
          <pc:docMk/>
          <pc:sldMk cId="4025540235" sldId="1323"/>
        </pc:sldMkLst>
      </pc:sldChg>
      <pc:sldChg chg="add ord">
        <pc:chgData name="Chris Droessler" userId="625c3661-9d64-47fa-b83c-4b49393bd161" providerId="ADAL" clId="{EB17CD07-D20A-F246-AC1C-852ECC9CDC5A}" dt="2020-11-17T20:21:55.606" v="1052"/>
        <pc:sldMkLst>
          <pc:docMk/>
          <pc:sldMk cId="1825025414" sldId="1324"/>
        </pc:sldMkLst>
      </pc:sldChg>
      <pc:sldChg chg="add del">
        <pc:chgData name="Chris Droessler" userId="625c3661-9d64-47fa-b83c-4b49393bd161" providerId="ADAL" clId="{EB17CD07-D20A-F246-AC1C-852ECC9CDC5A}" dt="2020-11-18T12:33:36.897" v="1053" actId="2696"/>
        <pc:sldMkLst>
          <pc:docMk/>
          <pc:sldMk cId="3068523449" sldId="1325"/>
        </pc:sldMkLst>
      </pc:sldChg>
      <pc:sldChg chg="addSp modSp add ord modNotesTx">
        <pc:chgData name="Chris Droessler" userId="625c3661-9d64-47fa-b83c-4b49393bd161" providerId="ADAL" clId="{EB17CD07-D20A-F246-AC1C-852ECC9CDC5A}" dt="2020-11-17T20:06:56.490" v="1004" actId="20577"/>
        <pc:sldMkLst>
          <pc:docMk/>
          <pc:sldMk cId="912440826" sldId="1326"/>
        </pc:sldMkLst>
        <pc:spChg chg="mod">
          <ac:chgData name="Chris Droessler" userId="625c3661-9d64-47fa-b83c-4b49393bd161" providerId="ADAL" clId="{EB17CD07-D20A-F246-AC1C-852ECC9CDC5A}" dt="2020-11-17T20:01:11.195" v="826" actId="20577"/>
          <ac:spMkLst>
            <pc:docMk/>
            <pc:sldMk cId="912440826" sldId="1326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7T20:02:32.023" v="839" actId="20577"/>
          <ac:spMkLst>
            <pc:docMk/>
            <pc:sldMk cId="912440826" sldId="132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EB17CD07-D20A-F246-AC1C-852ECC9CDC5A}" dt="2020-11-17T20:02:13.279" v="838" actId="1035"/>
          <ac:picMkLst>
            <pc:docMk/>
            <pc:sldMk cId="912440826" sldId="1326"/>
            <ac:picMk id="5" creationId="{B1BEAA0B-5AC8-C140-B8D6-1F6BCAF367EC}"/>
          </ac:picMkLst>
        </pc:picChg>
        <pc:picChg chg="add mod modCrop">
          <ac:chgData name="Chris Droessler" userId="625c3661-9d64-47fa-b83c-4b49393bd161" providerId="ADAL" clId="{EB17CD07-D20A-F246-AC1C-852ECC9CDC5A}" dt="2020-11-17T20:03:41.411" v="846" actId="14100"/>
          <ac:picMkLst>
            <pc:docMk/>
            <pc:sldMk cId="912440826" sldId="1326"/>
            <ac:picMk id="7" creationId="{776A8A3B-45F3-C840-8D6C-88E3B8049AF1}"/>
          </ac:picMkLst>
        </pc:picChg>
      </pc:sldChg>
      <pc:sldChg chg="addSp delSp modSp add ord">
        <pc:chgData name="Chris Droessler" userId="625c3661-9d64-47fa-b83c-4b49393bd161" providerId="ADAL" clId="{EB17CD07-D20A-F246-AC1C-852ECC9CDC5A}" dt="2020-11-17T20:21:23.880" v="1050"/>
        <pc:sldMkLst>
          <pc:docMk/>
          <pc:sldMk cId="2214900432" sldId="1327"/>
        </pc:sldMkLst>
        <pc:spChg chg="del">
          <ac:chgData name="Chris Droessler" userId="625c3661-9d64-47fa-b83c-4b49393bd161" providerId="ADAL" clId="{EB17CD07-D20A-F246-AC1C-852ECC9CDC5A}" dt="2020-11-17T20:17:59.266" v="1006" actId="478"/>
          <ac:spMkLst>
            <pc:docMk/>
            <pc:sldMk cId="2214900432" sldId="1327"/>
            <ac:spMk id="2" creationId="{00000000-0000-0000-0000-000000000000}"/>
          </ac:spMkLst>
        </pc:spChg>
        <pc:spChg chg="del">
          <ac:chgData name="Chris Droessler" userId="625c3661-9d64-47fa-b83c-4b49393bd161" providerId="ADAL" clId="{EB17CD07-D20A-F246-AC1C-852ECC9CDC5A}" dt="2020-11-17T20:17:59.266" v="1006" actId="478"/>
          <ac:spMkLst>
            <pc:docMk/>
            <pc:sldMk cId="2214900432" sldId="132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EB17CD07-D20A-F246-AC1C-852ECC9CDC5A}" dt="2020-11-17T20:18:02.599" v="1007"/>
          <ac:spMkLst>
            <pc:docMk/>
            <pc:sldMk cId="2214900432" sldId="1327"/>
            <ac:spMk id="6" creationId="{146D517F-A180-BA4E-8D51-770AB502E43E}"/>
          </ac:spMkLst>
        </pc:spChg>
        <pc:spChg chg="add del mod">
          <ac:chgData name="Chris Droessler" userId="625c3661-9d64-47fa-b83c-4b49393bd161" providerId="ADAL" clId="{EB17CD07-D20A-F246-AC1C-852ECC9CDC5A}" dt="2020-11-17T20:18:02.599" v="1007"/>
          <ac:spMkLst>
            <pc:docMk/>
            <pc:sldMk cId="2214900432" sldId="1327"/>
            <ac:spMk id="9" creationId="{8F380127-23BF-7A44-8FD0-465670147745}"/>
          </ac:spMkLst>
        </pc:spChg>
        <pc:picChg chg="del">
          <ac:chgData name="Chris Droessler" userId="625c3661-9d64-47fa-b83c-4b49393bd161" providerId="ADAL" clId="{EB17CD07-D20A-F246-AC1C-852ECC9CDC5A}" dt="2020-11-17T20:17:59.266" v="1006" actId="478"/>
          <ac:picMkLst>
            <pc:docMk/>
            <pc:sldMk cId="2214900432" sldId="1327"/>
            <ac:picMk id="5" creationId="{B1BEAA0B-5AC8-C140-B8D6-1F6BCAF367EC}"/>
          </ac:picMkLst>
        </pc:picChg>
        <pc:picChg chg="del">
          <ac:chgData name="Chris Droessler" userId="625c3661-9d64-47fa-b83c-4b49393bd161" providerId="ADAL" clId="{EB17CD07-D20A-F246-AC1C-852ECC9CDC5A}" dt="2020-11-17T20:17:59.266" v="1006" actId="478"/>
          <ac:picMkLst>
            <pc:docMk/>
            <pc:sldMk cId="2214900432" sldId="1327"/>
            <ac:picMk id="7" creationId="{776A8A3B-45F3-C840-8D6C-88E3B8049AF1}"/>
          </ac:picMkLst>
        </pc:picChg>
        <pc:picChg chg="add mod">
          <ac:chgData name="Chris Droessler" userId="625c3661-9d64-47fa-b83c-4b49393bd161" providerId="ADAL" clId="{EB17CD07-D20A-F246-AC1C-852ECC9CDC5A}" dt="2020-11-17T20:18:28.430" v="1012" actId="1076"/>
          <ac:picMkLst>
            <pc:docMk/>
            <pc:sldMk cId="2214900432" sldId="1327"/>
            <ac:picMk id="11" creationId="{2DB48BBF-486F-3649-B001-595B3C2C19B5}"/>
          </ac:picMkLst>
        </pc:picChg>
        <pc:picChg chg="add mod">
          <ac:chgData name="Chris Droessler" userId="625c3661-9d64-47fa-b83c-4b49393bd161" providerId="ADAL" clId="{EB17CD07-D20A-F246-AC1C-852ECC9CDC5A}" dt="2020-11-17T20:18:54.732" v="1016" actId="1076"/>
          <ac:picMkLst>
            <pc:docMk/>
            <pc:sldMk cId="2214900432" sldId="1327"/>
            <ac:picMk id="13" creationId="{C22501AE-2742-3047-8C86-A17CD88BD64E}"/>
          </ac:picMkLst>
        </pc:picChg>
        <pc:cxnChg chg="add mod">
          <ac:chgData name="Chris Droessler" userId="625c3661-9d64-47fa-b83c-4b49393bd161" providerId="ADAL" clId="{EB17CD07-D20A-F246-AC1C-852ECC9CDC5A}" dt="2020-11-17T20:19:35.378" v="1021" actId="1582"/>
          <ac:cxnSpMkLst>
            <pc:docMk/>
            <pc:sldMk cId="2214900432" sldId="1327"/>
            <ac:cxnSpMk id="15" creationId="{94E4A6FB-CF17-4944-8A7C-FEDAD0FF7EBF}"/>
          </ac:cxnSpMkLst>
        </pc:cxnChg>
      </pc:sldChg>
      <pc:sldChg chg="addSp delSp modSp add">
        <pc:chgData name="Chris Droessler" userId="625c3661-9d64-47fa-b83c-4b49393bd161" providerId="ADAL" clId="{EB17CD07-D20A-F246-AC1C-852ECC9CDC5A}" dt="2020-11-17T20:19:58.365" v="1026"/>
        <pc:sldMkLst>
          <pc:docMk/>
          <pc:sldMk cId="3114831865" sldId="1328"/>
        </pc:sldMkLst>
        <pc:picChg chg="add mod">
          <ac:chgData name="Chris Droessler" userId="625c3661-9d64-47fa-b83c-4b49393bd161" providerId="ADAL" clId="{EB17CD07-D20A-F246-AC1C-852ECC9CDC5A}" dt="2020-11-17T20:19:58.365" v="1026"/>
          <ac:picMkLst>
            <pc:docMk/>
            <pc:sldMk cId="3114831865" sldId="1328"/>
            <ac:picMk id="3" creationId="{8173AF61-405E-3641-8E64-84EC54FBB569}"/>
          </ac:picMkLst>
        </pc:picChg>
        <pc:picChg chg="del">
          <ac:chgData name="Chris Droessler" userId="625c3661-9d64-47fa-b83c-4b49393bd161" providerId="ADAL" clId="{EB17CD07-D20A-F246-AC1C-852ECC9CDC5A}" dt="2020-11-17T20:19:55.002" v="1024" actId="478"/>
          <ac:picMkLst>
            <pc:docMk/>
            <pc:sldMk cId="3114831865" sldId="1328"/>
            <ac:picMk id="11" creationId="{2DB48BBF-486F-3649-B001-595B3C2C19B5}"/>
          </ac:picMkLst>
        </pc:picChg>
        <pc:picChg chg="del">
          <ac:chgData name="Chris Droessler" userId="625c3661-9d64-47fa-b83c-4b49393bd161" providerId="ADAL" clId="{EB17CD07-D20A-F246-AC1C-852ECC9CDC5A}" dt="2020-11-17T20:19:54.328" v="1023" actId="478"/>
          <ac:picMkLst>
            <pc:docMk/>
            <pc:sldMk cId="3114831865" sldId="1328"/>
            <ac:picMk id="13" creationId="{C22501AE-2742-3047-8C86-A17CD88BD64E}"/>
          </ac:picMkLst>
        </pc:picChg>
        <pc:cxnChg chg="del">
          <ac:chgData name="Chris Droessler" userId="625c3661-9d64-47fa-b83c-4b49393bd161" providerId="ADAL" clId="{EB17CD07-D20A-F246-AC1C-852ECC9CDC5A}" dt="2020-11-17T20:19:55.904" v="1025" actId="478"/>
          <ac:cxnSpMkLst>
            <pc:docMk/>
            <pc:sldMk cId="3114831865" sldId="1328"/>
            <ac:cxnSpMk id="15" creationId="{94E4A6FB-CF17-4944-8A7C-FEDAD0FF7EBF}"/>
          </ac:cxnSpMkLst>
        </pc:cxnChg>
      </pc:sldChg>
      <pc:sldChg chg="addSp delSp modSp add">
        <pc:chgData name="Chris Droessler" userId="625c3661-9d64-47fa-b83c-4b49393bd161" providerId="ADAL" clId="{EB17CD07-D20A-F246-AC1C-852ECC9CDC5A}" dt="2020-11-17T20:20:13.838" v="1037"/>
        <pc:sldMkLst>
          <pc:docMk/>
          <pc:sldMk cId="1100817564" sldId="1329"/>
        </pc:sldMkLst>
        <pc:picChg chg="del">
          <ac:chgData name="Chris Droessler" userId="625c3661-9d64-47fa-b83c-4b49393bd161" providerId="ADAL" clId="{EB17CD07-D20A-F246-AC1C-852ECC9CDC5A}" dt="2020-11-17T20:20:03.671" v="1028" actId="478"/>
          <ac:picMkLst>
            <pc:docMk/>
            <pc:sldMk cId="1100817564" sldId="1329"/>
            <ac:picMk id="3" creationId="{8173AF61-405E-3641-8E64-84EC54FBB569}"/>
          </ac:picMkLst>
        </pc:picChg>
        <pc:picChg chg="add mod">
          <ac:chgData name="Chris Droessler" userId="625c3661-9d64-47fa-b83c-4b49393bd161" providerId="ADAL" clId="{EB17CD07-D20A-F246-AC1C-852ECC9CDC5A}" dt="2020-11-17T20:20:13.838" v="1037"/>
          <ac:picMkLst>
            <pc:docMk/>
            <pc:sldMk cId="1100817564" sldId="1329"/>
            <ac:picMk id="4" creationId="{94ED7539-7158-9249-8AAD-B30CADCB3140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18.833" v="1038"/>
        <pc:sldMkLst>
          <pc:docMk/>
          <pc:sldMk cId="3320139126" sldId="1330"/>
        </pc:sldMkLst>
        <pc:picChg chg="add mod">
          <ac:chgData name="Chris Droessler" userId="625c3661-9d64-47fa-b83c-4b49393bd161" providerId="ADAL" clId="{EB17CD07-D20A-F246-AC1C-852ECC9CDC5A}" dt="2020-11-17T20:20:18.833" v="1038"/>
          <ac:picMkLst>
            <pc:docMk/>
            <pc:sldMk cId="3320139126" sldId="1330"/>
            <ac:picMk id="3" creationId="{E313BD06-4DE3-4B40-8BB4-7681DA950722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24.375" v="1039"/>
        <pc:sldMkLst>
          <pc:docMk/>
          <pc:sldMk cId="4213877716" sldId="1331"/>
        </pc:sldMkLst>
        <pc:picChg chg="add mod">
          <ac:chgData name="Chris Droessler" userId="625c3661-9d64-47fa-b83c-4b49393bd161" providerId="ADAL" clId="{EB17CD07-D20A-F246-AC1C-852ECC9CDC5A}" dt="2020-11-17T20:20:24.375" v="1039"/>
          <ac:picMkLst>
            <pc:docMk/>
            <pc:sldMk cId="4213877716" sldId="1331"/>
            <ac:picMk id="3" creationId="{331D908F-2158-9C41-8E28-4F8B3C024D0D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27.875" v="1040"/>
        <pc:sldMkLst>
          <pc:docMk/>
          <pc:sldMk cId="3871373500" sldId="1332"/>
        </pc:sldMkLst>
        <pc:picChg chg="add mod">
          <ac:chgData name="Chris Droessler" userId="625c3661-9d64-47fa-b83c-4b49393bd161" providerId="ADAL" clId="{EB17CD07-D20A-F246-AC1C-852ECC9CDC5A}" dt="2020-11-17T20:20:27.875" v="1040"/>
          <ac:picMkLst>
            <pc:docMk/>
            <pc:sldMk cId="3871373500" sldId="1332"/>
            <ac:picMk id="3" creationId="{D83D2CE3-9929-5046-989A-B5CC8FB06751}"/>
          </ac:picMkLst>
        </pc:picChg>
      </pc:sldChg>
      <pc:sldChg chg="addSp modSp add del">
        <pc:chgData name="Chris Droessler" userId="625c3661-9d64-47fa-b83c-4b49393bd161" providerId="ADAL" clId="{EB17CD07-D20A-F246-AC1C-852ECC9CDC5A}" dt="2020-11-17T20:20:53.575" v="1047" actId="2696"/>
        <pc:sldMkLst>
          <pc:docMk/>
          <pc:sldMk cId="1428440755" sldId="1333"/>
        </pc:sldMkLst>
        <pc:picChg chg="add mod">
          <ac:chgData name="Chris Droessler" userId="625c3661-9d64-47fa-b83c-4b49393bd161" providerId="ADAL" clId="{EB17CD07-D20A-F246-AC1C-852ECC9CDC5A}" dt="2020-11-17T20:20:33.221" v="1041"/>
          <ac:picMkLst>
            <pc:docMk/>
            <pc:sldMk cId="1428440755" sldId="1333"/>
            <ac:picMk id="3" creationId="{435EB203-25FF-854D-BB0E-31D8F36C99AA}"/>
          </ac:picMkLst>
        </pc:picChg>
      </pc:sldChg>
      <pc:sldChg chg="addSp modSp add ord">
        <pc:chgData name="Chris Droessler" userId="625c3661-9d64-47fa-b83c-4b49393bd161" providerId="ADAL" clId="{EB17CD07-D20A-F246-AC1C-852ECC9CDC5A}" dt="2020-11-17T20:20:46.081" v="1046"/>
        <pc:sldMkLst>
          <pc:docMk/>
          <pc:sldMk cId="1590746433" sldId="1334"/>
        </pc:sldMkLst>
        <pc:picChg chg="add mod">
          <ac:chgData name="Chris Droessler" userId="625c3661-9d64-47fa-b83c-4b49393bd161" providerId="ADAL" clId="{EB17CD07-D20A-F246-AC1C-852ECC9CDC5A}" dt="2020-11-17T20:20:40.051" v="1043"/>
          <ac:picMkLst>
            <pc:docMk/>
            <pc:sldMk cId="1590746433" sldId="1334"/>
            <ac:picMk id="3" creationId="{DAB86BF5-3555-7A46-9913-C330FF078740}"/>
          </ac:picMkLst>
        </pc:picChg>
      </pc:sldChg>
      <pc:sldChg chg="addSp modSp add ord">
        <pc:chgData name="Chris Droessler" userId="625c3661-9d64-47fa-b83c-4b49393bd161" providerId="ADAL" clId="{EB17CD07-D20A-F246-AC1C-852ECC9CDC5A}" dt="2020-11-17T20:20:44.493" v="1045"/>
        <pc:sldMkLst>
          <pc:docMk/>
          <pc:sldMk cId="3636685958" sldId="1335"/>
        </pc:sldMkLst>
        <pc:picChg chg="add mod">
          <ac:chgData name="Chris Droessler" userId="625c3661-9d64-47fa-b83c-4b49393bd161" providerId="ADAL" clId="{EB17CD07-D20A-F246-AC1C-852ECC9CDC5A}" dt="2020-11-17T20:20:44.493" v="1045"/>
          <ac:picMkLst>
            <pc:docMk/>
            <pc:sldMk cId="3636685958" sldId="1335"/>
            <ac:picMk id="3" creationId="{3E719D01-47EB-D84D-A534-5178523CDAC2}"/>
          </ac:picMkLst>
        </pc:picChg>
      </pc:sldChg>
      <pc:sldChg chg="add del">
        <pc:chgData name="Chris Droessler" userId="625c3661-9d64-47fa-b83c-4b49393bd161" providerId="ADAL" clId="{EB17CD07-D20A-F246-AC1C-852ECC9CDC5A}" dt="2020-11-17T20:21:07.839" v="1048" actId="2696"/>
        <pc:sldMkLst>
          <pc:docMk/>
          <pc:sldMk cId="538654126" sldId="1336"/>
        </pc:sldMkLst>
      </pc:sldChg>
      <pc:sldChg chg="add">
        <pc:chgData name="Chris Droessler" userId="625c3661-9d64-47fa-b83c-4b49393bd161" providerId="ADAL" clId="{EB17CD07-D20A-F246-AC1C-852ECC9CDC5A}" dt="2020-11-18T12:34:13.187" v="1054"/>
        <pc:sldMkLst>
          <pc:docMk/>
          <pc:sldMk cId="1898367424" sldId="1336"/>
        </pc:sldMkLst>
      </pc:sldChg>
      <pc:sldChg chg="add del">
        <pc:chgData name="Chris Droessler" userId="625c3661-9d64-47fa-b83c-4b49393bd161" providerId="ADAL" clId="{EB17CD07-D20A-F246-AC1C-852ECC9CDC5A}" dt="2020-11-17T20:21:07.845" v="1049" actId="2696"/>
        <pc:sldMkLst>
          <pc:docMk/>
          <pc:sldMk cId="2427074113" sldId="1337"/>
        </pc:sldMkLst>
      </pc:sldChg>
    </pc:docChg>
  </pc:docChgLst>
  <pc:docChgLst>
    <pc:chgData name="Chris Droessler" userId="625c3661-9d64-47fa-b83c-4b49393bd161" providerId="ADAL" clId="{E8C08114-DBE0-AB40-A03E-D8C910B4DDF5}"/>
    <pc:docChg chg="custSel addSld delSld modSld sldOrd">
      <pc:chgData name="Chris Droessler" userId="625c3661-9d64-47fa-b83c-4b49393bd161" providerId="ADAL" clId="{E8C08114-DBE0-AB40-A03E-D8C910B4DDF5}" dt="2020-04-09T12:19:29.051" v="479" actId="20577"/>
      <pc:docMkLst>
        <pc:docMk/>
      </pc:docMkLst>
      <pc:sldChg chg="del">
        <pc:chgData name="Chris Droessler" userId="625c3661-9d64-47fa-b83c-4b49393bd161" providerId="ADAL" clId="{E8C08114-DBE0-AB40-A03E-D8C910B4DDF5}" dt="2020-04-09T11:37:42.096" v="170" actId="2696"/>
        <pc:sldMkLst>
          <pc:docMk/>
          <pc:sldMk cId="3019619489" sldId="258"/>
        </pc:sldMkLst>
      </pc:sldChg>
      <pc:sldChg chg="del">
        <pc:chgData name="Chris Droessler" userId="625c3661-9d64-47fa-b83c-4b49393bd161" providerId="ADAL" clId="{E8C08114-DBE0-AB40-A03E-D8C910B4DDF5}" dt="2020-04-09T11:37:42.103" v="171" actId="2696"/>
        <pc:sldMkLst>
          <pc:docMk/>
          <pc:sldMk cId="1206099407" sldId="259"/>
        </pc:sldMkLst>
      </pc:sldChg>
      <pc:sldChg chg="modSp ord">
        <pc:chgData name="Chris Droessler" userId="625c3661-9d64-47fa-b83c-4b49393bd161" providerId="ADAL" clId="{E8C08114-DBE0-AB40-A03E-D8C910B4DDF5}" dt="2020-04-09T12:07:02.760" v="367"/>
        <pc:sldMkLst>
          <pc:docMk/>
          <pc:sldMk cId="3675590858" sldId="260"/>
        </pc:sldMkLst>
        <pc:spChg chg="mod">
          <ac:chgData name="Chris Droessler" userId="625c3661-9d64-47fa-b83c-4b49393bd161" providerId="ADAL" clId="{E8C08114-DBE0-AB40-A03E-D8C910B4DDF5}" dt="2020-04-06T12:18:03.773" v="25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2:19:29.051" v="479" actId="20577"/>
        <pc:sldMkLst>
          <pc:docMk/>
          <pc:sldMk cId="1883361513" sldId="261"/>
        </pc:sldMkLst>
        <pc:spChg chg="mod">
          <ac:chgData name="Chris Droessler" userId="625c3661-9d64-47fa-b83c-4b49393bd161" providerId="ADAL" clId="{E8C08114-DBE0-AB40-A03E-D8C910B4DDF5}" dt="2020-04-09T12:19:29.051" v="479" actId="20577"/>
          <ac:spMkLst>
            <pc:docMk/>
            <pc:sldMk cId="1883361513" sldId="261"/>
            <ac:spMk id="2" creationId="{2B246363-75A9-48B6-A5FE-3AD9455283B1}"/>
          </ac:spMkLst>
        </pc:spChg>
        <pc:spChg chg="mod">
          <ac:chgData name="Chris Droessler" userId="625c3661-9d64-47fa-b83c-4b49393bd161" providerId="ADAL" clId="{E8C08114-DBE0-AB40-A03E-D8C910B4DDF5}" dt="2020-04-09T11:25:39.412" v="165" actId="20577"/>
          <ac:spMkLst>
            <pc:docMk/>
            <pc:sldMk cId="1883361513" sldId="261"/>
            <ac:spMk id="3" creationId="{B606C181-2B57-4637-8AD2-8596B4E0E1B1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1:22:14.342" v="100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E8C08114-DBE0-AB40-A03E-D8C910B4DDF5}" dt="2020-04-09T11:22:14.342" v="100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del">
        <pc:chgData name="Chris Droessler" userId="625c3661-9d64-47fa-b83c-4b49393bd161" providerId="ADAL" clId="{E8C08114-DBE0-AB40-A03E-D8C910B4DDF5}" dt="2020-04-09T11:37:42.131" v="175" actId="2696"/>
        <pc:sldMkLst>
          <pc:docMk/>
          <pc:sldMk cId="3657694113" sldId="263"/>
        </pc:sldMkLst>
      </pc:sldChg>
      <pc:sldChg chg="del">
        <pc:chgData name="Chris Droessler" userId="625c3661-9d64-47fa-b83c-4b49393bd161" providerId="ADAL" clId="{E8C08114-DBE0-AB40-A03E-D8C910B4DDF5}" dt="2020-04-09T11:37:51.618" v="177" actId="2696"/>
        <pc:sldMkLst>
          <pc:docMk/>
          <pc:sldMk cId="580887468" sldId="265"/>
        </pc:sldMkLst>
      </pc:sldChg>
      <pc:sldChg chg="del">
        <pc:chgData name="Chris Droessler" userId="625c3661-9d64-47fa-b83c-4b49393bd161" providerId="ADAL" clId="{E8C08114-DBE0-AB40-A03E-D8C910B4DDF5}" dt="2020-04-09T11:37:51.623" v="178" actId="2696"/>
        <pc:sldMkLst>
          <pc:docMk/>
          <pc:sldMk cId="2759680245" sldId="266"/>
        </pc:sldMkLst>
      </pc:sldChg>
      <pc:sldChg chg="del">
        <pc:chgData name="Chris Droessler" userId="625c3661-9d64-47fa-b83c-4b49393bd161" providerId="ADAL" clId="{E8C08114-DBE0-AB40-A03E-D8C910B4DDF5}" dt="2020-04-09T11:37:51.627" v="179" actId="2696"/>
        <pc:sldMkLst>
          <pc:docMk/>
          <pc:sldMk cId="3966205427" sldId="267"/>
        </pc:sldMkLst>
      </pc:sldChg>
      <pc:sldChg chg="del">
        <pc:chgData name="Chris Droessler" userId="625c3661-9d64-47fa-b83c-4b49393bd161" providerId="ADAL" clId="{E8C08114-DBE0-AB40-A03E-D8C910B4DDF5}" dt="2020-04-09T11:37:51.631" v="180" actId="2696"/>
        <pc:sldMkLst>
          <pc:docMk/>
          <pc:sldMk cId="7121754" sldId="268"/>
        </pc:sldMkLst>
      </pc:sldChg>
      <pc:sldChg chg="del">
        <pc:chgData name="Chris Droessler" userId="625c3661-9d64-47fa-b83c-4b49393bd161" providerId="ADAL" clId="{E8C08114-DBE0-AB40-A03E-D8C910B4DDF5}" dt="2020-04-09T11:37:51.635" v="181" actId="2696"/>
        <pc:sldMkLst>
          <pc:docMk/>
          <pc:sldMk cId="1313301655" sldId="269"/>
        </pc:sldMkLst>
      </pc:sldChg>
      <pc:sldChg chg="del">
        <pc:chgData name="Chris Droessler" userId="625c3661-9d64-47fa-b83c-4b49393bd161" providerId="ADAL" clId="{E8C08114-DBE0-AB40-A03E-D8C910B4DDF5}" dt="2020-04-09T11:37:51.639" v="182" actId="2696"/>
        <pc:sldMkLst>
          <pc:docMk/>
          <pc:sldMk cId="2024428368" sldId="270"/>
        </pc:sldMkLst>
      </pc:sldChg>
      <pc:sldChg chg="del">
        <pc:chgData name="Chris Droessler" userId="625c3661-9d64-47fa-b83c-4b49393bd161" providerId="ADAL" clId="{E8C08114-DBE0-AB40-A03E-D8C910B4DDF5}" dt="2020-04-09T11:37:51.643" v="183" actId="2696"/>
        <pc:sldMkLst>
          <pc:docMk/>
          <pc:sldMk cId="3938407538" sldId="271"/>
        </pc:sldMkLst>
      </pc:sldChg>
      <pc:sldChg chg="del">
        <pc:chgData name="Chris Droessler" userId="625c3661-9d64-47fa-b83c-4b49393bd161" providerId="ADAL" clId="{E8C08114-DBE0-AB40-A03E-D8C910B4DDF5}" dt="2020-04-09T11:37:51.646" v="184" actId="2696"/>
        <pc:sldMkLst>
          <pc:docMk/>
          <pc:sldMk cId="778999325" sldId="272"/>
        </pc:sldMkLst>
      </pc:sldChg>
      <pc:sldChg chg="del">
        <pc:chgData name="Chris Droessler" userId="625c3661-9d64-47fa-b83c-4b49393bd161" providerId="ADAL" clId="{E8C08114-DBE0-AB40-A03E-D8C910B4DDF5}" dt="2020-04-09T11:37:51.649" v="185" actId="2696"/>
        <pc:sldMkLst>
          <pc:docMk/>
          <pc:sldMk cId="937673895" sldId="273"/>
        </pc:sldMkLst>
      </pc:sldChg>
      <pc:sldChg chg="del">
        <pc:chgData name="Chris Droessler" userId="625c3661-9d64-47fa-b83c-4b49393bd161" providerId="ADAL" clId="{E8C08114-DBE0-AB40-A03E-D8C910B4DDF5}" dt="2020-04-09T11:38:08.482" v="186" actId="2696"/>
        <pc:sldMkLst>
          <pc:docMk/>
          <pc:sldMk cId="333955365" sldId="274"/>
        </pc:sldMkLst>
      </pc:sldChg>
      <pc:sldChg chg="del">
        <pc:chgData name="Chris Droessler" userId="625c3661-9d64-47fa-b83c-4b49393bd161" providerId="ADAL" clId="{E8C08114-DBE0-AB40-A03E-D8C910B4DDF5}" dt="2020-04-09T11:38:08.485" v="187" actId="2696"/>
        <pc:sldMkLst>
          <pc:docMk/>
          <pc:sldMk cId="1092735141" sldId="275"/>
        </pc:sldMkLst>
      </pc:sldChg>
      <pc:sldChg chg="del">
        <pc:chgData name="Chris Droessler" userId="625c3661-9d64-47fa-b83c-4b49393bd161" providerId="ADAL" clId="{E8C08114-DBE0-AB40-A03E-D8C910B4DDF5}" dt="2020-04-09T11:38:08.488" v="188" actId="2696"/>
        <pc:sldMkLst>
          <pc:docMk/>
          <pc:sldMk cId="4258502297" sldId="277"/>
        </pc:sldMkLst>
      </pc:sldChg>
      <pc:sldChg chg="del">
        <pc:chgData name="Chris Droessler" userId="625c3661-9d64-47fa-b83c-4b49393bd161" providerId="ADAL" clId="{E8C08114-DBE0-AB40-A03E-D8C910B4DDF5}" dt="2020-04-09T11:38:08.491" v="189" actId="2696"/>
        <pc:sldMkLst>
          <pc:docMk/>
          <pc:sldMk cId="409224612" sldId="278"/>
        </pc:sldMkLst>
      </pc:sldChg>
      <pc:sldChg chg="ord">
        <pc:chgData name="Chris Droessler" userId="625c3661-9d64-47fa-b83c-4b49393bd161" providerId="ADAL" clId="{E8C08114-DBE0-AB40-A03E-D8C910B4DDF5}" dt="2020-04-09T12:07:02.760" v="367"/>
        <pc:sldMkLst>
          <pc:docMk/>
          <pc:sldMk cId="3877200339" sldId="291"/>
        </pc:sldMkLst>
      </pc:sldChg>
      <pc:sldChg chg="modSp">
        <pc:chgData name="Chris Droessler" userId="625c3661-9d64-47fa-b83c-4b49393bd161" providerId="ADAL" clId="{E8C08114-DBE0-AB40-A03E-D8C910B4DDF5}" dt="2020-04-06T12:16:39.907" v="9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E8C08114-DBE0-AB40-A03E-D8C910B4DDF5}" dt="2020-04-06T12:16:39.907" v="9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E8C08114-DBE0-AB40-A03E-D8C910B4DDF5}" dt="2020-04-06T12:17:16.113" v="14" actId="2696"/>
        <pc:sldMkLst>
          <pc:docMk/>
          <pc:sldMk cId="2418671024" sldId="561"/>
        </pc:sldMkLst>
      </pc:sldChg>
      <pc:sldChg chg="modSp ord">
        <pc:chgData name="Chris Droessler" userId="625c3661-9d64-47fa-b83c-4b49393bd161" providerId="ADAL" clId="{E8C08114-DBE0-AB40-A03E-D8C910B4DDF5}" dt="2020-04-09T12:07:02.760" v="367"/>
        <pc:sldMkLst>
          <pc:docMk/>
          <pc:sldMk cId="3723859722" sldId="572"/>
        </pc:sldMkLst>
        <pc:spChg chg="mod">
          <ac:chgData name="Chris Droessler" userId="625c3661-9d64-47fa-b83c-4b49393bd161" providerId="ADAL" clId="{E8C08114-DBE0-AB40-A03E-D8C910B4DDF5}" dt="2020-04-06T12:18:26.163" v="32" actId="20577"/>
          <ac:spMkLst>
            <pc:docMk/>
            <pc:sldMk cId="3723859722" sldId="572"/>
            <ac:spMk id="2" creationId="{70E7FB36-DF07-B44D-8D38-59F39D617117}"/>
          </ac:spMkLst>
        </pc:spChg>
      </pc:sldChg>
      <pc:sldChg chg="del ord">
        <pc:chgData name="Chris Droessler" userId="625c3661-9d64-47fa-b83c-4b49393bd161" providerId="ADAL" clId="{E8C08114-DBE0-AB40-A03E-D8C910B4DDF5}" dt="2020-04-09T11:39:25.740" v="192" actId="2696"/>
        <pc:sldMkLst>
          <pc:docMk/>
          <pc:sldMk cId="4094777397" sldId="613"/>
        </pc:sldMkLst>
      </pc:sldChg>
      <pc:sldChg chg="modSp">
        <pc:chgData name="Chris Droessler" userId="625c3661-9d64-47fa-b83c-4b49393bd161" providerId="ADAL" clId="{E8C08114-DBE0-AB40-A03E-D8C910B4DDF5}" dt="2020-04-06T13:27:13.093" v="53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E8C08114-DBE0-AB40-A03E-D8C910B4DDF5}" dt="2020-04-06T13:27:13.093" v="53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E8C08114-DBE0-AB40-A03E-D8C910B4DDF5}" dt="2020-04-06T12:17:50.910" v="17" actId="2696"/>
        <pc:sldMkLst>
          <pc:docMk/>
          <pc:sldMk cId="2937617006" sldId="705"/>
        </pc:sldMkLst>
      </pc:sldChg>
      <pc:sldChg chg="ord">
        <pc:chgData name="Chris Droessler" userId="625c3661-9d64-47fa-b83c-4b49393bd161" providerId="ADAL" clId="{E8C08114-DBE0-AB40-A03E-D8C910B4DDF5}" dt="2020-04-09T12:08:25.483" v="368"/>
        <pc:sldMkLst>
          <pc:docMk/>
          <pc:sldMk cId="372870561" sldId="706"/>
        </pc:sldMkLst>
      </pc:sldChg>
      <pc:sldChg chg="del">
        <pc:chgData name="Chris Droessler" userId="625c3661-9d64-47fa-b83c-4b49393bd161" providerId="ADAL" clId="{E8C08114-DBE0-AB40-A03E-D8C910B4DDF5}" dt="2020-04-09T11:35:48.739" v="167" actId="2696"/>
        <pc:sldMkLst>
          <pc:docMk/>
          <pc:sldMk cId="1840807853" sldId="709"/>
        </pc:sldMkLst>
      </pc:sldChg>
      <pc:sldChg chg="del">
        <pc:chgData name="Chris Droessler" userId="625c3661-9d64-47fa-b83c-4b49393bd161" providerId="ADAL" clId="{E8C08114-DBE0-AB40-A03E-D8C910B4DDF5}" dt="2020-04-09T11:36:35.662" v="168" actId="2696"/>
        <pc:sldMkLst>
          <pc:docMk/>
          <pc:sldMk cId="1907012793" sldId="712"/>
        </pc:sldMkLst>
      </pc:sldChg>
      <pc:sldChg chg="del">
        <pc:chgData name="Chris Droessler" userId="625c3661-9d64-47fa-b83c-4b49393bd161" providerId="ADAL" clId="{E8C08114-DBE0-AB40-A03E-D8C910B4DDF5}" dt="2020-04-09T11:37:42.110" v="172" actId="2696"/>
        <pc:sldMkLst>
          <pc:docMk/>
          <pc:sldMk cId="720703606" sldId="714"/>
        </pc:sldMkLst>
      </pc:sldChg>
      <pc:sldChg chg="del">
        <pc:chgData name="Chris Droessler" userId="625c3661-9d64-47fa-b83c-4b49393bd161" providerId="ADAL" clId="{E8C08114-DBE0-AB40-A03E-D8C910B4DDF5}" dt="2020-04-09T11:37:42.117" v="173" actId="2696"/>
        <pc:sldMkLst>
          <pc:docMk/>
          <pc:sldMk cId="3664086728" sldId="715"/>
        </pc:sldMkLst>
      </pc:sldChg>
      <pc:sldChg chg="del">
        <pc:chgData name="Chris Droessler" userId="625c3661-9d64-47fa-b83c-4b49393bd161" providerId="ADAL" clId="{E8C08114-DBE0-AB40-A03E-D8C910B4DDF5}" dt="2020-04-09T11:37:42.125" v="174" actId="2696"/>
        <pc:sldMkLst>
          <pc:docMk/>
          <pc:sldMk cId="2781844091" sldId="716"/>
        </pc:sldMkLst>
      </pc:sldChg>
      <pc:sldChg chg="del">
        <pc:chgData name="Chris Droessler" userId="625c3661-9d64-47fa-b83c-4b49393bd161" providerId="ADAL" clId="{E8C08114-DBE0-AB40-A03E-D8C910B4DDF5}" dt="2020-04-09T11:37:51.613" v="176" actId="2696"/>
        <pc:sldMkLst>
          <pc:docMk/>
          <pc:sldMk cId="3659011642" sldId="717"/>
        </pc:sldMkLst>
      </pc:sldChg>
      <pc:sldChg chg="del">
        <pc:chgData name="Chris Droessler" userId="625c3661-9d64-47fa-b83c-4b49393bd161" providerId="ADAL" clId="{E8C08114-DBE0-AB40-A03E-D8C910B4DDF5}" dt="2020-04-06T12:18:14.546" v="26" actId="2696"/>
        <pc:sldMkLst>
          <pc:docMk/>
          <pc:sldMk cId="1251381908" sldId="718"/>
        </pc:sldMkLst>
      </pc:sldChg>
      <pc:sldChg chg="ord">
        <pc:chgData name="Chris Droessler" userId="625c3661-9d64-47fa-b83c-4b49393bd161" providerId="ADAL" clId="{E8C08114-DBE0-AB40-A03E-D8C910B4DDF5}" dt="2020-04-09T12:07:02.760" v="367"/>
        <pc:sldMkLst>
          <pc:docMk/>
          <pc:sldMk cId="2150733867" sldId="719"/>
        </pc:sldMkLst>
      </pc:sldChg>
      <pc:sldChg chg="del">
        <pc:chgData name="Chris Droessler" userId="625c3661-9d64-47fa-b83c-4b49393bd161" providerId="ADAL" clId="{E8C08114-DBE0-AB40-A03E-D8C910B4DDF5}" dt="2020-04-09T11:40:52.509" v="201" actId="2696"/>
        <pc:sldMkLst>
          <pc:docMk/>
          <pc:sldMk cId="3614962491" sldId="720"/>
        </pc:sldMkLst>
      </pc:sldChg>
      <pc:sldChg chg="modSp">
        <pc:chgData name="Chris Droessler" userId="625c3661-9d64-47fa-b83c-4b49393bd161" providerId="ADAL" clId="{E8C08114-DBE0-AB40-A03E-D8C910B4DDF5}" dt="2020-04-09T11:34:34.305" v="166"/>
        <pc:sldMkLst>
          <pc:docMk/>
          <pc:sldMk cId="3139218337" sldId="721"/>
        </pc:sldMkLst>
        <pc:spChg chg="mod">
          <ac:chgData name="Chris Droessler" userId="625c3661-9d64-47fa-b83c-4b49393bd161" providerId="ADAL" clId="{E8C08114-DBE0-AB40-A03E-D8C910B4DDF5}" dt="2020-04-09T11:34:34.305" v="166"/>
          <ac:spMkLst>
            <pc:docMk/>
            <pc:sldMk cId="3139218337" sldId="721"/>
            <ac:spMk id="2" creationId="{9F09F1B7-FDAD-B64D-9F1D-6BD08418E49C}"/>
          </ac:spMkLst>
        </pc:spChg>
      </pc:sldChg>
      <pc:sldChg chg="del">
        <pc:chgData name="Chris Droessler" userId="625c3661-9d64-47fa-b83c-4b49393bd161" providerId="ADAL" clId="{E8C08114-DBE0-AB40-A03E-D8C910B4DDF5}" dt="2020-04-09T11:40:52.078" v="200" actId="2696"/>
        <pc:sldMkLst>
          <pc:docMk/>
          <pc:sldMk cId="718287140" sldId="722"/>
        </pc:sldMkLst>
      </pc:sldChg>
      <pc:sldChg chg="del">
        <pc:chgData name="Chris Droessler" userId="625c3661-9d64-47fa-b83c-4b49393bd161" providerId="ADAL" clId="{E8C08114-DBE0-AB40-A03E-D8C910B4DDF5}" dt="2020-04-09T11:40:51.646" v="199" actId="2696"/>
        <pc:sldMkLst>
          <pc:docMk/>
          <pc:sldMk cId="1740528722" sldId="723"/>
        </pc:sldMkLst>
      </pc:sldChg>
      <pc:sldChg chg="del ord">
        <pc:chgData name="Chris Droessler" userId="625c3661-9d64-47fa-b83c-4b49393bd161" providerId="ADAL" clId="{E8C08114-DBE0-AB40-A03E-D8C910B4DDF5}" dt="2020-04-09T11:40:45.759" v="196" actId="2696"/>
        <pc:sldMkLst>
          <pc:docMk/>
          <pc:sldMk cId="212616842" sldId="744"/>
        </pc:sldMkLst>
      </pc:sldChg>
      <pc:sldChg chg="del ord">
        <pc:chgData name="Chris Droessler" userId="625c3661-9d64-47fa-b83c-4b49393bd161" providerId="ADAL" clId="{E8C08114-DBE0-AB40-A03E-D8C910B4DDF5}" dt="2020-04-09T11:40:22.792" v="195" actId="2696"/>
        <pc:sldMkLst>
          <pc:docMk/>
          <pc:sldMk cId="3010198862" sldId="745"/>
        </pc:sldMkLst>
      </pc:sldChg>
      <pc:sldChg chg="del">
        <pc:chgData name="Chris Droessler" userId="625c3661-9d64-47fa-b83c-4b49393bd161" providerId="ADAL" clId="{E8C08114-DBE0-AB40-A03E-D8C910B4DDF5}" dt="2020-04-06T12:17:17.154" v="15" actId="2696"/>
        <pc:sldMkLst>
          <pc:docMk/>
          <pc:sldMk cId="332046233" sldId="746"/>
        </pc:sldMkLst>
      </pc:sldChg>
      <pc:sldChg chg="del">
        <pc:chgData name="Chris Droessler" userId="625c3661-9d64-47fa-b83c-4b49393bd161" providerId="ADAL" clId="{E8C08114-DBE0-AB40-A03E-D8C910B4DDF5}" dt="2020-04-09T11:40:50.950" v="198" actId="2696"/>
        <pc:sldMkLst>
          <pc:docMk/>
          <pc:sldMk cId="2102995628" sldId="747"/>
        </pc:sldMkLst>
      </pc:sldChg>
      <pc:sldChg chg="del">
        <pc:chgData name="Chris Droessler" userId="625c3661-9d64-47fa-b83c-4b49393bd161" providerId="ADAL" clId="{E8C08114-DBE0-AB40-A03E-D8C910B4DDF5}" dt="2020-04-09T11:40:47.702" v="197" actId="2696"/>
        <pc:sldMkLst>
          <pc:docMk/>
          <pc:sldMk cId="1093857829" sldId="748"/>
        </pc:sldMkLst>
      </pc:sldChg>
      <pc:sldChg chg="del ord">
        <pc:chgData name="Chris Droessler" userId="625c3661-9d64-47fa-b83c-4b49393bd161" providerId="ADAL" clId="{E8C08114-DBE0-AB40-A03E-D8C910B4DDF5}" dt="2020-04-09T11:39:06.125" v="190" actId="2696"/>
        <pc:sldMkLst>
          <pc:docMk/>
          <pc:sldMk cId="250761551" sldId="749"/>
        </pc:sldMkLst>
      </pc:sldChg>
      <pc:sldChg chg="del ord">
        <pc:chgData name="Chris Droessler" userId="625c3661-9d64-47fa-b83c-4b49393bd161" providerId="ADAL" clId="{E8C08114-DBE0-AB40-A03E-D8C910B4DDF5}" dt="2020-04-09T11:39:14.732" v="191" actId="2696"/>
        <pc:sldMkLst>
          <pc:docMk/>
          <pc:sldMk cId="2635008677" sldId="750"/>
        </pc:sldMkLst>
      </pc:sldChg>
      <pc:sldChg chg="del ord">
        <pc:chgData name="Chris Droessler" userId="625c3661-9d64-47fa-b83c-4b49393bd161" providerId="ADAL" clId="{E8C08114-DBE0-AB40-A03E-D8C910B4DDF5}" dt="2020-04-09T11:39:35.443" v="193" actId="2696"/>
        <pc:sldMkLst>
          <pc:docMk/>
          <pc:sldMk cId="575024193" sldId="751"/>
        </pc:sldMkLst>
      </pc:sldChg>
      <pc:sldChg chg="del ord">
        <pc:chgData name="Chris Droessler" userId="625c3661-9d64-47fa-b83c-4b49393bd161" providerId="ADAL" clId="{E8C08114-DBE0-AB40-A03E-D8C910B4DDF5}" dt="2020-04-09T11:39:46.882" v="194" actId="2696"/>
        <pc:sldMkLst>
          <pc:docMk/>
          <pc:sldMk cId="434070127" sldId="755"/>
        </pc:sldMkLst>
      </pc:sldChg>
      <pc:sldChg chg="modSp add ord">
        <pc:chgData name="Chris Droessler" userId="625c3661-9d64-47fa-b83c-4b49393bd161" providerId="ADAL" clId="{E8C08114-DBE0-AB40-A03E-D8C910B4DDF5}" dt="2020-04-09T12:18:09.530" v="474"/>
        <pc:sldMkLst>
          <pc:docMk/>
          <pc:sldMk cId="1675513861" sldId="756"/>
        </pc:sldMkLst>
        <pc:spChg chg="mod">
          <ac:chgData name="Chris Droessler" userId="625c3661-9d64-47fa-b83c-4b49393bd161" providerId="ADAL" clId="{E8C08114-DBE0-AB40-A03E-D8C910B4DDF5}" dt="2020-04-09T12:01:46.408" v="363" actId="20577"/>
          <ac:spMkLst>
            <pc:docMk/>
            <pc:sldMk cId="1675513861" sldId="756"/>
            <ac:spMk id="2" creationId="{2D60B45B-6484-D94F-A3B8-306BC92469C9}"/>
          </ac:spMkLst>
        </pc:spChg>
        <pc:spChg chg="mod">
          <ac:chgData name="Chris Droessler" userId="625c3661-9d64-47fa-b83c-4b49393bd161" providerId="ADAL" clId="{E8C08114-DBE0-AB40-A03E-D8C910B4DDF5}" dt="2020-04-09T11:56:12.569" v="217" actId="20577"/>
          <ac:spMkLst>
            <pc:docMk/>
            <pc:sldMk cId="1675513861" sldId="756"/>
            <ac:spMk id="3" creationId="{A86EA016-0A71-874A-B51D-0947BDDD53FC}"/>
          </ac:spMkLst>
        </pc:spChg>
      </pc:sldChg>
      <pc:sldChg chg="modSp add">
        <pc:chgData name="Chris Droessler" userId="625c3661-9d64-47fa-b83c-4b49393bd161" providerId="ADAL" clId="{E8C08114-DBE0-AB40-A03E-D8C910B4DDF5}" dt="2020-04-06T13:28:02.476" v="67" actId="20577"/>
        <pc:sldMkLst>
          <pc:docMk/>
          <pc:sldMk cId="244942821" sldId="757"/>
        </pc:sldMkLst>
        <pc:spChg chg="mod">
          <ac:chgData name="Chris Droessler" userId="625c3661-9d64-47fa-b83c-4b49393bd161" providerId="ADAL" clId="{E8C08114-DBE0-AB40-A03E-D8C910B4DDF5}" dt="2020-04-06T13:28:02.476" v="67" actId="20577"/>
          <ac:spMkLst>
            <pc:docMk/>
            <pc:sldMk cId="244942821" sldId="757"/>
            <ac:spMk id="4" creationId="{00000000-0000-0000-0000-000000000000}"/>
          </ac:spMkLst>
        </pc:spChg>
      </pc:sldChg>
      <pc:sldChg chg="modSp add del">
        <pc:chgData name="Chris Droessler" userId="625c3661-9d64-47fa-b83c-4b49393bd161" providerId="ADAL" clId="{E8C08114-DBE0-AB40-A03E-D8C910B4DDF5}" dt="2020-04-09T12:18:12.625" v="476" actId="2696"/>
        <pc:sldMkLst>
          <pc:docMk/>
          <pc:sldMk cId="2975998932" sldId="758"/>
        </pc:sldMkLst>
        <pc:spChg chg="mod">
          <ac:chgData name="Chris Droessler" userId="625c3661-9d64-47fa-b83c-4b49393bd161" providerId="ADAL" clId="{E8C08114-DBE0-AB40-A03E-D8C910B4DDF5}" dt="2020-04-09T11:58:48.713" v="310" actId="20577"/>
          <ac:spMkLst>
            <pc:docMk/>
            <pc:sldMk cId="2975998932" sldId="758"/>
            <ac:spMk id="3" creationId="{A86EA016-0A71-874A-B51D-0947BDDD53FC}"/>
          </ac:spMkLst>
        </pc:spChg>
      </pc:sldChg>
      <pc:sldChg chg="add del">
        <pc:chgData name="Chris Droessler" userId="625c3661-9d64-47fa-b83c-4b49393bd161" providerId="ADAL" clId="{E8C08114-DBE0-AB40-A03E-D8C910B4DDF5}" dt="2020-04-09T11:37:30.738" v="169" actId="2696"/>
        <pc:sldMkLst>
          <pc:docMk/>
          <pc:sldMk cId="603175861" sldId="759"/>
        </pc:sldMkLst>
      </pc:sldChg>
      <pc:sldChg chg="addSp delSp modSp add modTransition">
        <pc:chgData name="Chris Droessler" userId="625c3661-9d64-47fa-b83c-4b49393bd161" providerId="ADAL" clId="{E8C08114-DBE0-AB40-A03E-D8C910B4DDF5}" dt="2020-04-09T11:18:12.076" v="83"/>
        <pc:sldMkLst>
          <pc:docMk/>
          <pc:sldMk cId="1060927153" sldId="760"/>
        </pc:sldMkLst>
        <pc:spChg chg="mod">
          <ac:chgData name="Chris Droessler" userId="625c3661-9d64-47fa-b83c-4b49393bd161" providerId="ADAL" clId="{E8C08114-DBE0-AB40-A03E-D8C910B4DDF5}" dt="2020-04-09T11:18:04.787" v="76" actId="20577"/>
          <ac:spMkLst>
            <pc:docMk/>
            <pc:sldMk cId="1060927153" sldId="760"/>
            <ac:spMk id="2" creationId="{F05C3C42-C211-4596-9AFF-44B3B6C6AA51}"/>
          </ac:spMkLst>
        </pc:spChg>
        <pc:spChg chg="add del mod">
          <ac:chgData name="Chris Droessler" userId="625c3661-9d64-47fa-b83c-4b49393bd161" providerId="ADAL" clId="{E8C08114-DBE0-AB40-A03E-D8C910B4DDF5}" dt="2020-04-09T11:18:10.676" v="77"/>
          <ac:spMkLst>
            <pc:docMk/>
            <pc:sldMk cId="1060927153" sldId="760"/>
            <ac:spMk id="4" creationId="{D30031FC-8DCC-8D41-BA4A-DB0F23356D58}"/>
          </ac:spMkLst>
        </pc:spChg>
        <pc:spChg chg="add del mod">
          <ac:chgData name="Chris Droessler" userId="625c3661-9d64-47fa-b83c-4b49393bd161" providerId="ADAL" clId="{E8C08114-DBE0-AB40-A03E-D8C910B4DDF5}" dt="2020-04-09T11:18:10.676" v="77"/>
          <ac:spMkLst>
            <pc:docMk/>
            <pc:sldMk cId="1060927153" sldId="760"/>
            <ac:spMk id="5" creationId="{714F77E2-D107-7C44-8135-BA148D576032}"/>
          </ac:spMkLst>
        </pc:spChg>
        <pc:spChg chg="add del mod">
          <ac:chgData name="Chris Droessler" userId="625c3661-9d64-47fa-b83c-4b49393bd161" providerId="ADAL" clId="{E8C08114-DBE0-AB40-A03E-D8C910B4DDF5}" dt="2020-04-09T11:18:11.284" v="79"/>
          <ac:spMkLst>
            <pc:docMk/>
            <pc:sldMk cId="1060927153" sldId="760"/>
            <ac:spMk id="6" creationId="{55E0410F-6407-3945-9C91-4AB9B484C8C4}"/>
          </ac:spMkLst>
        </pc:spChg>
        <pc:spChg chg="add del mod">
          <ac:chgData name="Chris Droessler" userId="625c3661-9d64-47fa-b83c-4b49393bd161" providerId="ADAL" clId="{E8C08114-DBE0-AB40-A03E-D8C910B4DDF5}" dt="2020-04-09T11:18:11.284" v="79"/>
          <ac:spMkLst>
            <pc:docMk/>
            <pc:sldMk cId="1060927153" sldId="760"/>
            <ac:spMk id="7" creationId="{0A2FD10F-6448-F84E-A3F7-5A6D44F7AC7C}"/>
          </ac:spMkLst>
        </pc:spChg>
        <pc:spChg chg="add del mod">
          <ac:chgData name="Chris Droessler" userId="625c3661-9d64-47fa-b83c-4b49393bd161" providerId="ADAL" clId="{E8C08114-DBE0-AB40-A03E-D8C910B4DDF5}" dt="2020-04-09T11:18:11.500" v="80"/>
          <ac:spMkLst>
            <pc:docMk/>
            <pc:sldMk cId="1060927153" sldId="760"/>
            <ac:spMk id="8" creationId="{BAE10CCD-253D-214A-9FB6-731B9F639EAF}"/>
          </ac:spMkLst>
        </pc:spChg>
        <pc:spChg chg="add del mod">
          <ac:chgData name="Chris Droessler" userId="625c3661-9d64-47fa-b83c-4b49393bd161" providerId="ADAL" clId="{E8C08114-DBE0-AB40-A03E-D8C910B4DDF5}" dt="2020-04-09T11:18:11.500" v="80"/>
          <ac:spMkLst>
            <pc:docMk/>
            <pc:sldMk cId="1060927153" sldId="760"/>
            <ac:spMk id="9" creationId="{1EC6B1E1-8E7B-8A47-ACBA-4703A863EE80}"/>
          </ac:spMkLst>
        </pc:spChg>
        <pc:spChg chg="add del mod">
          <ac:chgData name="Chris Droessler" userId="625c3661-9d64-47fa-b83c-4b49393bd161" providerId="ADAL" clId="{E8C08114-DBE0-AB40-A03E-D8C910B4DDF5}" dt="2020-04-09T11:18:11.692" v="81"/>
          <ac:spMkLst>
            <pc:docMk/>
            <pc:sldMk cId="1060927153" sldId="760"/>
            <ac:spMk id="10" creationId="{EB6205A1-420C-4B4B-A573-820322471523}"/>
          </ac:spMkLst>
        </pc:spChg>
        <pc:spChg chg="add del mod">
          <ac:chgData name="Chris Droessler" userId="625c3661-9d64-47fa-b83c-4b49393bd161" providerId="ADAL" clId="{E8C08114-DBE0-AB40-A03E-D8C910B4DDF5}" dt="2020-04-09T11:18:11.692" v="81"/>
          <ac:spMkLst>
            <pc:docMk/>
            <pc:sldMk cId="1060927153" sldId="760"/>
            <ac:spMk id="11" creationId="{89F46AA3-C100-6940-B8F3-6DEAA47C6252}"/>
          </ac:spMkLst>
        </pc:spChg>
        <pc:spChg chg="add del mod">
          <ac:chgData name="Chris Droessler" userId="625c3661-9d64-47fa-b83c-4b49393bd161" providerId="ADAL" clId="{E8C08114-DBE0-AB40-A03E-D8C910B4DDF5}" dt="2020-04-09T11:18:11.935" v="82"/>
          <ac:spMkLst>
            <pc:docMk/>
            <pc:sldMk cId="1060927153" sldId="760"/>
            <ac:spMk id="12" creationId="{6566FEF3-9E55-F946-B8C0-7418D0A39C2E}"/>
          </ac:spMkLst>
        </pc:spChg>
        <pc:spChg chg="add del mod">
          <ac:chgData name="Chris Droessler" userId="625c3661-9d64-47fa-b83c-4b49393bd161" providerId="ADAL" clId="{E8C08114-DBE0-AB40-A03E-D8C910B4DDF5}" dt="2020-04-09T11:18:11.935" v="82"/>
          <ac:spMkLst>
            <pc:docMk/>
            <pc:sldMk cId="1060927153" sldId="760"/>
            <ac:spMk id="13" creationId="{9CCDA30F-7F6F-9F47-96B5-335BA7C7F697}"/>
          </ac:spMkLst>
        </pc:spChg>
        <pc:spChg chg="add del mod">
          <ac:chgData name="Chris Droessler" userId="625c3661-9d64-47fa-b83c-4b49393bd161" providerId="ADAL" clId="{E8C08114-DBE0-AB40-A03E-D8C910B4DDF5}" dt="2020-04-09T11:18:12.076" v="83"/>
          <ac:spMkLst>
            <pc:docMk/>
            <pc:sldMk cId="1060927153" sldId="760"/>
            <ac:spMk id="14" creationId="{485BCA5D-0A0E-E642-BDB8-43D5C365839F}"/>
          </ac:spMkLst>
        </pc:spChg>
        <pc:spChg chg="add del mod">
          <ac:chgData name="Chris Droessler" userId="625c3661-9d64-47fa-b83c-4b49393bd161" providerId="ADAL" clId="{E8C08114-DBE0-AB40-A03E-D8C910B4DDF5}" dt="2020-04-09T11:18:12.076" v="83"/>
          <ac:spMkLst>
            <pc:docMk/>
            <pc:sldMk cId="1060927153" sldId="760"/>
            <ac:spMk id="15" creationId="{F69CCE28-D873-9247-B433-CC475DEDA6C4}"/>
          </ac:spMkLst>
        </pc:spChg>
      </pc:sldChg>
      <pc:sldChg chg="addSp delSp modSp add modTransition">
        <pc:chgData name="Chris Droessler" userId="625c3661-9d64-47fa-b83c-4b49393bd161" providerId="ADAL" clId="{E8C08114-DBE0-AB40-A03E-D8C910B4DDF5}" dt="2020-04-09T11:18:42.517" v="90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E8C08114-DBE0-AB40-A03E-D8C910B4DDF5}" dt="2020-04-09T11:18:42.517" v="90" actId="20577"/>
          <ac:spMkLst>
            <pc:docMk/>
            <pc:sldMk cId="751751510" sldId="761"/>
            <ac:spMk id="3" creationId="{DEE7BACF-8DDA-49AD-8F7F-6D148AEB59BA}"/>
          </ac:spMkLst>
        </pc:spChg>
        <pc:spChg chg="add del mod">
          <ac:chgData name="Chris Droessler" userId="625c3661-9d64-47fa-b83c-4b49393bd161" providerId="ADAL" clId="{E8C08114-DBE0-AB40-A03E-D8C910B4DDF5}" dt="2020-04-09T11:18:29.099" v="85"/>
          <ac:spMkLst>
            <pc:docMk/>
            <pc:sldMk cId="751751510" sldId="761"/>
            <ac:spMk id="4" creationId="{ED2B61AC-964E-914B-B459-258FB57D692B}"/>
          </ac:spMkLst>
        </pc:spChg>
        <pc:spChg chg="add del mod">
          <ac:chgData name="Chris Droessler" userId="625c3661-9d64-47fa-b83c-4b49393bd161" providerId="ADAL" clId="{E8C08114-DBE0-AB40-A03E-D8C910B4DDF5}" dt="2020-04-09T11:18:29.099" v="85"/>
          <ac:spMkLst>
            <pc:docMk/>
            <pc:sldMk cId="751751510" sldId="761"/>
            <ac:spMk id="5" creationId="{5F80BEEE-9435-EE4B-BEFB-AFE1A41E12D1}"/>
          </ac:spMkLst>
        </pc:spChg>
        <pc:spChg chg="add del mod">
          <ac:chgData name="Chris Droessler" userId="625c3661-9d64-47fa-b83c-4b49393bd161" providerId="ADAL" clId="{E8C08114-DBE0-AB40-A03E-D8C910B4DDF5}" dt="2020-04-09T11:18:29.755" v="86"/>
          <ac:spMkLst>
            <pc:docMk/>
            <pc:sldMk cId="751751510" sldId="761"/>
            <ac:spMk id="6" creationId="{543DE60D-A3C3-6C4E-B9A1-838B4114009A}"/>
          </ac:spMkLst>
        </pc:spChg>
        <pc:spChg chg="add del mod">
          <ac:chgData name="Chris Droessler" userId="625c3661-9d64-47fa-b83c-4b49393bd161" providerId="ADAL" clId="{E8C08114-DBE0-AB40-A03E-D8C910B4DDF5}" dt="2020-04-09T11:18:29.755" v="86"/>
          <ac:spMkLst>
            <pc:docMk/>
            <pc:sldMk cId="751751510" sldId="761"/>
            <ac:spMk id="7" creationId="{5BC60D2F-1B5E-2543-AAF6-68702910E4B6}"/>
          </ac:spMkLst>
        </pc:spChg>
        <pc:spChg chg="add del mod">
          <ac:chgData name="Chris Droessler" userId="625c3661-9d64-47fa-b83c-4b49393bd161" providerId="ADAL" clId="{E8C08114-DBE0-AB40-A03E-D8C910B4DDF5}" dt="2020-04-09T11:18:29.955" v="87"/>
          <ac:spMkLst>
            <pc:docMk/>
            <pc:sldMk cId="751751510" sldId="761"/>
            <ac:spMk id="8" creationId="{4092687B-3EFF-3B48-9FEB-D323C1DBFE73}"/>
          </ac:spMkLst>
        </pc:spChg>
        <pc:spChg chg="add del mod">
          <ac:chgData name="Chris Droessler" userId="625c3661-9d64-47fa-b83c-4b49393bd161" providerId="ADAL" clId="{E8C08114-DBE0-AB40-A03E-D8C910B4DDF5}" dt="2020-04-09T11:18:29.955" v="87"/>
          <ac:spMkLst>
            <pc:docMk/>
            <pc:sldMk cId="751751510" sldId="761"/>
            <ac:spMk id="9" creationId="{ABFD8550-97A2-1A4E-B4F6-904D42D11BB5}"/>
          </ac:spMkLst>
        </pc:spChg>
        <pc:spChg chg="add del mod">
          <ac:chgData name="Chris Droessler" userId="625c3661-9d64-47fa-b83c-4b49393bd161" providerId="ADAL" clId="{E8C08114-DBE0-AB40-A03E-D8C910B4DDF5}" dt="2020-04-09T11:18:30.179" v="88"/>
          <ac:spMkLst>
            <pc:docMk/>
            <pc:sldMk cId="751751510" sldId="761"/>
            <ac:spMk id="10" creationId="{A15A8EBE-2AEB-2D46-8269-18C7EABE96D0}"/>
          </ac:spMkLst>
        </pc:spChg>
        <pc:spChg chg="add del mod">
          <ac:chgData name="Chris Droessler" userId="625c3661-9d64-47fa-b83c-4b49393bd161" providerId="ADAL" clId="{E8C08114-DBE0-AB40-A03E-D8C910B4DDF5}" dt="2020-04-09T11:18:30.179" v="88"/>
          <ac:spMkLst>
            <pc:docMk/>
            <pc:sldMk cId="751751510" sldId="761"/>
            <ac:spMk id="11" creationId="{CBFC1207-303F-2D4F-A244-30BBB8DC26A2}"/>
          </ac:spMkLst>
        </pc:spChg>
        <pc:spChg chg="add del mod">
          <ac:chgData name="Chris Droessler" userId="625c3661-9d64-47fa-b83c-4b49393bd161" providerId="ADAL" clId="{E8C08114-DBE0-AB40-A03E-D8C910B4DDF5}" dt="2020-04-09T11:18:30.446" v="89"/>
          <ac:spMkLst>
            <pc:docMk/>
            <pc:sldMk cId="751751510" sldId="761"/>
            <ac:spMk id="12" creationId="{D2221B75-447F-B044-8192-DB5618B78B9E}"/>
          </ac:spMkLst>
        </pc:spChg>
        <pc:spChg chg="add del mod">
          <ac:chgData name="Chris Droessler" userId="625c3661-9d64-47fa-b83c-4b49393bd161" providerId="ADAL" clId="{E8C08114-DBE0-AB40-A03E-D8C910B4DDF5}" dt="2020-04-09T11:18:30.446" v="89"/>
          <ac:spMkLst>
            <pc:docMk/>
            <pc:sldMk cId="751751510" sldId="761"/>
            <ac:spMk id="13" creationId="{51BF9117-0B5F-0643-AEBE-8964D51CE8CD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1:18:10.767" v="78" actId="27636"/>
        <pc:sldMkLst>
          <pc:docMk/>
          <pc:sldMk cId="3377696744" sldId="762"/>
        </pc:sldMkLst>
        <pc:spChg chg="mod">
          <ac:chgData name="Chris Droessler" userId="625c3661-9d64-47fa-b83c-4b49393bd161" providerId="ADAL" clId="{E8C08114-DBE0-AB40-A03E-D8C910B4DDF5}" dt="2020-04-09T11:18:10.767" v="78" actId="27636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 del modTransition">
        <pc:chgData name="Chris Droessler" userId="625c3661-9d64-47fa-b83c-4b49393bd161" providerId="ADAL" clId="{E8C08114-DBE0-AB40-A03E-D8C910B4DDF5}" dt="2020-04-09T12:18:45.112" v="477" actId="2696"/>
        <pc:sldMkLst>
          <pc:docMk/>
          <pc:sldMk cId="3910787044" sldId="763"/>
        </pc:sldMkLst>
        <pc:spChg chg="mod">
          <ac:chgData name="Chris Droessler" userId="625c3661-9d64-47fa-b83c-4b49393bd161" providerId="ADAL" clId="{E8C08114-DBE0-AB40-A03E-D8C910B4DDF5}" dt="2020-04-09T11:22:30.789" v="101" actId="20577"/>
          <ac:spMkLst>
            <pc:docMk/>
            <pc:sldMk cId="3910787044" sldId="763"/>
            <ac:spMk id="3" creationId="{85B0E971-33D6-4669-8463-8E63AC1F8D2B}"/>
          </ac:spMkLst>
        </pc:spChg>
      </pc:sldChg>
      <pc:sldChg chg="add del">
        <pc:chgData name="Chris Droessler" userId="625c3661-9d64-47fa-b83c-4b49393bd161" providerId="ADAL" clId="{E8C08114-DBE0-AB40-A03E-D8C910B4DDF5}" dt="2020-04-09T12:18:11.586" v="475" actId="2696"/>
        <pc:sldMkLst>
          <pc:docMk/>
          <pc:sldMk cId="3071235997" sldId="764"/>
        </pc:sldMkLst>
      </pc:sldChg>
      <pc:sldChg chg="add ord">
        <pc:chgData name="Chris Droessler" userId="625c3661-9d64-47fa-b83c-4b49393bd161" providerId="ADAL" clId="{E8C08114-DBE0-AB40-A03E-D8C910B4DDF5}" dt="2020-04-09T12:07:02.760" v="367"/>
        <pc:sldMkLst>
          <pc:docMk/>
          <pc:sldMk cId="1735002894" sldId="765"/>
        </pc:sldMkLst>
      </pc:sldChg>
      <pc:sldChg chg="addSp delSp modSp add ord">
        <pc:chgData name="Chris Droessler" userId="625c3661-9d64-47fa-b83c-4b49393bd161" providerId="ADAL" clId="{E8C08114-DBE0-AB40-A03E-D8C910B4DDF5}" dt="2020-04-09T12:18:56.359" v="478"/>
        <pc:sldMkLst>
          <pc:docMk/>
          <pc:sldMk cId="4085112264" sldId="766"/>
        </pc:sldMkLst>
        <pc:spChg chg="del">
          <ac:chgData name="Chris Droessler" userId="625c3661-9d64-47fa-b83c-4b49393bd161" providerId="ADAL" clId="{E8C08114-DBE0-AB40-A03E-D8C910B4DDF5}" dt="2020-04-09T12:11:01.367" v="371" actId="478"/>
          <ac:spMkLst>
            <pc:docMk/>
            <pc:sldMk cId="4085112264" sldId="766"/>
            <ac:spMk id="2" creationId="{2D60B45B-6484-D94F-A3B8-306BC92469C9}"/>
          </ac:spMkLst>
        </pc:spChg>
        <pc:spChg chg="mod">
          <ac:chgData name="Chris Droessler" userId="625c3661-9d64-47fa-b83c-4b49393bd161" providerId="ADAL" clId="{E8C08114-DBE0-AB40-A03E-D8C910B4DDF5}" dt="2020-04-09T12:11:31.679" v="396" actId="20577"/>
          <ac:spMkLst>
            <pc:docMk/>
            <pc:sldMk cId="4085112264" sldId="766"/>
            <ac:spMk id="3" creationId="{A86EA016-0A71-874A-B51D-0947BDDD53FC}"/>
          </ac:spMkLst>
        </pc:spChg>
        <pc:spChg chg="add mod">
          <ac:chgData name="Chris Droessler" userId="625c3661-9d64-47fa-b83c-4b49393bd161" providerId="ADAL" clId="{E8C08114-DBE0-AB40-A03E-D8C910B4DDF5}" dt="2020-04-09T12:16:54.500" v="465" actId="1036"/>
          <ac:spMkLst>
            <pc:docMk/>
            <pc:sldMk cId="4085112264" sldId="766"/>
            <ac:spMk id="6" creationId="{51E31ADF-E809-824F-B542-DD64F78DCC2A}"/>
          </ac:spMkLst>
        </pc:spChg>
        <pc:spChg chg="add mod">
          <ac:chgData name="Chris Droessler" userId="625c3661-9d64-47fa-b83c-4b49393bd161" providerId="ADAL" clId="{E8C08114-DBE0-AB40-A03E-D8C910B4DDF5}" dt="2020-04-09T12:16:52.338" v="464" actId="1036"/>
          <ac:spMkLst>
            <pc:docMk/>
            <pc:sldMk cId="4085112264" sldId="766"/>
            <ac:spMk id="7" creationId="{12CCEF4B-8DE6-1C47-838B-A7E1B0CEDD86}"/>
          </ac:spMkLst>
        </pc:spChg>
        <pc:spChg chg="add mod">
          <ac:chgData name="Chris Droessler" userId="625c3661-9d64-47fa-b83c-4b49393bd161" providerId="ADAL" clId="{E8C08114-DBE0-AB40-A03E-D8C910B4DDF5}" dt="2020-04-09T12:16:58.098" v="473" actId="1036"/>
          <ac:spMkLst>
            <pc:docMk/>
            <pc:sldMk cId="4085112264" sldId="766"/>
            <ac:spMk id="8" creationId="{7D9C35B6-1D55-E947-AF20-FE4579CD6711}"/>
          </ac:spMkLst>
        </pc:spChg>
        <pc:picChg chg="add mod">
          <ac:chgData name="Chris Droessler" userId="625c3661-9d64-47fa-b83c-4b49393bd161" providerId="ADAL" clId="{E8C08114-DBE0-AB40-A03E-D8C910B4DDF5}" dt="2020-04-09T12:16:14.422" v="429" actId="14100"/>
          <ac:picMkLst>
            <pc:docMk/>
            <pc:sldMk cId="4085112264" sldId="766"/>
            <ac:picMk id="5" creationId="{B4E34C12-7C47-9D4B-A28E-7AC4C0CB67F5}"/>
          </ac:picMkLst>
        </pc:picChg>
      </pc:sldChg>
    </pc:docChg>
  </pc:docChgLst>
  <pc:docChgLst>
    <pc:chgData name="Chris Droessler" userId="625c3661-9d64-47fa-b83c-4b49393bd161" providerId="ADAL" clId="{73B1CF47-3B47-FD45-8404-8C032EE7A4F1}"/>
    <pc:docChg chg="custSel modSld sldOrd">
      <pc:chgData name="Chris Droessler" userId="625c3661-9d64-47fa-b83c-4b49393bd161" providerId="ADAL" clId="{73B1CF47-3B47-FD45-8404-8C032EE7A4F1}" dt="2020-02-11T13:14:50.496" v="337" actId="20577"/>
      <pc:docMkLst>
        <pc:docMk/>
      </pc:docMkLst>
      <pc:sldChg chg="modSp">
        <pc:chgData name="Chris Droessler" userId="625c3661-9d64-47fa-b83c-4b49393bd161" providerId="ADAL" clId="{73B1CF47-3B47-FD45-8404-8C032EE7A4F1}" dt="2020-02-11T13:04:35.958" v="297" actId="20577"/>
        <pc:sldMkLst>
          <pc:docMk/>
          <pc:sldMk cId="3019619489" sldId="258"/>
        </pc:sldMkLst>
        <pc:spChg chg="mod">
          <ac:chgData name="Chris Droessler" userId="625c3661-9d64-47fa-b83c-4b49393bd161" providerId="ADAL" clId="{73B1CF47-3B47-FD45-8404-8C032EE7A4F1}" dt="2020-02-11T12:48:04.198" v="138" actId="20577"/>
          <ac:spMkLst>
            <pc:docMk/>
            <pc:sldMk cId="3019619489" sldId="258"/>
            <ac:spMk id="136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8:24.718" v="152" actId="20577"/>
          <ac:spMkLst>
            <pc:docMk/>
            <pc:sldMk cId="3019619489" sldId="258"/>
            <ac:spMk id="137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3:04:35.958" v="297" actId="20577"/>
          <ac:spMkLst>
            <pc:docMk/>
            <pc:sldMk cId="3019619489" sldId="258"/>
            <ac:spMk id="138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8:54.213" v="163" actId="120"/>
          <ac:spMkLst>
            <pc:docMk/>
            <pc:sldMk cId="3019619489" sldId="258"/>
            <ac:spMk id="144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49:11.638" v="164" actId="20577"/>
        <pc:sldMkLst>
          <pc:docMk/>
          <pc:sldMk cId="1206099407" sldId="259"/>
        </pc:sldMkLst>
        <pc:spChg chg="mod">
          <ac:chgData name="Chris Droessler" userId="625c3661-9d64-47fa-b83c-4b49393bd161" providerId="ADAL" clId="{73B1CF47-3B47-FD45-8404-8C032EE7A4F1}" dt="2020-02-11T12:49:11.638" v="164" actId="20577"/>
          <ac:spMkLst>
            <pc:docMk/>
            <pc:sldMk cId="1206099407" sldId="259"/>
            <ac:spMk id="153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3:14:50.496" v="337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73B1CF47-3B47-FD45-8404-8C032EE7A4F1}" dt="2020-02-11T13:14:50.496" v="337" actId="20577"/>
          <ac:spMkLst>
            <pc:docMk/>
            <pc:sldMk cId="4278936860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73B1CF47-3B47-FD45-8404-8C032EE7A4F1}" dt="2020-02-11T12:43:09.821" v="131" actId="20577"/>
        <pc:sldMkLst>
          <pc:docMk/>
          <pc:sldMk cId="3657694113" sldId="263"/>
        </pc:sldMkLst>
        <pc:spChg chg="mod">
          <ac:chgData name="Chris Droessler" userId="625c3661-9d64-47fa-b83c-4b49393bd161" providerId="ADAL" clId="{73B1CF47-3B47-FD45-8404-8C032EE7A4F1}" dt="2020-02-11T12:43:09.821" v="131" actId="20577"/>
          <ac:spMkLst>
            <pc:docMk/>
            <pc:sldMk cId="3657694113" sldId="263"/>
            <ac:spMk id="203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3:48.006" v="197" actId="20577"/>
        <pc:sldMkLst>
          <pc:docMk/>
          <pc:sldMk cId="580887468" sldId="265"/>
        </pc:sldMkLst>
        <pc:spChg chg="mod">
          <ac:chgData name="Chris Droessler" userId="625c3661-9d64-47fa-b83c-4b49393bd161" providerId="ADAL" clId="{73B1CF47-3B47-FD45-8404-8C032EE7A4F1}" dt="2020-02-11T12:53:48.006" v="197" actId="20577"/>
          <ac:spMkLst>
            <pc:docMk/>
            <pc:sldMk cId="580887468" sldId="265"/>
            <ac:spMk id="2" creationId="{500B0789-9283-3247-B948-3960E6D4900F}"/>
          </ac:spMkLst>
        </pc:spChg>
      </pc:sldChg>
      <pc:sldChg chg="modSp">
        <pc:chgData name="Chris Droessler" userId="625c3661-9d64-47fa-b83c-4b49393bd161" providerId="ADAL" clId="{73B1CF47-3B47-FD45-8404-8C032EE7A4F1}" dt="2020-02-11T12:54:35.558" v="213" actId="20577"/>
        <pc:sldMkLst>
          <pc:docMk/>
          <pc:sldMk cId="2759680245" sldId="266"/>
        </pc:sldMkLst>
        <pc:spChg chg="mod">
          <ac:chgData name="Chris Droessler" userId="625c3661-9d64-47fa-b83c-4b49393bd161" providerId="ADAL" clId="{73B1CF47-3B47-FD45-8404-8C032EE7A4F1}" dt="2020-02-11T12:54:35.558" v="213" actId="20577"/>
          <ac:spMkLst>
            <pc:docMk/>
            <pc:sldMk cId="2759680245" sldId="266"/>
            <ac:spMk id="2" creationId="{62F2F0A9-750E-4B4D-A2BA-865A5767027E}"/>
          </ac:spMkLst>
        </pc:spChg>
        <pc:spChg chg="mod">
          <ac:chgData name="Chris Droessler" userId="625c3661-9d64-47fa-b83c-4b49393bd161" providerId="ADAL" clId="{73B1CF47-3B47-FD45-8404-8C032EE7A4F1}" dt="2020-02-11T12:54:05.222" v="211" actId="404"/>
          <ac:spMkLst>
            <pc:docMk/>
            <pc:sldMk cId="2759680245" sldId="266"/>
            <ac:spMk id="230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36:56.206" v="93" actId="20577"/>
        <pc:sldMkLst>
          <pc:docMk/>
          <pc:sldMk cId="3966205427" sldId="267"/>
        </pc:sldMkLst>
        <pc:spChg chg="mod">
          <ac:chgData name="Chris Droessler" userId="625c3661-9d64-47fa-b83c-4b49393bd161" providerId="ADAL" clId="{73B1CF47-3B47-FD45-8404-8C032EE7A4F1}" dt="2020-02-11T12:36:56.206" v="93" actId="20577"/>
          <ac:spMkLst>
            <pc:docMk/>
            <pc:sldMk cId="3966205427" sldId="267"/>
            <ac:spMk id="4" creationId="{9E30DF0B-C1F5-104C-AC51-188D0DB54409}"/>
          </ac:spMkLst>
        </pc:spChg>
      </pc:sldChg>
      <pc:sldChg chg="addSp delSp modSp">
        <pc:chgData name="Chris Droessler" userId="625c3661-9d64-47fa-b83c-4b49393bd161" providerId="ADAL" clId="{73B1CF47-3B47-FD45-8404-8C032EE7A4F1}" dt="2020-02-11T13:03:20.436" v="282" actId="478"/>
        <pc:sldMkLst>
          <pc:docMk/>
          <pc:sldMk cId="7121754" sldId="268"/>
        </pc:sldMkLst>
        <pc:spChg chg="add del mod">
          <ac:chgData name="Chris Droessler" userId="625c3661-9d64-47fa-b83c-4b49393bd161" providerId="ADAL" clId="{73B1CF47-3B47-FD45-8404-8C032EE7A4F1}" dt="2020-02-11T13:03:20.436" v="282" actId="478"/>
          <ac:spMkLst>
            <pc:docMk/>
            <pc:sldMk cId="7121754" sldId="268"/>
            <ac:spMk id="2" creationId="{B9B5BCB0-5B25-0845-86B6-21EC80E42059}"/>
          </ac:spMkLst>
        </pc:spChg>
        <pc:spChg chg="mod">
          <ac:chgData name="Chris Droessler" userId="625c3661-9d64-47fa-b83c-4b49393bd161" providerId="ADAL" clId="{73B1CF47-3B47-FD45-8404-8C032EE7A4F1}" dt="2020-02-11T13:03:17.902" v="281" actId="20577"/>
          <ac:spMkLst>
            <pc:docMk/>
            <pc:sldMk cId="7121754" sldId="268"/>
            <ac:spMk id="6" creationId="{D5D026CE-AAAE-0946-AEEA-F5180C13848A}"/>
          </ac:spMkLst>
        </pc:spChg>
      </pc:sldChg>
      <pc:sldChg chg="modSp">
        <pc:chgData name="Chris Droessler" userId="625c3661-9d64-47fa-b83c-4b49393bd161" providerId="ADAL" clId="{73B1CF47-3B47-FD45-8404-8C032EE7A4F1}" dt="2020-02-11T12:55:21.757" v="215" actId="20577"/>
        <pc:sldMkLst>
          <pc:docMk/>
          <pc:sldMk cId="1313301655" sldId="269"/>
        </pc:sldMkLst>
        <pc:spChg chg="mod">
          <ac:chgData name="Chris Droessler" userId="625c3661-9d64-47fa-b83c-4b49393bd161" providerId="ADAL" clId="{73B1CF47-3B47-FD45-8404-8C032EE7A4F1}" dt="2020-02-11T12:55:21.757" v="215" actId="20577"/>
          <ac:spMkLst>
            <pc:docMk/>
            <pc:sldMk cId="1313301655" sldId="269"/>
            <ac:spMk id="4" creationId="{433ECD51-8493-E64E-ACC5-A80EE5E7DE59}"/>
          </ac:spMkLst>
        </pc:spChg>
      </pc:sldChg>
      <pc:sldChg chg="modSp">
        <pc:chgData name="Chris Droessler" userId="625c3661-9d64-47fa-b83c-4b49393bd161" providerId="ADAL" clId="{73B1CF47-3B47-FD45-8404-8C032EE7A4F1}" dt="2020-02-11T12:56:34.917" v="233" actId="20577"/>
        <pc:sldMkLst>
          <pc:docMk/>
          <pc:sldMk cId="3938407538" sldId="271"/>
        </pc:sldMkLst>
        <pc:spChg chg="mod">
          <ac:chgData name="Chris Droessler" userId="625c3661-9d64-47fa-b83c-4b49393bd161" providerId="ADAL" clId="{73B1CF47-3B47-FD45-8404-8C032EE7A4F1}" dt="2020-02-11T12:56:34.917" v="233" actId="20577"/>
          <ac:spMkLst>
            <pc:docMk/>
            <pc:sldMk cId="3938407538" sldId="271"/>
            <ac:spMk id="2" creationId="{8FD234EF-1902-354D-8E90-43BBCEF4749E}"/>
          </ac:spMkLst>
        </pc:spChg>
      </pc:sldChg>
      <pc:sldChg chg="modSp">
        <pc:chgData name="Chris Droessler" userId="625c3661-9d64-47fa-b83c-4b49393bd161" providerId="ADAL" clId="{73B1CF47-3B47-FD45-8404-8C032EE7A4F1}" dt="2020-02-11T12:57:13.759" v="237" actId="20577"/>
        <pc:sldMkLst>
          <pc:docMk/>
          <pc:sldMk cId="937673895" sldId="273"/>
        </pc:sldMkLst>
        <pc:spChg chg="mod">
          <ac:chgData name="Chris Droessler" userId="625c3661-9d64-47fa-b83c-4b49393bd161" providerId="ADAL" clId="{73B1CF47-3B47-FD45-8404-8C032EE7A4F1}" dt="2020-02-11T12:57:13.759" v="237" actId="20577"/>
          <ac:spMkLst>
            <pc:docMk/>
            <pc:sldMk cId="937673895" sldId="273"/>
            <ac:spMk id="4" creationId="{B2780C92-466D-8646-B31A-8079CBAECF2D}"/>
          </ac:spMkLst>
        </pc:spChg>
      </pc:sldChg>
      <pc:sldChg chg="modSp">
        <pc:chgData name="Chris Droessler" userId="625c3661-9d64-47fa-b83c-4b49393bd161" providerId="ADAL" clId="{73B1CF47-3B47-FD45-8404-8C032EE7A4F1}" dt="2020-02-11T12:57:54.759" v="240" actId="20577"/>
        <pc:sldMkLst>
          <pc:docMk/>
          <pc:sldMk cId="333955365" sldId="274"/>
        </pc:sldMkLst>
        <pc:spChg chg="mod">
          <ac:chgData name="Chris Droessler" userId="625c3661-9d64-47fa-b83c-4b49393bd161" providerId="ADAL" clId="{73B1CF47-3B47-FD45-8404-8C032EE7A4F1}" dt="2020-02-11T12:57:54.759" v="240" actId="20577"/>
          <ac:spMkLst>
            <pc:docMk/>
            <pc:sldMk cId="333955365" sldId="274"/>
            <ac:spMk id="4" creationId="{3E3D6225-F023-9949-ADE3-F0F10F131530}"/>
          </ac:spMkLst>
        </pc:spChg>
      </pc:sldChg>
      <pc:sldChg chg="modSp">
        <pc:chgData name="Chris Droessler" userId="625c3661-9d64-47fa-b83c-4b49393bd161" providerId="ADAL" clId="{73B1CF47-3B47-FD45-8404-8C032EE7A4F1}" dt="2020-02-11T12:58:08.022" v="241" actId="20577"/>
        <pc:sldMkLst>
          <pc:docMk/>
          <pc:sldMk cId="1092735141" sldId="275"/>
        </pc:sldMkLst>
        <pc:spChg chg="mod">
          <ac:chgData name="Chris Droessler" userId="625c3661-9d64-47fa-b83c-4b49393bd161" providerId="ADAL" clId="{73B1CF47-3B47-FD45-8404-8C032EE7A4F1}" dt="2020-02-11T12:58:08.022" v="241" actId="20577"/>
          <ac:spMkLst>
            <pc:docMk/>
            <pc:sldMk cId="1092735141" sldId="275"/>
            <ac:spMk id="6" creationId="{2D192F57-4EF0-1149-8FB3-017ADD089669}"/>
          </ac:spMkLst>
        </pc:spChg>
      </pc:sldChg>
      <pc:sldChg chg="modSp">
        <pc:chgData name="Chris Droessler" userId="625c3661-9d64-47fa-b83c-4b49393bd161" providerId="ADAL" clId="{73B1CF47-3B47-FD45-8404-8C032EE7A4F1}" dt="2020-02-11T12:58:46.959" v="242" actId="948"/>
        <pc:sldMkLst>
          <pc:docMk/>
          <pc:sldMk cId="4258502297" sldId="277"/>
        </pc:sldMkLst>
        <pc:spChg chg="mod">
          <ac:chgData name="Chris Droessler" userId="625c3661-9d64-47fa-b83c-4b49393bd161" providerId="ADAL" clId="{73B1CF47-3B47-FD45-8404-8C032EE7A4F1}" dt="2020-02-11T12:58:46.959" v="242" actId="948"/>
          <ac:spMkLst>
            <pc:docMk/>
            <pc:sldMk cId="4258502297" sldId="277"/>
            <ac:spMk id="277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3:04:05.329" v="292" actId="20577"/>
        <pc:sldMkLst>
          <pc:docMk/>
          <pc:sldMk cId="409224612" sldId="278"/>
        </pc:sldMkLst>
        <pc:spChg chg="mod">
          <ac:chgData name="Chris Droessler" userId="625c3661-9d64-47fa-b83c-4b49393bd161" providerId="ADAL" clId="{73B1CF47-3B47-FD45-8404-8C032EE7A4F1}" dt="2020-02-11T13:04:05.329" v="292" actId="20577"/>
          <ac:spMkLst>
            <pc:docMk/>
            <pc:sldMk cId="409224612" sldId="278"/>
            <ac:spMk id="280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46:25.150" v="134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73B1CF47-3B47-FD45-8404-8C032EE7A4F1}" dt="2020-02-11T12:46:25.150" v="134" actId="20577"/>
          <ac:spMkLst>
            <pc:docMk/>
            <pc:sldMk cId="2418671024" sldId="561"/>
            <ac:spMk id="2" creationId="{E9498E27-4A46-4D9F-B919-4A6091A07762}"/>
          </ac:spMkLst>
        </pc:spChg>
      </pc:sldChg>
      <pc:sldChg chg="modSp ord">
        <pc:chgData name="Chris Droessler" userId="625c3661-9d64-47fa-b83c-4b49393bd161" providerId="ADAL" clId="{73B1CF47-3B47-FD45-8404-8C032EE7A4F1}" dt="2020-02-11T12:39:41.861" v="120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73B1CF47-3B47-FD45-8404-8C032EE7A4F1}" dt="2020-02-11T12:39:41.861" v="120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73B1CF47-3B47-FD45-8404-8C032EE7A4F1}" dt="2020-02-11T12:47:25.182" v="136" actId="20577"/>
        <pc:sldMkLst>
          <pc:docMk/>
          <pc:sldMk cId="1907012793" sldId="712"/>
        </pc:sldMkLst>
        <pc:spChg chg="mod">
          <ac:chgData name="Chris Droessler" userId="625c3661-9d64-47fa-b83c-4b49393bd161" providerId="ADAL" clId="{73B1CF47-3B47-FD45-8404-8C032EE7A4F1}" dt="2020-02-11T12:47:25.182" v="136" actId="20577"/>
          <ac:spMkLst>
            <pc:docMk/>
            <pc:sldMk cId="1907012793" sldId="712"/>
            <ac:spMk id="132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0:19.125" v="168" actId="20577"/>
        <pc:sldMkLst>
          <pc:docMk/>
          <pc:sldMk cId="720703606" sldId="714"/>
        </pc:sldMkLst>
        <pc:spChg chg="mod">
          <ac:chgData name="Chris Droessler" userId="625c3661-9d64-47fa-b83c-4b49393bd161" providerId="ADAL" clId="{73B1CF47-3B47-FD45-8404-8C032EE7A4F1}" dt="2020-02-11T12:50:11.702" v="165" actId="20577"/>
          <ac:spMkLst>
            <pc:docMk/>
            <pc:sldMk cId="720703606" sldId="714"/>
            <ac:spMk id="4" creationId="{3B51A202-2700-5D44-990F-272642A3399B}"/>
          </ac:spMkLst>
        </pc:spChg>
        <pc:spChg chg="mod">
          <ac:chgData name="Chris Droessler" userId="625c3661-9d64-47fa-b83c-4b49393bd161" providerId="ADAL" clId="{73B1CF47-3B47-FD45-8404-8C032EE7A4F1}" dt="2020-02-11T12:50:19.125" v="168" actId="20577"/>
          <ac:spMkLst>
            <pc:docMk/>
            <pc:sldMk cId="720703606" sldId="714"/>
            <ac:spMk id="5" creationId="{FA482C58-1263-854B-AFCB-74CEC3786BBC}"/>
          </ac:spMkLst>
        </pc:spChg>
      </pc:sldChg>
      <pc:sldChg chg="modSp">
        <pc:chgData name="Chris Droessler" userId="625c3661-9d64-47fa-b83c-4b49393bd161" providerId="ADAL" clId="{73B1CF47-3B47-FD45-8404-8C032EE7A4F1}" dt="2020-02-11T12:51:02.518" v="172" actId="20577"/>
        <pc:sldMkLst>
          <pc:docMk/>
          <pc:sldMk cId="3664086728" sldId="715"/>
        </pc:sldMkLst>
        <pc:spChg chg="mod">
          <ac:chgData name="Chris Droessler" userId="625c3661-9d64-47fa-b83c-4b49393bd161" providerId="ADAL" clId="{73B1CF47-3B47-FD45-8404-8C032EE7A4F1}" dt="2020-02-11T12:50:54.421" v="171" actId="20577"/>
          <ac:spMkLst>
            <pc:docMk/>
            <pc:sldMk cId="3664086728" sldId="715"/>
            <ac:spMk id="151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51:02.518" v="172" actId="20577"/>
          <ac:spMkLst>
            <pc:docMk/>
            <pc:sldMk cId="3664086728" sldId="715"/>
            <ac:spMk id="154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2:53.302" v="130" actId="20577"/>
          <ac:spMkLst>
            <pc:docMk/>
            <pc:sldMk cId="3664086728" sldId="715"/>
            <ac:spMk id="155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2:08.309" v="178" actId="20577"/>
        <pc:sldMkLst>
          <pc:docMk/>
          <pc:sldMk cId="2781844091" sldId="716"/>
        </pc:sldMkLst>
        <pc:spChg chg="mod">
          <ac:chgData name="Chris Droessler" userId="625c3661-9d64-47fa-b83c-4b49393bd161" providerId="ADAL" clId="{73B1CF47-3B47-FD45-8404-8C032EE7A4F1}" dt="2020-02-11T12:51:37.214" v="174" actId="179"/>
          <ac:spMkLst>
            <pc:docMk/>
            <pc:sldMk cId="2781844091" sldId="716"/>
            <ac:spMk id="12" creationId="{59B10949-6EE5-CB49-AD35-1E599C2984B2}"/>
          </ac:spMkLst>
        </pc:spChg>
        <pc:spChg chg="mod">
          <ac:chgData name="Chris Droessler" userId="625c3661-9d64-47fa-b83c-4b49393bd161" providerId="ADAL" clId="{73B1CF47-3B47-FD45-8404-8C032EE7A4F1}" dt="2020-02-11T12:51:41.621" v="175" actId="179"/>
          <ac:spMkLst>
            <pc:docMk/>
            <pc:sldMk cId="2781844091" sldId="716"/>
            <ac:spMk id="13" creationId="{F5597D9B-D098-314F-9F03-537C79AE9DA2}"/>
          </ac:spMkLst>
        </pc:spChg>
        <pc:spChg chg="mod">
          <ac:chgData name="Chris Droessler" userId="625c3661-9d64-47fa-b83c-4b49393bd161" providerId="ADAL" clId="{73B1CF47-3B47-FD45-8404-8C032EE7A4F1}" dt="2020-02-11T12:52:08.309" v="178" actId="20577"/>
          <ac:spMkLst>
            <pc:docMk/>
            <pc:sldMk cId="2781844091" sldId="716"/>
            <ac:spMk id="14" creationId="{9FF7D8C8-E937-F84F-8020-3785A964F785}"/>
          </ac:spMkLst>
        </pc:spChg>
      </pc:sldChg>
      <pc:sldChg chg="modSp">
        <pc:chgData name="Chris Droessler" userId="625c3661-9d64-47fa-b83c-4b49393bd161" providerId="ADAL" clId="{73B1CF47-3B47-FD45-8404-8C032EE7A4F1}" dt="2020-02-11T13:04:42.941" v="302" actId="20577"/>
        <pc:sldMkLst>
          <pc:docMk/>
          <pc:sldMk cId="3659011642" sldId="717"/>
        </pc:sldMkLst>
        <pc:spChg chg="mod">
          <ac:chgData name="Chris Droessler" userId="625c3661-9d64-47fa-b83c-4b49393bd161" providerId="ADAL" clId="{73B1CF47-3B47-FD45-8404-8C032EE7A4F1}" dt="2020-02-11T12:52:36.511" v="180" actId="20577"/>
          <ac:spMkLst>
            <pc:docMk/>
            <pc:sldMk cId="3659011642" sldId="717"/>
            <ac:spMk id="136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52:57.558" v="194" actId="20577"/>
          <ac:spMkLst>
            <pc:docMk/>
            <pc:sldMk cId="3659011642" sldId="717"/>
            <ac:spMk id="137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3:04:42.941" v="302" actId="20577"/>
          <ac:spMkLst>
            <pc:docMk/>
            <pc:sldMk cId="3659011642" sldId="717"/>
            <ac:spMk id="138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3A1FD1D3-77D9-BF4A-BB13-F8160C6B1CFF}"/>
    <pc:docChg chg="undo custSel addSld delSld modSld">
      <pc:chgData name="Chris Droessler" userId="625c3661-9d64-47fa-b83c-4b49393bd161" providerId="ADAL" clId="{3A1FD1D3-77D9-BF4A-BB13-F8160C6B1CFF}" dt="2019-11-12T14:41:18.676" v="390" actId="20577"/>
      <pc:docMkLst>
        <pc:docMk/>
      </pc:docMkLst>
      <pc:sldChg chg="modSp">
        <pc:chgData name="Chris Droessler" userId="625c3661-9d64-47fa-b83c-4b49393bd161" providerId="ADAL" clId="{3A1FD1D3-77D9-BF4A-BB13-F8160C6B1CFF}" dt="2019-11-12T14:41:18.676" v="390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3A1FD1D3-77D9-BF4A-BB13-F8160C6B1CFF}" dt="2019-11-12T14:41:18.676" v="390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3:11:31.668" v="321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3A1FD1D3-77D9-BF4A-BB13-F8160C6B1CFF}" dt="2019-11-12T13:11:31.668" v="321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2:57:36.372" v="2" actId="27636"/>
        <pc:sldMkLst>
          <pc:docMk/>
          <pc:sldMk cId="503736447" sldId="560"/>
        </pc:sldMkLst>
        <pc:spChg chg="mod">
          <ac:chgData name="Chris Droessler" userId="625c3661-9d64-47fa-b83c-4b49393bd161" providerId="ADAL" clId="{3A1FD1D3-77D9-BF4A-BB13-F8160C6B1CFF}" dt="2019-11-12T12:57:36.372" v="2" actId="27636"/>
          <ac:spMkLst>
            <pc:docMk/>
            <pc:sldMk cId="503736447" sldId="560"/>
            <ac:spMk id="4" creationId="{00000000-0000-0000-0000-000000000000}"/>
          </ac:spMkLst>
        </pc:spChg>
      </pc:sldChg>
      <pc:sldChg chg="addSp delSp modSp add setBg delDesignElem">
        <pc:chgData name="Chris Droessler" userId="625c3661-9d64-47fa-b83c-4b49393bd161" providerId="ADAL" clId="{3A1FD1D3-77D9-BF4A-BB13-F8160C6B1CFF}" dt="2019-11-12T13:37:18.681" v="388" actId="1076"/>
        <pc:sldMkLst>
          <pc:docMk/>
          <pc:sldMk cId="2418671024" sldId="561"/>
        </pc:sldMkLst>
        <pc:spChg chg="mod">
          <ac:chgData name="Chris Droessler" userId="625c3661-9d64-47fa-b83c-4b49393bd161" providerId="ADAL" clId="{3A1FD1D3-77D9-BF4A-BB13-F8160C6B1CFF}" dt="2019-11-12T13:36:59.529" v="384" actId="20577"/>
          <ac:spMkLst>
            <pc:docMk/>
            <pc:sldMk cId="2418671024" sldId="561"/>
            <ac:spMk id="2" creationId="{E9498E27-4A46-4D9F-B919-4A6091A07762}"/>
          </ac:spMkLst>
        </pc:spChg>
        <pc:picChg chg="add mod">
          <ac:chgData name="Chris Droessler" userId="625c3661-9d64-47fa-b83c-4b49393bd161" providerId="ADAL" clId="{3A1FD1D3-77D9-BF4A-BB13-F8160C6B1CFF}" dt="2019-11-12T13:37:18.681" v="388" actId="1076"/>
          <ac:picMkLst>
            <pc:docMk/>
            <pc:sldMk cId="2418671024" sldId="561"/>
            <ac:picMk id="6" creationId="{7CA6E6DB-6B9D-7946-81BB-EDCCCBB0B4C0}"/>
          </ac:picMkLst>
        </pc:picChg>
        <pc:picChg chg="del">
          <ac:chgData name="Chris Droessler" userId="625c3661-9d64-47fa-b83c-4b49393bd161" providerId="ADAL" clId="{3A1FD1D3-77D9-BF4A-BB13-F8160C6B1CFF}" dt="2019-11-12T13:37:03.538" v="385" actId="478"/>
          <ac:picMkLst>
            <pc:docMk/>
            <pc:sldMk cId="2418671024" sldId="561"/>
            <ac:picMk id="7" creationId="{99E4FD0D-9AD8-4280-AEA4-76A93605B3E1}"/>
          </ac:picMkLst>
        </pc:picChg>
        <pc:cxnChg chg="del">
          <ac:chgData name="Chris Droessler" userId="625c3661-9d64-47fa-b83c-4b49393bd161" providerId="ADAL" clId="{3A1FD1D3-77D9-BF4A-BB13-F8160C6B1CFF}" dt="2019-11-12T13:10:51.665" v="310"/>
          <ac:cxnSpMkLst>
            <pc:docMk/>
            <pc:sldMk cId="2418671024" sldId="561"/>
            <ac:cxnSpMk id="9" creationId="{E4A809D5-3600-46D4-A466-67F2349A54FB}"/>
          </ac:cxnSpMkLst>
        </pc:cxnChg>
      </pc:sldChg>
      <pc:sldChg chg="modSp">
        <pc:chgData name="Chris Droessler" userId="625c3661-9d64-47fa-b83c-4b49393bd161" providerId="ADAL" clId="{3A1FD1D3-77D9-BF4A-BB13-F8160C6B1CFF}" dt="2019-11-12T12:57:36.277" v="1" actId="27636"/>
        <pc:sldMkLst>
          <pc:docMk/>
          <pc:sldMk cId="3534465971" sldId="658"/>
        </pc:sldMkLst>
        <pc:spChg chg="mod">
          <ac:chgData name="Chris Droessler" userId="625c3661-9d64-47fa-b83c-4b49393bd161" providerId="ADAL" clId="{3A1FD1D3-77D9-BF4A-BB13-F8160C6B1CFF}" dt="2019-11-12T12:57:36.277" v="1" actId="27636"/>
          <ac:spMkLst>
            <pc:docMk/>
            <pc:sldMk cId="3534465971" sldId="658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3:16:54.669" v="367" actId="20577"/>
        <pc:sldMkLst>
          <pc:docMk/>
          <pc:sldMk cId="4195290847" sldId="663"/>
        </pc:sldMkLst>
        <pc:spChg chg="mod">
          <ac:chgData name="Chris Droessler" userId="625c3661-9d64-47fa-b83c-4b49393bd161" providerId="ADAL" clId="{3A1FD1D3-77D9-BF4A-BB13-F8160C6B1CFF}" dt="2019-11-12T13:16:54.669" v="367" actId="20577"/>
          <ac:spMkLst>
            <pc:docMk/>
            <pc:sldMk cId="4195290847" sldId="663"/>
            <ac:spMk id="2" creationId="{20FE68D4-A736-2846-A536-DBD1805AD3DB}"/>
          </ac:spMkLst>
        </pc:spChg>
      </pc:sldChg>
      <pc:sldChg chg="addSp delSp modSp">
        <pc:chgData name="Chris Droessler" userId="625c3661-9d64-47fa-b83c-4b49393bd161" providerId="ADAL" clId="{3A1FD1D3-77D9-BF4A-BB13-F8160C6B1CFF}" dt="2019-11-12T12:57:52.148" v="16"/>
        <pc:sldMkLst>
          <pc:docMk/>
          <pc:sldMk cId="3149178407" sldId="664"/>
        </pc:sldMkLst>
        <pc:spChg chg="mod">
          <ac:chgData name="Chris Droessler" userId="625c3661-9d64-47fa-b83c-4b49393bd161" providerId="ADAL" clId="{3A1FD1D3-77D9-BF4A-BB13-F8160C6B1CFF}" dt="2019-11-12T12:57:48.830" v="14" actId="20577"/>
          <ac:spMkLst>
            <pc:docMk/>
            <pc:sldMk cId="3149178407" sldId="664"/>
            <ac:spMk id="2" creationId="{577515B8-9200-374D-992F-372E54D01AB8}"/>
          </ac:spMkLst>
        </pc:spChg>
        <pc:spChg chg="add del mod">
          <ac:chgData name="Chris Droessler" userId="625c3661-9d64-47fa-b83c-4b49393bd161" providerId="ADAL" clId="{3A1FD1D3-77D9-BF4A-BB13-F8160C6B1CFF}" dt="2019-11-12T12:57:52.148" v="16"/>
          <ac:spMkLst>
            <pc:docMk/>
            <pc:sldMk cId="3149178407" sldId="664"/>
            <ac:spMk id="4" creationId="{3D9673D1-B725-334E-A82B-920518093F34}"/>
          </ac:spMkLst>
        </pc:spChg>
      </pc:sldChg>
      <pc:sldChg chg="modSp">
        <pc:chgData name="Chris Droessler" userId="625c3661-9d64-47fa-b83c-4b49393bd161" providerId="ADAL" clId="{3A1FD1D3-77D9-BF4A-BB13-F8160C6B1CFF}" dt="2019-11-12T13:14:42.888" v="365" actId="20577"/>
        <pc:sldMkLst>
          <pc:docMk/>
          <pc:sldMk cId="3804131059" sldId="679"/>
        </pc:sldMkLst>
        <pc:spChg chg="mod">
          <ac:chgData name="Chris Droessler" userId="625c3661-9d64-47fa-b83c-4b49393bd161" providerId="ADAL" clId="{3A1FD1D3-77D9-BF4A-BB13-F8160C6B1CFF}" dt="2019-11-12T13:14:42.888" v="365" actId="20577"/>
          <ac:spMkLst>
            <pc:docMk/>
            <pc:sldMk cId="3804131059" sldId="679"/>
            <ac:spMk id="2" creationId="{A993437E-863D-594B-BC80-1B42AD471292}"/>
          </ac:spMkLst>
        </pc:spChg>
      </pc:sldChg>
      <pc:sldChg chg="del">
        <pc:chgData name="Chris Droessler" userId="625c3661-9d64-47fa-b83c-4b49393bd161" providerId="ADAL" clId="{3A1FD1D3-77D9-BF4A-BB13-F8160C6B1CFF}" dt="2019-11-12T13:22:06.039" v="368" actId="2696"/>
        <pc:sldMkLst>
          <pc:docMk/>
          <pc:sldMk cId="1291929165" sldId="689"/>
        </pc:sldMkLst>
      </pc:sldChg>
      <pc:sldChg chg="add del">
        <pc:chgData name="Chris Droessler" userId="625c3661-9d64-47fa-b83c-4b49393bd161" providerId="ADAL" clId="{3A1FD1D3-77D9-BF4A-BB13-F8160C6B1CFF}" dt="2019-11-12T13:16:48.755" v="366" actId="2696"/>
        <pc:sldMkLst>
          <pc:docMk/>
          <pc:sldMk cId="3690474114" sldId="700"/>
        </pc:sldMkLst>
      </pc:sldChg>
      <pc:sldChg chg="add">
        <pc:chgData name="Chris Droessler" userId="625c3661-9d64-47fa-b83c-4b49393bd161" providerId="ADAL" clId="{3A1FD1D3-77D9-BF4A-BB13-F8160C6B1CFF}" dt="2019-11-12T13:10:51.665" v="310"/>
        <pc:sldMkLst>
          <pc:docMk/>
          <pc:sldMk cId="2565975212" sldId="701"/>
        </pc:sldMkLst>
      </pc:sldChg>
    </pc:docChg>
  </pc:docChgLst>
  <pc:docChgLst>
    <pc:chgData name="Chris Droessler" userId="625c3661-9d64-47fa-b83c-4b49393bd161" providerId="ADAL" clId="{8F4718D0-C754-2D48-B456-34E8C016D25D}"/>
    <pc:docChg chg="custSel addSld delSld modSld sldOrd">
      <pc:chgData name="Chris Droessler" userId="625c3661-9d64-47fa-b83c-4b49393bd161" providerId="ADAL" clId="{8F4718D0-C754-2D48-B456-34E8C016D25D}" dt="2020-05-11T12:06:13.708" v="356" actId="207"/>
      <pc:docMkLst>
        <pc:docMk/>
      </pc:docMkLst>
      <pc:sldChg chg="modSp">
        <pc:chgData name="Chris Droessler" userId="625c3661-9d64-47fa-b83c-4b49393bd161" providerId="ADAL" clId="{8F4718D0-C754-2D48-B456-34E8C016D25D}" dt="2020-05-08T11:56:44.910" v="130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8F4718D0-C754-2D48-B456-34E8C016D25D}" dt="2020-05-08T11:56:44.910" v="130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del">
        <pc:chgData name="Chris Droessler" userId="625c3661-9d64-47fa-b83c-4b49393bd161" providerId="ADAL" clId="{8F4718D0-C754-2D48-B456-34E8C016D25D}" dt="2020-05-08T11:56:11.479" v="109" actId="2696"/>
        <pc:sldMkLst>
          <pc:docMk/>
          <pc:sldMk cId="1883361513" sldId="261"/>
        </pc:sldMkLst>
      </pc:sldChg>
      <pc:sldChg chg="modSp">
        <pc:chgData name="Chris Droessler" userId="625c3661-9d64-47fa-b83c-4b49393bd161" providerId="ADAL" clId="{8F4718D0-C754-2D48-B456-34E8C016D25D}" dt="2020-05-11T11:37:31.716" v="179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8F4718D0-C754-2D48-B456-34E8C016D25D}" dt="2020-05-11T11:37:31.716" v="179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modSp">
        <pc:chgData name="Chris Droessler" userId="625c3661-9d64-47fa-b83c-4b49393bd161" providerId="ADAL" clId="{8F4718D0-C754-2D48-B456-34E8C016D25D}" dt="2020-05-08T11:52:26.225" v="5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8F4718D0-C754-2D48-B456-34E8C016D25D}" dt="2020-05-08T11:52:26.225" v="5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8F4718D0-C754-2D48-B456-34E8C016D25D}" dt="2020-05-11T12:06:13.708" v="356" actId="207"/>
        <pc:sldMkLst>
          <pc:docMk/>
          <pc:sldMk cId="3723859722" sldId="572"/>
        </pc:sldMkLst>
        <pc:spChg chg="mod">
          <ac:chgData name="Chris Droessler" userId="625c3661-9d64-47fa-b83c-4b49393bd161" providerId="ADAL" clId="{8F4718D0-C754-2D48-B456-34E8C016D25D}" dt="2020-05-11T12:06:13.708" v="356" actId="207"/>
          <ac:spMkLst>
            <pc:docMk/>
            <pc:sldMk cId="3723859722" sldId="572"/>
            <ac:spMk id="2" creationId="{70E7FB36-DF07-B44D-8D38-59F39D617117}"/>
          </ac:spMkLst>
        </pc:spChg>
      </pc:sldChg>
      <pc:sldChg chg="modSp">
        <pc:chgData name="Chris Droessler" userId="625c3661-9d64-47fa-b83c-4b49393bd161" providerId="ADAL" clId="{8F4718D0-C754-2D48-B456-34E8C016D25D}" dt="2020-05-08T11:55:39.161" v="108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8F4718D0-C754-2D48-B456-34E8C016D25D}" dt="2020-05-08T11:55:39.161" v="108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8F4718D0-C754-2D48-B456-34E8C016D25D}" dt="2020-05-11T11:35:40.972" v="177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8F4718D0-C754-2D48-B456-34E8C016D25D}" dt="2020-05-11T11:35:40.972" v="177" actId="20577"/>
          <ac:spMkLst>
            <pc:docMk/>
            <pc:sldMk cId="372870561" sldId="706"/>
            <ac:spMk id="2" creationId="{4790E6F2-0BAF-6A44-87D4-23A2382430C0}"/>
          </ac:spMkLst>
        </pc:spChg>
        <pc:spChg chg="mod">
          <ac:chgData name="Chris Droessler" userId="625c3661-9d64-47fa-b83c-4b49393bd161" providerId="ADAL" clId="{8F4718D0-C754-2D48-B456-34E8C016D25D}" dt="2020-05-11T11:35:39.679" v="176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8F4718D0-C754-2D48-B456-34E8C016D25D}" dt="2020-05-08T11:57:49.651" v="131" actId="20577"/>
        <pc:sldMkLst>
          <pc:docMk/>
          <pc:sldMk cId="2116330429" sldId="754"/>
        </pc:sldMkLst>
        <pc:spChg chg="mod">
          <ac:chgData name="Chris Droessler" userId="625c3661-9d64-47fa-b83c-4b49393bd161" providerId="ADAL" clId="{8F4718D0-C754-2D48-B456-34E8C016D25D}" dt="2020-05-08T11:57:49.651" v="131" actId="20577"/>
          <ac:spMkLst>
            <pc:docMk/>
            <pc:sldMk cId="2116330429" sldId="754"/>
            <ac:spMk id="2" creationId="{9F09F1B7-FDAD-B64D-9F1D-6BD08418E49C}"/>
          </ac:spMkLst>
        </pc:spChg>
      </pc:sldChg>
      <pc:sldChg chg="del">
        <pc:chgData name="Chris Droessler" userId="625c3661-9d64-47fa-b83c-4b49393bd161" providerId="ADAL" clId="{8F4718D0-C754-2D48-B456-34E8C016D25D}" dt="2020-05-08T11:53:54.027" v="78" actId="2696"/>
        <pc:sldMkLst>
          <pc:docMk/>
          <pc:sldMk cId="244942821" sldId="757"/>
        </pc:sldMkLst>
      </pc:sldChg>
      <pc:sldChg chg="modSp">
        <pc:chgData name="Chris Droessler" userId="625c3661-9d64-47fa-b83c-4b49393bd161" providerId="ADAL" clId="{8F4718D0-C754-2D48-B456-34E8C016D25D}" dt="2020-05-11T11:35:29.796" v="175" actId="20577"/>
        <pc:sldMkLst>
          <pc:docMk/>
          <pc:sldMk cId="3377696744" sldId="762"/>
        </pc:sldMkLst>
        <pc:spChg chg="mod">
          <ac:chgData name="Chris Droessler" userId="625c3661-9d64-47fa-b83c-4b49393bd161" providerId="ADAL" clId="{8F4718D0-C754-2D48-B456-34E8C016D25D}" dt="2020-05-11T11:35:29.796" v="175" actId="20577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 ord">
        <pc:chgData name="Chris Droessler" userId="625c3661-9d64-47fa-b83c-4b49393bd161" providerId="ADAL" clId="{8F4718D0-C754-2D48-B456-34E8C016D25D}" dt="2020-05-11T11:40:44.918" v="302"/>
        <pc:sldMkLst>
          <pc:docMk/>
          <pc:sldMk cId="9505819" sldId="767"/>
        </pc:sldMkLst>
        <pc:spChg chg="mod">
          <ac:chgData name="Chris Droessler" userId="625c3661-9d64-47fa-b83c-4b49393bd161" providerId="ADAL" clId="{8F4718D0-C754-2D48-B456-34E8C016D25D}" dt="2020-05-08T11:55:13.968" v="104"/>
          <ac:spMkLst>
            <pc:docMk/>
            <pc:sldMk cId="9505819" sldId="767"/>
            <ac:spMk id="4" creationId="{00000000-0000-0000-0000-000000000000}"/>
          </ac:spMkLst>
        </pc:spChg>
      </pc:sldChg>
      <pc:sldChg chg="modSp add">
        <pc:chgData name="Chris Droessler" userId="625c3661-9d64-47fa-b83c-4b49393bd161" providerId="ADAL" clId="{8F4718D0-C754-2D48-B456-34E8C016D25D}" dt="2020-05-11T11:39:18.485" v="300" actId="20577"/>
        <pc:sldMkLst>
          <pc:docMk/>
          <pc:sldMk cId="365843656" sldId="768"/>
        </pc:sldMkLst>
        <pc:spChg chg="mod">
          <ac:chgData name="Chris Droessler" userId="625c3661-9d64-47fa-b83c-4b49393bd161" providerId="ADAL" clId="{8F4718D0-C754-2D48-B456-34E8C016D25D}" dt="2020-05-11T11:39:18.485" v="300" actId="20577"/>
          <ac:spMkLst>
            <pc:docMk/>
            <pc:sldMk cId="365843656" sldId="768"/>
            <ac:spMk id="2" creationId="{F64F0A26-B967-194D-A34E-1A24A272F847}"/>
          </ac:spMkLst>
        </pc:spChg>
        <pc:spChg chg="mod">
          <ac:chgData name="Chris Droessler" userId="625c3661-9d64-47fa-b83c-4b49393bd161" providerId="ADAL" clId="{8F4718D0-C754-2D48-B456-34E8C016D25D}" dt="2020-05-11T11:38:12.313" v="217" actId="20577"/>
          <ac:spMkLst>
            <pc:docMk/>
            <pc:sldMk cId="365843656" sldId="768"/>
            <ac:spMk id="3" creationId="{B136F612-89D7-CA4E-972F-7CAA99E4C58E}"/>
          </ac:spMkLst>
        </pc:spChg>
      </pc:sldChg>
    </pc:docChg>
  </pc:docChgLst>
  <pc:docChgLst>
    <pc:chgData name="Chris Droessler" userId="625c3661-9d64-47fa-b83c-4b49393bd161" providerId="ADAL" clId="{70C8DD26-D119-AB4F-9449-B5392DD513B2}"/>
    <pc:docChg chg="custSel addSld delSld modSld sldOrd">
      <pc:chgData name="Chris Droessler" userId="625c3661-9d64-47fa-b83c-4b49393bd161" providerId="ADAL" clId="{70C8DD26-D119-AB4F-9449-B5392DD513B2}" dt="2020-03-10T12:23:50.902" v="725" actId="12"/>
      <pc:docMkLst>
        <pc:docMk/>
      </pc:docMkLst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3675590858" sldId="260"/>
        </pc:sldMkLst>
      </pc:sldChg>
      <pc:sldChg chg="del">
        <pc:chgData name="Chris Droessler" userId="625c3661-9d64-47fa-b83c-4b49393bd161" providerId="ADAL" clId="{70C8DD26-D119-AB4F-9449-B5392DD513B2}" dt="2020-03-09T11:53:21.508" v="256" actId="2696"/>
        <pc:sldMkLst>
          <pc:docMk/>
          <pc:sldMk cId="4278936860" sldId="260"/>
        </pc:sldMkLst>
      </pc:sldChg>
      <pc:sldChg chg="del">
        <pc:chgData name="Chris Droessler" userId="625c3661-9d64-47fa-b83c-4b49393bd161" providerId="ADAL" clId="{70C8DD26-D119-AB4F-9449-B5392DD513B2}" dt="2020-03-09T11:53:21.515" v="258" actId="2696"/>
        <pc:sldMkLst>
          <pc:docMk/>
          <pc:sldMk cId="3048565599" sldId="291"/>
        </pc:sldMkLst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3877200339" sldId="291"/>
        </pc:sldMkLst>
      </pc:sldChg>
      <pc:sldChg chg="modSp">
        <pc:chgData name="Chris Droessler" userId="625c3661-9d64-47fa-b83c-4b49393bd161" providerId="ADAL" clId="{70C8DD26-D119-AB4F-9449-B5392DD513B2}" dt="2020-03-09T11:45:18.128" v="7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70C8DD26-D119-AB4F-9449-B5392DD513B2}" dt="2020-03-09T11:45:18.128" v="7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70C8DD26-D119-AB4F-9449-B5392DD513B2}" dt="2020-03-09T14:28:15.167" v="424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70C8DD26-D119-AB4F-9449-B5392DD513B2}" dt="2020-03-09T14:28:15.167" v="424" actId="20577"/>
          <ac:spMkLst>
            <pc:docMk/>
            <pc:sldMk cId="2418671024" sldId="561"/>
            <ac:spMk id="2" creationId="{E9498E27-4A46-4D9F-B919-4A6091A07762}"/>
          </ac:spMkLst>
        </pc:spChg>
      </pc:sldChg>
      <pc:sldChg chg="del">
        <pc:chgData name="Chris Droessler" userId="625c3661-9d64-47fa-b83c-4b49393bd161" providerId="ADAL" clId="{70C8DD26-D119-AB4F-9449-B5392DD513B2}" dt="2020-03-09T11:53:21.518" v="259" actId="2696"/>
        <pc:sldMkLst>
          <pc:docMk/>
          <pc:sldMk cId="2392971145" sldId="572"/>
        </pc:sldMkLst>
      </pc:sldChg>
      <pc:sldChg chg="modSp add">
        <pc:chgData name="Chris Droessler" userId="625c3661-9d64-47fa-b83c-4b49393bd161" providerId="ADAL" clId="{70C8DD26-D119-AB4F-9449-B5392DD513B2}" dt="2020-03-09T12:13:57.745" v="385" actId="20577"/>
        <pc:sldMkLst>
          <pc:docMk/>
          <pc:sldMk cId="3723859722" sldId="572"/>
        </pc:sldMkLst>
        <pc:spChg chg="mod">
          <ac:chgData name="Chris Droessler" userId="625c3661-9d64-47fa-b83c-4b49393bd161" providerId="ADAL" clId="{70C8DD26-D119-AB4F-9449-B5392DD513B2}" dt="2020-03-09T12:13:57.745" v="385" actId="20577"/>
          <ac:spMkLst>
            <pc:docMk/>
            <pc:sldMk cId="3723859722" sldId="572"/>
            <ac:spMk id="2" creationId="{70E7FB36-DF07-B44D-8D38-59F39D617117}"/>
          </ac:spMkLst>
        </pc:spChg>
      </pc:sldChg>
      <pc:sldChg chg="addSp delSp modSp add ord modTransition modNotesTx">
        <pc:chgData name="Chris Droessler" userId="625c3661-9d64-47fa-b83c-4b49393bd161" providerId="ADAL" clId="{70C8DD26-D119-AB4F-9449-B5392DD513B2}" dt="2020-03-09T12:11:25.522" v="377" actId="20577"/>
        <pc:sldMkLst>
          <pc:docMk/>
          <pc:sldMk cId="4094777397" sldId="613"/>
        </pc:sldMkLst>
        <pc:spChg chg="add del mod">
          <ac:chgData name="Chris Droessler" userId="625c3661-9d64-47fa-b83c-4b49393bd161" providerId="ADAL" clId="{70C8DD26-D119-AB4F-9449-B5392DD513B2}" dt="2020-03-09T12:10:45.211" v="373"/>
          <ac:spMkLst>
            <pc:docMk/>
            <pc:sldMk cId="4094777397" sldId="613"/>
            <ac:spMk id="4" creationId="{09FF65A9-6384-8D43-8CC6-C9E60C5718F8}"/>
          </ac:spMkLst>
        </pc:spChg>
        <pc:spChg chg="add del mod">
          <ac:chgData name="Chris Droessler" userId="625c3661-9d64-47fa-b83c-4b49393bd161" providerId="ADAL" clId="{70C8DD26-D119-AB4F-9449-B5392DD513B2}" dt="2020-03-09T12:10:45.211" v="373"/>
          <ac:spMkLst>
            <pc:docMk/>
            <pc:sldMk cId="4094777397" sldId="613"/>
            <ac:spMk id="6" creationId="{5165F2CD-C3EC-D44B-B718-1714B7C0D58B}"/>
          </ac:spMkLst>
        </pc:spChg>
        <pc:spChg chg="add del mod">
          <ac:chgData name="Chris Droessler" userId="625c3661-9d64-47fa-b83c-4b49393bd161" providerId="ADAL" clId="{70C8DD26-D119-AB4F-9449-B5392DD513B2}" dt="2020-03-09T12:10:46.058" v="374"/>
          <ac:spMkLst>
            <pc:docMk/>
            <pc:sldMk cId="4094777397" sldId="613"/>
            <ac:spMk id="7" creationId="{FDD127ED-A105-4C4F-8FCB-227EEEFB4521}"/>
          </ac:spMkLst>
        </pc:spChg>
        <pc:spChg chg="add del mod">
          <ac:chgData name="Chris Droessler" userId="625c3661-9d64-47fa-b83c-4b49393bd161" providerId="ADAL" clId="{70C8DD26-D119-AB4F-9449-B5392DD513B2}" dt="2020-03-09T12:10:46.058" v="374"/>
          <ac:spMkLst>
            <pc:docMk/>
            <pc:sldMk cId="4094777397" sldId="613"/>
            <ac:spMk id="8" creationId="{D5BDD5D1-C598-ED47-8E3D-9910DB76DB78}"/>
          </ac:spMkLst>
        </pc:spChg>
        <pc:spChg chg="add del mod">
          <ac:chgData name="Chris Droessler" userId="625c3661-9d64-47fa-b83c-4b49393bd161" providerId="ADAL" clId="{70C8DD26-D119-AB4F-9449-B5392DD513B2}" dt="2020-03-09T12:10:46.292" v="375"/>
          <ac:spMkLst>
            <pc:docMk/>
            <pc:sldMk cId="4094777397" sldId="613"/>
            <ac:spMk id="9" creationId="{54237838-4678-6A44-88DB-E1B1113857F7}"/>
          </ac:spMkLst>
        </pc:spChg>
        <pc:spChg chg="add del mod">
          <ac:chgData name="Chris Droessler" userId="625c3661-9d64-47fa-b83c-4b49393bd161" providerId="ADAL" clId="{70C8DD26-D119-AB4F-9449-B5392DD513B2}" dt="2020-03-09T12:10:46.292" v="375"/>
          <ac:spMkLst>
            <pc:docMk/>
            <pc:sldMk cId="4094777397" sldId="613"/>
            <ac:spMk id="10" creationId="{A19BB446-49B1-6E44-8E9E-A01148989C01}"/>
          </ac:spMkLst>
        </pc:spChg>
      </pc:sldChg>
      <pc:sldChg chg="del">
        <pc:chgData name="Chris Droessler" userId="625c3661-9d64-47fa-b83c-4b49393bd161" providerId="ADAL" clId="{70C8DD26-D119-AB4F-9449-B5392DD513B2}" dt="2020-03-09T14:28:46.167" v="427" actId="2696"/>
        <pc:sldMkLst>
          <pc:docMk/>
          <pc:sldMk cId="2042262642" sldId="634"/>
        </pc:sldMkLst>
      </pc:sldChg>
      <pc:sldChg chg="modSp">
        <pc:chgData name="Chris Droessler" userId="625c3661-9d64-47fa-b83c-4b49393bd161" providerId="ADAL" clId="{70C8DD26-D119-AB4F-9449-B5392DD513B2}" dt="2020-03-09T11:47:35.561" v="50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70C8DD26-D119-AB4F-9449-B5392DD513B2}" dt="2020-03-09T11:47:35.561" v="50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2937617006" sldId="705"/>
        </pc:sldMkLst>
      </pc:sldChg>
      <pc:sldChg chg="del">
        <pc:chgData name="Chris Droessler" userId="625c3661-9d64-47fa-b83c-4b49393bd161" providerId="ADAL" clId="{70C8DD26-D119-AB4F-9449-B5392DD513B2}" dt="2020-03-09T11:53:21.505" v="255" actId="2696"/>
        <pc:sldMkLst>
          <pc:docMk/>
          <pc:sldMk cId="3121605373" sldId="705"/>
        </pc:sldMkLst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1840807853" sldId="709"/>
        </pc:sldMkLst>
      </pc:sldChg>
      <pc:sldChg chg="del">
        <pc:chgData name="Chris Droessler" userId="625c3661-9d64-47fa-b83c-4b49393bd161" providerId="ADAL" clId="{70C8DD26-D119-AB4F-9449-B5392DD513B2}" dt="2020-03-09T11:53:21.512" v="257" actId="2696"/>
        <pc:sldMkLst>
          <pc:docMk/>
          <pc:sldMk cId="2484892678" sldId="709"/>
        </pc:sldMkLst>
      </pc:sldChg>
      <pc:sldChg chg="del">
        <pc:chgData name="Chris Droessler" userId="625c3661-9d64-47fa-b83c-4b49393bd161" providerId="ADAL" clId="{70C8DD26-D119-AB4F-9449-B5392DD513B2}" dt="2020-03-09T11:45:42.916" v="8" actId="2696"/>
        <pc:sldMkLst>
          <pc:docMk/>
          <pc:sldMk cId="726388215" sldId="711"/>
        </pc:sldMkLst>
      </pc:sldChg>
      <pc:sldChg chg="modSp add ord">
        <pc:chgData name="Chris Droessler" userId="625c3661-9d64-47fa-b83c-4b49393bd161" providerId="ADAL" clId="{70C8DD26-D119-AB4F-9449-B5392DD513B2}" dt="2020-03-10T12:18:49.110" v="704"/>
        <pc:sldMkLst>
          <pc:docMk/>
          <pc:sldMk cId="1251381908" sldId="718"/>
        </pc:sldMkLst>
        <pc:spChg chg="mod">
          <ac:chgData name="Chris Droessler" userId="625c3661-9d64-47fa-b83c-4b49393bd161" providerId="ADAL" clId="{70C8DD26-D119-AB4F-9449-B5392DD513B2}" dt="2020-03-09T11:47:39.075" v="51" actId="12"/>
          <ac:spMkLst>
            <pc:docMk/>
            <pc:sldMk cId="1251381908" sldId="718"/>
            <ac:spMk id="4" creationId="{00000000-0000-0000-0000-000000000000}"/>
          </ac:spMkLst>
        </pc:spChg>
      </pc:sldChg>
      <pc:sldChg chg="add">
        <pc:chgData name="Chris Droessler" userId="625c3661-9d64-47fa-b83c-4b49393bd161" providerId="ADAL" clId="{70C8DD26-D119-AB4F-9449-B5392DD513B2}" dt="2020-03-09T11:52:52.375" v="253"/>
        <pc:sldMkLst>
          <pc:docMk/>
          <pc:sldMk cId="2150733867" sldId="719"/>
        </pc:sldMkLst>
      </pc:sldChg>
      <pc:sldChg chg="add">
        <pc:chgData name="Chris Droessler" userId="625c3661-9d64-47fa-b83c-4b49393bd161" providerId="ADAL" clId="{70C8DD26-D119-AB4F-9449-B5392DD513B2}" dt="2020-03-09T11:52:59.374" v="254"/>
        <pc:sldMkLst>
          <pc:docMk/>
          <pc:sldMk cId="3614962491" sldId="720"/>
        </pc:sldMkLst>
      </pc:sldChg>
      <pc:sldChg chg="modSp add modNotesTx">
        <pc:chgData name="Chris Droessler" userId="625c3661-9d64-47fa-b83c-4b49393bd161" providerId="ADAL" clId="{70C8DD26-D119-AB4F-9449-B5392DD513B2}" dt="2020-03-10T12:05:34.581" v="526" actId="20577"/>
        <pc:sldMkLst>
          <pc:docMk/>
          <pc:sldMk cId="3139218337" sldId="721"/>
        </pc:sldMkLst>
        <pc:spChg chg="mod">
          <ac:chgData name="Chris Droessler" userId="625c3661-9d64-47fa-b83c-4b49393bd161" providerId="ADAL" clId="{70C8DD26-D119-AB4F-9449-B5392DD513B2}" dt="2020-03-10T12:03:34.413" v="464" actId="113"/>
          <ac:spMkLst>
            <pc:docMk/>
            <pc:sldMk cId="3139218337" sldId="721"/>
            <ac:spMk id="2" creationId="{9F09F1B7-FDAD-B64D-9F1D-6BD08418E49C}"/>
          </ac:spMkLst>
        </pc:spChg>
        <pc:spChg chg="mod">
          <ac:chgData name="Chris Droessler" userId="625c3661-9d64-47fa-b83c-4b49393bd161" providerId="ADAL" clId="{70C8DD26-D119-AB4F-9449-B5392DD513B2}" dt="2020-03-10T12:00:20.161" v="459" actId="20577"/>
          <ac:spMkLst>
            <pc:docMk/>
            <pc:sldMk cId="3139218337" sldId="721"/>
            <ac:spMk id="3" creationId="{33417D5D-6C31-B145-8C5D-85E5D26AAD89}"/>
          </ac:spMkLst>
        </pc:spChg>
      </pc:sldChg>
      <pc:sldChg chg="add">
        <pc:chgData name="Chris Droessler" userId="625c3661-9d64-47fa-b83c-4b49393bd161" providerId="ADAL" clId="{70C8DD26-D119-AB4F-9449-B5392DD513B2}" dt="2020-03-09T11:53:31.996" v="262"/>
        <pc:sldMkLst>
          <pc:docMk/>
          <pc:sldMk cId="718287140" sldId="722"/>
        </pc:sldMkLst>
      </pc:sldChg>
      <pc:sldChg chg="add">
        <pc:chgData name="Chris Droessler" userId="625c3661-9d64-47fa-b83c-4b49393bd161" providerId="ADAL" clId="{70C8DD26-D119-AB4F-9449-B5392DD513B2}" dt="2020-03-09T11:53:32.365" v="263"/>
        <pc:sldMkLst>
          <pc:docMk/>
          <pc:sldMk cId="1740528722" sldId="723"/>
        </pc:sldMkLst>
      </pc:sldChg>
      <pc:sldChg chg="addSp modSp add modTransition modNotesTx">
        <pc:chgData name="Chris Droessler" userId="625c3661-9d64-47fa-b83c-4b49393bd161" providerId="ADAL" clId="{70C8DD26-D119-AB4F-9449-B5392DD513B2}" dt="2020-03-09T12:11:02.506" v="376" actId="113"/>
        <pc:sldMkLst>
          <pc:docMk/>
          <pc:sldMk cId="212616842" sldId="744"/>
        </pc:sldMkLst>
        <pc:spChg chg="mod">
          <ac:chgData name="Chris Droessler" userId="625c3661-9d64-47fa-b83c-4b49393bd161" providerId="ADAL" clId="{70C8DD26-D119-AB4F-9449-B5392DD513B2}" dt="2020-03-09T11:56:15.792" v="277" actId="20577"/>
          <ac:spMkLst>
            <pc:docMk/>
            <pc:sldMk cId="212616842" sldId="744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09T12:11:02.506" v="376" actId="113"/>
          <ac:spMkLst>
            <pc:docMk/>
            <pc:sldMk cId="212616842" sldId="74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70C8DD26-D119-AB4F-9449-B5392DD513B2}" dt="2020-03-09T11:59:51.409" v="352" actId="1076"/>
          <ac:picMkLst>
            <pc:docMk/>
            <pc:sldMk cId="212616842" sldId="744"/>
            <ac:picMk id="1026" creationId="{9CE76B06-2086-9C44-9E10-93E5971760EF}"/>
          </ac:picMkLst>
        </pc:picChg>
        <pc:picChg chg="add mod">
          <ac:chgData name="Chris Droessler" userId="625c3661-9d64-47fa-b83c-4b49393bd161" providerId="ADAL" clId="{70C8DD26-D119-AB4F-9449-B5392DD513B2}" dt="2020-03-09T11:59:02.929" v="349" actId="14100"/>
          <ac:picMkLst>
            <pc:docMk/>
            <pc:sldMk cId="212616842" sldId="744"/>
            <ac:picMk id="1028" creationId="{957AF612-5466-4E4F-A565-706AC0009002}"/>
          </ac:picMkLst>
        </pc:picChg>
        <pc:picChg chg="add mod">
          <ac:chgData name="Chris Droessler" userId="625c3661-9d64-47fa-b83c-4b49393bd161" providerId="ADAL" clId="{70C8DD26-D119-AB4F-9449-B5392DD513B2}" dt="2020-03-09T11:59:54.439" v="354" actId="1076"/>
          <ac:picMkLst>
            <pc:docMk/>
            <pc:sldMk cId="212616842" sldId="744"/>
            <ac:picMk id="1030" creationId="{AB1F9AE0-B040-1F40-9F30-36F586FB5722}"/>
          </ac:picMkLst>
        </pc:picChg>
      </pc:sldChg>
      <pc:sldChg chg="delSp modSp add">
        <pc:chgData name="Chris Droessler" userId="625c3661-9d64-47fa-b83c-4b49393bd161" providerId="ADAL" clId="{70C8DD26-D119-AB4F-9449-B5392DD513B2}" dt="2020-03-09T12:09:16.047" v="370"/>
        <pc:sldMkLst>
          <pc:docMk/>
          <pc:sldMk cId="3010198862" sldId="745"/>
        </pc:sldMkLst>
        <pc:spChg chg="mod">
          <ac:chgData name="Chris Droessler" userId="625c3661-9d64-47fa-b83c-4b49393bd161" providerId="ADAL" clId="{70C8DD26-D119-AB4F-9449-B5392DD513B2}" dt="2020-03-09T12:09:07.184" v="369" actId="20577"/>
          <ac:spMkLst>
            <pc:docMk/>
            <pc:sldMk cId="3010198862" sldId="745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09T12:09:16.047" v="370"/>
          <ac:spMkLst>
            <pc:docMk/>
            <pc:sldMk cId="3010198862" sldId="745"/>
            <ac:spMk id="3" creationId="{00000000-0000-0000-0000-000000000000}"/>
          </ac:spMkLst>
        </pc:spChg>
        <pc:picChg chg="del">
          <ac:chgData name="Chris Droessler" userId="625c3661-9d64-47fa-b83c-4b49393bd161" providerId="ADAL" clId="{70C8DD26-D119-AB4F-9449-B5392DD513B2}" dt="2020-03-09T12:08:58.057" v="356" actId="478"/>
          <ac:picMkLst>
            <pc:docMk/>
            <pc:sldMk cId="3010198862" sldId="745"/>
            <ac:picMk id="1028" creationId="{957AF612-5466-4E4F-A565-706AC0009002}"/>
          </ac:picMkLst>
        </pc:picChg>
      </pc:sldChg>
      <pc:sldChg chg="modSp add">
        <pc:chgData name="Chris Droessler" userId="625c3661-9d64-47fa-b83c-4b49393bd161" providerId="ADAL" clId="{70C8DD26-D119-AB4F-9449-B5392DD513B2}" dt="2020-03-09T14:28:12.008" v="423" actId="12"/>
        <pc:sldMkLst>
          <pc:docMk/>
          <pc:sldMk cId="332046233" sldId="746"/>
        </pc:sldMkLst>
        <pc:spChg chg="mod">
          <ac:chgData name="Chris Droessler" userId="625c3661-9d64-47fa-b83c-4b49393bd161" providerId="ADAL" clId="{70C8DD26-D119-AB4F-9449-B5392DD513B2}" dt="2020-03-09T14:28:12.008" v="423" actId="12"/>
          <ac:spMkLst>
            <pc:docMk/>
            <pc:sldMk cId="332046233" sldId="746"/>
            <ac:spMk id="2" creationId="{E9498E27-4A46-4D9F-B919-4A6091A07762}"/>
          </ac:spMkLst>
        </pc:spChg>
      </pc:sldChg>
      <pc:sldChg chg="add">
        <pc:chgData name="Chris Droessler" userId="625c3661-9d64-47fa-b83c-4b49393bd161" providerId="ADAL" clId="{70C8DD26-D119-AB4F-9449-B5392DD513B2}" dt="2020-03-09T14:28:37.172" v="425"/>
        <pc:sldMkLst>
          <pc:docMk/>
          <pc:sldMk cId="2102995628" sldId="747"/>
        </pc:sldMkLst>
      </pc:sldChg>
      <pc:sldChg chg="add">
        <pc:chgData name="Chris Droessler" userId="625c3661-9d64-47fa-b83c-4b49393bd161" providerId="ADAL" clId="{70C8DD26-D119-AB4F-9449-B5392DD513B2}" dt="2020-03-09T14:28:37.435" v="426"/>
        <pc:sldMkLst>
          <pc:docMk/>
          <pc:sldMk cId="1093857829" sldId="748"/>
        </pc:sldMkLst>
      </pc:sldChg>
      <pc:sldChg chg="addSp delSp modSp add modNotesTx">
        <pc:chgData name="Chris Droessler" userId="625c3661-9d64-47fa-b83c-4b49393bd161" providerId="ADAL" clId="{70C8DD26-D119-AB4F-9449-B5392DD513B2}" dt="2020-03-10T12:10:34.469" v="604" actId="478"/>
        <pc:sldMkLst>
          <pc:docMk/>
          <pc:sldMk cId="250761551" sldId="749"/>
        </pc:sldMkLst>
        <pc:spChg chg="mod">
          <ac:chgData name="Chris Droessler" userId="625c3661-9d64-47fa-b83c-4b49393bd161" providerId="ADAL" clId="{70C8DD26-D119-AB4F-9449-B5392DD513B2}" dt="2020-03-10T12:06:27.197" v="545" actId="20577"/>
          <ac:spMkLst>
            <pc:docMk/>
            <pc:sldMk cId="250761551" sldId="749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10T12:07:04.014" v="591" actId="20577"/>
          <ac:spMkLst>
            <pc:docMk/>
            <pc:sldMk cId="250761551" sldId="74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70C8DD26-D119-AB4F-9449-B5392DD513B2}" dt="2020-03-10T12:10:34.469" v="604" actId="478"/>
          <ac:spMkLst>
            <pc:docMk/>
            <pc:sldMk cId="250761551" sldId="749"/>
            <ac:spMk id="4" creationId="{38E8015B-7898-B44E-B5DF-2E2D94B27CF6}"/>
          </ac:spMkLst>
        </pc:spChg>
        <pc:spChg chg="add del mod">
          <ac:chgData name="Chris Droessler" userId="625c3661-9d64-47fa-b83c-4b49393bd161" providerId="ADAL" clId="{70C8DD26-D119-AB4F-9449-B5392DD513B2}" dt="2020-03-10T12:09:50.828" v="599" actId="478"/>
          <ac:spMkLst>
            <pc:docMk/>
            <pc:sldMk cId="250761551" sldId="749"/>
            <ac:spMk id="6" creationId="{C3F16E76-F7AA-A043-9049-670C777622DF}"/>
          </ac:spMkLst>
        </pc:spChg>
        <pc:picChg chg="del">
          <ac:chgData name="Chris Droessler" userId="625c3661-9d64-47fa-b83c-4b49393bd161" providerId="ADAL" clId="{70C8DD26-D119-AB4F-9449-B5392DD513B2}" dt="2020-03-10T12:06:19.788" v="528" actId="478"/>
          <ac:picMkLst>
            <pc:docMk/>
            <pc:sldMk cId="250761551" sldId="749"/>
            <ac:picMk id="5" creationId="{87959093-2605-0B45-9EEC-29D8B0619713}"/>
          </ac:picMkLst>
        </pc:picChg>
        <pc:picChg chg="add del mod">
          <ac:chgData name="Chris Droessler" userId="625c3661-9d64-47fa-b83c-4b49393bd161" providerId="ADAL" clId="{70C8DD26-D119-AB4F-9449-B5392DD513B2}" dt="2020-03-10T12:09:46.741" v="597" actId="478"/>
          <ac:picMkLst>
            <pc:docMk/>
            <pc:sldMk cId="250761551" sldId="749"/>
            <ac:picMk id="1026" creationId="{EDE66B35-EDE6-5542-8A61-0B7510DB05E2}"/>
          </ac:picMkLst>
        </pc:picChg>
        <pc:picChg chg="add mod">
          <ac:chgData name="Chris Droessler" userId="625c3661-9d64-47fa-b83c-4b49393bd161" providerId="ADAL" clId="{70C8DD26-D119-AB4F-9449-B5392DD513B2}" dt="2020-03-10T12:09:59.804" v="602" actId="1076"/>
          <ac:picMkLst>
            <pc:docMk/>
            <pc:sldMk cId="250761551" sldId="749"/>
            <ac:picMk id="1028" creationId="{CEE9EBE5-CDDC-244D-A294-869AB52BDBAE}"/>
          </ac:picMkLst>
        </pc:picChg>
      </pc:sldChg>
      <pc:sldChg chg="addSp delSp modSp add modNotesTx">
        <pc:chgData name="Chris Droessler" userId="625c3661-9d64-47fa-b83c-4b49393bd161" providerId="ADAL" clId="{70C8DD26-D119-AB4F-9449-B5392DD513B2}" dt="2020-03-10T12:14:03.708" v="680" actId="1076"/>
        <pc:sldMkLst>
          <pc:docMk/>
          <pc:sldMk cId="2635008677" sldId="750"/>
        </pc:sldMkLst>
        <pc:spChg chg="mod">
          <ac:chgData name="Chris Droessler" userId="625c3661-9d64-47fa-b83c-4b49393bd161" providerId="ADAL" clId="{70C8DD26-D119-AB4F-9449-B5392DD513B2}" dt="2020-03-10T12:11:17.933" v="620" actId="20577"/>
          <ac:spMkLst>
            <pc:docMk/>
            <pc:sldMk cId="2635008677" sldId="750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10T12:12:48.525" v="665" actId="20577"/>
          <ac:spMkLst>
            <pc:docMk/>
            <pc:sldMk cId="2635008677" sldId="75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70C8DD26-D119-AB4F-9449-B5392DD513B2}" dt="2020-03-10T12:11:55.212" v="635" actId="478"/>
          <ac:spMkLst>
            <pc:docMk/>
            <pc:sldMk cId="2635008677" sldId="750"/>
            <ac:spMk id="4" creationId="{B3D5E73A-4B64-2C47-B0E5-49B64F5AEC81}"/>
          </ac:spMkLst>
        </pc:spChg>
        <pc:picChg chg="del">
          <ac:chgData name="Chris Droessler" userId="625c3661-9d64-47fa-b83c-4b49393bd161" providerId="ADAL" clId="{70C8DD26-D119-AB4F-9449-B5392DD513B2}" dt="2020-03-10T12:10:49.876" v="607" actId="478"/>
          <ac:picMkLst>
            <pc:docMk/>
            <pc:sldMk cId="2635008677" sldId="750"/>
            <ac:picMk id="1028" creationId="{CEE9EBE5-CDDC-244D-A294-869AB52BDBAE}"/>
          </ac:picMkLst>
        </pc:picChg>
        <pc:picChg chg="add mod">
          <ac:chgData name="Chris Droessler" userId="625c3661-9d64-47fa-b83c-4b49393bd161" providerId="ADAL" clId="{70C8DD26-D119-AB4F-9449-B5392DD513B2}" dt="2020-03-10T12:14:03.708" v="680" actId="1076"/>
          <ac:picMkLst>
            <pc:docMk/>
            <pc:sldMk cId="2635008677" sldId="750"/>
            <ac:picMk id="2050" creationId="{579368CD-5345-DD49-ADE8-5C8664E5E982}"/>
          </ac:picMkLst>
        </pc:picChg>
      </pc:sldChg>
      <pc:sldChg chg="modSp add">
        <pc:chgData name="Chris Droessler" userId="625c3661-9d64-47fa-b83c-4b49393bd161" providerId="ADAL" clId="{70C8DD26-D119-AB4F-9449-B5392DD513B2}" dt="2020-03-10T12:16:37.893" v="703" actId="20577"/>
        <pc:sldMkLst>
          <pc:docMk/>
          <pc:sldMk cId="575024193" sldId="751"/>
        </pc:sldMkLst>
        <pc:spChg chg="mod">
          <ac:chgData name="Chris Droessler" userId="625c3661-9d64-47fa-b83c-4b49393bd161" providerId="ADAL" clId="{70C8DD26-D119-AB4F-9449-B5392DD513B2}" dt="2020-03-10T12:16:37.893" v="703" actId="20577"/>
          <ac:spMkLst>
            <pc:docMk/>
            <pc:sldMk cId="575024193" sldId="751"/>
            <ac:spMk id="3" creationId="{00000000-0000-0000-0000-000000000000}"/>
          </ac:spMkLst>
        </pc:spChg>
      </pc:sldChg>
      <pc:sldChg chg="modSp add modNotesTx">
        <pc:chgData name="Chris Droessler" userId="625c3661-9d64-47fa-b83c-4b49393bd161" providerId="ADAL" clId="{70C8DD26-D119-AB4F-9449-B5392DD513B2}" dt="2020-03-10T12:22:57.414" v="715" actId="20577"/>
        <pc:sldMkLst>
          <pc:docMk/>
          <pc:sldMk cId="3078072871" sldId="752"/>
        </pc:sldMkLst>
        <pc:spChg chg="mod">
          <ac:chgData name="Chris Droessler" userId="625c3661-9d64-47fa-b83c-4b49393bd161" providerId="ADAL" clId="{70C8DD26-D119-AB4F-9449-B5392DD513B2}" dt="2020-03-10T12:22:50.791" v="714" actId="113"/>
          <ac:spMkLst>
            <pc:docMk/>
            <pc:sldMk cId="3078072871" sldId="752"/>
            <ac:spMk id="2" creationId="{9F09F1B7-FDAD-B64D-9F1D-6BD08418E49C}"/>
          </ac:spMkLst>
        </pc:spChg>
      </pc:sldChg>
      <pc:sldChg chg="modSp add">
        <pc:chgData name="Chris Droessler" userId="625c3661-9d64-47fa-b83c-4b49393bd161" providerId="ADAL" clId="{70C8DD26-D119-AB4F-9449-B5392DD513B2}" dt="2020-03-10T12:23:26.846" v="720" actId="12"/>
        <pc:sldMkLst>
          <pc:docMk/>
          <pc:sldMk cId="57546599" sldId="753"/>
        </pc:sldMkLst>
        <pc:spChg chg="mod">
          <ac:chgData name="Chris Droessler" userId="625c3661-9d64-47fa-b83c-4b49393bd161" providerId="ADAL" clId="{70C8DD26-D119-AB4F-9449-B5392DD513B2}" dt="2020-03-10T12:23:26.846" v="720" actId="12"/>
          <ac:spMkLst>
            <pc:docMk/>
            <pc:sldMk cId="57546599" sldId="753"/>
            <ac:spMk id="2" creationId="{9F09F1B7-FDAD-B64D-9F1D-6BD08418E49C}"/>
          </ac:spMkLst>
        </pc:spChg>
      </pc:sldChg>
      <pc:sldChg chg="modSp add">
        <pc:chgData name="Chris Droessler" userId="625c3661-9d64-47fa-b83c-4b49393bd161" providerId="ADAL" clId="{70C8DD26-D119-AB4F-9449-B5392DD513B2}" dt="2020-03-10T12:23:50.902" v="725" actId="12"/>
        <pc:sldMkLst>
          <pc:docMk/>
          <pc:sldMk cId="2116330429" sldId="754"/>
        </pc:sldMkLst>
        <pc:spChg chg="mod">
          <ac:chgData name="Chris Droessler" userId="625c3661-9d64-47fa-b83c-4b49393bd161" providerId="ADAL" clId="{70C8DD26-D119-AB4F-9449-B5392DD513B2}" dt="2020-03-10T12:23:50.902" v="725" actId="12"/>
          <ac:spMkLst>
            <pc:docMk/>
            <pc:sldMk cId="2116330429" sldId="754"/>
            <ac:spMk id="2" creationId="{9F09F1B7-FDAD-B64D-9F1D-6BD08418E49C}"/>
          </ac:spMkLst>
        </pc:spChg>
      </pc:sldChg>
    </pc:docChg>
  </pc:docChgLst>
  <pc:docChgLst>
    <pc:chgData name="Chris Droessler" userId="625c3661-9d64-47fa-b83c-4b49393bd161" providerId="ADAL" clId="{BC21D780-907C-5C41-9162-D0B4FCDC5B73}"/>
    <pc:docChg chg="delSld">
      <pc:chgData name="Chris Droessler" userId="625c3661-9d64-47fa-b83c-4b49393bd161" providerId="ADAL" clId="{BC21D780-907C-5C41-9162-D0B4FCDC5B73}" dt="2020-11-18T12:35:15.720" v="21" actId="2696"/>
      <pc:docMkLst>
        <pc:docMk/>
      </pc:docMkLst>
      <pc:sldChg chg="del">
        <pc:chgData name="Chris Droessler" userId="625c3661-9d64-47fa-b83c-4b49393bd161" providerId="ADAL" clId="{BC21D780-907C-5C41-9162-D0B4FCDC5B73}" dt="2020-11-18T12:35:15.718" v="20" actId="2696"/>
        <pc:sldMkLst>
          <pc:docMk/>
          <pc:sldMk cId="2384883291" sldId="281"/>
        </pc:sldMkLst>
      </pc:sldChg>
      <pc:sldChg chg="del">
        <pc:chgData name="Chris Droessler" userId="625c3661-9d64-47fa-b83c-4b49393bd161" providerId="ADAL" clId="{BC21D780-907C-5C41-9162-D0B4FCDC5B73}" dt="2020-11-18T12:35:15.707" v="15" actId="2696"/>
        <pc:sldMkLst>
          <pc:docMk/>
          <pc:sldMk cId="1293277168" sldId="512"/>
        </pc:sldMkLst>
      </pc:sldChg>
      <pc:sldChg chg="del">
        <pc:chgData name="Chris Droessler" userId="625c3661-9d64-47fa-b83c-4b49393bd161" providerId="ADAL" clId="{BC21D780-907C-5C41-9162-D0B4FCDC5B73}" dt="2020-11-18T12:35:15.715" v="18" actId="2696"/>
        <pc:sldMkLst>
          <pc:docMk/>
          <pc:sldMk cId="1221216471" sldId="515"/>
        </pc:sldMkLst>
      </pc:sldChg>
      <pc:sldChg chg="del">
        <pc:chgData name="Chris Droessler" userId="625c3661-9d64-47fa-b83c-4b49393bd161" providerId="ADAL" clId="{BC21D780-907C-5C41-9162-D0B4FCDC5B73}" dt="2020-11-18T12:35:15.713" v="17" actId="2696"/>
        <pc:sldMkLst>
          <pc:docMk/>
          <pc:sldMk cId="2370642955" sldId="542"/>
        </pc:sldMkLst>
      </pc:sldChg>
      <pc:sldChg chg="del">
        <pc:chgData name="Chris Droessler" userId="625c3661-9d64-47fa-b83c-4b49393bd161" providerId="ADAL" clId="{BC21D780-907C-5C41-9162-D0B4FCDC5B73}" dt="2020-11-18T12:35:15.674" v="6" actId="2696"/>
        <pc:sldMkLst>
          <pc:docMk/>
          <pc:sldMk cId="3996018560" sldId="543"/>
        </pc:sldMkLst>
      </pc:sldChg>
      <pc:sldChg chg="del">
        <pc:chgData name="Chris Droessler" userId="625c3661-9d64-47fa-b83c-4b49393bd161" providerId="ADAL" clId="{BC21D780-907C-5C41-9162-D0B4FCDC5B73}" dt="2020-11-18T12:35:15.687" v="9" actId="2696"/>
        <pc:sldMkLst>
          <pc:docMk/>
          <pc:sldMk cId="3630230492" sldId="544"/>
        </pc:sldMkLst>
      </pc:sldChg>
      <pc:sldChg chg="del">
        <pc:chgData name="Chris Droessler" userId="625c3661-9d64-47fa-b83c-4b49393bd161" providerId="ADAL" clId="{BC21D780-907C-5C41-9162-D0B4FCDC5B73}" dt="2020-11-18T12:35:15.648" v="1" actId="2696"/>
        <pc:sldMkLst>
          <pc:docMk/>
          <pc:sldMk cId="2971353570" sldId="549"/>
        </pc:sldMkLst>
      </pc:sldChg>
      <pc:sldChg chg="del">
        <pc:chgData name="Chris Droessler" userId="625c3661-9d64-47fa-b83c-4b49393bd161" providerId="ADAL" clId="{BC21D780-907C-5C41-9162-D0B4FCDC5B73}" dt="2020-11-18T12:35:15.654" v="2" actId="2696"/>
        <pc:sldMkLst>
          <pc:docMk/>
          <pc:sldMk cId="2445115756" sldId="578"/>
        </pc:sldMkLst>
      </pc:sldChg>
      <pc:sldChg chg="del">
        <pc:chgData name="Chris Droessler" userId="625c3661-9d64-47fa-b83c-4b49393bd161" providerId="ADAL" clId="{BC21D780-907C-5C41-9162-D0B4FCDC5B73}" dt="2020-11-18T12:35:15.698" v="12" actId="2696"/>
        <pc:sldMkLst>
          <pc:docMk/>
          <pc:sldMk cId="3596930395" sldId="613"/>
        </pc:sldMkLst>
      </pc:sldChg>
      <pc:sldChg chg="del">
        <pc:chgData name="Chris Droessler" userId="625c3661-9d64-47fa-b83c-4b49393bd161" providerId="ADAL" clId="{BC21D780-907C-5C41-9162-D0B4FCDC5B73}" dt="2020-11-18T12:35:15.717" v="19" actId="2696"/>
        <pc:sldMkLst>
          <pc:docMk/>
          <pc:sldMk cId="882667984" sldId="744"/>
        </pc:sldMkLst>
      </pc:sldChg>
      <pc:sldChg chg="del">
        <pc:chgData name="Chris Droessler" userId="625c3661-9d64-47fa-b83c-4b49393bd161" providerId="ADAL" clId="{BC21D780-907C-5C41-9162-D0B4FCDC5B73}" dt="2020-11-18T12:35:15.683" v="8" actId="2696"/>
        <pc:sldMkLst>
          <pc:docMk/>
          <pc:sldMk cId="3430146285" sldId="798"/>
        </pc:sldMkLst>
      </pc:sldChg>
      <pc:sldChg chg="del">
        <pc:chgData name="Chris Droessler" userId="625c3661-9d64-47fa-b83c-4b49393bd161" providerId="ADAL" clId="{BC21D780-907C-5C41-9162-D0B4FCDC5B73}" dt="2020-11-18T12:35:15.679" v="7" actId="2696"/>
        <pc:sldMkLst>
          <pc:docMk/>
          <pc:sldMk cId="2657056930" sldId="930"/>
        </pc:sldMkLst>
      </pc:sldChg>
      <pc:sldChg chg="del">
        <pc:chgData name="Chris Droessler" userId="625c3661-9d64-47fa-b83c-4b49393bd161" providerId="ADAL" clId="{BC21D780-907C-5C41-9162-D0B4FCDC5B73}" dt="2020-11-18T12:35:15.694" v="11" actId="2696"/>
        <pc:sldMkLst>
          <pc:docMk/>
          <pc:sldMk cId="363794183" sldId="945"/>
        </pc:sldMkLst>
      </pc:sldChg>
      <pc:sldChg chg="del">
        <pc:chgData name="Chris Droessler" userId="625c3661-9d64-47fa-b83c-4b49393bd161" providerId="ADAL" clId="{BC21D780-907C-5C41-9162-D0B4FCDC5B73}" dt="2020-11-18T12:35:15.701" v="13" actId="2696"/>
        <pc:sldMkLst>
          <pc:docMk/>
          <pc:sldMk cId="3454271346" sldId="995"/>
        </pc:sldMkLst>
      </pc:sldChg>
      <pc:sldChg chg="del">
        <pc:chgData name="Chris Droessler" userId="625c3661-9d64-47fa-b83c-4b49393bd161" providerId="ADAL" clId="{BC21D780-907C-5C41-9162-D0B4FCDC5B73}" dt="2020-11-18T12:35:15.670" v="5" actId="2696"/>
        <pc:sldMkLst>
          <pc:docMk/>
          <pc:sldMk cId="330368409" sldId="1008"/>
        </pc:sldMkLst>
      </pc:sldChg>
      <pc:sldChg chg="del">
        <pc:chgData name="Chris Droessler" userId="625c3661-9d64-47fa-b83c-4b49393bd161" providerId="ADAL" clId="{BC21D780-907C-5C41-9162-D0B4FCDC5B73}" dt="2020-11-18T12:35:15.710" v="16" actId="2696"/>
        <pc:sldMkLst>
          <pc:docMk/>
          <pc:sldMk cId="426898815" sldId="1048"/>
        </pc:sldMkLst>
      </pc:sldChg>
      <pc:sldChg chg="del">
        <pc:chgData name="Chris Droessler" userId="625c3661-9d64-47fa-b83c-4b49393bd161" providerId="ADAL" clId="{BC21D780-907C-5C41-9162-D0B4FCDC5B73}" dt="2020-11-18T12:35:15.704" v="14" actId="2696"/>
        <pc:sldMkLst>
          <pc:docMk/>
          <pc:sldMk cId="3508326251" sldId="1051"/>
        </pc:sldMkLst>
      </pc:sldChg>
      <pc:sldChg chg="del">
        <pc:chgData name="Chris Droessler" userId="625c3661-9d64-47fa-b83c-4b49393bd161" providerId="ADAL" clId="{BC21D780-907C-5C41-9162-D0B4FCDC5B73}" dt="2020-11-18T12:35:15.691" v="10" actId="2696"/>
        <pc:sldMkLst>
          <pc:docMk/>
          <pc:sldMk cId="1491616653" sldId="1092"/>
        </pc:sldMkLst>
      </pc:sldChg>
      <pc:sldChg chg="del">
        <pc:chgData name="Chris Droessler" userId="625c3661-9d64-47fa-b83c-4b49393bd161" providerId="ADAL" clId="{BC21D780-907C-5C41-9162-D0B4FCDC5B73}" dt="2020-11-18T12:35:15.720" v="21" actId="2696"/>
        <pc:sldMkLst>
          <pc:docMk/>
          <pc:sldMk cId="2078609401" sldId="1095"/>
        </pc:sldMkLst>
      </pc:sldChg>
      <pc:sldChg chg="del">
        <pc:chgData name="Chris Droessler" userId="625c3661-9d64-47fa-b83c-4b49393bd161" providerId="ADAL" clId="{BC21D780-907C-5C41-9162-D0B4FCDC5B73}" dt="2020-11-18T12:35:15.660" v="3" actId="2696"/>
        <pc:sldMkLst>
          <pc:docMk/>
          <pc:sldMk cId="4110480064" sldId="1196"/>
        </pc:sldMkLst>
      </pc:sldChg>
      <pc:sldChg chg="del">
        <pc:chgData name="Chris Droessler" userId="625c3661-9d64-47fa-b83c-4b49393bd161" providerId="ADAL" clId="{BC21D780-907C-5C41-9162-D0B4FCDC5B73}" dt="2020-11-18T12:35:15.665" v="4" actId="2696"/>
        <pc:sldMkLst>
          <pc:docMk/>
          <pc:sldMk cId="3477616231" sldId="1198"/>
        </pc:sldMkLst>
      </pc:sldChg>
      <pc:sldChg chg="del">
        <pc:chgData name="Chris Droessler" userId="625c3661-9d64-47fa-b83c-4b49393bd161" providerId="ADAL" clId="{BC21D780-907C-5C41-9162-D0B4FCDC5B73}" dt="2020-11-18T12:35:15.642" v="0" actId="2696"/>
        <pc:sldMkLst>
          <pc:docMk/>
          <pc:sldMk cId="3053464204" sldId="1319"/>
        </pc:sldMkLst>
      </pc:sldChg>
    </pc:docChg>
  </pc:docChgLst>
  <pc:docChgLst>
    <pc:chgData name="Chris Droessler" userId="625c3661-9d64-47fa-b83c-4b49393bd161" providerId="ADAL" clId="{22DF4CDF-41CD-E647-B60C-0DDD4FE3BF5F}"/>
    <pc:docChg chg="custSel addSld modSld">
      <pc:chgData name="Chris Droessler" userId="625c3661-9d64-47fa-b83c-4b49393bd161" providerId="ADAL" clId="{22DF4CDF-41CD-E647-B60C-0DDD4FE3BF5F}" dt="2020-03-10T12:43:07.013" v="46" actId="27636"/>
      <pc:docMkLst>
        <pc:docMk/>
      </pc:docMkLst>
      <pc:sldChg chg="modSp">
        <pc:chgData name="Chris Droessler" userId="625c3661-9d64-47fa-b83c-4b49393bd161" providerId="ADAL" clId="{22DF4CDF-41CD-E647-B60C-0DDD4FE3BF5F}" dt="2020-03-10T12:37:03.327" v="26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22DF4CDF-41CD-E647-B60C-0DDD4FE3BF5F}" dt="2020-03-10T12:37:03.327" v="26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22DF4CDF-41CD-E647-B60C-0DDD4FE3BF5F}" dt="2020-03-10T12:32:59.199" v="1" actId="27636"/>
        <pc:sldMkLst>
          <pc:docMk/>
          <pc:sldMk cId="1313301655" sldId="269"/>
        </pc:sldMkLst>
        <pc:spChg chg="mod">
          <ac:chgData name="Chris Droessler" userId="625c3661-9d64-47fa-b83c-4b49393bd161" providerId="ADAL" clId="{22DF4CDF-41CD-E647-B60C-0DDD4FE3BF5F}" dt="2020-03-10T12:32:59.199" v="1" actId="27636"/>
          <ac:spMkLst>
            <pc:docMk/>
            <pc:sldMk cId="1313301655" sldId="269"/>
            <ac:spMk id="4" creationId="{433ECD51-8493-E64E-ACC5-A80EE5E7DE59}"/>
          </ac:spMkLst>
        </pc:spChg>
      </pc:sldChg>
      <pc:sldChg chg="modSp">
        <pc:chgData name="Chris Droessler" userId="625c3661-9d64-47fa-b83c-4b49393bd161" providerId="ADAL" clId="{22DF4CDF-41CD-E647-B60C-0DDD4FE3BF5F}" dt="2020-03-10T12:43:07.013" v="46" actId="27636"/>
        <pc:sldMkLst>
          <pc:docMk/>
          <pc:sldMk cId="2418671024" sldId="561"/>
        </pc:sldMkLst>
        <pc:spChg chg="mod">
          <ac:chgData name="Chris Droessler" userId="625c3661-9d64-47fa-b83c-4b49393bd161" providerId="ADAL" clId="{22DF4CDF-41CD-E647-B60C-0DDD4FE3BF5F}" dt="2020-03-10T12:43:07.013" v="46" actId="27636"/>
          <ac:spMkLst>
            <pc:docMk/>
            <pc:sldMk cId="2418671024" sldId="561"/>
            <ac:spMk id="2" creationId="{E9498E27-4A46-4D9F-B919-4A6091A07762}"/>
          </ac:spMkLst>
        </pc:spChg>
      </pc:sldChg>
      <pc:sldChg chg="delSp modSp add">
        <pc:chgData name="Chris Droessler" userId="625c3661-9d64-47fa-b83c-4b49393bd161" providerId="ADAL" clId="{22DF4CDF-41CD-E647-B60C-0DDD4FE3BF5F}" dt="2020-03-10T12:33:20.136" v="19" actId="478"/>
        <pc:sldMkLst>
          <pc:docMk/>
          <pc:sldMk cId="434070127" sldId="755"/>
        </pc:sldMkLst>
        <pc:spChg chg="mod">
          <ac:chgData name="Chris Droessler" userId="625c3661-9d64-47fa-b83c-4b49393bd161" providerId="ADAL" clId="{22DF4CDF-41CD-E647-B60C-0DDD4FE3BF5F}" dt="2020-03-10T12:33:14.388" v="17" actId="20577"/>
          <ac:spMkLst>
            <pc:docMk/>
            <pc:sldMk cId="434070127" sldId="755"/>
            <ac:spMk id="2" creationId="{00000000-0000-0000-0000-000000000000}"/>
          </ac:spMkLst>
        </pc:spChg>
        <pc:spChg chg="mod">
          <ac:chgData name="Chris Droessler" userId="625c3661-9d64-47fa-b83c-4b49393bd161" providerId="ADAL" clId="{22DF4CDF-41CD-E647-B60C-0DDD4FE3BF5F}" dt="2020-03-10T12:33:18.525" v="18" actId="20577"/>
          <ac:spMkLst>
            <pc:docMk/>
            <pc:sldMk cId="434070127" sldId="755"/>
            <ac:spMk id="3" creationId="{00000000-0000-0000-0000-000000000000}"/>
          </ac:spMkLst>
        </pc:spChg>
        <pc:picChg chg="del">
          <ac:chgData name="Chris Droessler" userId="625c3661-9d64-47fa-b83c-4b49393bd161" providerId="ADAL" clId="{22DF4CDF-41CD-E647-B60C-0DDD4FE3BF5F}" dt="2020-03-10T12:33:20.136" v="19" actId="478"/>
          <ac:picMkLst>
            <pc:docMk/>
            <pc:sldMk cId="434070127" sldId="755"/>
            <ac:picMk id="1025" creationId="{E58E3D0E-2641-D945-9701-76B26B78DFFB}"/>
          </ac:picMkLst>
        </pc:picChg>
      </pc:sldChg>
    </pc:docChg>
  </pc:docChgLst>
  <pc:docChgLst>
    <pc:chgData name="Chris Droessler" userId="625c3661-9d64-47fa-b83c-4b49393bd161" providerId="ADAL" clId="{68B3681C-F141-794A-96D8-0BA98EA56A5D}"/>
    <pc:docChg chg="custSel addSld delSld modSld sldOrd">
      <pc:chgData name="Chris Droessler" userId="625c3661-9d64-47fa-b83c-4b49393bd161" providerId="ADAL" clId="{68B3681C-F141-794A-96D8-0BA98EA56A5D}" dt="2019-11-12T12:49:57.923" v="633" actId="2696"/>
      <pc:docMkLst>
        <pc:docMk/>
      </pc:docMkLst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378976308" sldId="256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133732581" sldId="261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776938010" sldId="262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272993466" sldId="263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092514365" sldId="264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228340405" sldId="265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800900242" sldId="266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011833291" sldId="282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363076874" sldId="283"/>
        </pc:sldMkLst>
      </pc:sldChg>
      <pc:sldChg chg="modSp">
        <pc:chgData name="Chris Droessler" userId="625c3661-9d64-47fa-b83c-4b49393bd161" providerId="ADAL" clId="{68B3681C-F141-794A-96D8-0BA98EA56A5D}" dt="2019-11-06T13:04:30.758" v="349" actId="20577"/>
        <pc:sldMkLst>
          <pc:docMk/>
          <pc:sldMk cId="503736447" sldId="560"/>
        </pc:sldMkLst>
        <pc:spChg chg="mod">
          <ac:chgData name="Chris Droessler" userId="625c3661-9d64-47fa-b83c-4b49393bd161" providerId="ADAL" clId="{68B3681C-F141-794A-96D8-0BA98EA56A5D}" dt="2019-11-06T13:04:30.758" v="349" actId="20577"/>
          <ac:spMkLst>
            <pc:docMk/>
            <pc:sldMk cId="503736447" sldId="560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68B3681C-F141-794A-96D8-0BA98EA56A5D}" dt="2019-11-06T12:49:26.981" v="74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68B3681C-F141-794A-96D8-0BA98EA56A5D}" dt="2019-11-06T12:49:26.981" v="74" actId="20577"/>
          <ac:spMkLst>
            <pc:docMk/>
            <pc:sldMk cId="2392971145" sldId="572"/>
            <ac:spMk id="2" creationId="{70E7FB36-DF07-B44D-8D38-59F39D617117}"/>
          </ac:spMkLst>
        </pc:spChg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303851975" sldId="573"/>
        </pc:sldMkLst>
      </pc:sldChg>
      <pc:sldChg chg="modSp">
        <pc:chgData name="Chris Droessler" userId="625c3661-9d64-47fa-b83c-4b49393bd161" providerId="ADAL" clId="{68B3681C-F141-794A-96D8-0BA98EA56A5D}" dt="2019-11-06T12:55:57.888" v="205" actId="114"/>
        <pc:sldMkLst>
          <pc:docMk/>
          <pc:sldMk cId="1831575911" sldId="644"/>
        </pc:sldMkLst>
        <pc:spChg chg="mod">
          <ac:chgData name="Chris Droessler" userId="625c3661-9d64-47fa-b83c-4b49393bd161" providerId="ADAL" clId="{68B3681C-F141-794A-96D8-0BA98EA56A5D}" dt="2019-11-06T12:55:57.888" v="205" actId="114"/>
          <ac:spMkLst>
            <pc:docMk/>
            <pc:sldMk cId="1831575911" sldId="644"/>
            <ac:spMk id="2" creationId="{BF342724-5EC7-EF4B-89AC-A4C2D3A94FFB}"/>
          </ac:spMkLst>
        </pc:spChg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713211416" sldId="657"/>
        </pc:sldMkLst>
      </pc:sldChg>
      <pc:sldChg chg="modSp add">
        <pc:chgData name="Chris Droessler" userId="625c3661-9d64-47fa-b83c-4b49393bd161" providerId="ADAL" clId="{68B3681C-F141-794A-96D8-0BA98EA56A5D}" dt="2019-11-06T12:59:58.938" v="291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68B3681C-F141-794A-96D8-0BA98EA56A5D}" dt="2019-11-06T12:59:58.938" v="291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add del ord">
        <pc:chgData name="Chris Droessler" userId="625c3661-9d64-47fa-b83c-4b49393bd161" providerId="ADAL" clId="{68B3681C-F141-794A-96D8-0BA98EA56A5D}" dt="2019-11-12T12:47:54.857" v="615" actId="2696"/>
        <pc:sldMkLst>
          <pc:docMk/>
          <pc:sldMk cId="2852555835" sldId="659"/>
        </pc:sldMkLst>
      </pc:sldChg>
      <pc:sldChg chg="add">
        <pc:chgData name="Chris Droessler" userId="625c3661-9d64-47fa-b83c-4b49393bd161" providerId="ADAL" clId="{68B3681C-F141-794A-96D8-0BA98EA56A5D}" dt="2019-11-06T12:48:26.650" v="62"/>
        <pc:sldMkLst>
          <pc:docMk/>
          <pc:sldMk cId="694530135" sldId="660"/>
        </pc:sldMkLst>
      </pc:sldChg>
      <pc:sldChg chg="add">
        <pc:chgData name="Chris Droessler" userId="625c3661-9d64-47fa-b83c-4b49393bd161" providerId="ADAL" clId="{68B3681C-F141-794A-96D8-0BA98EA56A5D}" dt="2019-11-06T12:48:26.804" v="63"/>
        <pc:sldMkLst>
          <pc:docMk/>
          <pc:sldMk cId="3225646513" sldId="661"/>
        </pc:sldMkLst>
      </pc:sldChg>
      <pc:sldChg chg="modSp add">
        <pc:chgData name="Chris Droessler" userId="625c3661-9d64-47fa-b83c-4b49393bd161" providerId="ADAL" clId="{68B3681C-F141-794A-96D8-0BA98EA56A5D}" dt="2019-11-06T12:53:01.137" v="155" actId="948"/>
        <pc:sldMkLst>
          <pc:docMk/>
          <pc:sldMk cId="4124514271" sldId="662"/>
        </pc:sldMkLst>
        <pc:spChg chg="mod">
          <ac:chgData name="Chris Droessler" userId="625c3661-9d64-47fa-b83c-4b49393bd161" providerId="ADAL" clId="{68B3681C-F141-794A-96D8-0BA98EA56A5D}" dt="2019-11-06T12:53:01.137" v="155" actId="948"/>
          <ac:spMkLst>
            <pc:docMk/>
            <pc:sldMk cId="4124514271" sldId="662"/>
            <ac:spMk id="2" creationId="{20FE68D4-A736-2846-A536-DBD1805AD3DB}"/>
          </ac:spMkLst>
        </pc:spChg>
        <pc:spChg chg="mod">
          <ac:chgData name="Chris Droessler" userId="625c3661-9d64-47fa-b83c-4b49393bd161" providerId="ADAL" clId="{68B3681C-F141-794A-96D8-0BA98EA56A5D}" dt="2019-11-06T12:51:35.077" v="136" actId="20577"/>
          <ac:spMkLst>
            <pc:docMk/>
            <pc:sldMk cId="4124514271" sldId="662"/>
            <ac:spMk id="3" creationId="{F584CC39-F2AE-7A47-97C7-E380E42E0DC3}"/>
          </ac:spMkLst>
        </pc:spChg>
      </pc:sldChg>
      <pc:sldChg chg="modSp add">
        <pc:chgData name="Chris Droessler" userId="625c3661-9d64-47fa-b83c-4b49393bd161" providerId="ADAL" clId="{68B3681C-F141-794A-96D8-0BA98EA56A5D}" dt="2019-11-06T12:55:11.358" v="167" actId="20577"/>
        <pc:sldMkLst>
          <pc:docMk/>
          <pc:sldMk cId="4195290847" sldId="663"/>
        </pc:sldMkLst>
        <pc:spChg chg="mod">
          <ac:chgData name="Chris Droessler" userId="625c3661-9d64-47fa-b83c-4b49393bd161" providerId="ADAL" clId="{68B3681C-F141-794A-96D8-0BA98EA56A5D}" dt="2019-11-06T12:55:11.358" v="167" actId="20577"/>
          <ac:spMkLst>
            <pc:docMk/>
            <pc:sldMk cId="4195290847" sldId="663"/>
            <ac:spMk id="2" creationId="{20FE68D4-A736-2846-A536-DBD1805AD3DB}"/>
          </ac:spMkLst>
        </pc:spChg>
        <pc:spChg chg="mod">
          <ac:chgData name="Chris Droessler" userId="625c3661-9d64-47fa-b83c-4b49393bd161" providerId="ADAL" clId="{68B3681C-F141-794A-96D8-0BA98EA56A5D}" dt="2019-11-06T12:54:33.757" v="162" actId="20577"/>
          <ac:spMkLst>
            <pc:docMk/>
            <pc:sldMk cId="4195290847" sldId="663"/>
            <ac:spMk id="3" creationId="{F584CC39-F2AE-7A47-97C7-E380E42E0DC3}"/>
          </ac:spMkLst>
        </pc:spChg>
      </pc:sldChg>
      <pc:sldChg chg="modSp add">
        <pc:chgData name="Chris Droessler" userId="625c3661-9d64-47fa-b83c-4b49393bd161" providerId="ADAL" clId="{68B3681C-F141-794A-96D8-0BA98EA56A5D}" dt="2019-11-06T13:08:19.865" v="368" actId="20577"/>
        <pc:sldMkLst>
          <pc:docMk/>
          <pc:sldMk cId="3149178407" sldId="664"/>
        </pc:sldMkLst>
        <pc:spChg chg="mod">
          <ac:chgData name="Chris Droessler" userId="625c3661-9d64-47fa-b83c-4b49393bd161" providerId="ADAL" clId="{68B3681C-F141-794A-96D8-0BA98EA56A5D}" dt="2019-11-06T13:07:33.628" v="351" actId="404"/>
          <ac:spMkLst>
            <pc:docMk/>
            <pc:sldMk cId="3149178407" sldId="664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8:19.865" v="368" actId="20577"/>
          <ac:spMkLst>
            <pc:docMk/>
            <pc:sldMk cId="3149178407" sldId="664"/>
            <ac:spMk id="3" creationId="{C0B44734-EB67-0341-9C2D-F2AB003EDC38}"/>
          </ac:spMkLst>
        </pc:spChg>
      </pc:sldChg>
      <pc:sldChg chg="modSp add">
        <pc:chgData name="Chris Droessler" userId="625c3661-9d64-47fa-b83c-4b49393bd161" providerId="ADAL" clId="{68B3681C-F141-794A-96D8-0BA98EA56A5D}" dt="2019-11-06T13:08:55.448" v="385" actId="20577"/>
        <pc:sldMkLst>
          <pc:docMk/>
          <pc:sldMk cId="182015177" sldId="665"/>
        </pc:sldMkLst>
        <pc:spChg chg="mod">
          <ac:chgData name="Chris Droessler" userId="625c3661-9d64-47fa-b83c-4b49393bd161" providerId="ADAL" clId="{68B3681C-F141-794A-96D8-0BA98EA56A5D}" dt="2019-11-06T13:08:55.448" v="385" actId="20577"/>
          <ac:spMkLst>
            <pc:docMk/>
            <pc:sldMk cId="182015177" sldId="665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8:49.351" v="379" actId="20577"/>
          <ac:spMkLst>
            <pc:docMk/>
            <pc:sldMk cId="182015177" sldId="665"/>
            <ac:spMk id="3" creationId="{C0B44734-EB67-0341-9C2D-F2AB003EDC38}"/>
          </ac:spMkLst>
        </pc:sp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3621036115" sldId="666"/>
        </pc:sldMkLst>
        <pc:spChg chg="del mod">
          <ac:chgData name="Chris Droessler" userId="625c3661-9d64-47fa-b83c-4b49393bd161" providerId="ADAL" clId="{68B3681C-F141-794A-96D8-0BA98EA56A5D}" dt="2019-11-06T13:10:18.236" v="390"/>
          <ac:spMkLst>
            <pc:docMk/>
            <pc:sldMk cId="3621036115" sldId="666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9:35.973" v="389" actId="20577"/>
          <ac:spMkLst>
            <pc:docMk/>
            <pc:sldMk cId="3621036115" sldId="666"/>
            <ac:spMk id="3" creationId="{C0B44734-EB67-0341-9C2D-F2AB003EDC38}"/>
          </ac:spMkLst>
        </pc:spChg>
        <pc:spChg chg="add del mod">
          <ac:chgData name="Chris Droessler" userId="625c3661-9d64-47fa-b83c-4b49393bd161" providerId="ADAL" clId="{68B3681C-F141-794A-96D8-0BA98EA56A5D}" dt="2019-11-06T13:10:48.849" v="394" actId="478"/>
          <ac:spMkLst>
            <pc:docMk/>
            <pc:sldMk cId="3621036115" sldId="666"/>
            <ac:spMk id="7" creationId="{9ECEB800-F8AC-E249-8352-03C3C776108D}"/>
          </ac:spMkLst>
        </pc:spChg>
        <pc:picChg chg="add del mod">
          <ac:chgData name="Chris Droessler" userId="625c3661-9d64-47fa-b83c-4b49393bd161" providerId="ADAL" clId="{68B3681C-F141-794A-96D8-0BA98EA56A5D}" dt="2019-11-06T13:10:25.880" v="393" actId="478"/>
          <ac:picMkLst>
            <pc:docMk/>
            <pc:sldMk cId="3621036115" sldId="666"/>
            <ac:picMk id="5" creationId="{E43080E2-4F34-7B4E-BB72-8805BFB00BEE}"/>
          </ac:picMkLst>
        </pc:picChg>
        <pc:picChg chg="add del mod">
          <ac:chgData name="Chris Droessler" userId="625c3661-9d64-47fa-b83c-4b49393bd161" providerId="ADAL" clId="{68B3681C-F141-794A-96D8-0BA98EA56A5D}" dt="2019-11-06T13:11:01.124" v="398" actId="478"/>
          <ac:picMkLst>
            <pc:docMk/>
            <pc:sldMk cId="3621036115" sldId="666"/>
            <ac:picMk id="9" creationId="{B2A4C8CE-9DC6-374C-986C-ABCEE6EC3709}"/>
          </ac:picMkLst>
        </pc:picChg>
        <pc:picChg chg="add del mod">
          <ac:chgData name="Chris Droessler" userId="625c3661-9d64-47fa-b83c-4b49393bd161" providerId="ADAL" clId="{68B3681C-F141-794A-96D8-0BA98EA56A5D}" dt="2019-11-06T13:19:22.548" v="402" actId="478"/>
          <ac:picMkLst>
            <pc:docMk/>
            <pc:sldMk cId="3621036115" sldId="666"/>
            <ac:picMk id="11" creationId="{D938DD79-D6B6-2249-BC71-5DB9DCD8C909}"/>
          </ac:picMkLst>
        </pc:picChg>
        <pc:picChg chg="add del mod">
          <ac:chgData name="Chris Droessler" userId="625c3661-9d64-47fa-b83c-4b49393bd161" providerId="ADAL" clId="{68B3681C-F141-794A-96D8-0BA98EA56A5D}" dt="2019-11-06T13:19:36.657" v="407" actId="478"/>
          <ac:picMkLst>
            <pc:docMk/>
            <pc:sldMk cId="3621036115" sldId="666"/>
            <ac:picMk id="13" creationId="{0495C1FA-7CC0-FF4C-90F5-D9AA515CF406}"/>
          </ac:picMkLst>
        </pc:picChg>
        <pc:picChg chg="add del mod">
          <ac:chgData name="Chris Droessler" userId="625c3661-9d64-47fa-b83c-4b49393bd161" providerId="ADAL" clId="{68B3681C-F141-794A-96D8-0BA98EA56A5D}" dt="2019-11-06T13:19:42.412" v="411" actId="478"/>
          <ac:picMkLst>
            <pc:docMk/>
            <pc:sldMk cId="3621036115" sldId="666"/>
            <ac:picMk id="15" creationId="{E18BE9C7-D594-BA49-8838-2FE25CEA45D0}"/>
          </ac:picMkLst>
        </pc:picChg>
        <pc:picChg chg="add mod">
          <ac:chgData name="Chris Droessler" userId="625c3661-9d64-47fa-b83c-4b49393bd161" providerId="ADAL" clId="{68B3681C-F141-794A-96D8-0BA98EA56A5D}" dt="2019-11-06T13:22:14.921" v="414" actId="962"/>
          <ac:picMkLst>
            <pc:docMk/>
            <pc:sldMk cId="3621036115" sldId="666"/>
            <ac:picMk id="17" creationId="{2598F423-F7E2-0745-B3DC-2A5E5E5E5F8D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613191324" sldId="667"/>
        </pc:sldMkLst>
        <pc:picChg chg="add mod">
          <ac:chgData name="Chris Droessler" userId="625c3661-9d64-47fa-b83c-4b49393bd161" providerId="ADAL" clId="{68B3681C-F141-794A-96D8-0BA98EA56A5D}" dt="2019-11-06T13:22:34.020" v="427" actId="962"/>
          <ac:picMkLst>
            <pc:docMk/>
            <pc:sldMk cId="2613191324" sldId="667"/>
            <ac:picMk id="4" creationId="{7CD821D8-4BF5-AA4A-8A04-B7923750764C}"/>
          </ac:picMkLst>
        </pc:picChg>
        <pc:picChg chg="del">
          <ac:chgData name="Chris Droessler" userId="625c3661-9d64-47fa-b83c-4b49393bd161" providerId="ADAL" clId="{68B3681C-F141-794A-96D8-0BA98EA56A5D}" dt="2019-11-06T13:22:20.801" v="416" actId="478"/>
          <ac:picMkLst>
            <pc:docMk/>
            <pc:sldMk cId="2613191324" sldId="667"/>
            <ac:picMk id="17" creationId="{2598F423-F7E2-0745-B3DC-2A5E5E5E5F8D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816986587" sldId="668"/>
        </pc:sldMkLst>
        <pc:picChg chg="add del mod">
          <ac:chgData name="Chris Droessler" userId="625c3661-9d64-47fa-b83c-4b49393bd161" providerId="ADAL" clId="{68B3681C-F141-794A-96D8-0BA98EA56A5D}" dt="2019-11-06T13:22:39.116" v="429" actId="478"/>
          <ac:picMkLst>
            <pc:docMk/>
            <pc:sldMk cId="2816986587" sldId="668"/>
            <ac:picMk id="2" creationId="{01DB1462-F744-584C-9940-B115BC6D353E}"/>
          </ac:picMkLst>
        </pc:picChg>
        <pc:picChg chg="add mod">
          <ac:chgData name="Chris Droessler" userId="625c3661-9d64-47fa-b83c-4b49393bd161" providerId="ADAL" clId="{68B3681C-F141-794A-96D8-0BA98EA56A5D}" dt="2019-11-06T13:22:42.791" v="432" actId="962"/>
          <ac:picMkLst>
            <pc:docMk/>
            <pc:sldMk cId="2816986587" sldId="668"/>
            <ac:picMk id="5" creationId="{17A46C1D-AE7F-AA48-B3BA-68DBE5D6D342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3355172008" sldId="669"/>
        </pc:sldMkLst>
        <pc:picChg chg="add del mod">
          <ac:chgData name="Chris Droessler" userId="625c3661-9d64-47fa-b83c-4b49393bd161" providerId="ADAL" clId="{68B3681C-F141-794A-96D8-0BA98EA56A5D}" dt="2019-11-06T13:23:40.461" v="434" actId="478"/>
          <ac:picMkLst>
            <pc:docMk/>
            <pc:sldMk cId="3355172008" sldId="669"/>
            <ac:picMk id="2" creationId="{0D7B9F37-C40E-6B4F-9346-45F131C0880B}"/>
          </ac:picMkLst>
        </pc:picChg>
        <pc:picChg chg="add mod">
          <ac:chgData name="Chris Droessler" userId="625c3661-9d64-47fa-b83c-4b49393bd161" providerId="ADAL" clId="{68B3681C-F141-794A-96D8-0BA98EA56A5D}" dt="2019-11-06T13:23:44.585" v="437" actId="962"/>
          <ac:picMkLst>
            <pc:docMk/>
            <pc:sldMk cId="3355172008" sldId="669"/>
            <ac:picMk id="5" creationId="{9E2F54B0-4872-C748-AD3D-D8327037B57E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57700198" sldId="670"/>
        </pc:sldMkLst>
        <pc:picChg chg="add mod">
          <ac:chgData name="Chris Droessler" userId="625c3661-9d64-47fa-b83c-4b49393bd161" providerId="ADAL" clId="{68B3681C-F141-794A-96D8-0BA98EA56A5D}" dt="2019-11-06T13:24:52.140" v="440" actId="962"/>
          <ac:picMkLst>
            <pc:docMk/>
            <pc:sldMk cId="57700198" sldId="670"/>
            <ac:picMk id="4" creationId="{33B33AC8-7739-6E45-B19A-60743C21B24C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4073427048" sldId="671"/>
        </pc:sldMkLst>
        <pc:picChg chg="add del mod">
          <ac:chgData name="Chris Droessler" userId="625c3661-9d64-47fa-b83c-4b49393bd161" providerId="ADAL" clId="{68B3681C-F141-794A-96D8-0BA98EA56A5D}" dt="2019-11-06T13:25:39.036" v="442" actId="478"/>
          <ac:picMkLst>
            <pc:docMk/>
            <pc:sldMk cId="4073427048" sldId="671"/>
            <ac:picMk id="2" creationId="{9385AF22-8278-8941-BD33-C6C37EF21A38}"/>
          </ac:picMkLst>
        </pc:picChg>
        <pc:picChg chg="add del mod">
          <ac:chgData name="Chris Droessler" userId="625c3661-9d64-47fa-b83c-4b49393bd161" providerId="ADAL" clId="{68B3681C-F141-794A-96D8-0BA98EA56A5D}" dt="2019-11-06T13:26:17.860" v="444" actId="478"/>
          <ac:picMkLst>
            <pc:docMk/>
            <pc:sldMk cId="4073427048" sldId="671"/>
            <ac:picMk id="5" creationId="{A337F25B-9B03-FD46-9535-B6DBB852417D}"/>
          </ac:picMkLst>
        </pc:picChg>
        <pc:picChg chg="add mod">
          <ac:chgData name="Chris Droessler" userId="625c3661-9d64-47fa-b83c-4b49393bd161" providerId="ADAL" clId="{68B3681C-F141-794A-96D8-0BA98EA56A5D}" dt="2019-11-06T13:26:22.097" v="447" actId="962"/>
          <ac:picMkLst>
            <pc:docMk/>
            <pc:sldMk cId="4073427048" sldId="671"/>
            <ac:picMk id="7" creationId="{E836D409-D73B-524D-8BB2-A55595234045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312103838" sldId="672"/>
        </pc:sldMkLst>
        <pc:picChg chg="add mod">
          <ac:chgData name="Chris Droessler" userId="625c3661-9d64-47fa-b83c-4b49393bd161" providerId="ADAL" clId="{68B3681C-F141-794A-96D8-0BA98EA56A5D}" dt="2019-11-06T13:28:15.146" v="450" actId="962"/>
          <ac:picMkLst>
            <pc:docMk/>
            <pc:sldMk cId="2312103838" sldId="672"/>
            <ac:picMk id="4" creationId="{2DA1AFE0-DF67-E84B-922D-AE641AE7617B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880189499" sldId="673"/>
        </pc:sldMkLst>
        <pc:picChg chg="add del mod">
          <ac:chgData name="Chris Droessler" userId="625c3661-9d64-47fa-b83c-4b49393bd161" providerId="ADAL" clId="{68B3681C-F141-794A-96D8-0BA98EA56A5D}" dt="2019-11-06T13:29:25.612" v="452" actId="478"/>
          <ac:picMkLst>
            <pc:docMk/>
            <pc:sldMk cId="880189499" sldId="673"/>
            <ac:picMk id="2" creationId="{EB7FB2E7-D583-9C4D-BA00-FB660299D0B1}"/>
          </ac:picMkLst>
        </pc:picChg>
        <pc:picChg chg="add mod">
          <ac:chgData name="Chris Droessler" userId="625c3661-9d64-47fa-b83c-4b49393bd161" providerId="ADAL" clId="{68B3681C-F141-794A-96D8-0BA98EA56A5D}" dt="2019-11-06T13:29:29.068" v="455" actId="962"/>
          <ac:picMkLst>
            <pc:docMk/>
            <pc:sldMk cId="880189499" sldId="673"/>
            <ac:picMk id="5" creationId="{154A600F-2A3B-4B45-9654-483CFF25FA60}"/>
          </ac:picMkLst>
        </pc:picChg>
      </pc:sldChg>
      <pc:sldChg chg="addSp delSp modSp add ord">
        <pc:chgData name="Chris Droessler" userId="625c3661-9d64-47fa-b83c-4b49393bd161" providerId="ADAL" clId="{68B3681C-F141-794A-96D8-0BA98EA56A5D}" dt="2019-11-06T13:30:29.112" v="461"/>
        <pc:sldMkLst>
          <pc:docMk/>
          <pc:sldMk cId="1845352423" sldId="674"/>
        </pc:sldMkLst>
        <pc:spChg chg="add del mod">
          <ac:chgData name="Chris Droessler" userId="625c3661-9d64-47fa-b83c-4b49393bd161" providerId="ADAL" clId="{68B3681C-F141-794A-96D8-0BA98EA56A5D}" dt="2019-11-06T13:30:26.791" v="459"/>
          <ac:spMkLst>
            <pc:docMk/>
            <pc:sldMk cId="1845352423" sldId="674"/>
            <ac:spMk id="2" creationId="{90B0B237-B483-654C-B65F-290D87FB633E}"/>
          </ac:spMkLst>
        </pc:spChg>
        <pc:spChg chg="add mod">
          <ac:chgData name="Chris Droessler" userId="625c3661-9d64-47fa-b83c-4b49393bd161" providerId="ADAL" clId="{68B3681C-F141-794A-96D8-0BA98EA56A5D}" dt="2019-11-06T13:30:29.112" v="461"/>
          <ac:spMkLst>
            <pc:docMk/>
            <pc:sldMk cId="1845352423" sldId="674"/>
            <ac:spMk id="4" creationId="{047001E3-1A05-6440-9EC9-6D56DF99897B}"/>
          </ac:spMkLst>
        </pc:spChg>
      </pc:sldChg>
      <pc:sldChg chg="add del">
        <pc:chgData name="Chris Droessler" userId="625c3661-9d64-47fa-b83c-4b49393bd161" providerId="ADAL" clId="{68B3681C-F141-794A-96D8-0BA98EA56A5D}" dt="2019-11-12T12:47:54.850" v="614" actId="2696"/>
        <pc:sldMkLst>
          <pc:docMk/>
          <pc:sldMk cId="1304271515" sldId="675"/>
        </pc:sldMkLst>
      </pc:sldChg>
      <pc:sldChg chg="addSp delSp modSp add ord setBg">
        <pc:chgData name="Chris Droessler" userId="625c3661-9d64-47fa-b83c-4b49393bd161" providerId="ADAL" clId="{68B3681C-F141-794A-96D8-0BA98EA56A5D}" dt="2019-11-12T12:45:01.890" v="608"/>
        <pc:sldMkLst>
          <pc:docMk/>
          <pc:sldMk cId="375794531" sldId="676"/>
        </pc:sldMkLst>
        <pc:spChg chg="del">
          <ac:chgData name="Chris Droessler" userId="625c3661-9d64-47fa-b83c-4b49393bd161" providerId="ADAL" clId="{68B3681C-F141-794A-96D8-0BA98EA56A5D}" dt="2019-11-12T12:38:22.365" v="539"/>
          <ac:spMkLst>
            <pc:docMk/>
            <pc:sldMk cId="375794531" sldId="676"/>
            <ac:spMk id="2" creationId="{EDB693AE-016C-FB43-9B25-098AF811AA43}"/>
          </ac:spMkLst>
        </pc:spChg>
        <pc:spChg chg="del">
          <ac:chgData name="Chris Droessler" userId="625c3661-9d64-47fa-b83c-4b49393bd161" providerId="ADAL" clId="{68B3681C-F141-794A-96D8-0BA98EA56A5D}" dt="2019-11-12T12:38:33.322" v="543"/>
          <ac:spMkLst>
            <pc:docMk/>
            <pc:sldMk cId="375794531" sldId="676"/>
            <ac:spMk id="3" creationId="{4590A334-0651-DC41-9079-35F2B3D906B4}"/>
          </ac:spMkLst>
        </pc:spChg>
        <pc:spChg chg="add del mod">
          <ac:chgData name="Chris Droessler" userId="625c3661-9d64-47fa-b83c-4b49393bd161" providerId="ADAL" clId="{68B3681C-F141-794A-96D8-0BA98EA56A5D}" dt="2019-11-12T12:38:33.322" v="543"/>
          <ac:spMkLst>
            <pc:docMk/>
            <pc:sldMk cId="375794531" sldId="676"/>
            <ac:spMk id="7" creationId="{621C440F-2BE8-5A49-A25E-053FE5EE751F}"/>
          </ac:spMkLst>
        </pc:spChg>
        <pc:picChg chg="add del mod">
          <ac:chgData name="Chris Droessler" userId="625c3661-9d64-47fa-b83c-4b49393bd161" providerId="ADAL" clId="{68B3681C-F141-794A-96D8-0BA98EA56A5D}" dt="2019-11-12T12:38:27.583" v="542" actId="478"/>
          <ac:picMkLst>
            <pc:docMk/>
            <pc:sldMk cId="375794531" sldId="676"/>
            <ac:picMk id="5" creationId="{A6DDB4BC-4107-324C-AB50-7491668F76B8}"/>
          </ac:picMkLst>
        </pc:picChg>
        <pc:picChg chg="add mod">
          <ac:chgData name="Chris Droessler" userId="625c3661-9d64-47fa-b83c-4b49393bd161" providerId="ADAL" clId="{68B3681C-F141-794A-96D8-0BA98EA56A5D}" dt="2019-11-12T12:39:01.491" v="556" actId="962"/>
          <ac:picMkLst>
            <pc:docMk/>
            <pc:sldMk cId="375794531" sldId="676"/>
            <ac:picMk id="9" creationId="{B97586CD-663D-194B-9D00-12951D1A1DF2}"/>
          </ac:picMkLst>
        </pc:picChg>
      </pc:sldChg>
      <pc:sldChg chg="add">
        <pc:chgData name="Chris Droessler" userId="625c3661-9d64-47fa-b83c-4b49393bd161" providerId="ADAL" clId="{68B3681C-F141-794A-96D8-0BA98EA56A5D}" dt="2019-11-06T13:31:01.288" v="463"/>
        <pc:sldMkLst>
          <pc:docMk/>
          <pc:sldMk cId="3948723620" sldId="677"/>
        </pc:sldMkLst>
      </pc:sldChg>
      <pc:sldChg chg="add">
        <pc:chgData name="Chris Droessler" userId="625c3661-9d64-47fa-b83c-4b49393bd161" providerId="ADAL" clId="{68B3681C-F141-794A-96D8-0BA98EA56A5D}" dt="2019-11-06T13:31:01.500" v="464"/>
        <pc:sldMkLst>
          <pc:docMk/>
          <pc:sldMk cId="561125537" sldId="678"/>
        </pc:sldMkLst>
      </pc:sldChg>
      <pc:sldChg chg="addSp delSp modSp add">
        <pc:chgData name="Chris Droessler" userId="625c3661-9d64-47fa-b83c-4b49393bd161" providerId="ADAL" clId="{68B3681C-F141-794A-96D8-0BA98EA56A5D}" dt="2019-11-06T21:21:37.916" v="503"/>
        <pc:sldMkLst>
          <pc:docMk/>
          <pc:sldMk cId="3804131059" sldId="679"/>
        </pc:sldMkLst>
        <pc:spChg chg="mod">
          <ac:chgData name="Chris Droessler" userId="625c3661-9d64-47fa-b83c-4b49393bd161" providerId="ADAL" clId="{68B3681C-F141-794A-96D8-0BA98EA56A5D}" dt="2019-11-06T21:21:33.781" v="501" actId="20577"/>
          <ac:spMkLst>
            <pc:docMk/>
            <pc:sldMk cId="3804131059" sldId="679"/>
            <ac:spMk id="3" creationId="{280E86D7-3E17-AE48-91BC-43C859DD99F4}"/>
          </ac:spMkLst>
        </pc:spChg>
        <pc:spChg chg="add del mod">
          <ac:chgData name="Chris Droessler" userId="625c3661-9d64-47fa-b83c-4b49393bd161" providerId="ADAL" clId="{68B3681C-F141-794A-96D8-0BA98EA56A5D}" dt="2019-11-06T21:21:37.916" v="503"/>
          <ac:spMkLst>
            <pc:docMk/>
            <pc:sldMk cId="3804131059" sldId="679"/>
            <ac:spMk id="4" creationId="{0BA2A9CC-4D43-6046-AEC5-A84D6805C468}"/>
          </ac:spMkLst>
        </pc:spChg>
      </pc:sldChg>
      <pc:sldChg chg="addSp delSp modSp add setBg">
        <pc:chgData name="Chris Droessler" userId="625c3661-9d64-47fa-b83c-4b49393bd161" providerId="ADAL" clId="{68B3681C-F141-794A-96D8-0BA98EA56A5D}" dt="2019-11-12T12:45:50.986" v="610"/>
        <pc:sldMkLst>
          <pc:docMk/>
          <pc:sldMk cId="2740154125" sldId="680"/>
        </pc:sldMkLst>
        <pc:spChg chg="del">
          <ac:chgData name="Chris Droessler" userId="625c3661-9d64-47fa-b83c-4b49393bd161" providerId="ADAL" clId="{68B3681C-F141-794A-96D8-0BA98EA56A5D}" dt="2019-11-06T21:21:45.395" v="506"/>
          <ac:spMkLst>
            <pc:docMk/>
            <pc:sldMk cId="2740154125" sldId="680"/>
            <ac:spMk id="2" creationId="{A993437E-863D-594B-BC80-1B42AD471292}"/>
          </ac:spMkLst>
        </pc:spChg>
        <pc:spChg chg="add del mod">
          <ac:chgData name="Chris Droessler" userId="625c3661-9d64-47fa-b83c-4b49393bd161" providerId="ADAL" clId="{68B3681C-F141-794A-96D8-0BA98EA56A5D}" dt="2019-11-06T21:21:49.182" v="510" actId="478"/>
          <ac:spMkLst>
            <pc:docMk/>
            <pc:sldMk cId="2740154125" sldId="680"/>
            <ac:spMk id="7" creationId="{9BEAB532-4BEA-1C48-A695-3F31D12B51BD}"/>
          </ac:spMkLst>
        </pc:spChg>
        <pc:picChg chg="add del mod">
          <ac:chgData name="Chris Droessler" userId="625c3661-9d64-47fa-b83c-4b49393bd161" providerId="ADAL" clId="{68B3681C-F141-794A-96D8-0BA98EA56A5D}" dt="2019-11-06T21:21:47.408" v="509" actId="478"/>
          <ac:picMkLst>
            <pc:docMk/>
            <pc:sldMk cId="2740154125" sldId="680"/>
            <ac:picMk id="5" creationId="{E7D12C6B-9EFE-E646-A4A3-85E35F59BE2E}"/>
          </ac:picMkLst>
        </pc:picChg>
        <pc:picChg chg="add mod">
          <ac:chgData name="Chris Droessler" userId="625c3661-9d64-47fa-b83c-4b49393bd161" providerId="ADAL" clId="{68B3681C-F141-794A-96D8-0BA98EA56A5D}" dt="2019-11-06T21:21:52.192" v="512" actId="27614"/>
          <ac:picMkLst>
            <pc:docMk/>
            <pc:sldMk cId="2740154125" sldId="680"/>
            <ac:picMk id="9" creationId="{87AD5777-8098-5346-A09D-D20E7BE9B725}"/>
          </ac:picMkLst>
        </pc:picChg>
      </pc:sldChg>
      <pc:sldChg chg="addSp delSp modSp add">
        <pc:chgData name="Chris Droessler" userId="625c3661-9d64-47fa-b83c-4b49393bd161" providerId="ADAL" clId="{68B3681C-F141-794A-96D8-0BA98EA56A5D}" dt="2019-11-06T21:21:57.863" v="515" actId="27614"/>
        <pc:sldMkLst>
          <pc:docMk/>
          <pc:sldMk cId="3136171279" sldId="681"/>
        </pc:sldMkLst>
        <pc:spChg chg="del">
          <ac:chgData name="Chris Droessler" userId="625c3661-9d64-47fa-b83c-4b49393bd161" providerId="ADAL" clId="{68B3681C-F141-794A-96D8-0BA98EA56A5D}" dt="2019-11-06T21:21:54.772" v="513" actId="478"/>
          <ac:spMkLst>
            <pc:docMk/>
            <pc:sldMk cId="3136171279" sldId="681"/>
            <ac:spMk id="2" creationId="{A993437E-863D-594B-BC80-1B42AD471292}"/>
          </ac:spMkLst>
        </pc:spChg>
        <pc:picChg chg="add mod">
          <ac:chgData name="Chris Droessler" userId="625c3661-9d64-47fa-b83c-4b49393bd161" providerId="ADAL" clId="{68B3681C-F141-794A-96D8-0BA98EA56A5D}" dt="2019-11-06T21:21:57.863" v="515" actId="27614"/>
          <ac:picMkLst>
            <pc:docMk/>
            <pc:sldMk cId="3136171279" sldId="681"/>
            <ac:picMk id="5" creationId="{E43BDC89-0699-5544-93AB-4D59BDC8AD6E}"/>
          </ac:picMkLst>
        </pc:picChg>
      </pc:sldChg>
      <pc:sldChg chg="modSp add">
        <pc:chgData name="Chris Droessler" userId="625c3661-9d64-47fa-b83c-4b49393bd161" providerId="ADAL" clId="{68B3681C-F141-794A-96D8-0BA98EA56A5D}" dt="2019-11-07T18:29:31.525" v="532" actId="20577"/>
        <pc:sldMkLst>
          <pc:docMk/>
          <pc:sldMk cId="3588130731" sldId="682"/>
        </pc:sldMkLst>
        <pc:spChg chg="mod">
          <ac:chgData name="Chris Droessler" userId="625c3661-9d64-47fa-b83c-4b49393bd161" providerId="ADAL" clId="{68B3681C-F141-794A-96D8-0BA98EA56A5D}" dt="2019-11-07T18:29:31.525" v="532" actId="20577"/>
          <ac:spMkLst>
            <pc:docMk/>
            <pc:sldMk cId="3588130731" sldId="682"/>
            <ac:spMk id="3" creationId="{C0B44734-EB67-0341-9C2D-F2AB003EDC38}"/>
          </ac:spMkLst>
        </pc:spChg>
      </pc:sldChg>
      <pc:sldChg chg="add del">
        <pc:chgData name="Chris Droessler" userId="625c3661-9d64-47fa-b83c-4b49393bd161" providerId="ADAL" clId="{68B3681C-F141-794A-96D8-0BA98EA56A5D}" dt="2019-11-12T12:38:43.025" v="544" actId="2696"/>
        <pc:sldMkLst>
          <pc:docMk/>
          <pc:sldMk cId="65740678" sldId="683"/>
        </pc:sldMkLst>
      </pc:sldChg>
      <pc:sldChg chg="add del">
        <pc:chgData name="Chris Droessler" userId="625c3661-9d64-47fa-b83c-4b49393bd161" providerId="ADAL" clId="{68B3681C-F141-794A-96D8-0BA98EA56A5D}" dt="2019-11-12T12:47:54.867" v="616" actId="2696"/>
        <pc:sldMkLst>
          <pc:docMk/>
          <pc:sldMk cId="4099591026" sldId="684"/>
        </pc:sldMkLst>
      </pc:sldChg>
      <pc:sldChg chg="add del">
        <pc:chgData name="Chris Droessler" userId="625c3661-9d64-47fa-b83c-4b49393bd161" providerId="ADAL" clId="{68B3681C-F141-794A-96D8-0BA98EA56A5D}" dt="2019-11-12T12:47:54.876" v="617" actId="2696"/>
        <pc:sldMkLst>
          <pc:docMk/>
          <pc:sldMk cId="700574106" sldId="685"/>
        </pc:sldMkLst>
      </pc:sldChg>
      <pc:sldChg chg="add del">
        <pc:chgData name="Chris Droessler" userId="625c3661-9d64-47fa-b83c-4b49393bd161" providerId="ADAL" clId="{68B3681C-F141-794A-96D8-0BA98EA56A5D}" dt="2019-11-12T12:38:43.746" v="545" actId="2696"/>
        <pc:sldMkLst>
          <pc:docMk/>
          <pc:sldMk cId="1836227566" sldId="686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2949219974" sldId="686"/>
        </pc:sldMkLst>
        <pc:picChg chg="add mod">
          <ac:chgData name="Chris Droessler" userId="625c3661-9d64-47fa-b83c-4b49393bd161" providerId="ADAL" clId="{68B3681C-F141-794A-96D8-0BA98EA56A5D}" dt="2019-11-12T12:39:06.040" v="559" actId="962"/>
          <ac:picMkLst>
            <pc:docMk/>
            <pc:sldMk cId="2949219974" sldId="686"/>
            <ac:picMk id="3" creationId="{A4168571-9779-1D43-A03F-F286C073C604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256205867" sldId="687"/>
        </pc:sldMkLst>
        <pc:picChg chg="add del mod">
          <ac:chgData name="Chris Droessler" userId="625c3661-9d64-47fa-b83c-4b49393bd161" providerId="ADAL" clId="{68B3681C-F141-794A-96D8-0BA98EA56A5D}" dt="2019-11-12T12:39:16.036" v="561" actId="478"/>
          <ac:picMkLst>
            <pc:docMk/>
            <pc:sldMk cId="256205867" sldId="687"/>
            <ac:picMk id="2" creationId="{5227A3F6-604F-304B-BDCA-F5735C19A593}"/>
          </ac:picMkLst>
        </pc:picChg>
        <pc:picChg chg="add mod">
          <ac:chgData name="Chris Droessler" userId="625c3661-9d64-47fa-b83c-4b49393bd161" providerId="ADAL" clId="{68B3681C-F141-794A-96D8-0BA98EA56A5D}" dt="2019-11-12T12:39:20.540" v="564" actId="962"/>
          <ac:picMkLst>
            <pc:docMk/>
            <pc:sldMk cId="256205867" sldId="687"/>
            <ac:picMk id="4" creationId="{26C15DFD-C424-9345-8420-D742FDF8FE33}"/>
          </ac:picMkLst>
        </pc:picChg>
      </pc:sldChg>
      <pc:sldChg chg="add del">
        <pc:chgData name="Chris Droessler" userId="625c3661-9d64-47fa-b83c-4b49393bd161" providerId="ADAL" clId="{68B3681C-F141-794A-96D8-0BA98EA56A5D}" dt="2019-11-12T12:38:44.376" v="546" actId="2696"/>
        <pc:sldMkLst>
          <pc:docMk/>
          <pc:sldMk cId="4152194085" sldId="687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1931899030" sldId="688"/>
        </pc:sldMkLst>
        <pc:picChg chg="add mod">
          <ac:chgData name="Chris Droessler" userId="625c3661-9d64-47fa-b83c-4b49393bd161" providerId="ADAL" clId="{68B3681C-F141-794A-96D8-0BA98EA56A5D}" dt="2019-11-12T12:39:26.040" v="567" actId="962"/>
          <ac:picMkLst>
            <pc:docMk/>
            <pc:sldMk cId="1931899030" sldId="688"/>
            <ac:picMk id="3" creationId="{50DB0537-0AFD-EC4D-B9F2-9ADE23E6AFA3}"/>
          </ac:picMkLst>
        </pc:picChg>
      </pc:sldChg>
      <pc:sldChg chg="add del">
        <pc:chgData name="Chris Droessler" userId="625c3661-9d64-47fa-b83c-4b49393bd161" providerId="ADAL" clId="{68B3681C-F141-794A-96D8-0BA98EA56A5D}" dt="2019-11-12T12:38:45.050" v="547" actId="2696"/>
        <pc:sldMkLst>
          <pc:docMk/>
          <pc:sldMk cId="3872871269" sldId="688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1291929165" sldId="689"/>
        </pc:sldMkLst>
        <pc:picChg chg="add mod">
          <ac:chgData name="Chris Droessler" userId="625c3661-9d64-47fa-b83c-4b49393bd161" providerId="ADAL" clId="{68B3681C-F141-794A-96D8-0BA98EA56A5D}" dt="2019-11-12T12:39:31.411" v="570" actId="962"/>
          <ac:picMkLst>
            <pc:docMk/>
            <pc:sldMk cId="1291929165" sldId="689"/>
            <ac:picMk id="3" creationId="{95EAB8F5-604A-8E49-9E0E-5E4813F9CBC7}"/>
          </ac:picMkLst>
        </pc:picChg>
      </pc:sldChg>
      <pc:sldChg chg="addSp add">
        <pc:chgData name="Chris Droessler" userId="625c3661-9d64-47fa-b83c-4b49393bd161" providerId="ADAL" clId="{68B3681C-F141-794A-96D8-0BA98EA56A5D}" dt="2019-11-12T12:49:52.049" v="631"/>
        <pc:sldMkLst>
          <pc:docMk/>
          <pc:sldMk cId="859119533" sldId="690"/>
        </pc:sldMkLst>
        <pc:picChg chg="add">
          <ac:chgData name="Chris Droessler" userId="625c3661-9d64-47fa-b83c-4b49393bd161" providerId="ADAL" clId="{68B3681C-F141-794A-96D8-0BA98EA56A5D}" dt="2019-11-12T12:49:52.049" v="631"/>
          <ac:picMkLst>
            <pc:docMk/>
            <pc:sldMk cId="859119533" sldId="690"/>
            <ac:picMk id="2" creationId="{DEB08E74-6FD5-9545-9649-A2F7CEC52B01}"/>
          </ac:picMkLst>
        </pc:picChg>
      </pc:sldChg>
      <pc:sldChg chg="add del">
        <pc:chgData name="Chris Droessler" userId="625c3661-9d64-47fa-b83c-4b49393bd161" providerId="ADAL" clId="{68B3681C-F141-794A-96D8-0BA98EA56A5D}" dt="2019-11-12T12:39:37.045" v="571" actId="2696"/>
        <pc:sldMkLst>
          <pc:docMk/>
          <pc:sldMk cId="426192634" sldId="691"/>
        </pc:sldMkLst>
      </pc:sldChg>
      <pc:sldChg chg="modSp add ord">
        <pc:chgData name="Chris Droessler" userId="625c3661-9d64-47fa-b83c-4b49393bd161" providerId="ADAL" clId="{68B3681C-F141-794A-96D8-0BA98EA56A5D}" dt="2019-11-12T12:43:50.696" v="588" actId="20577"/>
        <pc:sldMkLst>
          <pc:docMk/>
          <pc:sldMk cId="2791526154" sldId="691"/>
        </pc:sldMkLst>
        <pc:spChg chg="mod">
          <ac:chgData name="Chris Droessler" userId="625c3661-9d64-47fa-b83c-4b49393bd161" providerId="ADAL" clId="{68B3681C-F141-794A-96D8-0BA98EA56A5D}" dt="2019-11-12T12:43:50.696" v="588" actId="20577"/>
          <ac:spMkLst>
            <pc:docMk/>
            <pc:sldMk cId="2791526154" sldId="691"/>
            <ac:spMk id="3" creationId="{C0B44734-EB67-0341-9C2D-F2AB003EDC38}"/>
          </ac:spMkLst>
        </pc:spChg>
      </pc:sldChg>
      <pc:sldChg chg="addSp modSp add ord setBg">
        <pc:chgData name="Chris Droessler" userId="625c3661-9d64-47fa-b83c-4b49393bd161" providerId="ADAL" clId="{68B3681C-F141-794A-96D8-0BA98EA56A5D}" dt="2019-11-12T12:44:48.391" v="607"/>
        <pc:sldMkLst>
          <pc:docMk/>
          <pc:sldMk cId="1717423471" sldId="692"/>
        </pc:sldMkLst>
        <pc:picChg chg="add mod">
          <ac:chgData name="Chris Droessler" userId="625c3661-9d64-47fa-b83c-4b49393bd161" providerId="ADAL" clId="{68B3681C-F141-794A-96D8-0BA98EA56A5D}" dt="2019-11-12T12:44:10.042" v="597" actId="962"/>
          <ac:picMkLst>
            <pc:docMk/>
            <pc:sldMk cId="1717423471" sldId="692"/>
            <ac:picMk id="3" creationId="{C9618640-D7BD-9840-A240-A195E43AB530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4:48.391" v="607"/>
        <pc:sldMkLst>
          <pc:docMk/>
          <pc:sldMk cId="3535299361" sldId="693"/>
        </pc:sldMkLst>
        <pc:picChg chg="add mod">
          <ac:chgData name="Chris Droessler" userId="625c3661-9d64-47fa-b83c-4b49393bd161" providerId="ADAL" clId="{68B3681C-F141-794A-96D8-0BA98EA56A5D}" dt="2019-11-12T12:44:14.464" v="598"/>
          <ac:picMkLst>
            <pc:docMk/>
            <pc:sldMk cId="3535299361" sldId="693"/>
            <ac:picMk id="2" creationId="{E22B7C5F-05BF-3D4C-B92C-44738B4CA06C}"/>
          </ac:picMkLst>
        </pc:picChg>
        <pc:picChg chg="add del">
          <ac:chgData name="Chris Droessler" userId="625c3661-9d64-47fa-b83c-4b49393bd161" providerId="ADAL" clId="{68B3681C-F141-794A-96D8-0BA98EA56A5D}" dt="2019-11-12T12:44:16.306" v="600" actId="478"/>
          <ac:picMkLst>
            <pc:docMk/>
            <pc:sldMk cId="3535299361" sldId="693"/>
            <ac:picMk id="3" creationId="{9E6137E4-73C3-064E-ADFB-C0296C143FC3}"/>
          </ac:picMkLst>
        </pc:picChg>
        <pc:picChg chg="add mod">
          <ac:chgData name="Chris Droessler" userId="625c3661-9d64-47fa-b83c-4b49393bd161" providerId="ADAL" clId="{68B3681C-F141-794A-96D8-0BA98EA56A5D}" dt="2019-11-12T12:44:21.732" v="603" actId="962"/>
          <ac:picMkLst>
            <pc:docMk/>
            <pc:sldMk cId="3535299361" sldId="693"/>
            <ac:picMk id="5" creationId="{89EE96E0-5A22-404D-8700-E048FC290021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4:48.391" v="607"/>
        <pc:sldMkLst>
          <pc:docMk/>
          <pc:sldMk cId="1162427880" sldId="694"/>
        </pc:sldMkLst>
        <pc:picChg chg="add mod">
          <ac:chgData name="Chris Droessler" userId="625c3661-9d64-47fa-b83c-4b49393bd161" providerId="ADAL" clId="{68B3681C-F141-794A-96D8-0BA98EA56A5D}" dt="2019-11-12T12:44:27.614" v="606" actId="962"/>
          <ac:picMkLst>
            <pc:docMk/>
            <pc:sldMk cId="1162427880" sldId="694"/>
            <ac:picMk id="3" creationId="{6E6C2058-F717-6A4D-B89B-17A4F688F37F}"/>
          </ac:picMkLst>
        </pc:picChg>
      </pc:sldChg>
      <pc:sldChg chg="addSp add">
        <pc:chgData name="Chris Droessler" userId="625c3661-9d64-47fa-b83c-4b49393bd161" providerId="ADAL" clId="{68B3681C-F141-794A-96D8-0BA98EA56A5D}" dt="2019-11-12T12:49:56.218" v="632"/>
        <pc:sldMkLst>
          <pc:docMk/>
          <pc:sldMk cId="4173704362" sldId="695"/>
        </pc:sldMkLst>
        <pc:picChg chg="add">
          <ac:chgData name="Chris Droessler" userId="625c3661-9d64-47fa-b83c-4b49393bd161" providerId="ADAL" clId="{68B3681C-F141-794A-96D8-0BA98EA56A5D}" dt="2019-11-12T12:49:56.218" v="632"/>
          <ac:picMkLst>
            <pc:docMk/>
            <pc:sldMk cId="4173704362" sldId="695"/>
            <ac:picMk id="2" creationId="{FC8D2DD8-7EFD-A344-8510-CAFD416F8E9E}"/>
          </ac:picMkLst>
        </pc:picChg>
      </pc:sldChg>
      <pc:sldChg chg="add del">
        <pc:chgData name="Chris Droessler" userId="625c3661-9d64-47fa-b83c-4b49393bd161" providerId="ADAL" clId="{68B3681C-F141-794A-96D8-0BA98EA56A5D}" dt="2019-11-12T12:49:57.923" v="633" actId="2696"/>
        <pc:sldMkLst>
          <pc:docMk/>
          <pc:sldMk cId="3880054820" sldId="696"/>
        </pc:sldMkLst>
      </pc:sldChg>
      <pc:sldChg chg="addSp modSp add setBg">
        <pc:chgData name="Chris Droessler" userId="625c3661-9d64-47fa-b83c-4b49393bd161" providerId="ADAL" clId="{68B3681C-F141-794A-96D8-0BA98EA56A5D}" dt="2019-11-12T12:49:14.887" v="626"/>
        <pc:sldMkLst>
          <pc:docMk/>
          <pc:sldMk cId="530140680" sldId="697"/>
        </pc:sldMkLst>
        <pc:picChg chg="add mod">
          <ac:chgData name="Chris Droessler" userId="625c3661-9d64-47fa-b83c-4b49393bd161" providerId="ADAL" clId="{68B3681C-F141-794A-96D8-0BA98EA56A5D}" dt="2019-11-12T12:49:03.803" v="622" actId="962"/>
          <ac:picMkLst>
            <pc:docMk/>
            <pc:sldMk cId="530140680" sldId="697"/>
            <ac:picMk id="3" creationId="{F911D17F-3E23-E84A-A3E6-38F73E857FAA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9:14.887" v="626"/>
        <pc:sldMkLst>
          <pc:docMk/>
          <pc:sldMk cId="555923657" sldId="698"/>
        </pc:sldMkLst>
        <pc:picChg chg="add mod">
          <ac:chgData name="Chris Droessler" userId="625c3661-9d64-47fa-b83c-4b49393bd161" providerId="ADAL" clId="{68B3681C-F141-794A-96D8-0BA98EA56A5D}" dt="2019-11-12T12:49:10.241" v="625" actId="962"/>
          <ac:picMkLst>
            <pc:docMk/>
            <pc:sldMk cId="555923657" sldId="698"/>
            <ac:picMk id="3" creationId="{0F23F5DC-9A43-9046-A1B1-EE27CB4D1C25}"/>
          </ac:picMkLst>
        </pc:picChg>
      </pc:sldChg>
      <pc:sldChg chg="addSp modSp add">
        <pc:chgData name="Chris Droessler" userId="625c3661-9d64-47fa-b83c-4b49393bd161" providerId="ADAL" clId="{68B3681C-F141-794A-96D8-0BA98EA56A5D}" dt="2019-11-12T12:49:47.004" v="630" actId="1076"/>
        <pc:sldMkLst>
          <pc:docMk/>
          <pc:sldMk cId="1687222541" sldId="699"/>
        </pc:sldMkLst>
        <pc:picChg chg="add mod">
          <ac:chgData name="Chris Droessler" userId="625c3661-9d64-47fa-b83c-4b49393bd161" providerId="ADAL" clId="{68B3681C-F141-794A-96D8-0BA98EA56A5D}" dt="2019-11-12T12:49:47.004" v="630" actId="1076"/>
          <ac:picMkLst>
            <pc:docMk/>
            <pc:sldMk cId="1687222541" sldId="699"/>
            <ac:picMk id="2" creationId="{454A3B82-F4F2-6C40-99A1-492D9C6FCF5A}"/>
          </ac:picMkLst>
        </pc:picChg>
      </pc:sldChg>
      <pc:sldChg chg="add del">
        <pc:chgData name="Chris Droessler" userId="625c3661-9d64-47fa-b83c-4b49393bd161" providerId="ADAL" clId="{68B3681C-F141-794A-96D8-0BA98EA56A5D}" dt="2019-11-12T12:49:26.554" v="627" actId="2696"/>
        <pc:sldMkLst>
          <pc:docMk/>
          <pc:sldMk cId="281591594" sldId="700"/>
        </pc:sldMkLst>
      </pc:sldChg>
      <pc:sldChg chg="add del">
        <pc:chgData name="Chris Droessler" userId="625c3661-9d64-47fa-b83c-4b49393bd161" providerId="ADAL" clId="{68B3681C-F141-794A-96D8-0BA98EA56A5D}" dt="2019-11-12T12:49:26.561" v="628" actId="2696"/>
        <pc:sldMkLst>
          <pc:docMk/>
          <pc:sldMk cId="2225973271" sldId="701"/>
        </pc:sldMkLst>
      </pc:sldChg>
    </pc:docChg>
  </pc:docChgLst>
  <pc:docChgLst>
    <pc:chgData name="Chris Droessler" userId="625c3661-9d64-47fa-b83c-4b49393bd161" providerId="ADAL" clId="{802F1AF1-5980-C544-B793-CF3AD3D892E2}"/>
    <pc:docChg chg="modSld">
      <pc:chgData name="Chris Droessler" userId="625c3661-9d64-47fa-b83c-4b49393bd161" providerId="ADAL" clId="{802F1AF1-5980-C544-B793-CF3AD3D892E2}" dt="2020-02-11T15:20:58.246" v="81" actId="20577"/>
      <pc:docMkLst>
        <pc:docMk/>
      </pc:docMkLst>
      <pc:sldChg chg="modSp">
        <pc:chgData name="Chris Droessler" userId="625c3661-9d64-47fa-b83c-4b49393bd161" providerId="ADAL" clId="{802F1AF1-5980-C544-B793-CF3AD3D892E2}" dt="2020-02-11T15:20:28.415" v="60" actId="113"/>
        <pc:sldMkLst>
          <pc:docMk/>
          <pc:sldMk cId="2024428368" sldId="270"/>
        </pc:sldMkLst>
        <pc:spChg chg="mod">
          <ac:chgData name="Chris Droessler" userId="625c3661-9d64-47fa-b83c-4b49393bd161" providerId="ADAL" clId="{802F1AF1-5980-C544-B793-CF3AD3D892E2}" dt="2020-02-11T15:20:28.415" v="60" actId="113"/>
          <ac:spMkLst>
            <pc:docMk/>
            <pc:sldMk cId="2024428368" sldId="270"/>
            <ac:spMk id="4" creationId="{893A5F8A-CD97-414B-8B41-6A46A05FD3FD}"/>
          </ac:spMkLst>
        </pc:spChg>
      </pc:sldChg>
      <pc:sldChg chg="modSp">
        <pc:chgData name="Chris Droessler" userId="625c3661-9d64-47fa-b83c-4b49393bd161" providerId="ADAL" clId="{802F1AF1-5980-C544-B793-CF3AD3D892E2}" dt="2020-02-11T15:20:40.015" v="68" actId="20577"/>
        <pc:sldMkLst>
          <pc:docMk/>
          <pc:sldMk cId="937673895" sldId="273"/>
        </pc:sldMkLst>
        <pc:spChg chg="mod">
          <ac:chgData name="Chris Droessler" userId="625c3661-9d64-47fa-b83c-4b49393bd161" providerId="ADAL" clId="{802F1AF1-5980-C544-B793-CF3AD3D892E2}" dt="2020-02-11T15:20:40.015" v="68" actId="20577"/>
          <ac:spMkLst>
            <pc:docMk/>
            <pc:sldMk cId="937673895" sldId="273"/>
            <ac:spMk id="4" creationId="{B2780C92-466D-8646-B31A-8079CBAECF2D}"/>
          </ac:spMkLst>
        </pc:spChg>
      </pc:sldChg>
      <pc:sldChg chg="modSp">
        <pc:chgData name="Chris Droessler" userId="625c3661-9d64-47fa-b83c-4b49393bd161" providerId="ADAL" clId="{802F1AF1-5980-C544-B793-CF3AD3D892E2}" dt="2020-02-11T15:20:58.246" v="81" actId="20577"/>
        <pc:sldMkLst>
          <pc:docMk/>
          <pc:sldMk cId="333955365" sldId="274"/>
        </pc:sldMkLst>
        <pc:spChg chg="mod">
          <ac:chgData name="Chris Droessler" userId="625c3661-9d64-47fa-b83c-4b49393bd161" providerId="ADAL" clId="{802F1AF1-5980-C544-B793-CF3AD3D892E2}" dt="2020-02-11T15:20:58.246" v="81" actId="20577"/>
          <ac:spMkLst>
            <pc:docMk/>
            <pc:sldMk cId="333955365" sldId="274"/>
            <ac:spMk id="4" creationId="{3E3D6225-F023-9949-ADE3-F0F10F131530}"/>
          </ac:spMkLst>
        </pc:spChg>
      </pc:sldChg>
      <pc:sldChg chg="modSp">
        <pc:chgData name="Chris Droessler" userId="625c3661-9d64-47fa-b83c-4b49393bd161" providerId="ADAL" clId="{802F1AF1-5980-C544-B793-CF3AD3D892E2}" dt="2020-02-11T15:19:04.365" v="59" actId="20577"/>
        <pc:sldMkLst>
          <pc:docMk/>
          <pc:sldMk cId="2781844091" sldId="716"/>
        </pc:sldMkLst>
        <pc:spChg chg="mod">
          <ac:chgData name="Chris Droessler" userId="625c3661-9d64-47fa-b83c-4b49393bd161" providerId="ADAL" clId="{802F1AF1-5980-C544-B793-CF3AD3D892E2}" dt="2020-02-11T15:18:46.157" v="16" actId="20577"/>
          <ac:spMkLst>
            <pc:docMk/>
            <pc:sldMk cId="2781844091" sldId="716"/>
            <ac:spMk id="150" creationId="{00000000-0000-0000-0000-000000000000}"/>
          </ac:spMkLst>
        </pc:spChg>
        <pc:spChg chg="mod">
          <ac:chgData name="Chris Droessler" userId="625c3661-9d64-47fa-b83c-4b49393bd161" providerId="ADAL" clId="{802F1AF1-5980-C544-B793-CF3AD3D892E2}" dt="2020-02-11T15:18:54.269" v="40" actId="20577"/>
          <ac:spMkLst>
            <pc:docMk/>
            <pc:sldMk cId="2781844091" sldId="716"/>
            <ac:spMk id="152" creationId="{00000000-0000-0000-0000-000000000000}"/>
          </ac:spMkLst>
        </pc:spChg>
        <pc:spChg chg="mod">
          <ac:chgData name="Chris Droessler" userId="625c3661-9d64-47fa-b83c-4b49393bd161" providerId="ADAL" clId="{802F1AF1-5980-C544-B793-CF3AD3D892E2}" dt="2020-02-11T15:19:04.365" v="59" actId="20577"/>
          <ac:spMkLst>
            <pc:docMk/>
            <pc:sldMk cId="2781844091" sldId="716"/>
            <ac:spMk id="153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485E4A66-6DDC-2F4F-9A5D-45DD2E5D7E25}"/>
    <pc:docChg chg="delSld modSld">
      <pc:chgData name="Chris Droessler" userId="625c3661-9d64-47fa-b83c-4b49393bd161" providerId="ADAL" clId="{485E4A66-6DDC-2F4F-9A5D-45DD2E5D7E25}" dt="2019-10-08T14:37:54.640" v="287" actId="2696"/>
      <pc:docMkLst>
        <pc:docMk/>
      </pc:docMkLst>
      <pc:sldChg chg="modSp">
        <pc:chgData name="Chris Droessler" userId="625c3661-9d64-47fa-b83c-4b49393bd161" providerId="ADAL" clId="{485E4A66-6DDC-2F4F-9A5D-45DD2E5D7E25}" dt="2019-10-08T14:27:55.263" v="124" actId="20577"/>
        <pc:sldMkLst>
          <pc:docMk/>
          <pc:sldMk cId="1133732581" sldId="261"/>
        </pc:sldMkLst>
        <pc:spChg chg="mod">
          <ac:chgData name="Chris Droessler" userId="625c3661-9d64-47fa-b83c-4b49393bd161" providerId="ADAL" clId="{485E4A66-6DDC-2F4F-9A5D-45DD2E5D7E25}" dt="2019-10-08T14:27:55.263" v="124" actId="20577"/>
          <ac:spMkLst>
            <pc:docMk/>
            <pc:sldMk cId="1133732581" sldId="261"/>
            <ac:spMk id="197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29:05.903" v="178" actId="20577"/>
        <pc:sldMkLst>
          <pc:docMk/>
          <pc:sldMk cId="3776938010" sldId="262"/>
        </pc:sldMkLst>
        <pc:spChg chg="mod">
          <ac:chgData name="Chris Droessler" userId="625c3661-9d64-47fa-b83c-4b49393bd161" providerId="ADAL" clId="{485E4A66-6DDC-2F4F-9A5D-45DD2E5D7E25}" dt="2019-10-08T14:29:05.903" v="178" actId="20577"/>
          <ac:spMkLst>
            <pc:docMk/>
            <pc:sldMk cId="3776938010" sldId="262"/>
            <ac:spMk id="207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1:32.060" v="247" actId="20577"/>
        <pc:sldMkLst>
          <pc:docMk/>
          <pc:sldMk cId="3092514365" sldId="264"/>
        </pc:sldMkLst>
        <pc:spChg chg="mod">
          <ac:chgData name="Chris Droessler" userId="625c3661-9d64-47fa-b83c-4b49393bd161" providerId="ADAL" clId="{485E4A66-6DDC-2F4F-9A5D-45DD2E5D7E25}" dt="2019-10-08T14:31:32.060" v="247" actId="20577"/>
          <ac:spMkLst>
            <pc:docMk/>
            <pc:sldMk cId="3092514365" sldId="264"/>
            <ac:spMk id="2" creationId="{3897AC37-F175-5744-801C-50CF35998259}"/>
          </ac:spMkLst>
        </pc:spChg>
        <pc:spChg chg="mod">
          <ac:chgData name="Chris Droessler" userId="625c3661-9d64-47fa-b83c-4b49393bd161" providerId="ADAL" clId="{485E4A66-6DDC-2F4F-9A5D-45DD2E5D7E25}" dt="2019-10-08T12:52:17.569" v="60" actId="20577"/>
          <ac:spMkLst>
            <pc:docMk/>
            <pc:sldMk cId="3092514365" sldId="264"/>
            <ac:spMk id="229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5:25.668" v="265" actId="20577"/>
        <pc:sldMkLst>
          <pc:docMk/>
          <pc:sldMk cId="3228340405" sldId="265"/>
        </pc:sldMkLst>
        <pc:spChg chg="mod">
          <ac:chgData name="Chris Droessler" userId="625c3661-9d64-47fa-b83c-4b49393bd161" providerId="ADAL" clId="{485E4A66-6DDC-2F4F-9A5D-45DD2E5D7E25}" dt="2019-10-08T14:35:25.668" v="265" actId="20577"/>
          <ac:spMkLst>
            <pc:docMk/>
            <pc:sldMk cId="3228340405" sldId="265"/>
            <ac:spMk id="240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7:02.748" v="286" actId="20577"/>
        <pc:sldMkLst>
          <pc:docMk/>
          <pc:sldMk cId="2800900242" sldId="266"/>
        </pc:sldMkLst>
        <pc:spChg chg="mod">
          <ac:chgData name="Chris Droessler" userId="625c3661-9d64-47fa-b83c-4b49393bd161" providerId="ADAL" clId="{485E4A66-6DDC-2F4F-9A5D-45DD2E5D7E25}" dt="2019-10-08T14:37:02.748" v="286" actId="20577"/>
          <ac:spMkLst>
            <pc:docMk/>
            <pc:sldMk cId="2800900242" sldId="266"/>
            <ac:spMk id="250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26:46.152" v="97" actId="20577"/>
        <pc:sldMkLst>
          <pc:docMk/>
          <pc:sldMk cId="2363076874" sldId="283"/>
        </pc:sldMkLst>
        <pc:spChg chg="mod">
          <ac:chgData name="Chris Droessler" userId="625c3661-9d64-47fa-b83c-4b49393bd161" providerId="ADAL" clId="{485E4A66-6DDC-2F4F-9A5D-45DD2E5D7E25}" dt="2019-10-08T14:26:46.152" v="97" actId="20577"/>
          <ac:spMkLst>
            <pc:docMk/>
            <pc:sldMk cId="2363076874" sldId="283"/>
            <ac:spMk id="274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1:09.459" v="231" actId="20577"/>
        <pc:sldMkLst>
          <pc:docMk/>
          <pc:sldMk cId="3713211416" sldId="657"/>
        </pc:sldMkLst>
        <pc:spChg chg="mod">
          <ac:chgData name="Chris Droessler" userId="625c3661-9d64-47fa-b83c-4b49393bd161" providerId="ADAL" clId="{485E4A66-6DDC-2F4F-9A5D-45DD2E5D7E25}" dt="2019-10-08T14:31:09.459" v="231" actId="20577"/>
          <ac:spMkLst>
            <pc:docMk/>
            <pc:sldMk cId="3713211416" sldId="657"/>
            <ac:spMk id="216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ADB2B63E-C1E3-5C44-8488-1E602F4F257D}"/>
    <pc:docChg chg="addSld modSld">
      <pc:chgData name="Chris Droessler" userId="625c3661-9d64-47fa-b83c-4b49393bd161" providerId="ADAL" clId="{ADB2B63E-C1E3-5C44-8488-1E602F4F257D}" dt="2020-01-14T13:24:37.338" v="20" actId="20577"/>
      <pc:docMkLst>
        <pc:docMk/>
      </pc:docMkLst>
      <pc:sldChg chg="modNotesTx">
        <pc:chgData name="Chris Droessler" userId="625c3661-9d64-47fa-b83c-4b49393bd161" providerId="ADAL" clId="{ADB2B63E-C1E3-5C44-8488-1E602F4F257D}" dt="2020-01-14T13:24:37.338" v="20" actId="20577"/>
        <pc:sldMkLst>
          <pc:docMk/>
          <pc:sldMk cId="2740154125" sldId="680"/>
        </pc:sldMkLst>
      </pc:sldChg>
      <pc:sldChg chg="addSp delSp modSp add">
        <pc:chgData name="Chris Droessler" userId="625c3661-9d64-47fa-b83c-4b49393bd161" providerId="ADAL" clId="{ADB2B63E-C1E3-5C44-8488-1E602F4F257D}" dt="2020-01-14T12:33:21.072" v="2"/>
        <pc:sldMkLst>
          <pc:docMk/>
          <pc:sldMk cId="2707207902" sldId="710"/>
        </pc:sldMkLst>
        <pc:spChg chg="add del mod">
          <ac:chgData name="Chris Droessler" userId="625c3661-9d64-47fa-b83c-4b49393bd161" providerId="ADAL" clId="{ADB2B63E-C1E3-5C44-8488-1E602F4F257D}" dt="2020-01-14T12:33:19.936" v="1"/>
          <ac:spMkLst>
            <pc:docMk/>
            <pc:sldMk cId="2707207902" sldId="710"/>
            <ac:spMk id="5" creationId="{4D403AE8-B38F-DD43-841A-F4E431837A1D}"/>
          </ac:spMkLst>
        </pc:spChg>
        <pc:spChg chg="add del mod">
          <ac:chgData name="Chris Droessler" userId="625c3661-9d64-47fa-b83c-4b49393bd161" providerId="ADAL" clId="{ADB2B63E-C1E3-5C44-8488-1E602F4F257D}" dt="2020-01-14T12:33:19.936" v="1"/>
          <ac:spMkLst>
            <pc:docMk/>
            <pc:sldMk cId="2707207902" sldId="710"/>
            <ac:spMk id="6" creationId="{A9FAF6FB-569A-A048-8DE8-7979615084B8}"/>
          </ac:spMkLst>
        </pc:spChg>
        <pc:spChg chg="add del mod">
          <ac:chgData name="Chris Droessler" userId="625c3661-9d64-47fa-b83c-4b49393bd161" providerId="ADAL" clId="{ADB2B63E-C1E3-5C44-8488-1E602F4F257D}" dt="2020-01-14T12:33:21.072" v="2"/>
          <ac:spMkLst>
            <pc:docMk/>
            <pc:sldMk cId="2707207902" sldId="710"/>
            <ac:spMk id="7" creationId="{FF9DDDA7-D17E-A646-98F0-DFF7113BD469}"/>
          </ac:spMkLst>
        </pc:spChg>
        <pc:spChg chg="add del mod">
          <ac:chgData name="Chris Droessler" userId="625c3661-9d64-47fa-b83c-4b49393bd161" providerId="ADAL" clId="{ADB2B63E-C1E3-5C44-8488-1E602F4F257D}" dt="2020-01-14T12:33:21.072" v="2"/>
          <ac:spMkLst>
            <pc:docMk/>
            <pc:sldMk cId="2707207902" sldId="710"/>
            <ac:spMk id="8" creationId="{89DDAAE0-55ED-744E-B9AA-71DDF56366BC}"/>
          </ac:spMkLst>
        </pc:spChg>
      </pc:sldChg>
    </pc:docChg>
  </pc:docChgLst>
  <pc:docChgLst>
    <pc:chgData name="Chris Droessler" userId="625c3661-9d64-47fa-b83c-4b49393bd161" providerId="ADAL" clId="{DA177E74-1BF9-E94D-8D11-12DBDF28BBF6}"/>
    <pc:docChg chg="modSld">
      <pc:chgData name="Chris Droessler" userId="625c3661-9d64-47fa-b83c-4b49393bd161" providerId="ADAL" clId="{DA177E74-1BF9-E94D-8D11-12DBDF28BBF6}" dt="2020-05-11T12:55:37.518" v="1" actId="20577"/>
      <pc:docMkLst>
        <pc:docMk/>
      </pc:docMkLst>
      <pc:sldChg chg="modSp">
        <pc:chgData name="Chris Droessler" userId="625c3661-9d64-47fa-b83c-4b49393bd161" providerId="ADAL" clId="{DA177E74-1BF9-E94D-8D11-12DBDF28BBF6}" dt="2020-05-11T12:55:37.518" v="1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DA177E74-1BF9-E94D-8D11-12DBDF28BBF6}" dt="2020-05-11T12:55:37.518" v="1" actId="20577"/>
          <ac:spMkLst>
            <pc:docMk/>
            <pc:sldMk cId="751751510" sldId="761"/>
            <ac:spMk id="3" creationId="{DEE7BACF-8DDA-49AD-8F7F-6D148AEB59BA}"/>
          </ac:spMkLst>
        </pc:spChg>
      </pc:sldChg>
    </pc:docChg>
  </pc:docChgLst>
  <pc:docChgLst>
    <pc:chgData name="Chris Droessler" userId="625c3661-9d64-47fa-b83c-4b49393bd161" providerId="ADAL" clId="{5A4A7A0C-DCEC-6E41-A3C6-0CDCD0B595C8}"/>
    <pc:docChg chg="custSel addSld delSld modSld sldOrd">
      <pc:chgData name="Chris Droessler" userId="625c3661-9d64-47fa-b83c-4b49393bd161" providerId="ADAL" clId="{5A4A7A0C-DCEC-6E41-A3C6-0CDCD0B595C8}" dt="2020-09-08T11:50:32.735" v="1625" actId="20577"/>
      <pc:docMkLst>
        <pc:docMk/>
      </pc:docMkLst>
      <pc:sldChg chg="del">
        <pc:chgData name="Chris Droessler" userId="625c3661-9d64-47fa-b83c-4b49393bd161" providerId="ADAL" clId="{5A4A7A0C-DCEC-6E41-A3C6-0CDCD0B595C8}" dt="2020-09-03T15:31:44.474" v="18" actId="2696"/>
        <pc:sldMkLst>
          <pc:docMk/>
          <pc:sldMk cId="3675590858" sldId="260"/>
        </pc:sldMkLst>
      </pc:sldChg>
      <pc:sldChg chg="del">
        <pc:chgData name="Chris Droessler" userId="625c3661-9d64-47fa-b83c-4b49393bd161" providerId="ADAL" clId="{5A4A7A0C-DCEC-6E41-A3C6-0CDCD0B595C8}" dt="2020-09-03T17:01:44.173" v="97" actId="2696"/>
        <pc:sldMkLst>
          <pc:docMk/>
          <pc:sldMk cId="949570285" sldId="262"/>
        </pc:sldMkLst>
      </pc:sldChg>
      <pc:sldChg chg="addSp delSp modSp add">
        <pc:chgData name="Chris Droessler" userId="625c3661-9d64-47fa-b83c-4b49393bd161" providerId="ADAL" clId="{5A4A7A0C-DCEC-6E41-A3C6-0CDCD0B595C8}" dt="2020-09-03T17:05:40.266" v="120" actId="27636"/>
        <pc:sldMkLst>
          <pc:docMk/>
          <pc:sldMk cId="1310118331" sldId="264"/>
        </pc:sldMkLst>
        <pc:spChg chg="add del mod">
          <ac:chgData name="Chris Droessler" userId="625c3661-9d64-47fa-b83c-4b49393bd161" providerId="ADAL" clId="{5A4A7A0C-DCEC-6E41-A3C6-0CDCD0B595C8}" dt="2020-09-03T17:05:16.557" v="108"/>
          <ac:spMkLst>
            <pc:docMk/>
            <pc:sldMk cId="1310118331" sldId="264"/>
            <ac:spMk id="2" creationId="{2401977D-6303-4842-A3D5-3CE5D9C9828F}"/>
          </ac:spMkLst>
        </pc:spChg>
        <pc:spChg chg="add del mod">
          <ac:chgData name="Chris Droessler" userId="625c3661-9d64-47fa-b83c-4b49393bd161" providerId="ADAL" clId="{5A4A7A0C-DCEC-6E41-A3C6-0CDCD0B595C8}" dt="2020-09-03T17:05:16.557" v="108"/>
          <ac:spMkLst>
            <pc:docMk/>
            <pc:sldMk cId="1310118331" sldId="264"/>
            <ac:spMk id="3" creationId="{B0619902-BDA9-3347-980F-C7790CEE0DEC}"/>
          </ac:spMkLst>
        </pc:spChg>
        <pc:spChg chg="add del mod">
          <ac:chgData name="Chris Droessler" userId="625c3661-9d64-47fa-b83c-4b49393bd161" providerId="ADAL" clId="{5A4A7A0C-DCEC-6E41-A3C6-0CDCD0B595C8}" dt="2020-09-03T17:05:17.157" v="111"/>
          <ac:spMkLst>
            <pc:docMk/>
            <pc:sldMk cId="1310118331" sldId="264"/>
            <ac:spMk id="4" creationId="{AF57E9B1-3D91-584E-BDA8-655919AB458D}"/>
          </ac:spMkLst>
        </pc:spChg>
        <pc:spChg chg="add del mod">
          <ac:chgData name="Chris Droessler" userId="625c3661-9d64-47fa-b83c-4b49393bd161" providerId="ADAL" clId="{5A4A7A0C-DCEC-6E41-A3C6-0CDCD0B595C8}" dt="2020-09-03T17:05:17.157" v="111"/>
          <ac:spMkLst>
            <pc:docMk/>
            <pc:sldMk cId="1310118331" sldId="264"/>
            <ac:spMk id="5" creationId="{9BB937B4-B220-1E4F-92E5-E626FCCFCE3E}"/>
          </ac:spMkLst>
        </pc:spChg>
        <pc:spChg chg="add del mod">
          <ac:chgData name="Chris Droessler" userId="625c3661-9d64-47fa-b83c-4b49393bd161" providerId="ADAL" clId="{5A4A7A0C-DCEC-6E41-A3C6-0CDCD0B595C8}" dt="2020-09-03T17:05:17.493" v="113"/>
          <ac:spMkLst>
            <pc:docMk/>
            <pc:sldMk cId="1310118331" sldId="264"/>
            <ac:spMk id="6" creationId="{801E8685-973F-0142-8022-8563FA6325D9}"/>
          </ac:spMkLst>
        </pc:spChg>
        <pc:spChg chg="add del mod">
          <ac:chgData name="Chris Droessler" userId="625c3661-9d64-47fa-b83c-4b49393bd161" providerId="ADAL" clId="{5A4A7A0C-DCEC-6E41-A3C6-0CDCD0B595C8}" dt="2020-09-03T17:05:17.493" v="113"/>
          <ac:spMkLst>
            <pc:docMk/>
            <pc:sldMk cId="1310118331" sldId="264"/>
            <ac:spMk id="7" creationId="{9F32FE5B-9952-DE4C-A2CB-5B59595FE9A0}"/>
          </ac:spMkLst>
        </pc:spChg>
        <pc:spChg chg="add del mod">
          <ac:chgData name="Chris Droessler" userId="625c3661-9d64-47fa-b83c-4b49393bd161" providerId="ADAL" clId="{5A4A7A0C-DCEC-6E41-A3C6-0CDCD0B595C8}" dt="2020-09-03T17:05:17.733" v="115"/>
          <ac:spMkLst>
            <pc:docMk/>
            <pc:sldMk cId="1310118331" sldId="264"/>
            <ac:spMk id="8" creationId="{5BC0635C-E8DF-B744-893A-3071A918BA55}"/>
          </ac:spMkLst>
        </pc:spChg>
        <pc:spChg chg="add del mod">
          <ac:chgData name="Chris Droessler" userId="625c3661-9d64-47fa-b83c-4b49393bd161" providerId="ADAL" clId="{5A4A7A0C-DCEC-6E41-A3C6-0CDCD0B595C8}" dt="2020-09-03T17:05:17.733" v="115"/>
          <ac:spMkLst>
            <pc:docMk/>
            <pc:sldMk cId="1310118331" sldId="264"/>
            <ac:spMk id="9" creationId="{F470F704-F942-F240-B3BE-C2AB00AAD217}"/>
          </ac:spMkLst>
        </pc:spChg>
        <pc:spChg chg="add del mod">
          <ac:chgData name="Chris Droessler" userId="625c3661-9d64-47fa-b83c-4b49393bd161" providerId="ADAL" clId="{5A4A7A0C-DCEC-6E41-A3C6-0CDCD0B595C8}" dt="2020-09-03T17:05:18.141" v="117"/>
          <ac:spMkLst>
            <pc:docMk/>
            <pc:sldMk cId="1310118331" sldId="264"/>
            <ac:spMk id="10" creationId="{E7EBC257-947E-9E48-9B80-C85DAD4E7ADE}"/>
          </ac:spMkLst>
        </pc:spChg>
        <pc:spChg chg="add del mod">
          <ac:chgData name="Chris Droessler" userId="625c3661-9d64-47fa-b83c-4b49393bd161" providerId="ADAL" clId="{5A4A7A0C-DCEC-6E41-A3C6-0CDCD0B595C8}" dt="2020-09-03T17:05:18.141" v="117"/>
          <ac:spMkLst>
            <pc:docMk/>
            <pc:sldMk cId="1310118331" sldId="264"/>
            <ac:spMk id="11" creationId="{B43A082C-6F8E-F746-8496-D2797963920C}"/>
          </ac:spMkLst>
        </pc:spChg>
        <pc:spChg chg="mod">
          <ac:chgData name="Chris Droessler" userId="625c3661-9d64-47fa-b83c-4b49393bd161" providerId="ADAL" clId="{5A4A7A0C-DCEC-6E41-A3C6-0CDCD0B595C8}" dt="2020-09-03T17:05:40.266" v="120" actId="27636"/>
          <ac:spMkLst>
            <pc:docMk/>
            <pc:sldMk cId="1310118331" sldId="264"/>
            <ac:spMk id="22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9:09.194" v="167" actId="27636"/>
        <pc:sldMkLst>
          <pc:docMk/>
          <pc:sldMk cId="1267256734" sldId="267"/>
        </pc:sldMkLst>
        <pc:spChg chg="add del mod">
          <ac:chgData name="Chris Droessler" userId="625c3661-9d64-47fa-b83c-4b49393bd161" providerId="ADAL" clId="{5A4A7A0C-DCEC-6E41-A3C6-0CDCD0B595C8}" dt="2020-09-03T17:08:46.770" v="161"/>
          <ac:spMkLst>
            <pc:docMk/>
            <pc:sldMk cId="1267256734" sldId="267"/>
            <ac:spMk id="2" creationId="{35C51B5C-053B-1B41-B325-C1CB7BB49402}"/>
          </ac:spMkLst>
        </pc:spChg>
        <pc:spChg chg="add del mod">
          <ac:chgData name="Chris Droessler" userId="625c3661-9d64-47fa-b83c-4b49393bd161" providerId="ADAL" clId="{5A4A7A0C-DCEC-6E41-A3C6-0CDCD0B595C8}" dt="2020-09-03T17:08:47.754" v="163"/>
          <ac:spMkLst>
            <pc:docMk/>
            <pc:sldMk cId="1267256734" sldId="267"/>
            <ac:spMk id="3" creationId="{D0ECCE42-AF7C-EF4D-9CDE-C34011860BFA}"/>
          </ac:spMkLst>
        </pc:spChg>
        <pc:spChg chg="mod">
          <ac:chgData name="Chris Droessler" userId="625c3661-9d64-47fa-b83c-4b49393bd161" providerId="ADAL" clId="{5A4A7A0C-DCEC-6E41-A3C6-0CDCD0B595C8}" dt="2020-09-03T17:09:09.194" v="167" actId="27636"/>
          <ac:spMkLst>
            <pc:docMk/>
            <pc:sldMk cId="1267256734" sldId="267"/>
            <ac:spMk id="4" creationId="{00000000-0000-0000-0000-000000000000}"/>
          </ac:spMkLst>
        </pc:spChg>
        <pc:spChg chg="add del mod">
          <ac:chgData name="Chris Droessler" userId="625c3661-9d64-47fa-b83c-4b49393bd161" providerId="ADAL" clId="{5A4A7A0C-DCEC-6E41-A3C6-0CDCD0B595C8}" dt="2020-09-03T17:08:47.754" v="163"/>
          <ac:spMkLst>
            <pc:docMk/>
            <pc:sldMk cId="1267256734" sldId="267"/>
            <ac:spMk id="5" creationId="{6E14C500-C630-3D49-8D5A-F0BD5345D87C}"/>
          </ac:spMkLst>
        </pc:spChg>
        <pc:spChg chg="add del mod">
          <ac:chgData name="Chris Droessler" userId="625c3661-9d64-47fa-b83c-4b49393bd161" providerId="ADAL" clId="{5A4A7A0C-DCEC-6E41-A3C6-0CDCD0B595C8}" dt="2020-09-03T17:08:51.400" v="165" actId="478"/>
          <ac:spMkLst>
            <pc:docMk/>
            <pc:sldMk cId="1267256734" sldId="267"/>
            <ac:spMk id="6" creationId="{AAAAD763-15AE-7040-B7E1-D3737205AA4A}"/>
          </ac:spMkLst>
        </pc:spChg>
      </pc:sldChg>
      <pc:sldChg chg="add modTransition">
        <pc:chgData name="Chris Droessler" userId="625c3661-9d64-47fa-b83c-4b49393bd161" providerId="ADAL" clId="{5A4A7A0C-DCEC-6E41-A3C6-0CDCD0B595C8}" dt="2020-09-03T17:03:49.010" v="105"/>
        <pc:sldMkLst>
          <pc:docMk/>
          <pc:sldMk cId="1407574810" sldId="268"/>
        </pc:sldMkLst>
      </pc:sldChg>
      <pc:sldChg chg="modSp add modTransition">
        <pc:chgData name="Chris Droessler" userId="625c3661-9d64-47fa-b83c-4b49393bd161" providerId="ADAL" clId="{5A4A7A0C-DCEC-6E41-A3C6-0CDCD0B595C8}" dt="2020-09-03T17:09:32.590" v="169" actId="20577"/>
        <pc:sldMkLst>
          <pc:docMk/>
          <pc:sldMk cId="2326262686" sldId="269"/>
        </pc:sldMkLst>
        <pc:spChg chg="mod">
          <ac:chgData name="Chris Droessler" userId="625c3661-9d64-47fa-b83c-4b49393bd161" providerId="ADAL" clId="{5A4A7A0C-DCEC-6E41-A3C6-0CDCD0B595C8}" dt="2020-09-03T17:09:32.590" v="169" actId="20577"/>
          <ac:spMkLst>
            <pc:docMk/>
            <pc:sldMk cId="2326262686" sldId="269"/>
            <ac:spMk id="3" creationId="{2299915D-B8BE-4072-874F-2D353ACF7A54}"/>
          </ac:spMkLst>
        </pc:spChg>
      </pc:sldChg>
      <pc:sldChg chg="modSp add modTransition">
        <pc:chgData name="Chris Droessler" userId="625c3661-9d64-47fa-b83c-4b49393bd161" providerId="ADAL" clId="{5A4A7A0C-DCEC-6E41-A3C6-0CDCD0B595C8}" dt="2020-09-04T14:09:33.834" v="1412" actId="1036"/>
        <pc:sldMkLst>
          <pc:docMk/>
          <pc:sldMk cId="3668000653" sldId="270"/>
        </pc:sldMkLst>
        <pc:spChg chg="mod">
          <ac:chgData name="Chris Droessler" userId="625c3661-9d64-47fa-b83c-4b49393bd161" providerId="ADAL" clId="{5A4A7A0C-DCEC-6E41-A3C6-0CDCD0B595C8}" dt="2020-09-04T14:09:19.800" v="1406" actId="14100"/>
          <ac:spMkLst>
            <pc:docMk/>
            <pc:sldMk cId="3668000653" sldId="270"/>
            <ac:spMk id="3" creationId="{183B9867-1585-4069-B015-8EB9760C503F}"/>
          </ac:spMkLst>
        </pc:spChg>
        <pc:picChg chg="mod">
          <ac:chgData name="Chris Droessler" userId="625c3661-9d64-47fa-b83c-4b49393bd161" providerId="ADAL" clId="{5A4A7A0C-DCEC-6E41-A3C6-0CDCD0B595C8}" dt="2020-09-04T14:09:33.834" v="1412" actId="1036"/>
          <ac:picMkLst>
            <pc:docMk/>
            <pc:sldMk cId="3668000653" sldId="270"/>
            <ac:picMk id="6" creationId="{AFF2FA1C-7DD4-4C38-ACA9-E7ED0A3A8EA6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11.429" v="1415" actId="14100"/>
        <pc:sldMkLst>
          <pc:docMk/>
          <pc:sldMk cId="3571450124" sldId="271"/>
        </pc:sldMkLst>
        <pc:spChg chg="mod">
          <ac:chgData name="Chris Droessler" userId="625c3661-9d64-47fa-b83c-4b49393bd161" providerId="ADAL" clId="{5A4A7A0C-DCEC-6E41-A3C6-0CDCD0B595C8}" dt="2020-09-04T14:10:11.429" v="1415" actId="14100"/>
          <ac:spMkLst>
            <pc:docMk/>
            <pc:sldMk cId="3571450124" sldId="271"/>
            <ac:spMk id="3" creationId="{7E646E12-4EA6-40CD-8545-0CA3A03471EE}"/>
          </ac:spMkLst>
        </pc:spChg>
        <pc:picChg chg="mod">
          <ac:chgData name="Chris Droessler" userId="625c3661-9d64-47fa-b83c-4b49393bd161" providerId="ADAL" clId="{5A4A7A0C-DCEC-6E41-A3C6-0CDCD0B595C8}" dt="2020-09-04T14:09:47.982" v="1413" actId="14100"/>
          <ac:picMkLst>
            <pc:docMk/>
            <pc:sldMk cId="3571450124" sldId="271"/>
            <ac:picMk id="5" creationId="{ACF145B0-C509-44C6-AAEB-2CB0FCBC431F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23.388" v="1416" actId="14100"/>
        <pc:sldMkLst>
          <pc:docMk/>
          <pc:sldMk cId="3282865916" sldId="272"/>
        </pc:sldMkLst>
        <pc:picChg chg="mod">
          <ac:chgData name="Chris Droessler" userId="625c3661-9d64-47fa-b83c-4b49393bd161" providerId="ADAL" clId="{5A4A7A0C-DCEC-6E41-A3C6-0CDCD0B595C8}" dt="2020-09-04T14:10:23.388" v="1416" actId="14100"/>
          <ac:picMkLst>
            <pc:docMk/>
            <pc:sldMk cId="3282865916" sldId="272"/>
            <ac:picMk id="6" creationId="{155706E9-16E2-4693-A71B-C13ED4F86D65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34.932" v="1418" actId="14100"/>
        <pc:sldMkLst>
          <pc:docMk/>
          <pc:sldMk cId="2273316657" sldId="274"/>
        </pc:sldMkLst>
        <pc:spChg chg="mod">
          <ac:chgData name="Chris Droessler" userId="625c3661-9d64-47fa-b83c-4b49393bd161" providerId="ADAL" clId="{5A4A7A0C-DCEC-6E41-A3C6-0CDCD0B595C8}" dt="2020-09-04T14:10:34.932" v="1418" actId="14100"/>
          <ac:spMkLst>
            <pc:docMk/>
            <pc:sldMk cId="2273316657" sldId="274"/>
            <ac:spMk id="3" creationId="{9656967F-7A17-4042-9089-6E5AB799B753}"/>
          </ac:spMkLst>
        </pc:spChg>
        <pc:picChg chg="mod">
          <ac:chgData name="Chris Droessler" userId="625c3661-9d64-47fa-b83c-4b49393bd161" providerId="ADAL" clId="{5A4A7A0C-DCEC-6E41-A3C6-0CDCD0B595C8}" dt="2020-09-04T14:10:30.924" v="1417" actId="14100"/>
          <ac:picMkLst>
            <pc:docMk/>
            <pc:sldMk cId="2273316657" sldId="274"/>
            <ac:picMk id="6" creationId="{2F04ADB9-3593-479D-A470-A306D4416D6E}"/>
          </ac:picMkLst>
        </pc:pic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139512075" sldId="275"/>
        </pc:sldMkLst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2598188576" sldId="276"/>
        </pc:sldMkLst>
      </pc:sldChg>
      <pc:sldChg chg="add ord modTransition">
        <pc:chgData name="Chris Droessler" userId="625c3661-9d64-47fa-b83c-4b49393bd161" providerId="ADAL" clId="{5A4A7A0C-DCEC-6E41-A3C6-0CDCD0B595C8}" dt="2020-09-04T14:08:55.052" v="1404"/>
        <pc:sldMkLst>
          <pc:docMk/>
          <pc:sldMk cId="3643477267" sldId="277"/>
        </pc:sldMkLst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458230846" sldId="278"/>
        </pc:sldMkLst>
      </pc:sldChg>
      <pc:sldChg chg="modSp add modTransition">
        <pc:chgData name="Chris Droessler" userId="625c3661-9d64-47fa-b83c-4b49393bd161" providerId="ADAL" clId="{5A4A7A0C-DCEC-6E41-A3C6-0CDCD0B595C8}" dt="2020-09-04T14:11:05.675" v="1422" actId="14100"/>
        <pc:sldMkLst>
          <pc:docMk/>
          <pc:sldMk cId="1058996980" sldId="279"/>
        </pc:sldMkLst>
        <pc:spChg chg="mod">
          <ac:chgData name="Chris Droessler" userId="625c3661-9d64-47fa-b83c-4b49393bd161" providerId="ADAL" clId="{5A4A7A0C-DCEC-6E41-A3C6-0CDCD0B595C8}" dt="2020-09-04T14:11:05.675" v="1422" actId="14100"/>
          <ac:spMkLst>
            <pc:docMk/>
            <pc:sldMk cId="1058996980" sldId="279"/>
            <ac:spMk id="3" creationId="{59ED7A0A-0DE6-41E3-B78D-77125FF8421A}"/>
          </ac:spMkLst>
        </pc:spChg>
        <pc:picChg chg="mod">
          <ac:chgData name="Chris Droessler" userId="625c3661-9d64-47fa-b83c-4b49393bd161" providerId="ADAL" clId="{5A4A7A0C-DCEC-6E41-A3C6-0CDCD0B595C8}" dt="2020-09-04T14:10:59.046" v="1421" actId="14100"/>
          <ac:picMkLst>
            <pc:docMk/>
            <pc:sldMk cId="1058996980" sldId="279"/>
            <ac:picMk id="7" creationId="{D19392D2-FAE7-44F5-BCCE-CD23E19ED2D8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48.827" v="1420" actId="14100"/>
        <pc:sldMkLst>
          <pc:docMk/>
          <pc:sldMk cId="267801551" sldId="280"/>
        </pc:sldMkLst>
        <pc:picChg chg="mod">
          <ac:chgData name="Chris Droessler" userId="625c3661-9d64-47fa-b83c-4b49393bd161" providerId="ADAL" clId="{5A4A7A0C-DCEC-6E41-A3C6-0CDCD0B595C8}" dt="2020-09-04T14:10:48.827" v="1420" actId="14100"/>
          <ac:picMkLst>
            <pc:docMk/>
            <pc:sldMk cId="267801551" sldId="280"/>
            <ac:picMk id="6" creationId="{D0770877-8F79-417B-8BFF-E2C7574FD898}"/>
          </ac:picMkLst>
        </pc:picChg>
      </pc:sldChg>
      <pc:sldChg chg="add del ord modTransition">
        <pc:chgData name="Chris Droessler" userId="625c3661-9d64-47fa-b83c-4b49393bd161" providerId="ADAL" clId="{5A4A7A0C-DCEC-6E41-A3C6-0CDCD0B595C8}" dt="2020-09-03T19:41:58.515" v="318" actId="2696"/>
        <pc:sldMkLst>
          <pc:docMk/>
          <pc:sldMk cId="2377319473" sldId="283"/>
        </pc:sldMkLst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2396344987" sldId="283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08" v="316" actId="2696"/>
        <pc:sldMkLst>
          <pc:docMk/>
          <pc:sldMk cId="3523222058" sldId="284"/>
        </pc:sldMkLst>
        <pc:spChg chg="mod">
          <ac:chgData name="Chris Droessler" userId="625c3661-9d64-47fa-b83c-4b49393bd161" providerId="ADAL" clId="{5A4A7A0C-DCEC-6E41-A3C6-0CDCD0B595C8}" dt="2020-09-03T17:10:48.124" v="185" actId="20577"/>
          <ac:spMkLst>
            <pc:docMk/>
            <pc:sldMk cId="3523222058" sldId="284"/>
            <ac:spMk id="2" creationId="{9409B3C6-C58C-451D-9FB7-032DF0F41467}"/>
          </ac:spMkLst>
        </pc:spChg>
        <pc:spChg chg="mod">
          <ac:chgData name="Chris Droessler" userId="625c3661-9d64-47fa-b83c-4b49393bd161" providerId="ADAL" clId="{5A4A7A0C-DCEC-6E41-A3C6-0CDCD0B595C8}" dt="2020-09-03T17:11:05.572" v="187" actId="20577"/>
          <ac:spMkLst>
            <pc:docMk/>
            <pc:sldMk cId="3523222058" sldId="284"/>
            <ac:spMk id="3" creationId="{21C8949A-29E9-4171-815E-2E399C88C1FE}"/>
          </ac:spMkLst>
        </pc:sp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4016656519" sldId="284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04" v="315" actId="2696"/>
        <pc:sldMkLst>
          <pc:docMk/>
          <pc:sldMk cId="392716200" sldId="285"/>
        </pc:sldMkLst>
        <pc:spChg chg="mod">
          <ac:chgData name="Chris Droessler" userId="625c3661-9d64-47fa-b83c-4b49393bd161" providerId="ADAL" clId="{5A4A7A0C-DCEC-6E41-A3C6-0CDCD0B595C8}" dt="2020-09-03T17:11:12.530" v="189" actId="20577"/>
          <ac:spMkLst>
            <pc:docMk/>
            <pc:sldMk cId="392716200" sldId="285"/>
            <ac:spMk id="3" creationId="{E3D6CF38-31D3-4499-AB37-D0ED8F947DCC}"/>
          </ac:spMkLst>
        </pc:sp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1290876314" sldId="285"/>
        </pc:sldMkLst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2861905659" sldId="286"/>
        </pc:sldMkLst>
      </pc:sldChg>
      <pc:sldChg chg="addSp modSp add modNotesTx">
        <pc:chgData name="Chris Droessler" userId="625c3661-9d64-47fa-b83c-4b49393bd161" providerId="ADAL" clId="{5A4A7A0C-DCEC-6E41-A3C6-0CDCD0B595C8}" dt="2020-09-03T19:49:08.591" v="482" actId="1076"/>
        <pc:sldMkLst>
          <pc:docMk/>
          <pc:sldMk cId="2632121485" sldId="354"/>
        </pc:sldMkLst>
        <pc:spChg chg="mod">
          <ac:chgData name="Chris Droessler" userId="625c3661-9d64-47fa-b83c-4b49393bd161" providerId="ADAL" clId="{5A4A7A0C-DCEC-6E41-A3C6-0CDCD0B595C8}" dt="2020-09-03T19:49:05.122" v="481" actId="1035"/>
          <ac:spMkLst>
            <pc:docMk/>
            <pc:sldMk cId="2632121485" sldId="354"/>
            <ac:spMk id="2" creationId="{CBC777D1-D2D6-B74C-9BCD-E931AC02A4E7}"/>
          </ac:spMkLst>
        </pc:spChg>
        <pc:spChg chg="add mod">
          <ac:chgData name="Chris Droessler" userId="625c3661-9d64-47fa-b83c-4b49393bd161" providerId="ADAL" clId="{5A4A7A0C-DCEC-6E41-A3C6-0CDCD0B595C8}" dt="2020-09-03T19:49:08.591" v="482" actId="1076"/>
          <ac:spMkLst>
            <pc:docMk/>
            <pc:sldMk cId="2632121485" sldId="354"/>
            <ac:spMk id="3" creationId="{0367BD6D-8C2A-E54C-B004-17C287142314}"/>
          </ac:spMkLst>
        </pc:spChg>
        <pc:spChg chg="mod">
          <ac:chgData name="Chris Droessler" userId="625c3661-9d64-47fa-b83c-4b49393bd161" providerId="ADAL" clId="{5A4A7A0C-DCEC-6E41-A3C6-0CDCD0B595C8}" dt="2020-09-03T19:49:05.122" v="481" actId="1035"/>
          <ac:spMkLst>
            <pc:docMk/>
            <pc:sldMk cId="2632121485" sldId="354"/>
            <ac:spMk id="4" creationId="{5A897E62-AA93-704E-97FD-65249C267C8E}"/>
          </ac:spMkLst>
        </pc:spChg>
      </pc:sldChg>
      <pc:sldChg chg="modSp">
        <pc:chgData name="Chris Droessler" userId="625c3661-9d64-47fa-b83c-4b49393bd161" providerId="ADAL" clId="{5A4A7A0C-DCEC-6E41-A3C6-0CDCD0B595C8}" dt="2020-09-03T15:28:26.882" v="16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5A4A7A0C-DCEC-6E41-A3C6-0CDCD0B595C8}" dt="2020-09-03T15:28:26.882" v="16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5A4A7A0C-DCEC-6E41-A3C6-0CDCD0B595C8}" dt="2020-09-03T15:31:55.617" v="20" actId="2696"/>
        <pc:sldMkLst>
          <pc:docMk/>
          <pc:sldMk cId="3723859722" sldId="572"/>
        </pc:sldMkLst>
      </pc:sldChg>
      <pc:sldChg chg="addSp delSp modSp add">
        <pc:chgData name="Chris Droessler" userId="625c3661-9d64-47fa-b83c-4b49393bd161" providerId="ADAL" clId="{5A4A7A0C-DCEC-6E41-A3C6-0CDCD0B595C8}" dt="2020-09-03T17:07:45.758" v="154" actId="113"/>
        <pc:sldMkLst>
          <pc:docMk/>
          <pc:sldMk cId="1368034817" sldId="573"/>
        </pc:sldMkLst>
        <pc:spChg chg="add del mod">
          <ac:chgData name="Chris Droessler" userId="625c3661-9d64-47fa-b83c-4b49393bd161" providerId="ADAL" clId="{5A4A7A0C-DCEC-6E41-A3C6-0CDCD0B595C8}" dt="2020-09-03T17:07:39.622" v="150"/>
          <ac:spMkLst>
            <pc:docMk/>
            <pc:sldMk cId="1368034817" sldId="573"/>
            <ac:spMk id="2" creationId="{0F36CC5A-E2EF-9342-A445-2B1511F60836}"/>
          </ac:spMkLst>
        </pc:spChg>
        <pc:spChg chg="add del mod">
          <ac:chgData name="Chris Droessler" userId="625c3661-9d64-47fa-b83c-4b49393bd161" providerId="ADAL" clId="{5A4A7A0C-DCEC-6E41-A3C6-0CDCD0B595C8}" dt="2020-09-03T17:07:39.622" v="150"/>
          <ac:spMkLst>
            <pc:docMk/>
            <pc:sldMk cId="1368034817" sldId="573"/>
            <ac:spMk id="3" creationId="{8DC326DD-DDAD-264D-B0F8-568FFD10CCB3}"/>
          </ac:spMkLst>
        </pc:spChg>
        <pc:spChg chg="add del mod">
          <ac:chgData name="Chris Droessler" userId="625c3661-9d64-47fa-b83c-4b49393bd161" providerId="ADAL" clId="{5A4A7A0C-DCEC-6E41-A3C6-0CDCD0B595C8}" dt="2020-09-03T17:07:40.166" v="151"/>
          <ac:spMkLst>
            <pc:docMk/>
            <pc:sldMk cId="1368034817" sldId="573"/>
            <ac:spMk id="4" creationId="{3C754D94-56EB-9748-A5CF-C9608B5ED250}"/>
          </ac:spMkLst>
        </pc:spChg>
        <pc:spChg chg="add del mod">
          <ac:chgData name="Chris Droessler" userId="625c3661-9d64-47fa-b83c-4b49393bd161" providerId="ADAL" clId="{5A4A7A0C-DCEC-6E41-A3C6-0CDCD0B595C8}" dt="2020-09-03T17:07:40.166" v="151"/>
          <ac:spMkLst>
            <pc:docMk/>
            <pc:sldMk cId="1368034817" sldId="573"/>
            <ac:spMk id="5" creationId="{1F340CCD-2A2C-A148-AAC2-36710704C082}"/>
          </ac:spMkLst>
        </pc:spChg>
        <pc:spChg chg="add del mod">
          <ac:chgData name="Chris Droessler" userId="625c3661-9d64-47fa-b83c-4b49393bd161" providerId="ADAL" clId="{5A4A7A0C-DCEC-6E41-A3C6-0CDCD0B595C8}" dt="2020-09-03T17:07:40.390" v="152"/>
          <ac:spMkLst>
            <pc:docMk/>
            <pc:sldMk cId="1368034817" sldId="573"/>
            <ac:spMk id="6" creationId="{7BE0D618-D2EF-F246-854F-7014D32BDBBF}"/>
          </ac:spMkLst>
        </pc:spChg>
        <pc:spChg chg="add del mod">
          <ac:chgData name="Chris Droessler" userId="625c3661-9d64-47fa-b83c-4b49393bd161" providerId="ADAL" clId="{5A4A7A0C-DCEC-6E41-A3C6-0CDCD0B595C8}" dt="2020-09-03T17:07:40.390" v="152"/>
          <ac:spMkLst>
            <pc:docMk/>
            <pc:sldMk cId="1368034817" sldId="573"/>
            <ac:spMk id="7" creationId="{9D07B19F-0729-2E40-8138-8C4387F60FA3}"/>
          </ac:spMkLst>
        </pc:spChg>
        <pc:spChg chg="mod">
          <ac:chgData name="Chris Droessler" userId="625c3661-9d64-47fa-b83c-4b49393bd161" providerId="ADAL" clId="{5A4A7A0C-DCEC-6E41-A3C6-0CDCD0B595C8}" dt="2020-09-03T17:07:45.758" v="154" actId="113"/>
          <ac:spMkLst>
            <pc:docMk/>
            <pc:sldMk cId="1368034817" sldId="573"/>
            <ac:spMk id="181" creationId="{00000000-0000-0000-0000-000000000000}"/>
          </ac:spMkLst>
        </pc:spChg>
      </pc:sldChg>
      <pc:sldChg chg="addSp delSp modSp add del modTransition">
        <pc:chgData name="Chris Droessler" userId="625c3661-9d64-47fa-b83c-4b49393bd161" providerId="ADAL" clId="{5A4A7A0C-DCEC-6E41-A3C6-0CDCD0B595C8}" dt="2020-09-03T19:45:54.853" v="321" actId="2696"/>
        <pc:sldMkLst>
          <pc:docMk/>
          <pc:sldMk cId="3816939979" sldId="574"/>
        </pc:sldMkLst>
        <pc:spChg chg="mod">
          <ac:chgData name="Chris Droessler" userId="625c3661-9d64-47fa-b83c-4b49393bd161" providerId="ADAL" clId="{5A4A7A0C-DCEC-6E41-A3C6-0CDCD0B595C8}" dt="2020-09-03T17:08:26.564" v="160" actId="114"/>
          <ac:spMkLst>
            <pc:docMk/>
            <pc:sldMk cId="3816939979" sldId="574"/>
            <ac:spMk id="3" creationId="{75BD292C-43FA-9240-B987-019973DC4903}"/>
          </ac:spMkLst>
        </pc:spChg>
        <pc:spChg chg="add">
          <ac:chgData name="Chris Droessler" userId="625c3661-9d64-47fa-b83c-4b49393bd161" providerId="ADAL" clId="{5A4A7A0C-DCEC-6E41-A3C6-0CDCD0B595C8}" dt="2020-09-03T19:13:01.886" v="289"/>
          <ac:spMkLst>
            <pc:docMk/>
            <pc:sldMk cId="3816939979" sldId="574"/>
            <ac:spMk id="4" creationId="{D28AF549-4C8F-4541-96DD-280CAC7D0A1E}"/>
          </ac:spMkLst>
        </pc:spChg>
        <pc:spChg chg="add del mod">
          <ac:chgData name="Chris Droessler" userId="625c3661-9d64-47fa-b83c-4b49393bd161" providerId="ADAL" clId="{5A4A7A0C-DCEC-6E41-A3C6-0CDCD0B595C8}" dt="2020-09-03T17:08:09.204" v="155"/>
          <ac:spMkLst>
            <pc:docMk/>
            <pc:sldMk cId="3816939979" sldId="574"/>
            <ac:spMk id="4" creationId="{F72AD122-9F27-144C-A0C0-BC184E21DA70}"/>
          </ac:spMkLst>
        </pc:spChg>
        <pc:spChg chg="add del mod">
          <ac:chgData name="Chris Droessler" userId="625c3661-9d64-47fa-b83c-4b49393bd161" providerId="ADAL" clId="{5A4A7A0C-DCEC-6E41-A3C6-0CDCD0B595C8}" dt="2020-09-03T17:08:09.204" v="155"/>
          <ac:spMkLst>
            <pc:docMk/>
            <pc:sldMk cId="3816939979" sldId="574"/>
            <ac:spMk id="5" creationId="{1DAB36F4-91FE-D043-B34D-A2809FE696D0}"/>
          </ac:spMkLst>
        </pc:spChg>
      </pc:sldChg>
      <pc:sldChg chg="addSp add del modTransition">
        <pc:chgData name="Chris Droessler" userId="625c3661-9d64-47fa-b83c-4b49393bd161" providerId="ADAL" clId="{5A4A7A0C-DCEC-6E41-A3C6-0CDCD0B595C8}" dt="2020-09-03T19:45:55.924" v="322" actId="2696"/>
        <pc:sldMkLst>
          <pc:docMk/>
          <pc:sldMk cId="3005812414" sldId="575"/>
        </pc:sldMkLst>
        <pc:spChg chg="add">
          <ac:chgData name="Chris Droessler" userId="625c3661-9d64-47fa-b83c-4b49393bd161" providerId="ADAL" clId="{5A4A7A0C-DCEC-6E41-A3C6-0CDCD0B595C8}" dt="2020-09-03T19:13:06.639" v="290"/>
          <ac:spMkLst>
            <pc:docMk/>
            <pc:sldMk cId="3005812414" sldId="575"/>
            <ac:spMk id="4" creationId="{8A331528-55DB-304D-8173-C1E2230C8539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20:00:56.549" v="717" actId="20577"/>
        <pc:sldMkLst>
          <pc:docMk/>
          <pc:sldMk cId="4182562006" sldId="576"/>
        </pc:sldMkLst>
        <pc:spChg chg="mod">
          <ac:chgData name="Chris Droessler" userId="625c3661-9d64-47fa-b83c-4b49393bd161" providerId="ADAL" clId="{5A4A7A0C-DCEC-6E41-A3C6-0CDCD0B595C8}" dt="2020-09-03T19:35:58.616" v="314" actId="20577"/>
          <ac:spMkLst>
            <pc:docMk/>
            <pc:sldMk cId="4182562006" sldId="576"/>
            <ac:spMk id="2" creationId="{EF048255-DC29-9141-B656-5DBE5531B699}"/>
          </ac:spMkLst>
        </pc:spChg>
        <pc:spChg chg="mod">
          <ac:chgData name="Chris Droessler" userId="625c3661-9d64-47fa-b83c-4b49393bd161" providerId="ADAL" clId="{5A4A7A0C-DCEC-6E41-A3C6-0CDCD0B595C8}" dt="2020-09-03T20:00:56.549" v="717" actId="20577"/>
          <ac:spMkLst>
            <pc:docMk/>
            <pc:sldMk cId="4182562006" sldId="576"/>
            <ac:spMk id="3" creationId="{593E5DB2-2EE2-7142-8E6D-4AF33354B47B}"/>
          </ac:spMkLst>
        </pc:spChg>
        <pc:spChg chg="add del mod">
          <ac:chgData name="Chris Droessler" userId="625c3661-9d64-47fa-b83c-4b49393bd161" providerId="ADAL" clId="{5A4A7A0C-DCEC-6E41-A3C6-0CDCD0B595C8}" dt="2020-09-03T17:06:17.090" v="129"/>
          <ac:spMkLst>
            <pc:docMk/>
            <pc:sldMk cId="4182562006" sldId="576"/>
            <ac:spMk id="4" creationId="{9FA19DF8-B325-F140-BF5C-BA2AA29D87A3}"/>
          </ac:spMkLst>
        </pc:spChg>
        <pc:spChg chg="add del mod">
          <ac:chgData name="Chris Droessler" userId="625c3661-9d64-47fa-b83c-4b49393bd161" providerId="ADAL" clId="{5A4A7A0C-DCEC-6E41-A3C6-0CDCD0B595C8}" dt="2020-09-03T17:06:17.090" v="129"/>
          <ac:spMkLst>
            <pc:docMk/>
            <pc:sldMk cId="4182562006" sldId="576"/>
            <ac:spMk id="5" creationId="{7831DD8E-F984-E442-A40E-EE4F1488A011}"/>
          </ac:spMkLst>
        </pc:spChg>
        <pc:spChg chg="add del mod">
          <ac:chgData name="Chris Droessler" userId="625c3661-9d64-47fa-b83c-4b49393bd161" providerId="ADAL" clId="{5A4A7A0C-DCEC-6E41-A3C6-0CDCD0B595C8}" dt="2020-09-03T17:06:18.610" v="131"/>
          <ac:spMkLst>
            <pc:docMk/>
            <pc:sldMk cId="4182562006" sldId="576"/>
            <ac:spMk id="6" creationId="{76997005-877A-2B45-A576-000C67DCC7CC}"/>
          </ac:spMkLst>
        </pc:spChg>
        <pc:spChg chg="add del mod">
          <ac:chgData name="Chris Droessler" userId="625c3661-9d64-47fa-b83c-4b49393bd161" providerId="ADAL" clId="{5A4A7A0C-DCEC-6E41-A3C6-0CDCD0B595C8}" dt="2020-09-03T17:06:18.610" v="131"/>
          <ac:spMkLst>
            <pc:docMk/>
            <pc:sldMk cId="4182562006" sldId="576"/>
            <ac:spMk id="7" creationId="{7052C2A3-53EB-254B-89E7-1AF9E0019179}"/>
          </ac:spMkLst>
        </pc:spChg>
        <pc:spChg chg="add del mod">
          <ac:chgData name="Chris Droessler" userId="625c3661-9d64-47fa-b83c-4b49393bd161" providerId="ADAL" clId="{5A4A7A0C-DCEC-6E41-A3C6-0CDCD0B595C8}" dt="2020-09-03T17:07:18.823" v="147"/>
          <ac:spMkLst>
            <pc:docMk/>
            <pc:sldMk cId="4182562006" sldId="576"/>
            <ac:spMk id="8" creationId="{F9A37DBA-0E04-2D44-83A8-E80FB55D1760}"/>
          </ac:spMkLst>
        </pc:spChg>
        <pc:spChg chg="add del mod">
          <ac:chgData name="Chris Droessler" userId="625c3661-9d64-47fa-b83c-4b49393bd161" providerId="ADAL" clId="{5A4A7A0C-DCEC-6E41-A3C6-0CDCD0B595C8}" dt="2020-09-03T17:07:18.823" v="147"/>
          <ac:spMkLst>
            <pc:docMk/>
            <pc:sldMk cId="4182562006" sldId="576"/>
            <ac:spMk id="9" creationId="{38FD4C38-24CD-B546-83BA-EF25CD8CB2D5}"/>
          </ac:spMkLst>
        </pc:spChg>
      </pc:sldChg>
      <pc:sldChg chg="addSp delSp modSp add del modTransition">
        <pc:chgData name="Chris Droessler" userId="625c3661-9d64-47fa-b83c-4b49393bd161" providerId="ADAL" clId="{5A4A7A0C-DCEC-6E41-A3C6-0CDCD0B595C8}" dt="2020-09-03T19:45:51.950" v="320" actId="2696"/>
        <pc:sldMkLst>
          <pc:docMk/>
          <pc:sldMk cId="3431467668" sldId="577"/>
        </pc:sldMkLst>
        <pc:spChg chg="mod">
          <ac:chgData name="Chris Droessler" userId="625c3661-9d64-47fa-b83c-4b49393bd161" providerId="ADAL" clId="{5A4A7A0C-DCEC-6E41-A3C6-0CDCD0B595C8}" dt="2020-09-03T17:05:16.720" v="110" actId="27636"/>
          <ac:spMkLst>
            <pc:docMk/>
            <pc:sldMk cId="3431467668" sldId="577"/>
            <ac:spMk id="3" creationId="{60031242-F504-894B-978D-59E6433622CA}"/>
          </ac:spMkLst>
        </pc:spChg>
        <pc:spChg chg="add mod">
          <ac:chgData name="Chris Droessler" userId="625c3661-9d64-47fa-b83c-4b49393bd161" providerId="ADAL" clId="{5A4A7A0C-DCEC-6E41-A3C6-0CDCD0B595C8}" dt="2020-09-03T19:12:39.313" v="288" actId="20577"/>
          <ac:spMkLst>
            <pc:docMk/>
            <pc:sldMk cId="3431467668" sldId="577"/>
            <ac:spMk id="4" creationId="{062429BE-AAC7-E549-8DDA-744562598C0E}"/>
          </ac:spMkLst>
        </pc:spChg>
        <pc:spChg chg="add del mod">
          <ac:chgData name="Chris Droessler" userId="625c3661-9d64-47fa-b83c-4b49393bd161" providerId="ADAL" clId="{5A4A7A0C-DCEC-6E41-A3C6-0CDCD0B595C8}" dt="2020-09-03T17:07:27.790" v="148"/>
          <ac:spMkLst>
            <pc:docMk/>
            <pc:sldMk cId="3431467668" sldId="577"/>
            <ac:spMk id="4" creationId="{A23A9DDB-7034-E84C-9A98-BA6CF49A6F0B}"/>
          </ac:spMkLst>
        </pc:spChg>
        <pc:spChg chg="add del mod">
          <ac:chgData name="Chris Droessler" userId="625c3661-9d64-47fa-b83c-4b49393bd161" providerId="ADAL" clId="{5A4A7A0C-DCEC-6E41-A3C6-0CDCD0B595C8}" dt="2020-09-03T17:07:27.790" v="148"/>
          <ac:spMkLst>
            <pc:docMk/>
            <pc:sldMk cId="3431467668" sldId="577"/>
            <ac:spMk id="5" creationId="{E33121A2-CF1E-F24D-9C08-22B57C47072D}"/>
          </ac:spMkLst>
        </pc:spChg>
        <pc:spChg chg="add del mod">
          <ac:chgData name="Chris Droessler" userId="625c3661-9d64-47fa-b83c-4b49393bd161" providerId="ADAL" clId="{5A4A7A0C-DCEC-6E41-A3C6-0CDCD0B595C8}" dt="2020-09-03T17:07:28.782" v="149"/>
          <ac:spMkLst>
            <pc:docMk/>
            <pc:sldMk cId="3431467668" sldId="577"/>
            <ac:spMk id="6" creationId="{1D71D2B4-1DB0-5B48-B0D3-5B2279EA16AA}"/>
          </ac:spMkLst>
        </pc:spChg>
        <pc:spChg chg="add del mod">
          <ac:chgData name="Chris Droessler" userId="625c3661-9d64-47fa-b83c-4b49393bd161" providerId="ADAL" clId="{5A4A7A0C-DCEC-6E41-A3C6-0CDCD0B595C8}" dt="2020-09-03T17:07:28.782" v="149"/>
          <ac:spMkLst>
            <pc:docMk/>
            <pc:sldMk cId="3431467668" sldId="577"/>
            <ac:spMk id="7" creationId="{2C5431C9-7049-6041-A7D6-37FE2560047D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5:51.563" v="125"/>
        <pc:sldMkLst>
          <pc:docMk/>
          <pc:sldMk cId="1710148688" sldId="578"/>
        </pc:sldMkLst>
        <pc:spChg chg="add del mod">
          <ac:chgData name="Chris Droessler" userId="625c3661-9d64-47fa-b83c-4b49393bd161" providerId="ADAL" clId="{5A4A7A0C-DCEC-6E41-A3C6-0CDCD0B595C8}" dt="2020-09-03T17:05:50.123" v="121"/>
          <ac:spMkLst>
            <pc:docMk/>
            <pc:sldMk cId="1710148688" sldId="578"/>
            <ac:spMk id="4" creationId="{2DE81C6D-338F-2B43-A86A-73E37DE4CD47}"/>
          </ac:spMkLst>
        </pc:spChg>
        <pc:spChg chg="add del mod">
          <ac:chgData name="Chris Droessler" userId="625c3661-9d64-47fa-b83c-4b49393bd161" providerId="ADAL" clId="{5A4A7A0C-DCEC-6E41-A3C6-0CDCD0B595C8}" dt="2020-09-03T17:05:50.123" v="121"/>
          <ac:spMkLst>
            <pc:docMk/>
            <pc:sldMk cId="1710148688" sldId="578"/>
            <ac:spMk id="5" creationId="{8558D2AE-C1FF-3442-9B8F-02C4A8592950}"/>
          </ac:spMkLst>
        </pc:spChg>
        <pc:spChg chg="add del mod">
          <ac:chgData name="Chris Droessler" userId="625c3661-9d64-47fa-b83c-4b49393bd161" providerId="ADAL" clId="{5A4A7A0C-DCEC-6E41-A3C6-0CDCD0B595C8}" dt="2020-09-03T17:05:50.867" v="122"/>
          <ac:spMkLst>
            <pc:docMk/>
            <pc:sldMk cId="1710148688" sldId="578"/>
            <ac:spMk id="6" creationId="{FE5B3C82-CA0E-6E43-8ADF-7AFCACCA7971}"/>
          </ac:spMkLst>
        </pc:spChg>
        <pc:spChg chg="add del mod">
          <ac:chgData name="Chris Droessler" userId="625c3661-9d64-47fa-b83c-4b49393bd161" providerId="ADAL" clId="{5A4A7A0C-DCEC-6E41-A3C6-0CDCD0B595C8}" dt="2020-09-03T17:05:50.867" v="122"/>
          <ac:spMkLst>
            <pc:docMk/>
            <pc:sldMk cId="1710148688" sldId="578"/>
            <ac:spMk id="7" creationId="{3C9DB79C-7A3D-AE42-A536-A543987C9797}"/>
          </ac:spMkLst>
        </pc:spChg>
        <pc:spChg chg="add del mod">
          <ac:chgData name="Chris Droessler" userId="625c3661-9d64-47fa-b83c-4b49393bd161" providerId="ADAL" clId="{5A4A7A0C-DCEC-6E41-A3C6-0CDCD0B595C8}" dt="2020-09-03T17:05:51.131" v="123"/>
          <ac:spMkLst>
            <pc:docMk/>
            <pc:sldMk cId="1710148688" sldId="578"/>
            <ac:spMk id="8" creationId="{6A606E15-07CC-8C4B-B7E3-A2F15B7015EF}"/>
          </ac:spMkLst>
        </pc:spChg>
        <pc:spChg chg="add del mod">
          <ac:chgData name="Chris Droessler" userId="625c3661-9d64-47fa-b83c-4b49393bd161" providerId="ADAL" clId="{5A4A7A0C-DCEC-6E41-A3C6-0CDCD0B595C8}" dt="2020-09-03T17:05:51.131" v="123"/>
          <ac:spMkLst>
            <pc:docMk/>
            <pc:sldMk cId="1710148688" sldId="578"/>
            <ac:spMk id="9" creationId="{66C89492-8694-B043-A8E8-F1DF35674A39}"/>
          </ac:spMkLst>
        </pc:spChg>
        <pc:spChg chg="add del mod">
          <ac:chgData name="Chris Droessler" userId="625c3661-9d64-47fa-b83c-4b49393bd161" providerId="ADAL" clId="{5A4A7A0C-DCEC-6E41-A3C6-0CDCD0B595C8}" dt="2020-09-03T17:05:51.379" v="124"/>
          <ac:spMkLst>
            <pc:docMk/>
            <pc:sldMk cId="1710148688" sldId="578"/>
            <ac:spMk id="10" creationId="{5DE85FAE-FD97-8846-B10F-62FF30C6732E}"/>
          </ac:spMkLst>
        </pc:spChg>
        <pc:spChg chg="add del mod">
          <ac:chgData name="Chris Droessler" userId="625c3661-9d64-47fa-b83c-4b49393bd161" providerId="ADAL" clId="{5A4A7A0C-DCEC-6E41-A3C6-0CDCD0B595C8}" dt="2020-09-03T17:05:51.379" v="124"/>
          <ac:spMkLst>
            <pc:docMk/>
            <pc:sldMk cId="1710148688" sldId="578"/>
            <ac:spMk id="11" creationId="{F316A39C-F693-E44C-ADC8-5D4AF410336C}"/>
          </ac:spMkLst>
        </pc:spChg>
        <pc:spChg chg="add del mod">
          <ac:chgData name="Chris Droessler" userId="625c3661-9d64-47fa-b83c-4b49393bd161" providerId="ADAL" clId="{5A4A7A0C-DCEC-6E41-A3C6-0CDCD0B595C8}" dt="2020-09-03T17:05:51.563" v="125"/>
          <ac:spMkLst>
            <pc:docMk/>
            <pc:sldMk cId="1710148688" sldId="578"/>
            <ac:spMk id="12" creationId="{DD1B4B70-0192-7B4B-9F7C-2457B5B9BBF4}"/>
          </ac:spMkLst>
        </pc:spChg>
        <pc:spChg chg="add del mod">
          <ac:chgData name="Chris Droessler" userId="625c3661-9d64-47fa-b83c-4b49393bd161" providerId="ADAL" clId="{5A4A7A0C-DCEC-6E41-A3C6-0CDCD0B595C8}" dt="2020-09-03T17:05:51.563" v="125"/>
          <ac:spMkLst>
            <pc:docMk/>
            <pc:sldMk cId="1710148688" sldId="578"/>
            <ac:spMk id="13" creationId="{9EE42CB0-9AD0-3D40-9D0F-E2B189CFD8CB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6:04.290" v="128"/>
        <pc:sldMkLst>
          <pc:docMk/>
          <pc:sldMk cId="2413342451" sldId="579"/>
        </pc:sldMkLst>
        <pc:spChg chg="add del mod">
          <ac:chgData name="Chris Droessler" userId="625c3661-9d64-47fa-b83c-4b49393bd161" providerId="ADAL" clId="{5A4A7A0C-DCEC-6E41-A3C6-0CDCD0B595C8}" dt="2020-09-03T17:06:03.739" v="126"/>
          <ac:spMkLst>
            <pc:docMk/>
            <pc:sldMk cId="2413342451" sldId="579"/>
            <ac:spMk id="4" creationId="{7987C9AB-0FE2-FD4B-92D3-C6F6DE571587}"/>
          </ac:spMkLst>
        </pc:spChg>
        <pc:spChg chg="add del mod">
          <ac:chgData name="Chris Droessler" userId="625c3661-9d64-47fa-b83c-4b49393bd161" providerId="ADAL" clId="{5A4A7A0C-DCEC-6E41-A3C6-0CDCD0B595C8}" dt="2020-09-03T17:06:03.739" v="126"/>
          <ac:spMkLst>
            <pc:docMk/>
            <pc:sldMk cId="2413342451" sldId="579"/>
            <ac:spMk id="5" creationId="{64338CC3-11B7-A14B-ADE2-82FF86E0B69F}"/>
          </ac:spMkLst>
        </pc:spChg>
        <pc:spChg chg="add del mod">
          <ac:chgData name="Chris Droessler" userId="625c3661-9d64-47fa-b83c-4b49393bd161" providerId="ADAL" clId="{5A4A7A0C-DCEC-6E41-A3C6-0CDCD0B595C8}" dt="2020-09-03T17:06:04.034" v="127"/>
          <ac:spMkLst>
            <pc:docMk/>
            <pc:sldMk cId="2413342451" sldId="579"/>
            <ac:spMk id="6" creationId="{C0505250-9115-1B47-A7FF-DAAF8FE2DA61}"/>
          </ac:spMkLst>
        </pc:spChg>
        <pc:spChg chg="add del mod">
          <ac:chgData name="Chris Droessler" userId="625c3661-9d64-47fa-b83c-4b49393bd161" providerId="ADAL" clId="{5A4A7A0C-DCEC-6E41-A3C6-0CDCD0B595C8}" dt="2020-09-03T17:06:04.034" v="127"/>
          <ac:spMkLst>
            <pc:docMk/>
            <pc:sldMk cId="2413342451" sldId="579"/>
            <ac:spMk id="7" creationId="{56A408A3-0DEE-144F-AD47-35A77C36F964}"/>
          </ac:spMkLst>
        </pc:spChg>
        <pc:spChg chg="add del mod">
          <ac:chgData name="Chris Droessler" userId="625c3661-9d64-47fa-b83c-4b49393bd161" providerId="ADAL" clId="{5A4A7A0C-DCEC-6E41-A3C6-0CDCD0B595C8}" dt="2020-09-03T17:06:04.290" v="128"/>
          <ac:spMkLst>
            <pc:docMk/>
            <pc:sldMk cId="2413342451" sldId="579"/>
            <ac:spMk id="8" creationId="{A23575E7-CC4B-954F-9ED0-D9F9D234B301}"/>
          </ac:spMkLst>
        </pc:spChg>
        <pc:spChg chg="add del mod">
          <ac:chgData name="Chris Droessler" userId="625c3661-9d64-47fa-b83c-4b49393bd161" providerId="ADAL" clId="{5A4A7A0C-DCEC-6E41-A3C6-0CDCD0B595C8}" dt="2020-09-03T17:06:04.290" v="128"/>
          <ac:spMkLst>
            <pc:docMk/>
            <pc:sldMk cId="2413342451" sldId="579"/>
            <ac:spMk id="9" creationId="{DB6CB30E-94E6-2B49-BFBF-751480D5BA35}"/>
          </ac:spMkLst>
        </pc:spChg>
      </pc:sldChg>
      <pc:sldChg chg="modSp modNotesTx">
        <pc:chgData name="Chris Droessler" userId="625c3661-9d64-47fa-b83c-4b49393bd161" providerId="ADAL" clId="{5A4A7A0C-DCEC-6E41-A3C6-0CDCD0B595C8}" dt="2020-09-04T11:24:10.822" v="1394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5A4A7A0C-DCEC-6E41-A3C6-0CDCD0B595C8}" dt="2020-09-03T17:14:15.952" v="235" actId="20577"/>
          <ac:spMkLst>
            <pc:docMk/>
            <pc:sldMk cId="3534465971" sldId="658"/>
            <ac:spMk id="2" creationId="{F51D6C97-1B25-458F-85E7-6F055DC9D482}"/>
          </ac:spMkLst>
        </pc:spChg>
        <pc:spChg chg="mod">
          <ac:chgData name="Chris Droessler" userId="625c3661-9d64-47fa-b83c-4b49393bd161" providerId="ADAL" clId="{5A4A7A0C-DCEC-6E41-A3C6-0CDCD0B595C8}" dt="2020-09-04T11:24:10.822" v="1394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5A4A7A0C-DCEC-6E41-A3C6-0CDCD0B595C8}" dt="2020-09-03T17:11:56.964" v="191" actId="2696"/>
        <pc:sldMkLst>
          <pc:docMk/>
          <pc:sldMk cId="3139218337" sldId="721"/>
        </pc:sldMkLst>
      </pc:sldChg>
      <pc:sldChg chg="del">
        <pc:chgData name="Chris Droessler" userId="625c3661-9d64-47fa-b83c-4b49393bd161" providerId="ADAL" clId="{5A4A7A0C-DCEC-6E41-A3C6-0CDCD0B595C8}" dt="2020-09-03T17:11:56.977" v="192" actId="2696"/>
        <pc:sldMkLst>
          <pc:docMk/>
          <pc:sldMk cId="3078072871" sldId="752"/>
        </pc:sldMkLst>
      </pc:sldChg>
      <pc:sldChg chg="del">
        <pc:chgData name="Chris Droessler" userId="625c3661-9d64-47fa-b83c-4b49393bd161" providerId="ADAL" clId="{5A4A7A0C-DCEC-6E41-A3C6-0CDCD0B595C8}" dt="2020-09-03T17:11:56.991" v="193" actId="2696"/>
        <pc:sldMkLst>
          <pc:docMk/>
          <pc:sldMk cId="57546599" sldId="753"/>
        </pc:sldMkLst>
      </pc:sldChg>
      <pc:sldChg chg="del">
        <pc:chgData name="Chris Droessler" userId="625c3661-9d64-47fa-b83c-4b49393bd161" providerId="ADAL" clId="{5A4A7A0C-DCEC-6E41-A3C6-0CDCD0B595C8}" dt="2020-09-03T17:11:57.004" v="194" actId="2696"/>
        <pc:sldMkLst>
          <pc:docMk/>
          <pc:sldMk cId="2116330429" sldId="754"/>
        </pc:sldMkLst>
      </pc:sldChg>
      <pc:sldChg chg="del">
        <pc:chgData name="Chris Droessler" userId="625c3661-9d64-47fa-b83c-4b49393bd161" providerId="ADAL" clId="{5A4A7A0C-DCEC-6E41-A3C6-0CDCD0B595C8}" dt="2020-09-03T17:01:55.840" v="100" actId="2696"/>
        <pc:sldMkLst>
          <pc:docMk/>
          <pc:sldMk cId="1675513861" sldId="756"/>
        </pc:sldMkLst>
      </pc:sldChg>
      <pc:sldChg chg="del">
        <pc:chgData name="Chris Droessler" userId="625c3661-9d64-47fa-b83c-4b49393bd161" providerId="ADAL" clId="{5A4A7A0C-DCEC-6E41-A3C6-0CDCD0B595C8}" dt="2020-09-03T17:01:30.017" v="94" actId="2696"/>
        <pc:sldMkLst>
          <pc:docMk/>
          <pc:sldMk cId="751751510" sldId="761"/>
        </pc:sldMkLst>
      </pc:sldChg>
      <pc:sldChg chg="del">
        <pc:chgData name="Chris Droessler" userId="625c3661-9d64-47fa-b83c-4b49393bd161" providerId="ADAL" clId="{5A4A7A0C-DCEC-6E41-A3C6-0CDCD0B595C8}" dt="2020-09-03T17:01:40.784" v="96" actId="2696"/>
        <pc:sldMkLst>
          <pc:docMk/>
          <pc:sldMk cId="3377696744" sldId="762"/>
        </pc:sldMkLst>
      </pc:sldChg>
      <pc:sldChg chg="del">
        <pc:chgData name="Chris Droessler" userId="625c3661-9d64-47fa-b83c-4b49393bd161" providerId="ADAL" clId="{5A4A7A0C-DCEC-6E41-A3C6-0CDCD0B595C8}" dt="2020-09-03T17:11:56.947" v="190" actId="2696"/>
        <pc:sldMkLst>
          <pc:docMk/>
          <pc:sldMk cId="1735002894" sldId="765"/>
        </pc:sldMkLst>
      </pc:sldChg>
      <pc:sldChg chg="del">
        <pc:chgData name="Chris Droessler" userId="625c3661-9d64-47fa-b83c-4b49393bd161" providerId="ADAL" clId="{5A4A7A0C-DCEC-6E41-A3C6-0CDCD0B595C8}" dt="2020-09-03T17:01:45.369" v="98" actId="2696"/>
        <pc:sldMkLst>
          <pc:docMk/>
          <pc:sldMk cId="4085112264" sldId="766"/>
        </pc:sldMkLst>
      </pc:sldChg>
      <pc:sldChg chg="del">
        <pc:chgData name="Chris Droessler" userId="625c3661-9d64-47fa-b83c-4b49393bd161" providerId="ADAL" clId="{5A4A7A0C-DCEC-6E41-A3C6-0CDCD0B595C8}" dt="2020-09-03T15:36:14.163" v="22" actId="2696"/>
        <pc:sldMkLst>
          <pc:docMk/>
          <pc:sldMk cId="9505819" sldId="767"/>
        </pc:sldMkLst>
      </pc:sldChg>
      <pc:sldChg chg="del">
        <pc:chgData name="Chris Droessler" userId="625c3661-9d64-47fa-b83c-4b49393bd161" providerId="ADAL" clId="{5A4A7A0C-DCEC-6E41-A3C6-0CDCD0B595C8}" dt="2020-09-03T17:01:48.960" v="99" actId="2696"/>
        <pc:sldMkLst>
          <pc:docMk/>
          <pc:sldMk cId="365843656" sldId="768"/>
        </pc:sldMkLst>
      </pc:sldChg>
      <pc:sldChg chg="del">
        <pc:chgData name="Chris Droessler" userId="625c3661-9d64-47fa-b83c-4b49393bd161" providerId="ADAL" clId="{5A4A7A0C-DCEC-6E41-A3C6-0CDCD0B595C8}" dt="2020-09-03T17:01:57.952" v="101" actId="2696"/>
        <pc:sldMkLst>
          <pc:docMk/>
          <pc:sldMk cId="388832889" sldId="769"/>
        </pc:sldMkLst>
      </pc:sldChg>
      <pc:sldChg chg="del">
        <pc:chgData name="Chris Droessler" userId="625c3661-9d64-47fa-b83c-4b49393bd161" providerId="ADAL" clId="{5A4A7A0C-DCEC-6E41-A3C6-0CDCD0B595C8}" dt="2020-09-03T17:01:31.609" v="95" actId="2696"/>
        <pc:sldMkLst>
          <pc:docMk/>
          <pc:sldMk cId="207772296" sldId="770"/>
        </pc:sldMkLst>
      </pc:sldChg>
      <pc:sldChg chg="modSp add modTransition">
        <pc:chgData name="Chris Droessler" userId="625c3661-9d64-47fa-b83c-4b49393bd161" providerId="ADAL" clId="{5A4A7A0C-DCEC-6E41-A3C6-0CDCD0B595C8}" dt="2020-09-03T15:55:10.586" v="90" actId="20577"/>
        <pc:sldMkLst>
          <pc:docMk/>
          <pc:sldMk cId="4292664348" sldId="771"/>
        </pc:sldMkLst>
        <pc:spChg chg="mod">
          <ac:chgData name="Chris Droessler" userId="625c3661-9d64-47fa-b83c-4b49393bd161" providerId="ADAL" clId="{5A4A7A0C-DCEC-6E41-A3C6-0CDCD0B595C8}" dt="2020-09-03T15:55:10.586" v="90" actId="20577"/>
          <ac:spMkLst>
            <pc:docMk/>
            <pc:sldMk cId="4292664348" sldId="771"/>
            <ac:spMk id="3" creationId="{420FD414-E693-9242-9A7C-AEF4082D6A0C}"/>
          </ac:spMkLst>
        </pc:spChg>
      </pc:sldChg>
      <pc:sldChg chg="modSp add modTransition">
        <pc:chgData name="Chris Droessler" userId="625c3661-9d64-47fa-b83c-4b49393bd161" providerId="ADAL" clId="{5A4A7A0C-DCEC-6E41-A3C6-0CDCD0B595C8}" dt="2020-09-03T17:13:05.821" v="231" actId="20577"/>
        <pc:sldMkLst>
          <pc:docMk/>
          <pc:sldMk cId="982373956" sldId="772"/>
        </pc:sldMkLst>
        <pc:spChg chg="mod">
          <ac:chgData name="Chris Droessler" userId="625c3661-9d64-47fa-b83c-4b49393bd161" providerId="ADAL" clId="{5A4A7A0C-DCEC-6E41-A3C6-0CDCD0B595C8}" dt="2020-09-03T17:13:05.821" v="231" actId="20577"/>
          <ac:spMkLst>
            <pc:docMk/>
            <pc:sldMk cId="982373956" sldId="772"/>
            <ac:spMk id="2" creationId="{70E7FB36-DF07-B44D-8D38-59F39D617117}"/>
          </ac:spMkLst>
        </pc:spChg>
      </pc:sldChg>
      <pc:sldChg chg="add modTransition modNotesTx">
        <pc:chgData name="Chris Droessler" userId="625c3661-9d64-47fa-b83c-4b49393bd161" providerId="ADAL" clId="{5A4A7A0C-DCEC-6E41-A3C6-0CDCD0B595C8}" dt="2020-09-03T19:49:45.596" v="511" actId="20577"/>
        <pc:sldMkLst>
          <pc:docMk/>
          <pc:sldMk cId="563983267" sldId="791"/>
        </pc:sldMkLst>
      </pc:sldChg>
      <pc:sldChg chg="add del">
        <pc:chgData name="Chris Droessler" userId="625c3661-9d64-47fa-b83c-4b49393bd161" providerId="ADAL" clId="{5A4A7A0C-DCEC-6E41-A3C6-0CDCD0B595C8}" dt="2020-09-03T19:46:10.506" v="323" actId="2696"/>
        <pc:sldMkLst>
          <pc:docMk/>
          <pc:sldMk cId="367864154" sldId="792"/>
        </pc:sldMkLst>
      </pc:sldChg>
      <pc:sldChg chg="add del">
        <pc:chgData name="Chris Droessler" userId="625c3661-9d64-47fa-b83c-4b49393bd161" providerId="ADAL" clId="{5A4A7A0C-DCEC-6E41-A3C6-0CDCD0B595C8}" dt="2020-09-03T19:46:12.913" v="324" actId="2696"/>
        <pc:sldMkLst>
          <pc:docMk/>
          <pc:sldMk cId="458564004" sldId="793"/>
        </pc:sldMkLst>
      </pc:sldChg>
      <pc:sldChg chg="add del">
        <pc:chgData name="Chris Droessler" userId="625c3661-9d64-47fa-b83c-4b49393bd161" providerId="ADAL" clId="{5A4A7A0C-DCEC-6E41-A3C6-0CDCD0B595C8}" dt="2020-09-03T19:46:15.089" v="325" actId="2696"/>
        <pc:sldMkLst>
          <pc:docMk/>
          <pc:sldMk cId="1572262850" sldId="794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11" v="317" actId="2696"/>
        <pc:sldMkLst>
          <pc:docMk/>
          <pc:sldMk cId="2986368229" sldId="795"/>
        </pc:sldMkLst>
        <pc:spChg chg="mod">
          <ac:chgData name="Chris Droessler" userId="625c3661-9d64-47fa-b83c-4b49393bd161" providerId="ADAL" clId="{5A4A7A0C-DCEC-6E41-A3C6-0CDCD0B595C8}" dt="2020-09-03T17:09:54.078" v="172" actId="20577"/>
          <ac:spMkLst>
            <pc:docMk/>
            <pc:sldMk cId="2986368229" sldId="795"/>
            <ac:spMk id="4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5A4A7A0C-DCEC-6E41-A3C6-0CDCD0B595C8}" dt="2020-09-08T11:50:32.735" v="1625" actId="20577"/>
        <pc:sldMkLst>
          <pc:docMk/>
          <pc:sldMk cId="1816362711" sldId="796"/>
        </pc:sldMkLst>
        <pc:spChg chg="mod">
          <ac:chgData name="Chris Droessler" userId="625c3661-9d64-47fa-b83c-4b49393bd161" providerId="ADAL" clId="{5A4A7A0C-DCEC-6E41-A3C6-0CDCD0B595C8}" dt="2020-09-03T19:48:28.720" v="460" actId="20577"/>
          <ac:spMkLst>
            <pc:docMk/>
            <pc:sldMk cId="1816362711" sldId="796"/>
            <ac:spMk id="2" creationId="{2B1DAFD0-0344-E744-9C5E-631E6D5B978C}"/>
          </ac:spMkLst>
        </pc:spChg>
        <pc:spChg chg="add mod">
          <ac:chgData name="Chris Droessler" userId="625c3661-9d64-47fa-b83c-4b49393bd161" providerId="ADAL" clId="{5A4A7A0C-DCEC-6E41-A3C6-0CDCD0B595C8}" dt="2020-09-08T11:49:43.387" v="1622" actId="403"/>
          <ac:spMkLst>
            <pc:docMk/>
            <pc:sldMk cId="1816362711" sldId="796"/>
            <ac:spMk id="3" creationId="{7A7EA1B6-A383-4C40-88B3-B5F612E147E2}"/>
          </ac:spMkLst>
        </pc:spChg>
        <pc:spChg chg="del">
          <ac:chgData name="Chris Droessler" userId="625c3661-9d64-47fa-b83c-4b49393bd161" providerId="ADAL" clId="{5A4A7A0C-DCEC-6E41-A3C6-0CDCD0B595C8}" dt="2020-09-03T18:10:52.226" v="271"/>
          <ac:spMkLst>
            <pc:docMk/>
            <pc:sldMk cId="1816362711" sldId="796"/>
            <ac:spMk id="3" creationId="{F383AAC3-DF7F-3942-9671-CB2084A02F28}"/>
          </ac:spMkLst>
        </pc:spChg>
        <pc:spChg chg="add mod">
          <ac:chgData name="Chris Droessler" userId="625c3661-9d64-47fa-b83c-4b49393bd161" providerId="ADAL" clId="{5A4A7A0C-DCEC-6E41-A3C6-0CDCD0B595C8}" dt="2020-09-08T11:49:48.082" v="1623" actId="1076"/>
          <ac:spMkLst>
            <pc:docMk/>
            <pc:sldMk cId="1816362711" sldId="796"/>
            <ac:spMk id="4" creationId="{FB788EF7-AEC5-CF47-8140-A613D03952B5}"/>
          </ac:spMkLst>
        </pc:spChg>
        <pc:spChg chg="add mod">
          <ac:chgData name="Chris Droessler" userId="625c3661-9d64-47fa-b83c-4b49393bd161" providerId="ADAL" clId="{5A4A7A0C-DCEC-6E41-A3C6-0CDCD0B595C8}" dt="2020-09-03T19:48:08.339" v="459" actId="20577"/>
          <ac:spMkLst>
            <pc:docMk/>
            <pc:sldMk cId="1816362711" sldId="796"/>
            <ac:spMk id="6" creationId="{732B4283-5ED5-EC4D-B982-F064C7ED3407}"/>
          </ac:spMkLst>
        </pc:spChg>
        <pc:spChg chg="add mod">
          <ac:chgData name="Chris Droessler" userId="625c3661-9d64-47fa-b83c-4b49393bd161" providerId="ADAL" clId="{5A4A7A0C-DCEC-6E41-A3C6-0CDCD0B595C8}" dt="2020-09-03T19:47:35.285" v="452" actId="14100"/>
          <ac:spMkLst>
            <pc:docMk/>
            <pc:sldMk cId="1816362711" sldId="796"/>
            <ac:spMk id="7" creationId="{55A84F6C-C17F-4241-BDB6-2BF19E2D0350}"/>
          </ac:spMkLst>
        </pc:spChg>
        <pc:picChg chg="add mod">
          <ac:chgData name="Chris Droessler" userId="625c3661-9d64-47fa-b83c-4b49393bd161" providerId="ADAL" clId="{5A4A7A0C-DCEC-6E41-A3C6-0CDCD0B595C8}" dt="2020-09-08T11:48:49.348" v="1611" actId="1076"/>
          <ac:picMkLst>
            <pc:docMk/>
            <pc:sldMk cId="1816362711" sldId="796"/>
            <ac:picMk id="5" creationId="{C033A125-974A-FE42-905E-BC3A7D152418}"/>
          </ac:picMkLst>
        </pc:pic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1073162594" sldId="797"/>
        </pc:sldMkLst>
      </pc:sldChg>
      <pc:sldChg chg="modSp add">
        <pc:chgData name="Chris Droessler" userId="625c3661-9d64-47fa-b83c-4b49393bd161" providerId="ADAL" clId="{5A4A7A0C-DCEC-6E41-A3C6-0CDCD0B595C8}" dt="2020-09-04T11:25:36.777" v="1398" actId="20577"/>
        <pc:sldMkLst>
          <pc:docMk/>
          <pc:sldMk cId="2204923872" sldId="798"/>
        </pc:sldMkLst>
        <pc:spChg chg="mod">
          <ac:chgData name="Chris Droessler" userId="625c3661-9d64-47fa-b83c-4b49393bd161" providerId="ADAL" clId="{5A4A7A0C-DCEC-6E41-A3C6-0CDCD0B595C8}" dt="2020-09-04T11:25:36.777" v="1398" actId="20577"/>
          <ac:spMkLst>
            <pc:docMk/>
            <pc:sldMk cId="2204923872" sldId="798"/>
            <ac:spMk id="4" creationId="{00000000-0000-0000-0000-000000000000}"/>
          </ac:spMkLst>
        </pc:spChg>
      </pc:sldChg>
      <pc:sldChg chg="del ord">
        <pc:chgData name="Chris Droessler" userId="625c3661-9d64-47fa-b83c-4b49393bd161" providerId="ADAL" clId="{5A4A7A0C-DCEC-6E41-A3C6-0CDCD0B595C8}" dt="2020-09-04T15:36:36.387" v="1603" actId="2696"/>
        <pc:sldMkLst>
          <pc:docMk/>
          <pc:sldMk cId="4249545463" sldId="799"/>
        </pc:sldMkLst>
      </pc:sldChg>
      <pc:sldChg chg="del">
        <pc:chgData name="Chris Droessler" userId="625c3661-9d64-47fa-b83c-4b49393bd161" providerId="ADAL" clId="{5A4A7A0C-DCEC-6E41-A3C6-0CDCD0B595C8}" dt="2020-09-04T14:01:17.931" v="1400" actId="2696"/>
        <pc:sldMkLst>
          <pc:docMk/>
          <pc:sldMk cId="491022106" sldId="800"/>
        </pc:sldMkLst>
      </pc:sldChg>
      <pc:sldChg chg="modSp add modTransition">
        <pc:chgData name="Chris Droessler" userId="625c3661-9d64-47fa-b83c-4b49393bd161" providerId="ADAL" clId="{5A4A7A0C-DCEC-6E41-A3C6-0CDCD0B595C8}" dt="2020-09-04T14:08:10.211" v="1401" actId="20577"/>
        <pc:sldMkLst>
          <pc:docMk/>
          <pc:sldMk cId="1564924593" sldId="801"/>
        </pc:sldMkLst>
        <pc:spChg chg="mod">
          <ac:chgData name="Chris Droessler" userId="625c3661-9d64-47fa-b83c-4b49393bd161" providerId="ADAL" clId="{5A4A7A0C-DCEC-6E41-A3C6-0CDCD0B595C8}" dt="2020-09-04T14:08:10.211" v="1401" actId="20577"/>
          <ac:spMkLst>
            <pc:docMk/>
            <pc:sldMk cId="1564924593" sldId="801"/>
            <ac:spMk id="2" creationId="{898F0DBD-24FC-4921-AB7C-5101450B299E}"/>
          </ac:spMkLst>
        </pc:sp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290061274" sldId="802"/>
        </pc:sldMkLst>
      </pc:sldChg>
      <pc:sldChg chg="modSp add ord modTransition">
        <pc:chgData name="Chris Droessler" userId="625c3661-9d64-47fa-b83c-4b49393bd161" providerId="ADAL" clId="{5A4A7A0C-DCEC-6E41-A3C6-0CDCD0B595C8}" dt="2020-09-04T14:08:57.401" v="1405"/>
        <pc:sldMkLst>
          <pc:docMk/>
          <pc:sldMk cId="1936050037" sldId="803"/>
        </pc:sldMkLst>
        <pc:spChg chg="mod">
          <ac:chgData name="Chris Droessler" userId="625c3661-9d64-47fa-b83c-4b49393bd161" providerId="ADAL" clId="{5A4A7A0C-DCEC-6E41-A3C6-0CDCD0B595C8}" dt="2020-09-04T14:08:47.169" v="1403" actId="20577"/>
          <ac:spMkLst>
            <pc:docMk/>
            <pc:sldMk cId="1936050037" sldId="803"/>
            <ac:spMk id="3" creationId="{301B5DBD-5D4D-473E-A749-A2D99C4827E2}"/>
          </ac:spMkLst>
        </pc:sp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955725035" sldId="804"/>
        </pc:sldMkLst>
      </pc:sldChg>
      <pc:sldChg chg="modSp add ord modTransition modNotesTx">
        <pc:chgData name="Chris Droessler" userId="625c3661-9d64-47fa-b83c-4b49393bd161" providerId="ADAL" clId="{5A4A7A0C-DCEC-6E41-A3C6-0CDCD0B595C8}" dt="2020-09-04T15:29:22.830" v="1509" actId="20577"/>
        <pc:sldMkLst>
          <pc:docMk/>
          <pc:sldMk cId="2040729912" sldId="805"/>
        </pc:sldMkLst>
        <pc:spChg chg="mod">
          <ac:chgData name="Chris Droessler" userId="625c3661-9d64-47fa-b83c-4b49393bd161" providerId="ADAL" clId="{5A4A7A0C-DCEC-6E41-A3C6-0CDCD0B595C8}" dt="2020-09-04T15:27:50.417" v="1459" actId="20577"/>
          <ac:spMkLst>
            <pc:docMk/>
            <pc:sldMk cId="2040729912" sldId="805"/>
            <ac:spMk id="2" creationId="{00000000-0000-0000-0000-000000000000}"/>
          </ac:spMkLst>
        </pc:spChg>
      </pc:sldChg>
      <pc:sldChg chg="add del modTransition">
        <pc:chgData name="Chris Droessler" userId="625c3661-9d64-47fa-b83c-4b49393bd161" providerId="ADAL" clId="{5A4A7A0C-DCEC-6E41-A3C6-0CDCD0B595C8}" dt="2020-09-04T15:26:54.888" v="1429" actId="2696"/>
        <pc:sldMkLst>
          <pc:docMk/>
          <pc:sldMk cId="3003348794" sldId="806"/>
        </pc:sldMkLst>
      </pc:sldChg>
      <pc:sldChg chg="add del modTransition">
        <pc:chgData name="Chris Droessler" userId="625c3661-9d64-47fa-b83c-4b49393bd161" providerId="ADAL" clId="{5A4A7A0C-DCEC-6E41-A3C6-0CDCD0B595C8}" dt="2020-09-04T15:27:15.391" v="1430" actId="2696"/>
        <pc:sldMkLst>
          <pc:docMk/>
          <pc:sldMk cId="3791587379" sldId="845"/>
        </pc:sldMkLst>
      </pc:sldChg>
      <pc:sldChg chg="add modTransition modNotesTx">
        <pc:chgData name="Chris Droessler" userId="625c3661-9d64-47fa-b83c-4b49393bd161" providerId="ADAL" clId="{5A4A7A0C-DCEC-6E41-A3C6-0CDCD0B595C8}" dt="2020-09-04T15:34:44.549" v="1602" actId="20577"/>
        <pc:sldMkLst>
          <pc:docMk/>
          <pc:sldMk cId="4253506713" sldId="851"/>
        </pc:sldMkLst>
      </pc:sldChg>
    </pc:docChg>
  </pc:docChgLst>
  <pc:docChgLst>
    <pc:chgData name="Chris Droessler" userId="625c3661-9d64-47fa-b83c-4b49393bd161" providerId="ADAL" clId="{AB779A80-07F3-0C43-BDDD-222A35F653AA}"/>
    <pc:docChg chg="undo custSel addSld delSld modSld sldOrd">
      <pc:chgData name="Chris Droessler" userId="625c3661-9d64-47fa-b83c-4b49393bd161" providerId="ADAL" clId="{AB779A80-07F3-0C43-BDDD-222A35F653AA}" dt="2020-02-10T17:52:43.997" v="1523" actId="255"/>
      <pc:docMkLst>
        <pc:docMk/>
      </pc:docMkLst>
      <pc:sldChg chg="add del modTransition">
        <pc:chgData name="Chris Droessler" userId="625c3661-9d64-47fa-b83c-4b49393bd161" providerId="ADAL" clId="{AB779A80-07F3-0C43-BDDD-222A35F653AA}" dt="2020-02-10T16:34:38.565" v="172" actId="2696"/>
        <pc:sldMkLst>
          <pc:docMk/>
          <pc:sldMk cId="4225204081" sldId="256"/>
        </pc:sldMkLst>
      </pc:sldChg>
      <pc:sldChg chg="modNotesTx">
        <pc:chgData name="Chris Droessler" userId="625c3661-9d64-47fa-b83c-4b49393bd161" providerId="ADAL" clId="{AB779A80-07F3-0C43-BDDD-222A35F653AA}" dt="2020-02-10T17:48:21.891" v="1501" actId="20577"/>
        <pc:sldMkLst>
          <pc:docMk/>
          <pc:sldMk cId="4118415113" sldId="257"/>
        </pc:sldMkLst>
      </pc:sldChg>
      <pc:sldChg chg="addSp delSp modSp add del modTransition">
        <pc:chgData name="Chris Droessler" userId="625c3661-9d64-47fa-b83c-4b49393bd161" providerId="ADAL" clId="{AB779A80-07F3-0C43-BDDD-222A35F653AA}" dt="2020-02-10T17:18:10.917" v="1025" actId="207"/>
        <pc:sldMkLst>
          <pc:docMk/>
          <pc:sldMk cId="3019619489" sldId="258"/>
        </pc:sldMkLst>
        <pc:spChg chg="add mod">
          <ac:chgData name="Chris Droessler" userId="625c3661-9d64-47fa-b83c-4b49393bd161" providerId="ADAL" clId="{AB779A80-07F3-0C43-BDDD-222A35F653AA}" dt="2020-02-10T16:42:07.842" v="229"/>
          <ac:spMkLst>
            <pc:docMk/>
            <pc:sldMk cId="3019619489" sldId="258"/>
            <ac:spMk id="2" creationId="{07C4A009-28C9-294C-A43A-43F320A9371A}"/>
          </ac:spMkLst>
        </pc:spChg>
        <pc:spChg chg="add del mod">
          <ac:chgData name="Chris Droessler" userId="625c3661-9d64-47fa-b83c-4b49393bd161" providerId="ADAL" clId="{AB779A80-07F3-0C43-BDDD-222A35F653AA}" dt="2020-02-10T16:42:21.267" v="231" actId="478"/>
          <ac:spMkLst>
            <pc:docMk/>
            <pc:sldMk cId="3019619489" sldId="258"/>
            <ac:spMk id="4" creationId="{B33F7FF1-975F-A04A-88F0-11C1427C2C03}"/>
          </ac:spMkLst>
        </pc:spChg>
        <pc:spChg chg="del mod">
          <ac:chgData name="Chris Droessler" userId="625c3661-9d64-47fa-b83c-4b49393bd161" providerId="ADAL" clId="{AB779A80-07F3-0C43-BDDD-222A35F653AA}" dt="2020-02-10T16:42:16.142" v="230" actId="478"/>
          <ac:spMkLst>
            <pc:docMk/>
            <pc:sldMk cId="3019619489" sldId="258"/>
            <ac:spMk id="13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8:10.917" v="1025" actId="207"/>
          <ac:spMkLst>
            <pc:docMk/>
            <pc:sldMk cId="3019619489" sldId="258"/>
            <ac:spMk id="13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57.930" v="376" actId="122"/>
          <ac:spMkLst>
            <pc:docMk/>
            <pc:sldMk cId="3019619489" sldId="258"/>
            <ac:spMk id="13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57.930" v="376" actId="122"/>
          <ac:spMkLst>
            <pc:docMk/>
            <pc:sldMk cId="3019619489" sldId="258"/>
            <ac:spMk id="137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46.208" v="438" actId="1036"/>
          <ac:spMkLst>
            <pc:docMk/>
            <pc:sldMk cId="3019619489" sldId="258"/>
            <ac:spMk id="13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3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4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4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1.664" v="378" actId="1076"/>
          <ac:spMkLst>
            <pc:docMk/>
            <pc:sldMk cId="3019619489" sldId="258"/>
            <ac:spMk id="14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5.704" v="379" actId="1076"/>
          <ac:spMkLst>
            <pc:docMk/>
            <pc:sldMk cId="3019619489" sldId="258"/>
            <ac:spMk id="14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11.161" v="359" actId="20577"/>
          <ac:spMkLst>
            <pc:docMk/>
            <pc:sldMk cId="3019619489" sldId="258"/>
            <ac:spMk id="14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9.177" v="383" actId="1037"/>
          <ac:spMkLst>
            <pc:docMk/>
            <pc:sldMk cId="3019619489" sldId="258"/>
            <ac:spMk id="145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2.076" v="46" actId="2696"/>
        <pc:sldMkLst>
          <pc:docMk/>
          <pc:sldMk cId="467587892" sldId="259"/>
        </pc:sldMkLst>
      </pc:sldChg>
      <pc:sldChg chg="addSp delSp modSp add modTransition">
        <pc:chgData name="Chris Droessler" userId="625c3661-9d64-47fa-b83c-4b49393bd161" providerId="ADAL" clId="{AB779A80-07F3-0C43-BDDD-222A35F653AA}" dt="2020-02-10T16:55:46.501" v="622" actId="20577"/>
        <pc:sldMkLst>
          <pc:docMk/>
          <pc:sldMk cId="1206099407" sldId="259"/>
        </pc:sldMkLst>
        <pc:spChg chg="add del mod">
          <ac:chgData name="Chris Droessler" userId="625c3661-9d64-47fa-b83c-4b49393bd161" providerId="ADAL" clId="{AB779A80-07F3-0C43-BDDD-222A35F653AA}" dt="2020-02-10T16:47:07.938" v="440"/>
          <ac:spMkLst>
            <pc:docMk/>
            <pc:sldMk cId="1206099407" sldId="259"/>
            <ac:spMk id="2" creationId="{208A6345-7C3C-A44D-B92A-78E1A4A1B768}"/>
          </ac:spMkLst>
        </pc:spChg>
        <pc:spChg chg="add mod">
          <ac:chgData name="Chris Droessler" userId="625c3661-9d64-47fa-b83c-4b49393bd161" providerId="ADAL" clId="{AB779A80-07F3-0C43-BDDD-222A35F653AA}" dt="2020-02-10T16:47:50.542" v="456" actId="20577"/>
          <ac:spMkLst>
            <pc:docMk/>
            <pc:sldMk cId="1206099407" sldId="259"/>
            <ac:spMk id="3" creationId="{B3A6DF37-4BD1-BC4C-9FC8-37F5D16BA03A}"/>
          </ac:spMkLst>
        </pc:spChg>
        <pc:spChg chg="del mod">
          <ac:chgData name="Chris Droessler" userId="625c3661-9d64-47fa-b83c-4b49393bd161" providerId="ADAL" clId="{AB779A80-07F3-0C43-BDDD-222A35F653AA}" dt="2020-02-10T16:47:30.269" v="448" actId="478"/>
          <ac:spMkLst>
            <pc:docMk/>
            <pc:sldMk cId="1206099407" sldId="259"/>
            <ac:spMk id="14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46.501" v="622" actId="20577"/>
          <ac:spMkLst>
            <pc:docMk/>
            <pc:sldMk cId="1206099407" sldId="259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35.820" v="620" actId="20577"/>
          <ac:spMkLst>
            <pc:docMk/>
            <pc:sldMk cId="1206099407" sldId="259"/>
            <ac:spMk id="15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23.372" v="599" actId="20577"/>
          <ac:spMkLst>
            <pc:docMk/>
            <pc:sldMk cId="1206099407" sldId="259"/>
            <ac:spMk id="15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2:26.725" v="541" actId="478"/>
          <ac:spMkLst>
            <pc:docMk/>
            <pc:sldMk cId="1206099407" sldId="259"/>
            <ac:spMk id="15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2:54.104" v="548" actId="1037"/>
          <ac:spMkLst>
            <pc:docMk/>
            <pc:sldMk cId="1206099407" sldId="259"/>
            <ac:spMk id="157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2:22.469" v="540" actId="478"/>
          <ac:spMkLst>
            <pc:docMk/>
            <pc:sldMk cId="1206099407" sldId="259"/>
            <ac:spMk id="15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1:20.412" v="516" actId="113"/>
          <ac:spMkLst>
            <pc:docMk/>
            <pc:sldMk cId="1206099407" sldId="259"/>
            <ac:spMk id="15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1:20.412" v="516" actId="113"/>
          <ac:spMkLst>
            <pc:docMk/>
            <pc:sldMk cId="1206099407" sldId="259"/>
            <ac:spMk id="160" creationId="{00000000-0000-0000-0000-000000000000}"/>
          </ac:spMkLst>
        </pc:spChg>
      </pc:sldChg>
      <pc:sldChg chg="modSp">
        <pc:chgData name="Chris Droessler" userId="625c3661-9d64-47fa-b83c-4b49393bd161" providerId="ADAL" clId="{AB779A80-07F3-0C43-BDDD-222A35F653AA}" dt="2020-02-10T16:31:34.040" v="73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AB779A80-07F3-0C43-BDDD-222A35F653AA}" dt="2020-02-10T16:31:34.040" v="73" actId="20577"/>
          <ac:spMkLst>
            <pc:docMk/>
            <pc:sldMk cId="4278936860" sldId="260"/>
            <ac:spMk id="3" creationId="{420FD414-E693-9242-9A7C-AEF4082D6A0C}"/>
          </ac:spMkLst>
        </pc:spChg>
      </pc:sldChg>
      <pc:sldChg chg="modSp add del modTransition">
        <pc:chgData name="Chris Droessler" userId="625c3661-9d64-47fa-b83c-4b49393bd161" providerId="ADAL" clId="{AB779A80-07F3-0C43-BDDD-222A35F653AA}" dt="2020-02-10T17:04:57.929" v="799" actId="2696"/>
        <pc:sldMkLst>
          <pc:docMk/>
          <pc:sldMk cId="2545726630" sldId="261"/>
        </pc:sldMkLst>
        <pc:spChg chg="mod">
          <ac:chgData name="Chris Droessler" userId="625c3661-9d64-47fa-b83c-4b49393bd161" providerId="ADAL" clId="{AB779A80-07F3-0C43-BDDD-222A35F653AA}" dt="2020-02-10T17:04:17.451" v="787"/>
          <ac:spMkLst>
            <pc:docMk/>
            <pc:sldMk cId="2545726630" sldId="261"/>
            <ac:spMk id="17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32.042" v="793"/>
          <ac:spMkLst>
            <pc:docMk/>
            <pc:sldMk cId="2545726630" sldId="261"/>
            <ac:spMk id="18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45.070" v="795"/>
          <ac:spMkLst>
            <pc:docMk/>
            <pc:sldMk cId="2545726630" sldId="261"/>
            <ac:spMk id="18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06.826" v="783"/>
          <ac:spMkLst>
            <pc:docMk/>
            <pc:sldMk cId="2545726630" sldId="261"/>
            <ac:spMk id="18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46.811" v="797"/>
          <ac:spMkLst>
            <pc:docMk/>
            <pc:sldMk cId="2545726630" sldId="261"/>
            <ac:spMk id="186" creationId="{00000000-0000-0000-0000-000000000000}"/>
          </ac:spMkLst>
        </pc:spChg>
      </pc:sldChg>
      <pc:sldChg chg="delSp modSp add del modTransition">
        <pc:chgData name="Chris Droessler" userId="625c3661-9d64-47fa-b83c-4b49393bd161" providerId="ADAL" clId="{AB779A80-07F3-0C43-BDDD-222A35F653AA}" dt="2020-02-10T17:11:44.524" v="923" actId="2696"/>
        <pc:sldMkLst>
          <pc:docMk/>
          <pc:sldMk cId="867729446" sldId="262"/>
        </pc:sldMkLst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15:35.861" v="1009" actId="166"/>
        <pc:sldMkLst>
          <pc:docMk/>
          <pc:sldMk cId="3657694113" sldId="263"/>
        </pc:sldMkLst>
        <pc:spChg chg="add mod">
          <ac:chgData name="Chris Droessler" userId="625c3661-9d64-47fa-b83c-4b49393bd161" providerId="ADAL" clId="{AB779A80-07F3-0C43-BDDD-222A35F653AA}" dt="2020-02-10T17:12:19.973" v="932" actId="20577"/>
          <ac:spMkLst>
            <pc:docMk/>
            <pc:sldMk cId="3657694113" sldId="263"/>
            <ac:spMk id="2" creationId="{AF675DDC-B5E8-6048-8397-8C786569E6D1}"/>
          </ac:spMkLst>
        </pc:spChg>
        <pc:spChg chg="mod">
          <ac:chgData name="Chris Droessler" userId="625c3661-9d64-47fa-b83c-4b49393bd161" providerId="ADAL" clId="{AB779A80-07F3-0C43-BDDD-222A35F653AA}" dt="2020-02-10T17:15:35.861" v="1009" actId="166"/>
          <ac:spMkLst>
            <pc:docMk/>
            <pc:sldMk cId="3657694113" sldId="263"/>
            <ac:spMk id="20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5.926" v="982" actId="20577"/>
          <ac:spMkLst>
            <pc:docMk/>
            <pc:sldMk cId="3657694113" sldId="263"/>
            <ac:spMk id="20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9.303" v="1008" actId="14100"/>
          <ac:spMkLst>
            <pc:docMk/>
            <pc:sldMk cId="3657694113" sldId="263"/>
            <ac:spMk id="20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19.903" v="999" actId="1036"/>
          <ac:spMkLst>
            <pc:docMk/>
            <pc:sldMk cId="3657694113" sldId="263"/>
            <ac:spMk id="207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2.433" v="1006" actId="1036"/>
          <ac:spMkLst>
            <pc:docMk/>
            <pc:sldMk cId="3657694113" sldId="263"/>
            <ac:spMk id="20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6.127" v="1007" actId="14100"/>
          <ac:spMkLst>
            <pc:docMk/>
            <pc:sldMk cId="3657694113" sldId="263"/>
            <ac:spMk id="20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2:24.809" v="933" actId="478"/>
          <ac:spMkLst>
            <pc:docMk/>
            <pc:sldMk cId="3657694113" sldId="263"/>
            <ac:spMk id="210" creationId="{00000000-0000-0000-0000-000000000000}"/>
          </ac:spMkLst>
        </pc:spChg>
      </pc:sldChg>
      <pc:sldChg chg="addSp delSp modSp add del modTransition">
        <pc:chgData name="Chris Droessler" userId="625c3661-9d64-47fa-b83c-4b49393bd161" providerId="ADAL" clId="{AB779A80-07F3-0C43-BDDD-222A35F653AA}" dt="2020-02-10T17:17:27.239" v="1022" actId="2696"/>
        <pc:sldMkLst>
          <pc:docMk/>
          <pc:sldMk cId="2334820083" sldId="264"/>
        </pc:sldMkLst>
        <pc:spChg chg="add mod">
          <ac:chgData name="Chris Droessler" userId="625c3661-9d64-47fa-b83c-4b49393bd161" providerId="ADAL" clId="{AB779A80-07F3-0C43-BDDD-222A35F653AA}" dt="2020-02-10T17:16:12.464" v="1016" actId="27636"/>
          <ac:spMkLst>
            <pc:docMk/>
            <pc:sldMk cId="2334820083" sldId="264"/>
            <ac:spMk id="2" creationId="{77BF6804-D1E7-784C-B0F5-3C6E50BEEE6D}"/>
          </ac:spMkLst>
        </pc:spChg>
        <pc:spChg chg="del mod">
          <ac:chgData name="Chris Droessler" userId="625c3661-9d64-47fa-b83c-4b49393bd161" providerId="ADAL" clId="{AB779A80-07F3-0C43-BDDD-222A35F653AA}" dt="2020-02-10T17:16:14.881" v="1017" actId="478"/>
          <ac:spMkLst>
            <pc:docMk/>
            <pc:sldMk cId="2334820083" sldId="264"/>
            <ac:spMk id="212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19:44.449" v="1046" actId="20577"/>
        <pc:sldMkLst>
          <pc:docMk/>
          <pc:sldMk cId="580887468" sldId="265"/>
        </pc:sldMkLst>
        <pc:spChg chg="add mod">
          <ac:chgData name="Chris Droessler" userId="625c3661-9d64-47fa-b83c-4b49393bd161" providerId="ADAL" clId="{AB779A80-07F3-0C43-BDDD-222A35F653AA}" dt="2020-02-10T17:19:44.449" v="1046" actId="20577"/>
          <ac:spMkLst>
            <pc:docMk/>
            <pc:sldMk cId="580887468" sldId="265"/>
            <ac:spMk id="2" creationId="{500B0789-9283-3247-B948-3960E6D4900F}"/>
          </ac:spMkLst>
        </pc:spChg>
        <pc:spChg chg="mod">
          <ac:chgData name="Chris Droessler" userId="625c3661-9d64-47fa-b83c-4b49393bd161" providerId="ADAL" clId="{AB779A80-07F3-0C43-BDDD-222A35F653AA}" dt="2020-02-10T17:18:29.036" v="1027" actId="1076"/>
          <ac:spMkLst>
            <pc:docMk/>
            <pc:sldMk cId="580887468" sldId="265"/>
            <ac:spMk id="227" creationId="{00000000-0000-0000-0000-000000000000}"/>
          </ac:spMkLst>
        </pc:spChg>
        <pc:spChg chg="del">
          <ac:chgData name="Chris Droessler" userId="625c3661-9d64-47fa-b83c-4b49393bd161" providerId="ADAL" clId="{AB779A80-07F3-0C43-BDDD-222A35F653AA}" dt="2020-02-10T17:18:54.253" v="1030" actId="478"/>
          <ac:spMkLst>
            <pc:docMk/>
            <pc:sldMk cId="580887468" sldId="265"/>
            <ac:spMk id="228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1:21.971" v="1064" actId="20577"/>
        <pc:sldMkLst>
          <pc:docMk/>
          <pc:sldMk cId="2759680245" sldId="266"/>
        </pc:sldMkLst>
        <pc:spChg chg="add mod">
          <ac:chgData name="Chris Droessler" userId="625c3661-9d64-47fa-b83c-4b49393bd161" providerId="ADAL" clId="{AB779A80-07F3-0C43-BDDD-222A35F653AA}" dt="2020-02-10T17:21:21.971" v="1064" actId="20577"/>
          <ac:spMkLst>
            <pc:docMk/>
            <pc:sldMk cId="2759680245" sldId="266"/>
            <ac:spMk id="2" creationId="{62F2F0A9-750E-4B4D-A2BA-865A5767027E}"/>
          </ac:spMkLst>
        </pc:spChg>
        <pc:spChg chg="del mod">
          <ac:chgData name="Chris Droessler" userId="625c3661-9d64-47fa-b83c-4b49393bd161" providerId="ADAL" clId="{AB779A80-07F3-0C43-BDDD-222A35F653AA}" dt="2020-02-10T17:20:24.304" v="1054" actId="478"/>
          <ac:spMkLst>
            <pc:docMk/>
            <pc:sldMk cId="2759680245" sldId="266"/>
            <ac:spMk id="231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43.908" v="74" actId="2696"/>
        <pc:sldMkLst>
          <pc:docMk/>
          <pc:sldMk cId="2258648291" sldId="267"/>
        </pc:sldMkLst>
      </pc:sldChg>
      <pc:sldChg chg="addSp delSp modSp add modTransition">
        <pc:chgData name="Chris Droessler" userId="625c3661-9d64-47fa-b83c-4b49393bd161" providerId="ADAL" clId="{AB779A80-07F3-0C43-BDDD-222A35F653AA}" dt="2020-02-10T17:26:13.707" v="1124" actId="20577"/>
        <pc:sldMkLst>
          <pc:docMk/>
          <pc:sldMk cId="3966205427" sldId="267"/>
        </pc:sldMkLst>
        <pc:spChg chg="add del mod">
          <ac:chgData name="Chris Droessler" userId="625c3661-9d64-47fa-b83c-4b49393bd161" providerId="ADAL" clId="{AB779A80-07F3-0C43-BDDD-222A35F653AA}" dt="2020-02-10T17:22:15.584" v="1074"/>
          <ac:spMkLst>
            <pc:docMk/>
            <pc:sldMk cId="3966205427" sldId="267"/>
            <ac:spMk id="2" creationId="{020A7FC0-C696-A14A-ACC9-4262A2B891A8}"/>
          </ac:spMkLst>
        </pc:spChg>
        <pc:spChg chg="add mod">
          <ac:chgData name="Chris Droessler" userId="625c3661-9d64-47fa-b83c-4b49393bd161" providerId="ADAL" clId="{AB779A80-07F3-0C43-BDDD-222A35F653AA}" dt="2020-02-10T17:22:29.988" v="1079" actId="20577"/>
          <ac:spMkLst>
            <pc:docMk/>
            <pc:sldMk cId="3966205427" sldId="267"/>
            <ac:spMk id="3" creationId="{F08DF51B-2AC2-8E45-A388-7944DE341B64}"/>
          </ac:spMkLst>
        </pc:spChg>
        <pc:spChg chg="add mod">
          <ac:chgData name="Chris Droessler" userId="625c3661-9d64-47fa-b83c-4b49393bd161" providerId="ADAL" clId="{AB779A80-07F3-0C43-BDDD-222A35F653AA}" dt="2020-02-10T17:26:13.707" v="1124" actId="20577"/>
          <ac:spMkLst>
            <pc:docMk/>
            <pc:sldMk cId="3966205427" sldId="267"/>
            <ac:spMk id="4" creationId="{9E30DF0B-C1F5-104C-AC51-188D0DB54409}"/>
          </ac:spMkLst>
        </pc:spChg>
        <pc:spChg chg="del mod">
          <ac:chgData name="Chris Droessler" userId="625c3661-9d64-47fa-b83c-4b49393bd161" providerId="ADAL" clId="{AB779A80-07F3-0C43-BDDD-222A35F653AA}" dt="2020-02-10T17:22:12.524" v="1073" actId="478"/>
          <ac:spMkLst>
            <pc:docMk/>
            <pc:sldMk cId="3966205427" sldId="267"/>
            <ac:spMk id="233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2:54.004" v="1082" actId="478"/>
          <ac:spMkLst>
            <pc:docMk/>
            <pc:sldMk cId="3966205427" sldId="267"/>
            <ac:spMk id="23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7:03.879" v="1135" actId="12"/>
        <pc:sldMkLst>
          <pc:docMk/>
          <pc:sldMk cId="7121754" sldId="268"/>
        </pc:sldMkLst>
        <pc:spChg chg="add del mod">
          <ac:chgData name="Chris Droessler" userId="625c3661-9d64-47fa-b83c-4b49393bd161" providerId="ADAL" clId="{AB779A80-07F3-0C43-BDDD-222A35F653AA}" dt="2020-02-10T17:24:42.692" v="1106"/>
          <ac:spMkLst>
            <pc:docMk/>
            <pc:sldMk cId="7121754" sldId="268"/>
            <ac:spMk id="2" creationId="{3C2DC933-FB77-B24D-9133-DC9B816FDEF5}"/>
          </ac:spMkLst>
        </pc:spChg>
        <pc:spChg chg="add del mod">
          <ac:chgData name="Chris Droessler" userId="625c3661-9d64-47fa-b83c-4b49393bd161" providerId="ADAL" clId="{AB779A80-07F3-0C43-BDDD-222A35F653AA}" dt="2020-02-10T17:24:39.913" v="1105" actId="478"/>
          <ac:spMkLst>
            <pc:docMk/>
            <pc:sldMk cId="7121754" sldId="268"/>
            <ac:spMk id="4" creationId="{D86EA1DC-D097-CC42-B819-4EC317CECF10}"/>
          </ac:spMkLst>
        </pc:spChg>
        <pc:spChg chg="add mod">
          <ac:chgData name="Chris Droessler" userId="625c3661-9d64-47fa-b83c-4b49393bd161" providerId="ADAL" clId="{AB779A80-07F3-0C43-BDDD-222A35F653AA}" dt="2020-02-10T17:24:58.280" v="1111" actId="20577"/>
          <ac:spMkLst>
            <pc:docMk/>
            <pc:sldMk cId="7121754" sldId="268"/>
            <ac:spMk id="5" creationId="{24305281-CFBB-7C47-B703-A0363C89176F}"/>
          </ac:spMkLst>
        </pc:spChg>
        <pc:spChg chg="add mod">
          <ac:chgData name="Chris Droessler" userId="625c3661-9d64-47fa-b83c-4b49393bd161" providerId="ADAL" clId="{AB779A80-07F3-0C43-BDDD-222A35F653AA}" dt="2020-02-10T17:27:03.879" v="1135" actId="12"/>
          <ac:spMkLst>
            <pc:docMk/>
            <pc:sldMk cId="7121754" sldId="268"/>
            <ac:spMk id="6" creationId="{D5D026CE-AAAE-0946-AEEA-F5180C13848A}"/>
          </ac:spMkLst>
        </pc:spChg>
        <pc:spChg chg="del mod">
          <ac:chgData name="Chris Droessler" userId="625c3661-9d64-47fa-b83c-4b49393bd161" providerId="ADAL" clId="{AB779A80-07F3-0C43-BDDD-222A35F653AA}" dt="2020-02-10T17:24:36.986" v="1104" actId="478"/>
          <ac:spMkLst>
            <pc:docMk/>
            <pc:sldMk cId="7121754" sldId="268"/>
            <ac:spMk id="236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5:14" v="1114" actId="478"/>
          <ac:spMkLst>
            <pc:docMk/>
            <pc:sldMk cId="7121754" sldId="268"/>
            <ac:spMk id="23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8:40.506" v="1157" actId="20577"/>
        <pc:sldMkLst>
          <pc:docMk/>
          <pc:sldMk cId="1313301655" sldId="269"/>
        </pc:sldMkLst>
        <pc:spChg chg="add del mod">
          <ac:chgData name="Chris Droessler" userId="625c3661-9d64-47fa-b83c-4b49393bd161" providerId="ADAL" clId="{AB779A80-07F3-0C43-BDDD-222A35F653AA}" dt="2020-02-10T17:27:24.257" v="1140"/>
          <ac:spMkLst>
            <pc:docMk/>
            <pc:sldMk cId="1313301655" sldId="269"/>
            <ac:spMk id="2" creationId="{375F0DCA-415A-ED4A-A16C-F3BCF0402041}"/>
          </ac:spMkLst>
        </pc:spChg>
        <pc:spChg chg="add mod">
          <ac:chgData name="Chris Droessler" userId="625c3661-9d64-47fa-b83c-4b49393bd161" providerId="ADAL" clId="{AB779A80-07F3-0C43-BDDD-222A35F653AA}" dt="2020-02-10T17:27:28.403" v="1141"/>
          <ac:spMkLst>
            <pc:docMk/>
            <pc:sldMk cId="1313301655" sldId="269"/>
            <ac:spMk id="3" creationId="{69E8FCF3-3BD4-A44C-AE04-6C23E5AC07D0}"/>
          </ac:spMkLst>
        </pc:spChg>
        <pc:spChg chg="add mod">
          <ac:chgData name="Chris Droessler" userId="625c3661-9d64-47fa-b83c-4b49393bd161" providerId="ADAL" clId="{AB779A80-07F3-0C43-BDDD-222A35F653AA}" dt="2020-02-10T17:28:40.506" v="1157" actId="20577"/>
          <ac:spMkLst>
            <pc:docMk/>
            <pc:sldMk cId="1313301655" sldId="269"/>
            <ac:spMk id="4" creationId="{433ECD51-8493-E64E-ACC5-A80EE5E7DE59}"/>
          </ac:spMkLst>
        </pc:spChg>
        <pc:spChg chg="del mod">
          <ac:chgData name="Chris Droessler" userId="625c3661-9d64-47fa-b83c-4b49393bd161" providerId="ADAL" clId="{AB779A80-07F3-0C43-BDDD-222A35F653AA}" dt="2020-02-10T17:27:21.180" v="1139" actId="478"/>
          <ac:spMkLst>
            <pc:docMk/>
            <pc:sldMk cId="1313301655" sldId="269"/>
            <ac:spMk id="23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7:43.213" v="1144" actId="478"/>
          <ac:spMkLst>
            <pc:docMk/>
            <pc:sldMk cId="1313301655" sldId="269"/>
            <ac:spMk id="24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9:52.421" v="1171" actId="12"/>
        <pc:sldMkLst>
          <pc:docMk/>
          <pc:sldMk cId="2024428368" sldId="270"/>
        </pc:sldMkLst>
        <pc:spChg chg="add del mod">
          <ac:chgData name="Chris Droessler" userId="625c3661-9d64-47fa-b83c-4b49393bd161" providerId="ADAL" clId="{AB779A80-07F3-0C43-BDDD-222A35F653AA}" dt="2020-02-10T17:29:17.469" v="1162"/>
          <ac:spMkLst>
            <pc:docMk/>
            <pc:sldMk cId="2024428368" sldId="270"/>
            <ac:spMk id="2" creationId="{39E163FE-ED56-BE4C-842D-75E0B40EBE2A}"/>
          </ac:spMkLst>
        </pc:spChg>
        <pc:spChg chg="add mod">
          <ac:chgData name="Chris Droessler" userId="625c3661-9d64-47fa-b83c-4b49393bd161" providerId="ADAL" clId="{AB779A80-07F3-0C43-BDDD-222A35F653AA}" dt="2020-02-10T17:29:20.981" v="1163"/>
          <ac:spMkLst>
            <pc:docMk/>
            <pc:sldMk cId="2024428368" sldId="270"/>
            <ac:spMk id="3" creationId="{A8F3D848-157A-EB42-AA55-EE98029D5EAB}"/>
          </ac:spMkLst>
        </pc:spChg>
        <pc:spChg chg="add mod">
          <ac:chgData name="Chris Droessler" userId="625c3661-9d64-47fa-b83c-4b49393bd161" providerId="ADAL" clId="{AB779A80-07F3-0C43-BDDD-222A35F653AA}" dt="2020-02-10T17:29:52.421" v="1171" actId="12"/>
          <ac:spMkLst>
            <pc:docMk/>
            <pc:sldMk cId="2024428368" sldId="270"/>
            <ac:spMk id="4" creationId="{893A5F8A-CD97-414B-8B41-6A46A05FD3FD}"/>
          </ac:spMkLst>
        </pc:spChg>
        <pc:spChg chg="del mod">
          <ac:chgData name="Chris Droessler" userId="625c3661-9d64-47fa-b83c-4b49393bd161" providerId="ADAL" clId="{AB779A80-07F3-0C43-BDDD-222A35F653AA}" dt="2020-02-10T17:29:15.320" v="1161" actId="478"/>
          <ac:spMkLst>
            <pc:docMk/>
            <pc:sldMk cId="2024428368" sldId="270"/>
            <ac:spMk id="24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9:30.626" v="1165" actId="478"/>
          <ac:spMkLst>
            <pc:docMk/>
            <pc:sldMk cId="2024428368" sldId="270"/>
            <ac:spMk id="243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3:12.996" v="1230" actId="20577"/>
        <pc:sldMkLst>
          <pc:docMk/>
          <pc:sldMk cId="3938407538" sldId="271"/>
        </pc:sldMkLst>
        <pc:spChg chg="add mod">
          <ac:chgData name="Chris Droessler" userId="625c3661-9d64-47fa-b83c-4b49393bd161" providerId="ADAL" clId="{AB779A80-07F3-0C43-BDDD-222A35F653AA}" dt="2020-02-10T17:33:12.996" v="1230" actId="20577"/>
          <ac:spMkLst>
            <pc:docMk/>
            <pc:sldMk cId="3938407538" sldId="271"/>
            <ac:spMk id="2" creationId="{8FD234EF-1902-354D-8E90-43BBCEF4749E}"/>
          </ac:spMkLst>
        </pc:spChg>
        <pc:spChg chg="add mod">
          <ac:chgData name="Chris Droessler" userId="625c3661-9d64-47fa-b83c-4b49393bd161" providerId="ADAL" clId="{AB779A80-07F3-0C43-BDDD-222A35F653AA}" dt="2020-02-10T17:31:02.738" v="1200"/>
          <ac:spMkLst>
            <pc:docMk/>
            <pc:sldMk cId="3938407538" sldId="271"/>
            <ac:spMk id="3" creationId="{315B670B-C689-F94D-883D-3D45348A0A93}"/>
          </ac:spMkLst>
        </pc:spChg>
        <pc:spChg chg="del mod">
          <ac:chgData name="Chris Droessler" userId="625c3661-9d64-47fa-b83c-4b49393bd161" providerId="ADAL" clId="{AB779A80-07F3-0C43-BDDD-222A35F653AA}" dt="2020-02-10T17:30:56.971" v="1198" actId="478"/>
          <ac:spMkLst>
            <pc:docMk/>
            <pc:sldMk cId="3938407538" sldId="271"/>
            <ac:spMk id="24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0:53.004" v="1196" actId="478"/>
          <ac:spMkLst>
            <pc:docMk/>
            <pc:sldMk cId="3938407538" sldId="271"/>
            <ac:spMk id="246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0:53.004" v="1196" actId="478"/>
          <ac:spMkLst>
            <pc:docMk/>
            <pc:sldMk cId="3938407538" sldId="271"/>
            <ac:spMk id="24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4:25.187" v="1248" actId="113"/>
        <pc:sldMkLst>
          <pc:docMk/>
          <pc:sldMk cId="778999325" sldId="272"/>
        </pc:sldMkLst>
        <pc:spChg chg="add del mod">
          <ac:chgData name="Chris Droessler" userId="625c3661-9d64-47fa-b83c-4b49393bd161" providerId="ADAL" clId="{AB779A80-07F3-0C43-BDDD-222A35F653AA}" dt="2020-02-10T17:33:35.793" v="1235"/>
          <ac:spMkLst>
            <pc:docMk/>
            <pc:sldMk cId="778999325" sldId="272"/>
            <ac:spMk id="2" creationId="{6EBB5F6D-351F-4445-AB6E-1FA1DA6271C6}"/>
          </ac:spMkLst>
        </pc:spChg>
        <pc:spChg chg="add mod">
          <ac:chgData name="Chris Droessler" userId="625c3661-9d64-47fa-b83c-4b49393bd161" providerId="ADAL" clId="{AB779A80-07F3-0C43-BDDD-222A35F653AA}" dt="2020-02-10T17:33:44.050" v="1237" actId="20577"/>
          <ac:spMkLst>
            <pc:docMk/>
            <pc:sldMk cId="778999325" sldId="272"/>
            <ac:spMk id="3" creationId="{424EB8EA-805D-9742-91E6-9D3A2749627E}"/>
          </ac:spMkLst>
        </pc:spChg>
        <pc:spChg chg="add mod">
          <ac:chgData name="Chris Droessler" userId="625c3661-9d64-47fa-b83c-4b49393bd161" providerId="ADAL" clId="{AB779A80-07F3-0C43-BDDD-222A35F653AA}" dt="2020-02-10T17:34:25.187" v="1248" actId="113"/>
          <ac:spMkLst>
            <pc:docMk/>
            <pc:sldMk cId="778999325" sldId="272"/>
            <ac:spMk id="4" creationId="{96DED643-B54C-C04A-B94E-D9B3BFDF86E7}"/>
          </ac:spMkLst>
        </pc:spChg>
        <pc:spChg chg="del mod">
          <ac:chgData name="Chris Droessler" userId="625c3661-9d64-47fa-b83c-4b49393bd161" providerId="ADAL" clId="{AB779A80-07F3-0C43-BDDD-222A35F653AA}" dt="2020-02-10T17:33:33.793" v="1234" actId="478"/>
          <ac:spMkLst>
            <pc:docMk/>
            <pc:sldMk cId="778999325" sldId="272"/>
            <ac:spMk id="24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3:53.632" v="1239" actId="478"/>
          <ac:spMkLst>
            <pc:docMk/>
            <pc:sldMk cId="778999325" sldId="272"/>
            <ac:spMk id="25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6:09.846" v="1265" actId="20577"/>
        <pc:sldMkLst>
          <pc:docMk/>
          <pc:sldMk cId="937673895" sldId="273"/>
        </pc:sldMkLst>
        <pc:spChg chg="add del mod">
          <ac:chgData name="Chris Droessler" userId="625c3661-9d64-47fa-b83c-4b49393bd161" providerId="ADAL" clId="{AB779A80-07F3-0C43-BDDD-222A35F653AA}" dt="2020-02-10T17:35:15.863" v="1253"/>
          <ac:spMkLst>
            <pc:docMk/>
            <pc:sldMk cId="937673895" sldId="273"/>
            <ac:spMk id="2" creationId="{61F61008-0268-6040-820F-4D9A4434957A}"/>
          </ac:spMkLst>
        </pc:spChg>
        <pc:spChg chg="add mod">
          <ac:chgData name="Chris Droessler" userId="625c3661-9d64-47fa-b83c-4b49393bd161" providerId="ADAL" clId="{AB779A80-07F3-0C43-BDDD-222A35F653AA}" dt="2020-02-10T17:35:19.227" v="1254"/>
          <ac:spMkLst>
            <pc:docMk/>
            <pc:sldMk cId="937673895" sldId="273"/>
            <ac:spMk id="3" creationId="{2DD9582F-D171-D64C-8190-A53D85C72D75}"/>
          </ac:spMkLst>
        </pc:spChg>
        <pc:spChg chg="add mod">
          <ac:chgData name="Chris Droessler" userId="625c3661-9d64-47fa-b83c-4b49393bd161" providerId="ADAL" clId="{AB779A80-07F3-0C43-BDDD-222A35F653AA}" dt="2020-02-10T17:36:09.846" v="1265" actId="20577"/>
          <ac:spMkLst>
            <pc:docMk/>
            <pc:sldMk cId="937673895" sldId="273"/>
            <ac:spMk id="4" creationId="{B2780C92-466D-8646-B31A-8079CBAECF2D}"/>
          </ac:spMkLst>
        </pc:spChg>
        <pc:spChg chg="del mod">
          <ac:chgData name="Chris Droessler" userId="625c3661-9d64-47fa-b83c-4b49393bd161" providerId="ADAL" clId="{AB779A80-07F3-0C43-BDDD-222A35F653AA}" dt="2020-02-10T17:35:13.539" v="1252" actId="478"/>
          <ac:spMkLst>
            <pc:docMk/>
            <pc:sldMk cId="937673895" sldId="273"/>
            <ac:spMk id="25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5:24.354" v="1256" actId="478"/>
          <ac:spMkLst>
            <pc:docMk/>
            <pc:sldMk cId="937673895" sldId="273"/>
            <ac:spMk id="253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8:22.946" v="1309" actId="20577"/>
        <pc:sldMkLst>
          <pc:docMk/>
          <pc:sldMk cId="333955365" sldId="274"/>
        </pc:sldMkLst>
        <pc:spChg chg="add del mod">
          <ac:chgData name="Chris Droessler" userId="625c3661-9d64-47fa-b83c-4b49393bd161" providerId="ADAL" clId="{AB779A80-07F3-0C43-BDDD-222A35F653AA}" dt="2020-02-10T17:36:32.274" v="1270"/>
          <ac:spMkLst>
            <pc:docMk/>
            <pc:sldMk cId="333955365" sldId="274"/>
            <ac:spMk id="2" creationId="{D5BAA061-E68C-5748-8E1C-BE3C89B4A8D4}"/>
          </ac:spMkLst>
        </pc:spChg>
        <pc:spChg chg="add mod">
          <ac:chgData name="Chris Droessler" userId="625c3661-9d64-47fa-b83c-4b49393bd161" providerId="ADAL" clId="{AB779A80-07F3-0C43-BDDD-222A35F653AA}" dt="2020-02-10T17:36:43.054" v="1275" actId="20577"/>
          <ac:spMkLst>
            <pc:docMk/>
            <pc:sldMk cId="333955365" sldId="274"/>
            <ac:spMk id="3" creationId="{D3E64569-AF9D-894E-8DC5-3C45887FD91B}"/>
          </ac:spMkLst>
        </pc:spChg>
        <pc:spChg chg="add mod">
          <ac:chgData name="Chris Droessler" userId="625c3661-9d64-47fa-b83c-4b49393bd161" providerId="ADAL" clId="{AB779A80-07F3-0C43-BDDD-222A35F653AA}" dt="2020-02-10T17:38:22.946" v="1309" actId="20577"/>
          <ac:spMkLst>
            <pc:docMk/>
            <pc:sldMk cId="333955365" sldId="274"/>
            <ac:spMk id="4" creationId="{3E3D6225-F023-9949-ADE3-F0F10F131530}"/>
          </ac:spMkLst>
        </pc:spChg>
        <pc:spChg chg="del mod">
          <ac:chgData name="Chris Droessler" userId="625c3661-9d64-47fa-b83c-4b49393bd161" providerId="ADAL" clId="{AB779A80-07F3-0C43-BDDD-222A35F653AA}" dt="2020-02-10T17:36:29.981" v="1269" actId="478"/>
          <ac:spMkLst>
            <pc:docMk/>
            <pc:sldMk cId="333955365" sldId="274"/>
            <ac:spMk id="25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6:52.013" v="1277" actId="478"/>
          <ac:spMkLst>
            <pc:docMk/>
            <pc:sldMk cId="333955365" sldId="274"/>
            <ac:spMk id="256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9:34.859" v="1347" actId="20577"/>
        <pc:sldMkLst>
          <pc:docMk/>
          <pc:sldMk cId="1092735141" sldId="275"/>
        </pc:sldMkLst>
        <pc:spChg chg="add del mod">
          <ac:chgData name="Chris Droessler" userId="625c3661-9d64-47fa-b83c-4b49393bd161" providerId="ADAL" clId="{AB779A80-07F3-0C43-BDDD-222A35F653AA}" dt="2020-02-10T17:38:45.314" v="1315"/>
          <ac:spMkLst>
            <pc:docMk/>
            <pc:sldMk cId="1092735141" sldId="275"/>
            <ac:spMk id="2" creationId="{B05D5724-A854-404E-80F5-C9662D03484F}"/>
          </ac:spMkLst>
        </pc:spChg>
        <pc:spChg chg="add del mod">
          <ac:chgData name="Chris Droessler" userId="625c3661-9d64-47fa-b83c-4b49393bd161" providerId="ADAL" clId="{AB779A80-07F3-0C43-BDDD-222A35F653AA}" dt="2020-02-10T17:38:43.504" v="1314" actId="478"/>
          <ac:spMkLst>
            <pc:docMk/>
            <pc:sldMk cId="1092735141" sldId="275"/>
            <ac:spMk id="4" creationId="{0F344627-A4FC-3640-8C78-49FF7ED8D2CC}"/>
          </ac:spMkLst>
        </pc:spChg>
        <pc:spChg chg="add mod">
          <ac:chgData name="Chris Droessler" userId="625c3661-9d64-47fa-b83c-4b49393bd161" providerId="ADAL" clId="{AB779A80-07F3-0C43-BDDD-222A35F653AA}" dt="2020-02-10T17:38:48.610" v="1316"/>
          <ac:spMkLst>
            <pc:docMk/>
            <pc:sldMk cId="1092735141" sldId="275"/>
            <ac:spMk id="5" creationId="{7228BA0F-FB2C-F54A-A469-BCB7AC3F8FE6}"/>
          </ac:spMkLst>
        </pc:spChg>
        <pc:spChg chg="add mod">
          <ac:chgData name="Chris Droessler" userId="625c3661-9d64-47fa-b83c-4b49393bd161" providerId="ADAL" clId="{AB779A80-07F3-0C43-BDDD-222A35F653AA}" dt="2020-02-10T17:39:34.859" v="1347" actId="20577"/>
          <ac:spMkLst>
            <pc:docMk/>
            <pc:sldMk cId="1092735141" sldId="275"/>
            <ac:spMk id="6" creationId="{2D192F57-4EF0-1149-8FB3-017ADD089669}"/>
          </ac:spMkLst>
        </pc:spChg>
        <pc:spChg chg="del">
          <ac:chgData name="Chris Droessler" userId="625c3661-9d64-47fa-b83c-4b49393bd161" providerId="ADAL" clId="{AB779A80-07F3-0C43-BDDD-222A35F653AA}" dt="2020-02-10T17:38:41.595" v="1312" actId="478"/>
          <ac:spMkLst>
            <pc:docMk/>
            <pc:sldMk cId="1092735141" sldId="275"/>
            <ac:spMk id="258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8:57.457" v="1318" actId="478"/>
          <ac:spMkLst>
            <pc:docMk/>
            <pc:sldMk cId="1092735141" sldId="275"/>
            <ac:spMk id="259" creationId="{00000000-0000-0000-0000-000000000000}"/>
          </ac:spMkLst>
        </pc:spChg>
      </pc:sldChg>
      <pc:sldChg chg="modSp add modTransition">
        <pc:chgData name="Chris Droessler" userId="625c3661-9d64-47fa-b83c-4b49393bd161" providerId="ADAL" clId="{AB779A80-07F3-0C43-BDDD-222A35F653AA}" dt="2020-02-10T17:52:08.978" v="1517" actId="20577"/>
        <pc:sldMkLst>
          <pc:docMk/>
          <pc:sldMk cId="4258502297" sldId="277"/>
        </pc:sldMkLst>
        <pc:spChg chg="mod">
          <ac:chgData name="Chris Droessler" userId="625c3661-9d64-47fa-b83c-4b49393bd161" providerId="ADAL" clId="{AB779A80-07F3-0C43-BDDD-222A35F653AA}" dt="2020-02-10T17:52:08.978" v="1517" actId="20577"/>
          <ac:spMkLst>
            <pc:docMk/>
            <pc:sldMk cId="4258502297" sldId="277"/>
            <ac:spMk id="27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0:36.628" v="1356" actId="1076"/>
          <ac:spMkLst>
            <pc:docMk/>
            <pc:sldMk cId="4258502297" sldId="277"/>
            <ac:spMk id="277" creationId="{00000000-0000-0000-0000-000000000000}"/>
          </ac:spMkLst>
        </pc:spChg>
      </pc:sldChg>
      <pc:sldChg chg="modSp add modTransition">
        <pc:chgData name="Chris Droessler" userId="625c3661-9d64-47fa-b83c-4b49393bd161" providerId="ADAL" clId="{AB779A80-07F3-0C43-BDDD-222A35F653AA}" dt="2020-02-10T17:52:43.997" v="1523" actId="255"/>
        <pc:sldMkLst>
          <pc:docMk/>
          <pc:sldMk cId="409224612" sldId="278"/>
        </pc:sldMkLst>
        <pc:spChg chg="mod">
          <ac:chgData name="Chris Droessler" userId="625c3661-9d64-47fa-b83c-4b49393bd161" providerId="ADAL" clId="{AB779A80-07F3-0C43-BDDD-222A35F653AA}" dt="2020-02-10T17:52:43.997" v="1523" actId="255"/>
          <ac:spMkLst>
            <pc:docMk/>
            <pc:sldMk cId="409224612" sldId="278"/>
            <ac:spMk id="27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2:11.464" v="1387" actId="20577"/>
          <ac:spMkLst>
            <pc:docMk/>
            <pc:sldMk cId="409224612" sldId="278"/>
            <ac:spMk id="280" creationId="{00000000-0000-0000-0000-000000000000}"/>
          </ac:spMkLst>
        </pc:spChg>
      </pc:sldChg>
      <pc:sldChg chg="add del modTransition">
        <pc:chgData name="Chris Droessler" userId="625c3661-9d64-47fa-b83c-4b49393bd161" providerId="ADAL" clId="{AB779A80-07F3-0C43-BDDD-222A35F653AA}" dt="2020-02-10T17:42:20.289" v="1388" actId="2696"/>
        <pc:sldMkLst>
          <pc:docMk/>
          <pc:sldMk cId="3734534338" sldId="279"/>
        </pc:sldMkLst>
      </pc:sldChg>
      <pc:sldChg chg="modSp">
        <pc:chgData name="Chris Droessler" userId="625c3661-9d64-47fa-b83c-4b49393bd161" providerId="ADAL" clId="{AB779A80-07F3-0C43-BDDD-222A35F653AA}" dt="2020-02-10T16:32:12.780" v="79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AB779A80-07F3-0C43-BDDD-222A35F653AA}" dt="2020-02-10T16:32:12.780" v="79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AB779A80-07F3-0C43-BDDD-222A35F653AA}" dt="2020-02-10T16:28:31.036" v="10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AB779A80-07F3-0C43-BDDD-222A35F653AA}" dt="2020-02-10T16:28:31.036" v="10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 ord">
        <pc:chgData name="Chris Droessler" userId="625c3661-9d64-47fa-b83c-4b49393bd161" providerId="ADAL" clId="{AB779A80-07F3-0C43-BDDD-222A35F653AA}" dt="2020-02-10T16:34:20.188" v="170"/>
        <pc:sldMkLst>
          <pc:docMk/>
          <pc:sldMk cId="2418671024" sldId="561"/>
        </pc:sldMkLst>
        <pc:spChg chg="mod">
          <ac:chgData name="Chris Droessler" userId="625c3661-9d64-47fa-b83c-4b49393bd161" providerId="ADAL" clId="{AB779A80-07F3-0C43-BDDD-222A35F653AA}" dt="2020-02-10T16:33:57.049" v="168" actId="20577"/>
          <ac:spMkLst>
            <pc:docMk/>
            <pc:sldMk cId="2418671024" sldId="561"/>
            <ac:spMk id="2" creationId="{E9498E27-4A46-4D9F-B919-4A6091A07762}"/>
          </ac:spMkLst>
        </pc:spChg>
        <pc:picChg chg="mod">
          <ac:chgData name="Chris Droessler" userId="625c3661-9d64-47fa-b83c-4b49393bd161" providerId="ADAL" clId="{AB779A80-07F3-0C43-BDDD-222A35F653AA}" dt="2020-02-10T16:34:00.572" v="169" actId="1076"/>
          <ac:picMkLst>
            <pc:docMk/>
            <pc:sldMk cId="2418671024" sldId="561"/>
            <ac:picMk id="6" creationId="{7CA6E6DB-6B9D-7946-81BB-EDCCCBB0B4C0}"/>
          </ac:picMkLst>
        </pc:picChg>
      </pc:sldChg>
      <pc:sldChg chg="modSp">
        <pc:chgData name="Chris Droessler" userId="625c3661-9d64-47fa-b83c-4b49393bd161" providerId="ADAL" clId="{AB779A80-07F3-0C43-BDDD-222A35F653AA}" dt="2020-02-10T16:32:31.259" v="90" actId="6549"/>
        <pc:sldMkLst>
          <pc:docMk/>
          <pc:sldMk cId="2392971145" sldId="572"/>
        </pc:sldMkLst>
        <pc:spChg chg="mod">
          <ac:chgData name="Chris Droessler" userId="625c3661-9d64-47fa-b83c-4b49393bd161" providerId="ADAL" clId="{AB779A80-07F3-0C43-BDDD-222A35F653AA}" dt="2020-02-10T16:32:31.259" v="90" actId="6549"/>
          <ac:spMkLst>
            <pc:docMk/>
            <pc:sldMk cId="2392971145" sldId="572"/>
            <ac:spMk id="2" creationId="{70E7FB36-DF07-B44D-8D38-59F39D617117}"/>
          </ac:spMkLst>
        </pc:spChg>
      </pc:sldChg>
      <pc:sldChg chg="del">
        <pc:chgData name="Chris Droessler" userId="625c3661-9d64-47fa-b83c-4b49393bd161" providerId="ADAL" clId="{AB779A80-07F3-0C43-BDDD-222A35F653AA}" dt="2020-02-10T16:32:39.515" v="91" actId="2696"/>
        <pc:sldMkLst>
          <pc:docMk/>
          <pc:sldMk cId="1831575911" sldId="644"/>
        </pc:sldMkLst>
      </pc:sldChg>
      <pc:sldChg chg="modSp">
        <pc:chgData name="Chris Droessler" userId="625c3661-9d64-47fa-b83c-4b49393bd161" providerId="ADAL" clId="{AB779A80-07F3-0C43-BDDD-222A35F653AA}" dt="2020-02-10T16:29:36.352" v="18"/>
        <pc:sldMkLst>
          <pc:docMk/>
          <pc:sldMk cId="3534465971" sldId="658"/>
        </pc:sldMkLst>
        <pc:spChg chg="mod">
          <ac:chgData name="Chris Droessler" userId="625c3661-9d64-47fa-b83c-4b49393bd161" providerId="ADAL" clId="{AB779A80-07F3-0C43-BDDD-222A35F653AA}" dt="2020-02-10T16:29:36.352" v="18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2.086" v="48" actId="2696"/>
        <pc:sldMkLst>
          <pc:docMk/>
          <pc:sldMk cId="4124514271" sldId="662"/>
        </pc:sldMkLst>
      </pc:sldChg>
      <pc:sldChg chg="del">
        <pc:chgData name="Chris Droessler" userId="625c3661-9d64-47fa-b83c-4b49393bd161" providerId="ADAL" clId="{AB779A80-07F3-0C43-BDDD-222A35F653AA}" dt="2020-02-10T16:31:53.844" v="75" actId="2696"/>
        <pc:sldMkLst>
          <pc:docMk/>
          <pc:sldMk cId="3804131059" sldId="679"/>
        </pc:sldMkLst>
      </pc:sldChg>
      <pc:sldChg chg="del">
        <pc:chgData name="Chris Droessler" userId="625c3661-9d64-47fa-b83c-4b49393bd161" providerId="ADAL" clId="{AB779A80-07F3-0C43-BDDD-222A35F653AA}" dt="2020-02-10T16:31:54.828" v="76" actId="2696"/>
        <pc:sldMkLst>
          <pc:docMk/>
          <pc:sldMk cId="2740154125" sldId="680"/>
        </pc:sldMkLst>
      </pc:sldChg>
      <pc:sldChg chg="del">
        <pc:chgData name="Chris Droessler" userId="625c3661-9d64-47fa-b83c-4b49393bd161" providerId="ADAL" clId="{AB779A80-07F3-0C43-BDDD-222A35F653AA}" dt="2020-02-10T16:31:57.299" v="77" actId="2696"/>
        <pc:sldMkLst>
          <pc:docMk/>
          <pc:sldMk cId="3136171279" sldId="681"/>
        </pc:sldMkLst>
      </pc:sldChg>
      <pc:sldChg chg="del">
        <pc:chgData name="Chris Droessler" userId="625c3661-9d64-47fa-b83c-4b49393bd161" providerId="ADAL" clId="{AB779A80-07F3-0C43-BDDD-222A35F653AA}" dt="2020-02-10T16:31:02.091" v="49" actId="2696"/>
        <pc:sldMkLst>
          <pc:docMk/>
          <pc:sldMk cId="2815973237" sldId="703"/>
        </pc:sldMkLst>
      </pc:sldChg>
      <pc:sldChg chg="del">
        <pc:chgData name="Chris Droessler" userId="625c3661-9d64-47fa-b83c-4b49393bd161" providerId="ADAL" clId="{AB779A80-07F3-0C43-BDDD-222A35F653AA}" dt="2020-02-10T16:31:07.578" v="50" actId="2696"/>
        <pc:sldMkLst>
          <pc:docMk/>
          <pc:sldMk cId="3749445932" sldId="704"/>
        </pc:sldMkLst>
      </pc:sldChg>
      <pc:sldChg chg="del">
        <pc:chgData name="Chris Droessler" userId="625c3661-9d64-47fa-b83c-4b49393bd161" providerId="ADAL" clId="{AB779A80-07F3-0C43-BDDD-222A35F653AA}" dt="2020-02-10T16:28:42.550" v="11" actId="2696"/>
        <pc:sldMkLst>
          <pc:docMk/>
          <pc:sldMk cId="235505661" sldId="707"/>
        </pc:sldMkLst>
      </pc:sldChg>
      <pc:sldChg chg="del">
        <pc:chgData name="Chris Droessler" userId="625c3661-9d64-47fa-b83c-4b49393bd161" providerId="ADAL" clId="{AB779A80-07F3-0C43-BDDD-222A35F653AA}" dt="2020-02-10T16:31:02.081" v="47" actId="2696"/>
        <pc:sldMkLst>
          <pc:docMk/>
          <pc:sldMk cId="4253841091" sldId="708"/>
        </pc:sldMkLst>
      </pc:sldChg>
      <pc:sldChg chg="modSp">
        <pc:chgData name="Chris Droessler" userId="625c3661-9d64-47fa-b83c-4b49393bd161" providerId="ADAL" clId="{AB779A80-07F3-0C43-BDDD-222A35F653AA}" dt="2020-02-10T17:42:39.024" v="1392" actId="403"/>
        <pc:sldMkLst>
          <pc:docMk/>
          <pc:sldMk cId="2484892678" sldId="709"/>
        </pc:sldMkLst>
        <pc:spChg chg="mod">
          <ac:chgData name="Chris Droessler" userId="625c3661-9d64-47fa-b83c-4b49393bd161" providerId="ADAL" clId="{AB779A80-07F3-0C43-BDDD-222A35F653AA}" dt="2020-02-10T17:42:39.024" v="1392" actId="403"/>
          <ac:spMkLst>
            <pc:docMk/>
            <pc:sldMk cId="2484892678" sldId="709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7.583" v="51" actId="2696"/>
        <pc:sldMkLst>
          <pc:docMk/>
          <pc:sldMk cId="2707207902" sldId="710"/>
        </pc:sldMkLst>
      </pc:sldChg>
      <pc:sldChg chg="modSp add">
        <pc:chgData name="Chris Droessler" userId="625c3661-9d64-47fa-b83c-4b49393bd161" providerId="ADAL" clId="{AB779A80-07F3-0C43-BDDD-222A35F653AA}" dt="2020-02-10T16:30:45.656" v="45" actId="20577"/>
        <pc:sldMkLst>
          <pc:docMk/>
          <pc:sldMk cId="726388215" sldId="711"/>
        </pc:sldMkLst>
        <pc:spChg chg="mod">
          <ac:chgData name="Chris Droessler" userId="625c3661-9d64-47fa-b83c-4b49393bd161" providerId="ADAL" clId="{AB779A80-07F3-0C43-BDDD-222A35F653AA}" dt="2020-02-10T16:30:45.656" v="45" actId="20577"/>
          <ac:spMkLst>
            <pc:docMk/>
            <pc:sldMk cId="726388215" sldId="711"/>
            <ac:spMk id="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49:36.021" v="1508" actId="20577"/>
        <pc:sldMkLst>
          <pc:docMk/>
          <pc:sldMk cId="1907012793" sldId="712"/>
        </pc:sldMkLst>
        <pc:spChg chg="add del mod">
          <ac:chgData name="Chris Droessler" userId="625c3661-9d64-47fa-b83c-4b49393bd161" providerId="ADAL" clId="{AB779A80-07F3-0C43-BDDD-222A35F653AA}" dt="2020-02-10T16:35:03.057" v="176"/>
          <ac:spMkLst>
            <pc:docMk/>
            <pc:sldMk cId="1907012793" sldId="712"/>
            <ac:spMk id="2" creationId="{78F0CCE5-A9B9-954A-BEBB-4EB39A8B6D62}"/>
          </ac:spMkLst>
        </pc:spChg>
        <pc:spChg chg="add del mod">
          <ac:chgData name="Chris Droessler" userId="625c3661-9d64-47fa-b83c-4b49393bd161" providerId="ADAL" clId="{AB779A80-07F3-0C43-BDDD-222A35F653AA}" dt="2020-02-10T16:35:03.057" v="176"/>
          <ac:spMkLst>
            <pc:docMk/>
            <pc:sldMk cId="1907012793" sldId="712"/>
            <ac:spMk id="3" creationId="{1B5E7BB0-F6A1-CD4F-A0F6-3F68569E84A5}"/>
          </ac:spMkLst>
        </pc:spChg>
        <pc:spChg chg="add del mod">
          <ac:chgData name="Chris Droessler" userId="625c3661-9d64-47fa-b83c-4b49393bd161" providerId="ADAL" clId="{AB779A80-07F3-0C43-BDDD-222A35F653AA}" dt="2020-02-10T16:35:03.767" v="178"/>
          <ac:spMkLst>
            <pc:docMk/>
            <pc:sldMk cId="1907012793" sldId="712"/>
            <ac:spMk id="4" creationId="{4E6AFBC6-AB15-DB49-BFD2-A54FF628B376}"/>
          </ac:spMkLst>
        </pc:spChg>
        <pc:spChg chg="add del mod">
          <ac:chgData name="Chris Droessler" userId="625c3661-9d64-47fa-b83c-4b49393bd161" providerId="ADAL" clId="{AB779A80-07F3-0C43-BDDD-222A35F653AA}" dt="2020-02-10T16:35:03.767" v="178"/>
          <ac:spMkLst>
            <pc:docMk/>
            <pc:sldMk cId="1907012793" sldId="712"/>
            <ac:spMk id="5" creationId="{695200B1-049C-524A-8F12-11357B59F625}"/>
          </ac:spMkLst>
        </pc:spChg>
        <pc:spChg chg="add del mod">
          <ac:chgData name="Chris Droessler" userId="625c3661-9d64-47fa-b83c-4b49393bd161" providerId="ADAL" clId="{AB779A80-07F3-0C43-BDDD-222A35F653AA}" dt="2020-02-10T16:35:03.953" v="180"/>
          <ac:spMkLst>
            <pc:docMk/>
            <pc:sldMk cId="1907012793" sldId="712"/>
            <ac:spMk id="6" creationId="{84C2A9FE-2A8D-B64E-AF45-342F485992E9}"/>
          </ac:spMkLst>
        </pc:spChg>
        <pc:spChg chg="add del mod">
          <ac:chgData name="Chris Droessler" userId="625c3661-9d64-47fa-b83c-4b49393bd161" providerId="ADAL" clId="{AB779A80-07F3-0C43-BDDD-222A35F653AA}" dt="2020-02-10T16:35:03.953" v="180"/>
          <ac:spMkLst>
            <pc:docMk/>
            <pc:sldMk cId="1907012793" sldId="712"/>
            <ac:spMk id="7" creationId="{5BC3E18A-9054-C740-B2CE-39F79D49C4CD}"/>
          </ac:spMkLst>
        </pc:spChg>
        <pc:spChg chg="add del mod">
          <ac:chgData name="Chris Droessler" userId="625c3661-9d64-47fa-b83c-4b49393bd161" providerId="ADAL" clId="{AB779A80-07F3-0C43-BDDD-222A35F653AA}" dt="2020-02-10T16:35:04.137" v="182"/>
          <ac:spMkLst>
            <pc:docMk/>
            <pc:sldMk cId="1907012793" sldId="712"/>
            <ac:spMk id="8" creationId="{9761D8D0-CE06-DB4C-A3F5-400CE3B9EACF}"/>
          </ac:spMkLst>
        </pc:spChg>
        <pc:spChg chg="add del mod">
          <ac:chgData name="Chris Droessler" userId="625c3661-9d64-47fa-b83c-4b49393bd161" providerId="ADAL" clId="{AB779A80-07F3-0C43-BDDD-222A35F653AA}" dt="2020-02-10T16:35:04.137" v="182"/>
          <ac:spMkLst>
            <pc:docMk/>
            <pc:sldMk cId="1907012793" sldId="712"/>
            <ac:spMk id="9" creationId="{1C2315D4-529A-CC4C-87B7-F3173AE542CC}"/>
          </ac:spMkLst>
        </pc:spChg>
        <pc:spChg chg="add del mod">
          <ac:chgData name="Chris Droessler" userId="625c3661-9d64-47fa-b83c-4b49393bd161" providerId="ADAL" clId="{AB779A80-07F3-0C43-BDDD-222A35F653AA}" dt="2020-02-10T16:35:04.327" v="184"/>
          <ac:spMkLst>
            <pc:docMk/>
            <pc:sldMk cId="1907012793" sldId="712"/>
            <ac:spMk id="10" creationId="{43947EFD-7BF6-7144-A766-856B61DB8C4D}"/>
          </ac:spMkLst>
        </pc:spChg>
        <pc:spChg chg="add del mod">
          <ac:chgData name="Chris Droessler" userId="625c3661-9d64-47fa-b83c-4b49393bd161" providerId="ADAL" clId="{AB779A80-07F3-0C43-BDDD-222A35F653AA}" dt="2020-02-10T16:35:04.327" v="184"/>
          <ac:spMkLst>
            <pc:docMk/>
            <pc:sldMk cId="1907012793" sldId="712"/>
            <ac:spMk id="11" creationId="{DDF2D153-6B66-F242-A17D-AD0F51CC96F0}"/>
          </ac:spMkLst>
        </pc:spChg>
        <pc:spChg chg="add del mod">
          <ac:chgData name="Chris Droessler" userId="625c3661-9d64-47fa-b83c-4b49393bd161" providerId="ADAL" clId="{AB779A80-07F3-0C43-BDDD-222A35F653AA}" dt="2020-02-10T16:35:04.519" v="186"/>
          <ac:spMkLst>
            <pc:docMk/>
            <pc:sldMk cId="1907012793" sldId="712"/>
            <ac:spMk id="12" creationId="{961CD678-3B05-D94E-8102-195562996BCD}"/>
          </ac:spMkLst>
        </pc:spChg>
        <pc:spChg chg="add del mod">
          <ac:chgData name="Chris Droessler" userId="625c3661-9d64-47fa-b83c-4b49393bd161" providerId="ADAL" clId="{AB779A80-07F3-0C43-BDDD-222A35F653AA}" dt="2020-02-10T16:35:04.519" v="186"/>
          <ac:spMkLst>
            <pc:docMk/>
            <pc:sldMk cId="1907012793" sldId="712"/>
            <ac:spMk id="13" creationId="{1E6ADDAC-81F7-474E-A652-F73E67A995B0}"/>
          </ac:spMkLst>
        </pc:spChg>
        <pc:spChg chg="add del mod">
          <ac:chgData name="Chris Droessler" userId="625c3661-9d64-47fa-b83c-4b49393bd161" providerId="ADAL" clId="{AB779A80-07F3-0C43-BDDD-222A35F653AA}" dt="2020-02-10T16:35:04.726" v="188"/>
          <ac:spMkLst>
            <pc:docMk/>
            <pc:sldMk cId="1907012793" sldId="712"/>
            <ac:spMk id="14" creationId="{909CB4F2-4199-724D-A6FE-6361118A3618}"/>
          </ac:spMkLst>
        </pc:spChg>
        <pc:spChg chg="add del mod">
          <ac:chgData name="Chris Droessler" userId="625c3661-9d64-47fa-b83c-4b49393bd161" providerId="ADAL" clId="{AB779A80-07F3-0C43-BDDD-222A35F653AA}" dt="2020-02-10T16:35:04.726" v="188"/>
          <ac:spMkLst>
            <pc:docMk/>
            <pc:sldMk cId="1907012793" sldId="712"/>
            <ac:spMk id="15" creationId="{CB8BDED0-CC30-4641-BA18-576FE1589F85}"/>
          </ac:spMkLst>
        </pc:spChg>
        <pc:spChg chg="add del mod">
          <ac:chgData name="Chris Droessler" userId="625c3661-9d64-47fa-b83c-4b49393bd161" providerId="ADAL" clId="{AB779A80-07F3-0C43-BDDD-222A35F653AA}" dt="2020-02-10T16:35:20.569" v="190"/>
          <ac:spMkLst>
            <pc:docMk/>
            <pc:sldMk cId="1907012793" sldId="712"/>
            <ac:spMk id="16" creationId="{70CFF6E7-C8D7-2741-B072-514D03EC42DE}"/>
          </ac:spMkLst>
        </pc:spChg>
        <pc:spChg chg="add del mod">
          <ac:chgData name="Chris Droessler" userId="625c3661-9d64-47fa-b83c-4b49393bd161" providerId="ADAL" clId="{AB779A80-07F3-0C43-BDDD-222A35F653AA}" dt="2020-02-10T16:35:20.569" v="190"/>
          <ac:spMkLst>
            <pc:docMk/>
            <pc:sldMk cId="1907012793" sldId="712"/>
            <ac:spMk id="17" creationId="{8C312CF7-1C1D-E041-9A47-DAEDB8343B00}"/>
          </ac:spMkLst>
        </pc:spChg>
        <pc:spChg chg="add del mod">
          <ac:chgData name="Chris Droessler" userId="625c3661-9d64-47fa-b83c-4b49393bd161" providerId="ADAL" clId="{AB779A80-07F3-0C43-BDDD-222A35F653AA}" dt="2020-02-10T16:35:21.216" v="192"/>
          <ac:spMkLst>
            <pc:docMk/>
            <pc:sldMk cId="1907012793" sldId="712"/>
            <ac:spMk id="18" creationId="{C6A68574-C848-084F-96C8-30F58F37B239}"/>
          </ac:spMkLst>
        </pc:spChg>
        <pc:spChg chg="add del mod">
          <ac:chgData name="Chris Droessler" userId="625c3661-9d64-47fa-b83c-4b49393bd161" providerId="ADAL" clId="{AB779A80-07F3-0C43-BDDD-222A35F653AA}" dt="2020-02-10T16:35:21.216" v="192"/>
          <ac:spMkLst>
            <pc:docMk/>
            <pc:sldMk cId="1907012793" sldId="712"/>
            <ac:spMk id="19" creationId="{763DA3D8-0035-3344-A0CB-2AA745BCB523}"/>
          </ac:spMkLst>
        </pc:spChg>
        <pc:spChg chg="add del mod">
          <ac:chgData name="Chris Droessler" userId="625c3661-9d64-47fa-b83c-4b49393bd161" providerId="ADAL" clId="{AB779A80-07F3-0C43-BDDD-222A35F653AA}" dt="2020-02-10T16:35:21.465" v="194"/>
          <ac:spMkLst>
            <pc:docMk/>
            <pc:sldMk cId="1907012793" sldId="712"/>
            <ac:spMk id="20" creationId="{3C56ECAC-EA46-D144-839C-C486634D4B7F}"/>
          </ac:spMkLst>
        </pc:spChg>
        <pc:spChg chg="add del mod">
          <ac:chgData name="Chris Droessler" userId="625c3661-9d64-47fa-b83c-4b49393bd161" providerId="ADAL" clId="{AB779A80-07F3-0C43-BDDD-222A35F653AA}" dt="2020-02-10T16:35:21.465" v="194"/>
          <ac:spMkLst>
            <pc:docMk/>
            <pc:sldMk cId="1907012793" sldId="712"/>
            <ac:spMk id="21" creationId="{DB228A06-9D78-0046-918E-E7672864DC42}"/>
          </ac:spMkLst>
        </pc:spChg>
        <pc:spChg chg="add del mod">
          <ac:chgData name="Chris Droessler" userId="625c3661-9d64-47fa-b83c-4b49393bd161" providerId="ADAL" clId="{AB779A80-07F3-0C43-BDDD-222A35F653AA}" dt="2020-02-10T16:35:21.648" v="196"/>
          <ac:spMkLst>
            <pc:docMk/>
            <pc:sldMk cId="1907012793" sldId="712"/>
            <ac:spMk id="22" creationId="{8A9D57E1-D4FA-8C42-8673-0A3D55DE330A}"/>
          </ac:spMkLst>
        </pc:spChg>
        <pc:spChg chg="add del mod">
          <ac:chgData name="Chris Droessler" userId="625c3661-9d64-47fa-b83c-4b49393bd161" providerId="ADAL" clId="{AB779A80-07F3-0C43-BDDD-222A35F653AA}" dt="2020-02-10T16:35:21.648" v="196"/>
          <ac:spMkLst>
            <pc:docMk/>
            <pc:sldMk cId="1907012793" sldId="712"/>
            <ac:spMk id="23" creationId="{557E7471-C223-D641-B060-51C9A0655BE5}"/>
          </ac:spMkLst>
        </pc:spChg>
        <pc:spChg chg="add del mod">
          <ac:chgData name="Chris Droessler" userId="625c3661-9d64-47fa-b83c-4b49393bd161" providerId="ADAL" clId="{AB779A80-07F3-0C43-BDDD-222A35F653AA}" dt="2020-02-10T16:35:21.833" v="198"/>
          <ac:spMkLst>
            <pc:docMk/>
            <pc:sldMk cId="1907012793" sldId="712"/>
            <ac:spMk id="24" creationId="{9E5AAE3F-18A8-4640-B9C1-07F649C16677}"/>
          </ac:spMkLst>
        </pc:spChg>
        <pc:spChg chg="add del mod">
          <ac:chgData name="Chris Droessler" userId="625c3661-9d64-47fa-b83c-4b49393bd161" providerId="ADAL" clId="{AB779A80-07F3-0C43-BDDD-222A35F653AA}" dt="2020-02-10T16:35:21.833" v="198"/>
          <ac:spMkLst>
            <pc:docMk/>
            <pc:sldMk cId="1907012793" sldId="712"/>
            <ac:spMk id="25" creationId="{2416597A-4735-E04C-BE9D-6674B1889043}"/>
          </ac:spMkLst>
        </pc:spChg>
        <pc:spChg chg="add del mod">
          <ac:chgData name="Chris Droessler" userId="625c3661-9d64-47fa-b83c-4b49393bd161" providerId="ADAL" clId="{AB779A80-07F3-0C43-BDDD-222A35F653AA}" dt="2020-02-10T16:35:21.992" v="200"/>
          <ac:spMkLst>
            <pc:docMk/>
            <pc:sldMk cId="1907012793" sldId="712"/>
            <ac:spMk id="26" creationId="{71CA6BC4-DD98-B249-8A0F-F641A269EA8B}"/>
          </ac:spMkLst>
        </pc:spChg>
        <pc:spChg chg="add del mod">
          <ac:chgData name="Chris Droessler" userId="625c3661-9d64-47fa-b83c-4b49393bd161" providerId="ADAL" clId="{AB779A80-07F3-0C43-BDDD-222A35F653AA}" dt="2020-02-10T16:35:21.992" v="200"/>
          <ac:spMkLst>
            <pc:docMk/>
            <pc:sldMk cId="1907012793" sldId="712"/>
            <ac:spMk id="27" creationId="{FDA8EE18-5D27-4A4E-904B-3264E394E69B}"/>
          </ac:spMkLst>
        </pc:spChg>
        <pc:spChg chg="add del mod">
          <ac:chgData name="Chris Droessler" userId="625c3661-9d64-47fa-b83c-4b49393bd161" providerId="ADAL" clId="{AB779A80-07F3-0C43-BDDD-222A35F653AA}" dt="2020-02-10T16:35:22.144" v="202"/>
          <ac:spMkLst>
            <pc:docMk/>
            <pc:sldMk cId="1907012793" sldId="712"/>
            <ac:spMk id="28" creationId="{D065EA4D-410A-DC43-B047-B2CF1A80D7A0}"/>
          </ac:spMkLst>
        </pc:spChg>
        <pc:spChg chg="add del mod">
          <ac:chgData name="Chris Droessler" userId="625c3661-9d64-47fa-b83c-4b49393bd161" providerId="ADAL" clId="{AB779A80-07F3-0C43-BDDD-222A35F653AA}" dt="2020-02-10T16:35:22.144" v="202"/>
          <ac:spMkLst>
            <pc:docMk/>
            <pc:sldMk cId="1907012793" sldId="712"/>
            <ac:spMk id="29" creationId="{A9784BCF-D8F0-764B-BE32-0E8CC8E3014F}"/>
          </ac:spMkLst>
        </pc:spChg>
        <pc:spChg chg="add del mod">
          <ac:chgData name="Chris Droessler" userId="625c3661-9d64-47fa-b83c-4b49393bd161" providerId="ADAL" clId="{AB779A80-07F3-0C43-BDDD-222A35F653AA}" dt="2020-02-10T16:35:22.320" v="204"/>
          <ac:spMkLst>
            <pc:docMk/>
            <pc:sldMk cId="1907012793" sldId="712"/>
            <ac:spMk id="30" creationId="{CFA370ED-50CD-1444-A019-534FAA713D1A}"/>
          </ac:spMkLst>
        </pc:spChg>
        <pc:spChg chg="add del mod">
          <ac:chgData name="Chris Droessler" userId="625c3661-9d64-47fa-b83c-4b49393bd161" providerId="ADAL" clId="{AB779A80-07F3-0C43-BDDD-222A35F653AA}" dt="2020-02-10T16:35:22.320" v="204"/>
          <ac:spMkLst>
            <pc:docMk/>
            <pc:sldMk cId="1907012793" sldId="712"/>
            <ac:spMk id="31" creationId="{F411A125-F783-3F43-AFB9-DF09347F702D}"/>
          </ac:spMkLst>
        </pc:spChg>
        <pc:spChg chg="add del mod">
          <ac:chgData name="Chris Droessler" userId="625c3661-9d64-47fa-b83c-4b49393bd161" providerId="ADAL" clId="{AB779A80-07F3-0C43-BDDD-222A35F653AA}" dt="2020-02-10T16:35:22.480" v="206"/>
          <ac:spMkLst>
            <pc:docMk/>
            <pc:sldMk cId="1907012793" sldId="712"/>
            <ac:spMk id="32" creationId="{32702BF6-64E3-264D-871D-A59E16BDDE2D}"/>
          </ac:spMkLst>
        </pc:spChg>
        <pc:spChg chg="add del mod">
          <ac:chgData name="Chris Droessler" userId="625c3661-9d64-47fa-b83c-4b49393bd161" providerId="ADAL" clId="{AB779A80-07F3-0C43-BDDD-222A35F653AA}" dt="2020-02-10T16:35:22.480" v="206"/>
          <ac:spMkLst>
            <pc:docMk/>
            <pc:sldMk cId="1907012793" sldId="712"/>
            <ac:spMk id="33" creationId="{14444595-33BE-BE45-B3C0-3FF11F6017B9}"/>
          </ac:spMkLst>
        </pc:spChg>
        <pc:spChg chg="add del mod">
          <ac:chgData name="Chris Droessler" userId="625c3661-9d64-47fa-b83c-4b49393bd161" providerId="ADAL" clId="{AB779A80-07F3-0C43-BDDD-222A35F653AA}" dt="2020-02-10T16:35:22.665" v="208"/>
          <ac:spMkLst>
            <pc:docMk/>
            <pc:sldMk cId="1907012793" sldId="712"/>
            <ac:spMk id="34" creationId="{8A667871-A466-884C-AFA4-849287770580}"/>
          </ac:spMkLst>
        </pc:spChg>
        <pc:spChg chg="add del mod">
          <ac:chgData name="Chris Droessler" userId="625c3661-9d64-47fa-b83c-4b49393bd161" providerId="ADAL" clId="{AB779A80-07F3-0C43-BDDD-222A35F653AA}" dt="2020-02-10T16:35:22.665" v="208"/>
          <ac:spMkLst>
            <pc:docMk/>
            <pc:sldMk cId="1907012793" sldId="712"/>
            <ac:spMk id="35" creationId="{BA1D1BAA-4022-644E-A09B-AC5053CB7621}"/>
          </ac:spMkLst>
        </pc:spChg>
        <pc:spChg chg="add del mod">
          <ac:chgData name="Chris Droessler" userId="625c3661-9d64-47fa-b83c-4b49393bd161" providerId="ADAL" clId="{AB779A80-07F3-0C43-BDDD-222A35F653AA}" dt="2020-02-10T16:35:22.816" v="210"/>
          <ac:spMkLst>
            <pc:docMk/>
            <pc:sldMk cId="1907012793" sldId="712"/>
            <ac:spMk id="36" creationId="{0C38315D-51B0-2A48-A79A-EDDBABDAEB38}"/>
          </ac:spMkLst>
        </pc:spChg>
        <pc:spChg chg="add del mod">
          <ac:chgData name="Chris Droessler" userId="625c3661-9d64-47fa-b83c-4b49393bd161" providerId="ADAL" clId="{AB779A80-07F3-0C43-BDDD-222A35F653AA}" dt="2020-02-10T16:35:22.816" v="210"/>
          <ac:spMkLst>
            <pc:docMk/>
            <pc:sldMk cId="1907012793" sldId="712"/>
            <ac:spMk id="37" creationId="{E766E7FF-F588-4948-872B-64C74EC3D8F9}"/>
          </ac:spMkLst>
        </pc:spChg>
        <pc:spChg chg="add del mod">
          <ac:chgData name="Chris Droessler" userId="625c3661-9d64-47fa-b83c-4b49393bd161" providerId="ADAL" clId="{AB779A80-07F3-0C43-BDDD-222A35F653AA}" dt="2020-02-10T16:38:29.835" v="220"/>
          <ac:spMkLst>
            <pc:docMk/>
            <pc:sldMk cId="1907012793" sldId="712"/>
            <ac:spMk id="38" creationId="{62B89235-8E71-3B44-915B-7AEE5DB0FD41}"/>
          </ac:spMkLst>
        </pc:spChg>
        <pc:spChg chg="add del mod">
          <ac:chgData name="Chris Droessler" userId="625c3661-9d64-47fa-b83c-4b49393bd161" providerId="ADAL" clId="{AB779A80-07F3-0C43-BDDD-222A35F653AA}" dt="2020-02-10T16:38:29.835" v="220"/>
          <ac:spMkLst>
            <pc:docMk/>
            <pc:sldMk cId="1907012793" sldId="712"/>
            <ac:spMk id="39" creationId="{C106A713-CB82-7945-BEFA-F326680AE4F6}"/>
          </ac:spMkLst>
        </pc:spChg>
        <pc:spChg chg="mod">
          <ac:chgData name="Chris Droessler" userId="625c3661-9d64-47fa-b83c-4b49393bd161" providerId="ADAL" clId="{AB779A80-07F3-0C43-BDDD-222A35F653AA}" dt="2020-02-10T17:49:07.501" v="1505" actId="404"/>
          <ac:spMkLst>
            <pc:docMk/>
            <pc:sldMk cId="1907012793" sldId="712"/>
            <ac:spMk id="13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9:36.021" v="1508" actId="20577"/>
          <ac:spMkLst>
            <pc:docMk/>
            <pc:sldMk cId="1907012793" sldId="712"/>
            <ac:spMk id="132" creationId="{00000000-0000-0000-0000-000000000000}"/>
          </ac:spMkLst>
        </pc:spChg>
      </pc:sldChg>
      <pc:sldChg chg="add del modTransition">
        <pc:chgData name="Chris Droessler" userId="625c3661-9d64-47fa-b83c-4b49393bd161" providerId="ADAL" clId="{AB779A80-07F3-0C43-BDDD-222A35F653AA}" dt="2020-02-10T17:03:11.245" v="713" actId="2696"/>
        <pc:sldMkLst>
          <pc:docMk/>
          <pc:sldMk cId="3622832208" sldId="713"/>
        </pc:sldMkLst>
      </pc:sldChg>
      <pc:sldChg chg="addSp delSp modSp add">
        <pc:chgData name="Chris Droessler" userId="625c3661-9d64-47fa-b83c-4b49393bd161" providerId="ADAL" clId="{AB779A80-07F3-0C43-BDDD-222A35F653AA}" dt="2020-02-10T17:08:59.937" v="830" actId="207"/>
        <pc:sldMkLst>
          <pc:docMk/>
          <pc:sldMk cId="720703606" sldId="714"/>
        </pc:sldMkLst>
        <pc:spChg chg="add mod">
          <ac:chgData name="Chris Droessler" userId="625c3661-9d64-47fa-b83c-4b49393bd161" providerId="ADAL" clId="{AB779A80-07F3-0C43-BDDD-222A35F653AA}" dt="2020-02-10T17:02:45.322" v="711" actId="20577"/>
          <ac:spMkLst>
            <pc:docMk/>
            <pc:sldMk cId="720703606" sldId="714"/>
            <ac:spMk id="2" creationId="{EB9E3D83-5F00-1C45-ACE8-A239BC73CA18}"/>
          </ac:spMkLst>
        </pc:spChg>
        <pc:spChg chg="add mod">
          <ac:chgData name="Chris Droessler" userId="625c3661-9d64-47fa-b83c-4b49393bd161" providerId="ADAL" clId="{AB779A80-07F3-0C43-BDDD-222A35F653AA}" dt="2020-02-10T17:02:41.257" v="709" actId="20577"/>
          <ac:spMkLst>
            <pc:docMk/>
            <pc:sldMk cId="720703606" sldId="714"/>
            <ac:spMk id="4" creationId="{3B51A202-2700-5D44-990F-272642A3399B}"/>
          </ac:spMkLst>
        </pc:spChg>
        <pc:spChg chg="add mod">
          <ac:chgData name="Chris Droessler" userId="625c3661-9d64-47fa-b83c-4b49393bd161" providerId="ADAL" clId="{AB779A80-07F3-0C43-BDDD-222A35F653AA}" dt="2020-02-10T17:02:50.121" v="712" actId="20577"/>
          <ac:spMkLst>
            <pc:docMk/>
            <pc:sldMk cId="720703606" sldId="714"/>
            <ac:spMk id="5" creationId="{FA482C58-1263-854B-AFCB-74CEC3786BBC}"/>
          </ac:spMkLst>
        </pc:spChg>
        <pc:spChg chg="mod">
          <ac:chgData name="Chris Droessler" userId="625c3661-9d64-47fa-b83c-4b49393bd161" providerId="ADAL" clId="{AB779A80-07F3-0C43-BDDD-222A35F653AA}" dt="2020-02-10T17:08:06.241" v="814" actId="207"/>
          <ac:spMkLst>
            <pc:docMk/>
            <pc:sldMk cId="720703606" sldId="714"/>
            <ac:spMk id="150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32.219" v="661" actId="478"/>
          <ac:spMkLst>
            <pc:docMk/>
            <pc:sldMk cId="720703606" sldId="714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8:14.296" v="815" actId="207"/>
          <ac:spMkLst>
            <pc:docMk/>
            <pc:sldMk cId="720703606" sldId="714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8:59.937" v="830" actId="207"/>
          <ac:spMkLst>
            <pc:docMk/>
            <pc:sldMk cId="720703606" sldId="714"/>
            <ac:spMk id="153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16.867" v="655" actId="478"/>
          <ac:spMkLst>
            <pc:docMk/>
            <pc:sldMk cId="720703606" sldId="714"/>
            <ac:spMk id="154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20.995" v="656" actId="478"/>
          <ac:spMkLst>
            <pc:docMk/>
            <pc:sldMk cId="720703606" sldId="714"/>
            <ac:spMk id="15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7:08.758" v="630" actId="20577"/>
          <ac:spMkLst>
            <pc:docMk/>
            <pc:sldMk cId="720703606" sldId="714"/>
            <ac:spMk id="160" creationId="{00000000-0000-0000-0000-000000000000}"/>
          </ac:spMkLst>
        </pc:spChg>
      </pc:sldChg>
      <pc:sldChg chg="modSp add ord modNotesTx">
        <pc:chgData name="Chris Droessler" userId="625c3661-9d64-47fa-b83c-4b49393bd161" providerId="ADAL" clId="{AB779A80-07F3-0C43-BDDD-222A35F653AA}" dt="2020-02-10T17:07:16.770" v="812" actId="20577"/>
        <pc:sldMkLst>
          <pc:docMk/>
          <pc:sldMk cId="3664086728" sldId="715"/>
        </pc:sldMkLst>
        <pc:spChg chg="mod">
          <ac:chgData name="Chris Droessler" userId="625c3661-9d64-47fa-b83c-4b49393bd161" providerId="ADAL" clId="{AB779A80-07F3-0C43-BDDD-222A35F653AA}" dt="2020-02-10T17:03:24.011" v="716" actId="20577"/>
          <ac:spMkLst>
            <pc:docMk/>
            <pc:sldMk cId="3664086728" sldId="715"/>
            <ac:spMk id="3" creationId="{B3A6DF37-4BD1-BC4C-9FC8-37F5D16BA03A}"/>
          </ac:spMkLst>
        </pc:spChg>
        <pc:spChg chg="mod">
          <ac:chgData name="Chris Droessler" userId="625c3661-9d64-47fa-b83c-4b49393bd161" providerId="ADAL" clId="{AB779A80-07F3-0C43-BDDD-222A35F653AA}" dt="2020-02-10T17:03:32.849" v="733" actId="20577"/>
          <ac:spMkLst>
            <pc:docMk/>
            <pc:sldMk cId="3664086728" sldId="715"/>
            <ac:spMk id="15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41.426" v="757" actId="20577"/>
          <ac:spMkLst>
            <pc:docMk/>
            <pc:sldMk cId="3664086728" sldId="715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49.539" v="776" actId="20577"/>
          <ac:spMkLst>
            <pc:docMk/>
            <pc:sldMk cId="3664086728" sldId="715"/>
            <ac:spMk id="15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56.178" v="782" actId="20577"/>
          <ac:spMkLst>
            <pc:docMk/>
            <pc:sldMk cId="3664086728" sldId="715"/>
            <ac:spMk id="160" creationId="{00000000-0000-0000-0000-000000000000}"/>
          </ac:spMkLst>
        </pc:spChg>
      </pc:sldChg>
      <pc:sldChg chg="addSp delSp modSp add ord modNotesTx">
        <pc:chgData name="Chris Droessler" userId="625c3661-9d64-47fa-b83c-4b49393bd161" providerId="ADAL" clId="{AB779A80-07F3-0C43-BDDD-222A35F653AA}" dt="2020-02-10T17:11:34.054" v="922" actId="1037"/>
        <pc:sldMkLst>
          <pc:docMk/>
          <pc:sldMk cId="2781844091" sldId="716"/>
        </pc:sldMkLst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2" creationId="{EB9E3D83-5F00-1C45-ACE8-A239BC73CA18}"/>
          </ac:spMkLst>
        </pc:spChg>
        <pc:spChg chg="mod">
          <ac:chgData name="Chris Droessler" userId="625c3661-9d64-47fa-b83c-4b49393bd161" providerId="ADAL" clId="{AB779A80-07F3-0C43-BDDD-222A35F653AA}" dt="2020-02-10T17:09:27.445" v="833" actId="20577"/>
          <ac:spMkLst>
            <pc:docMk/>
            <pc:sldMk cId="2781844091" sldId="716"/>
            <ac:spMk id="3" creationId="{B3A6DF37-4BD1-BC4C-9FC8-37F5D16BA03A}"/>
          </ac:spMkLst>
        </pc:spChg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4" creationId="{3B51A202-2700-5D44-990F-272642A3399B}"/>
          </ac:spMkLst>
        </pc:spChg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5" creationId="{FA482C58-1263-854B-AFCB-74CEC3786BBC}"/>
          </ac:spMkLst>
        </pc:spChg>
        <pc:spChg chg="add mod">
          <ac:chgData name="Chris Droessler" userId="625c3661-9d64-47fa-b83c-4b49393bd161" providerId="ADAL" clId="{AB779A80-07F3-0C43-BDDD-222A35F653AA}" dt="2020-02-10T17:11:27.848" v="903" actId="1037"/>
          <ac:spMkLst>
            <pc:docMk/>
            <pc:sldMk cId="2781844091" sldId="716"/>
            <ac:spMk id="12" creationId="{59B10949-6EE5-CB49-AD35-1E599C2984B2}"/>
          </ac:spMkLst>
        </pc:spChg>
        <pc:spChg chg="add mod">
          <ac:chgData name="Chris Droessler" userId="625c3661-9d64-47fa-b83c-4b49393bd161" providerId="ADAL" clId="{AB779A80-07F3-0C43-BDDD-222A35F653AA}" dt="2020-02-10T17:11:30.993" v="913" actId="1037"/>
          <ac:spMkLst>
            <pc:docMk/>
            <pc:sldMk cId="2781844091" sldId="716"/>
            <ac:spMk id="13" creationId="{F5597D9B-D098-314F-9F03-537C79AE9DA2}"/>
          </ac:spMkLst>
        </pc:spChg>
        <pc:spChg chg="add mod">
          <ac:chgData name="Chris Droessler" userId="625c3661-9d64-47fa-b83c-4b49393bd161" providerId="ADAL" clId="{AB779A80-07F3-0C43-BDDD-222A35F653AA}" dt="2020-02-10T17:11:34.054" v="922" actId="1037"/>
          <ac:spMkLst>
            <pc:docMk/>
            <pc:sldMk cId="2781844091" sldId="716"/>
            <ac:spMk id="14" creationId="{9FF7D8C8-E937-F84F-8020-3785A964F785}"/>
          </ac:spMkLst>
        </pc:spChg>
        <pc:spChg chg="mod">
          <ac:chgData name="Chris Droessler" userId="625c3661-9d64-47fa-b83c-4b49393bd161" providerId="ADAL" clId="{AB779A80-07F3-0C43-BDDD-222A35F653AA}" dt="2020-02-10T17:09:40.573" v="840" actId="20577"/>
          <ac:spMkLst>
            <pc:docMk/>
            <pc:sldMk cId="2781844091" sldId="716"/>
            <ac:spMk id="160" creationId="{00000000-0000-0000-0000-000000000000}"/>
          </ac:spMkLst>
        </pc:spChg>
      </pc:sldChg>
      <pc:sldChg chg="modSp add ord">
        <pc:chgData name="Chris Droessler" userId="625c3661-9d64-47fa-b83c-4b49393bd161" providerId="ADAL" clId="{AB779A80-07F3-0C43-BDDD-222A35F653AA}" dt="2020-02-10T17:18:20.270" v="1026" actId="207"/>
        <pc:sldMkLst>
          <pc:docMk/>
          <pc:sldMk cId="3659011642" sldId="717"/>
        </pc:sldMkLst>
        <pc:spChg chg="mod">
          <ac:chgData name="Chris Droessler" userId="625c3661-9d64-47fa-b83c-4b49393bd161" providerId="ADAL" clId="{AB779A80-07F3-0C43-BDDD-222A35F653AA}" dt="2020-02-10T17:18:20.270" v="1026" actId="207"/>
          <ac:spMkLst>
            <pc:docMk/>
            <pc:sldMk cId="3659011642" sldId="717"/>
            <ac:spMk id="135" creationId="{00000000-0000-0000-0000-000000000000}"/>
          </ac:spMkLst>
        </pc:spChg>
      </pc:sldChg>
      <pc:sldMasterChg chg="delSldLayout">
        <pc:chgData name="Chris Droessler" userId="625c3661-9d64-47fa-b83c-4b49393bd161" providerId="ADAL" clId="{AB779A80-07F3-0C43-BDDD-222A35F653AA}" dt="2020-02-10T17:42:20.302" v="1389" actId="2696"/>
        <pc:sldMasterMkLst>
          <pc:docMk/>
          <pc:sldMasterMk cId="2999785688" sldId="2147483648"/>
        </pc:sldMasterMkLst>
        <pc:sldLayoutChg chg="del">
          <pc:chgData name="Chris Droessler" userId="625c3661-9d64-47fa-b83c-4b49393bd161" providerId="ADAL" clId="{AB779A80-07F3-0C43-BDDD-222A35F653AA}" dt="2020-02-10T17:42:20.302" v="1389" actId="2696"/>
          <pc:sldLayoutMkLst>
            <pc:docMk/>
            <pc:sldMasterMk cId="2999785688" sldId="2147483648"/>
            <pc:sldLayoutMk cId="781414520" sldId="2147483660"/>
          </pc:sldLayoutMkLst>
        </pc:sldLayoutChg>
      </pc:sldMasterChg>
    </pc:docChg>
  </pc:docChgLst>
  <pc:docChgLst>
    <pc:chgData name="Chris Droessler" userId="625c3661-9d64-47fa-b83c-4b49393bd161" providerId="ADAL" clId="{31D24C0F-CFC2-7744-8C10-6AEE62854480}"/>
    <pc:docChg chg="delSld">
      <pc:chgData name="Chris Droessler" userId="625c3661-9d64-47fa-b83c-4b49393bd161" providerId="ADAL" clId="{31D24C0F-CFC2-7744-8C10-6AEE62854480}" dt="2020-05-11T12:10:45.009" v="0" actId="2696"/>
      <pc:docMkLst>
        <pc:docMk/>
      </pc:docMkLst>
      <pc:sldChg chg="del">
        <pc:chgData name="Chris Droessler" userId="625c3661-9d64-47fa-b83c-4b49393bd161" providerId="ADAL" clId="{31D24C0F-CFC2-7744-8C10-6AEE62854480}" dt="2020-05-11T12:10:45.009" v="0" actId="2696"/>
        <pc:sldMkLst>
          <pc:docMk/>
          <pc:sldMk cId="372870561" sldId="706"/>
        </pc:sldMkLst>
      </pc:sldChg>
    </pc:docChg>
  </pc:docChgLst>
  <pc:docChgLst>
    <pc:chgData name="Chris Droessler" userId="625c3661-9d64-47fa-b83c-4b49393bd161" providerId="ADAL" clId="{45B3B9DE-C3A3-D24D-AC08-28D3E0BDAADA}"/>
    <pc:docChg chg="custSel addSld modSld">
      <pc:chgData name="Chris Droessler" userId="625c3661-9d64-47fa-b83c-4b49393bd161" providerId="ADAL" clId="{45B3B9DE-C3A3-D24D-AC08-28D3E0BDAADA}" dt="2020-05-12T12:42:31.711" v="485" actId="20577"/>
      <pc:docMkLst>
        <pc:docMk/>
      </pc:docMkLst>
      <pc:sldChg chg="addSp delSp modSp">
        <pc:chgData name="Chris Droessler" userId="625c3661-9d64-47fa-b83c-4b49393bd161" providerId="ADAL" clId="{45B3B9DE-C3A3-D24D-AC08-28D3E0BDAADA}" dt="2020-05-11T13:48:42.837" v="461" actId="478"/>
        <pc:sldMkLst>
          <pc:docMk/>
          <pc:sldMk cId="971664512" sldId="534"/>
        </pc:sldMkLst>
        <pc:spChg chg="add del mod">
          <ac:chgData name="Chris Droessler" userId="625c3661-9d64-47fa-b83c-4b49393bd161" providerId="ADAL" clId="{45B3B9DE-C3A3-D24D-AC08-28D3E0BDAADA}" dt="2020-05-11T13:48:42.837" v="461" actId="478"/>
          <ac:spMkLst>
            <pc:docMk/>
            <pc:sldMk cId="971664512" sldId="534"/>
            <ac:spMk id="5" creationId="{772AE84C-4397-C243-A69D-5D17CEDFF58E}"/>
          </ac:spMkLst>
        </pc:spChg>
      </pc:sldChg>
      <pc:sldChg chg="modSp">
        <pc:chgData name="Chris Droessler" userId="625c3661-9d64-47fa-b83c-4b49393bd161" providerId="ADAL" clId="{45B3B9DE-C3A3-D24D-AC08-28D3E0BDAADA}" dt="2020-05-12T12:42:31.711" v="485" actId="20577"/>
        <pc:sldMkLst>
          <pc:docMk/>
          <pc:sldMk cId="1675513861" sldId="756"/>
        </pc:sldMkLst>
        <pc:spChg chg="mod">
          <ac:chgData name="Chris Droessler" userId="625c3661-9d64-47fa-b83c-4b49393bd161" providerId="ADAL" clId="{45B3B9DE-C3A3-D24D-AC08-28D3E0BDAADA}" dt="2020-05-12T12:42:31.711" v="485" actId="20577"/>
          <ac:spMkLst>
            <pc:docMk/>
            <pc:sldMk cId="1675513861" sldId="756"/>
            <ac:spMk id="2" creationId="{2D60B45B-6484-D94F-A3B8-306BC92469C9}"/>
          </ac:spMkLst>
        </pc:spChg>
      </pc:sldChg>
      <pc:sldChg chg="modSp">
        <pc:chgData name="Chris Droessler" userId="625c3661-9d64-47fa-b83c-4b49393bd161" providerId="ADAL" clId="{45B3B9DE-C3A3-D24D-AC08-28D3E0BDAADA}" dt="2020-05-11T13:08:31.232" v="29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45B3B9DE-C3A3-D24D-AC08-28D3E0BDAADA}" dt="2020-05-11T13:08:31.232" v="29" actId="20577"/>
          <ac:spMkLst>
            <pc:docMk/>
            <pc:sldMk cId="751751510" sldId="761"/>
            <ac:spMk id="3" creationId="{DEE7BACF-8DDA-49AD-8F7F-6D148AEB59BA}"/>
          </ac:spMkLst>
        </pc:spChg>
      </pc:sldChg>
      <pc:sldChg chg="modSp">
        <pc:chgData name="Chris Droessler" userId="625c3661-9d64-47fa-b83c-4b49393bd161" providerId="ADAL" clId="{45B3B9DE-C3A3-D24D-AC08-28D3E0BDAADA}" dt="2020-05-11T13:46:39.174" v="460" actId="20577"/>
        <pc:sldMkLst>
          <pc:docMk/>
          <pc:sldMk cId="365843656" sldId="768"/>
        </pc:sldMkLst>
        <pc:spChg chg="mod">
          <ac:chgData name="Chris Droessler" userId="625c3661-9d64-47fa-b83c-4b49393bd161" providerId="ADAL" clId="{45B3B9DE-C3A3-D24D-AC08-28D3E0BDAADA}" dt="2020-05-11T13:46:39.174" v="460" actId="20577"/>
          <ac:spMkLst>
            <pc:docMk/>
            <pc:sldMk cId="365843656" sldId="768"/>
            <ac:spMk id="2" creationId="{F64F0A26-B967-194D-A34E-1A24A272F847}"/>
          </ac:spMkLst>
        </pc:spChg>
      </pc:sldChg>
      <pc:sldChg chg="modSp add">
        <pc:chgData name="Chris Droessler" userId="625c3661-9d64-47fa-b83c-4b49393bd161" providerId="ADAL" clId="{45B3B9DE-C3A3-D24D-AC08-28D3E0BDAADA}" dt="2020-05-11T13:15:41.737" v="288" actId="20577"/>
        <pc:sldMkLst>
          <pc:docMk/>
          <pc:sldMk cId="207772296" sldId="770"/>
        </pc:sldMkLst>
        <pc:spChg chg="mod">
          <ac:chgData name="Chris Droessler" userId="625c3661-9d64-47fa-b83c-4b49393bd161" providerId="ADAL" clId="{45B3B9DE-C3A3-D24D-AC08-28D3E0BDAADA}" dt="2020-05-11T13:15:41.737" v="288" actId="20577"/>
          <ac:spMkLst>
            <pc:docMk/>
            <pc:sldMk cId="207772296" sldId="770"/>
            <ac:spMk id="2" creationId="{98226CFB-6368-D748-ABA0-30D76ED4C3A1}"/>
          </ac:spMkLst>
        </pc:spChg>
        <pc:spChg chg="mod">
          <ac:chgData name="Chris Droessler" userId="625c3661-9d64-47fa-b83c-4b49393bd161" providerId="ADAL" clId="{45B3B9DE-C3A3-D24D-AC08-28D3E0BDAADA}" dt="2020-05-11T13:11:06.933" v="67" actId="20577"/>
          <ac:spMkLst>
            <pc:docMk/>
            <pc:sldMk cId="207772296" sldId="770"/>
            <ac:spMk id="3" creationId="{0D7CF82E-8155-E546-AC19-FEC7CFC238B7}"/>
          </ac:spMkLst>
        </pc:spChg>
      </pc:sldChg>
    </pc:docChg>
  </pc:docChgLst>
  <pc:docChgLst>
    <pc:chgData name="Chris Droessler" userId="625c3661-9d64-47fa-b83c-4b49393bd161" providerId="ADAL" clId="{9F66A07C-42E3-D34A-AA86-CDC0EF5582F9}"/>
    <pc:docChg chg="undo custSel addSld delSld modSld sldOrd modMainMaster">
      <pc:chgData name="Chris Droessler" userId="625c3661-9d64-47fa-b83c-4b49393bd161" providerId="ADAL" clId="{9F66A07C-42E3-D34A-AA86-CDC0EF5582F9}" dt="2020-01-13T17:14:15.489" v="1169" actId="20577"/>
      <pc:docMkLst>
        <pc:docMk/>
      </pc:docMkLst>
      <pc:sldChg chg="modSp del">
        <pc:chgData name="Chris Droessler" userId="625c3661-9d64-47fa-b83c-4b49393bd161" providerId="ADAL" clId="{9F66A07C-42E3-D34A-AA86-CDC0EF5582F9}" dt="2020-01-09T17:06:18.179" v="413" actId="2696"/>
        <pc:sldMkLst>
          <pc:docMk/>
          <pc:sldMk cId="2378976308" sldId="25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78976308" sldId="256"/>
            <ac:spMk id="129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52:28.162" v="161" actId="403"/>
        <pc:sldMkLst>
          <pc:docMk/>
          <pc:sldMk cId="4118415113" sldId="257"/>
        </pc:sldMkLst>
        <pc:spChg chg="mod">
          <ac:chgData name="Chris Droessler" userId="625c3661-9d64-47fa-b83c-4b49393bd161" providerId="ADAL" clId="{9F66A07C-42E3-D34A-AA86-CDC0EF5582F9}" dt="2020-01-09T16:52:28.162" v="161" actId="403"/>
          <ac:spMkLst>
            <pc:docMk/>
            <pc:sldMk cId="4118415113" sldId="257"/>
            <ac:spMk id="123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42:59.602" v="910" actId="20577"/>
        <pc:sldMkLst>
          <pc:docMk/>
          <pc:sldMk cId="467587892" sldId="259"/>
        </pc:sldMkLst>
        <pc:spChg chg="add del mod">
          <ac:chgData name="Chris Droessler" userId="625c3661-9d64-47fa-b83c-4b49393bd161" providerId="ADAL" clId="{9F66A07C-42E3-D34A-AA86-CDC0EF5582F9}" dt="2020-01-09T16:52:36.497" v="162"/>
          <ac:spMkLst>
            <pc:docMk/>
            <pc:sldMk cId="467587892" sldId="259"/>
            <ac:spMk id="2" creationId="{B0FF81A9-F0E8-B142-AA66-29118743AA49}"/>
          </ac:spMkLst>
        </pc:spChg>
        <pc:spChg chg="add del mod">
          <ac:chgData name="Chris Droessler" userId="625c3661-9d64-47fa-b83c-4b49393bd161" providerId="ADAL" clId="{9F66A07C-42E3-D34A-AA86-CDC0EF5582F9}" dt="2020-01-09T16:52:36.497" v="162"/>
          <ac:spMkLst>
            <pc:docMk/>
            <pc:sldMk cId="467587892" sldId="259"/>
            <ac:spMk id="3" creationId="{0BC2131F-1C4D-C24F-BA73-F3D683D25C74}"/>
          </ac:spMkLst>
        </pc:spChg>
        <pc:spChg chg="add del mod">
          <ac:chgData name="Chris Droessler" userId="625c3661-9d64-47fa-b83c-4b49393bd161" providerId="ADAL" clId="{9F66A07C-42E3-D34A-AA86-CDC0EF5582F9}" dt="2020-01-09T16:52:37.265" v="163"/>
          <ac:spMkLst>
            <pc:docMk/>
            <pc:sldMk cId="467587892" sldId="259"/>
            <ac:spMk id="4" creationId="{3E809044-84B1-6746-AB4E-44F5482FB260}"/>
          </ac:spMkLst>
        </pc:spChg>
        <pc:spChg chg="add del mod">
          <ac:chgData name="Chris Droessler" userId="625c3661-9d64-47fa-b83c-4b49393bd161" providerId="ADAL" clId="{9F66A07C-42E3-D34A-AA86-CDC0EF5582F9}" dt="2020-01-09T16:52:37.265" v="163"/>
          <ac:spMkLst>
            <pc:docMk/>
            <pc:sldMk cId="467587892" sldId="259"/>
            <ac:spMk id="5" creationId="{3333DAE6-4475-F344-8542-88043C433AD0}"/>
          </ac:spMkLst>
        </pc:spChg>
        <pc:spChg chg="add del mod">
          <ac:chgData name="Chris Droessler" userId="625c3661-9d64-47fa-b83c-4b49393bd161" providerId="ADAL" clId="{9F66A07C-42E3-D34A-AA86-CDC0EF5582F9}" dt="2020-01-09T16:52:37.489" v="164"/>
          <ac:spMkLst>
            <pc:docMk/>
            <pc:sldMk cId="467587892" sldId="259"/>
            <ac:spMk id="6" creationId="{8EA25AF4-C7CD-6B40-A7A3-1DCFBE45E0FB}"/>
          </ac:spMkLst>
        </pc:spChg>
        <pc:spChg chg="add del mod">
          <ac:chgData name="Chris Droessler" userId="625c3661-9d64-47fa-b83c-4b49393bd161" providerId="ADAL" clId="{9F66A07C-42E3-D34A-AA86-CDC0EF5582F9}" dt="2020-01-09T16:52:37.489" v="164"/>
          <ac:spMkLst>
            <pc:docMk/>
            <pc:sldMk cId="467587892" sldId="259"/>
            <ac:spMk id="7" creationId="{A97877CA-AEE8-1C47-8861-6F36C55D28E3}"/>
          </ac:spMkLst>
        </pc:spChg>
        <pc:spChg chg="mod">
          <ac:chgData name="Chris Droessler" userId="625c3661-9d64-47fa-b83c-4b49393bd161" providerId="ADAL" clId="{9F66A07C-42E3-D34A-AA86-CDC0EF5582F9}" dt="2020-01-13T16:42:59.602" v="910" actId="20577"/>
          <ac:spMkLst>
            <pc:docMk/>
            <pc:sldMk cId="467587892" sldId="259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467587892" sldId="259"/>
            <ac:spMk id="159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4:15.533" v="659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9F66A07C-42E3-D34A-AA86-CDC0EF5582F9}" dt="2020-01-09T17:08:27.973" v="434" actId="20577"/>
          <ac:spMkLst>
            <pc:docMk/>
            <pc:sldMk cId="4278936860" sldId="260"/>
            <ac:spMk id="2" creationId="{4790E6F2-0BAF-6A44-87D4-23A2382430C0}"/>
          </ac:spMkLst>
        </pc:spChg>
        <pc:spChg chg="mod">
          <ac:chgData name="Chris Droessler" userId="625c3661-9d64-47fa-b83c-4b49393bd161" providerId="ADAL" clId="{9F66A07C-42E3-D34A-AA86-CDC0EF5582F9}" dt="2020-01-10T14:14:15.533" v="659" actId="20577"/>
          <ac:spMkLst>
            <pc:docMk/>
            <pc:sldMk cId="4278936860" sldId="260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1.853" v="393"/>
          <ac:spMkLst>
            <pc:docMk/>
            <pc:sldMk cId="4278936860" sldId="260"/>
            <ac:spMk id="4" creationId="{3BB87DB2-07C7-2249-94E0-A2A27A7E0D1A}"/>
          </ac:spMkLst>
        </pc:spChg>
        <pc:spChg chg="add del mod">
          <ac:chgData name="Chris Droessler" userId="625c3661-9d64-47fa-b83c-4b49393bd161" providerId="ADAL" clId="{9F66A07C-42E3-D34A-AA86-CDC0EF5582F9}" dt="2020-01-09T17:03:41.853" v="393"/>
          <ac:spMkLst>
            <pc:docMk/>
            <pc:sldMk cId="4278936860" sldId="260"/>
            <ac:spMk id="5" creationId="{B46E0130-F5B3-804A-91A9-9F7B5DF46F53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9" v="418" actId="2696"/>
        <pc:sldMkLst>
          <pc:docMk/>
          <pc:sldMk cId="1133732581" sldId="26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133732581" sldId="261"/>
            <ac:spMk id="197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18.201" v="419" actId="2696"/>
        <pc:sldMkLst>
          <pc:docMk/>
          <pc:sldMk cId="3776938010" sldId="262"/>
        </pc:sldMkLst>
      </pc:sldChg>
      <pc:sldChg chg="modSp del">
        <pc:chgData name="Chris Droessler" userId="625c3661-9d64-47fa-b83c-4b49393bd161" providerId="ADAL" clId="{9F66A07C-42E3-D34A-AA86-CDC0EF5582F9}" dt="2020-01-09T17:06:18.188" v="415" actId="2696"/>
        <pc:sldMkLst>
          <pc:docMk/>
          <pc:sldMk cId="1272993466" sldId="26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2" creationId="{625B219F-749E-2341-8B5D-AF6CFC478B36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2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18.206" v="421" actId="2696"/>
        <pc:sldMkLst>
          <pc:docMk/>
          <pc:sldMk cId="3092514365" sldId="264"/>
        </pc:sldMkLst>
      </pc:sldChg>
      <pc:sldChg chg="modSp del">
        <pc:chgData name="Chris Droessler" userId="625c3661-9d64-47fa-b83c-4b49393bd161" providerId="ADAL" clId="{9F66A07C-42E3-D34A-AA86-CDC0EF5582F9}" dt="2020-01-09T17:06:18.208" v="422" actId="2696"/>
        <pc:sldMkLst>
          <pc:docMk/>
          <pc:sldMk cId="3228340405" sldId="265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228340405" sldId="265"/>
            <ac:spMk id="240" creationId="{00000000-0000-0000-0000-000000000000}"/>
          </ac:spMkLst>
        </pc:spChg>
      </pc:sldChg>
      <pc:sldChg chg="modSp del">
        <pc:chgData name="Chris Droessler" userId="625c3661-9d64-47fa-b83c-4b49393bd161" providerId="ADAL" clId="{9F66A07C-42E3-D34A-AA86-CDC0EF5582F9}" dt="2020-01-09T17:06:18.210" v="423" actId="2696"/>
        <pc:sldMkLst>
          <pc:docMk/>
          <pc:sldMk cId="2800900242" sldId="26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800900242" sldId="266"/>
            <ac:spMk id="25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5:03.335" v="669" actId="20577"/>
        <pc:sldMkLst>
          <pc:docMk/>
          <pc:sldMk cId="2258648291" sldId="267"/>
        </pc:sldMkLst>
        <pc:spChg chg="mod">
          <ac:chgData name="Chris Droessler" userId="625c3661-9d64-47fa-b83c-4b49393bd161" providerId="ADAL" clId="{9F66A07C-42E3-D34A-AA86-CDC0EF5582F9}" dt="2020-01-10T14:15:03.335" v="669" actId="20577"/>
          <ac:spMkLst>
            <pc:docMk/>
            <pc:sldMk cId="2258648291" sldId="267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5.661" v="394"/>
          <ac:spMkLst>
            <pc:docMk/>
            <pc:sldMk cId="2258648291" sldId="267"/>
            <ac:spMk id="4" creationId="{6DFB865A-34BA-5E4D-846B-1752E03988CA}"/>
          </ac:spMkLst>
        </pc:spChg>
        <pc:spChg chg="add del mod">
          <ac:chgData name="Chris Droessler" userId="625c3661-9d64-47fa-b83c-4b49393bd161" providerId="ADAL" clId="{9F66A07C-42E3-D34A-AA86-CDC0EF5582F9}" dt="2020-01-09T17:03:45.661" v="394"/>
          <ac:spMkLst>
            <pc:docMk/>
            <pc:sldMk cId="2258648291" sldId="267"/>
            <ac:spMk id="5" creationId="{8987E777-20A2-BB49-9D2F-056F7DA07C71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3" v="416" actId="2696"/>
        <pc:sldMkLst>
          <pc:docMk/>
          <pc:sldMk cId="2011833291" sldId="282"/>
        </pc:sldMkLst>
        <pc:spChg chg="mod">
          <ac:chgData name="Chris Droessler" userId="625c3661-9d64-47fa-b83c-4b49393bd161" providerId="ADAL" clId="{9F66A07C-42E3-D34A-AA86-CDC0EF5582F9}" dt="2020-01-09T16:33:41.441" v="1" actId="27636"/>
          <ac:spMkLst>
            <pc:docMk/>
            <pc:sldMk cId="2011833291" sldId="282"/>
            <ac:spMk id="2" creationId="{95CF62E6-83B6-FF4E-8C20-C33111DACB13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5" creationId="{5927EF31-A0D2-D84A-9A67-73BEF545F6B5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6" creationId="{4F3F5599-C383-894C-B9B8-DD81931840DB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7" creationId="{187AA8DF-2C40-D843-BAB5-04D812004525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9" creationId="{00000000-0000-0000-0000-000000000000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6" v="417" actId="2696"/>
        <pc:sldMkLst>
          <pc:docMk/>
          <pc:sldMk cId="2363076874" sldId="283"/>
        </pc:sldMkLst>
        <pc:spChg chg="mod">
          <ac:chgData name="Chris Droessler" userId="625c3661-9d64-47fa-b83c-4b49393bd161" providerId="ADAL" clId="{9F66A07C-42E3-D34A-AA86-CDC0EF5582F9}" dt="2020-01-09T16:33:41.448" v="2" actId="27636"/>
          <ac:spMkLst>
            <pc:docMk/>
            <pc:sldMk cId="2363076874" sldId="283"/>
            <ac:spMk id="2" creationId="{A7A50D40-5A24-3347-84A4-07E67F7C4D06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4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44:49.155" v="120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048565599" sldId="291"/>
            <ac:spMk id="2" creationId="{B0D331E7-BF0F-0641-A40B-823AC0AD88A5}"/>
          </ac:spMkLst>
        </pc:spChg>
        <pc:spChg chg="mod">
          <ac:chgData name="Chris Droessler" userId="625c3661-9d64-47fa-b83c-4b49393bd161" providerId="ADAL" clId="{9F66A07C-42E3-D34A-AA86-CDC0EF5582F9}" dt="2020-01-09T16:44:49.155" v="120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34:09.703" v="19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9F66A07C-42E3-D34A-AA86-CDC0EF5582F9}" dt="2020-01-09T16:34:09.703" v="19" actId="20577"/>
          <ac:spMkLst>
            <pc:docMk/>
            <pc:sldMk cId="971664512" sldId="534"/>
            <ac:spMk id="3" creationId="{00000000-0000-0000-0000-000000000000}"/>
          </ac:spMkLst>
        </pc:spChg>
        <pc:picChg chg="mod">
          <ac:chgData name="Chris Droessler" userId="625c3661-9d64-47fa-b83c-4b49393bd161" providerId="ADAL" clId="{9F66A07C-42E3-D34A-AA86-CDC0EF5582F9}" dt="2020-01-09T16:33:58.814" v="3" actId="1076"/>
          <ac:picMkLst>
            <pc:docMk/>
            <pc:sldMk cId="971664512" sldId="534"/>
            <ac:picMk id="4" creationId="{00000000-0000-0000-0000-000000000000}"/>
          </ac:picMkLst>
        </pc:picChg>
      </pc:sldChg>
      <pc:sldChg chg="del">
        <pc:chgData name="Chris Droessler" userId="625c3661-9d64-47fa-b83c-4b49393bd161" providerId="ADAL" clId="{9F66A07C-42E3-D34A-AA86-CDC0EF5582F9}" dt="2020-01-09T16:46:11.486" v="149" actId="2696"/>
        <pc:sldMkLst>
          <pc:docMk/>
          <pc:sldMk cId="503736447" sldId="560"/>
        </pc:sldMkLst>
      </pc:sldChg>
      <pc:sldChg chg="addSp delSp modSp">
        <pc:chgData name="Chris Droessler" userId="625c3661-9d64-47fa-b83c-4b49393bd161" providerId="ADAL" clId="{9F66A07C-42E3-D34A-AA86-CDC0EF5582F9}" dt="2020-01-13T16:58:20.613" v="1085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9F66A07C-42E3-D34A-AA86-CDC0EF5582F9}" dt="2020-01-13T16:58:20.613" v="1085" actId="20577"/>
          <ac:spMkLst>
            <pc:docMk/>
            <pc:sldMk cId="2418671024" sldId="561"/>
            <ac:spMk id="2" creationId="{E9498E27-4A46-4D9F-B919-4A6091A07762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418671024" sldId="561"/>
            <ac:spMk id="3" creationId="{84FD1E09-3081-44D3-B18F-524252EDFB65}"/>
          </ac:spMkLst>
        </pc:spChg>
        <pc:spChg chg="add del mod">
          <ac:chgData name="Chris Droessler" userId="625c3661-9d64-47fa-b83c-4b49393bd161" providerId="ADAL" clId="{9F66A07C-42E3-D34A-AA86-CDC0EF5582F9}" dt="2020-01-09T17:05:14.616" v="404"/>
          <ac:spMkLst>
            <pc:docMk/>
            <pc:sldMk cId="2418671024" sldId="561"/>
            <ac:spMk id="4" creationId="{FD189D38-9D98-424B-92F6-ECA3A1C27DD3}"/>
          </ac:spMkLst>
        </pc:spChg>
        <pc:spChg chg="add del mod">
          <ac:chgData name="Chris Droessler" userId="625c3661-9d64-47fa-b83c-4b49393bd161" providerId="ADAL" clId="{9F66A07C-42E3-D34A-AA86-CDC0EF5582F9}" dt="2020-01-09T17:05:14.616" v="404"/>
          <ac:spMkLst>
            <pc:docMk/>
            <pc:sldMk cId="2418671024" sldId="561"/>
            <ac:spMk id="5" creationId="{6CD45551-EA56-5142-BB85-B2D3022FACC4}"/>
          </ac:spMkLst>
        </pc:spChg>
        <pc:spChg chg="add del mod">
          <ac:chgData name="Chris Droessler" userId="625c3661-9d64-47fa-b83c-4b49393bd161" providerId="ADAL" clId="{9F66A07C-42E3-D34A-AA86-CDC0EF5582F9}" dt="2020-01-09T17:05:15.480" v="405"/>
          <ac:spMkLst>
            <pc:docMk/>
            <pc:sldMk cId="2418671024" sldId="561"/>
            <ac:spMk id="7" creationId="{0FC0EA21-FF54-C14A-8591-BA881A98E580}"/>
          </ac:spMkLst>
        </pc:spChg>
        <pc:spChg chg="add del mod">
          <ac:chgData name="Chris Droessler" userId="625c3661-9d64-47fa-b83c-4b49393bd161" providerId="ADAL" clId="{9F66A07C-42E3-D34A-AA86-CDC0EF5582F9}" dt="2020-01-09T17:05:15.480" v="405"/>
          <ac:spMkLst>
            <pc:docMk/>
            <pc:sldMk cId="2418671024" sldId="561"/>
            <ac:spMk id="8" creationId="{72422098-D81F-3549-9557-58333DAA8CC4}"/>
          </ac:spMkLst>
        </pc:spChg>
        <pc:spChg chg="add del mod">
          <ac:chgData name="Chris Droessler" userId="625c3661-9d64-47fa-b83c-4b49393bd161" providerId="ADAL" clId="{9F66A07C-42E3-D34A-AA86-CDC0EF5582F9}" dt="2020-01-09T17:05:15.656" v="406"/>
          <ac:spMkLst>
            <pc:docMk/>
            <pc:sldMk cId="2418671024" sldId="561"/>
            <ac:spMk id="9" creationId="{A803FB07-F346-CB4F-AE88-C6AEC944C489}"/>
          </ac:spMkLst>
        </pc:spChg>
        <pc:spChg chg="add del mod">
          <ac:chgData name="Chris Droessler" userId="625c3661-9d64-47fa-b83c-4b49393bd161" providerId="ADAL" clId="{9F66A07C-42E3-D34A-AA86-CDC0EF5582F9}" dt="2020-01-09T17:05:15.656" v="406"/>
          <ac:spMkLst>
            <pc:docMk/>
            <pc:sldMk cId="2418671024" sldId="561"/>
            <ac:spMk id="10" creationId="{02D40F30-59A5-1A40-8FFB-B34EED7F32C0}"/>
          </ac:spMkLst>
        </pc:spChg>
        <pc:spChg chg="add del mod">
          <ac:chgData name="Chris Droessler" userId="625c3661-9d64-47fa-b83c-4b49393bd161" providerId="ADAL" clId="{9F66A07C-42E3-D34A-AA86-CDC0EF5582F9}" dt="2020-01-09T17:05:16.024" v="407"/>
          <ac:spMkLst>
            <pc:docMk/>
            <pc:sldMk cId="2418671024" sldId="561"/>
            <ac:spMk id="11" creationId="{7CEE2303-B120-C440-996C-F499D81C7D1E}"/>
          </ac:spMkLst>
        </pc:spChg>
        <pc:spChg chg="add del mod">
          <ac:chgData name="Chris Droessler" userId="625c3661-9d64-47fa-b83c-4b49393bd161" providerId="ADAL" clId="{9F66A07C-42E3-D34A-AA86-CDC0EF5582F9}" dt="2020-01-09T17:05:16.024" v="407"/>
          <ac:spMkLst>
            <pc:docMk/>
            <pc:sldMk cId="2418671024" sldId="561"/>
            <ac:spMk id="12" creationId="{BA11E135-0F80-6741-A62F-399BC3924658}"/>
          </ac:spMkLst>
        </pc:spChg>
        <pc:picChg chg="mod">
          <ac:chgData name="Chris Droessler" userId="625c3661-9d64-47fa-b83c-4b49393bd161" providerId="ADAL" clId="{9F66A07C-42E3-D34A-AA86-CDC0EF5582F9}" dt="2020-01-09T17:05:21.022" v="408" actId="1076"/>
          <ac:picMkLst>
            <pc:docMk/>
            <pc:sldMk cId="2418671024" sldId="561"/>
            <ac:picMk id="6" creationId="{7CA6E6DB-6B9D-7946-81BB-EDCCCBB0B4C0}"/>
          </ac:picMkLst>
        </pc:picChg>
      </pc:sldChg>
      <pc:sldChg chg="modSp">
        <pc:chgData name="Chris Droessler" userId="625c3661-9d64-47fa-b83c-4b49393bd161" providerId="ADAL" clId="{9F66A07C-42E3-D34A-AA86-CDC0EF5582F9}" dt="2020-01-09T16:38:32.687" v="53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9F66A07C-42E3-D34A-AA86-CDC0EF5582F9}" dt="2020-01-09T16:38:32.687" v="53" actId="20577"/>
          <ac:spMkLst>
            <pc:docMk/>
            <pc:sldMk cId="2392971145" sldId="572"/>
            <ac:spMk id="2" creationId="{70E7FB36-DF07-B44D-8D38-59F39D617117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392971145" sldId="572"/>
            <ac:picMk id="4" creationId="{1BA95F95-508F-D24C-AD92-363A99834ED3}"/>
          </ac:picMkLst>
        </pc:picChg>
      </pc:sldChg>
      <pc:sldChg chg="modSp del">
        <pc:chgData name="Chris Droessler" userId="625c3661-9d64-47fa-b83c-4b49393bd161" providerId="ADAL" clId="{9F66A07C-42E3-D34A-AA86-CDC0EF5582F9}" dt="2020-01-09T17:06:18.184" v="414" actId="2696"/>
        <pc:sldMkLst>
          <pc:docMk/>
          <pc:sldMk cId="1303851975" sldId="57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8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2" creationId="{00000000-0000-0000-0000-000000000000}"/>
          </ac:spMkLst>
        </pc:spChg>
        <pc:grpChg chg="mod">
          <ac:chgData name="Chris Droessler" userId="625c3661-9d64-47fa-b83c-4b49393bd161" providerId="ADAL" clId="{9F66A07C-42E3-D34A-AA86-CDC0EF5582F9}" dt="2020-01-09T16:33:41.265" v="0"/>
          <ac:grpSpMkLst>
            <pc:docMk/>
            <pc:sldMk cId="1303851975" sldId="573"/>
            <ac:grpSpMk id="208" creationId="{00000000-0000-0000-0000-000000000000}"/>
          </ac:grpSpMkLst>
        </pc:grpChg>
      </pc:sldChg>
      <pc:sldChg chg="modSp">
        <pc:chgData name="Chris Droessler" userId="625c3661-9d64-47fa-b83c-4b49393bd161" providerId="ADAL" clId="{9F66A07C-42E3-D34A-AA86-CDC0EF5582F9}" dt="2020-01-13T17:08:42.543" v="1161" actId="20577"/>
        <pc:sldMkLst>
          <pc:docMk/>
          <pc:sldMk cId="2042262642" sldId="634"/>
        </pc:sldMkLst>
        <pc:spChg chg="mod">
          <ac:chgData name="Chris Droessler" userId="625c3661-9d64-47fa-b83c-4b49393bd161" providerId="ADAL" clId="{9F66A07C-42E3-D34A-AA86-CDC0EF5582F9}" dt="2020-01-13T17:08:42.543" v="1161" actId="20577"/>
          <ac:spMkLst>
            <pc:docMk/>
            <pc:sldMk cId="2042262642" sldId="6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44:30.332" v="110" actId="20577"/>
        <pc:sldMkLst>
          <pc:docMk/>
          <pc:sldMk cId="1831575911" sldId="644"/>
        </pc:sldMkLst>
        <pc:spChg chg="mod">
          <ac:chgData name="Chris Droessler" userId="625c3661-9d64-47fa-b83c-4b49393bd161" providerId="ADAL" clId="{9F66A07C-42E3-D34A-AA86-CDC0EF5582F9}" dt="2020-01-09T16:44:30.332" v="110" actId="20577"/>
          <ac:spMkLst>
            <pc:docMk/>
            <pc:sldMk cId="1831575911" sldId="644"/>
            <ac:spMk id="3" creationId="{F2A926FA-CE2A-2A4F-9929-E36845B1DE23}"/>
          </ac:spMkLst>
        </pc:spChg>
      </pc:sldChg>
      <pc:sldChg chg="modSp del">
        <pc:chgData name="Chris Droessler" userId="625c3661-9d64-47fa-b83c-4b49393bd161" providerId="ADAL" clId="{9F66A07C-42E3-D34A-AA86-CDC0EF5582F9}" dt="2020-01-09T17:06:18.204" v="420" actId="2696"/>
        <pc:sldMkLst>
          <pc:docMk/>
          <pc:sldMk cId="3713211416" sldId="657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1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2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27" creationId="{00000000-0000-0000-0000-000000000000}"/>
          </ac:spMkLst>
        </pc:spChg>
      </pc:sldChg>
      <pc:sldChg chg="modSp ord modNotesTx">
        <pc:chgData name="Chris Droessler" userId="625c3661-9d64-47fa-b83c-4b49393bd161" providerId="ADAL" clId="{9F66A07C-42E3-D34A-AA86-CDC0EF5582F9}" dt="2020-01-09T16:52:18.375" v="160"/>
        <pc:sldMkLst>
          <pc:docMk/>
          <pc:sldMk cId="3534465971" sldId="658"/>
        </pc:sldMkLst>
        <pc:spChg chg="mod">
          <ac:chgData name="Chris Droessler" userId="625c3661-9d64-47fa-b83c-4b49393bd161" providerId="ADAL" clId="{9F66A07C-42E3-D34A-AA86-CDC0EF5582F9}" dt="2020-01-09T16:50:33.901" v="153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21.312" v="425" actId="2696"/>
        <pc:sldMkLst>
          <pc:docMk/>
          <pc:sldMk cId="694530135" sldId="660"/>
        </pc:sldMkLst>
      </pc:sldChg>
      <pc:sldChg chg="del">
        <pc:chgData name="Chris Droessler" userId="625c3661-9d64-47fa-b83c-4b49393bd161" providerId="ADAL" clId="{9F66A07C-42E3-D34A-AA86-CDC0EF5582F9}" dt="2020-01-09T17:06:20.521" v="424" actId="2696"/>
        <pc:sldMkLst>
          <pc:docMk/>
          <pc:sldMk cId="3225646513" sldId="661"/>
        </pc:sldMkLst>
      </pc:sldChg>
      <pc:sldChg chg="modSp ord">
        <pc:chgData name="Chris Droessler" userId="625c3661-9d64-47fa-b83c-4b49393bd161" providerId="ADAL" clId="{9F66A07C-42E3-D34A-AA86-CDC0EF5582F9}" dt="2020-01-10T14:09:49.173" v="562" actId="20577"/>
        <pc:sldMkLst>
          <pc:docMk/>
          <pc:sldMk cId="4124514271" sldId="662"/>
        </pc:sldMkLst>
        <pc:spChg chg="mod">
          <ac:chgData name="Chris Droessler" userId="625c3661-9d64-47fa-b83c-4b49393bd161" providerId="ADAL" clId="{9F66A07C-42E3-D34A-AA86-CDC0EF5582F9}" dt="2020-01-10T14:09:49.173" v="562" actId="20577"/>
          <ac:spMkLst>
            <pc:docMk/>
            <pc:sldMk cId="4124514271" sldId="662"/>
            <ac:spMk id="2" creationId="{20FE68D4-A736-2846-A536-DBD1805AD3DB}"/>
          </ac:spMkLst>
        </pc:spChg>
      </pc:sldChg>
      <pc:sldChg chg="del ord">
        <pc:chgData name="Chris Droessler" userId="625c3661-9d64-47fa-b83c-4b49393bd161" providerId="ADAL" clId="{9F66A07C-42E3-D34A-AA86-CDC0EF5582F9}" dt="2020-01-09T17:00:06.441" v="306" actId="2696"/>
        <pc:sldMkLst>
          <pc:docMk/>
          <pc:sldMk cId="4195290847" sldId="663"/>
        </pc:sldMkLst>
      </pc:sldChg>
      <pc:sldChg chg="del">
        <pc:chgData name="Chris Droessler" userId="625c3661-9d64-47fa-b83c-4b49393bd161" providerId="ADAL" clId="{9F66A07C-42E3-D34A-AA86-CDC0EF5582F9}" dt="2020-01-09T16:37:56.615" v="30" actId="2696"/>
        <pc:sldMkLst>
          <pc:docMk/>
          <pc:sldMk cId="3149178407" sldId="664"/>
        </pc:sldMkLst>
      </pc:sldChg>
      <pc:sldChg chg="del">
        <pc:chgData name="Chris Droessler" userId="625c3661-9d64-47fa-b83c-4b49393bd161" providerId="ADAL" clId="{9F66A07C-42E3-D34A-AA86-CDC0EF5582F9}" dt="2020-01-09T16:37:56.625" v="31" actId="2696"/>
        <pc:sldMkLst>
          <pc:docMk/>
          <pc:sldMk cId="182015177" sldId="665"/>
        </pc:sldMkLst>
      </pc:sldChg>
      <pc:sldChg chg="modSp del">
        <pc:chgData name="Chris Droessler" userId="625c3661-9d64-47fa-b83c-4b49393bd161" providerId="ADAL" clId="{9F66A07C-42E3-D34A-AA86-CDC0EF5582F9}" dt="2020-01-09T16:37:56.634" v="32" actId="2696"/>
        <pc:sldMkLst>
          <pc:docMk/>
          <pc:sldMk cId="3621036115" sldId="66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621036115" sldId="666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621036115" sldId="666"/>
            <ac:picMk id="17" creationId="{2598F423-F7E2-0745-B3DC-2A5E5E5E5F8D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42" v="33" actId="2696"/>
        <pc:sldMkLst>
          <pc:docMk/>
          <pc:sldMk cId="2613191324" sldId="667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613191324" sldId="667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613191324" sldId="667"/>
            <ac:picMk id="4" creationId="{7CD821D8-4BF5-AA4A-8A04-B7923750764C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51" v="34" actId="2696"/>
        <pc:sldMkLst>
          <pc:docMk/>
          <pc:sldMk cId="2816986587" sldId="668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816986587" sldId="668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816986587" sldId="668"/>
            <ac:picMk id="5" creationId="{17A46C1D-AE7F-AA48-B3BA-68DBE5D6D342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60" v="35" actId="2696"/>
        <pc:sldMkLst>
          <pc:docMk/>
          <pc:sldMk cId="3355172008" sldId="669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355172008" sldId="669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355172008" sldId="669"/>
            <ac:picMk id="5" creationId="{9E2F54B0-4872-C748-AD3D-D8327037B57E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69" v="36" actId="2696"/>
        <pc:sldMkLst>
          <pc:docMk/>
          <pc:sldMk cId="57700198" sldId="670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57700198" sldId="670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7700198" sldId="670"/>
            <ac:picMk id="4" creationId="{33B33AC8-7739-6E45-B19A-60743C21B24C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77" v="37" actId="2696"/>
        <pc:sldMkLst>
          <pc:docMk/>
          <pc:sldMk cId="4073427048" sldId="67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4073427048" sldId="671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4073427048" sldId="671"/>
            <ac:picMk id="7" creationId="{E836D409-D73B-524D-8BB2-A55595234045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85" v="38" actId="2696"/>
        <pc:sldMkLst>
          <pc:docMk/>
          <pc:sldMk cId="2312103838" sldId="672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12103838" sldId="672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312103838" sldId="672"/>
            <ac:picMk id="4" creationId="{2DA1AFE0-DF67-E84B-922D-AE641AE7617B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93" v="39" actId="2696"/>
        <pc:sldMkLst>
          <pc:docMk/>
          <pc:sldMk cId="880189499" sldId="67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880189499" sldId="673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880189499" sldId="673"/>
            <ac:picMk id="5" creationId="{154A600F-2A3B-4B45-9654-483CFF25FA60}"/>
          </ac:picMkLst>
        </pc:picChg>
      </pc:sldChg>
      <pc:sldChg chg="del">
        <pc:chgData name="Chris Droessler" userId="625c3661-9d64-47fa-b83c-4b49393bd161" providerId="ADAL" clId="{9F66A07C-42E3-D34A-AA86-CDC0EF5582F9}" dt="2020-01-09T16:37:56.605" v="29" actId="2696"/>
        <pc:sldMkLst>
          <pc:docMk/>
          <pc:sldMk cId="1845352423" sldId="674"/>
        </pc:sldMkLst>
      </pc:sldChg>
      <pc:sldChg chg="modSp del">
        <pc:chgData name="Chris Droessler" userId="625c3661-9d64-47fa-b83c-4b49393bd161" providerId="ADAL" clId="{9F66A07C-42E3-D34A-AA86-CDC0EF5582F9}" dt="2020-01-09T16:38:03.082" v="43" actId="2696"/>
        <pc:sldMkLst>
          <pc:docMk/>
          <pc:sldMk cId="375794531" sldId="676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75794531" sldId="676"/>
            <ac:picMk id="9" creationId="{B97586CD-663D-194B-9D00-12951D1A1DF2}"/>
          </ac:picMkLst>
        </pc:picChg>
      </pc:sldChg>
      <pc:sldChg chg="del">
        <pc:chgData name="Chris Droessler" userId="625c3661-9d64-47fa-b83c-4b49393bd161" providerId="ADAL" clId="{9F66A07C-42E3-D34A-AA86-CDC0EF5582F9}" dt="2020-01-09T17:06:22.291" v="427" actId="2696"/>
        <pc:sldMkLst>
          <pc:docMk/>
          <pc:sldMk cId="3948723620" sldId="677"/>
        </pc:sldMkLst>
      </pc:sldChg>
      <pc:sldChg chg="del">
        <pc:chgData name="Chris Droessler" userId="625c3661-9d64-47fa-b83c-4b49393bd161" providerId="ADAL" clId="{9F66A07C-42E3-D34A-AA86-CDC0EF5582F9}" dt="2020-01-09T17:06:21.849" v="426" actId="2696"/>
        <pc:sldMkLst>
          <pc:docMk/>
          <pc:sldMk cId="561125537" sldId="678"/>
        </pc:sldMkLst>
      </pc:sldChg>
      <pc:sldChg chg="addSp delSp modSp">
        <pc:chgData name="Chris Droessler" userId="625c3661-9d64-47fa-b83c-4b49393bd161" providerId="ADAL" clId="{9F66A07C-42E3-D34A-AA86-CDC0EF5582F9}" dt="2020-01-09T17:04:19.199" v="402"/>
        <pc:sldMkLst>
          <pc:docMk/>
          <pc:sldMk cId="3804131059" sldId="679"/>
        </pc:sldMkLst>
        <pc:spChg chg="add del mod">
          <ac:chgData name="Chris Droessler" userId="625c3661-9d64-47fa-b83c-4b49393bd161" providerId="ADAL" clId="{9F66A07C-42E3-D34A-AA86-CDC0EF5582F9}" dt="2020-01-09T17:04:19.199" v="402"/>
          <ac:spMkLst>
            <pc:docMk/>
            <pc:sldMk cId="3804131059" sldId="679"/>
            <ac:spMk id="4" creationId="{51D31983-7F82-2F47-9731-1948C7EAF71D}"/>
          </ac:spMkLst>
        </pc:spChg>
        <pc:spChg chg="add del mod">
          <ac:chgData name="Chris Droessler" userId="625c3661-9d64-47fa-b83c-4b49393bd161" providerId="ADAL" clId="{9F66A07C-42E3-D34A-AA86-CDC0EF5582F9}" dt="2020-01-09T17:04:19.199" v="402"/>
          <ac:spMkLst>
            <pc:docMk/>
            <pc:sldMk cId="3804131059" sldId="679"/>
            <ac:spMk id="5" creationId="{D7D412AC-AC64-AA44-B0E1-9BA90D934C84}"/>
          </ac:spMkLst>
        </pc:spChg>
      </pc:sldChg>
      <pc:sldChg chg="addSp modSp modAnim">
        <pc:chgData name="Chris Droessler" userId="625c3661-9d64-47fa-b83c-4b49393bd161" providerId="ADAL" clId="{9F66A07C-42E3-D34A-AA86-CDC0EF5582F9}" dt="2020-01-13T16:50:24.356" v="997" actId="14100"/>
        <pc:sldMkLst>
          <pc:docMk/>
          <pc:sldMk cId="2740154125" sldId="680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740154125" sldId="680"/>
            <ac:spMk id="3" creationId="{280E86D7-3E17-AE48-91BC-43C859DD99F4}"/>
          </ac:spMkLst>
        </pc:spChg>
        <pc:spChg chg="add mod">
          <ac:chgData name="Chris Droessler" userId="625c3661-9d64-47fa-b83c-4b49393bd161" providerId="ADAL" clId="{9F66A07C-42E3-D34A-AA86-CDC0EF5582F9}" dt="2020-01-13T16:50:24.356" v="997" actId="14100"/>
          <ac:spMkLst>
            <pc:docMk/>
            <pc:sldMk cId="2740154125" sldId="680"/>
            <ac:spMk id="4" creationId="{BD9DDBA6-7EB8-CB45-8ACA-CC00EF533AE0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740154125" sldId="680"/>
            <ac:picMk id="9" creationId="{87AD5777-8098-5346-A09D-D20E7BE9B725}"/>
          </ac:picMkLst>
        </pc:picChg>
      </pc:sldChg>
      <pc:sldChg chg="addSp delSp modSp modAnim">
        <pc:chgData name="Chris Droessler" userId="625c3661-9d64-47fa-b83c-4b49393bd161" providerId="ADAL" clId="{9F66A07C-42E3-D34A-AA86-CDC0EF5582F9}" dt="2020-01-13T17:02:20.650" v="1099" actId="14100"/>
        <pc:sldMkLst>
          <pc:docMk/>
          <pc:sldMk cId="3136171279" sldId="681"/>
        </pc:sldMkLst>
        <pc:spChg chg="add del mod">
          <ac:chgData name="Chris Droessler" userId="625c3661-9d64-47fa-b83c-4b49393bd161" providerId="ADAL" clId="{9F66A07C-42E3-D34A-AA86-CDC0EF5582F9}" dt="2020-01-13T17:01:29.521" v="1090" actId="478"/>
          <ac:spMkLst>
            <pc:docMk/>
            <pc:sldMk cId="3136171279" sldId="681"/>
            <ac:spMk id="2" creationId="{BD0974D0-3560-7148-9D9F-B94FF12A1097}"/>
          </ac:spMkLst>
        </pc:spChg>
        <pc:spChg chg="add mod">
          <ac:chgData name="Chris Droessler" userId="625c3661-9d64-47fa-b83c-4b49393bd161" providerId="ADAL" clId="{9F66A07C-42E3-D34A-AA86-CDC0EF5582F9}" dt="2020-01-13T17:02:03.475" v="1095" actId="208"/>
          <ac:spMkLst>
            <pc:docMk/>
            <pc:sldMk cId="3136171279" sldId="681"/>
            <ac:spMk id="7" creationId="{DDEFB358-8881-024A-9C2E-F9DB3C58065D}"/>
          </ac:spMkLst>
        </pc:spChg>
        <pc:spChg chg="add mod">
          <ac:chgData name="Chris Droessler" userId="625c3661-9d64-47fa-b83c-4b49393bd161" providerId="ADAL" clId="{9F66A07C-42E3-D34A-AA86-CDC0EF5582F9}" dt="2020-01-13T17:02:20.650" v="1099" actId="14100"/>
          <ac:spMkLst>
            <pc:docMk/>
            <pc:sldMk cId="3136171279" sldId="681"/>
            <ac:spMk id="8" creationId="{E8EA7004-1056-A84A-8EC8-083B0EC02747}"/>
          </ac:spMkLst>
        </pc:spChg>
        <pc:picChg chg="del mod">
          <ac:chgData name="Chris Droessler" userId="625c3661-9d64-47fa-b83c-4b49393bd161" providerId="ADAL" clId="{9F66A07C-42E3-D34A-AA86-CDC0EF5582F9}" dt="2020-01-13T17:01:21.665" v="1086" actId="478"/>
          <ac:picMkLst>
            <pc:docMk/>
            <pc:sldMk cId="3136171279" sldId="681"/>
            <ac:picMk id="5" creationId="{E43BDC89-0699-5544-93AB-4D59BDC8AD6E}"/>
          </ac:picMkLst>
        </pc:picChg>
        <pc:picChg chg="add mod">
          <ac:chgData name="Chris Droessler" userId="625c3661-9d64-47fa-b83c-4b49393bd161" providerId="ADAL" clId="{9F66A07C-42E3-D34A-AA86-CDC0EF5582F9}" dt="2020-01-13T17:01:40.169" v="1091" actId="14100"/>
          <ac:picMkLst>
            <pc:docMk/>
            <pc:sldMk cId="3136171279" sldId="681"/>
            <ac:picMk id="6" creationId="{25F0C2E8-F186-FA4C-9967-E8A02B496352}"/>
          </ac:picMkLst>
        </pc:picChg>
      </pc:sldChg>
      <pc:sldChg chg="del">
        <pc:chgData name="Chris Droessler" userId="625c3661-9d64-47fa-b83c-4b49393bd161" providerId="ADAL" clId="{9F66A07C-42E3-D34A-AA86-CDC0EF5582F9}" dt="2020-01-09T16:38:03.075" v="42" actId="2696"/>
        <pc:sldMkLst>
          <pc:docMk/>
          <pc:sldMk cId="3588130731" sldId="682"/>
        </pc:sldMkLst>
      </pc:sldChg>
      <pc:sldChg chg="modSp del">
        <pc:chgData name="Chris Droessler" userId="625c3661-9d64-47fa-b83c-4b49393bd161" providerId="ADAL" clId="{9F66A07C-42E3-D34A-AA86-CDC0EF5582F9}" dt="2020-01-09T16:38:03.089" v="44" actId="2696"/>
        <pc:sldMkLst>
          <pc:docMk/>
          <pc:sldMk cId="2949219974" sldId="686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949219974" sldId="686"/>
            <ac:picMk id="3" creationId="{A4168571-9779-1D43-A03F-F286C073C604}"/>
          </ac:picMkLst>
        </pc:picChg>
      </pc:sldChg>
      <pc:sldChg chg="modSp del">
        <pc:chgData name="Chris Droessler" userId="625c3661-9d64-47fa-b83c-4b49393bd161" providerId="ADAL" clId="{9F66A07C-42E3-D34A-AA86-CDC0EF5582F9}" dt="2020-01-09T16:38:03.096" v="45" actId="2696"/>
        <pc:sldMkLst>
          <pc:docMk/>
          <pc:sldMk cId="256205867" sldId="687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56205867" sldId="687"/>
            <ac:picMk id="4" creationId="{26C15DFD-C424-9345-8420-D742FDF8FE33}"/>
          </ac:picMkLst>
        </pc:picChg>
      </pc:sldChg>
      <pc:sldChg chg="modSp del">
        <pc:chgData name="Chris Droessler" userId="625c3661-9d64-47fa-b83c-4b49393bd161" providerId="ADAL" clId="{9F66A07C-42E3-D34A-AA86-CDC0EF5582F9}" dt="2020-01-09T16:38:03.102" v="46" actId="2696"/>
        <pc:sldMkLst>
          <pc:docMk/>
          <pc:sldMk cId="1931899030" sldId="688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931899030" sldId="688"/>
            <ac:picMk id="3" creationId="{50DB0537-0AFD-EC4D-B9F2-9ADE23E6AFA3}"/>
          </ac:picMkLst>
        </pc:picChg>
      </pc:sldChg>
      <pc:sldChg chg="modSp del">
        <pc:chgData name="Chris Droessler" userId="625c3661-9d64-47fa-b83c-4b49393bd161" providerId="ADAL" clId="{9F66A07C-42E3-D34A-AA86-CDC0EF5582F9}" dt="2020-01-09T17:06:40.538" v="429" actId="2696"/>
        <pc:sldMkLst>
          <pc:docMk/>
          <pc:sldMk cId="859119533" sldId="690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859119533" sldId="690"/>
            <ac:picMk id="2" creationId="{DEB08E74-6FD5-9545-9649-A2F7CEC52B01}"/>
          </ac:picMkLst>
        </pc:picChg>
      </pc:sldChg>
      <pc:sldChg chg="del">
        <pc:chgData name="Chris Droessler" userId="625c3661-9d64-47fa-b83c-4b49393bd161" providerId="ADAL" clId="{9F66A07C-42E3-D34A-AA86-CDC0EF5582F9}" dt="2020-01-09T16:38:07.307" v="47" actId="2696"/>
        <pc:sldMkLst>
          <pc:docMk/>
          <pc:sldMk cId="2791526154" sldId="691"/>
        </pc:sldMkLst>
      </pc:sldChg>
      <pc:sldChg chg="modSp del">
        <pc:chgData name="Chris Droessler" userId="625c3661-9d64-47fa-b83c-4b49393bd161" providerId="ADAL" clId="{9F66A07C-42E3-D34A-AA86-CDC0EF5582F9}" dt="2020-01-09T16:38:07.313" v="48" actId="2696"/>
        <pc:sldMkLst>
          <pc:docMk/>
          <pc:sldMk cId="1717423471" sldId="692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717423471" sldId="692"/>
            <ac:picMk id="3" creationId="{C9618640-D7BD-9840-A240-A195E43AB530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19" v="49" actId="2696"/>
        <pc:sldMkLst>
          <pc:docMk/>
          <pc:sldMk cId="3535299361" sldId="693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535299361" sldId="693"/>
            <ac:picMk id="2" creationId="{E22B7C5F-05BF-3D4C-B92C-44738B4CA06C}"/>
          </ac:picMkLst>
        </pc:pic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535299361" sldId="693"/>
            <ac:picMk id="5" creationId="{89EE96E0-5A22-404D-8700-E048FC290021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25" v="50" actId="2696"/>
        <pc:sldMkLst>
          <pc:docMk/>
          <pc:sldMk cId="1162427880" sldId="694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162427880" sldId="694"/>
            <ac:picMk id="3" creationId="{6E6C2058-F717-6A4D-B89B-17A4F688F37F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30" v="51" actId="2696"/>
        <pc:sldMkLst>
          <pc:docMk/>
          <pc:sldMk cId="4173704362" sldId="695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4173704362" sldId="695"/>
            <ac:picMk id="2" creationId="{FC8D2DD8-7EFD-A344-8510-CAFD416F8E9E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701" v="40" actId="2696"/>
        <pc:sldMkLst>
          <pc:docMk/>
          <pc:sldMk cId="530140680" sldId="697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30140680" sldId="697"/>
            <ac:picMk id="3" creationId="{F911D17F-3E23-E84A-A3E6-38F73E857FAA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709" v="41" actId="2696"/>
        <pc:sldMkLst>
          <pc:docMk/>
          <pc:sldMk cId="555923657" sldId="698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55923657" sldId="698"/>
            <ac:picMk id="3" creationId="{0F23F5DC-9A43-9046-A1B1-EE27CB4D1C25}"/>
          </ac:picMkLst>
        </pc:picChg>
      </pc:sldChg>
      <pc:sldChg chg="modSp del">
        <pc:chgData name="Chris Droessler" userId="625c3661-9d64-47fa-b83c-4b49393bd161" providerId="ADAL" clId="{9F66A07C-42E3-D34A-AA86-CDC0EF5582F9}" dt="2020-01-09T17:06:38.699" v="428" actId="2696"/>
        <pc:sldMkLst>
          <pc:docMk/>
          <pc:sldMk cId="1687222541" sldId="699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687222541" sldId="699"/>
            <ac:picMk id="2" creationId="{454A3B82-F4F2-6C40-99A1-492D9C6FCF5A}"/>
          </ac:picMkLst>
        </pc:picChg>
      </pc:sldChg>
      <pc:sldChg chg="del">
        <pc:chgData name="Chris Droessler" userId="625c3661-9d64-47fa-b83c-4b49393bd161" providerId="ADAL" clId="{9F66A07C-42E3-D34A-AA86-CDC0EF5582F9}" dt="2020-01-09T16:38:07.336" v="52" actId="2696"/>
        <pc:sldMkLst>
          <pc:docMk/>
          <pc:sldMk cId="2565975212" sldId="701"/>
        </pc:sldMkLst>
      </pc:sldChg>
      <pc:sldChg chg="addSp delSp modSp add del modTransition">
        <pc:chgData name="Chris Droessler" userId="625c3661-9d64-47fa-b83c-4b49393bd161" providerId="ADAL" clId="{9F66A07C-42E3-D34A-AA86-CDC0EF5582F9}" dt="2020-01-09T16:58:36.142" v="291" actId="2696"/>
        <pc:sldMkLst>
          <pc:docMk/>
          <pc:sldMk cId="4215927879" sldId="702"/>
        </pc:sldMkLst>
        <pc:spChg chg="add del mod">
          <ac:chgData name="Chris Droessler" userId="625c3661-9d64-47fa-b83c-4b49393bd161" providerId="ADAL" clId="{9F66A07C-42E3-D34A-AA86-CDC0EF5582F9}" dt="2020-01-09T16:53:34.299" v="174"/>
          <ac:spMkLst>
            <pc:docMk/>
            <pc:sldMk cId="4215927879" sldId="702"/>
            <ac:spMk id="2" creationId="{38CC9AC5-C901-B545-94BF-D66499F52628}"/>
          </ac:spMkLst>
        </pc:spChg>
        <pc:spChg chg="add del mod">
          <ac:chgData name="Chris Droessler" userId="625c3661-9d64-47fa-b83c-4b49393bd161" providerId="ADAL" clId="{9F66A07C-42E3-D34A-AA86-CDC0EF5582F9}" dt="2020-01-09T16:53:34.299" v="174"/>
          <ac:spMkLst>
            <pc:docMk/>
            <pc:sldMk cId="4215927879" sldId="702"/>
            <ac:spMk id="3" creationId="{AFEABC17-6189-3040-862F-02CA1835C3A6}"/>
          </ac:spMkLst>
        </pc:spChg>
        <pc:spChg chg="add del mod">
          <ac:chgData name="Chris Droessler" userId="625c3661-9d64-47fa-b83c-4b49393bd161" providerId="ADAL" clId="{9F66A07C-42E3-D34A-AA86-CDC0EF5582F9}" dt="2020-01-09T16:53:35.219" v="175"/>
          <ac:spMkLst>
            <pc:docMk/>
            <pc:sldMk cId="4215927879" sldId="702"/>
            <ac:spMk id="4" creationId="{7A8D2211-D04C-AC4D-AB0E-BF0FD747A3D9}"/>
          </ac:spMkLst>
        </pc:spChg>
        <pc:spChg chg="add del mod">
          <ac:chgData name="Chris Droessler" userId="625c3661-9d64-47fa-b83c-4b49393bd161" providerId="ADAL" clId="{9F66A07C-42E3-D34A-AA86-CDC0EF5582F9}" dt="2020-01-09T16:53:35.219" v="175"/>
          <ac:spMkLst>
            <pc:docMk/>
            <pc:sldMk cId="4215927879" sldId="702"/>
            <ac:spMk id="5" creationId="{8E4C1D46-3C4D-D04E-9BF8-20BF9B8153B1}"/>
          </ac:spMkLst>
        </pc:spChg>
        <pc:spChg chg="mod">
          <ac:chgData name="Chris Droessler" userId="625c3661-9d64-47fa-b83c-4b49393bd161" providerId="ADAL" clId="{9F66A07C-42E3-D34A-AA86-CDC0EF5582F9}" dt="2020-01-09T16:54:49.693" v="178"/>
          <ac:spMkLst>
            <pc:docMk/>
            <pc:sldMk cId="4215927879" sldId="702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4215927879" sldId="702"/>
            <ac:spMk id="159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46:13.742" v="958" actId="20577"/>
        <pc:sldMkLst>
          <pc:docMk/>
          <pc:sldMk cId="2815973237" sldId="703"/>
        </pc:sldMkLst>
        <pc:spChg chg="add del mod">
          <ac:chgData name="Chris Droessler" userId="625c3661-9d64-47fa-b83c-4b49393bd161" providerId="ADAL" clId="{9F66A07C-42E3-D34A-AA86-CDC0EF5582F9}" dt="2020-01-09T16:59:20.079" v="302"/>
          <ac:spMkLst>
            <pc:docMk/>
            <pc:sldMk cId="2815973237" sldId="703"/>
            <ac:spMk id="2" creationId="{416DBEE3-B7C4-FD47-8872-5BD040404544}"/>
          </ac:spMkLst>
        </pc:spChg>
        <pc:spChg chg="add del mod">
          <ac:chgData name="Chris Droessler" userId="625c3661-9d64-47fa-b83c-4b49393bd161" providerId="ADAL" clId="{9F66A07C-42E3-D34A-AA86-CDC0EF5582F9}" dt="2020-01-09T16:59:20.079" v="302"/>
          <ac:spMkLst>
            <pc:docMk/>
            <pc:sldMk cId="2815973237" sldId="703"/>
            <ac:spMk id="3" creationId="{B7755CDB-918B-5944-9218-6B0FA6A6E1F1}"/>
          </ac:spMkLst>
        </pc:spChg>
        <pc:spChg chg="add del mod">
          <ac:chgData name="Chris Droessler" userId="625c3661-9d64-47fa-b83c-4b49393bd161" providerId="ADAL" clId="{9F66A07C-42E3-D34A-AA86-CDC0EF5582F9}" dt="2020-01-09T16:59:20.678" v="303"/>
          <ac:spMkLst>
            <pc:docMk/>
            <pc:sldMk cId="2815973237" sldId="703"/>
            <ac:spMk id="4" creationId="{CFA59A6B-6A3C-7E4E-8370-DFE14DAFC302}"/>
          </ac:spMkLst>
        </pc:spChg>
        <pc:spChg chg="add del mod">
          <ac:chgData name="Chris Droessler" userId="625c3661-9d64-47fa-b83c-4b49393bd161" providerId="ADAL" clId="{9F66A07C-42E3-D34A-AA86-CDC0EF5582F9}" dt="2020-01-09T16:59:20.678" v="303"/>
          <ac:spMkLst>
            <pc:docMk/>
            <pc:sldMk cId="2815973237" sldId="703"/>
            <ac:spMk id="5" creationId="{BFE47748-5823-4446-B740-424E23866236}"/>
          </ac:spMkLst>
        </pc:spChg>
        <pc:spChg chg="add del mod">
          <ac:chgData name="Chris Droessler" userId="625c3661-9d64-47fa-b83c-4b49393bd161" providerId="ADAL" clId="{9F66A07C-42E3-D34A-AA86-CDC0EF5582F9}" dt="2020-01-09T16:59:20.870" v="304"/>
          <ac:spMkLst>
            <pc:docMk/>
            <pc:sldMk cId="2815973237" sldId="703"/>
            <ac:spMk id="6" creationId="{D068D320-CF63-4141-9366-EACB595C2BA7}"/>
          </ac:spMkLst>
        </pc:spChg>
        <pc:spChg chg="add del mod">
          <ac:chgData name="Chris Droessler" userId="625c3661-9d64-47fa-b83c-4b49393bd161" providerId="ADAL" clId="{9F66A07C-42E3-D34A-AA86-CDC0EF5582F9}" dt="2020-01-09T16:59:20.870" v="304"/>
          <ac:spMkLst>
            <pc:docMk/>
            <pc:sldMk cId="2815973237" sldId="703"/>
            <ac:spMk id="7" creationId="{8265670E-A1C4-6443-A804-DAAF48B34857}"/>
          </ac:spMkLst>
        </pc:spChg>
        <pc:spChg chg="add del mod">
          <ac:chgData name="Chris Droessler" userId="625c3661-9d64-47fa-b83c-4b49393bd161" providerId="ADAL" clId="{9F66A07C-42E3-D34A-AA86-CDC0EF5582F9}" dt="2020-01-09T17:00:15.256" v="309"/>
          <ac:spMkLst>
            <pc:docMk/>
            <pc:sldMk cId="2815973237" sldId="703"/>
            <ac:spMk id="8" creationId="{42255884-457D-2D47-A245-931988E59DA3}"/>
          </ac:spMkLst>
        </pc:spChg>
        <pc:spChg chg="add del mod">
          <ac:chgData name="Chris Droessler" userId="625c3661-9d64-47fa-b83c-4b49393bd161" providerId="ADAL" clId="{9F66A07C-42E3-D34A-AA86-CDC0EF5582F9}" dt="2020-01-09T17:00:15.256" v="309"/>
          <ac:spMkLst>
            <pc:docMk/>
            <pc:sldMk cId="2815973237" sldId="703"/>
            <ac:spMk id="9" creationId="{A31D64DB-62CF-134D-9996-52B2100E390B}"/>
          </ac:spMkLst>
        </pc:spChg>
        <pc:spChg chg="add del mod">
          <ac:chgData name="Chris Droessler" userId="625c3661-9d64-47fa-b83c-4b49393bd161" providerId="ADAL" clId="{9F66A07C-42E3-D34A-AA86-CDC0EF5582F9}" dt="2020-01-09T17:00:15.839" v="310"/>
          <ac:spMkLst>
            <pc:docMk/>
            <pc:sldMk cId="2815973237" sldId="703"/>
            <ac:spMk id="10" creationId="{5305AFF2-BAA3-D948-A5F4-9F448A0246EB}"/>
          </ac:spMkLst>
        </pc:spChg>
        <pc:spChg chg="add del mod">
          <ac:chgData name="Chris Droessler" userId="625c3661-9d64-47fa-b83c-4b49393bd161" providerId="ADAL" clId="{9F66A07C-42E3-D34A-AA86-CDC0EF5582F9}" dt="2020-01-09T17:00:15.839" v="310"/>
          <ac:spMkLst>
            <pc:docMk/>
            <pc:sldMk cId="2815973237" sldId="703"/>
            <ac:spMk id="11" creationId="{F9F4A502-C5EA-804E-B3AA-A7D7C293AC3C}"/>
          </ac:spMkLst>
        </pc:spChg>
        <pc:spChg chg="add del mod">
          <ac:chgData name="Chris Droessler" userId="625c3661-9d64-47fa-b83c-4b49393bd161" providerId="ADAL" clId="{9F66A07C-42E3-D34A-AA86-CDC0EF5582F9}" dt="2020-01-09T17:00:16.023" v="311"/>
          <ac:spMkLst>
            <pc:docMk/>
            <pc:sldMk cId="2815973237" sldId="703"/>
            <ac:spMk id="12" creationId="{16A28AFB-B179-9C41-A577-B1DFDE945E37}"/>
          </ac:spMkLst>
        </pc:spChg>
        <pc:spChg chg="add del mod">
          <ac:chgData name="Chris Droessler" userId="625c3661-9d64-47fa-b83c-4b49393bd161" providerId="ADAL" clId="{9F66A07C-42E3-D34A-AA86-CDC0EF5582F9}" dt="2020-01-09T17:00:16.023" v="311"/>
          <ac:spMkLst>
            <pc:docMk/>
            <pc:sldMk cId="2815973237" sldId="703"/>
            <ac:spMk id="13" creationId="{F7445079-B804-D64B-93A8-842EAA96EB71}"/>
          </ac:spMkLst>
        </pc:spChg>
        <pc:spChg chg="mod">
          <ac:chgData name="Chris Droessler" userId="625c3661-9d64-47fa-b83c-4b49393bd161" providerId="ADAL" clId="{9F66A07C-42E3-D34A-AA86-CDC0EF5582F9}" dt="2020-01-09T16:38:32.763" v="54" actId="27636"/>
          <ac:spMkLst>
            <pc:docMk/>
            <pc:sldMk cId="2815973237" sldId="703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13T16:46:13.742" v="958" actId="20577"/>
          <ac:spMkLst>
            <pc:docMk/>
            <pc:sldMk cId="2815973237" sldId="703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2815973237" sldId="703"/>
            <ac:spMk id="159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1:23.027" v="584" actId="20577"/>
        <pc:sldMkLst>
          <pc:docMk/>
          <pc:sldMk cId="3749445932" sldId="704"/>
        </pc:sldMkLst>
        <pc:spChg chg="mod">
          <ac:chgData name="Chris Droessler" userId="625c3661-9d64-47fa-b83c-4b49393bd161" providerId="ADAL" clId="{9F66A07C-42E3-D34A-AA86-CDC0EF5582F9}" dt="2020-01-10T14:11:23.027" v="584" actId="20577"/>
          <ac:spMkLst>
            <pc:docMk/>
            <pc:sldMk cId="3749445932" sldId="704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0:28" v="312"/>
          <ac:spMkLst>
            <pc:docMk/>
            <pc:sldMk cId="3749445932" sldId="704"/>
            <ac:spMk id="4" creationId="{5781E44B-9847-0346-815D-499BFBDDCBDE}"/>
          </ac:spMkLst>
        </pc:spChg>
        <pc:spChg chg="add del mod">
          <ac:chgData name="Chris Droessler" userId="625c3661-9d64-47fa-b83c-4b49393bd161" providerId="ADAL" clId="{9F66A07C-42E3-D34A-AA86-CDC0EF5582F9}" dt="2020-01-09T17:00:28" v="312"/>
          <ac:spMkLst>
            <pc:docMk/>
            <pc:sldMk cId="3749445932" sldId="704"/>
            <ac:spMk id="5" creationId="{C2FDC06E-8831-AE4C-ABC9-A2149CF79C0B}"/>
          </ac:spMkLst>
        </pc:spChg>
        <pc:spChg chg="add del mod">
          <ac:chgData name="Chris Droessler" userId="625c3661-9d64-47fa-b83c-4b49393bd161" providerId="ADAL" clId="{9F66A07C-42E3-D34A-AA86-CDC0EF5582F9}" dt="2020-01-09T17:00:28.608" v="313"/>
          <ac:spMkLst>
            <pc:docMk/>
            <pc:sldMk cId="3749445932" sldId="704"/>
            <ac:spMk id="6" creationId="{E85CAFA3-236B-974B-BA1D-E9D7D4BE78AA}"/>
          </ac:spMkLst>
        </pc:spChg>
        <pc:spChg chg="add del mod">
          <ac:chgData name="Chris Droessler" userId="625c3661-9d64-47fa-b83c-4b49393bd161" providerId="ADAL" clId="{9F66A07C-42E3-D34A-AA86-CDC0EF5582F9}" dt="2020-01-09T17:00:28.608" v="313"/>
          <ac:spMkLst>
            <pc:docMk/>
            <pc:sldMk cId="3749445932" sldId="704"/>
            <ac:spMk id="7" creationId="{6208186B-BD9F-2C41-A93C-3AAF26373EB3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51:50.625" v="1067" actId="20577"/>
        <pc:sldMkLst>
          <pc:docMk/>
          <pc:sldMk cId="3121605373" sldId="705"/>
        </pc:sldMkLst>
        <pc:spChg chg="mod">
          <ac:chgData name="Chris Droessler" userId="625c3661-9d64-47fa-b83c-4b49393bd161" providerId="ADAL" clId="{9F66A07C-42E3-D34A-AA86-CDC0EF5582F9}" dt="2020-01-13T16:48:30.067" v="994" actId="20577"/>
          <ac:spMkLst>
            <pc:docMk/>
            <pc:sldMk cId="3121605373" sldId="705"/>
            <ac:spMk id="3" creationId="{B655E33F-579A-5E41-89CA-554A9C87B15D}"/>
          </ac:spMkLst>
        </pc:spChg>
        <pc:spChg chg="add del mod">
          <ac:chgData name="Chris Droessler" userId="625c3661-9d64-47fa-b83c-4b49393bd161" providerId="ADAL" clId="{9F66A07C-42E3-D34A-AA86-CDC0EF5582F9}" dt="2020-01-09T17:03:38.693" v="392"/>
          <ac:spMkLst>
            <pc:docMk/>
            <pc:sldMk cId="3121605373" sldId="705"/>
            <ac:spMk id="6" creationId="{F3643225-1C74-CC41-8118-9A3FA1C57819}"/>
          </ac:spMkLst>
        </pc:spChg>
        <pc:spChg chg="add del mod">
          <ac:chgData name="Chris Droessler" userId="625c3661-9d64-47fa-b83c-4b49393bd161" providerId="ADAL" clId="{9F66A07C-42E3-D34A-AA86-CDC0EF5582F9}" dt="2020-01-09T17:03:38.693" v="392"/>
          <ac:spMkLst>
            <pc:docMk/>
            <pc:sldMk cId="3121605373" sldId="705"/>
            <ac:spMk id="7" creationId="{5797B76F-11A8-344C-973C-802F9D58B73A}"/>
          </ac:spMkLst>
        </pc:spChg>
        <pc:picChg chg="add mod">
          <ac:chgData name="Chris Droessler" userId="625c3661-9d64-47fa-b83c-4b49393bd161" providerId="ADAL" clId="{9F66A07C-42E3-D34A-AA86-CDC0EF5582F9}" dt="2020-01-13T16:48:14.433" v="975" actId="14100"/>
          <ac:picMkLst>
            <pc:docMk/>
            <pc:sldMk cId="3121605373" sldId="705"/>
            <ac:picMk id="5" creationId="{5AC7A153-D452-BE44-8FFF-583AE4020D1D}"/>
          </ac:picMkLst>
        </pc:picChg>
      </pc:sldChg>
      <pc:sldChg chg="addSp delSp modSp add modTransition">
        <pc:chgData name="Chris Droessler" userId="625c3661-9d64-47fa-b83c-4b49393bd161" providerId="ADAL" clId="{9F66A07C-42E3-D34A-AA86-CDC0EF5582F9}" dt="2020-01-13T16:54:17.082" v="1084"/>
        <pc:sldMkLst>
          <pc:docMk/>
          <pc:sldMk cId="372870561" sldId="706"/>
        </pc:sldMkLst>
        <pc:spChg chg="mod">
          <ac:chgData name="Chris Droessler" userId="625c3661-9d64-47fa-b83c-4b49393bd161" providerId="ADAL" clId="{9F66A07C-42E3-D34A-AA86-CDC0EF5582F9}" dt="2020-01-13T16:54:17.082" v="1084"/>
          <ac:spMkLst>
            <pc:docMk/>
            <pc:sldMk cId="372870561" sldId="706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9.134" v="395"/>
          <ac:spMkLst>
            <pc:docMk/>
            <pc:sldMk cId="372870561" sldId="706"/>
            <ac:spMk id="4" creationId="{E557926C-96F9-EC43-94E0-6A51C3805E8A}"/>
          </ac:spMkLst>
        </pc:spChg>
        <pc:spChg chg="add del mod">
          <ac:chgData name="Chris Droessler" userId="625c3661-9d64-47fa-b83c-4b49393bd161" providerId="ADAL" clId="{9F66A07C-42E3-D34A-AA86-CDC0EF5582F9}" dt="2020-01-09T17:03:49.134" v="395"/>
          <ac:spMkLst>
            <pc:docMk/>
            <pc:sldMk cId="372870561" sldId="706"/>
            <ac:spMk id="5" creationId="{18BE4D8C-C507-C84E-8540-E8D15EC0768B}"/>
          </ac:spMkLst>
        </pc:spChg>
        <pc:spChg chg="add del mod">
          <ac:chgData name="Chris Droessler" userId="625c3661-9d64-47fa-b83c-4b49393bd161" providerId="ADAL" clId="{9F66A07C-42E3-D34A-AA86-CDC0EF5582F9}" dt="2020-01-09T17:03:49.509" v="396"/>
          <ac:spMkLst>
            <pc:docMk/>
            <pc:sldMk cId="372870561" sldId="706"/>
            <ac:spMk id="6" creationId="{542CD693-DCE0-AE45-9AE5-F3A6858E27DD}"/>
          </ac:spMkLst>
        </pc:spChg>
        <pc:spChg chg="add del mod">
          <ac:chgData name="Chris Droessler" userId="625c3661-9d64-47fa-b83c-4b49393bd161" providerId="ADAL" clId="{9F66A07C-42E3-D34A-AA86-CDC0EF5582F9}" dt="2020-01-09T17:03:49.509" v="396"/>
          <ac:spMkLst>
            <pc:docMk/>
            <pc:sldMk cId="372870561" sldId="706"/>
            <ac:spMk id="7" creationId="{22DB5698-A634-E04A-A8DE-4E7272312BFD}"/>
          </ac:spMkLst>
        </pc:spChg>
      </pc:sldChg>
      <pc:sldChg chg="modSp add">
        <pc:chgData name="Chris Droessler" userId="625c3661-9d64-47fa-b83c-4b49393bd161" providerId="ADAL" clId="{9F66A07C-42E3-D34A-AA86-CDC0EF5582F9}" dt="2020-01-09T16:51:42.546" v="159"/>
        <pc:sldMkLst>
          <pc:docMk/>
          <pc:sldMk cId="235505661" sldId="707"/>
        </pc:sldMkLst>
        <pc:spChg chg="mod">
          <ac:chgData name="Chris Droessler" userId="625c3661-9d64-47fa-b83c-4b49393bd161" providerId="ADAL" clId="{9F66A07C-42E3-D34A-AA86-CDC0EF5582F9}" dt="2020-01-09T16:51:42.546" v="159"/>
          <ac:spMkLst>
            <pc:docMk/>
            <pc:sldMk cId="235505661" sldId="707"/>
            <ac:spMk id="4" creationId="{00000000-0000-0000-0000-000000000000}"/>
          </ac:spMkLst>
        </pc:spChg>
      </pc:sldChg>
      <pc:sldChg chg="modSp add modNotesTx">
        <pc:chgData name="Chris Droessler" userId="625c3661-9d64-47fa-b83c-4b49393bd161" providerId="ADAL" clId="{9F66A07C-42E3-D34A-AA86-CDC0EF5582F9}" dt="2020-01-13T17:14:15.489" v="1169" actId="20577"/>
        <pc:sldMkLst>
          <pc:docMk/>
          <pc:sldMk cId="4253841091" sldId="708"/>
        </pc:sldMkLst>
        <pc:spChg chg="mod">
          <ac:chgData name="Chris Droessler" userId="625c3661-9d64-47fa-b83c-4b49393bd161" providerId="ADAL" clId="{9F66A07C-42E3-D34A-AA86-CDC0EF5582F9}" dt="2020-01-13T16:38:45.048" v="725" actId="20577"/>
          <ac:spMkLst>
            <pc:docMk/>
            <pc:sldMk cId="4253841091" sldId="708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13T17:14:15.489" v="1169" actId="20577"/>
          <ac:spMkLst>
            <pc:docMk/>
            <pc:sldMk cId="4253841091" sldId="708"/>
            <ac:spMk id="158" creationId="{00000000-0000-0000-0000-000000000000}"/>
          </ac:spMkLst>
        </pc:spChg>
      </pc:sldChg>
      <pc:sldMasterChg chg="modSp modSldLayout">
        <pc:chgData name="Chris Droessler" userId="625c3661-9d64-47fa-b83c-4b49393bd161" providerId="ADAL" clId="{9F66A07C-42E3-D34A-AA86-CDC0EF5582F9}" dt="2020-01-09T16:35:56.635" v="27" actId="14100"/>
        <pc:sldMasterMkLst>
          <pc:docMk/>
          <pc:sldMasterMk cId="2999785688" sldId="2147483648"/>
        </pc:sldMaster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asterMk cId="2999785688" sldId="2147483648"/>
            <ac:spMk id="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asterMk cId="2999785688" sldId="2147483648"/>
            <ac:spMk id="3" creationId="{00000000-0000-0000-0000-000000000000}"/>
          </ac:spMkLst>
        </pc:spChg>
        <pc:sldLayoutChg chg="modSp">
          <pc:chgData name="Chris Droessler" userId="625c3661-9d64-47fa-b83c-4b49393bd161" providerId="ADAL" clId="{9F66A07C-42E3-D34A-AA86-CDC0EF5582F9}" dt="2020-01-09T16:35:05.106" v="23" actId="14100"/>
          <pc:sldLayoutMkLst>
            <pc:docMk/>
            <pc:sldMasterMk cId="2999785688" sldId="2147483648"/>
            <pc:sldLayoutMk cId="813769049" sldId="2147483649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05.106" v="23" actId="14100"/>
            <ac:picMkLst>
              <pc:docMk/>
              <pc:sldMasterMk cId="2999785688" sldId="2147483648"/>
              <pc:sldLayoutMk cId="813769049" sldId="2147483649"/>
              <ac:picMk id="11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813769049" sldId="2147483649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24.754" v="24" actId="14100"/>
          <pc:sldLayoutMkLst>
            <pc:docMk/>
            <pc:sldMasterMk cId="2999785688" sldId="2147483648"/>
            <pc:sldLayoutMk cId="2476938013" sldId="2147483650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476938013" sldId="2147483650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476938013" sldId="2147483650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24.754" v="24" actId="14100"/>
            <ac:picMkLst>
              <pc:docMk/>
              <pc:sldMasterMk cId="2999785688" sldId="2147483648"/>
              <pc:sldLayoutMk cId="2476938013" sldId="2147483650"/>
              <ac:picMk id="11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2476938013" sldId="2147483650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181749020" sldId="2147483651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181749020" sldId="2147483651"/>
              <ac:picMk id="10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5:40.626" v="25" actId="14100"/>
          <pc:sldLayoutMkLst>
            <pc:docMk/>
            <pc:sldMasterMk cId="2999785688" sldId="2147483648"/>
            <pc:sldLayoutMk cId="3620936448" sldId="2147483652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4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40.626" v="25" actId="14100"/>
            <ac:picMkLst>
              <pc:docMk/>
              <pc:sldMasterMk cId="2999785688" sldId="2147483648"/>
              <pc:sldLayoutMk cId="3620936448" sldId="2147483652"/>
              <ac:picMk id="12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3620936448" sldId="2147483652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48.619" v="26" actId="14100"/>
          <pc:sldLayoutMkLst>
            <pc:docMk/>
            <pc:sldMasterMk cId="2999785688" sldId="2147483648"/>
            <pc:sldLayoutMk cId="1429955895" sldId="2147483653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15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48.619" v="26" actId="14100"/>
            <ac:picMkLst>
              <pc:docMk/>
              <pc:sldMasterMk cId="2999785688" sldId="2147483648"/>
              <pc:sldLayoutMk cId="1429955895" sldId="2147483653"/>
              <ac:picMk id="16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1429955895" sldId="2147483653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56.635" v="27" actId="14100"/>
          <pc:sldLayoutMkLst>
            <pc:docMk/>
            <pc:sldMasterMk cId="2999785688" sldId="2147483648"/>
            <pc:sldLayoutMk cId="4137827336" sldId="2147483654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4137827336" sldId="2147483654"/>
              <ac:spMk id="12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56.635" v="27" actId="14100"/>
            <ac:picMkLst>
              <pc:docMk/>
              <pc:sldMasterMk cId="2999785688" sldId="2147483648"/>
              <pc:sldLayoutMk cId="4137827336" sldId="2147483654"/>
              <ac:picMk id="13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4137827336" sldId="2147483654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752020858" sldId="2147483656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7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8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752020858" sldId="2147483656"/>
              <ac:picMk id="9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585843231" sldId="2147483657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7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8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585843231" sldId="2147483657"/>
              <ac:picMk id="9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2165617839" sldId="2147483658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7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2165617839" sldId="2147483658"/>
              <ac:picMk id="8" creationId="{00000000-0000-0000-0000-000000000000}"/>
            </ac:picMkLst>
          </pc:pic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2165617839" sldId="2147483658"/>
              <ac:picMk id="9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2165617839" sldId="2147483658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063052919" sldId="2147483659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7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063052919" sldId="2147483659"/>
              <ac:picMk id="8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781414520" sldId="2147483660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781414520" sldId="2147483660"/>
              <ac:spMk id="58" creationId="{00000000-0000-0000-0000-000000000000}"/>
            </ac:spMkLst>
          </pc:sp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2544995135" sldId="2147483661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544995135" sldId="2147483661"/>
              <ac:spMk id="9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544995135" sldId="2147483661"/>
              <ac:spMk id="94" creationId="{00000000-0000-0000-0000-000000000000}"/>
            </ac:spMkLst>
          </pc:spChg>
        </pc:sldLayoutChg>
      </pc:sldMasterChg>
    </pc:docChg>
  </pc:docChgLst>
  <pc:docChgLst>
    <pc:chgData name="Chris Droessler" userId="625c3661-9d64-47fa-b83c-4b49393bd161" providerId="ADAL" clId="{730E5ED1-6EA5-5844-B02E-7B01B67DA671}"/>
    <pc:docChg chg="modSld">
      <pc:chgData name="Chris Droessler" userId="625c3661-9d64-47fa-b83c-4b49393bd161" providerId="ADAL" clId="{730E5ED1-6EA5-5844-B02E-7B01B67DA671}" dt="2020-01-14T13:01:36.643" v="4" actId="20577"/>
      <pc:docMkLst>
        <pc:docMk/>
      </pc:docMkLst>
      <pc:sldChg chg="modSp">
        <pc:chgData name="Chris Droessler" userId="625c3661-9d64-47fa-b83c-4b49393bd161" providerId="ADAL" clId="{730E5ED1-6EA5-5844-B02E-7B01B67DA671}" dt="2020-01-14T13:01:24.294" v="1" actId="12"/>
        <pc:sldMkLst>
          <pc:docMk/>
          <pc:sldMk cId="467587892" sldId="259"/>
        </pc:sldMkLst>
        <pc:spChg chg="mod">
          <ac:chgData name="Chris Droessler" userId="625c3661-9d64-47fa-b83c-4b49393bd161" providerId="ADAL" clId="{730E5ED1-6EA5-5844-B02E-7B01B67DA671}" dt="2020-01-14T13:01:24.294" v="1" actId="12"/>
          <ac:spMkLst>
            <pc:docMk/>
            <pc:sldMk cId="467587892" sldId="259"/>
            <ac:spMk id="158" creationId="{00000000-0000-0000-0000-000000000000}"/>
          </ac:spMkLst>
        </pc:spChg>
      </pc:sldChg>
      <pc:sldChg chg="modSp">
        <pc:chgData name="Chris Droessler" userId="625c3661-9d64-47fa-b83c-4b49393bd161" providerId="ADAL" clId="{730E5ED1-6EA5-5844-B02E-7B01B67DA671}" dt="2020-01-14T13:01:36.643" v="4" actId="20577"/>
        <pc:sldMkLst>
          <pc:docMk/>
          <pc:sldMk cId="4253841091" sldId="708"/>
        </pc:sldMkLst>
        <pc:spChg chg="mod">
          <ac:chgData name="Chris Droessler" userId="625c3661-9d64-47fa-b83c-4b49393bd161" providerId="ADAL" clId="{730E5ED1-6EA5-5844-B02E-7B01B67DA671}" dt="2020-01-14T13:01:36.643" v="4" actId="20577"/>
          <ac:spMkLst>
            <pc:docMk/>
            <pc:sldMk cId="4253841091" sldId="708"/>
            <ac:spMk id="158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380D94F9-79C3-514A-9001-D41624A2E1C2}"/>
    <pc:docChg chg="custSel modSld">
      <pc:chgData name="Chris Droessler" userId="625c3661-9d64-47fa-b83c-4b49393bd161" providerId="ADAL" clId="{380D94F9-79C3-514A-9001-D41624A2E1C2}" dt="2020-04-14T12:23:13.568" v="214" actId="20577"/>
      <pc:docMkLst>
        <pc:docMk/>
      </pc:docMkLst>
      <pc:sldChg chg="modSp">
        <pc:chgData name="Chris Droessler" userId="625c3661-9d64-47fa-b83c-4b49393bd161" providerId="ADAL" clId="{380D94F9-79C3-514A-9001-D41624A2E1C2}" dt="2020-04-13T14:01:18.634" v="112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380D94F9-79C3-514A-9001-D41624A2E1C2}" dt="2020-04-13T14:01:18.634" v="112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380D94F9-79C3-514A-9001-D41624A2E1C2}" dt="2020-04-13T13:45:11.529" v="103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380D94F9-79C3-514A-9001-D41624A2E1C2}" dt="2020-04-13T13:45:11.529" v="103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380D94F9-79C3-514A-9001-D41624A2E1C2}" dt="2020-04-14T12:15:37.538" v="113" actId="20577"/>
        <pc:sldMkLst>
          <pc:docMk/>
          <pc:sldMk cId="3139218337" sldId="721"/>
        </pc:sldMkLst>
        <pc:spChg chg="mod">
          <ac:chgData name="Chris Droessler" userId="625c3661-9d64-47fa-b83c-4b49393bd161" providerId="ADAL" clId="{380D94F9-79C3-514A-9001-D41624A2E1C2}" dt="2020-04-14T12:15:37.538" v="113" actId="20577"/>
          <ac:spMkLst>
            <pc:docMk/>
            <pc:sldMk cId="3139218337" sldId="721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4T12:23:13.568" v="214" actId="20577"/>
        <pc:sldMkLst>
          <pc:docMk/>
          <pc:sldMk cId="3078072871" sldId="752"/>
        </pc:sldMkLst>
        <pc:spChg chg="mod">
          <ac:chgData name="Chris Droessler" userId="625c3661-9d64-47fa-b83c-4b49393bd161" providerId="ADAL" clId="{380D94F9-79C3-514A-9001-D41624A2E1C2}" dt="2020-04-14T12:23:13.568" v="214" actId="20577"/>
          <ac:spMkLst>
            <pc:docMk/>
            <pc:sldMk cId="3078072871" sldId="752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4T12:22:43.420" v="192" actId="20577"/>
        <pc:sldMkLst>
          <pc:docMk/>
          <pc:sldMk cId="57546599" sldId="753"/>
        </pc:sldMkLst>
        <pc:spChg chg="mod">
          <ac:chgData name="Chris Droessler" userId="625c3661-9d64-47fa-b83c-4b49393bd161" providerId="ADAL" clId="{380D94F9-79C3-514A-9001-D41624A2E1C2}" dt="2020-04-14T12:22:43.420" v="192" actId="20577"/>
          <ac:spMkLst>
            <pc:docMk/>
            <pc:sldMk cId="57546599" sldId="753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3T13:26:47.068" v="1" actId="20577"/>
        <pc:sldMkLst>
          <pc:docMk/>
          <pc:sldMk cId="1060927153" sldId="760"/>
        </pc:sldMkLst>
        <pc:spChg chg="mod">
          <ac:chgData name="Chris Droessler" userId="625c3661-9d64-47fa-b83c-4b49393bd161" providerId="ADAL" clId="{380D94F9-79C3-514A-9001-D41624A2E1C2}" dt="2020-04-13T13:26:47.068" v="1" actId="20577"/>
          <ac:spMkLst>
            <pc:docMk/>
            <pc:sldMk cId="1060927153" sldId="760"/>
            <ac:spMk id="2" creationId="{F05C3C42-C211-4596-9AFF-44B3B6C6AA51}"/>
          </ac:spMkLst>
        </pc:spChg>
      </pc:sldChg>
      <pc:sldChg chg="modSp">
        <pc:chgData name="Chris Droessler" userId="625c3661-9d64-47fa-b83c-4b49393bd161" providerId="ADAL" clId="{380D94F9-79C3-514A-9001-D41624A2E1C2}" dt="2020-04-13T13:35:27.856" v="85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380D94F9-79C3-514A-9001-D41624A2E1C2}" dt="2020-04-13T13:35:27.856" v="85" actId="20577"/>
          <ac:spMkLst>
            <pc:docMk/>
            <pc:sldMk cId="751751510" sldId="761"/>
            <ac:spMk id="3" creationId="{DEE7BACF-8DDA-49AD-8F7F-6D148AEB59BA}"/>
          </ac:spMkLst>
        </pc:spChg>
      </pc:sldChg>
      <pc:sldChg chg="modSp">
        <pc:chgData name="Chris Droessler" userId="625c3661-9d64-47fa-b83c-4b49393bd161" providerId="ADAL" clId="{380D94F9-79C3-514A-9001-D41624A2E1C2}" dt="2020-04-13T13:35:49.552" v="86" actId="313"/>
        <pc:sldMkLst>
          <pc:docMk/>
          <pc:sldMk cId="3377696744" sldId="762"/>
        </pc:sldMkLst>
        <pc:spChg chg="mod">
          <ac:chgData name="Chris Droessler" userId="625c3661-9d64-47fa-b83c-4b49393bd161" providerId="ADAL" clId="{380D94F9-79C3-514A-9001-D41624A2E1C2}" dt="2020-04-13T13:35:49.552" v="86" actId="313"/>
          <ac:spMkLst>
            <pc:docMk/>
            <pc:sldMk cId="3377696744" sldId="762"/>
            <ac:spMk id="3" creationId="{B66DBEDF-1146-42CD-AC27-47A9D8FBC334}"/>
          </ac:spMkLst>
        </pc:spChg>
      </pc:sldChg>
    </pc:docChg>
  </pc:docChgLst>
  <pc:docChgLst>
    <pc:chgData name="Chris Droessler" userId="625c3661-9d64-47fa-b83c-4b49393bd161" providerId="ADAL" clId="{2FB715A2-91B6-224A-939E-53A3D76590B7}"/>
    <pc:docChg chg="undo custSel addSld modSld">
      <pc:chgData name="Chris Droessler" userId="625c3661-9d64-47fa-b83c-4b49393bd161" providerId="ADAL" clId="{2FB715A2-91B6-224A-939E-53A3D76590B7}" dt="2020-01-13T17:27:56.241" v="28" actId="403"/>
      <pc:docMkLst>
        <pc:docMk/>
      </pc:docMkLst>
      <pc:sldChg chg="modSp add">
        <pc:chgData name="Chris Droessler" userId="625c3661-9d64-47fa-b83c-4b49393bd161" providerId="ADAL" clId="{2FB715A2-91B6-224A-939E-53A3D76590B7}" dt="2020-01-13T17:27:56.241" v="28" actId="403"/>
        <pc:sldMkLst>
          <pc:docMk/>
          <pc:sldMk cId="2484892678" sldId="709"/>
        </pc:sldMkLst>
        <pc:spChg chg="mod">
          <ac:chgData name="Chris Droessler" userId="625c3661-9d64-47fa-b83c-4b49393bd161" providerId="ADAL" clId="{2FB715A2-91B6-224A-939E-53A3D76590B7}" dt="2020-01-13T17:24:20.035" v="6" actId="20577"/>
          <ac:spMkLst>
            <pc:docMk/>
            <pc:sldMk cId="2484892678" sldId="709"/>
            <ac:spMk id="2" creationId="{00000000-0000-0000-0000-000000000000}"/>
          </ac:spMkLst>
        </pc:spChg>
        <pc:spChg chg="mod">
          <ac:chgData name="Chris Droessler" userId="625c3661-9d64-47fa-b83c-4b49393bd161" providerId="ADAL" clId="{2FB715A2-91B6-224A-939E-53A3D76590B7}" dt="2020-01-13T17:27:56.241" v="28" actId="403"/>
          <ac:spMkLst>
            <pc:docMk/>
            <pc:sldMk cId="2484892678" sldId="709"/>
            <ac:spMk id="3" creationId="{00000000-0000-0000-0000-000000000000}"/>
          </ac:spMkLst>
        </pc:spChg>
        <pc:spChg chg="mod">
          <ac:chgData name="Chris Droessler" userId="625c3661-9d64-47fa-b83c-4b49393bd161" providerId="ADAL" clId="{2FB715A2-91B6-224A-939E-53A3D76590B7}" dt="2020-01-13T17:27:22.719" v="27" actId="1076"/>
          <ac:spMkLst>
            <pc:docMk/>
            <pc:sldMk cId="2484892678" sldId="709"/>
            <ac:spMk id="8" creationId="{E0C6E870-5B2B-4F44-A384-852B956C10A0}"/>
          </ac:spMkLst>
        </pc:spChg>
      </pc:sldChg>
    </pc:docChg>
  </pc:docChgLst>
  <pc:docChgLst>
    <pc:chgData name="Chris Droessler" userId="625c3661-9d64-47fa-b83c-4b49393bd161" providerId="ADAL" clId="{287F4D19-8B2B-5043-8CE5-F3E428A10831}"/>
    <pc:docChg chg="modSld sldOrd">
      <pc:chgData name="Chris Droessler" userId="625c3661-9d64-47fa-b83c-4b49393bd161" providerId="ADAL" clId="{287F4D19-8B2B-5043-8CE5-F3E428A10831}" dt="2020-05-11T12:56:45.467" v="2"/>
      <pc:docMkLst>
        <pc:docMk/>
      </pc:docMkLst>
      <pc:sldChg chg="ord">
        <pc:chgData name="Chris Droessler" userId="625c3661-9d64-47fa-b83c-4b49393bd161" providerId="ADAL" clId="{287F4D19-8B2B-5043-8CE5-F3E428A10831}" dt="2020-05-11T12:56:45.467" v="2"/>
        <pc:sldMkLst>
          <pc:docMk/>
          <pc:sldMk cId="3723859722" sldId="572"/>
        </pc:sldMkLst>
      </pc:sldChg>
      <pc:sldChg chg="ord">
        <pc:chgData name="Chris Droessler" userId="625c3661-9d64-47fa-b83c-4b49393bd161" providerId="ADAL" clId="{287F4D19-8B2B-5043-8CE5-F3E428A10831}" dt="2020-05-11T12:56:42.083" v="1"/>
        <pc:sldMkLst>
          <pc:docMk/>
          <pc:sldMk cId="2150733867" sldId="719"/>
        </pc:sldMkLst>
      </pc:sldChg>
      <pc:sldChg chg="modSp">
        <pc:chgData name="Chris Droessler" userId="625c3661-9d64-47fa-b83c-4b49393bd161" providerId="ADAL" clId="{287F4D19-8B2B-5043-8CE5-F3E428A10831}" dt="2020-05-11T12:56:04.781" v="0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287F4D19-8B2B-5043-8CE5-F3E428A10831}" dt="2020-05-11T12:56:04.781" v="0" actId="20577"/>
          <ac:spMkLst>
            <pc:docMk/>
            <pc:sldMk cId="751751510" sldId="761"/>
            <ac:spMk id="3" creationId="{DEE7BACF-8DDA-49AD-8F7F-6D148AEB59BA}"/>
          </ac:spMkLst>
        </pc:spChg>
      </pc:sldChg>
    </pc:docChg>
  </pc:docChgLst>
  <pc:docChgLst>
    <pc:chgData name="Chris Droessler" userId="625c3661-9d64-47fa-b83c-4b49393bd161" providerId="ADAL" clId="{1EFC64CE-BA3A-5E48-832C-7E904B5C5850}"/>
    <pc:docChg chg="custSel addSld delSld modSld">
      <pc:chgData name="Chris Droessler" userId="625c3661-9d64-47fa-b83c-4b49393bd161" providerId="ADAL" clId="{1EFC64CE-BA3A-5E48-832C-7E904B5C5850}" dt="2020-09-04T12:44:54.592" v="47"/>
      <pc:docMkLst>
        <pc:docMk/>
      </pc:docMkLst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155209204" sldId="283"/>
        </pc:sldMkLst>
      </pc:sldChg>
      <pc:sldChg chg="del">
        <pc:chgData name="Chris Droessler" userId="625c3661-9d64-47fa-b83c-4b49393bd161" providerId="ADAL" clId="{1EFC64CE-BA3A-5E48-832C-7E904B5C5850}" dt="2020-09-04T12:44:50.683" v="42" actId="2696"/>
        <pc:sldMkLst>
          <pc:docMk/>
          <pc:sldMk cId="2396344987" sldId="283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3622313863" sldId="284"/>
        </pc:sldMkLst>
      </pc:sldChg>
      <pc:sldChg chg="del">
        <pc:chgData name="Chris Droessler" userId="625c3661-9d64-47fa-b83c-4b49393bd161" providerId="ADAL" clId="{1EFC64CE-BA3A-5E48-832C-7E904B5C5850}" dt="2020-09-04T12:44:50.703" v="45" actId="2696"/>
        <pc:sldMkLst>
          <pc:docMk/>
          <pc:sldMk cId="4016656519" sldId="284"/>
        </pc:sldMkLst>
      </pc:sldChg>
      <pc:sldChg chg="del">
        <pc:chgData name="Chris Droessler" userId="625c3661-9d64-47fa-b83c-4b49393bd161" providerId="ADAL" clId="{1EFC64CE-BA3A-5E48-832C-7E904B5C5850}" dt="2020-09-04T12:44:50.692" v="43" actId="2696"/>
        <pc:sldMkLst>
          <pc:docMk/>
          <pc:sldMk cId="1290876314" sldId="285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2875869074" sldId="285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1663812146" sldId="286"/>
        </pc:sldMkLst>
      </pc:sldChg>
      <pc:sldChg chg="del">
        <pc:chgData name="Chris Droessler" userId="625c3661-9d64-47fa-b83c-4b49393bd161" providerId="ADAL" clId="{1EFC64CE-BA3A-5E48-832C-7E904B5C5850}" dt="2020-09-04T12:44:50.707" v="46" actId="2696"/>
        <pc:sldMkLst>
          <pc:docMk/>
          <pc:sldMk cId="2861905659" sldId="286"/>
        </pc:sldMkLst>
      </pc:sldChg>
      <pc:sldChg chg="modSp mod">
        <pc:chgData name="Chris Droessler" userId="625c3661-9d64-47fa-b83c-4b49393bd161" providerId="ADAL" clId="{1EFC64CE-BA3A-5E48-832C-7E904B5C5850}" dt="2020-09-04T12:23:57.642" v="25" actId="20577"/>
        <pc:sldMkLst>
          <pc:docMk/>
          <pc:sldMk cId="1368034817" sldId="573"/>
        </pc:sldMkLst>
        <pc:spChg chg="mod">
          <ac:chgData name="Chris Droessler" userId="625c3661-9d64-47fa-b83c-4b49393bd161" providerId="ADAL" clId="{1EFC64CE-BA3A-5E48-832C-7E904B5C5850}" dt="2020-09-04T12:23:57.642" v="25" actId="20577"/>
          <ac:spMkLst>
            <pc:docMk/>
            <pc:sldMk cId="1368034817" sldId="573"/>
            <ac:spMk id="181" creationId="{00000000-0000-0000-0000-000000000000}"/>
          </ac:spMkLst>
        </pc:spChg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363504523" sldId="797"/>
        </pc:sldMkLst>
      </pc:sldChg>
      <pc:sldChg chg="del">
        <pc:chgData name="Chris Droessler" userId="625c3661-9d64-47fa-b83c-4b49393bd161" providerId="ADAL" clId="{1EFC64CE-BA3A-5E48-832C-7E904B5C5850}" dt="2020-09-04T12:44:50.698" v="44" actId="2696"/>
        <pc:sldMkLst>
          <pc:docMk/>
          <pc:sldMk cId="1073162594" sldId="797"/>
        </pc:sldMkLst>
      </pc:sldChg>
      <pc:sldChg chg="modSp add mod">
        <pc:chgData name="Chris Droessler" userId="625c3661-9d64-47fa-b83c-4b49393bd161" providerId="ADAL" clId="{1EFC64CE-BA3A-5E48-832C-7E904B5C5850}" dt="2020-09-04T11:45:13.015" v="18" actId="20577"/>
        <pc:sldMkLst>
          <pc:docMk/>
          <pc:sldMk cId="4249545463" sldId="799"/>
        </pc:sldMkLst>
        <pc:spChg chg="mod">
          <ac:chgData name="Chris Droessler" userId="625c3661-9d64-47fa-b83c-4b49393bd161" providerId="ADAL" clId="{1EFC64CE-BA3A-5E48-832C-7E904B5C5850}" dt="2020-09-04T11:45:13.015" v="18" actId="20577"/>
          <ac:spMkLst>
            <pc:docMk/>
            <pc:sldMk cId="4249545463" sldId="799"/>
            <ac:spMk id="3" creationId="{3F9B6493-20F8-2A42-A8B6-91E9C1E673DC}"/>
          </ac:spMkLst>
        </pc:spChg>
      </pc:sldChg>
      <pc:sldChg chg="modSp add mod">
        <pc:chgData name="Chris Droessler" userId="625c3661-9d64-47fa-b83c-4b49393bd161" providerId="ADAL" clId="{1EFC64CE-BA3A-5E48-832C-7E904B5C5850}" dt="2020-09-04T12:27:36.503" v="41" actId="20577"/>
        <pc:sldMkLst>
          <pc:docMk/>
          <pc:sldMk cId="491022106" sldId="800"/>
        </pc:sldMkLst>
        <pc:spChg chg="mod">
          <ac:chgData name="Chris Droessler" userId="625c3661-9d64-47fa-b83c-4b49393bd161" providerId="ADAL" clId="{1EFC64CE-BA3A-5E48-832C-7E904B5C5850}" dt="2020-09-04T12:27:36.503" v="41" actId="20577"/>
          <ac:spMkLst>
            <pc:docMk/>
            <pc:sldMk cId="491022106" sldId="800"/>
            <ac:spMk id="3" creationId="{C2587EC2-C4AC-0B40-890D-16074A1509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Debellis@nccommerce.co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62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8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7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2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60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www.jocoworks.net</a:t>
            </a:r>
            <a:r>
              <a:rPr lang="en-US" dirty="0"/>
              <a:t>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JOCO WORKS</a:t>
            </a:r>
            <a:r>
              <a:rPr lang="en-US" dirty="0"/>
              <a:t> is an industry-led collaborative supported by education, business, civic, and government partners created to meet the Johnston County, North Carolina (JOCO) workforce needs of the future. The collaborative will culminate in a curriculum and </a:t>
            </a:r>
            <a:r>
              <a:rPr lang="en-US" b="1" dirty="0"/>
              <a:t>experienced-based </a:t>
            </a:r>
            <a:r>
              <a:rPr lang="en-US" dirty="0"/>
              <a:t>career exposition specifically for 8th grade students held annually at Johnston Community College.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​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JOCO WORKS 2020 </a:t>
            </a:r>
            <a:r>
              <a:rPr lang="en-US" dirty="0"/>
              <a:t>will be </a:t>
            </a:r>
            <a:r>
              <a:rPr lang="en-US" b="1" dirty="0"/>
              <a:t>VIRTUAL </a:t>
            </a:r>
            <a:r>
              <a:rPr lang="en-US" dirty="0"/>
              <a:t>for all Johnston County 8th grade students. Official 2020 dates and time coming soon!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</a:t>
            </a:r>
          </a:p>
          <a:p>
            <a:endParaRPr lang="en-US" dirty="0"/>
          </a:p>
          <a:p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 </a:t>
            </a:r>
            <a:r>
              <a:rPr lang="en-US" sz="16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Palombit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Development Specialist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Johnston County Public Schools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211 East Rose Street (West Campus)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Smithfield, NC 27577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980-4562 x1067</a:t>
            </a:r>
          </a:p>
          <a:p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Pronouns: He, Him, His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93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1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 and Jamie are about to tell you which occupations are projected to increase in NC based on input from the </a:t>
            </a:r>
            <a:r>
              <a:rPr lang="en-US" u="sng" dirty="0"/>
              <a:t>employers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u="sng" dirty="0"/>
              <a:t>This</a:t>
            </a:r>
            <a:r>
              <a:rPr lang="en-US" dirty="0"/>
              <a:t> chart, from the Economic Development Partnership of North Carolina, shows the kind of companies that North Carolina is trying to recruit to set up shop in our state.</a:t>
            </a:r>
          </a:p>
          <a:p>
            <a:endParaRPr lang="en-US" dirty="0"/>
          </a:p>
          <a:p>
            <a:r>
              <a:rPr lang="en-US" dirty="0"/>
              <a:t>Since these are the industries that our state is trying to bring into our state, there is a good likelihood there will be an increase </a:t>
            </a:r>
            <a:r>
              <a:rPr lang="en-US"/>
              <a:t>in job openings </a:t>
            </a:r>
            <a:r>
              <a:rPr lang="en-US" dirty="0"/>
              <a:t>in these areas.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Notice that Not all the manufacturing has gone to China!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=-------</a:t>
            </a:r>
          </a:p>
          <a:p>
            <a:endParaRPr lang="en-US" dirty="0"/>
          </a:p>
          <a:p>
            <a:r>
              <a:rPr lang="en-US" dirty="0"/>
              <a:t>From Triangle Business journal on November 6, 2020, page 4</a:t>
            </a:r>
          </a:p>
          <a:p>
            <a:endParaRPr lang="en-US" dirty="0"/>
          </a:p>
          <a:p>
            <a:r>
              <a:rPr lang="en-US" dirty="0"/>
              <a:t>Data are from the EDPNC, Economic Development Partnership of North Carolina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Jeff </a:t>
            </a:r>
            <a:r>
              <a:rPr lang="en-US" sz="1400" dirty="0" err="1"/>
              <a:t>DeBellis</a:t>
            </a:r>
            <a:endParaRPr lang="en-US" sz="1400" dirty="0"/>
          </a:p>
          <a:p>
            <a:r>
              <a:rPr lang="en-US" sz="1400" b="1" dirty="0"/>
              <a:t>Director of Economic &amp; Policy Analysis</a:t>
            </a:r>
          </a:p>
          <a:p>
            <a:r>
              <a:rPr lang="en-US" sz="1400" dirty="0"/>
              <a:t>NC Department of Commerce</a:t>
            </a:r>
          </a:p>
          <a:p>
            <a:endParaRPr lang="en-US" sz="1400" dirty="0">
              <a:hlinkClick r:id="rId3"/>
            </a:endParaRPr>
          </a:p>
          <a:p>
            <a:endParaRPr lang="en-US" sz="1400" dirty="0">
              <a:hlinkClick r:id="rId3"/>
            </a:endParaRPr>
          </a:p>
          <a:p>
            <a:r>
              <a:rPr lang="en-US" sz="1400" dirty="0">
                <a:hlinkClick r:id="rId3"/>
              </a:rPr>
              <a:t>Jeff.Debellis@nccommerce.com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8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1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2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April Mitchell- Career Coach, Faculty Advisor, Global Career Development Facilitator, and Career Coach State Advisory Board member), adjunct instructor</a:t>
            </a:r>
          </a:p>
          <a:p>
            <a:endParaRPr lang="en-US" sz="1400" dirty="0"/>
          </a:p>
          <a:p>
            <a:r>
              <a:rPr lang="en-US" sz="1400" dirty="0" err="1"/>
              <a:t>ammitchell@johnstoncc.edu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Mitchell serves at four of the eight high schools in Johnston County.</a:t>
            </a:r>
          </a:p>
          <a:p>
            <a:endParaRPr lang="en-US" sz="1400" dirty="0"/>
          </a:p>
          <a:p>
            <a:r>
              <a:rPr lang="en-US" sz="1400" dirty="0"/>
              <a:t>Dr. Teresa McDonald- Career Coach, Faculty Advisor, Career Development Facilitator – serves as the Career Coach at the other four high schools</a:t>
            </a:r>
          </a:p>
          <a:p>
            <a:endParaRPr lang="en-US" sz="1400" dirty="0"/>
          </a:p>
          <a:p>
            <a:r>
              <a:rPr lang="en-US" sz="1400" dirty="0"/>
              <a:t>Clayton HS, Cleveland HS,  Corinth-Holders HS, North Johnston HS, Princeton HS, Smithfield-Selma HS, South Johnston, and West Johnston.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35D50-516C-FD45-863A-320262EE362F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2903E-CCCD-794C-85C8-1483EEAE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268DC7-027D-C648-9BA3-E4F4A9808B86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A4655-50C3-264A-9310-3247FA33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3F84-046E-2A46-99DD-2DAD61594CB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B1B7-9F55-BC46-BBEB-7CC12D52D2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0"/>
            <a:ext cx="7364361" cy="994172"/>
          </a:xfrm>
        </p:spPr>
        <p:txBody>
          <a:bodyPr>
            <a:normAutofit/>
          </a:bodyPr>
          <a:lstStyle/>
          <a:p>
            <a:r>
              <a:rPr lang="en-US" dirty="0"/>
              <a:t>November 18, 2020</a:t>
            </a:r>
            <a:br>
              <a:rPr lang="en-US" dirty="0"/>
            </a:br>
            <a:r>
              <a:rPr lang="en-US" dirty="0"/>
              <a:t>Exploring </a:t>
            </a:r>
            <a:r>
              <a:rPr lang="en-US" dirty="0" err="1"/>
              <a:t>NCCareers.org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D7539-7158-9249-8AAD-B30CADCB31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3BD06-4DE3-4B40-8BB4-7681DA9507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D908F-2158-9C41-8E28-4F8B3C024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2CE3-9929-5046-989A-B5CC8FB067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86BF5-3555-7A46-9913-C330FF0787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19D01-47EB-D84D-A534-5178523CDA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B48BBF-486F-3649-B001-595B3C2C1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27" y="0"/>
            <a:ext cx="2376573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501AE-2742-3047-8C86-A17CD88BD6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358"/>
            <a:ext cx="5706669" cy="302217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E4A6FB-CF17-4944-8A7C-FEDAD0FF7EBF}"/>
              </a:ext>
            </a:extLst>
          </p:cNvPr>
          <p:cNvCxnSpPr/>
          <p:nvPr/>
        </p:nvCxnSpPr>
        <p:spPr>
          <a:xfrm>
            <a:off x="6044339" y="-108488"/>
            <a:ext cx="0" cy="540890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B93B9-A250-3246-9D06-7C045CDDB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0"/>
            <a:ext cx="8496300" cy="51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5839609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January 20</a:t>
            </a:r>
            <a:r>
              <a:rPr lang="en-US"/>
              <a:t>, 2021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611D-76BB-5546-BD1E-43BA59EC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514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26" y="2916433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4" y="595952"/>
            <a:ext cx="1571784" cy="18288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16434"/>
            <a:ext cx="1496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71F4D-8FF6-D04B-BAE4-A0B04901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715" y="595952"/>
            <a:ext cx="1465135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</p:spTree>
    <p:extLst>
      <p:ext uri="{BB962C8B-B14F-4D97-AF65-F5344CB8AC3E}">
        <p14:creationId xmlns:p14="http://schemas.microsoft.com/office/powerpoint/2010/main" val="25122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299D96-3021-A447-B6B5-EB0F27C16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72" y="0"/>
            <a:ext cx="77036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Jeff </a:t>
            </a:r>
            <a:r>
              <a:rPr lang="en-US" dirty="0" err="1"/>
              <a:t>DeBellis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/>
          <a:lstStyle/>
          <a:p>
            <a:r>
              <a:rPr lang="en-US" b="1" dirty="0"/>
              <a:t>Director of Economic &amp; Policy Analysis</a:t>
            </a:r>
          </a:p>
          <a:p>
            <a:r>
              <a:rPr lang="en-US" dirty="0"/>
              <a:t>NC Department of Commerce</a:t>
            </a:r>
          </a:p>
        </p:txBody>
      </p:sp>
      <p:pic>
        <p:nvPicPr>
          <p:cNvPr id="1026" name="Picture 2" descr="https://media-exp1.licdn.com/dms/image/C5603AQEf9jb0TQPi1Q/profile-displayphoto-shrink_200_200/0?e=1610582400&amp;v=beta&amp;t=qkOguLC8PCPN_Q9jV_rVEcNKrITwRw_fkO0eZJRKSNs">
            <a:extLst>
              <a:ext uri="{FF2B5EF4-FFF2-40B4-BE49-F238E27FC236}">
                <a16:creationId xmlns:a16="http://schemas.microsoft.com/office/drawing/2014/main" id="{2DF9AD93-7C37-2748-BAE3-C880DE89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336" y="0"/>
            <a:ext cx="1952786" cy="19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April Mitchell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/>
          <a:lstStyle/>
          <a:p>
            <a:r>
              <a:rPr lang="en-US" dirty="0"/>
              <a:t>Career Coach, Faculty Advisor, Global Career Development Facilitator, and Career Coach State Advisory Board member, adjunct instructor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EAA0B-5AC8-C140-B8D6-1F6BCAF3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753" y="4153688"/>
            <a:ext cx="3435758" cy="958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A8A3B-45F3-C840-8D6C-88E3B8049A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939" y="-1"/>
            <a:ext cx="2139061" cy="25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3AF61-405E-3641-8E64-84EC54FBB5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1658</Words>
  <Application>Microsoft Macintosh PowerPoint</Application>
  <PresentationFormat>On-screen Show (16:9)</PresentationFormat>
  <Paragraphs>219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ヒラギノ角ゴ Pro W3</vt:lpstr>
      <vt:lpstr>Arial</vt:lpstr>
      <vt:lpstr>Calibri</vt:lpstr>
      <vt:lpstr>Calibri Light</vt:lpstr>
      <vt:lpstr>Helvetica Neue Medium</vt:lpstr>
      <vt:lpstr>HelvLight</vt:lpstr>
      <vt:lpstr>Times New Roman</vt:lpstr>
      <vt:lpstr>Office Theme</vt:lpstr>
      <vt:lpstr>November 18, 2020 Exploring NCCareers.org</vt:lpstr>
      <vt:lpstr>PowerPoint Presentation</vt:lpstr>
      <vt:lpstr>PowerPoint Presentation</vt:lpstr>
      <vt:lpstr>PowerPoint Presentation</vt:lpstr>
      <vt:lpstr>PowerPoint Presentation</vt:lpstr>
      <vt:lpstr>Jeff DeBellis</vt:lpstr>
      <vt:lpstr>PowerPoint Presentation</vt:lpstr>
      <vt:lpstr>April Mitchell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2020-11-18T12:35:49Z</dcterms:modified>
</cp:coreProperties>
</file>