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4"/>
    <p:sldMasterId id="2147483676" r:id="rId5"/>
  </p:sldMasterIdLst>
  <p:notesMasterIdLst>
    <p:notesMasterId r:id="rId32"/>
  </p:notesMasterIdLst>
  <p:handoutMasterIdLst>
    <p:handoutMasterId r:id="rId33"/>
  </p:handoutMasterIdLst>
  <p:sldIdLst>
    <p:sldId id="778" r:id="rId6"/>
    <p:sldId id="1638" r:id="rId7"/>
    <p:sldId id="1713" r:id="rId8"/>
    <p:sldId id="1176" r:id="rId9"/>
    <p:sldId id="1726" r:id="rId10"/>
    <p:sldId id="1540" r:id="rId11"/>
    <p:sldId id="1769" r:id="rId12"/>
    <p:sldId id="1657" r:id="rId13"/>
    <p:sldId id="1730" r:id="rId14"/>
    <p:sldId id="1729" r:id="rId15"/>
    <p:sldId id="1731" r:id="rId16"/>
    <p:sldId id="1732" r:id="rId17"/>
    <p:sldId id="1764" r:id="rId18"/>
    <p:sldId id="269" r:id="rId19"/>
    <p:sldId id="270" r:id="rId20"/>
    <p:sldId id="271" r:id="rId21"/>
    <p:sldId id="273" r:id="rId22"/>
    <p:sldId id="258" r:id="rId23"/>
    <p:sldId id="285" r:id="rId24"/>
    <p:sldId id="1728" r:id="rId25"/>
    <p:sldId id="1719" r:id="rId26"/>
    <p:sldId id="1727" r:id="rId27"/>
    <p:sldId id="1768" r:id="rId28"/>
    <p:sldId id="1766" r:id="rId29"/>
    <p:sldId id="1767" r:id="rId30"/>
    <p:sldId id="1240" r:id="rId31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7928FD0-30FA-4AF3-B440-B525B04DC5DC}">
          <p14:sldIdLst>
            <p14:sldId id="778"/>
            <p14:sldId id="1638"/>
            <p14:sldId id="1713"/>
            <p14:sldId id="1176"/>
            <p14:sldId id="1726"/>
            <p14:sldId id="1540"/>
            <p14:sldId id="1769"/>
            <p14:sldId id="1657"/>
            <p14:sldId id="1730"/>
            <p14:sldId id="1729"/>
            <p14:sldId id="1731"/>
            <p14:sldId id="1732"/>
            <p14:sldId id="1764"/>
            <p14:sldId id="269"/>
            <p14:sldId id="270"/>
            <p14:sldId id="271"/>
            <p14:sldId id="273"/>
            <p14:sldId id="258"/>
            <p14:sldId id="285"/>
            <p14:sldId id="1728"/>
            <p14:sldId id="1719"/>
            <p14:sldId id="1727"/>
            <p14:sldId id="1768"/>
            <p14:sldId id="1766"/>
            <p14:sldId id="1767"/>
          </p14:sldIdLst>
        </p14:section>
        <p14:section name="Untitled Section" id="{4F54B733-261A-4910-BC07-15CE35AE7FD0}">
          <p14:sldIdLst>
            <p14:sldId id="124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64"/>
    <a:srgbClr val="EEB111"/>
    <a:srgbClr val="003767"/>
    <a:srgbClr val="EFB620"/>
    <a:srgbClr val="053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A353C0-C1F9-415F-9478-AA72E6633E9B}" v="152" dt="2023-10-17T17:57:18.7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143" autoAdjust="0"/>
    <p:restoredTop sz="83196" autoAdjust="0"/>
  </p:normalViewPr>
  <p:slideViewPr>
    <p:cSldViewPr snapToGrid="0">
      <p:cViewPr varScale="1">
        <p:scale>
          <a:sx n="173" d="100"/>
          <a:sy n="173" d="100"/>
        </p:scale>
        <p:origin x="125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85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ti Coultas" userId="147af9a6-4e91-4300-93dc-f2a18c8371ce" providerId="ADAL" clId="{1AA353C0-C1F9-415F-9478-AA72E6633E9B}"/>
    <pc:docChg chg="custSel addSld delSld modSld modSection">
      <pc:chgData name="Patti Coultas" userId="147af9a6-4e91-4300-93dc-f2a18c8371ce" providerId="ADAL" clId="{1AA353C0-C1F9-415F-9478-AA72E6633E9B}" dt="2023-10-17T17:58:19.150" v="1331" actId="6549"/>
      <pc:docMkLst>
        <pc:docMk/>
      </pc:docMkLst>
      <pc:sldChg chg="add modTransition">
        <pc:chgData name="Patti Coultas" userId="147af9a6-4e91-4300-93dc-f2a18c8371ce" providerId="ADAL" clId="{1AA353C0-C1F9-415F-9478-AA72E6633E9B}" dt="2023-10-17T17:56:46.219" v="1324"/>
        <pc:sldMkLst>
          <pc:docMk/>
          <pc:sldMk cId="4128762562" sldId="258"/>
        </pc:sldMkLst>
      </pc:sldChg>
      <pc:sldChg chg="add modTransition">
        <pc:chgData name="Patti Coultas" userId="147af9a6-4e91-4300-93dc-f2a18c8371ce" providerId="ADAL" clId="{1AA353C0-C1F9-415F-9478-AA72E6633E9B}" dt="2023-10-17T17:56:46.219" v="1324"/>
        <pc:sldMkLst>
          <pc:docMk/>
          <pc:sldMk cId="1093083781" sldId="269"/>
        </pc:sldMkLst>
      </pc:sldChg>
      <pc:sldChg chg="add modTransition">
        <pc:chgData name="Patti Coultas" userId="147af9a6-4e91-4300-93dc-f2a18c8371ce" providerId="ADAL" clId="{1AA353C0-C1F9-415F-9478-AA72E6633E9B}" dt="2023-10-17T17:56:46.219" v="1324"/>
        <pc:sldMkLst>
          <pc:docMk/>
          <pc:sldMk cId="3841250511" sldId="270"/>
        </pc:sldMkLst>
      </pc:sldChg>
      <pc:sldChg chg="delSp modSp add mod modTransition modNotesTx">
        <pc:chgData name="Patti Coultas" userId="147af9a6-4e91-4300-93dc-f2a18c8371ce" providerId="ADAL" clId="{1AA353C0-C1F9-415F-9478-AA72E6633E9B}" dt="2023-10-17T17:58:19.150" v="1331" actId="6549"/>
        <pc:sldMkLst>
          <pc:docMk/>
          <pc:sldMk cId="1860159847" sldId="271"/>
        </pc:sldMkLst>
        <pc:spChg chg="mod">
          <ac:chgData name="Patti Coultas" userId="147af9a6-4e91-4300-93dc-f2a18c8371ce" providerId="ADAL" clId="{1AA353C0-C1F9-415F-9478-AA72E6633E9B}" dt="2023-10-17T17:57:18.829" v="1328" actId="27636"/>
          <ac:spMkLst>
            <pc:docMk/>
            <pc:sldMk cId="1860159847" sldId="271"/>
            <ac:spMk id="2" creationId="{0535207B-AA3C-8D48-1935-8F99C617BF45}"/>
          </ac:spMkLst>
        </pc:spChg>
        <pc:spChg chg="del">
          <ac:chgData name="Patti Coultas" userId="147af9a6-4e91-4300-93dc-f2a18c8371ce" providerId="ADAL" clId="{1AA353C0-C1F9-415F-9478-AA72E6633E9B}" dt="2023-10-17T17:58:08.414" v="1330" actId="478"/>
          <ac:spMkLst>
            <pc:docMk/>
            <pc:sldMk cId="1860159847" sldId="271"/>
            <ac:spMk id="23" creationId="{B09CD38D-DC8B-DC69-C42D-F62BAC9CF2CD}"/>
          </ac:spMkLst>
        </pc:spChg>
      </pc:sldChg>
      <pc:sldChg chg="modSp add mod modTransition">
        <pc:chgData name="Patti Coultas" userId="147af9a6-4e91-4300-93dc-f2a18c8371ce" providerId="ADAL" clId="{1AA353C0-C1F9-415F-9478-AA72E6633E9B}" dt="2023-10-17T17:57:18.829" v="1327" actId="27636"/>
        <pc:sldMkLst>
          <pc:docMk/>
          <pc:sldMk cId="62383453" sldId="273"/>
        </pc:sldMkLst>
        <pc:spChg chg="mod">
          <ac:chgData name="Patti Coultas" userId="147af9a6-4e91-4300-93dc-f2a18c8371ce" providerId="ADAL" clId="{1AA353C0-C1F9-415F-9478-AA72E6633E9B}" dt="2023-10-17T17:57:18.829" v="1327" actId="27636"/>
          <ac:spMkLst>
            <pc:docMk/>
            <pc:sldMk cId="62383453" sldId="273"/>
            <ac:spMk id="2" creationId="{0535207B-AA3C-8D48-1935-8F99C617BF45}"/>
          </ac:spMkLst>
        </pc:spChg>
      </pc:sldChg>
      <pc:sldChg chg="add modTransition">
        <pc:chgData name="Patti Coultas" userId="147af9a6-4e91-4300-93dc-f2a18c8371ce" providerId="ADAL" clId="{1AA353C0-C1F9-415F-9478-AA72E6633E9B}" dt="2023-10-17T17:56:46.219" v="1324"/>
        <pc:sldMkLst>
          <pc:docMk/>
          <pc:sldMk cId="4157600621" sldId="285"/>
        </pc:sldMkLst>
      </pc:sldChg>
      <pc:sldChg chg="modSp mod">
        <pc:chgData name="Patti Coultas" userId="147af9a6-4e91-4300-93dc-f2a18c8371ce" providerId="ADAL" clId="{1AA353C0-C1F9-415F-9478-AA72E6633E9B}" dt="2023-10-17T17:35:53.461" v="294" actId="2711"/>
        <pc:sldMkLst>
          <pc:docMk/>
          <pc:sldMk cId="3984931687" sldId="1176"/>
        </pc:sldMkLst>
        <pc:spChg chg="mod">
          <ac:chgData name="Patti Coultas" userId="147af9a6-4e91-4300-93dc-f2a18c8371ce" providerId="ADAL" clId="{1AA353C0-C1F9-415F-9478-AA72E6633E9B}" dt="2023-10-17T17:35:53.461" v="294" actId="2711"/>
          <ac:spMkLst>
            <pc:docMk/>
            <pc:sldMk cId="3984931687" sldId="1176"/>
            <ac:spMk id="3" creationId="{00000000-0000-0000-0000-000000000000}"/>
          </ac:spMkLst>
        </pc:spChg>
      </pc:sldChg>
      <pc:sldChg chg="modSp mod">
        <pc:chgData name="Patti Coultas" userId="147af9a6-4e91-4300-93dc-f2a18c8371ce" providerId="ADAL" clId="{1AA353C0-C1F9-415F-9478-AA72E6633E9B}" dt="2023-10-17T17:47:59.219" v="1323" actId="2711"/>
        <pc:sldMkLst>
          <pc:docMk/>
          <pc:sldMk cId="2056255335" sldId="1240"/>
        </pc:sldMkLst>
        <pc:spChg chg="mod">
          <ac:chgData name="Patti Coultas" userId="147af9a6-4e91-4300-93dc-f2a18c8371ce" providerId="ADAL" clId="{1AA353C0-C1F9-415F-9478-AA72E6633E9B}" dt="2023-10-17T17:47:59.219" v="1323" actId="2711"/>
          <ac:spMkLst>
            <pc:docMk/>
            <pc:sldMk cId="2056255335" sldId="1240"/>
            <ac:spMk id="3" creationId="{7B75403E-48F7-6F48-9574-571E50D00F7B}"/>
          </ac:spMkLst>
        </pc:spChg>
        <pc:picChg chg="mod">
          <ac:chgData name="Patti Coultas" userId="147af9a6-4e91-4300-93dc-f2a18c8371ce" providerId="ADAL" clId="{1AA353C0-C1F9-415F-9478-AA72E6633E9B}" dt="2023-10-17T17:47:50.436" v="1322" actId="962"/>
          <ac:picMkLst>
            <pc:docMk/>
            <pc:sldMk cId="2056255335" sldId="1240"/>
            <ac:picMk id="4" creationId="{E06B712A-B23D-46E2-A5A9-C7D47597F4D8}"/>
          </ac:picMkLst>
        </pc:picChg>
      </pc:sldChg>
      <pc:sldChg chg="modSp mod">
        <pc:chgData name="Patti Coultas" userId="147af9a6-4e91-4300-93dc-f2a18c8371ce" providerId="ADAL" clId="{1AA353C0-C1F9-415F-9478-AA72E6633E9B}" dt="2023-10-17T17:37:13.449" v="391" actId="962"/>
        <pc:sldMkLst>
          <pc:docMk/>
          <pc:sldMk cId="97484615" sldId="1540"/>
        </pc:sldMkLst>
        <pc:spChg chg="mod">
          <ac:chgData name="Patti Coultas" userId="147af9a6-4e91-4300-93dc-f2a18c8371ce" providerId="ADAL" clId="{1AA353C0-C1F9-415F-9478-AA72E6633E9B}" dt="2023-10-17T17:36:53.213" v="333" actId="2711"/>
          <ac:spMkLst>
            <pc:docMk/>
            <pc:sldMk cId="97484615" sldId="1540"/>
            <ac:spMk id="3" creationId="{00000000-0000-0000-0000-000000000000}"/>
          </ac:spMkLst>
        </pc:spChg>
        <pc:picChg chg="mod">
          <ac:chgData name="Patti Coultas" userId="147af9a6-4e91-4300-93dc-f2a18c8371ce" providerId="ADAL" clId="{1AA353C0-C1F9-415F-9478-AA72E6633E9B}" dt="2023-10-17T17:37:13.449" v="391" actId="962"/>
          <ac:picMkLst>
            <pc:docMk/>
            <pc:sldMk cId="97484615" sldId="1540"/>
            <ac:picMk id="6" creationId="{AEBB8AF0-11D4-C142-B765-6BF40C771D3F}"/>
          </ac:picMkLst>
        </pc:picChg>
      </pc:sldChg>
      <pc:sldChg chg="modSp mod">
        <pc:chgData name="Patti Coultas" userId="147af9a6-4e91-4300-93dc-f2a18c8371ce" providerId="ADAL" clId="{1AA353C0-C1F9-415F-9478-AA72E6633E9B}" dt="2023-10-17T17:35:36.656" v="293" actId="2711"/>
        <pc:sldMkLst>
          <pc:docMk/>
          <pc:sldMk cId="639428991" sldId="1638"/>
        </pc:sldMkLst>
        <pc:spChg chg="mod">
          <ac:chgData name="Patti Coultas" userId="147af9a6-4e91-4300-93dc-f2a18c8371ce" providerId="ADAL" clId="{1AA353C0-C1F9-415F-9478-AA72E6633E9B}" dt="2023-10-17T17:35:36.656" v="293" actId="2711"/>
          <ac:spMkLst>
            <pc:docMk/>
            <pc:sldMk cId="639428991" sldId="1638"/>
            <ac:spMk id="3" creationId="{00000000-0000-0000-0000-000000000000}"/>
          </ac:spMkLst>
        </pc:spChg>
      </pc:sldChg>
      <pc:sldChg chg="modSp mod">
        <pc:chgData name="Patti Coultas" userId="147af9a6-4e91-4300-93dc-f2a18c8371ce" providerId="ADAL" clId="{1AA353C0-C1F9-415F-9478-AA72E6633E9B}" dt="2023-10-17T17:38:15.966" v="413" actId="962"/>
        <pc:sldMkLst>
          <pc:docMk/>
          <pc:sldMk cId="2053012841" sldId="1657"/>
        </pc:sldMkLst>
        <pc:spChg chg="mod">
          <ac:chgData name="Patti Coultas" userId="147af9a6-4e91-4300-93dc-f2a18c8371ce" providerId="ADAL" clId="{1AA353C0-C1F9-415F-9478-AA72E6633E9B}" dt="2023-10-17T17:37:57.968" v="393" actId="2711"/>
          <ac:spMkLst>
            <pc:docMk/>
            <pc:sldMk cId="2053012841" sldId="1657"/>
            <ac:spMk id="3" creationId="{00000000-0000-0000-0000-000000000000}"/>
          </ac:spMkLst>
        </pc:spChg>
        <pc:picChg chg="mod">
          <ac:chgData name="Patti Coultas" userId="147af9a6-4e91-4300-93dc-f2a18c8371ce" providerId="ADAL" clId="{1AA353C0-C1F9-415F-9478-AA72E6633E9B}" dt="2023-10-17T17:38:15.966" v="413" actId="962"/>
          <ac:picMkLst>
            <pc:docMk/>
            <pc:sldMk cId="2053012841" sldId="1657"/>
            <ac:picMk id="5" creationId="{CE8FBC68-AB1C-8762-48DF-613976C59F5A}"/>
          </ac:picMkLst>
        </pc:picChg>
      </pc:sldChg>
      <pc:sldChg chg="modSp mod">
        <pc:chgData name="Patti Coultas" userId="147af9a6-4e91-4300-93dc-f2a18c8371ce" providerId="ADAL" clId="{1AA353C0-C1F9-415F-9478-AA72E6633E9B}" dt="2023-10-17T17:45:00.670" v="816" actId="962"/>
        <pc:sldMkLst>
          <pc:docMk/>
          <pc:sldMk cId="4226158776" sldId="1719"/>
        </pc:sldMkLst>
        <pc:spChg chg="mod">
          <ac:chgData name="Patti Coultas" userId="147af9a6-4e91-4300-93dc-f2a18c8371ce" providerId="ADAL" clId="{1AA353C0-C1F9-415F-9478-AA72E6633E9B}" dt="2023-10-17T17:44:34.001" v="760" actId="2711"/>
          <ac:spMkLst>
            <pc:docMk/>
            <pc:sldMk cId="4226158776" sldId="1719"/>
            <ac:spMk id="3" creationId="{00000000-0000-0000-0000-000000000000}"/>
          </ac:spMkLst>
        </pc:spChg>
        <pc:picChg chg="mod">
          <ac:chgData name="Patti Coultas" userId="147af9a6-4e91-4300-93dc-f2a18c8371ce" providerId="ADAL" clId="{1AA353C0-C1F9-415F-9478-AA72E6633E9B}" dt="2023-10-17T17:45:00.670" v="816" actId="962"/>
          <ac:picMkLst>
            <pc:docMk/>
            <pc:sldMk cId="4226158776" sldId="1719"/>
            <ac:picMk id="6" creationId="{1F3562A0-3883-9EE7-F648-208870595D44}"/>
          </ac:picMkLst>
        </pc:picChg>
        <pc:picChg chg="mod">
          <ac:chgData name="Patti Coultas" userId="147af9a6-4e91-4300-93dc-f2a18c8371ce" providerId="ADAL" clId="{1AA353C0-C1F9-415F-9478-AA72E6633E9B}" dt="2023-10-17T17:44:42.661" v="782" actId="962"/>
          <ac:picMkLst>
            <pc:docMk/>
            <pc:sldMk cId="4226158776" sldId="1719"/>
            <ac:picMk id="10" creationId="{B0BFBF93-4FF2-526C-4F13-98EE5D3EF3C9}"/>
          </ac:picMkLst>
        </pc:picChg>
      </pc:sldChg>
      <pc:sldChg chg="modSp mod">
        <pc:chgData name="Patti Coultas" userId="147af9a6-4e91-4300-93dc-f2a18c8371ce" providerId="ADAL" clId="{1AA353C0-C1F9-415F-9478-AA72E6633E9B}" dt="2023-10-17T17:36:29.686" v="332" actId="962"/>
        <pc:sldMkLst>
          <pc:docMk/>
          <pc:sldMk cId="686819442" sldId="1726"/>
        </pc:sldMkLst>
        <pc:spChg chg="mod">
          <ac:chgData name="Patti Coultas" userId="147af9a6-4e91-4300-93dc-f2a18c8371ce" providerId="ADAL" clId="{1AA353C0-C1F9-415F-9478-AA72E6633E9B}" dt="2023-10-17T17:35:13.123" v="292" actId="2711"/>
          <ac:spMkLst>
            <pc:docMk/>
            <pc:sldMk cId="686819442" sldId="1726"/>
            <ac:spMk id="3" creationId="{00000000-0000-0000-0000-000000000000}"/>
          </ac:spMkLst>
        </pc:spChg>
        <pc:picChg chg="mod">
          <ac:chgData name="Patti Coultas" userId="147af9a6-4e91-4300-93dc-f2a18c8371ce" providerId="ADAL" clId="{1AA353C0-C1F9-415F-9478-AA72E6633E9B}" dt="2023-10-17T17:36:29.686" v="332" actId="962"/>
          <ac:picMkLst>
            <pc:docMk/>
            <pc:sldMk cId="686819442" sldId="1726"/>
            <ac:picMk id="9" creationId="{2FAD2DF0-E321-682C-3ADC-D2659D639F84}"/>
          </ac:picMkLst>
        </pc:picChg>
      </pc:sldChg>
      <pc:sldChg chg="modSp mod">
        <pc:chgData name="Patti Coultas" userId="147af9a6-4e91-4300-93dc-f2a18c8371ce" providerId="ADAL" clId="{1AA353C0-C1F9-415F-9478-AA72E6633E9B}" dt="2023-10-17T17:45:29.435" v="853" actId="2711"/>
        <pc:sldMkLst>
          <pc:docMk/>
          <pc:sldMk cId="3118503443" sldId="1727"/>
        </pc:sldMkLst>
        <pc:spChg chg="mod">
          <ac:chgData name="Patti Coultas" userId="147af9a6-4e91-4300-93dc-f2a18c8371ce" providerId="ADAL" clId="{1AA353C0-C1F9-415F-9478-AA72E6633E9B}" dt="2023-10-17T17:45:29.435" v="853" actId="2711"/>
          <ac:spMkLst>
            <pc:docMk/>
            <pc:sldMk cId="3118503443" sldId="1727"/>
            <ac:spMk id="3" creationId="{00000000-0000-0000-0000-000000000000}"/>
          </ac:spMkLst>
        </pc:spChg>
        <pc:picChg chg="mod">
          <ac:chgData name="Patti Coultas" userId="147af9a6-4e91-4300-93dc-f2a18c8371ce" providerId="ADAL" clId="{1AA353C0-C1F9-415F-9478-AA72E6633E9B}" dt="2023-10-17T17:45:13.030" v="850" actId="962"/>
          <ac:picMkLst>
            <pc:docMk/>
            <pc:sldMk cId="3118503443" sldId="1727"/>
            <ac:picMk id="7" creationId="{2D4B1747-04D5-667F-3253-5BC753328B8E}"/>
          </ac:picMkLst>
        </pc:picChg>
        <pc:picChg chg="mod">
          <ac:chgData name="Patti Coultas" userId="147af9a6-4e91-4300-93dc-f2a18c8371ce" providerId="ADAL" clId="{1AA353C0-C1F9-415F-9478-AA72E6633E9B}" dt="2023-10-17T17:45:18.073" v="852" actId="962"/>
          <ac:picMkLst>
            <pc:docMk/>
            <pc:sldMk cId="3118503443" sldId="1727"/>
            <ac:picMk id="10" creationId="{B0BFBF93-4FF2-526C-4F13-98EE5D3EF3C9}"/>
          </ac:picMkLst>
        </pc:picChg>
      </pc:sldChg>
      <pc:sldChg chg="modSp mod">
        <pc:chgData name="Patti Coultas" userId="147af9a6-4e91-4300-93dc-f2a18c8371ce" providerId="ADAL" clId="{1AA353C0-C1F9-415F-9478-AA72E6633E9B}" dt="2023-10-17T17:44:14.887" v="759" actId="962"/>
        <pc:sldMkLst>
          <pc:docMk/>
          <pc:sldMk cId="1833561738" sldId="1728"/>
        </pc:sldMkLst>
        <pc:spChg chg="mod">
          <ac:chgData name="Patti Coultas" userId="147af9a6-4e91-4300-93dc-f2a18c8371ce" providerId="ADAL" clId="{1AA353C0-C1F9-415F-9478-AA72E6633E9B}" dt="2023-10-17T17:15:03.641" v="206" actId="20577"/>
          <ac:spMkLst>
            <pc:docMk/>
            <pc:sldMk cId="1833561738" sldId="1728"/>
            <ac:spMk id="3" creationId="{8BB12CA7-E06C-BB81-0EFF-2E47C57100A1}"/>
          </ac:spMkLst>
        </pc:spChg>
        <pc:picChg chg="mod">
          <ac:chgData name="Patti Coultas" userId="147af9a6-4e91-4300-93dc-f2a18c8371ce" providerId="ADAL" clId="{1AA353C0-C1F9-415F-9478-AA72E6633E9B}" dt="2023-10-17T17:43:34.882" v="479" actId="962"/>
          <ac:picMkLst>
            <pc:docMk/>
            <pc:sldMk cId="1833561738" sldId="1728"/>
            <ac:picMk id="4" creationId="{4A95E6F5-DB77-5906-44A7-81A08C2A9FB6}"/>
          </ac:picMkLst>
        </pc:picChg>
        <pc:picChg chg="mod">
          <ac:chgData name="Patti Coultas" userId="147af9a6-4e91-4300-93dc-f2a18c8371ce" providerId="ADAL" clId="{1AA353C0-C1F9-415F-9478-AA72E6633E9B}" dt="2023-10-17T17:44:14.887" v="759" actId="962"/>
          <ac:picMkLst>
            <pc:docMk/>
            <pc:sldMk cId="1833561738" sldId="1728"/>
            <ac:picMk id="6" creationId="{252BA216-882A-FBE6-ADEE-A41A50DFCE98}"/>
          </ac:picMkLst>
        </pc:picChg>
      </pc:sldChg>
      <pc:sldChg chg="modSp mod">
        <pc:chgData name="Patti Coultas" userId="147af9a6-4e91-4300-93dc-f2a18c8371ce" providerId="ADAL" clId="{1AA353C0-C1F9-415F-9478-AA72E6633E9B}" dt="2023-10-17T17:38:41.248" v="415" actId="2711"/>
        <pc:sldMkLst>
          <pc:docMk/>
          <pc:sldMk cId="2193513807" sldId="1729"/>
        </pc:sldMkLst>
        <pc:spChg chg="mod">
          <ac:chgData name="Patti Coultas" userId="147af9a6-4e91-4300-93dc-f2a18c8371ce" providerId="ADAL" clId="{1AA353C0-C1F9-415F-9478-AA72E6633E9B}" dt="2023-10-17T17:38:41.248" v="415" actId="2711"/>
          <ac:spMkLst>
            <pc:docMk/>
            <pc:sldMk cId="2193513807" sldId="1729"/>
            <ac:spMk id="2" creationId="{F91048CA-F67E-6B7E-5334-734F4ADBB8CA}"/>
          </ac:spMkLst>
        </pc:spChg>
      </pc:sldChg>
      <pc:sldChg chg="modSp mod">
        <pc:chgData name="Patti Coultas" userId="147af9a6-4e91-4300-93dc-f2a18c8371ce" providerId="ADAL" clId="{1AA353C0-C1F9-415F-9478-AA72E6633E9B}" dt="2023-10-17T17:38:29.082" v="414" actId="2711"/>
        <pc:sldMkLst>
          <pc:docMk/>
          <pc:sldMk cId="3437730772" sldId="1730"/>
        </pc:sldMkLst>
        <pc:spChg chg="mod">
          <ac:chgData name="Patti Coultas" userId="147af9a6-4e91-4300-93dc-f2a18c8371ce" providerId="ADAL" clId="{1AA353C0-C1F9-415F-9478-AA72E6633E9B}" dt="2023-10-17T17:38:29.082" v="414" actId="2711"/>
          <ac:spMkLst>
            <pc:docMk/>
            <pc:sldMk cId="3437730772" sldId="1730"/>
            <ac:spMk id="2" creationId="{801B4E1A-1983-5B30-6626-0EADAE7A6A6D}"/>
          </ac:spMkLst>
        </pc:spChg>
      </pc:sldChg>
      <pc:sldChg chg="modSp mod">
        <pc:chgData name="Patti Coultas" userId="147af9a6-4e91-4300-93dc-f2a18c8371ce" providerId="ADAL" clId="{1AA353C0-C1F9-415F-9478-AA72E6633E9B}" dt="2023-10-17T17:13:29.765" v="202" actId="207"/>
        <pc:sldMkLst>
          <pc:docMk/>
          <pc:sldMk cId="3218082307" sldId="1731"/>
        </pc:sldMkLst>
        <pc:spChg chg="mod">
          <ac:chgData name="Patti Coultas" userId="147af9a6-4e91-4300-93dc-f2a18c8371ce" providerId="ADAL" clId="{1AA353C0-C1F9-415F-9478-AA72E6633E9B}" dt="2023-10-17T17:13:29.765" v="202" actId="207"/>
          <ac:spMkLst>
            <pc:docMk/>
            <pc:sldMk cId="3218082307" sldId="1731"/>
            <ac:spMk id="2" creationId="{F91048CA-F67E-6B7E-5334-734F4ADBB8CA}"/>
          </ac:spMkLst>
        </pc:spChg>
      </pc:sldChg>
      <pc:sldChg chg="modSp mod">
        <pc:chgData name="Patti Coultas" userId="147af9a6-4e91-4300-93dc-f2a18c8371ce" providerId="ADAL" clId="{1AA353C0-C1F9-415F-9478-AA72E6633E9B}" dt="2023-10-17T17:39:00.956" v="416" actId="2711"/>
        <pc:sldMkLst>
          <pc:docMk/>
          <pc:sldMk cId="679591109" sldId="1732"/>
        </pc:sldMkLst>
        <pc:spChg chg="mod">
          <ac:chgData name="Patti Coultas" userId="147af9a6-4e91-4300-93dc-f2a18c8371ce" providerId="ADAL" clId="{1AA353C0-C1F9-415F-9478-AA72E6633E9B}" dt="2023-10-17T17:39:00.956" v="416" actId="2711"/>
          <ac:spMkLst>
            <pc:docMk/>
            <pc:sldMk cId="679591109" sldId="1732"/>
            <ac:spMk id="2" creationId="{89854072-EFA7-D09F-1634-4774A704CAA5}"/>
          </ac:spMkLst>
        </pc:spChg>
      </pc:sldChg>
      <pc:sldChg chg="modSp mod">
        <pc:chgData name="Patti Coultas" userId="147af9a6-4e91-4300-93dc-f2a18c8371ce" providerId="ADAL" clId="{1AA353C0-C1F9-415F-9478-AA72E6633E9B}" dt="2023-10-17T17:43:20.369" v="417" actId="2711"/>
        <pc:sldMkLst>
          <pc:docMk/>
          <pc:sldMk cId="1159465994" sldId="1764"/>
        </pc:sldMkLst>
        <pc:spChg chg="mod">
          <ac:chgData name="Patti Coultas" userId="147af9a6-4e91-4300-93dc-f2a18c8371ce" providerId="ADAL" clId="{1AA353C0-C1F9-415F-9478-AA72E6633E9B}" dt="2023-10-17T17:43:20.369" v="417" actId="2711"/>
          <ac:spMkLst>
            <pc:docMk/>
            <pc:sldMk cId="1159465994" sldId="1764"/>
            <ac:spMk id="270" creationId="{00000000-0000-0000-0000-000000000000}"/>
          </ac:spMkLst>
        </pc:spChg>
      </pc:sldChg>
      <pc:sldChg chg="addSp delSp modSp new del mod">
        <pc:chgData name="Patti Coultas" userId="147af9a6-4e91-4300-93dc-f2a18c8371ce" providerId="ADAL" clId="{1AA353C0-C1F9-415F-9478-AA72E6633E9B}" dt="2023-10-17T17:16:20.760" v="221" actId="47"/>
        <pc:sldMkLst>
          <pc:docMk/>
          <pc:sldMk cId="835851207" sldId="1765"/>
        </pc:sldMkLst>
        <pc:spChg chg="del">
          <ac:chgData name="Patti Coultas" userId="147af9a6-4e91-4300-93dc-f2a18c8371ce" providerId="ADAL" clId="{1AA353C0-C1F9-415F-9478-AA72E6633E9B}" dt="2023-10-17T16:19:46.485" v="1"/>
          <ac:spMkLst>
            <pc:docMk/>
            <pc:sldMk cId="835851207" sldId="1765"/>
            <ac:spMk id="2" creationId="{269BCED7-6515-BE33-9E0D-C408B27037D6}"/>
          </ac:spMkLst>
        </pc:spChg>
        <pc:spChg chg="add mod">
          <ac:chgData name="Patti Coultas" userId="147af9a6-4e91-4300-93dc-f2a18c8371ce" providerId="ADAL" clId="{1AA353C0-C1F9-415F-9478-AA72E6633E9B}" dt="2023-10-17T16:21:16.646" v="18" actId="122"/>
          <ac:spMkLst>
            <pc:docMk/>
            <pc:sldMk cId="835851207" sldId="1765"/>
            <ac:spMk id="6" creationId="{CEFE4C99-825D-C0EA-20D5-98277C3A9A4D}"/>
          </ac:spMkLst>
        </pc:spChg>
        <pc:picChg chg="add mod modCrop">
          <ac:chgData name="Patti Coultas" userId="147af9a6-4e91-4300-93dc-f2a18c8371ce" providerId="ADAL" clId="{1AA353C0-C1F9-415F-9478-AA72E6633E9B}" dt="2023-10-17T16:20:13.769" v="4" actId="1076"/>
          <ac:picMkLst>
            <pc:docMk/>
            <pc:sldMk cId="835851207" sldId="1765"/>
            <ac:picMk id="5" creationId="{A624FCF7-B94E-5042-FBC5-802843D261BF}"/>
          </ac:picMkLst>
        </pc:picChg>
      </pc:sldChg>
      <pc:sldChg chg="addSp delSp modSp new mod">
        <pc:chgData name="Patti Coultas" userId="147af9a6-4e91-4300-93dc-f2a18c8371ce" providerId="ADAL" clId="{1AA353C0-C1F9-415F-9478-AA72E6633E9B}" dt="2023-10-17T17:46:43.116" v="1016" actId="962"/>
        <pc:sldMkLst>
          <pc:docMk/>
          <pc:sldMk cId="3569468228" sldId="1766"/>
        </pc:sldMkLst>
        <pc:spChg chg="del">
          <ac:chgData name="Patti Coultas" userId="147af9a6-4e91-4300-93dc-f2a18c8371ce" providerId="ADAL" clId="{1AA353C0-C1F9-415F-9478-AA72E6633E9B}" dt="2023-10-17T16:22:01.799" v="46"/>
          <ac:spMkLst>
            <pc:docMk/>
            <pc:sldMk cId="3569468228" sldId="1766"/>
            <ac:spMk id="2" creationId="{8F436A8E-4D41-3D88-7033-F0CD59BDC5A1}"/>
          </ac:spMkLst>
        </pc:spChg>
        <pc:spChg chg="mod">
          <ac:chgData name="Patti Coultas" userId="147af9a6-4e91-4300-93dc-f2a18c8371ce" providerId="ADAL" clId="{1AA353C0-C1F9-415F-9478-AA72E6633E9B}" dt="2023-10-17T16:26:27.189" v="199" actId="20577"/>
          <ac:spMkLst>
            <pc:docMk/>
            <pc:sldMk cId="3569468228" sldId="1766"/>
            <ac:spMk id="3" creationId="{9808A2DE-8176-4AE7-05BB-F25D86BD6C3E}"/>
          </ac:spMkLst>
        </pc:spChg>
        <pc:spChg chg="add mod">
          <ac:chgData name="Patti Coultas" userId="147af9a6-4e91-4300-93dc-f2a18c8371ce" providerId="ADAL" clId="{1AA353C0-C1F9-415F-9478-AA72E6633E9B}" dt="2023-10-17T16:24:46.693" v="165" actId="1035"/>
          <ac:spMkLst>
            <pc:docMk/>
            <pc:sldMk cId="3569468228" sldId="1766"/>
            <ac:spMk id="6" creationId="{6D581DC8-3DB8-B14F-6A66-51C888DDA11B}"/>
          </ac:spMkLst>
        </pc:spChg>
        <pc:picChg chg="add mod">
          <ac:chgData name="Patti Coultas" userId="147af9a6-4e91-4300-93dc-f2a18c8371ce" providerId="ADAL" clId="{1AA353C0-C1F9-415F-9478-AA72E6633E9B}" dt="2023-10-17T17:46:31.583" v="940" actId="962"/>
          <ac:picMkLst>
            <pc:docMk/>
            <pc:sldMk cId="3569468228" sldId="1766"/>
            <ac:picMk id="5" creationId="{D4119630-C97C-1860-930D-14F5CB47B8E4}"/>
          </ac:picMkLst>
        </pc:picChg>
        <pc:picChg chg="add mod">
          <ac:chgData name="Patti Coultas" userId="147af9a6-4e91-4300-93dc-f2a18c8371ce" providerId="ADAL" clId="{1AA353C0-C1F9-415F-9478-AA72E6633E9B}" dt="2023-10-17T17:46:43.116" v="1016" actId="962"/>
          <ac:picMkLst>
            <pc:docMk/>
            <pc:sldMk cId="3569468228" sldId="1766"/>
            <ac:picMk id="1026" creationId="{FB5ADBB7-AF49-E0BC-2DDD-065BFEC55A16}"/>
          </ac:picMkLst>
        </pc:picChg>
      </pc:sldChg>
      <pc:sldChg chg="addSp delSp modSp add mod">
        <pc:chgData name="Patti Coultas" userId="147af9a6-4e91-4300-93dc-f2a18c8371ce" providerId="ADAL" clId="{1AA353C0-C1F9-415F-9478-AA72E6633E9B}" dt="2023-10-17T17:47:18.881" v="1158" actId="962"/>
        <pc:sldMkLst>
          <pc:docMk/>
          <pc:sldMk cId="3904500971" sldId="1767"/>
        </pc:sldMkLst>
        <pc:spChg chg="mod">
          <ac:chgData name="Patti Coultas" userId="147af9a6-4e91-4300-93dc-f2a18c8371ce" providerId="ADAL" clId="{1AA353C0-C1F9-415F-9478-AA72E6633E9B}" dt="2023-10-17T16:26:20.809" v="192" actId="20577"/>
          <ac:spMkLst>
            <pc:docMk/>
            <pc:sldMk cId="3904500971" sldId="1767"/>
            <ac:spMk id="3" creationId="{9808A2DE-8176-4AE7-05BB-F25D86BD6C3E}"/>
          </ac:spMkLst>
        </pc:spChg>
        <pc:spChg chg="add del mod">
          <ac:chgData name="Patti Coultas" userId="147af9a6-4e91-4300-93dc-f2a18c8371ce" providerId="ADAL" clId="{1AA353C0-C1F9-415F-9478-AA72E6633E9B}" dt="2023-10-17T16:24:55.245" v="167" actId="478"/>
          <ac:spMkLst>
            <pc:docMk/>
            <pc:sldMk cId="3904500971" sldId="1767"/>
            <ac:spMk id="4" creationId="{8285951F-CFED-E243-E67D-B806DA6553FD}"/>
          </ac:spMkLst>
        </pc:spChg>
        <pc:spChg chg="mod">
          <ac:chgData name="Patti Coultas" userId="147af9a6-4e91-4300-93dc-f2a18c8371ce" providerId="ADAL" clId="{1AA353C0-C1F9-415F-9478-AA72E6633E9B}" dt="2023-10-17T16:26:16.152" v="184" actId="20577"/>
          <ac:spMkLst>
            <pc:docMk/>
            <pc:sldMk cId="3904500971" sldId="1767"/>
            <ac:spMk id="6" creationId="{6D581DC8-3DB8-B14F-6A66-51C888DDA11B}"/>
          </ac:spMkLst>
        </pc:spChg>
        <pc:picChg chg="del">
          <ac:chgData name="Patti Coultas" userId="147af9a6-4e91-4300-93dc-f2a18c8371ce" providerId="ADAL" clId="{1AA353C0-C1F9-415F-9478-AA72E6633E9B}" dt="2023-10-17T16:24:50.337" v="166" actId="478"/>
          <ac:picMkLst>
            <pc:docMk/>
            <pc:sldMk cId="3904500971" sldId="1767"/>
            <ac:picMk id="5" creationId="{D4119630-C97C-1860-930D-14F5CB47B8E4}"/>
          </ac:picMkLst>
        </pc:picChg>
        <pc:picChg chg="add mod modCrop">
          <ac:chgData name="Patti Coultas" userId="147af9a6-4e91-4300-93dc-f2a18c8371ce" providerId="ADAL" clId="{1AA353C0-C1F9-415F-9478-AA72E6633E9B}" dt="2023-10-17T17:47:09.665" v="1092" actId="962"/>
          <ac:picMkLst>
            <pc:docMk/>
            <pc:sldMk cId="3904500971" sldId="1767"/>
            <ac:picMk id="8" creationId="{65364592-F2F2-F02F-1EB6-90056165B952}"/>
          </ac:picMkLst>
        </pc:picChg>
        <pc:picChg chg="mod">
          <ac:chgData name="Patti Coultas" userId="147af9a6-4e91-4300-93dc-f2a18c8371ce" providerId="ADAL" clId="{1AA353C0-C1F9-415F-9478-AA72E6633E9B}" dt="2023-10-17T17:47:18.881" v="1158" actId="962"/>
          <ac:picMkLst>
            <pc:docMk/>
            <pc:sldMk cId="3904500971" sldId="1767"/>
            <ac:picMk id="1026" creationId="{FB5ADBB7-AF49-E0BC-2DDD-065BFEC55A16}"/>
          </ac:picMkLst>
        </pc:picChg>
      </pc:sldChg>
      <pc:sldChg chg="addSp delSp modSp add mod">
        <pc:chgData name="Patti Coultas" userId="147af9a6-4e91-4300-93dc-f2a18c8371ce" providerId="ADAL" clId="{1AA353C0-C1F9-415F-9478-AA72E6633E9B}" dt="2023-10-17T17:46:17.935" v="896" actId="962"/>
        <pc:sldMkLst>
          <pc:docMk/>
          <pc:sldMk cId="1558948318" sldId="1768"/>
        </pc:sldMkLst>
        <pc:spChg chg="mod">
          <ac:chgData name="Patti Coultas" userId="147af9a6-4e91-4300-93dc-f2a18c8371ce" providerId="ADAL" clId="{1AA353C0-C1F9-415F-9478-AA72E6633E9B}" dt="2023-10-17T17:15:56.338" v="218" actId="20577"/>
          <ac:spMkLst>
            <pc:docMk/>
            <pc:sldMk cId="1558948318" sldId="1768"/>
            <ac:spMk id="2" creationId="{00000000-0000-0000-0000-000000000000}"/>
          </ac:spMkLst>
        </pc:spChg>
        <pc:spChg chg="mod">
          <ac:chgData name="Patti Coultas" userId="147af9a6-4e91-4300-93dc-f2a18c8371ce" providerId="ADAL" clId="{1AA353C0-C1F9-415F-9478-AA72E6633E9B}" dt="2023-10-17T17:46:13.224" v="894" actId="2711"/>
          <ac:spMkLst>
            <pc:docMk/>
            <pc:sldMk cId="1558948318" sldId="1768"/>
            <ac:spMk id="3" creationId="{00000000-0000-0000-0000-000000000000}"/>
          </ac:spMkLst>
        </pc:spChg>
        <pc:picChg chg="add mod modCrop">
          <ac:chgData name="Patti Coultas" userId="147af9a6-4e91-4300-93dc-f2a18c8371ce" providerId="ADAL" clId="{1AA353C0-C1F9-415F-9478-AA72E6633E9B}" dt="2023-10-17T17:46:03.087" v="893" actId="962"/>
          <ac:picMkLst>
            <pc:docMk/>
            <pc:sldMk cId="1558948318" sldId="1768"/>
            <ac:picMk id="5" creationId="{746EF5B7-ACD7-DB16-EC49-21A1D026E3A6}"/>
          </ac:picMkLst>
        </pc:picChg>
        <pc:picChg chg="del">
          <ac:chgData name="Patti Coultas" userId="147af9a6-4e91-4300-93dc-f2a18c8371ce" providerId="ADAL" clId="{1AA353C0-C1F9-415F-9478-AA72E6633E9B}" dt="2023-10-17T17:15:42.480" v="208" actId="478"/>
          <ac:picMkLst>
            <pc:docMk/>
            <pc:sldMk cId="1558948318" sldId="1768"/>
            <ac:picMk id="7" creationId="{2D4B1747-04D5-667F-3253-5BC753328B8E}"/>
          </ac:picMkLst>
        </pc:picChg>
        <pc:picChg chg="mod">
          <ac:chgData name="Patti Coultas" userId="147af9a6-4e91-4300-93dc-f2a18c8371ce" providerId="ADAL" clId="{1AA353C0-C1F9-415F-9478-AA72E6633E9B}" dt="2023-10-17T17:46:17.935" v="896" actId="962"/>
          <ac:picMkLst>
            <pc:docMk/>
            <pc:sldMk cId="1558948318" sldId="1768"/>
            <ac:picMk id="10" creationId="{B0BFBF93-4FF2-526C-4F13-98EE5D3EF3C9}"/>
          </ac:picMkLst>
        </pc:picChg>
      </pc:sldChg>
      <pc:sldChg chg="delSp modSp add mod">
        <pc:chgData name="Patti Coultas" userId="147af9a6-4e91-4300-93dc-f2a18c8371ce" providerId="ADAL" clId="{1AA353C0-C1F9-415F-9478-AA72E6633E9B}" dt="2023-10-17T17:37:29.201" v="392" actId="2711"/>
        <pc:sldMkLst>
          <pc:docMk/>
          <pc:sldMk cId="994816229" sldId="1769"/>
        </pc:sldMkLst>
        <pc:spChg chg="mod">
          <ac:chgData name="Patti Coultas" userId="147af9a6-4e91-4300-93dc-f2a18c8371ce" providerId="ADAL" clId="{1AA353C0-C1F9-415F-9478-AA72E6633E9B}" dt="2023-10-17T17:22:59.322" v="288" actId="20577"/>
          <ac:spMkLst>
            <pc:docMk/>
            <pc:sldMk cId="994816229" sldId="1769"/>
            <ac:spMk id="2" creationId="{00000000-0000-0000-0000-000000000000}"/>
          </ac:spMkLst>
        </pc:spChg>
        <pc:spChg chg="mod">
          <ac:chgData name="Patti Coultas" userId="147af9a6-4e91-4300-93dc-f2a18c8371ce" providerId="ADAL" clId="{1AA353C0-C1F9-415F-9478-AA72E6633E9B}" dt="2023-10-17T17:37:29.201" v="392" actId="2711"/>
          <ac:spMkLst>
            <pc:docMk/>
            <pc:sldMk cId="994816229" sldId="1769"/>
            <ac:spMk id="3" creationId="{00000000-0000-0000-0000-000000000000}"/>
          </ac:spMkLst>
        </pc:spChg>
        <pc:picChg chg="del">
          <ac:chgData name="Patti Coultas" userId="147af9a6-4e91-4300-93dc-f2a18c8371ce" providerId="ADAL" clId="{1AA353C0-C1F9-415F-9478-AA72E6633E9B}" dt="2023-10-17T17:23:22.378" v="291" actId="478"/>
          <ac:picMkLst>
            <pc:docMk/>
            <pc:sldMk cId="994816229" sldId="1769"/>
            <ac:picMk id="6" creationId="{AEBB8AF0-11D4-C142-B765-6BF40C771D3F}"/>
          </ac:picMkLst>
        </pc:picChg>
      </pc:sldChg>
      <pc:sldChg chg="modSp add del mod modTransition">
        <pc:chgData name="Patti Coultas" userId="147af9a6-4e91-4300-93dc-f2a18c8371ce" providerId="ADAL" clId="{1AA353C0-C1F9-415F-9478-AA72E6633E9B}" dt="2023-10-17T17:57:21.875" v="1329" actId="47"/>
        <pc:sldMkLst>
          <pc:docMk/>
          <pc:sldMk cId="497310693" sldId="1770"/>
        </pc:sldMkLst>
        <pc:spChg chg="mod">
          <ac:chgData name="Patti Coultas" userId="147af9a6-4e91-4300-93dc-f2a18c8371ce" providerId="ADAL" clId="{1AA353C0-C1F9-415F-9478-AA72E6633E9B}" dt="2023-10-17T17:57:18.793" v="1326" actId="27636"/>
          <ac:spMkLst>
            <pc:docMk/>
            <pc:sldMk cId="497310693" sldId="1770"/>
            <ac:spMk id="2" creationId="{0535207B-AA3C-8D48-1935-8F99C617BF45}"/>
          </ac:spMkLst>
        </pc:spChg>
      </pc:sldChg>
    </pc:docChg>
  </pc:docChgLst>
  <pc:docChgLst>
    <pc:chgData name="Darice McDougald" userId="S::mcdougaldd@nccommunitycolleges.edu::b0871054-4eab-4ab9-9381-1c651b123ece" providerId="AD" clId="Web-{4E602546-952A-26E0-5A49-76D6590A7BDC}"/>
    <pc:docChg chg="sldOrd">
      <pc:chgData name="Darice McDougald" userId="S::mcdougaldd@nccommunitycolleges.edu::b0871054-4eab-4ab9-9381-1c651b123ece" providerId="AD" clId="Web-{4E602546-952A-26E0-5A49-76D6590A7BDC}" dt="2023-10-13T14:22:40.740" v="0"/>
      <pc:docMkLst>
        <pc:docMk/>
      </pc:docMkLst>
      <pc:sldChg chg="ord">
        <pc:chgData name="Darice McDougald" userId="S::mcdougaldd@nccommunitycolleges.edu::b0871054-4eab-4ab9-9381-1c651b123ece" providerId="AD" clId="Web-{4E602546-952A-26E0-5A49-76D6590A7BDC}" dt="2023-10-13T14:22:40.740" v="0"/>
        <pc:sldMkLst>
          <pc:docMk/>
          <pc:sldMk cId="729813294" sldId="1713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eg"/><Relationship Id="rId1" Type="http://schemas.openxmlformats.org/officeDocument/2006/relationships/image" Target="../media/image12.JPG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eg"/><Relationship Id="rId1" Type="http://schemas.openxmlformats.org/officeDocument/2006/relationships/image" Target="../media/image12.JPG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BB94E0-6142-4D42-A25A-B1596C2BF751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D41CC0-F150-4E37-81CD-6FAC9303347E}">
      <dgm:prSet phldrT="[Text]"/>
      <dgm:spPr/>
      <dgm:t>
        <a:bodyPr/>
        <a:lstStyle/>
        <a:p>
          <a:r>
            <a:rPr lang="en-US" dirty="0"/>
            <a:t>Bob Witchger</a:t>
          </a:r>
        </a:p>
      </dgm:t>
    </dgm:pt>
    <dgm:pt modelId="{9DAFB2A7-5FB5-4F09-A7FF-EBF9FDD7192A}" type="parTrans" cxnId="{396620E0-28FD-4D88-8DB0-849E54B9D3A1}">
      <dgm:prSet/>
      <dgm:spPr/>
      <dgm:t>
        <a:bodyPr/>
        <a:lstStyle/>
        <a:p>
          <a:endParaRPr lang="en-US"/>
        </a:p>
      </dgm:t>
    </dgm:pt>
    <dgm:pt modelId="{6B32DB71-E2D6-46DF-AE49-CF5C32744BE2}" type="sibTrans" cxnId="{396620E0-28FD-4D88-8DB0-849E54B9D3A1}">
      <dgm:prSet/>
      <dgm:spPr/>
      <dgm:t>
        <a:bodyPr/>
        <a:lstStyle/>
        <a:p>
          <a:endParaRPr lang="en-US"/>
        </a:p>
      </dgm:t>
    </dgm:pt>
    <dgm:pt modelId="{F971C0E7-F877-4636-BEBA-D30CDC7746C5}">
      <dgm:prSet phldrT="[Text]"/>
      <dgm:spPr/>
      <dgm:t>
        <a:bodyPr/>
        <a:lstStyle/>
        <a:p>
          <a:r>
            <a:rPr lang="en-US" dirty="0"/>
            <a:t>Tony Reggi</a:t>
          </a:r>
        </a:p>
      </dgm:t>
    </dgm:pt>
    <dgm:pt modelId="{152EB26E-5108-4F37-9BE9-C3D7C92DF248}" type="parTrans" cxnId="{36FA1F3D-9EFA-47A7-B87D-D3261E4D53D0}">
      <dgm:prSet/>
      <dgm:spPr/>
      <dgm:t>
        <a:bodyPr/>
        <a:lstStyle/>
        <a:p>
          <a:endParaRPr lang="en-US"/>
        </a:p>
      </dgm:t>
    </dgm:pt>
    <dgm:pt modelId="{35A27956-206F-4CD5-85D3-7E8F83158435}" type="sibTrans" cxnId="{36FA1F3D-9EFA-47A7-B87D-D3261E4D53D0}">
      <dgm:prSet/>
      <dgm:spPr/>
      <dgm:t>
        <a:bodyPr/>
        <a:lstStyle/>
        <a:p>
          <a:endParaRPr lang="en-US"/>
        </a:p>
      </dgm:t>
    </dgm:pt>
    <dgm:pt modelId="{802C5A5E-268D-4C44-B1CB-528B5141253C}">
      <dgm:prSet phldrT="[Text]"/>
      <dgm:spPr/>
      <dgm:t>
        <a:bodyPr/>
        <a:lstStyle/>
        <a:p>
          <a:r>
            <a:rPr lang="en-US" dirty="0"/>
            <a:t>Patti Coultas</a:t>
          </a:r>
        </a:p>
      </dgm:t>
    </dgm:pt>
    <dgm:pt modelId="{8BBE0DFC-471B-491F-ABDE-3237D40D57BF}" type="parTrans" cxnId="{32504AC5-8308-4DCD-8747-61EB973876DA}">
      <dgm:prSet/>
      <dgm:spPr/>
      <dgm:t>
        <a:bodyPr/>
        <a:lstStyle/>
        <a:p>
          <a:endParaRPr lang="en-US"/>
        </a:p>
      </dgm:t>
    </dgm:pt>
    <dgm:pt modelId="{5ED36A2C-A23D-475F-B013-6BADCA0411E9}" type="sibTrans" cxnId="{32504AC5-8308-4DCD-8747-61EB973876DA}">
      <dgm:prSet/>
      <dgm:spPr/>
      <dgm:t>
        <a:bodyPr/>
        <a:lstStyle/>
        <a:p>
          <a:endParaRPr lang="en-US"/>
        </a:p>
      </dgm:t>
    </dgm:pt>
    <dgm:pt modelId="{D1D8622C-E34C-47D5-ACE6-36634023FEF1}">
      <dgm:prSet/>
      <dgm:spPr/>
      <dgm:t>
        <a:bodyPr/>
        <a:lstStyle/>
        <a:p>
          <a:r>
            <a:rPr lang="en-US" dirty="0"/>
            <a:t>Mary Olvera</a:t>
          </a:r>
        </a:p>
      </dgm:t>
    </dgm:pt>
    <dgm:pt modelId="{E1D66426-6FD0-49BA-8D34-DDEE330291F8}" type="parTrans" cxnId="{5571A2D0-DE44-44C6-8E2A-7CFC68A18808}">
      <dgm:prSet/>
      <dgm:spPr/>
      <dgm:t>
        <a:bodyPr/>
        <a:lstStyle/>
        <a:p>
          <a:endParaRPr lang="en-US"/>
        </a:p>
      </dgm:t>
    </dgm:pt>
    <dgm:pt modelId="{B83D9F7A-9BA3-4681-BB5C-6C4D10EF11C7}" type="sibTrans" cxnId="{5571A2D0-DE44-44C6-8E2A-7CFC68A18808}">
      <dgm:prSet/>
      <dgm:spPr/>
      <dgm:t>
        <a:bodyPr/>
        <a:lstStyle/>
        <a:p>
          <a:endParaRPr lang="en-US"/>
        </a:p>
      </dgm:t>
    </dgm:pt>
    <dgm:pt modelId="{B782E1AC-E3E0-48F7-8127-40611DCBD550}">
      <dgm:prSet/>
      <dgm:spPr/>
      <dgm:t>
        <a:bodyPr/>
        <a:lstStyle/>
        <a:p>
          <a:r>
            <a:rPr lang="en-US" dirty="0"/>
            <a:t>vacant</a:t>
          </a:r>
        </a:p>
      </dgm:t>
    </dgm:pt>
    <dgm:pt modelId="{BD77985F-5C44-4332-A88D-A084307EED5D}" type="parTrans" cxnId="{F457A5DF-5D77-4778-868C-60A069A72517}">
      <dgm:prSet/>
      <dgm:spPr/>
      <dgm:t>
        <a:bodyPr/>
        <a:lstStyle/>
        <a:p>
          <a:endParaRPr lang="en-US"/>
        </a:p>
      </dgm:t>
    </dgm:pt>
    <dgm:pt modelId="{FB46BE91-76AB-4830-A9C2-3431E497F567}" type="sibTrans" cxnId="{F457A5DF-5D77-4778-868C-60A069A72517}">
      <dgm:prSet/>
      <dgm:spPr/>
      <dgm:t>
        <a:bodyPr/>
        <a:lstStyle/>
        <a:p>
          <a:endParaRPr lang="en-US"/>
        </a:p>
      </dgm:t>
    </dgm:pt>
    <dgm:pt modelId="{2D82CAB0-23F6-4755-8E50-2C47A34D7695}">
      <dgm:prSet/>
      <dgm:spPr/>
      <dgm:t>
        <a:bodyPr/>
        <a:lstStyle/>
        <a:p>
          <a:r>
            <a:rPr lang="en-US" dirty="0"/>
            <a:t>Darice McDougald</a:t>
          </a:r>
        </a:p>
      </dgm:t>
    </dgm:pt>
    <dgm:pt modelId="{949D640C-65C1-400D-985B-97B6A330B6A5}" type="parTrans" cxnId="{2B73CD8E-AF6E-49DA-A2D9-E89F8829A30D}">
      <dgm:prSet/>
      <dgm:spPr/>
      <dgm:t>
        <a:bodyPr/>
        <a:lstStyle/>
        <a:p>
          <a:endParaRPr lang="en-US"/>
        </a:p>
      </dgm:t>
    </dgm:pt>
    <dgm:pt modelId="{7D51842E-720F-4BB1-87A8-E277DBB027CC}" type="sibTrans" cxnId="{2B73CD8E-AF6E-49DA-A2D9-E89F8829A30D}">
      <dgm:prSet/>
      <dgm:spPr/>
      <dgm:t>
        <a:bodyPr/>
        <a:lstStyle/>
        <a:p>
          <a:endParaRPr lang="en-US"/>
        </a:p>
      </dgm:t>
    </dgm:pt>
    <dgm:pt modelId="{6121D8CF-BC28-4E0A-80D0-B0B498B79F20}">
      <dgm:prSet/>
      <dgm:spPr/>
      <dgm:t>
        <a:bodyPr/>
        <a:lstStyle/>
        <a:p>
          <a:r>
            <a:rPr lang="en-US" dirty="0"/>
            <a:t>Lane Freeman</a:t>
          </a:r>
        </a:p>
      </dgm:t>
    </dgm:pt>
    <dgm:pt modelId="{4BFB067D-7D57-4B37-9653-67173E3FAD0D}" type="parTrans" cxnId="{9858E59F-F450-4F88-8D86-B5BDE8A9B6B7}">
      <dgm:prSet/>
      <dgm:spPr/>
      <dgm:t>
        <a:bodyPr/>
        <a:lstStyle/>
        <a:p>
          <a:endParaRPr lang="en-US"/>
        </a:p>
      </dgm:t>
    </dgm:pt>
    <dgm:pt modelId="{208FFD55-933A-4C59-AB1C-5481FA6F489F}" type="sibTrans" cxnId="{9858E59F-F450-4F88-8D86-B5BDE8A9B6B7}">
      <dgm:prSet/>
      <dgm:spPr/>
      <dgm:t>
        <a:bodyPr/>
        <a:lstStyle/>
        <a:p>
          <a:endParaRPr lang="en-US"/>
        </a:p>
      </dgm:t>
    </dgm:pt>
    <dgm:pt modelId="{B70EDC05-0BE4-46C1-9DAC-8033DCF77B4A}">
      <dgm:prSet/>
      <dgm:spPr/>
      <dgm:t>
        <a:bodyPr/>
        <a:lstStyle/>
        <a:p>
          <a:r>
            <a:rPr lang="en-US" dirty="0"/>
            <a:t>Jennifer McLean</a:t>
          </a:r>
        </a:p>
      </dgm:t>
    </dgm:pt>
    <dgm:pt modelId="{0300ABD8-23DE-4FA6-8381-4F23AB25491C}" type="parTrans" cxnId="{F7EF19F8-54E8-467F-8AF3-6901A9E6E960}">
      <dgm:prSet/>
      <dgm:spPr/>
      <dgm:t>
        <a:bodyPr/>
        <a:lstStyle/>
        <a:p>
          <a:endParaRPr lang="en-US"/>
        </a:p>
      </dgm:t>
    </dgm:pt>
    <dgm:pt modelId="{0BDD8D80-B364-4874-8C8D-AABCB6069EE9}" type="sibTrans" cxnId="{F7EF19F8-54E8-467F-8AF3-6901A9E6E960}">
      <dgm:prSet/>
      <dgm:spPr/>
      <dgm:t>
        <a:bodyPr/>
        <a:lstStyle/>
        <a:p>
          <a:endParaRPr lang="en-US"/>
        </a:p>
      </dgm:t>
    </dgm:pt>
    <dgm:pt modelId="{452466AB-2408-4645-9FC3-599DD3994EBC}">
      <dgm:prSet/>
      <dgm:spPr/>
      <dgm:t>
        <a:bodyPr/>
        <a:lstStyle/>
        <a:p>
          <a:r>
            <a:rPr lang="en-US" dirty="0"/>
            <a:t>Aaron Mabe</a:t>
          </a:r>
        </a:p>
      </dgm:t>
    </dgm:pt>
    <dgm:pt modelId="{C1C79EB9-8B7D-45FC-878D-8AFD91F84F1A}" type="parTrans" cxnId="{49D5A873-8F1F-4B53-808E-775E19F79296}">
      <dgm:prSet/>
      <dgm:spPr/>
      <dgm:t>
        <a:bodyPr/>
        <a:lstStyle/>
        <a:p>
          <a:endParaRPr lang="en-US"/>
        </a:p>
      </dgm:t>
    </dgm:pt>
    <dgm:pt modelId="{8618EC90-7155-47FF-9602-452D9A3BF89A}" type="sibTrans" cxnId="{49D5A873-8F1F-4B53-808E-775E19F79296}">
      <dgm:prSet/>
      <dgm:spPr/>
      <dgm:t>
        <a:bodyPr/>
        <a:lstStyle/>
        <a:p>
          <a:endParaRPr lang="en-US"/>
        </a:p>
      </dgm:t>
    </dgm:pt>
    <dgm:pt modelId="{F2727D7F-93FB-4DE6-AA32-52E7A96A13A9}" type="pres">
      <dgm:prSet presAssocID="{7FBB94E0-6142-4D42-A25A-B1596C2BF751}" presName="Name0" presStyleCnt="0">
        <dgm:presLayoutVars>
          <dgm:dir/>
          <dgm:resizeHandles val="exact"/>
        </dgm:presLayoutVars>
      </dgm:prSet>
      <dgm:spPr/>
    </dgm:pt>
    <dgm:pt modelId="{BD537E27-7F35-40AE-8F46-9CA6762F5832}" type="pres">
      <dgm:prSet presAssocID="{52D41CC0-F150-4E37-81CD-6FAC9303347E}" presName="composite" presStyleCnt="0"/>
      <dgm:spPr/>
    </dgm:pt>
    <dgm:pt modelId="{369C2B1C-A1DC-4D93-A814-FCE722422A8C}" type="pres">
      <dgm:prSet presAssocID="{52D41CC0-F150-4E37-81CD-6FAC9303347E}" presName="rect1" presStyleLbl="bgImgPlace1" presStyleIdx="0" presStyleCnt="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E035FDE3-DD7C-4EC9-9BE2-FB9171A9C20C}" type="pres">
      <dgm:prSet presAssocID="{52D41CC0-F150-4E37-81CD-6FAC9303347E}" presName="wedgeRectCallout1" presStyleLbl="node1" presStyleIdx="0" presStyleCnt="9">
        <dgm:presLayoutVars>
          <dgm:bulletEnabled val="1"/>
        </dgm:presLayoutVars>
      </dgm:prSet>
      <dgm:spPr/>
    </dgm:pt>
    <dgm:pt modelId="{44CA1024-10F3-41FE-8001-B3872F132AAC}" type="pres">
      <dgm:prSet presAssocID="{6B32DB71-E2D6-46DF-AE49-CF5C32744BE2}" presName="sibTrans" presStyleCnt="0"/>
      <dgm:spPr/>
    </dgm:pt>
    <dgm:pt modelId="{5FA3948C-CCBE-408F-A842-E14A387BA3C6}" type="pres">
      <dgm:prSet presAssocID="{F971C0E7-F877-4636-BEBA-D30CDC7746C5}" presName="composite" presStyleCnt="0"/>
      <dgm:spPr/>
    </dgm:pt>
    <dgm:pt modelId="{8CD83F31-2381-453B-ACA6-2912988DB06F}" type="pres">
      <dgm:prSet presAssocID="{F971C0E7-F877-4636-BEBA-D30CDC7746C5}" presName="rect1" presStyleLbl="bgImgPlace1" presStyleIdx="1" presStyleCnt="9"/>
      <dgm:spPr>
        <a:blipFill>
          <a:blip xmlns:r="http://schemas.openxmlformats.org/officeDocument/2006/relationships" r:embed="rId2"/>
          <a:srcRect/>
          <a:stretch>
            <a:fillRect l="-1000" r="-1000"/>
          </a:stretch>
        </a:blipFill>
      </dgm:spPr>
    </dgm:pt>
    <dgm:pt modelId="{F909DEB2-C496-4520-8611-20AB9838DAF4}" type="pres">
      <dgm:prSet presAssocID="{F971C0E7-F877-4636-BEBA-D30CDC7746C5}" presName="wedgeRectCallout1" presStyleLbl="node1" presStyleIdx="1" presStyleCnt="9">
        <dgm:presLayoutVars>
          <dgm:bulletEnabled val="1"/>
        </dgm:presLayoutVars>
      </dgm:prSet>
      <dgm:spPr/>
    </dgm:pt>
    <dgm:pt modelId="{C610AD8C-5BA2-474C-9B7B-D9A7246B5AD0}" type="pres">
      <dgm:prSet presAssocID="{35A27956-206F-4CD5-85D3-7E8F83158435}" presName="sibTrans" presStyleCnt="0"/>
      <dgm:spPr/>
    </dgm:pt>
    <dgm:pt modelId="{02C97A1A-C14A-40DF-B44E-9646CAAEEC08}" type="pres">
      <dgm:prSet presAssocID="{802C5A5E-268D-4C44-B1CB-528B5141253C}" presName="composite" presStyleCnt="0"/>
      <dgm:spPr/>
    </dgm:pt>
    <dgm:pt modelId="{D2590E33-1BEC-4B8E-ABBB-5C2737C3F154}" type="pres">
      <dgm:prSet presAssocID="{802C5A5E-268D-4C44-B1CB-528B5141253C}" presName="rect1" presStyleLbl="bgImgPlace1" presStyleIdx="2" presStyleCnt="9"/>
      <dgm:spPr>
        <a:blipFill>
          <a:blip xmlns:r="http://schemas.openxmlformats.org/officeDocument/2006/relationships" r:embed="rId3"/>
          <a:srcRect/>
          <a:stretch>
            <a:fillRect t="-7000" b="-7000"/>
          </a:stretch>
        </a:blipFill>
      </dgm:spPr>
    </dgm:pt>
    <dgm:pt modelId="{A4DE3437-0929-45FC-B65B-097B6799677E}" type="pres">
      <dgm:prSet presAssocID="{802C5A5E-268D-4C44-B1CB-528B5141253C}" presName="wedgeRectCallout1" presStyleLbl="node1" presStyleIdx="2" presStyleCnt="9">
        <dgm:presLayoutVars>
          <dgm:bulletEnabled val="1"/>
        </dgm:presLayoutVars>
      </dgm:prSet>
      <dgm:spPr/>
    </dgm:pt>
    <dgm:pt modelId="{DA8DB6EA-372E-43C1-96D5-5A44B972ED16}" type="pres">
      <dgm:prSet presAssocID="{5ED36A2C-A23D-475F-B013-6BADCA0411E9}" presName="sibTrans" presStyleCnt="0"/>
      <dgm:spPr/>
    </dgm:pt>
    <dgm:pt modelId="{E3746054-4A9D-4DAC-BB8A-ADFA84AE7A84}" type="pres">
      <dgm:prSet presAssocID="{D1D8622C-E34C-47D5-ACE6-36634023FEF1}" presName="composite" presStyleCnt="0"/>
      <dgm:spPr/>
    </dgm:pt>
    <dgm:pt modelId="{ED8B02B9-0833-4572-A582-AC3CE9B9965F}" type="pres">
      <dgm:prSet presAssocID="{D1D8622C-E34C-47D5-ACE6-36634023FEF1}" presName="rect1" presStyleLbl="bgImgPlace1" presStyleIdx="3" presStyleCnt="9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899" t="-3654" r="-899" b="-14346"/>
          </a:stretch>
        </a:blipFill>
      </dgm:spPr>
    </dgm:pt>
    <dgm:pt modelId="{5E562F88-71BE-425F-B4C8-C5F30BEE9644}" type="pres">
      <dgm:prSet presAssocID="{D1D8622C-E34C-47D5-ACE6-36634023FEF1}" presName="wedgeRectCallout1" presStyleLbl="node1" presStyleIdx="3" presStyleCnt="9">
        <dgm:presLayoutVars>
          <dgm:bulletEnabled val="1"/>
        </dgm:presLayoutVars>
      </dgm:prSet>
      <dgm:spPr/>
    </dgm:pt>
    <dgm:pt modelId="{E4D91319-44FB-4192-8D1E-86168C532F35}" type="pres">
      <dgm:prSet presAssocID="{B83D9F7A-9BA3-4681-BB5C-6C4D10EF11C7}" presName="sibTrans" presStyleCnt="0"/>
      <dgm:spPr/>
    </dgm:pt>
    <dgm:pt modelId="{0E52C320-BE21-4EDD-9316-91950E44C5A6}" type="pres">
      <dgm:prSet presAssocID="{B782E1AC-E3E0-48F7-8127-40611DCBD550}" presName="composite" presStyleCnt="0"/>
      <dgm:spPr/>
    </dgm:pt>
    <dgm:pt modelId="{01ACC801-DAA0-4794-B9BE-70AB3EA32713}" type="pres">
      <dgm:prSet presAssocID="{B782E1AC-E3E0-48F7-8127-40611DCBD550}" presName="rect1" presStyleLbl="bgImgPlace1" presStyleIdx="4" presStyleCnt="9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>
          <a:solidFill>
            <a:srgbClr val="003768"/>
          </a:solidFill>
        </a:ln>
      </dgm:spPr>
    </dgm:pt>
    <dgm:pt modelId="{B7B0CCF7-D647-4781-BAA6-1B21C9181D10}" type="pres">
      <dgm:prSet presAssocID="{B782E1AC-E3E0-48F7-8127-40611DCBD550}" presName="wedgeRectCallout1" presStyleLbl="node1" presStyleIdx="4" presStyleCnt="9">
        <dgm:presLayoutVars>
          <dgm:bulletEnabled val="1"/>
        </dgm:presLayoutVars>
      </dgm:prSet>
      <dgm:spPr/>
    </dgm:pt>
    <dgm:pt modelId="{1A53D6B7-FB73-4CE0-A0F2-B948565C2F87}" type="pres">
      <dgm:prSet presAssocID="{FB46BE91-76AB-4830-A9C2-3431E497F567}" presName="sibTrans" presStyleCnt="0"/>
      <dgm:spPr/>
    </dgm:pt>
    <dgm:pt modelId="{20A351C9-C62A-4811-B58F-52FCD93FD38D}" type="pres">
      <dgm:prSet presAssocID="{452466AB-2408-4645-9FC3-599DD3994EBC}" presName="composite" presStyleCnt="0"/>
      <dgm:spPr/>
    </dgm:pt>
    <dgm:pt modelId="{3DDA16CE-7D47-4596-AF3C-F050F60DB5A3}" type="pres">
      <dgm:prSet presAssocID="{452466AB-2408-4645-9FC3-599DD3994EBC}" presName="rect1" presStyleLbl="bgImgPlace1" presStyleIdx="5" presStyleCnt="9" custLinFactNeighborX="-4641" custLinFactNeighborY="725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BE39835D-6089-478B-AB36-D0A9CDA20D35}" type="pres">
      <dgm:prSet presAssocID="{452466AB-2408-4645-9FC3-599DD3994EBC}" presName="wedgeRectCallout1" presStyleLbl="node1" presStyleIdx="5" presStyleCnt="9">
        <dgm:presLayoutVars>
          <dgm:bulletEnabled val="1"/>
        </dgm:presLayoutVars>
      </dgm:prSet>
      <dgm:spPr/>
    </dgm:pt>
    <dgm:pt modelId="{4A9DA547-0FE5-43CE-B300-D9C5CB998034}" type="pres">
      <dgm:prSet presAssocID="{8618EC90-7155-47FF-9602-452D9A3BF89A}" presName="sibTrans" presStyleCnt="0"/>
      <dgm:spPr/>
    </dgm:pt>
    <dgm:pt modelId="{A524C09B-B55A-46D5-8D9F-753C91B28FE5}" type="pres">
      <dgm:prSet presAssocID="{2D82CAB0-23F6-4755-8E50-2C47A34D7695}" presName="composite" presStyleCnt="0"/>
      <dgm:spPr/>
    </dgm:pt>
    <dgm:pt modelId="{0812515D-69BB-4AFE-A675-A67D49D41966}" type="pres">
      <dgm:prSet presAssocID="{2D82CAB0-23F6-4755-8E50-2C47A34D7695}" presName="rect1" presStyleLbl="bgImgPlace1" presStyleIdx="6" presStyleCnt="9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10E6ECBD-0F75-421E-B1DF-7D296F7912AC}" type="pres">
      <dgm:prSet presAssocID="{2D82CAB0-23F6-4755-8E50-2C47A34D7695}" presName="wedgeRectCallout1" presStyleLbl="node1" presStyleIdx="6" presStyleCnt="9">
        <dgm:presLayoutVars>
          <dgm:bulletEnabled val="1"/>
        </dgm:presLayoutVars>
      </dgm:prSet>
      <dgm:spPr/>
    </dgm:pt>
    <dgm:pt modelId="{F709318E-3195-4611-ABF5-325AE4D47F31}" type="pres">
      <dgm:prSet presAssocID="{7D51842E-720F-4BB1-87A8-E277DBB027CC}" presName="sibTrans" presStyleCnt="0"/>
      <dgm:spPr/>
    </dgm:pt>
    <dgm:pt modelId="{439AF9FB-8673-44E7-9CD3-8B03706A044B}" type="pres">
      <dgm:prSet presAssocID="{6121D8CF-BC28-4E0A-80D0-B0B498B79F20}" presName="composite" presStyleCnt="0"/>
      <dgm:spPr/>
    </dgm:pt>
    <dgm:pt modelId="{7AB68F8F-FFE3-4CB3-A486-66519F9D24BB}" type="pres">
      <dgm:prSet presAssocID="{6121D8CF-BC28-4E0A-80D0-B0B498B79F20}" presName="rect1" presStyleLbl="bgImgPlace1" presStyleIdx="7" presStyleCnt="9" custLinFactNeighborX="-537" custLinFactNeighborY="534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A356E8FE-CCCE-4613-96CD-544348710590}" type="pres">
      <dgm:prSet presAssocID="{6121D8CF-BC28-4E0A-80D0-B0B498B79F20}" presName="wedgeRectCallout1" presStyleLbl="node1" presStyleIdx="7" presStyleCnt="9">
        <dgm:presLayoutVars>
          <dgm:bulletEnabled val="1"/>
        </dgm:presLayoutVars>
      </dgm:prSet>
      <dgm:spPr/>
    </dgm:pt>
    <dgm:pt modelId="{0C2C0C88-BACE-4D09-8624-7B00E3A62C75}" type="pres">
      <dgm:prSet presAssocID="{208FFD55-933A-4C59-AB1C-5481FA6F489F}" presName="sibTrans" presStyleCnt="0"/>
      <dgm:spPr/>
    </dgm:pt>
    <dgm:pt modelId="{89400835-B386-42BB-AD0E-D45DCF914AA1}" type="pres">
      <dgm:prSet presAssocID="{B70EDC05-0BE4-46C1-9DAC-8033DCF77B4A}" presName="composite" presStyleCnt="0"/>
      <dgm:spPr/>
    </dgm:pt>
    <dgm:pt modelId="{2B90E5F4-B2F1-439C-9027-616FE7D3BCF8}" type="pres">
      <dgm:prSet presAssocID="{B70EDC05-0BE4-46C1-9DAC-8033DCF77B4A}" presName="rect1" presStyleLbl="bgImgPlace1" presStyleIdx="8" presStyleCnt="9"/>
      <dgm:spPr>
        <a:blipFill>
          <a:blip xmlns:r="http://schemas.openxmlformats.org/officeDocument/2006/relationships" r:embed="rId9"/>
          <a:srcRect/>
          <a:stretch>
            <a:fillRect t="-12000" b="-12000"/>
          </a:stretch>
        </a:blipFill>
      </dgm:spPr>
    </dgm:pt>
    <dgm:pt modelId="{1923388B-C79A-4088-ADF4-A99AF4C6631D}" type="pres">
      <dgm:prSet presAssocID="{B70EDC05-0BE4-46C1-9DAC-8033DCF77B4A}" presName="wedgeRectCallout1" presStyleLbl="node1" presStyleIdx="8" presStyleCnt="9">
        <dgm:presLayoutVars>
          <dgm:bulletEnabled val="1"/>
        </dgm:presLayoutVars>
      </dgm:prSet>
      <dgm:spPr/>
    </dgm:pt>
  </dgm:ptLst>
  <dgm:cxnLst>
    <dgm:cxn modelId="{388E9E07-5EC0-4045-A723-BB7E287BBA36}" type="presOf" srcId="{802C5A5E-268D-4C44-B1CB-528B5141253C}" destId="{A4DE3437-0929-45FC-B65B-097B6799677E}" srcOrd="0" destOrd="0" presId="urn:microsoft.com/office/officeart/2008/layout/BendingPictureCaptionList"/>
    <dgm:cxn modelId="{42425522-FB21-4687-9944-397880106BE4}" type="presOf" srcId="{B782E1AC-E3E0-48F7-8127-40611DCBD550}" destId="{B7B0CCF7-D647-4781-BAA6-1B21C9181D10}" srcOrd="0" destOrd="0" presId="urn:microsoft.com/office/officeart/2008/layout/BendingPictureCaptionList"/>
    <dgm:cxn modelId="{136B5937-FC6C-465F-B7BF-D87DCADDDF44}" type="presOf" srcId="{52D41CC0-F150-4E37-81CD-6FAC9303347E}" destId="{E035FDE3-DD7C-4EC9-9BE2-FB9171A9C20C}" srcOrd="0" destOrd="0" presId="urn:microsoft.com/office/officeart/2008/layout/BendingPictureCaptionList"/>
    <dgm:cxn modelId="{36FA1F3D-9EFA-47A7-B87D-D3261E4D53D0}" srcId="{7FBB94E0-6142-4D42-A25A-B1596C2BF751}" destId="{F971C0E7-F877-4636-BEBA-D30CDC7746C5}" srcOrd="1" destOrd="0" parTransId="{152EB26E-5108-4F37-9BE9-C3D7C92DF248}" sibTransId="{35A27956-206F-4CD5-85D3-7E8F83158435}"/>
    <dgm:cxn modelId="{39EADF3F-B644-49F5-ACD6-99887412B483}" type="presOf" srcId="{7FBB94E0-6142-4D42-A25A-B1596C2BF751}" destId="{F2727D7F-93FB-4DE6-AA32-52E7A96A13A9}" srcOrd="0" destOrd="0" presId="urn:microsoft.com/office/officeart/2008/layout/BendingPictureCaptionList"/>
    <dgm:cxn modelId="{EC252E68-581F-4CF9-A568-8C743D22294F}" type="presOf" srcId="{452466AB-2408-4645-9FC3-599DD3994EBC}" destId="{BE39835D-6089-478B-AB36-D0A9CDA20D35}" srcOrd="0" destOrd="0" presId="urn:microsoft.com/office/officeart/2008/layout/BendingPictureCaptionList"/>
    <dgm:cxn modelId="{49D5A873-8F1F-4B53-808E-775E19F79296}" srcId="{7FBB94E0-6142-4D42-A25A-B1596C2BF751}" destId="{452466AB-2408-4645-9FC3-599DD3994EBC}" srcOrd="5" destOrd="0" parTransId="{C1C79EB9-8B7D-45FC-878D-8AFD91F84F1A}" sibTransId="{8618EC90-7155-47FF-9602-452D9A3BF89A}"/>
    <dgm:cxn modelId="{2B73CD8E-AF6E-49DA-A2D9-E89F8829A30D}" srcId="{7FBB94E0-6142-4D42-A25A-B1596C2BF751}" destId="{2D82CAB0-23F6-4755-8E50-2C47A34D7695}" srcOrd="6" destOrd="0" parTransId="{949D640C-65C1-400D-985B-97B6A330B6A5}" sibTransId="{7D51842E-720F-4BB1-87A8-E277DBB027CC}"/>
    <dgm:cxn modelId="{11CA3E95-3A22-46F4-A6EE-97752037405C}" type="presOf" srcId="{2D82CAB0-23F6-4755-8E50-2C47A34D7695}" destId="{10E6ECBD-0F75-421E-B1DF-7D296F7912AC}" srcOrd="0" destOrd="0" presId="urn:microsoft.com/office/officeart/2008/layout/BendingPictureCaptionList"/>
    <dgm:cxn modelId="{9858E59F-F450-4F88-8D86-B5BDE8A9B6B7}" srcId="{7FBB94E0-6142-4D42-A25A-B1596C2BF751}" destId="{6121D8CF-BC28-4E0A-80D0-B0B498B79F20}" srcOrd="7" destOrd="0" parTransId="{4BFB067D-7D57-4B37-9653-67173E3FAD0D}" sibTransId="{208FFD55-933A-4C59-AB1C-5481FA6F489F}"/>
    <dgm:cxn modelId="{830C3EC5-3101-4D18-B65B-93BDD925AAC7}" type="presOf" srcId="{6121D8CF-BC28-4E0A-80D0-B0B498B79F20}" destId="{A356E8FE-CCCE-4613-96CD-544348710590}" srcOrd="0" destOrd="0" presId="urn:microsoft.com/office/officeart/2008/layout/BendingPictureCaptionList"/>
    <dgm:cxn modelId="{32504AC5-8308-4DCD-8747-61EB973876DA}" srcId="{7FBB94E0-6142-4D42-A25A-B1596C2BF751}" destId="{802C5A5E-268D-4C44-B1CB-528B5141253C}" srcOrd="2" destOrd="0" parTransId="{8BBE0DFC-471B-491F-ABDE-3237D40D57BF}" sibTransId="{5ED36A2C-A23D-475F-B013-6BADCA0411E9}"/>
    <dgm:cxn modelId="{875143C6-1BF3-4C85-A4AC-5DAE64987A03}" type="presOf" srcId="{D1D8622C-E34C-47D5-ACE6-36634023FEF1}" destId="{5E562F88-71BE-425F-B4C8-C5F30BEE9644}" srcOrd="0" destOrd="0" presId="urn:microsoft.com/office/officeart/2008/layout/BendingPictureCaptionList"/>
    <dgm:cxn modelId="{5571A2D0-DE44-44C6-8E2A-7CFC68A18808}" srcId="{7FBB94E0-6142-4D42-A25A-B1596C2BF751}" destId="{D1D8622C-E34C-47D5-ACE6-36634023FEF1}" srcOrd="3" destOrd="0" parTransId="{E1D66426-6FD0-49BA-8D34-DDEE330291F8}" sibTransId="{B83D9F7A-9BA3-4681-BB5C-6C4D10EF11C7}"/>
    <dgm:cxn modelId="{79B2A4DC-B919-418C-8317-8C5C3F556591}" type="presOf" srcId="{F971C0E7-F877-4636-BEBA-D30CDC7746C5}" destId="{F909DEB2-C496-4520-8611-20AB9838DAF4}" srcOrd="0" destOrd="0" presId="urn:microsoft.com/office/officeart/2008/layout/BendingPictureCaptionList"/>
    <dgm:cxn modelId="{F457A5DF-5D77-4778-868C-60A069A72517}" srcId="{7FBB94E0-6142-4D42-A25A-B1596C2BF751}" destId="{B782E1AC-E3E0-48F7-8127-40611DCBD550}" srcOrd="4" destOrd="0" parTransId="{BD77985F-5C44-4332-A88D-A084307EED5D}" sibTransId="{FB46BE91-76AB-4830-A9C2-3431E497F567}"/>
    <dgm:cxn modelId="{396620E0-28FD-4D88-8DB0-849E54B9D3A1}" srcId="{7FBB94E0-6142-4D42-A25A-B1596C2BF751}" destId="{52D41CC0-F150-4E37-81CD-6FAC9303347E}" srcOrd="0" destOrd="0" parTransId="{9DAFB2A7-5FB5-4F09-A7FF-EBF9FDD7192A}" sibTransId="{6B32DB71-E2D6-46DF-AE49-CF5C32744BE2}"/>
    <dgm:cxn modelId="{D02E42E1-460B-4DA5-A20F-8BE6DF1A602F}" type="presOf" srcId="{B70EDC05-0BE4-46C1-9DAC-8033DCF77B4A}" destId="{1923388B-C79A-4088-ADF4-A99AF4C6631D}" srcOrd="0" destOrd="0" presId="urn:microsoft.com/office/officeart/2008/layout/BendingPictureCaptionList"/>
    <dgm:cxn modelId="{F7EF19F8-54E8-467F-8AF3-6901A9E6E960}" srcId="{7FBB94E0-6142-4D42-A25A-B1596C2BF751}" destId="{B70EDC05-0BE4-46C1-9DAC-8033DCF77B4A}" srcOrd="8" destOrd="0" parTransId="{0300ABD8-23DE-4FA6-8381-4F23AB25491C}" sibTransId="{0BDD8D80-B364-4874-8C8D-AABCB6069EE9}"/>
    <dgm:cxn modelId="{BC8585CD-8F37-4DD2-AF0E-226D959E5CE1}" type="presParOf" srcId="{F2727D7F-93FB-4DE6-AA32-52E7A96A13A9}" destId="{BD537E27-7F35-40AE-8F46-9CA6762F5832}" srcOrd="0" destOrd="0" presId="urn:microsoft.com/office/officeart/2008/layout/BendingPictureCaptionList"/>
    <dgm:cxn modelId="{7B8622E3-1715-4474-8F37-4C7D82D14354}" type="presParOf" srcId="{BD537E27-7F35-40AE-8F46-9CA6762F5832}" destId="{369C2B1C-A1DC-4D93-A814-FCE722422A8C}" srcOrd="0" destOrd="0" presId="urn:microsoft.com/office/officeart/2008/layout/BendingPictureCaptionList"/>
    <dgm:cxn modelId="{FC721A70-4B96-4344-A330-D62F4B618887}" type="presParOf" srcId="{BD537E27-7F35-40AE-8F46-9CA6762F5832}" destId="{E035FDE3-DD7C-4EC9-9BE2-FB9171A9C20C}" srcOrd="1" destOrd="0" presId="urn:microsoft.com/office/officeart/2008/layout/BendingPictureCaptionList"/>
    <dgm:cxn modelId="{860EF3EE-34DC-4685-9705-DD4B1DDB5C60}" type="presParOf" srcId="{F2727D7F-93FB-4DE6-AA32-52E7A96A13A9}" destId="{44CA1024-10F3-41FE-8001-B3872F132AAC}" srcOrd="1" destOrd="0" presId="urn:microsoft.com/office/officeart/2008/layout/BendingPictureCaptionList"/>
    <dgm:cxn modelId="{4E01C344-F7F5-4118-B2AE-468F2AF37775}" type="presParOf" srcId="{F2727D7F-93FB-4DE6-AA32-52E7A96A13A9}" destId="{5FA3948C-CCBE-408F-A842-E14A387BA3C6}" srcOrd="2" destOrd="0" presId="urn:microsoft.com/office/officeart/2008/layout/BendingPictureCaptionList"/>
    <dgm:cxn modelId="{D2251F55-381C-44EB-B6ED-F829E8224B1E}" type="presParOf" srcId="{5FA3948C-CCBE-408F-A842-E14A387BA3C6}" destId="{8CD83F31-2381-453B-ACA6-2912988DB06F}" srcOrd="0" destOrd="0" presId="urn:microsoft.com/office/officeart/2008/layout/BendingPictureCaptionList"/>
    <dgm:cxn modelId="{3ECBA3FC-0B0A-4F54-BBD2-0A2A1A29D6A5}" type="presParOf" srcId="{5FA3948C-CCBE-408F-A842-E14A387BA3C6}" destId="{F909DEB2-C496-4520-8611-20AB9838DAF4}" srcOrd="1" destOrd="0" presId="urn:microsoft.com/office/officeart/2008/layout/BendingPictureCaptionList"/>
    <dgm:cxn modelId="{AC6B0011-E8BB-4A30-ADC1-8A32D0E72528}" type="presParOf" srcId="{F2727D7F-93FB-4DE6-AA32-52E7A96A13A9}" destId="{C610AD8C-5BA2-474C-9B7B-D9A7246B5AD0}" srcOrd="3" destOrd="0" presId="urn:microsoft.com/office/officeart/2008/layout/BendingPictureCaptionList"/>
    <dgm:cxn modelId="{5D4F02BC-8610-437E-83B7-00B3D111E4AA}" type="presParOf" srcId="{F2727D7F-93FB-4DE6-AA32-52E7A96A13A9}" destId="{02C97A1A-C14A-40DF-B44E-9646CAAEEC08}" srcOrd="4" destOrd="0" presId="urn:microsoft.com/office/officeart/2008/layout/BendingPictureCaptionList"/>
    <dgm:cxn modelId="{65135F22-A7FD-4BDC-BD89-4F1C5C33506D}" type="presParOf" srcId="{02C97A1A-C14A-40DF-B44E-9646CAAEEC08}" destId="{D2590E33-1BEC-4B8E-ABBB-5C2737C3F154}" srcOrd="0" destOrd="0" presId="urn:microsoft.com/office/officeart/2008/layout/BendingPictureCaptionList"/>
    <dgm:cxn modelId="{F88BEC50-1E56-42C3-BDAD-8C7073E98CC7}" type="presParOf" srcId="{02C97A1A-C14A-40DF-B44E-9646CAAEEC08}" destId="{A4DE3437-0929-45FC-B65B-097B6799677E}" srcOrd="1" destOrd="0" presId="urn:microsoft.com/office/officeart/2008/layout/BendingPictureCaptionList"/>
    <dgm:cxn modelId="{A7415834-2B53-4D95-B470-9D76CBCF5711}" type="presParOf" srcId="{F2727D7F-93FB-4DE6-AA32-52E7A96A13A9}" destId="{DA8DB6EA-372E-43C1-96D5-5A44B972ED16}" srcOrd="5" destOrd="0" presId="urn:microsoft.com/office/officeart/2008/layout/BendingPictureCaptionList"/>
    <dgm:cxn modelId="{171E5CF6-1D20-478B-AA5D-C67676D3FA6D}" type="presParOf" srcId="{F2727D7F-93FB-4DE6-AA32-52E7A96A13A9}" destId="{E3746054-4A9D-4DAC-BB8A-ADFA84AE7A84}" srcOrd="6" destOrd="0" presId="urn:microsoft.com/office/officeart/2008/layout/BendingPictureCaptionList"/>
    <dgm:cxn modelId="{C962A088-53D2-4760-8CDB-017E88C63BA4}" type="presParOf" srcId="{E3746054-4A9D-4DAC-BB8A-ADFA84AE7A84}" destId="{ED8B02B9-0833-4572-A582-AC3CE9B9965F}" srcOrd="0" destOrd="0" presId="urn:microsoft.com/office/officeart/2008/layout/BendingPictureCaptionList"/>
    <dgm:cxn modelId="{E14A3DD1-57AE-4B13-9C6C-E9D27E7FE3C5}" type="presParOf" srcId="{E3746054-4A9D-4DAC-BB8A-ADFA84AE7A84}" destId="{5E562F88-71BE-425F-B4C8-C5F30BEE9644}" srcOrd="1" destOrd="0" presId="urn:microsoft.com/office/officeart/2008/layout/BendingPictureCaptionList"/>
    <dgm:cxn modelId="{A27E84B2-583B-4E50-8178-F884D29A5597}" type="presParOf" srcId="{F2727D7F-93FB-4DE6-AA32-52E7A96A13A9}" destId="{E4D91319-44FB-4192-8D1E-86168C532F35}" srcOrd="7" destOrd="0" presId="urn:microsoft.com/office/officeart/2008/layout/BendingPictureCaptionList"/>
    <dgm:cxn modelId="{D60D9C7C-193A-4FE2-AED6-EA152D2E8602}" type="presParOf" srcId="{F2727D7F-93FB-4DE6-AA32-52E7A96A13A9}" destId="{0E52C320-BE21-4EDD-9316-91950E44C5A6}" srcOrd="8" destOrd="0" presId="urn:microsoft.com/office/officeart/2008/layout/BendingPictureCaptionList"/>
    <dgm:cxn modelId="{9E460F78-D37B-4F50-A3DE-D73397D6A96E}" type="presParOf" srcId="{0E52C320-BE21-4EDD-9316-91950E44C5A6}" destId="{01ACC801-DAA0-4794-B9BE-70AB3EA32713}" srcOrd="0" destOrd="0" presId="urn:microsoft.com/office/officeart/2008/layout/BendingPictureCaptionList"/>
    <dgm:cxn modelId="{6D2E1CF4-E619-479B-863E-DF943E4BB12F}" type="presParOf" srcId="{0E52C320-BE21-4EDD-9316-91950E44C5A6}" destId="{B7B0CCF7-D647-4781-BAA6-1B21C9181D10}" srcOrd="1" destOrd="0" presId="urn:microsoft.com/office/officeart/2008/layout/BendingPictureCaptionList"/>
    <dgm:cxn modelId="{3923789B-E5CF-4143-95C7-C74FD6D6C93E}" type="presParOf" srcId="{F2727D7F-93FB-4DE6-AA32-52E7A96A13A9}" destId="{1A53D6B7-FB73-4CE0-A0F2-B948565C2F87}" srcOrd="9" destOrd="0" presId="urn:microsoft.com/office/officeart/2008/layout/BendingPictureCaptionList"/>
    <dgm:cxn modelId="{D3305B4E-C5CE-41FA-852C-6289AC61DE95}" type="presParOf" srcId="{F2727D7F-93FB-4DE6-AA32-52E7A96A13A9}" destId="{20A351C9-C62A-4811-B58F-52FCD93FD38D}" srcOrd="10" destOrd="0" presId="urn:microsoft.com/office/officeart/2008/layout/BendingPictureCaptionList"/>
    <dgm:cxn modelId="{4D92DADC-2169-4E48-8979-95C96BB492B8}" type="presParOf" srcId="{20A351C9-C62A-4811-B58F-52FCD93FD38D}" destId="{3DDA16CE-7D47-4596-AF3C-F050F60DB5A3}" srcOrd="0" destOrd="0" presId="urn:microsoft.com/office/officeart/2008/layout/BendingPictureCaptionList"/>
    <dgm:cxn modelId="{408350D4-F337-48B5-8C26-0F56BAE5E8B0}" type="presParOf" srcId="{20A351C9-C62A-4811-B58F-52FCD93FD38D}" destId="{BE39835D-6089-478B-AB36-D0A9CDA20D35}" srcOrd="1" destOrd="0" presId="urn:microsoft.com/office/officeart/2008/layout/BendingPictureCaptionList"/>
    <dgm:cxn modelId="{CFCA2741-F45B-4197-9385-78E21A2BF814}" type="presParOf" srcId="{F2727D7F-93FB-4DE6-AA32-52E7A96A13A9}" destId="{4A9DA547-0FE5-43CE-B300-D9C5CB998034}" srcOrd="11" destOrd="0" presId="urn:microsoft.com/office/officeart/2008/layout/BendingPictureCaptionList"/>
    <dgm:cxn modelId="{DC0AE7B0-676E-4113-BD82-0C765E6F165C}" type="presParOf" srcId="{F2727D7F-93FB-4DE6-AA32-52E7A96A13A9}" destId="{A524C09B-B55A-46D5-8D9F-753C91B28FE5}" srcOrd="12" destOrd="0" presId="urn:microsoft.com/office/officeart/2008/layout/BendingPictureCaptionList"/>
    <dgm:cxn modelId="{B4E62807-A9D8-48C6-BA6E-6F51FA8C8341}" type="presParOf" srcId="{A524C09B-B55A-46D5-8D9F-753C91B28FE5}" destId="{0812515D-69BB-4AFE-A675-A67D49D41966}" srcOrd="0" destOrd="0" presId="urn:microsoft.com/office/officeart/2008/layout/BendingPictureCaptionList"/>
    <dgm:cxn modelId="{E6F9D4AE-AEE3-4AE2-ADC0-BE7C5239C875}" type="presParOf" srcId="{A524C09B-B55A-46D5-8D9F-753C91B28FE5}" destId="{10E6ECBD-0F75-421E-B1DF-7D296F7912AC}" srcOrd="1" destOrd="0" presId="urn:microsoft.com/office/officeart/2008/layout/BendingPictureCaptionList"/>
    <dgm:cxn modelId="{F3EED505-1460-4FAE-99EE-609CB8DA4BD0}" type="presParOf" srcId="{F2727D7F-93FB-4DE6-AA32-52E7A96A13A9}" destId="{F709318E-3195-4611-ABF5-325AE4D47F31}" srcOrd="13" destOrd="0" presId="urn:microsoft.com/office/officeart/2008/layout/BendingPictureCaptionList"/>
    <dgm:cxn modelId="{7AC4DFE7-1FBA-45D0-A624-29B107754E17}" type="presParOf" srcId="{F2727D7F-93FB-4DE6-AA32-52E7A96A13A9}" destId="{439AF9FB-8673-44E7-9CD3-8B03706A044B}" srcOrd="14" destOrd="0" presId="urn:microsoft.com/office/officeart/2008/layout/BendingPictureCaptionList"/>
    <dgm:cxn modelId="{00752228-B977-49E3-B634-545FAADE48FD}" type="presParOf" srcId="{439AF9FB-8673-44E7-9CD3-8B03706A044B}" destId="{7AB68F8F-FFE3-4CB3-A486-66519F9D24BB}" srcOrd="0" destOrd="0" presId="urn:microsoft.com/office/officeart/2008/layout/BendingPictureCaptionList"/>
    <dgm:cxn modelId="{082CBD06-08BD-4D1F-9D6B-76406E1AA802}" type="presParOf" srcId="{439AF9FB-8673-44E7-9CD3-8B03706A044B}" destId="{A356E8FE-CCCE-4613-96CD-544348710590}" srcOrd="1" destOrd="0" presId="urn:microsoft.com/office/officeart/2008/layout/BendingPictureCaptionList"/>
    <dgm:cxn modelId="{A55063C2-10C3-4007-B77F-209AF868C743}" type="presParOf" srcId="{F2727D7F-93FB-4DE6-AA32-52E7A96A13A9}" destId="{0C2C0C88-BACE-4D09-8624-7B00E3A62C75}" srcOrd="15" destOrd="0" presId="urn:microsoft.com/office/officeart/2008/layout/BendingPictureCaptionList"/>
    <dgm:cxn modelId="{2AF822A9-F1AA-42A0-957E-C53482B80026}" type="presParOf" srcId="{F2727D7F-93FB-4DE6-AA32-52E7A96A13A9}" destId="{89400835-B386-42BB-AD0E-D45DCF914AA1}" srcOrd="16" destOrd="0" presId="urn:microsoft.com/office/officeart/2008/layout/BendingPictureCaptionList"/>
    <dgm:cxn modelId="{A27888F9-A1E5-4EC2-9F94-C05B5A3766A2}" type="presParOf" srcId="{89400835-B386-42BB-AD0E-D45DCF914AA1}" destId="{2B90E5F4-B2F1-439C-9027-616FE7D3BCF8}" srcOrd="0" destOrd="0" presId="urn:microsoft.com/office/officeart/2008/layout/BendingPictureCaptionList"/>
    <dgm:cxn modelId="{58C0F144-5359-4529-8267-26C57A0F066D}" type="presParOf" srcId="{89400835-B386-42BB-AD0E-D45DCF914AA1}" destId="{1923388B-C79A-4088-ADF4-A99AF4C6631D}" srcOrd="1" destOrd="0" presId="urn:microsoft.com/office/officeart/2008/layout/BendingPictureCaptionList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9C2B1C-A1DC-4D93-A814-FCE722422A8C}">
      <dsp:nvSpPr>
        <dsp:cNvPr id="0" name=""/>
        <dsp:cNvSpPr/>
      </dsp:nvSpPr>
      <dsp:spPr>
        <a:xfrm>
          <a:off x="2695" y="242348"/>
          <a:ext cx="1459501" cy="11676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35FDE3-DD7C-4EC9-9BE2-FB9171A9C20C}">
      <dsp:nvSpPr>
        <dsp:cNvPr id="0" name=""/>
        <dsp:cNvSpPr/>
      </dsp:nvSpPr>
      <dsp:spPr>
        <a:xfrm>
          <a:off x="134050" y="1293189"/>
          <a:ext cx="1298956" cy="40866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Bob Witchger</a:t>
          </a:r>
        </a:p>
      </dsp:txBody>
      <dsp:txXfrm>
        <a:off x="134050" y="1293189"/>
        <a:ext cx="1298956" cy="408660"/>
      </dsp:txXfrm>
    </dsp:sp>
    <dsp:sp modelId="{8CD83F31-2381-453B-ACA6-2912988DB06F}">
      <dsp:nvSpPr>
        <dsp:cNvPr id="0" name=""/>
        <dsp:cNvSpPr/>
      </dsp:nvSpPr>
      <dsp:spPr>
        <a:xfrm>
          <a:off x="1608147" y="242348"/>
          <a:ext cx="1459501" cy="1167601"/>
        </a:xfrm>
        <a:prstGeom prst="rect">
          <a:avLst/>
        </a:prstGeom>
        <a:blipFill>
          <a:blip xmlns:r="http://schemas.openxmlformats.org/officeDocument/2006/relationships" r:embed="rId2"/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09DEB2-C496-4520-8611-20AB9838DAF4}">
      <dsp:nvSpPr>
        <dsp:cNvPr id="0" name=""/>
        <dsp:cNvSpPr/>
      </dsp:nvSpPr>
      <dsp:spPr>
        <a:xfrm>
          <a:off x="1739502" y="1293189"/>
          <a:ext cx="1298956" cy="40866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Tony Reggi</a:t>
          </a:r>
        </a:p>
      </dsp:txBody>
      <dsp:txXfrm>
        <a:off x="1739502" y="1293189"/>
        <a:ext cx="1298956" cy="408660"/>
      </dsp:txXfrm>
    </dsp:sp>
    <dsp:sp modelId="{D2590E33-1BEC-4B8E-ABBB-5C2737C3F154}">
      <dsp:nvSpPr>
        <dsp:cNvPr id="0" name=""/>
        <dsp:cNvSpPr/>
      </dsp:nvSpPr>
      <dsp:spPr>
        <a:xfrm>
          <a:off x="3213599" y="242348"/>
          <a:ext cx="1459501" cy="1167601"/>
        </a:xfrm>
        <a:prstGeom prst="rect">
          <a:avLst/>
        </a:prstGeom>
        <a:blipFill>
          <a:blip xmlns:r="http://schemas.openxmlformats.org/officeDocument/2006/relationships" r:embed="rId3"/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DE3437-0929-45FC-B65B-097B6799677E}">
      <dsp:nvSpPr>
        <dsp:cNvPr id="0" name=""/>
        <dsp:cNvSpPr/>
      </dsp:nvSpPr>
      <dsp:spPr>
        <a:xfrm>
          <a:off x="3344954" y="1293189"/>
          <a:ext cx="1298956" cy="40866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Patti Coultas</a:t>
          </a:r>
        </a:p>
      </dsp:txBody>
      <dsp:txXfrm>
        <a:off x="3344954" y="1293189"/>
        <a:ext cx="1298956" cy="408660"/>
      </dsp:txXfrm>
    </dsp:sp>
    <dsp:sp modelId="{ED8B02B9-0833-4572-A582-AC3CE9B9965F}">
      <dsp:nvSpPr>
        <dsp:cNvPr id="0" name=""/>
        <dsp:cNvSpPr/>
      </dsp:nvSpPr>
      <dsp:spPr>
        <a:xfrm>
          <a:off x="4819050" y="242348"/>
          <a:ext cx="1459501" cy="1167601"/>
        </a:xfrm>
        <a:prstGeom prst="rect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899" t="-3654" r="-899" b="-1434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562F88-71BE-425F-B4C8-C5F30BEE9644}">
      <dsp:nvSpPr>
        <dsp:cNvPr id="0" name=""/>
        <dsp:cNvSpPr/>
      </dsp:nvSpPr>
      <dsp:spPr>
        <a:xfrm>
          <a:off x="4950406" y="1293189"/>
          <a:ext cx="1298956" cy="40866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Mary Olvera</a:t>
          </a:r>
        </a:p>
      </dsp:txBody>
      <dsp:txXfrm>
        <a:off x="4950406" y="1293189"/>
        <a:ext cx="1298956" cy="408660"/>
      </dsp:txXfrm>
    </dsp:sp>
    <dsp:sp modelId="{01ACC801-DAA0-4794-B9BE-70AB3EA32713}">
      <dsp:nvSpPr>
        <dsp:cNvPr id="0" name=""/>
        <dsp:cNvSpPr/>
      </dsp:nvSpPr>
      <dsp:spPr>
        <a:xfrm>
          <a:off x="6424502" y="242348"/>
          <a:ext cx="1459501" cy="116760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rgbClr val="00376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B0CCF7-D647-4781-BAA6-1B21C9181D10}">
      <dsp:nvSpPr>
        <dsp:cNvPr id="0" name=""/>
        <dsp:cNvSpPr/>
      </dsp:nvSpPr>
      <dsp:spPr>
        <a:xfrm>
          <a:off x="6555857" y="1293189"/>
          <a:ext cx="1298956" cy="40866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vacant</a:t>
          </a:r>
        </a:p>
      </dsp:txBody>
      <dsp:txXfrm>
        <a:off x="6555857" y="1293189"/>
        <a:ext cx="1298956" cy="408660"/>
      </dsp:txXfrm>
    </dsp:sp>
    <dsp:sp modelId="{3DDA16CE-7D47-4596-AF3C-F050F60DB5A3}">
      <dsp:nvSpPr>
        <dsp:cNvPr id="0" name=""/>
        <dsp:cNvSpPr/>
      </dsp:nvSpPr>
      <dsp:spPr>
        <a:xfrm>
          <a:off x="737686" y="1856265"/>
          <a:ext cx="1459501" cy="116760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39835D-6089-478B-AB36-D0A9CDA20D35}">
      <dsp:nvSpPr>
        <dsp:cNvPr id="0" name=""/>
        <dsp:cNvSpPr/>
      </dsp:nvSpPr>
      <dsp:spPr>
        <a:xfrm>
          <a:off x="936776" y="2898641"/>
          <a:ext cx="1298956" cy="40866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Aaron Mabe</a:t>
          </a:r>
        </a:p>
      </dsp:txBody>
      <dsp:txXfrm>
        <a:off x="936776" y="2898641"/>
        <a:ext cx="1298956" cy="408660"/>
      </dsp:txXfrm>
    </dsp:sp>
    <dsp:sp modelId="{0812515D-69BB-4AFE-A675-A67D49D41966}">
      <dsp:nvSpPr>
        <dsp:cNvPr id="0" name=""/>
        <dsp:cNvSpPr/>
      </dsp:nvSpPr>
      <dsp:spPr>
        <a:xfrm>
          <a:off x="2410873" y="1847800"/>
          <a:ext cx="1459501" cy="116760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E6ECBD-0F75-421E-B1DF-7D296F7912AC}">
      <dsp:nvSpPr>
        <dsp:cNvPr id="0" name=""/>
        <dsp:cNvSpPr/>
      </dsp:nvSpPr>
      <dsp:spPr>
        <a:xfrm>
          <a:off x="2542228" y="2898641"/>
          <a:ext cx="1298956" cy="40866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Darice McDougald</a:t>
          </a:r>
        </a:p>
      </dsp:txBody>
      <dsp:txXfrm>
        <a:off x="2542228" y="2898641"/>
        <a:ext cx="1298956" cy="408660"/>
      </dsp:txXfrm>
    </dsp:sp>
    <dsp:sp modelId="{7AB68F8F-FFE3-4CB3-A486-66519F9D24BB}">
      <dsp:nvSpPr>
        <dsp:cNvPr id="0" name=""/>
        <dsp:cNvSpPr/>
      </dsp:nvSpPr>
      <dsp:spPr>
        <a:xfrm>
          <a:off x="4008487" y="1854035"/>
          <a:ext cx="1459501" cy="1167601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56E8FE-CCCE-4613-96CD-544348710590}">
      <dsp:nvSpPr>
        <dsp:cNvPr id="0" name=""/>
        <dsp:cNvSpPr/>
      </dsp:nvSpPr>
      <dsp:spPr>
        <a:xfrm>
          <a:off x="4147680" y="2898641"/>
          <a:ext cx="1298956" cy="40866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Lane Freeman</a:t>
          </a:r>
        </a:p>
      </dsp:txBody>
      <dsp:txXfrm>
        <a:off x="4147680" y="2898641"/>
        <a:ext cx="1298956" cy="408660"/>
      </dsp:txXfrm>
    </dsp:sp>
    <dsp:sp modelId="{2B90E5F4-B2F1-439C-9027-616FE7D3BCF8}">
      <dsp:nvSpPr>
        <dsp:cNvPr id="0" name=""/>
        <dsp:cNvSpPr/>
      </dsp:nvSpPr>
      <dsp:spPr>
        <a:xfrm>
          <a:off x="5621776" y="1847800"/>
          <a:ext cx="1459501" cy="1167601"/>
        </a:xfrm>
        <a:prstGeom prst="rect">
          <a:avLst/>
        </a:prstGeom>
        <a:blipFill>
          <a:blip xmlns:r="http://schemas.openxmlformats.org/officeDocument/2006/relationships" r:embed="rId9"/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23388B-C79A-4088-ADF4-A99AF4C6631D}">
      <dsp:nvSpPr>
        <dsp:cNvPr id="0" name=""/>
        <dsp:cNvSpPr/>
      </dsp:nvSpPr>
      <dsp:spPr>
        <a:xfrm>
          <a:off x="5753131" y="2898641"/>
          <a:ext cx="1298956" cy="40866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Jennifer McLean</a:t>
          </a:r>
        </a:p>
      </dsp:txBody>
      <dsp:txXfrm>
        <a:off x="5753131" y="2898641"/>
        <a:ext cx="1298956" cy="4086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E9B6F52-CC10-4425-9195-EDF28B435798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A111C28-737F-4457-9FE5-6826B7F3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465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2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02D3CF6-D097-446F-BA20-84B1F837E572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4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D52D8DC-3CCA-4826-966D-69131461E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096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1723746C-F91F-8F4B-A9B6-465D1FF3EC36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381000"/>
            <a:ext cx="2438400" cy="1373188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6248400" cy="73152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endParaRPr lang="en-US" dirty="0">
              <a:latin typeface="Arial" charset="0"/>
              <a:ea typeface="ヒラギノ角ゴ Pro W3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778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https://www.nccommunitycolleges.edu/sites/default/files/a4ncw-basic-page/ncccs-strategicplan-2022_pages_final.pdf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65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41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EED630-7FAE-1247-9FB1-4E7AE971B5D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68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EED630-7FAE-1247-9FB1-4E7AE971B5D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12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EED630-7FAE-1247-9FB1-4E7AE971B5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75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EED630-7FAE-1247-9FB1-4E7AE971B5D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040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EED630-7FAE-1247-9FB1-4E7AE971B5D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883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EED630-7FAE-1247-9FB1-4E7AE971B5D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4615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655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54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Dr. Robert (Bob) </a:t>
            </a:r>
            <a:r>
              <a:rPr lang="en-US" err="1">
                <a:cs typeface="Calibri"/>
              </a:rPr>
              <a:t>Witchger</a:t>
            </a:r>
          </a:p>
          <a:p>
            <a:r>
              <a:rPr lang="en-US">
                <a:cs typeface="Calibri"/>
              </a:rPr>
              <a:t>NCCCS, CTE Director</a:t>
            </a:r>
          </a:p>
          <a:p>
            <a:r>
              <a:rPr lang="en-US">
                <a:cs typeface="Calibri"/>
              </a:rPr>
              <a:t>919-807-7126</a:t>
            </a:r>
          </a:p>
          <a:p>
            <a:r>
              <a:rPr lang="en-US">
                <a:cs typeface="Calibri"/>
              </a:rPr>
              <a:t>witchgerb</a:t>
            </a:r>
            <a:r>
              <a:rPr lang="en-US"/>
              <a:t>@nccommunitycolleges.edu 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710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418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8008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278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17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50925" y="1516063"/>
            <a:ext cx="7273925" cy="4092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Tony Reggi</a:t>
            </a:r>
          </a:p>
          <a:p>
            <a:r>
              <a:rPr lang="en-US" dirty="0">
                <a:cs typeface="Calibri"/>
              </a:rPr>
              <a:t>919-807-7131</a:t>
            </a:r>
          </a:p>
          <a:p>
            <a:r>
              <a:rPr lang="en-US" dirty="0">
                <a:cs typeface="Calibri"/>
              </a:rPr>
              <a:t>reggia</a:t>
            </a:r>
            <a:r>
              <a:rPr lang="en-US" dirty="0"/>
              <a:t>@nccommunitycolleges.edu 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97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50925" y="1516063"/>
            <a:ext cx="7273925" cy="4092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Patti Coultas</a:t>
            </a:r>
          </a:p>
          <a:p>
            <a:r>
              <a:rPr lang="en-US" dirty="0">
                <a:cs typeface="Calibri"/>
              </a:rPr>
              <a:t>919-807-7130</a:t>
            </a:r>
          </a:p>
          <a:p>
            <a:r>
              <a:rPr lang="en-US" dirty="0"/>
              <a:t>coultasp@nccommunitycolleges.edu 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8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Dr. Mary Olvera</a:t>
            </a:r>
          </a:p>
          <a:p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Career and Technical Education Coordinator &amp; Program Administrator</a:t>
            </a:r>
          </a:p>
          <a:p>
            <a:r>
              <a:rPr lang="en-US" sz="16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 Service Technologies, Agriculture and Natural Resources Technologies, and Commercial Artistic Productions</a:t>
            </a:r>
            <a:endParaRPr lang="en-US" sz="16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North Carolina Community College System Office</a:t>
            </a:r>
          </a:p>
          <a:p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919-807-7120</a:t>
            </a:r>
          </a:p>
          <a:p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olveram@nccommunitycolleges.edu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80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Dr. Mary Olvera</a:t>
            </a:r>
          </a:p>
          <a:p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Career and Technical Education Coordinator &amp; Program Administrator</a:t>
            </a:r>
          </a:p>
          <a:p>
            <a:r>
              <a:rPr lang="en-US" sz="16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 Service Technologies, Agriculture and Natural Resources Technologies, and Commercial Artistic Productions</a:t>
            </a:r>
            <a:endParaRPr lang="en-US" sz="16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North Carolina Community College System Office</a:t>
            </a:r>
          </a:p>
          <a:p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919-807-7120</a:t>
            </a:r>
          </a:p>
          <a:p>
            <a:r>
              <a:rPr 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olveram@nccommunitycolleges.edu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116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Aaron Mabe</a:t>
            </a:r>
          </a:p>
          <a:p>
            <a:r>
              <a:rPr lang="en-US" dirty="0">
                <a:cs typeface="Calibri"/>
              </a:rPr>
              <a:t>919-807-7098</a:t>
            </a:r>
          </a:p>
          <a:p>
            <a:r>
              <a:rPr lang="en-US" dirty="0">
                <a:cs typeface="Calibri"/>
              </a:rPr>
              <a:t>mabea</a:t>
            </a:r>
            <a:r>
              <a:rPr lang="en-US" dirty="0"/>
              <a:t>@nccommunitycolleges.edu 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6C6A2-84B9-4F4B-9D29-2CFB53138DB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28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https://www.nccommunitycolleges.edu/sites/default/files/a4ncw-basic-page/ncccs-strategicplan-2022_pages_final.pdf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2D8DC-3CCA-4826-966D-69131461EC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4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0904"/>
            <a:ext cx="7886700" cy="3548753"/>
          </a:xfrm>
        </p:spPr>
        <p:txBody>
          <a:bodyPr>
            <a:normAutofit/>
          </a:bodyPr>
          <a:lstStyle>
            <a:lvl1pPr marL="175022" indent="-175022">
              <a:lnSpc>
                <a:spcPct val="100000"/>
              </a:lnSpc>
              <a:spcBef>
                <a:spcPts val="450"/>
              </a:spcBef>
              <a:tabLst/>
              <a:defRPr sz="2100"/>
            </a:lvl1pPr>
            <a:lvl2pPr marL="344091" indent="-151210">
              <a:lnSpc>
                <a:spcPct val="100000"/>
              </a:lnSpc>
              <a:spcBef>
                <a:spcPts val="225"/>
              </a:spcBef>
              <a:tabLst/>
              <a:defRPr sz="1800"/>
            </a:lvl2pPr>
            <a:lvl3pPr marL="519113" indent="-133350">
              <a:lnSpc>
                <a:spcPct val="100000"/>
              </a:lnSpc>
              <a:spcBef>
                <a:spcPts val="225"/>
              </a:spcBef>
              <a:tabLst/>
              <a:defRPr sz="1650"/>
            </a:lvl3pPr>
            <a:lvl4pPr marL="732235" indent="-153591">
              <a:lnSpc>
                <a:spcPct val="100000"/>
              </a:lnSpc>
              <a:spcBef>
                <a:spcPts val="225"/>
              </a:spcBef>
              <a:tabLst/>
              <a:defRPr sz="1500"/>
            </a:lvl4pPr>
            <a:lvl5pPr marL="900113" indent="-128588">
              <a:lnSpc>
                <a:spcPct val="100000"/>
              </a:lnSpc>
              <a:spcBef>
                <a:spcPts val="225"/>
              </a:spcBef>
              <a:tabLst/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 title="Gold Line"/>
          <p:cNvCxnSpPr/>
          <p:nvPr userDrawn="1"/>
        </p:nvCxnSpPr>
        <p:spPr>
          <a:xfrm flipV="1">
            <a:off x="1297858" y="1220720"/>
            <a:ext cx="6468364" cy="3396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759968" cy="85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3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 marL="0" indent="0">
              <a:buNone/>
              <a:defRPr sz="1350"/>
            </a:lvl1pPr>
            <a:lvl2pPr marL="192881" indent="0">
              <a:buNone/>
              <a:defRPr sz="1181"/>
            </a:lvl2pPr>
            <a:lvl3pPr marL="385763" indent="0">
              <a:buNone/>
              <a:defRPr sz="1013"/>
            </a:lvl3pPr>
            <a:lvl4pPr marL="578644" indent="0">
              <a:buNone/>
              <a:defRPr sz="844"/>
            </a:lvl4pPr>
            <a:lvl5pPr marL="771525" indent="0">
              <a:buNone/>
              <a:defRPr sz="844"/>
            </a:lvl5pPr>
            <a:lvl6pPr marL="964406" indent="0">
              <a:buNone/>
              <a:defRPr sz="844"/>
            </a:lvl6pPr>
            <a:lvl7pPr marL="1157288" indent="0">
              <a:buNone/>
              <a:defRPr sz="844"/>
            </a:lvl7pPr>
            <a:lvl8pPr marL="1350169" indent="0">
              <a:buNone/>
              <a:defRPr sz="844"/>
            </a:lvl8pPr>
            <a:lvl9pPr marL="1543050" indent="0">
              <a:buNone/>
              <a:defRPr sz="844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5795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74804" y="4777668"/>
            <a:ext cx="32485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9" name="Picture 8" title="NCCCS Logo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62" y="4767264"/>
            <a:ext cx="261242" cy="29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4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795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title="NCCCS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49" y="223247"/>
            <a:ext cx="971180" cy="1095372"/>
          </a:xfrm>
          <a:prstGeom prst="rect">
            <a:avLst/>
          </a:prstGeom>
        </p:spPr>
      </p:pic>
      <p:cxnSp>
        <p:nvCxnSpPr>
          <p:cNvPr id="10" name="Straight Connector 9" title="Gold Line"/>
          <p:cNvCxnSpPr/>
          <p:nvPr userDrawn="1"/>
        </p:nvCxnSpPr>
        <p:spPr>
          <a:xfrm flipV="1">
            <a:off x="1455549" y="1287265"/>
            <a:ext cx="7059802" cy="10217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B4E8221-5023-C446-8F2B-7ED5B2526BFD}"/>
              </a:ext>
            </a:extLst>
          </p:cNvPr>
          <p:cNvSpPr txBox="1">
            <a:spLocks/>
          </p:cNvSpPr>
          <p:nvPr userDrawn="1"/>
        </p:nvSpPr>
        <p:spPr>
          <a:xfrm>
            <a:off x="415537" y="4869657"/>
            <a:ext cx="32485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A8D8FB-937D-7B4C-8FA4-5E2AE79787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56" y="4835790"/>
            <a:ext cx="239825" cy="27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1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795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474805" y="4777668"/>
            <a:ext cx="316174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8" name="Picture 7" title="NCCCS Logo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63" y="4767264"/>
            <a:ext cx="254263" cy="29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5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70" y="3355330"/>
            <a:ext cx="7358063" cy="24329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265" i="1"/>
            </a:lvl1pPr>
            <a:lvl2pPr marL="485534" indent="-251138" algn="ctr">
              <a:spcBef>
                <a:spcPts val="0"/>
              </a:spcBef>
              <a:defRPr sz="1265" i="1"/>
            </a:lvl2pPr>
            <a:lvl3pPr marL="719930" indent="-251138" algn="ctr">
              <a:spcBef>
                <a:spcPts val="0"/>
              </a:spcBef>
              <a:defRPr sz="1265" i="1"/>
            </a:lvl3pPr>
            <a:lvl4pPr marL="954326" indent="-251138" algn="ctr">
              <a:spcBef>
                <a:spcPts val="0"/>
              </a:spcBef>
              <a:defRPr sz="1265" i="1"/>
            </a:lvl4pPr>
            <a:lvl5pPr marL="1188722" indent="-251138" algn="ctr">
              <a:spcBef>
                <a:spcPts val="0"/>
              </a:spcBef>
              <a:defRPr sz="1265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892970" y="2250236"/>
            <a:ext cx="7358063" cy="321562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 sz="3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499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215194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449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1839376"/>
            <a:ext cx="7336465" cy="1071375"/>
          </a:xfrm>
        </p:spPr>
        <p:txBody>
          <a:bodyPr anchor="b">
            <a:normAutofit/>
          </a:bodyPr>
          <a:lstStyle>
            <a:lvl1pPr algn="ctr">
              <a:defRPr sz="33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2" y="2910751"/>
            <a:ext cx="7336465" cy="1241822"/>
          </a:xfrm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733354" y="366948"/>
            <a:ext cx="6025812" cy="809325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38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</a:t>
            </a:r>
          </a:p>
          <a:p>
            <a:pPr>
              <a:lnSpc>
                <a:spcPct val="80000"/>
              </a:lnSpc>
            </a:pPr>
            <a:r>
              <a:rPr lang="en-US" sz="3038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College System</a:t>
            </a:r>
          </a:p>
        </p:txBody>
      </p:sp>
      <p:cxnSp>
        <p:nvCxnSpPr>
          <p:cNvPr id="10" name="Straight Connector 9" title="Gold Line"/>
          <p:cNvCxnSpPr/>
          <p:nvPr userDrawn="1"/>
        </p:nvCxnSpPr>
        <p:spPr>
          <a:xfrm flipV="1">
            <a:off x="1733357" y="1398670"/>
            <a:ext cx="5705475" cy="18968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4" y="126367"/>
            <a:ext cx="1138936" cy="12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69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39375"/>
            <a:ext cx="7336465" cy="1071375"/>
          </a:xfrm>
        </p:spPr>
        <p:txBody>
          <a:bodyPr anchor="b">
            <a:normAutofit/>
          </a:bodyPr>
          <a:lstStyle>
            <a:lvl1pPr algn="ctr">
              <a:defRPr sz="3300" b="1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910750"/>
            <a:ext cx="7336465" cy="1241822"/>
          </a:xfrm>
        </p:spPr>
        <p:txBody>
          <a:bodyPr>
            <a:normAutofit/>
          </a:bodyPr>
          <a:lstStyle>
            <a:lvl1pPr marL="0" indent="0" algn="ctr">
              <a:buNone/>
              <a:defRPr sz="2700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733354" y="366947"/>
            <a:ext cx="6025812" cy="799835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</a:t>
            </a:r>
          </a:p>
          <a:p>
            <a:pPr>
              <a:lnSpc>
                <a:spcPct val="80000"/>
              </a:lnSpc>
            </a:pPr>
            <a:r>
              <a:rPr lang="en-US" sz="3000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College System</a:t>
            </a:r>
          </a:p>
        </p:txBody>
      </p:sp>
      <p:cxnSp>
        <p:nvCxnSpPr>
          <p:cNvPr id="10" name="Straight Connector 9" title="Gold Line"/>
          <p:cNvCxnSpPr/>
          <p:nvPr userDrawn="1"/>
        </p:nvCxnSpPr>
        <p:spPr>
          <a:xfrm flipV="1">
            <a:off x="1733355" y="1398670"/>
            <a:ext cx="5705475" cy="18968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1116203" cy="126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0904"/>
            <a:ext cx="7886700" cy="3548753"/>
          </a:xfrm>
        </p:spPr>
        <p:txBody>
          <a:bodyPr>
            <a:normAutofit/>
          </a:bodyPr>
          <a:lstStyle>
            <a:lvl1pPr marL="175022" indent="-175022">
              <a:lnSpc>
                <a:spcPct val="100000"/>
              </a:lnSpc>
              <a:spcBef>
                <a:spcPts val="450"/>
              </a:spcBef>
              <a:tabLst/>
              <a:defRPr sz="2100"/>
            </a:lvl1pPr>
            <a:lvl2pPr marL="344091" indent="-151210">
              <a:lnSpc>
                <a:spcPct val="100000"/>
              </a:lnSpc>
              <a:spcBef>
                <a:spcPts val="225"/>
              </a:spcBef>
              <a:tabLst/>
              <a:defRPr sz="1800"/>
            </a:lvl2pPr>
            <a:lvl3pPr marL="519113" indent="-133350">
              <a:lnSpc>
                <a:spcPct val="100000"/>
              </a:lnSpc>
              <a:spcBef>
                <a:spcPts val="225"/>
              </a:spcBef>
              <a:tabLst/>
              <a:defRPr sz="1650"/>
            </a:lvl3pPr>
            <a:lvl4pPr marL="732235" indent="-153591">
              <a:lnSpc>
                <a:spcPct val="100000"/>
              </a:lnSpc>
              <a:spcBef>
                <a:spcPts val="225"/>
              </a:spcBef>
              <a:tabLst/>
              <a:defRPr sz="1500"/>
            </a:lvl4pPr>
            <a:lvl5pPr marL="900113" indent="-128588">
              <a:lnSpc>
                <a:spcPct val="100000"/>
              </a:lnSpc>
              <a:spcBef>
                <a:spcPts val="225"/>
              </a:spcBef>
              <a:tabLst/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 title="Gold Line"/>
          <p:cNvCxnSpPr/>
          <p:nvPr userDrawn="1"/>
        </p:nvCxnSpPr>
        <p:spPr>
          <a:xfrm flipV="1">
            <a:off x="1297858" y="1220720"/>
            <a:ext cx="6468364" cy="3396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759968" cy="85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3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>
            <a:normAutofit/>
          </a:bodyPr>
          <a:lstStyle>
            <a:lvl1pPr algn="ctr"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192881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415537" y="4869657"/>
            <a:ext cx="32485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59914D-7AA7-1B45-80EF-F7E8F778F5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56" y="4835790"/>
            <a:ext cx="239825" cy="27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44976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900"/>
            </a:lvl4pPr>
            <a:lvl5pPr>
              <a:lnSpc>
                <a:spcPct val="100000"/>
              </a:lnSpc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449762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900"/>
            </a:lvl4pPr>
            <a:lvl5pPr>
              <a:lnSpc>
                <a:spcPct val="100000"/>
              </a:lnSpc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759968" cy="857504"/>
          </a:xfrm>
          <a:prstGeom prst="rect">
            <a:avLst/>
          </a:prstGeom>
        </p:spPr>
      </p:pic>
      <p:cxnSp>
        <p:nvCxnSpPr>
          <p:cNvPr id="14" name="Straight Connector 13" title="Gold Line"/>
          <p:cNvCxnSpPr/>
          <p:nvPr userDrawn="1"/>
        </p:nvCxnSpPr>
        <p:spPr>
          <a:xfrm flipV="1">
            <a:off x="1297858" y="1220720"/>
            <a:ext cx="6468364" cy="3396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93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9401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900"/>
            </a:lvl4pPr>
            <a:lvl5pPr>
              <a:lnSpc>
                <a:spcPct val="100000"/>
              </a:lnSpc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>
            <a:normAutofit/>
          </a:bodyPr>
          <a:lstStyle>
            <a:lvl1pPr marL="0" indent="0">
              <a:buNone/>
              <a:defRPr sz="1350" b="1"/>
            </a:lvl1pPr>
            <a:lvl2pPr marL="192881" indent="0">
              <a:buNone/>
              <a:defRPr sz="844" b="1"/>
            </a:lvl2pPr>
            <a:lvl3pPr marL="385763" indent="0">
              <a:buNone/>
              <a:defRPr sz="760" b="1"/>
            </a:lvl3pPr>
            <a:lvl4pPr marL="578644" indent="0">
              <a:buNone/>
              <a:defRPr sz="675" b="1"/>
            </a:lvl4pPr>
            <a:lvl5pPr marL="771525" indent="0">
              <a:buNone/>
              <a:defRPr sz="675" b="1"/>
            </a:lvl5pPr>
            <a:lvl6pPr marL="964406" indent="0">
              <a:buNone/>
              <a:defRPr sz="675" b="1"/>
            </a:lvl6pPr>
            <a:lvl7pPr marL="1157288" indent="0">
              <a:buNone/>
              <a:defRPr sz="675" b="1"/>
            </a:lvl7pPr>
            <a:lvl8pPr marL="1350169" indent="0">
              <a:buNone/>
              <a:defRPr sz="675" b="1"/>
            </a:lvl8pPr>
            <a:lvl9pPr marL="1543050" indent="0">
              <a:buNone/>
              <a:defRPr sz="6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6"/>
            <a:ext cx="3887391" cy="29401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900"/>
            </a:lvl4pPr>
            <a:lvl5pPr>
              <a:lnSpc>
                <a:spcPct val="100000"/>
              </a:lnSpc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4" name="Straight Connector 13" title="Gold Line"/>
          <p:cNvCxnSpPr/>
          <p:nvPr userDrawn="1"/>
        </p:nvCxnSpPr>
        <p:spPr>
          <a:xfrm flipV="1">
            <a:off x="1297858" y="1220720"/>
            <a:ext cx="6468364" cy="3396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759968" cy="857504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468A882-7F28-774E-9FAE-22C25BF549D2}"/>
              </a:ext>
            </a:extLst>
          </p:cNvPr>
          <p:cNvSpPr txBox="1">
            <a:spLocks/>
          </p:cNvSpPr>
          <p:nvPr userDrawn="1"/>
        </p:nvSpPr>
        <p:spPr>
          <a:xfrm>
            <a:off x="415537" y="4869657"/>
            <a:ext cx="32485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643920-20D1-4C4A-AD8D-40EF1972C6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56" y="4835790"/>
            <a:ext cx="239825" cy="27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5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45" y="126366"/>
            <a:ext cx="759968" cy="857504"/>
          </a:xfrm>
          <a:prstGeom prst="rect">
            <a:avLst/>
          </a:prstGeom>
        </p:spPr>
      </p:pic>
      <p:cxnSp>
        <p:nvCxnSpPr>
          <p:cNvPr id="14" name="Straight Connector 13" title="Gold Line"/>
          <p:cNvCxnSpPr/>
          <p:nvPr userDrawn="1"/>
        </p:nvCxnSpPr>
        <p:spPr>
          <a:xfrm flipV="1">
            <a:off x="1297858" y="1220720"/>
            <a:ext cx="6468364" cy="3396"/>
          </a:xfrm>
          <a:prstGeom prst="line">
            <a:avLst/>
          </a:prstGeom>
          <a:ln w="38100" cap="rnd" cmpd="sng">
            <a:solidFill>
              <a:srgbClr val="EEB11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82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544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3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1350"/>
            </a:lvl1pPr>
            <a:lvl2pPr>
              <a:defRPr sz="1181"/>
            </a:lvl2pPr>
            <a:lvl3pPr>
              <a:defRPr sz="1013"/>
            </a:lvl3pPr>
            <a:lvl4pPr>
              <a:defRPr sz="844"/>
            </a:lvl4pPr>
            <a:lvl5pPr>
              <a:defRPr sz="844"/>
            </a:lvl5pPr>
            <a:lvl6pPr>
              <a:defRPr sz="844"/>
            </a:lvl6pPr>
            <a:lvl7pPr>
              <a:defRPr sz="844"/>
            </a:lvl7pPr>
            <a:lvl8pPr>
              <a:defRPr sz="844"/>
            </a:lvl8pPr>
            <a:lvl9pPr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675"/>
            </a:lvl1pPr>
            <a:lvl2pPr marL="192881" indent="0">
              <a:buNone/>
              <a:defRPr sz="591"/>
            </a:lvl2pPr>
            <a:lvl3pPr marL="385763" indent="0">
              <a:buNone/>
              <a:defRPr sz="506"/>
            </a:lvl3pPr>
            <a:lvl4pPr marL="578644" indent="0">
              <a:buNone/>
              <a:defRPr sz="422"/>
            </a:lvl4pPr>
            <a:lvl5pPr marL="771525" indent="0">
              <a:buNone/>
              <a:defRPr sz="422"/>
            </a:lvl5pPr>
            <a:lvl6pPr marL="964406" indent="0">
              <a:buNone/>
              <a:defRPr sz="422"/>
            </a:lvl6pPr>
            <a:lvl7pPr marL="1157288" indent="0">
              <a:buNone/>
              <a:defRPr sz="422"/>
            </a:lvl7pPr>
            <a:lvl8pPr marL="1350169" indent="0">
              <a:buNone/>
              <a:defRPr sz="422"/>
            </a:lvl8pPr>
            <a:lvl9pPr marL="1543050" indent="0">
              <a:buNone/>
              <a:defRPr sz="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5795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47CC054E-03C2-4BA4-B0DC-8A52C253DBF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4662185"/>
            <a:ext cx="2057400" cy="273844"/>
          </a:xfrm>
          <a:prstGeom prst="rect">
            <a:avLst/>
          </a:prstGeom>
        </p:spPr>
        <p:txBody>
          <a:bodyPr/>
          <a:lstStyle/>
          <a:p>
            <a:fld id="{DD5DC98F-6F3D-4D37-8801-59C812F9270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74804" y="4777668"/>
            <a:ext cx="3248526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13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Community College System</a:t>
            </a:r>
          </a:p>
        </p:txBody>
      </p:sp>
      <p:pic>
        <p:nvPicPr>
          <p:cNvPr id="9" name="Picture 8" title="NCCCS Logo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62" y="4767264"/>
            <a:ext cx="261242" cy="29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2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5549" y="273847"/>
            <a:ext cx="7059802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25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</a:t>
            </a:r>
            <a:br>
              <a:rPr lang="en-US" sz="2025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2025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College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9785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385763" rtl="0" eaLnBrk="1" latinLnBrk="0" hangingPunct="1">
        <a:lnSpc>
          <a:spcPct val="90000"/>
        </a:lnSpc>
        <a:spcBef>
          <a:spcPct val="0"/>
        </a:spcBef>
        <a:buNone/>
        <a:defRPr sz="3000" b="1" kern="1200">
          <a:ln w="0">
            <a:solidFill>
              <a:schemeClr val="accent1"/>
            </a:solidFill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41" indent="-96441" algn="l" defTabSz="3857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1pPr>
      <a:lvl2pPr marL="289322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2pPr>
      <a:lvl3pPr marL="482204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3pPr>
      <a:lvl4pPr marL="675085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4pPr>
      <a:lvl5pPr marL="867966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imes New Roman" charset="0"/>
          <a:ea typeface="Times New Roman" charset="0"/>
          <a:cs typeface="Times New Roman" charset="0"/>
        </a:defRPr>
      </a:lvl5pPr>
      <a:lvl6pPr marL="1060847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5549" y="273847"/>
            <a:ext cx="7059802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25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 Carolina </a:t>
            </a:r>
            <a:br>
              <a:rPr lang="en-US" sz="2025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2025" b="0" cap="none" spc="0">
                <a:ln w="0"/>
                <a:solidFill>
                  <a:srgbClr val="00376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Community College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9785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7" r:id="rId2"/>
  </p:sldLayoutIdLst>
  <p:txStyles>
    <p:titleStyle>
      <a:lvl1pPr algn="l" defTabSz="385763" rtl="0" eaLnBrk="1" latinLnBrk="0" hangingPunct="1">
        <a:lnSpc>
          <a:spcPct val="90000"/>
        </a:lnSpc>
        <a:spcBef>
          <a:spcPct val="0"/>
        </a:spcBef>
        <a:buNone/>
        <a:defRPr sz="2400" b="1" kern="1200">
          <a:ln w="0">
            <a:solidFill>
              <a:schemeClr val="accent1"/>
            </a:solidFill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6441" indent="-96441" algn="l" defTabSz="385763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HelvLight" pitchFamily="2" charset="0"/>
          <a:ea typeface="+mn-ea"/>
          <a:cs typeface="+mn-cs"/>
        </a:defRPr>
      </a:lvl1pPr>
      <a:lvl2pPr marL="289322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Light" pitchFamily="2" charset="0"/>
          <a:ea typeface="+mn-ea"/>
          <a:cs typeface="+mn-cs"/>
        </a:defRPr>
      </a:lvl2pPr>
      <a:lvl3pPr marL="482204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HelvLight" pitchFamily="2" charset="0"/>
          <a:ea typeface="+mn-ea"/>
          <a:cs typeface="+mn-cs"/>
        </a:defRPr>
      </a:lvl3pPr>
      <a:lvl4pPr marL="675085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HelvLight" pitchFamily="2" charset="0"/>
          <a:ea typeface="+mn-ea"/>
          <a:cs typeface="+mn-cs"/>
        </a:defRPr>
      </a:lvl4pPr>
      <a:lvl5pPr marL="867966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Light" pitchFamily="2" charset="0"/>
          <a:ea typeface="+mn-ea"/>
          <a:cs typeface="+mn-cs"/>
        </a:defRPr>
      </a:lvl5pPr>
      <a:lvl6pPr marL="1060847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D951BA0-FC83-F04A-BBE0-BB737F014B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43"/>
          <a:stretch/>
        </p:blipFill>
        <p:spPr>
          <a:xfrm>
            <a:off x="104454" y="1353375"/>
            <a:ext cx="9039546" cy="33561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793" y="136733"/>
            <a:ext cx="7829207" cy="994172"/>
          </a:xfrm>
        </p:spPr>
        <p:txBody>
          <a:bodyPr>
            <a:normAutofit/>
          </a:bodyPr>
          <a:lstStyle/>
          <a:p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National Disability Employment Awareness</a:t>
            </a:r>
            <a:br>
              <a:rPr lang="en-US" dirty="0"/>
            </a:br>
            <a:r>
              <a:rPr lang="en-US" dirty="0"/>
              <a:t>October 18, 2023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71790" y="3643879"/>
            <a:ext cx="5246225" cy="1409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1113" indent="-11113">
              <a:spcBef>
                <a:spcPct val="20000"/>
              </a:spcBef>
            </a:pPr>
            <a:r>
              <a:rPr lang="en-US" sz="2400" dirty="0"/>
              <a:t>Download the PowerPoint</a:t>
            </a:r>
            <a:br>
              <a:rPr lang="en-US" sz="2400" dirty="0"/>
            </a:br>
            <a:r>
              <a:rPr lang="en-US" sz="2400" dirty="0"/>
              <a:t>and access the recording:</a:t>
            </a:r>
            <a:br>
              <a:rPr lang="en-US" sz="2400" dirty="0"/>
            </a:br>
            <a:r>
              <a:rPr lang="en-US" sz="2400" b="1" dirty="0"/>
              <a:t>www.ncperkins.org/presentations</a:t>
            </a:r>
          </a:p>
        </p:txBody>
      </p:sp>
    </p:spTree>
    <p:extLst>
      <p:ext uri="{BB962C8B-B14F-4D97-AF65-F5344CB8AC3E}">
        <p14:creationId xmlns:p14="http://schemas.microsoft.com/office/powerpoint/2010/main" val="358999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1048CA-F67E-6B7E-5334-734F4ADBB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+mn-lt"/>
              </a:rPr>
              <a:t>Goal 2: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Increase access and enrollment </a:t>
            </a:r>
            <a:r>
              <a:rPr lang="en-US" dirty="0">
                <a:latin typeface="+mn-lt"/>
              </a:rPr>
              <a:t>at North Carolina community colleges to meet the state’s educational attainment goal and expand postsecondary opportunities.</a:t>
            </a: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Objective 2.1: Increase marketing and outreach to prospective students and their influencers.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Strategy 2.1.1: Develop and utilize marketing strategies to increase enrollment</a:t>
            </a:r>
            <a:r>
              <a:rPr lang="en-US" sz="1800" kern="100" dirty="0"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Increase emphasis on the enrollment of underrepresented and non-traditional students</a:t>
            </a:r>
            <a:r>
              <a:rPr lang="en-US" sz="18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B35FAA-928E-7022-BD56-E298BB016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NCCCS Strategic Plan Goal 2 alignment</a:t>
            </a:r>
          </a:p>
        </p:txBody>
      </p:sp>
    </p:spTree>
    <p:extLst>
      <p:ext uri="{BB962C8B-B14F-4D97-AF65-F5344CB8AC3E}">
        <p14:creationId xmlns:p14="http://schemas.microsoft.com/office/powerpoint/2010/main" val="219351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1048CA-F67E-6B7E-5334-734F4ADBB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320904"/>
            <a:ext cx="7931150" cy="3696229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Goal 3: Provide resources inside and outside the classroom for </a:t>
            </a:r>
            <a:r>
              <a:rPr lang="en-US" dirty="0">
                <a:solidFill>
                  <a:srgbClr val="FF0000"/>
                </a:solidFill>
              </a:rPr>
              <a:t>all students to successfully enroll, persist, and complete education or training</a:t>
            </a:r>
            <a:r>
              <a:rPr lang="en-US" dirty="0"/>
              <a:t> in a chosen career path.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Strategy 3.1.1: Create a taskforce to </a:t>
            </a:r>
            <a:r>
              <a:rPr lang="en-US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identify strategies to mitigate barriers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student success, increase college completion, and reduce educational attainment gaps.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Strategy 3.1.2: Identify and deliver </a:t>
            </a:r>
            <a:r>
              <a:rPr lang="en-US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professional development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student support services that reduce the main barriers to completion facing students, especially underrepresented students.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Strategy 3.2.3: Provide programming that offers all students the interventions, advising, and </a:t>
            </a:r>
            <a:r>
              <a:rPr lang="en-US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needed to succeed academically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Strategy 3.3.1: </a:t>
            </a:r>
            <a:r>
              <a:rPr lang="en-US" sz="18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Expand community collaboration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government and educational partners, non-profits, and businesses to connect all students with the wraparound services to support success and completion.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1B35FAA-928E-7022-BD56-E298BB016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NCCCS Strategic Plan Goal 3 alignment</a:t>
            </a:r>
          </a:p>
        </p:txBody>
      </p:sp>
    </p:spTree>
    <p:extLst>
      <p:ext uri="{BB962C8B-B14F-4D97-AF65-F5344CB8AC3E}">
        <p14:creationId xmlns:p14="http://schemas.microsoft.com/office/powerpoint/2010/main" val="321808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854072-EFA7-D09F-1634-4774A704CA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+mn-lt"/>
              </a:rPr>
              <a:t>The purpose of this Act is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to develop more fully the academic knowledge and technical and employability skills of </a:t>
            </a:r>
            <a:r>
              <a:rPr lang="en-US" dirty="0">
                <a:latin typeface="+mn-lt"/>
              </a:rPr>
              <a:t>secondary education students and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postsecondary education students </a:t>
            </a:r>
            <a:r>
              <a:rPr lang="en-US" dirty="0">
                <a:latin typeface="+mn-lt"/>
              </a:rPr>
              <a:t>who elect to enroll in career and technical education programs and programs of study, by— </a:t>
            </a:r>
          </a:p>
          <a:p>
            <a:pPr marL="0" indent="0">
              <a:buNone/>
            </a:pPr>
            <a:r>
              <a:rPr lang="en-US" dirty="0">
                <a:latin typeface="+mn-lt"/>
              </a:rPr>
              <a:t>(8) increasing the employment opportunities for populations who are chronically unemployed or underemployed,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including individuals with disabilities</a:t>
            </a:r>
            <a:r>
              <a:rPr lang="en-US" dirty="0">
                <a:latin typeface="+mn-lt"/>
              </a:rPr>
              <a:t>, individuals from economically disadvantaged families, out-of-workforce individuals, youth who are in, or have aged out of, the foster care system, and homeless individuals.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A44471-2F69-C247-9D68-7F5450EE3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Perkins V alignment</a:t>
            </a:r>
          </a:p>
        </p:txBody>
      </p:sp>
    </p:spTree>
    <p:extLst>
      <p:ext uri="{BB962C8B-B14F-4D97-AF65-F5344CB8AC3E}">
        <p14:creationId xmlns:p14="http://schemas.microsoft.com/office/powerpoint/2010/main" val="67959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457200" indent="-457200">
              <a:buAutoNum type="alphaUcPeriod"/>
            </a:pPr>
            <a:r>
              <a:rPr lang="en-US" dirty="0">
                <a:solidFill>
                  <a:srgbClr val="FF0000"/>
                </a:solidFill>
                <a:latin typeface="+mn-lt"/>
                <a:cs typeface="Times New Roman"/>
              </a:rPr>
              <a:t>Individuals with disabilities</a:t>
            </a:r>
            <a:r>
              <a:rPr lang="en-US" dirty="0">
                <a:latin typeface="+mn-lt"/>
                <a:cs typeface="Times New Roman"/>
              </a:rPr>
              <a:t>;</a:t>
            </a:r>
            <a:endParaRPr lang="en-US" dirty="0">
              <a:latin typeface="+mn-lt"/>
            </a:endParaRPr>
          </a:p>
          <a:p>
            <a:pPr marL="457200" indent="-457200">
              <a:buAutoNum type="alphaUcPeriod"/>
            </a:pPr>
            <a:r>
              <a:rPr lang="en-US" dirty="0">
                <a:latin typeface="+mn-lt"/>
                <a:cs typeface="Times New Roman"/>
              </a:rPr>
              <a:t>Individuals from economically disadvantaged families, including low-income youth and adults;</a:t>
            </a:r>
          </a:p>
          <a:p>
            <a:pPr marL="457200" indent="-457200">
              <a:buAutoNum type="alphaUcPeriod"/>
            </a:pPr>
            <a:r>
              <a:rPr lang="en-US" dirty="0">
                <a:latin typeface="+mn-lt"/>
                <a:cs typeface="Times New Roman"/>
              </a:rPr>
              <a:t>Individuals preparing for non-traditional fields; </a:t>
            </a:r>
            <a:endParaRPr lang="en-US" dirty="0">
              <a:latin typeface="+mn-lt"/>
            </a:endParaRPr>
          </a:p>
          <a:p>
            <a:pPr marL="457200" indent="-457200">
              <a:buAutoNum type="alphaUcPeriod"/>
            </a:pPr>
            <a:r>
              <a:rPr lang="en-US" dirty="0">
                <a:latin typeface="+mn-lt"/>
                <a:cs typeface="Times New Roman"/>
              </a:rPr>
              <a:t>Single-parents, including single pregnant women;</a:t>
            </a:r>
          </a:p>
          <a:p>
            <a:pPr marL="457200" indent="-457200">
              <a:buAutoNum type="alphaUcPeriod"/>
            </a:pPr>
            <a:r>
              <a:rPr lang="en-US" dirty="0">
                <a:latin typeface="+mn-lt"/>
                <a:cs typeface="Times New Roman"/>
              </a:rPr>
              <a:t>Out-of-workforce individuals; </a:t>
            </a:r>
            <a:endParaRPr lang="en-US" dirty="0">
              <a:latin typeface="+mn-lt"/>
            </a:endParaRPr>
          </a:p>
          <a:p>
            <a:pPr marL="457200" indent="-457200">
              <a:buAutoNum type="alphaUcPeriod"/>
            </a:pPr>
            <a:r>
              <a:rPr lang="en-US" dirty="0">
                <a:latin typeface="+mn-lt"/>
                <a:cs typeface="Times New Roman"/>
              </a:rPr>
              <a:t>English learners;</a:t>
            </a:r>
          </a:p>
          <a:p>
            <a:pPr marL="457200" indent="-457200">
              <a:buAutoNum type="alphaUcPeriod"/>
            </a:pPr>
            <a:r>
              <a:rPr lang="en-US" dirty="0">
                <a:latin typeface="+mn-lt"/>
                <a:cs typeface="Times New Roman"/>
              </a:rPr>
              <a:t>Homeless individuals described in section 725 of the McKinney-Vento Homeless Assistance Act (42 U.S.C. 11434a);</a:t>
            </a:r>
          </a:p>
          <a:p>
            <a:pPr marL="457200" indent="-457200">
              <a:buAutoNum type="alphaUcPeriod"/>
            </a:pPr>
            <a:r>
              <a:rPr lang="en-US" dirty="0">
                <a:latin typeface="+mn-lt"/>
                <a:cs typeface="Times New Roman"/>
              </a:rPr>
              <a:t>Youth who are in, or have aged out of, the foster care system; and</a:t>
            </a:r>
          </a:p>
          <a:p>
            <a:pPr marL="457200" indent="-457200">
              <a:buAutoNum type="alphaUcPeriod"/>
            </a:pPr>
            <a:r>
              <a:rPr lang="en-US" dirty="0">
                <a:latin typeface="+mn-lt"/>
                <a:cs typeface="Times New Roman"/>
              </a:rPr>
              <a:t>Youth with a parent who – </a:t>
            </a:r>
            <a:endParaRPr lang="en-US" dirty="0">
              <a:latin typeface="+mn-lt"/>
            </a:endParaRPr>
          </a:p>
          <a:p>
            <a:pPr marL="1014730" lvl="3" indent="-457200">
              <a:buAutoNum type="romanLcPeriod"/>
            </a:pPr>
            <a:r>
              <a:rPr lang="en-US" dirty="0">
                <a:latin typeface="+mn-lt"/>
                <a:cs typeface="Times New Roman"/>
              </a:rPr>
              <a:t>Is a member of the armed forces (as such term is defined in section 101(a)(4) of title 10, U.S.C.); and</a:t>
            </a:r>
          </a:p>
          <a:p>
            <a:pPr marL="1014730" lvl="3" indent="-457200">
              <a:buAutoNum type="romanLcPeriod"/>
            </a:pPr>
            <a:r>
              <a:rPr lang="en-US" dirty="0">
                <a:latin typeface="+mn-lt"/>
                <a:cs typeface="Times New Roman"/>
              </a:rPr>
              <a:t>Is on active duty (as such term is defined in section 101(d)(10 of such title).</a:t>
            </a:r>
          </a:p>
          <a:p>
            <a:pPr marL="0" indent="0">
              <a:buNone/>
            </a:pPr>
            <a:endParaRPr lang="en-US" dirty="0">
              <a:latin typeface="+mn-lt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716C669-2EED-BC49-9FA4-66005E1A6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6422" y="126367"/>
            <a:ext cx="7435798" cy="994172"/>
          </a:xfrm>
        </p:spPr>
        <p:txBody>
          <a:bodyPr/>
          <a:lstStyle/>
          <a:p>
            <a:r>
              <a:rPr lang="en-US" dirty="0"/>
              <a:t>Special Populations – Perkins V, Section 3(48)</a:t>
            </a:r>
          </a:p>
        </p:txBody>
      </p:sp>
    </p:spTree>
    <p:extLst>
      <p:ext uri="{BB962C8B-B14F-4D97-AF65-F5344CB8AC3E}">
        <p14:creationId xmlns:p14="http://schemas.microsoft.com/office/powerpoint/2010/main" val="115946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5207B-AA3C-8D48-1935-8F99C617B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378" y="518227"/>
            <a:ext cx="7200900" cy="578954"/>
          </a:xfrm>
        </p:spPr>
        <p:txBody>
          <a:bodyPr/>
          <a:lstStyle/>
          <a:p>
            <a:r>
              <a:rPr lang="en-US" b="1" dirty="0">
                <a:solidFill>
                  <a:srgbClr val="00263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Did You Know?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D94B660-3692-0F28-1115-4987468CD1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4400" y="1495024"/>
            <a:ext cx="1720104" cy="1720104"/>
          </a:xfrm>
          <a:prstGeom prst="ellipse">
            <a:avLst/>
          </a:prstGeom>
          <a:solidFill>
            <a:srgbClr val="00263A"/>
          </a:solidFill>
          <a:ln>
            <a:solidFill>
              <a:srgbClr val="0026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515092-7E3A-747B-4FF7-4711A122944B}"/>
              </a:ext>
            </a:extLst>
          </p:cNvPr>
          <p:cNvSpPr txBox="1"/>
          <p:nvPr/>
        </p:nvSpPr>
        <p:spPr>
          <a:xfrm>
            <a:off x="1046808" y="1860736"/>
            <a:ext cx="14896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61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CB47E2-CBBD-0DE1-1F69-6F6EF931B7D3}"/>
              </a:ext>
            </a:extLst>
          </p:cNvPr>
          <p:cNvSpPr txBox="1"/>
          <p:nvPr/>
        </p:nvSpPr>
        <p:spPr>
          <a:xfrm>
            <a:off x="1008044" y="3295510"/>
            <a:ext cx="1474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Americans w/ Disabilities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5537059-055D-C9AE-D472-73D45CACA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35376" y="1495024"/>
            <a:ext cx="1720104" cy="1720104"/>
          </a:xfrm>
          <a:prstGeom prst="ellipse">
            <a:avLst/>
          </a:prstGeom>
          <a:solidFill>
            <a:srgbClr val="007864"/>
          </a:solidFill>
          <a:ln>
            <a:solidFill>
              <a:srgbClr val="007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021612-2270-96CA-3153-98B01025C3D6}"/>
              </a:ext>
            </a:extLst>
          </p:cNvPr>
          <p:cNvSpPr txBox="1"/>
          <p:nvPr/>
        </p:nvSpPr>
        <p:spPr>
          <a:xfrm>
            <a:off x="3266642" y="1860736"/>
            <a:ext cx="1111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63</a:t>
            </a:r>
            <a:r>
              <a:rPr lang="en-U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¢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7E18F2-F38D-A7A7-5D5D-7A5AED4E3524}"/>
              </a:ext>
            </a:extLst>
          </p:cNvPr>
          <p:cNvSpPr txBox="1"/>
          <p:nvPr/>
        </p:nvSpPr>
        <p:spPr>
          <a:xfrm>
            <a:off x="3087027" y="3434009"/>
            <a:ext cx="141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 the dollar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7744E54-CD1D-BE7D-277E-AB661DCFD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63638" y="1495024"/>
            <a:ext cx="1720104" cy="1720104"/>
          </a:xfrm>
          <a:prstGeom prst="ellipse">
            <a:avLst/>
          </a:prstGeom>
          <a:solidFill>
            <a:srgbClr val="00263A"/>
          </a:solidFill>
          <a:ln>
            <a:solidFill>
              <a:srgbClr val="0026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2DA60D-3E37-C02E-D912-8EA277A38717}"/>
              </a:ext>
            </a:extLst>
          </p:cNvPr>
          <p:cNvSpPr txBox="1"/>
          <p:nvPr/>
        </p:nvSpPr>
        <p:spPr>
          <a:xfrm>
            <a:off x="5501048" y="1851532"/>
            <a:ext cx="7455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CC7F154-D4BF-D2DB-2D37-D95050A899A2}"/>
              </a:ext>
            </a:extLst>
          </p:cNvPr>
          <p:cNvSpPr txBox="1"/>
          <p:nvPr/>
        </p:nvSpPr>
        <p:spPr>
          <a:xfrm>
            <a:off x="5039464" y="3325432"/>
            <a:ext cx="1568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More likely to live in poverty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2274BE6-AEC4-80B5-84BA-39BA76A11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91901" y="1495024"/>
            <a:ext cx="1720104" cy="1720104"/>
          </a:xfrm>
          <a:prstGeom prst="ellipse">
            <a:avLst/>
          </a:prstGeom>
          <a:solidFill>
            <a:srgbClr val="007864"/>
          </a:solidFill>
          <a:ln>
            <a:solidFill>
              <a:srgbClr val="007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DF04FD-0AAE-0949-4141-91DE52236FF9}"/>
              </a:ext>
            </a:extLst>
          </p:cNvPr>
          <p:cNvSpPr txBox="1"/>
          <p:nvPr/>
        </p:nvSpPr>
        <p:spPr>
          <a:xfrm>
            <a:off x="7296098" y="1860736"/>
            <a:ext cx="1167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  <a:r>
              <a:rPr lang="en-US" sz="3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A95A30-53CF-3371-1E4F-BB3C76D3F88F}"/>
              </a:ext>
            </a:extLst>
          </p:cNvPr>
          <p:cNvSpPr txBox="1"/>
          <p:nvPr/>
        </p:nvSpPr>
        <p:spPr>
          <a:xfrm>
            <a:off x="7067726" y="3350661"/>
            <a:ext cx="1644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Unemployment Rate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2E8F8E-4491-E910-BFC3-D3C793742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047" y="4748645"/>
            <a:ext cx="501373" cy="387281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5674E9-D7C4-82E3-8526-39D05222C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521" y="4748645"/>
            <a:ext cx="411786" cy="398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3AD1E7-7AEB-01C7-298E-BE4079B81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408" y="4737465"/>
            <a:ext cx="692387" cy="39846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308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5207B-AA3C-8D48-1935-8F99C617B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01" y="163903"/>
            <a:ext cx="7886700" cy="994172"/>
          </a:xfrm>
        </p:spPr>
        <p:txBody>
          <a:bodyPr/>
          <a:lstStyle/>
          <a:p>
            <a:r>
              <a:rPr lang="en-US" b="1" dirty="0">
                <a:solidFill>
                  <a:srgbClr val="00263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Did You Know:</a:t>
            </a:r>
            <a:br>
              <a:rPr lang="en-US" b="1" dirty="0">
                <a:solidFill>
                  <a:srgbClr val="00263A"/>
                </a:solidFill>
              </a:rPr>
            </a:br>
            <a:r>
              <a:rPr lang="en-US" sz="2400" dirty="0">
                <a:solidFill>
                  <a:srgbClr val="00263A"/>
                </a:solidFill>
                <a:latin typeface="Calibri Light"/>
                <a:cs typeface="Arial"/>
              </a:rPr>
              <a:t>Disabilities and Education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FE7074D-A064-5F00-0780-CA2994862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14400" y="1251037"/>
            <a:ext cx="1720104" cy="1720104"/>
          </a:xfrm>
          <a:prstGeom prst="ellipse">
            <a:avLst/>
          </a:prstGeom>
          <a:solidFill>
            <a:srgbClr val="00263A"/>
          </a:solidFill>
          <a:ln>
            <a:solidFill>
              <a:srgbClr val="0026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1A4CC3-6DF8-693B-D322-279FDBAA8DC2}"/>
              </a:ext>
            </a:extLst>
          </p:cNvPr>
          <p:cNvSpPr txBox="1"/>
          <p:nvPr/>
        </p:nvSpPr>
        <p:spPr>
          <a:xfrm>
            <a:off x="1410349" y="1616749"/>
            <a:ext cx="782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C950F7-C441-24BF-1B77-3F8E4E9F0E60}"/>
              </a:ext>
            </a:extLst>
          </p:cNvPr>
          <p:cNvSpPr txBox="1"/>
          <p:nvPr/>
        </p:nvSpPr>
        <p:spPr>
          <a:xfrm>
            <a:off x="990226" y="3017057"/>
            <a:ext cx="1568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Less than high school diploma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7B70D04-CA9E-B429-B126-1DBE7588B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67198" y="1296953"/>
            <a:ext cx="1720104" cy="1720104"/>
          </a:xfrm>
          <a:prstGeom prst="ellipse">
            <a:avLst/>
          </a:prstGeom>
          <a:solidFill>
            <a:srgbClr val="007864"/>
          </a:solidFill>
          <a:ln>
            <a:solidFill>
              <a:srgbClr val="007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F4B097-508F-D88E-010A-09B02938F51B}"/>
              </a:ext>
            </a:extLst>
          </p:cNvPr>
          <p:cNvSpPr txBox="1"/>
          <p:nvPr/>
        </p:nvSpPr>
        <p:spPr>
          <a:xfrm>
            <a:off x="4113095" y="1678119"/>
            <a:ext cx="1114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E68BEE-47C8-B300-4975-E80B2CEB7EFD}"/>
              </a:ext>
            </a:extLst>
          </p:cNvPr>
          <p:cNvSpPr txBox="1"/>
          <p:nvPr/>
        </p:nvSpPr>
        <p:spPr>
          <a:xfrm>
            <a:off x="3654041" y="3062973"/>
            <a:ext cx="1946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Some college or an associate degree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E0A495B-B4FF-7E2C-A1D1-8B766B4BD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19995" y="1251037"/>
            <a:ext cx="1720104" cy="1720104"/>
          </a:xfrm>
          <a:prstGeom prst="ellipse">
            <a:avLst/>
          </a:prstGeom>
          <a:solidFill>
            <a:srgbClr val="00263A"/>
          </a:solidFill>
          <a:ln>
            <a:solidFill>
              <a:srgbClr val="0026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AEE36C-C8FE-E994-D682-FDAC1A73E4C9}"/>
              </a:ext>
            </a:extLst>
          </p:cNvPr>
          <p:cNvSpPr txBox="1"/>
          <p:nvPr/>
        </p:nvSpPr>
        <p:spPr>
          <a:xfrm>
            <a:off x="6965893" y="1632203"/>
            <a:ext cx="1103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D5BDAE-CC5F-5ABD-E6B6-633287D2CB96}"/>
              </a:ext>
            </a:extLst>
          </p:cNvPr>
          <p:cNvSpPr txBox="1"/>
          <p:nvPr/>
        </p:nvSpPr>
        <p:spPr>
          <a:xfrm>
            <a:off x="6321455" y="3017057"/>
            <a:ext cx="2317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College graduates with Bachelor’s degree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EBB4C-C74E-5A16-720E-53BF94E54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3077" y="3985665"/>
            <a:ext cx="7592450" cy="824104"/>
          </a:xfrm>
        </p:spPr>
        <p:txBody>
          <a:bodyPr vert="horz" lIns="68580" tIns="34290" rIns="68580" bIns="34290" rtlCol="0" anchor="t"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300" b="1" dirty="0">
                <a:solidFill>
                  <a:srgbClr val="00786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75.5%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of graduates without disabilities were employed after graduation. (U.S. Bureau of Labor Statistics, 2018)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3CE716-6076-246C-601D-BA1BE46C6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047" y="4748645"/>
            <a:ext cx="501373" cy="387281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41A070-B322-55E7-67F1-733A5FF78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521" y="4748645"/>
            <a:ext cx="411786" cy="398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BBC90E-0A8B-3000-FB98-E71C613D0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408" y="4737465"/>
            <a:ext cx="692387" cy="39846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125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3A7E502-A6B5-D34E-1344-CD62DB278890}"/>
              </a:ext>
            </a:extLst>
          </p:cNvPr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786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BF97F4-3CD6-CBEF-F5F3-D1CA44080A87}"/>
              </a:ext>
            </a:extLst>
          </p:cNvPr>
          <p:cNvSpPr txBox="1">
            <a:spLocks/>
          </p:cNvSpPr>
          <p:nvPr/>
        </p:nvSpPr>
        <p:spPr>
          <a:xfrm>
            <a:off x="4572000" y="1026560"/>
            <a:ext cx="4572000" cy="3266650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84000"/>
              </a:lnSpc>
              <a:spcBef>
                <a:spcPct val="0"/>
              </a:spcBef>
              <a:buNone/>
              <a:defRPr sz="48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950" b="1" dirty="0">
                <a:solidFill>
                  <a:srgbClr val="00263A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10% </a:t>
            </a:r>
            <a:br>
              <a:rPr lang="en-US" sz="4950" b="1" dirty="0">
                <a:solidFill>
                  <a:srgbClr val="00263A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</a:br>
            <a:r>
              <a:rPr lang="en-US" sz="3600" dirty="0">
                <a:solidFill>
                  <a:srgbClr val="00263A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of people with a disability in the workforce are</a:t>
            </a:r>
            <a:r>
              <a:rPr lang="en-US" sz="4050" dirty="0">
                <a:solidFill>
                  <a:srgbClr val="00263A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</a:t>
            </a:r>
            <a:br>
              <a:rPr lang="en-US" sz="4050" dirty="0">
                <a:solidFill>
                  <a:srgbClr val="00263A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</a:br>
            <a:r>
              <a:rPr lang="en-US" sz="4050" b="1" dirty="0">
                <a:solidFill>
                  <a:srgbClr val="00263A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self-employed.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35207B-AA3C-8D48-1935-8F99C617B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" y="533821"/>
            <a:ext cx="3936503" cy="80920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50" dirty="0">
                <a:solidFill>
                  <a:schemeClr val="bg1"/>
                </a:solidFill>
                <a:latin typeface="+mn-lt"/>
                <a:cs typeface="Arial"/>
              </a:rPr>
              <a:t>Top Sectors for People with Disabilities:</a:t>
            </a:r>
            <a:endParaRPr lang="en-US" sz="3150" dirty="0">
              <a:solidFill>
                <a:schemeClr val="bg1"/>
              </a:solidFill>
              <a:latin typeface="+mn-lt"/>
              <a:cs typeface="Calibri Light" panose="020F03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53C87F9-C33B-0AB7-F642-FDFF81AFC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047" y="4748645"/>
            <a:ext cx="501373" cy="387281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18618E-F912-9748-CDBF-A8FC10065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521" y="4748645"/>
            <a:ext cx="411786" cy="3984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BCDE82-1EF4-A6C9-F383-B58895CF2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408" y="4737465"/>
            <a:ext cx="692387" cy="398461"/>
          </a:xfrm>
          <a:prstGeom prst="rect">
            <a:avLst/>
          </a:prstGeom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BE485FB-4119-0A0C-B5F6-F8A107D5E815}"/>
              </a:ext>
            </a:extLst>
          </p:cNvPr>
          <p:cNvSpPr txBox="1"/>
          <p:nvPr/>
        </p:nvSpPr>
        <p:spPr>
          <a:xfrm>
            <a:off x="2291508" y="1641008"/>
            <a:ext cx="2280492" cy="2408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9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Construction</a:t>
            </a:r>
          </a:p>
          <a:p>
            <a:pPr algn="ctr">
              <a:lnSpc>
                <a:spcPct val="200000"/>
              </a:lnSpc>
            </a:pPr>
            <a:r>
              <a:rPr lang="en-US" sz="19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Maintenance</a:t>
            </a:r>
          </a:p>
          <a:p>
            <a:pPr algn="ctr">
              <a:lnSpc>
                <a:spcPct val="200000"/>
              </a:lnSpc>
            </a:pPr>
            <a:r>
              <a:rPr lang="en-US" sz="19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</a:p>
          <a:p>
            <a:pPr algn="ctr">
              <a:lnSpc>
                <a:spcPct val="200000"/>
              </a:lnSpc>
            </a:pPr>
            <a:r>
              <a:rPr lang="en-US" sz="19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Transportation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A7C97E-6C17-AC85-5210-446051317B4A}"/>
              </a:ext>
            </a:extLst>
          </p:cNvPr>
          <p:cNvSpPr txBox="1"/>
          <p:nvPr/>
        </p:nvSpPr>
        <p:spPr>
          <a:xfrm>
            <a:off x="35061" y="1641007"/>
            <a:ext cx="2256447" cy="2408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19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</a:t>
            </a:r>
          </a:p>
          <a:p>
            <a:pPr algn="ctr">
              <a:lnSpc>
                <a:spcPct val="200000"/>
              </a:lnSpc>
            </a:pPr>
            <a:r>
              <a:rPr lang="en-US" sz="19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 Industries</a:t>
            </a:r>
          </a:p>
          <a:p>
            <a:pPr algn="ctr">
              <a:lnSpc>
                <a:spcPct val="200000"/>
              </a:lnSpc>
            </a:pPr>
            <a:r>
              <a:rPr lang="en-US" sz="19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Sales</a:t>
            </a:r>
          </a:p>
          <a:p>
            <a:pPr algn="ctr">
              <a:lnSpc>
                <a:spcPct val="200000"/>
              </a:lnSpc>
            </a:pPr>
            <a:r>
              <a:rPr lang="en-US" sz="19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Natural Resources</a:t>
            </a:r>
          </a:p>
        </p:txBody>
      </p:sp>
    </p:spTree>
    <p:extLst>
      <p:ext uri="{BB962C8B-B14F-4D97-AF65-F5344CB8AC3E}">
        <p14:creationId xmlns:p14="http://schemas.microsoft.com/office/powerpoint/2010/main" val="186015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5207B-AA3C-8D48-1935-8F99C617B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14351"/>
            <a:ext cx="7582988" cy="72988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63A"/>
                </a:solidFill>
                <a:latin typeface="Calibri Light"/>
                <a:cs typeface="Arial"/>
              </a:rPr>
              <a:t>Employment for People with Disabilities in NC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EBB4C-C74E-5A16-720E-53BF94E54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50" y="1476260"/>
            <a:ext cx="7200900" cy="3001034"/>
          </a:xfrm>
        </p:spPr>
        <p:txBody>
          <a:bodyPr vert="horz" lIns="68580" tIns="34290" rIns="68580" bIns="34290" rtlCol="0" anchor="t">
            <a:normAutofit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dirty="0">
                <a:latin typeface="Calibri"/>
                <a:ea typeface="Calibri" panose="020F0502020204030204" pitchFamily="34" charset="0"/>
                <a:cs typeface="Calibri"/>
              </a:rPr>
              <a:t>According to 2019 data, there were: 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solidFill>
                  <a:srgbClr val="00263A"/>
                </a:solidFill>
                <a:latin typeface="Calibri"/>
                <a:ea typeface="Calibri" panose="020F0502020204030204" pitchFamily="34" charset="0"/>
                <a:cs typeface="Calibri"/>
              </a:rPr>
              <a:t>232,875 people with all types of disabilities </a:t>
            </a:r>
            <a:r>
              <a:rPr lang="en-US" sz="1800" dirty="0">
                <a:latin typeface="Calibri"/>
                <a:ea typeface="Calibri" panose="020F0502020204030204" pitchFamily="34" charset="0"/>
                <a:cs typeface="Calibri"/>
              </a:rPr>
              <a:t>working in the North Carolina workforce (equates to a 33.8% employment rate) 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solidFill>
                  <a:srgbClr val="00263A"/>
                </a:solidFill>
                <a:latin typeface="Calibri"/>
                <a:ea typeface="Calibri" panose="020F0502020204030204" pitchFamily="34" charset="0"/>
                <a:cs typeface="Calibri"/>
              </a:rPr>
              <a:t>North Carolina ranked 42</a:t>
            </a:r>
            <a:r>
              <a:rPr lang="en-US" sz="2400" b="1" baseline="30000" dirty="0">
                <a:solidFill>
                  <a:srgbClr val="00263A"/>
                </a:solidFill>
                <a:latin typeface="Calibri"/>
                <a:ea typeface="Calibri" panose="020F0502020204030204" pitchFamily="34" charset="0"/>
                <a:cs typeface="Calibri"/>
              </a:rPr>
              <a:t>nd</a:t>
            </a:r>
            <a:r>
              <a:rPr lang="en-US" sz="2400" b="1" dirty="0">
                <a:solidFill>
                  <a:srgbClr val="00263A"/>
                </a:solidFill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US" sz="1800" dirty="0">
                <a:latin typeface="Calibri"/>
                <a:ea typeface="Calibri" panose="020F0502020204030204" pitchFamily="34" charset="0"/>
                <a:cs typeface="Calibri"/>
              </a:rPr>
              <a:t>in the nation for employing people with disabilities (Medina, 2019)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0B44A3-E848-41A5-9B06-81329D38D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047" y="4748645"/>
            <a:ext cx="501373" cy="387281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E383A4-0557-E444-8A9A-23ACD6A3A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521" y="4748645"/>
            <a:ext cx="411786" cy="398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4AAD99-425F-F4A1-1C01-206E81A72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408" y="4737465"/>
            <a:ext cx="692387" cy="39846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38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5207B-AA3C-8D48-1935-8F99C617B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Economic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EBB4C-C74E-5A16-720E-53BF94E54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027" y="1454227"/>
            <a:ext cx="7886700" cy="3529253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Nationally, </a:t>
            </a:r>
            <a:r>
              <a:rPr lang="en-US" sz="2400" b="1" dirty="0">
                <a:solidFill>
                  <a:srgbClr val="00263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people with disabilities, on average, earn 37% less than their peers without disabilities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 with the same educational attainment and comparable demographic characteristics (Yin,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Shaewitz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&amp;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Megra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2020). 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pay gap 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2400" b="1" dirty="0">
                <a:solidFill>
                  <a:srgbClr val="0026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nearly twice as much as the 20% gender pay gap in the U.S.</a:t>
            </a:r>
            <a:r>
              <a:rPr lang="en-US" b="1" dirty="0">
                <a:solidFill>
                  <a:srgbClr val="00786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has an economic impact on individuals, states, and the nation in terms of lost income taxes. 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E7B9D4-04C8-D04E-DA56-791517D02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047" y="4748645"/>
            <a:ext cx="501373" cy="387281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FC456D-7622-7C70-DC4E-69E15CD8A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521" y="4748645"/>
            <a:ext cx="411786" cy="398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CA3AAD-2280-98BA-F658-1A08FB382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408" y="4737465"/>
            <a:ext cx="692387" cy="39846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876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010BF-63FE-3397-C8A5-5AFB479F4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Economic Impact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D7EC7-B068-2669-B35E-5AE4567F4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322615"/>
            <a:ext cx="7467601" cy="2686050"/>
          </a:xfrm>
        </p:spPr>
        <p:txBody>
          <a:bodyPr/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U.S. economy would have received an </a:t>
            </a:r>
            <a:r>
              <a:rPr lang="en-US" sz="2400" b="1" dirty="0">
                <a:solidFill>
                  <a:srgbClr val="00263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additional $141 billion in 2011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—roughly 1% of the gross domestic product—if people with disabilities were paid comparably to those without disabilities. 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earnings difference for people with disabilities would have translated </a:t>
            </a:r>
            <a:r>
              <a:rPr lang="en-US" sz="2400" b="1" dirty="0">
                <a:solidFill>
                  <a:srgbClr val="00263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into another $25 billion in federal taxes and $6.5 billion in state taxes.</a:t>
            </a:r>
            <a:endParaRPr lang="en-US" sz="2400" b="1" dirty="0">
              <a:solidFill>
                <a:srgbClr val="00263A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60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Dr. Bob Witchger</a:t>
            </a:r>
            <a:endParaRPr lang="en-US" dirty="0">
              <a:ln w="0">
                <a:solidFill>
                  <a:srgbClr val="5B9BD5"/>
                </a:solidFill>
              </a:ln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82389" y="2910751"/>
            <a:ext cx="5978225" cy="8642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+mn-lt"/>
              </a:rPr>
              <a:t>CTE Director, Team Perkins</a:t>
            </a:r>
            <a:br>
              <a:rPr lang="en-US" dirty="0"/>
            </a:br>
            <a:r>
              <a:rPr lang="en-US" dirty="0">
                <a:latin typeface="HelvLight"/>
              </a:rPr>
              <a:t> </a:t>
            </a:r>
            <a:endParaRPr lang="en-US" dirty="0"/>
          </a:p>
        </p:txBody>
      </p:sp>
      <p:pic>
        <p:nvPicPr>
          <p:cNvPr id="5" name="Picture 4" descr="Photo of Dr. Bob Witchger">
            <a:extLst>
              <a:ext uri="{FF2B5EF4-FFF2-40B4-BE49-F238E27FC236}">
                <a16:creationId xmlns:a16="http://schemas.microsoft.com/office/drawing/2014/main" id="{E1FF3906-7556-4BE9-95C0-5674676DC2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1357" y="-1525"/>
            <a:ext cx="2452653" cy="2826524"/>
          </a:xfrm>
          <a:prstGeom prst="rect">
            <a:avLst/>
          </a:prstGeom>
        </p:spPr>
      </p:pic>
      <p:pic>
        <p:nvPicPr>
          <p:cNvPr id="6" name="Picture 5" descr="NCCCS Logo">
            <a:extLst>
              <a:ext uri="{FF2B5EF4-FFF2-40B4-BE49-F238E27FC236}">
                <a16:creationId xmlns:a16="http://schemas.microsoft.com/office/drawing/2014/main" id="{C41D9A4F-BE92-4721-8568-B143088B6E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011" y="3774975"/>
            <a:ext cx="3355245" cy="127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28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B12CA7-E06C-BB81-0EFF-2E47C5710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Full-service disability inclusion organization</a:t>
            </a:r>
          </a:p>
        </p:txBody>
      </p:sp>
      <p:pic>
        <p:nvPicPr>
          <p:cNvPr id="4" name="Picture 3" descr="ablr logo">
            <a:extLst>
              <a:ext uri="{FF2B5EF4-FFF2-40B4-BE49-F238E27FC236}">
                <a16:creationId xmlns:a16="http://schemas.microsoft.com/office/drawing/2014/main" id="{4A95E6F5-DB77-5906-44A7-81A08C2A9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15936"/>
            <a:ext cx="3100158" cy="1784819"/>
          </a:xfrm>
          <a:prstGeom prst="rect">
            <a:avLst/>
          </a:prstGeom>
        </p:spPr>
      </p:pic>
      <p:pic>
        <p:nvPicPr>
          <p:cNvPr id="6" name="Picture 5" descr="ablr mission-driven nonprofit&#10;full service disability inclusion.&#10;&#10;additional description of the organization from the ablr flyer">
            <a:extLst>
              <a:ext uri="{FF2B5EF4-FFF2-40B4-BE49-F238E27FC236}">
                <a16:creationId xmlns:a16="http://schemas.microsoft.com/office/drawing/2014/main" id="{252BA216-882A-FBE6-ADEE-A41A50DFC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911" y="1927947"/>
            <a:ext cx="5480309" cy="30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6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0825" y="1868379"/>
            <a:ext cx="5502349" cy="703372"/>
          </a:xfrm>
        </p:spPr>
        <p:txBody>
          <a:bodyPr/>
          <a:lstStyle/>
          <a:p>
            <a:r>
              <a:rPr lang="en-US" dirty="0"/>
              <a:t>John Samuel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77DF52-8C6A-4C19-C9DD-3EEA7991CF00}"/>
              </a:ext>
            </a:extLst>
          </p:cNvPr>
          <p:cNvSpPr txBox="1"/>
          <p:nvPr/>
        </p:nvSpPr>
        <p:spPr>
          <a:xfrm>
            <a:off x="1741336" y="381663"/>
            <a:ext cx="582830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ablr</a:t>
            </a:r>
            <a:endParaRPr lang="en-US" sz="2800" b="1" dirty="0"/>
          </a:p>
          <a:p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2824" y="2548869"/>
            <a:ext cx="7338350" cy="1071375"/>
          </a:xfrm>
        </p:spPr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CEO</a:t>
            </a:r>
          </a:p>
        </p:txBody>
      </p:sp>
      <p:pic>
        <p:nvPicPr>
          <p:cNvPr id="6" name="Picture 5" descr="John Samuel photo">
            <a:extLst>
              <a:ext uri="{FF2B5EF4-FFF2-40B4-BE49-F238E27FC236}">
                <a16:creationId xmlns:a16="http://schemas.microsoft.com/office/drawing/2014/main" id="{1F3562A0-3883-9EE7-F648-208870595D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1" r="9999"/>
          <a:stretch/>
        </p:blipFill>
        <p:spPr>
          <a:xfrm>
            <a:off x="6014545" y="0"/>
            <a:ext cx="3129455" cy="4210246"/>
          </a:xfrm>
          <a:prstGeom prst="rect">
            <a:avLst/>
          </a:prstGeom>
        </p:spPr>
      </p:pic>
      <p:pic>
        <p:nvPicPr>
          <p:cNvPr id="10" name="Picture 9" descr="ablr logo">
            <a:extLst>
              <a:ext uri="{FF2B5EF4-FFF2-40B4-BE49-F238E27FC236}">
                <a16:creationId xmlns:a16="http://schemas.microsoft.com/office/drawing/2014/main" id="{B0BFBF93-4FF2-526C-4F13-98EE5D3EF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1" y="2869324"/>
            <a:ext cx="3950991" cy="227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5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0825" y="1868379"/>
            <a:ext cx="5502349" cy="703372"/>
          </a:xfrm>
        </p:spPr>
        <p:txBody>
          <a:bodyPr/>
          <a:lstStyle/>
          <a:p>
            <a:r>
              <a:rPr lang="en-US" dirty="0"/>
              <a:t>Sarah Clark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77DF52-8C6A-4C19-C9DD-3EEA7991CF00}"/>
              </a:ext>
            </a:extLst>
          </p:cNvPr>
          <p:cNvSpPr txBox="1"/>
          <p:nvPr/>
        </p:nvSpPr>
        <p:spPr>
          <a:xfrm>
            <a:off x="1741336" y="381663"/>
            <a:ext cx="582830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ablr</a:t>
            </a:r>
            <a:endParaRPr lang="en-US" sz="2800" b="1" dirty="0"/>
          </a:p>
          <a:p>
            <a:endParaRPr lang="en-US" sz="2800" b="1" dirty="0"/>
          </a:p>
        </p:txBody>
      </p:sp>
      <p:pic>
        <p:nvPicPr>
          <p:cNvPr id="10" name="Picture 9" descr="ablr logo">
            <a:extLst>
              <a:ext uri="{FF2B5EF4-FFF2-40B4-BE49-F238E27FC236}">
                <a16:creationId xmlns:a16="http://schemas.microsoft.com/office/drawing/2014/main" id="{B0BFBF93-4FF2-526C-4F13-98EE5D3EF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8840"/>
            <a:ext cx="3950991" cy="2274660"/>
          </a:xfrm>
          <a:prstGeom prst="rect">
            <a:avLst/>
          </a:prstGeom>
        </p:spPr>
      </p:pic>
      <p:pic>
        <p:nvPicPr>
          <p:cNvPr id="7" name="Picture 6" descr="Sarah Clark photo">
            <a:extLst>
              <a:ext uri="{FF2B5EF4-FFF2-40B4-BE49-F238E27FC236}">
                <a16:creationId xmlns:a16="http://schemas.microsoft.com/office/drawing/2014/main" id="{2D4B1747-04D5-667F-3253-5BC753328B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5" t="18544" r="19062"/>
          <a:stretch/>
        </p:blipFill>
        <p:spPr>
          <a:xfrm>
            <a:off x="6132786" y="-1"/>
            <a:ext cx="3011212" cy="3706107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2824" y="2548869"/>
            <a:ext cx="7338350" cy="1071375"/>
          </a:xfrm>
        </p:spPr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Marketing Strategist</a:t>
            </a:r>
          </a:p>
        </p:txBody>
      </p:sp>
    </p:spTree>
    <p:extLst>
      <p:ext uri="{BB962C8B-B14F-4D97-AF65-F5344CB8AC3E}">
        <p14:creationId xmlns:p14="http://schemas.microsoft.com/office/powerpoint/2010/main" val="311850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0825" y="1868379"/>
            <a:ext cx="5502349" cy="703372"/>
          </a:xfrm>
        </p:spPr>
        <p:txBody>
          <a:bodyPr/>
          <a:lstStyle/>
          <a:p>
            <a:r>
              <a:rPr lang="en-US" dirty="0"/>
              <a:t>Angus Kola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77DF52-8C6A-4C19-C9DD-3EEA7991CF00}"/>
              </a:ext>
            </a:extLst>
          </p:cNvPr>
          <p:cNvSpPr txBox="1"/>
          <p:nvPr/>
        </p:nvSpPr>
        <p:spPr>
          <a:xfrm>
            <a:off x="1741336" y="381663"/>
            <a:ext cx="582830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ablr</a:t>
            </a:r>
            <a:endParaRPr lang="en-US" sz="2800" b="1" dirty="0"/>
          </a:p>
          <a:p>
            <a:endParaRPr lang="en-US" sz="2800" b="1" dirty="0"/>
          </a:p>
        </p:txBody>
      </p:sp>
      <p:pic>
        <p:nvPicPr>
          <p:cNvPr id="10" name="Picture 9" descr="ablr logo">
            <a:extLst>
              <a:ext uri="{FF2B5EF4-FFF2-40B4-BE49-F238E27FC236}">
                <a16:creationId xmlns:a16="http://schemas.microsoft.com/office/drawing/2014/main" id="{B0BFBF93-4FF2-526C-4F13-98EE5D3EF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37750"/>
            <a:ext cx="3657600" cy="210574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0759" y="2615917"/>
            <a:ext cx="7338350" cy="809311"/>
          </a:xfrm>
        </p:spPr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Sr. Accessibility Analyst</a:t>
            </a:r>
          </a:p>
        </p:txBody>
      </p:sp>
      <p:pic>
        <p:nvPicPr>
          <p:cNvPr id="5" name="Content Placeholder 4" descr="Angus Kola photo">
            <a:extLst>
              <a:ext uri="{FF2B5EF4-FFF2-40B4-BE49-F238E27FC236}">
                <a16:creationId xmlns:a16="http://schemas.microsoft.com/office/drawing/2014/main" id="{746EF5B7-ACD7-DB16-EC49-21A1D026E3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2" t="2228" r="28832" b="19623"/>
          <a:stretch/>
        </p:blipFill>
        <p:spPr>
          <a:xfrm>
            <a:off x="6380809" y="-1"/>
            <a:ext cx="2763191" cy="320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4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lexandra Shreve photo">
            <a:extLst>
              <a:ext uri="{FF2B5EF4-FFF2-40B4-BE49-F238E27FC236}">
                <a16:creationId xmlns:a16="http://schemas.microsoft.com/office/drawing/2014/main" id="{D4119630-C97C-1860-930D-14F5CB47B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816" y="0"/>
            <a:ext cx="2687184" cy="286989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808A2DE-8176-4AE7-05BB-F25D86BD6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Beaufort County</a:t>
            </a:r>
            <a:br>
              <a:rPr lang="en-US" dirty="0"/>
            </a:br>
            <a:r>
              <a:rPr lang="en-US" dirty="0"/>
              <a:t>Community College</a:t>
            </a:r>
          </a:p>
        </p:txBody>
      </p:sp>
      <p:pic>
        <p:nvPicPr>
          <p:cNvPr id="1026" name="x_Picture 1" descr="Beaufort County Community College logo">
            <a:extLst>
              <a:ext uri="{FF2B5EF4-FFF2-40B4-BE49-F238E27FC236}">
                <a16:creationId xmlns:a16="http://schemas.microsoft.com/office/drawing/2014/main" id="{FB5ADBB7-AF49-E0BC-2DDD-065BFEC55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083" y="3971925"/>
            <a:ext cx="462915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D581DC8-3DB8-B14F-6A66-51C888DDA11B}"/>
              </a:ext>
            </a:extLst>
          </p:cNvPr>
          <p:cNvSpPr txBox="1">
            <a:spLocks/>
          </p:cNvSpPr>
          <p:nvPr/>
        </p:nvSpPr>
        <p:spPr>
          <a:xfrm>
            <a:off x="1" y="2176854"/>
            <a:ext cx="9143999" cy="1332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857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ln w="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dirty="0"/>
              <a:t>Alexandra Shreve, M.Ed.</a:t>
            </a:r>
          </a:p>
          <a:p>
            <a:pPr algn="ctr">
              <a:spcAft>
                <a:spcPts val="600"/>
              </a:spcAft>
            </a:pPr>
            <a:r>
              <a:rPr lang="en-US" dirty="0"/>
              <a:t>Accessibility Services Coordinator</a:t>
            </a:r>
          </a:p>
        </p:txBody>
      </p:sp>
    </p:spTree>
    <p:extLst>
      <p:ext uri="{BB962C8B-B14F-4D97-AF65-F5344CB8AC3E}">
        <p14:creationId xmlns:p14="http://schemas.microsoft.com/office/powerpoint/2010/main" val="356946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808A2DE-8176-4AE7-05BB-F25D86BD6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Beaufort County </a:t>
            </a:r>
            <a:br>
              <a:rPr lang="en-US" dirty="0"/>
            </a:br>
            <a:r>
              <a:rPr lang="en-US" dirty="0"/>
              <a:t>Community College</a:t>
            </a:r>
          </a:p>
        </p:txBody>
      </p:sp>
      <p:pic>
        <p:nvPicPr>
          <p:cNvPr id="1026" name="x_Picture 1" descr="Beaufort County Community College">
            <a:extLst>
              <a:ext uri="{FF2B5EF4-FFF2-40B4-BE49-F238E27FC236}">
                <a16:creationId xmlns:a16="http://schemas.microsoft.com/office/drawing/2014/main" id="{FB5ADBB7-AF49-E0BC-2DDD-065BFEC55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083" y="3971925"/>
            <a:ext cx="462915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D581DC8-3DB8-B14F-6A66-51C888DDA11B}"/>
              </a:ext>
            </a:extLst>
          </p:cNvPr>
          <p:cNvSpPr txBox="1">
            <a:spLocks/>
          </p:cNvSpPr>
          <p:nvPr/>
        </p:nvSpPr>
        <p:spPr>
          <a:xfrm>
            <a:off x="1" y="2529390"/>
            <a:ext cx="9143999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857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ln w="0">
                  <a:solidFill>
                    <a:schemeClr val="accent1"/>
                  </a:solidFill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dirty="0"/>
              <a:t>Brandi </a:t>
            </a:r>
            <a:r>
              <a:rPr lang="en-US" dirty="0" err="1"/>
              <a:t>Keehnle</a:t>
            </a:r>
            <a:endParaRPr lang="en-US" dirty="0"/>
          </a:p>
          <a:p>
            <a:pPr algn="ctr">
              <a:spcAft>
                <a:spcPts val="600"/>
              </a:spcAft>
            </a:pPr>
            <a:r>
              <a:rPr lang="en-US" dirty="0"/>
              <a:t>Student Ambassador</a:t>
            </a:r>
          </a:p>
        </p:txBody>
      </p:sp>
      <p:pic>
        <p:nvPicPr>
          <p:cNvPr id="8" name="Picture 7" descr="Brandi Keehnle photo">
            <a:extLst>
              <a:ext uri="{FF2B5EF4-FFF2-40B4-BE49-F238E27FC236}">
                <a16:creationId xmlns:a16="http://schemas.microsoft.com/office/drawing/2014/main" id="{65364592-F2F2-F02F-1EB6-90056165B9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33520" r="34300" b="9968"/>
          <a:stretch/>
        </p:blipFill>
        <p:spPr>
          <a:xfrm>
            <a:off x="6338453" y="0"/>
            <a:ext cx="280554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0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hoto of NC with Raising the Awareness of Career Pathways in North Carolina on it.">
            <a:extLst>
              <a:ext uri="{FF2B5EF4-FFF2-40B4-BE49-F238E27FC236}">
                <a16:creationId xmlns:a16="http://schemas.microsoft.com/office/drawing/2014/main" id="{E06B712A-B23D-46E2-A5A9-C7D47597F4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533" y="2921592"/>
            <a:ext cx="5215467" cy="19142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5403E-48F7-6F48-9574-571E50D00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782" y="1380067"/>
            <a:ext cx="8219259" cy="3698027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 marL="401638" indent="-292100" defTabSz="366713">
              <a:spcBef>
                <a:spcPts val="0"/>
              </a:spcBef>
              <a:spcAft>
                <a:spcPts val="1200"/>
              </a:spcAft>
            </a:pPr>
            <a:r>
              <a:rPr lang="en-US" sz="4400" dirty="0">
                <a:effectLst/>
                <a:latin typeface="+mn-lt"/>
                <a:ea typeface="Calibri" panose="020F0502020204030204" pitchFamily="34" charset="0"/>
              </a:rPr>
              <a:t>Nov. 15, 2023 – Dental Assisting and Hygiene</a:t>
            </a:r>
          </a:p>
          <a:p>
            <a:pPr marL="401638" indent="-292100" defTabSz="366713">
              <a:spcBef>
                <a:spcPts val="0"/>
              </a:spcBef>
              <a:spcAft>
                <a:spcPts val="1200"/>
              </a:spcAft>
            </a:pPr>
            <a:r>
              <a:rPr lang="en-US" sz="4400" dirty="0">
                <a:effectLst/>
                <a:latin typeface="+mn-lt"/>
                <a:ea typeface="Calibri" panose="020F0502020204030204" pitchFamily="34" charset="0"/>
              </a:rPr>
              <a:t>Jan. 17, 2024 – Engineering Technology vs Engineering careers</a:t>
            </a:r>
          </a:p>
          <a:p>
            <a:pPr marL="401638" indent="-292100" defTabSz="366713">
              <a:spcBef>
                <a:spcPts val="0"/>
              </a:spcBef>
              <a:spcAft>
                <a:spcPts val="1200"/>
              </a:spcAft>
            </a:pPr>
            <a:r>
              <a:rPr lang="en-US" sz="4400" dirty="0">
                <a:effectLst/>
                <a:latin typeface="+mn-lt"/>
                <a:ea typeface="Calibri" panose="020F0502020204030204" pitchFamily="34" charset="0"/>
              </a:rPr>
              <a:t>Feb. 21, 2024 – Biotechnology &amp; Clinical Trails Research Associates</a:t>
            </a:r>
          </a:p>
          <a:p>
            <a:pPr marL="401638" indent="-292100" defTabSz="366713">
              <a:spcBef>
                <a:spcPts val="0"/>
              </a:spcBef>
              <a:spcAft>
                <a:spcPts val="1200"/>
              </a:spcAft>
            </a:pPr>
            <a:r>
              <a:rPr lang="en-US" sz="4400" dirty="0">
                <a:effectLst/>
                <a:latin typeface="+mn-lt"/>
                <a:ea typeface="Calibri" panose="020F0502020204030204" pitchFamily="34" charset="0"/>
              </a:rPr>
              <a:t>Mar. 20, 2024 – Business Administration</a:t>
            </a:r>
          </a:p>
          <a:p>
            <a:pPr marL="401638" indent="-292100" defTabSz="366713">
              <a:spcBef>
                <a:spcPts val="0"/>
              </a:spcBef>
              <a:spcAft>
                <a:spcPts val="1200"/>
              </a:spcAft>
            </a:pPr>
            <a:r>
              <a:rPr lang="en-US" sz="4400" dirty="0">
                <a:effectLst/>
                <a:latin typeface="+mn-lt"/>
                <a:ea typeface="Calibri" panose="020F0502020204030204" pitchFamily="34" charset="0"/>
              </a:rPr>
              <a:t>Apr. 17, 2024 – Public Safety</a:t>
            </a:r>
          </a:p>
          <a:p>
            <a:pPr marL="401638" indent="-292100" defTabSz="366713">
              <a:spcBef>
                <a:spcPts val="0"/>
              </a:spcBef>
              <a:spcAft>
                <a:spcPts val="1200"/>
              </a:spcAft>
            </a:pPr>
            <a:r>
              <a:rPr lang="en-US" sz="4400" dirty="0">
                <a:latin typeface="+mn-lt"/>
                <a:ea typeface="Calibri" panose="020F0502020204030204" pitchFamily="34" charset="0"/>
              </a:rPr>
              <a:t>May 15, 2024 – Cyber Crime </a:t>
            </a:r>
            <a:br>
              <a:rPr lang="en-US" sz="4400" dirty="0">
                <a:latin typeface="+mn-lt"/>
                <a:ea typeface="Calibri" panose="020F0502020204030204" pitchFamily="34" charset="0"/>
              </a:rPr>
            </a:br>
            <a:r>
              <a:rPr lang="en-US" sz="4400" dirty="0">
                <a:latin typeface="+mn-lt"/>
                <a:ea typeface="Calibri" panose="020F0502020204030204" pitchFamily="34" charset="0"/>
              </a:rPr>
              <a:t>				     Technology</a:t>
            </a:r>
          </a:p>
          <a:p>
            <a:pPr marL="0" indent="0">
              <a:buNone/>
            </a:pPr>
            <a:endParaRPr lang="en-US" sz="4200" dirty="0">
              <a:latin typeface="+mn-lt"/>
            </a:endParaRPr>
          </a:p>
          <a:p>
            <a:pPr marL="0" indent="0">
              <a:buNone/>
            </a:pPr>
            <a:r>
              <a:rPr lang="en-US" sz="4200" dirty="0">
                <a:latin typeface="+mn-lt"/>
              </a:rPr>
              <a:t>Register for all webinars at www.ncperkins.org/presentations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903D9B-AA24-1841-B4BE-F88B9014F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Raising the Awareness of Career Pathways Webinars</a:t>
            </a:r>
          </a:p>
        </p:txBody>
      </p:sp>
    </p:spTree>
    <p:extLst>
      <p:ext uri="{BB962C8B-B14F-4D97-AF65-F5344CB8AC3E}">
        <p14:creationId xmlns:p14="http://schemas.microsoft.com/office/powerpoint/2010/main" val="205625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36FA8E6-6262-FC27-0DF0-86BEBA0C822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320800"/>
          <a:ext cx="7886700" cy="3549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9CEEB788-4F3E-E06A-51A5-46BAEA554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859" y="126367"/>
            <a:ext cx="7364361" cy="994172"/>
          </a:xfrm>
        </p:spPr>
        <p:txBody>
          <a:bodyPr/>
          <a:lstStyle/>
          <a:p>
            <a:r>
              <a:rPr lang="en-US" dirty="0"/>
              <a:t>Career &amp; Technical Education Team</a:t>
            </a:r>
          </a:p>
        </p:txBody>
      </p:sp>
    </p:spTree>
    <p:extLst>
      <p:ext uri="{BB962C8B-B14F-4D97-AF65-F5344CB8AC3E}">
        <p14:creationId xmlns:p14="http://schemas.microsoft.com/office/powerpoint/2010/main" val="72981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Dr. Tony Reggi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+mn-lt"/>
              </a:rPr>
              <a:t>CTE Associate Director</a:t>
            </a:r>
          </a:p>
        </p:txBody>
      </p:sp>
      <p:pic>
        <p:nvPicPr>
          <p:cNvPr id="6" name="Picture 5" descr="NCCCS Logo">
            <a:extLst>
              <a:ext uri="{FF2B5EF4-FFF2-40B4-BE49-F238E27FC236}">
                <a16:creationId xmlns:a16="http://schemas.microsoft.com/office/drawing/2014/main" id="{F654296C-F1A8-4B7C-A3C6-D06945344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77" y="3726901"/>
            <a:ext cx="3355245" cy="1276505"/>
          </a:xfrm>
          <a:prstGeom prst="rect">
            <a:avLst/>
          </a:prstGeom>
        </p:spPr>
      </p:pic>
      <p:pic>
        <p:nvPicPr>
          <p:cNvPr id="8" name="Picture 7" descr="Tony Reggi Photo">
            <a:extLst>
              <a:ext uri="{FF2B5EF4-FFF2-40B4-BE49-F238E27FC236}">
                <a16:creationId xmlns:a16="http://schemas.microsoft.com/office/drawing/2014/main" id="{B0B0C95B-83E7-44B4-A451-BEEC7905B9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7" r="5840" b="1187"/>
          <a:stretch/>
        </p:blipFill>
        <p:spPr>
          <a:xfrm>
            <a:off x="6831724" y="0"/>
            <a:ext cx="2312275" cy="2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31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Patti Coultas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+mn-lt"/>
              </a:rPr>
              <a:t>CTE Coordinator</a:t>
            </a:r>
            <a:br>
              <a:rPr lang="en-US" dirty="0">
                <a:latin typeface="HelvLight"/>
              </a:rPr>
            </a:br>
            <a:endParaRPr lang="en-US" dirty="0"/>
          </a:p>
        </p:txBody>
      </p:sp>
      <p:pic>
        <p:nvPicPr>
          <p:cNvPr id="6" name="Picture 5" descr="NCCCS Logo">
            <a:extLst>
              <a:ext uri="{FF2B5EF4-FFF2-40B4-BE49-F238E27FC236}">
                <a16:creationId xmlns:a16="http://schemas.microsoft.com/office/drawing/2014/main" id="{F654296C-F1A8-4B7C-A3C6-D06945344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77" y="3726901"/>
            <a:ext cx="3355245" cy="1276505"/>
          </a:xfrm>
          <a:prstGeom prst="rect">
            <a:avLst/>
          </a:prstGeom>
        </p:spPr>
      </p:pic>
      <p:pic>
        <p:nvPicPr>
          <p:cNvPr id="9" name="Picture 8" descr="Patti Coultas photo">
            <a:extLst>
              <a:ext uri="{FF2B5EF4-FFF2-40B4-BE49-F238E27FC236}">
                <a16:creationId xmlns:a16="http://schemas.microsoft.com/office/drawing/2014/main" id="{2FAD2DF0-E321-682C-3ADC-D2659D639F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9"/>
          <a:stretch/>
        </p:blipFill>
        <p:spPr>
          <a:xfrm>
            <a:off x="6850936" y="0"/>
            <a:ext cx="2293063" cy="2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19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1" y="1448850"/>
            <a:ext cx="5502349" cy="1071375"/>
          </a:xfrm>
        </p:spPr>
        <p:txBody>
          <a:bodyPr/>
          <a:lstStyle/>
          <a:p>
            <a:r>
              <a:rPr lang="en-US" dirty="0"/>
              <a:t>Dr. Mary Olvera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74" y="2623276"/>
            <a:ext cx="9144000" cy="1241822"/>
          </a:xfrm>
        </p:spPr>
        <p:txBody>
          <a:bodyPr>
            <a:noAutofit/>
          </a:bodyPr>
          <a:lstStyle/>
          <a:p>
            <a:r>
              <a:rPr lang="en-US" sz="2000" dirty="0">
                <a:latin typeface="+mn-lt"/>
              </a:rPr>
              <a:t>CTE Coordinator and Program Administrator</a:t>
            </a:r>
          </a:p>
          <a:p>
            <a:r>
              <a:rPr lang="en-US" sz="2000" dirty="0">
                <a:latin typeface="+mn-lt"/>
              </a:rPr>
              <a:t>Public Service Technologies, Agriculture and Natural Resources Technologies, and Commercial Artistic Productions</a:t>
            </a:r>
          </a:p>
        </p:txBody>
      </p:sp>
      <p:pic>
        <p:nvPicPr>
          <p:cNvPr id="6" name="Picture 5" descr="Mary Olvera photo">
            <a:extLst>
              <a:ext uri="{FF2B5EF4-FFF2-40B4-BE49-F238E27FC236}">
                <a16:creationId xmlns:a16="http://schemas.microsoft.com/office/drawing/2014/main" id="{AEBB8AF0-11D4-C142-B765-6BF40C771D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9203" y="-1"/>
            <a:ext cx="2154797" cy="2623277"/>
          </a:xfrm>
          <a:prstGeom prst="rect">
            <a:avLst/>
          </a:prstGeom>
        </p:spPr>
      </p:pic>
      <p:pic>
        <p:nvPicPr>
          <p:cNvPr id="7" name="Picture 6" descr="NCCCS Logo">
            <a:extLst>
              <a:ext uri="{FF2B5EF4-FFF2-40B4-BE49-F238E27FC236}">
                <a16:creationId xmlns:a16="http://schemas.microsoft.com/office/drawing/2014/main" id="{CC88EDE3-4FF8-426C-8C51-F26F914356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52" y="3762047"/>
            <a:ext cx="3355245" cy="127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1" y="1448850"/>
            <a:ext cx="5502349" cy="1454095"/>
          </a:xfrm>
        </p:spPr>
        <p:txBody>
          <a:bodyPr/>
          <a:lstStyle/>
          <a:p>
            <a:r>
              <a:rPr lang="en-US" dirty="0"/>
              <a:t>Dr. Trudie Hughes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74" y="2986833"/>
            <a:ext cx="9144000" cy="1241822"/>
          </a:xfrm>
        </p:spPr>
        <p:txBody>
          <a:bodyPr>
            <a:noAutofit/>
          </a:bodyPr>
          <a:lstStyle/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+mn-lt"/>
              </a:rPr>
              <a:t>Associate Director, Disability Services and Title IX 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​</a:t>
            </a:r>
            <a:endParaRPr lang="en-US" sz="2000" dirty="0">
              <a:latin typeface="+mn-lt"/>
            </a:endParaRPr>
          </a:p>
        </p:txBody>
      </p:sp>
      <p:pic>
        <p:nvPicPr>
          <p:cNvPr id="7" name="Picture 6" descr="NCCCS Logo">
            <a:extLst>
              <a:ext uri="{FF2B5EF4-FFF2-40B4-BE49-F238E27FC236}">
                <a16:creationId xmlns:a16="http://schemas.microsoft.com/office/drawing/2014/main" id="{CC88EDE3-4FF8-426C-8C51-F26F91435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52" y="3762047"/>
            <a:ext cx="3355245" cy="1276505"/>
          </a:xfrm>
          <a:prstGeom prst="rect">
            <a:avLst/>
          </a:prstGeom>
        </p:spPr>
      </p:pic>
      <p:pic>
        <p:nvPicPr>
          <p:cNvPr id="5" name="Picture 4" descr="Trudie Hughes photo">
            <a:extLst>
              <a:ext uri="{FF2B5EF4-FFF2-40B4-BE49-F238E27FC236}">
                <a16:creationId xmlns:a16="http://schemas.microsoft.com/office/drawing/2014/main" id="{7C8B89A5-A0D2-6F03-4B94-923B46F2BD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5" t="15636" r="7752" b="20428"/>
          <a:stretch/>
        </p:blipFill>
        <p:spPr>
          <a:xfrm>
            <a:off x="6566052" y="0"/>
            <a:ext cx="2585921" cy="297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1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0825" y="1868378"/>
            <a:ext cx="5502349" cy="1071375"/>
          </a:xfrm>
        </p:spPr>
        <p:txBody>
          <a:bodyPr/>
          <a:lstStyle/>
          <a:p>
            <a:r>
              <a:rPr lang="en-US" dirty="0"/>
              <a:t>Aaron Mabe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2825" y="2939753"/>
            <a:ext cx="7338350" cy="822294"/>
          </a:xfrm>
        </p:spPr>
        <p:txBody>
          <a:bodyPr>
            <a:noAutofit/>
          </a:bodyPr>
          <a:lstStyle/>
          <a:p>
            <a:r>
              <a:rPr lang="en-US" dirty="0">
                <a:latin typeface="+mn-lt"/>
              </a:rPr>
              <a:t>Coordinator for Career and College Promise</a:t>
            </a:r>
          </a:p>
        </p:txBody>
      </p:sp>
      <p:pic>
        <p:nvPicPr>
          <p:cNvPr id="6" name="Picture 5" descr="NCCCS Logo">
            <a:extLst>
              <a:ext uri="{FF2B5EF4-FFF2-40B4-BE49-F238E27FC236}">
                <a16:creationId xmlns:a16="http://schemas.microsoft.com/office/drawing/2014/main" id="{2B11866B-CBF2-4D8B-803B-0AD239F04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52" y="3762047"/>
            <a:ext cx="3355245" cy="1276505"/>
          </a:xfrm>
          <a:prstGeom prst="rect">
            <a:avLst/>
          </a:prstGeom>
        </p:spPr>
      </p:pic>
      <p:pic>
        <p:nvPicPr>
          <p:cNvPr id="5" name="Picture 4" descr="Aaron Mabe">
            <a:extLst>
              <a:ext uri="{FF2B5EF4-FFF2-40B4-BE49-F238E27FC236}">
                <a16:creationId xmlns:a16="http://schemas.microsoft.com/office/drawing/2014/main" id="{CE8FBC68-AB1C-8762-48DF-613976C59F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" r="5140"/>
          <a:stretch/>
        </p:blipFill>
        <p:spPr>
          <a:xfrm>
            <a:off x="6394370" y="0"/>
            <a:ext cx="2749630" cy="293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1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1B4E1A-1983-5B30-6626-0EADAE7A6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+mn-lt"/>
              </a:rPr>
              <a:t>To open the door to high quality,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accessible educational opportunities </a:t>
            </a:r>
            <a:r>
              <a:rPr lang="en-US" dirty="0">
                <a:latin typeface="+mn-lt"/>
              </a:rPr>
              <a:t>that 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minimize barriers </a:t>
            </a:r>
            <a:r>
              <a:rPr lang="en-US" dirty="0">
                <a:latin typeface="+mn-lt"/>
              </a:rPr>
              <a:t>to postsecondary education, maximize student success, develop a globally and multi-culturally competent workforce, and improve the lives and well-being of individuals by providing: </a:t>
            </a:r>
          </a:p>
          <a:p>
            <a:pPr marL="457200" indent="-457200">
              <a:buAutoNum type="alphaLcParenBoth"/>
            </a:pPr>
            <a:r>
              <a:rPr lang="en-US" dirty="0">
                <a:latin typeface="+mn-lt"/>
              </a:rPr>
              <a:t>education, training, and retraining for the workforce, including basic skills and literacy education, occupational and pre-baccalaureate programs;</a:t>
            </a:r>
          </a:p>
          <a:p>
            <a:pPr marL="457200" indent="-457200">
              <a:buAutoNum type="alphaLcParenBoth"/>
            </a:pPr>
            <a:r>
              <a:rPr lang="en-US" dirty="0">
                <a:latin typeface="+mn-lt"/>
              </a:rPr>
              <a:t>support for economic development through services to and in partnership with business and industry; and</a:t>
            </a:r>
          </a:p>
          <a:p>
            <a:pPr marL="457200" indent="-457200">
              <a:buAutoNum type="alphaLcParenBoth"/>
            </a:pPr>
            <a:r>
              <a:rPr lang="en-US" dirty="0">
                <a:solidFill>
                  <a:srgbClr val="FF0000"/>
                </a:solidFill>
                <a:latin typeface="+mn-lt"/>
              </a:rPr>
              <a:t>services to communities and individuals which improve the quality of life</a:t>
            </a:r>
            <a:r>
              <a:rPr lang="en-US" dirty="0">
                <a:latin typeface="+mn-lt"/>
              </a:rPr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2C195B-9C35-BE19-5679-62DF3C3EA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NCCCS Mission Statement</a:t>
            </a:r>
          </a:p>
        </p:txBody>
      </p:sp>
    </p:spTree>
    <p:extLst>
      <p:ext uri="{BB962C8B-B14F-4D97-AF65-F5344CB8AC3E}">
        <p14:creationId xmlns:p14="http://schemas.microsoft.com/office/powerpoint/2010/main" val="343773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stem Office Template 2017" id="{5F043DD8-DC3E-4F6A-B287-81D6F7FF38E2}" vid="{804B3A4D-A4A7-49E1-8361-FD47AD0B82D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stem Office Template 2017" id="{5F043DD8-DC3E-4F6A-B287-81D6F7FF38E2}" vid="{804B3A4D-A4A7-49E1-8361-FD47AD0B82D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E41672053428A04440375F834B6" ma:contentTypeVersion="12" ma:contentTypeDescription="Create a new document." ma:contentTypeScope="" ma:versionID="60c6b7296d1c6f03198c6e35b83595ea">
  <xsd:schema xmlns:xsd="http://www.w3.org/2001/XMLSchema" xmlns:xs="http://www.w3.org/2001/XMLSchema" xmlns:p="http://schemas.microsoft.com/office/2006/metadata/properties" xmlns:ns2="bd1f56e5-2dfe-42af-a842-8886d825bf7e" xmlns:ns3="a3648569-d889-4cab-8fb7-f97de583ec0f" targetNamespace="http://schemas.microsoft.com/office/2006/metadata/properties" ma:root="true" ma:fieldsID="90744fc3e3083d739e484f90b8162c87" ns2:_="" ns3:_="">
    <xsd:import namespace="bd1f56e5-2dfe-42af-a842-8886d825bf7e"/>
    <xsd:import namespace="a3648569-d889-4cab-8fb7-f97de583ec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1f56e5-2dfe-42af-a842-8886d825bf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f410e6b-3f3a-46d5-b089-fcc12dc488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648569-d889-4cab-8fb7-f97de583ec0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9223b4f3-e477-4c24-8cf9-751aee7eab28}" ma:internalName="TaxCatchAll" ma:showField="CatchAllData" ma:web="a3648569-d889-4cab-8fb7-f97de583ec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648569-d889-4cab-8fb7-f97de583ec0f" xsi:nil="true"/>
    <lcf76f155ced4ddcb4097134ff3c332f xmlns="bd1f56e5-2dfe-42af-a842-8886d825bf7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B9587C-9F91-4BB0-A941-AFD642B192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1f56e5-2dfe-42af-a842-8886d825bf7e"/>
    <ds:schemaRef ds:uri="a3648569-d889-4cab-8fb7-f97de583ec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D5D640-4E55-4B73-8FDF-A8486CD34A22}">
  <ds:schemaRefs>
    <ds:schemaRef ds:uri="http://purl.org/dc/terms/"/>
    <ds:schemaRef ds:uri="bd1f56e5-2dfe-42af-a842-8886d825bf7e"/>
    <ds:schemaRef ds:uri="http://schemas.microsoft.com/office/2006/metadata/properties"/>
    <ds:schemaRef ds:uri="a3648569-d889-4cab-8fb7-f97de583ec0f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969E33A-A7F5-49EF-8AC5-B95FC02AEB2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System Office Template 2017</Template>
  <TotalTime>3477</TotalTime>
  <Words>1281</Words>
  <Application>Microsoft Office PowerPoint</Application>
  <PresentationFormat>On-screen Show (16:9)</PresentationFormat>
  <Paragraphs>172</Paragraphs>
  <Slides>26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Helvetica Neue Medium</vt:lpstr>
      <vt:lpstr>HelvLight</vt:lpstr>
      <vt:lpstr>Times New Roman</vt:lpstr>
      <vt:lpstr>Office Theme</vt:lpstr>
      <vt:lpstr>Office Theme</vt:lpstr>
      <vt:lpstr>National Disability Employment Awareness October 18, 2023</vt:lpstr>
      <vt:lpstr>Dr. Bob Witchger</vt:lpstr>
      <vt:lpstr>Career &amp; Technical Education Team</vt:lpstr>
      <vt:lpstr>Dr. Tony Reggi</vt:lpstr>
      <vt:lpstr>Patti Coultas</vt:lpstr>
      <vt:lpstr>Dr. Mary Olvera</vt:lpstr>
      <vt:lpstr>Dr. Trudie Hughes</vt:lpstr>
      <vt:lpstr>Aaron Mabe</vt:lpstr>
      <vt:lpstr>NCCCS Mission Statement</vt:lpstr>
      <vt:lpstr>NCCCS Strategic Plan Goal 2 alignment</vt:lpstr>
      <vt:lpstr>NCCCS Strategic Plan Goal 3 alignment</vt:lpstr>
      <vt:lpstr>Perkins V alignment</vt:lpstr>
      <vt:lpstr>Special Populations – Perkins V, Section 3(48)</vt:lpstr>
      <vt:lpstr>Did You Know?</vt:lpstr>
      <vt:lpstr>Did You Know: Disabilities and Education</vt:lpstr>
      <vt:lpstr>Top Sectors for People with Disabilities:</vt:lpstr>
      <vt:lpstr>Employment for People with Disabilities in NC</vt:lpstr>
      <vt:lpstr>Economic Impact</vt:lpstr>
      <vt:lpstr>Economic Impact continued</vt:lpstr>
      <vt:lpstr>Full-service disability inclusion organization</vt:lpstr>
      <vt:lpstr>John Samuel</vt:lpstr>
      <vt:lpstr>Sarah Clark</vt:lpstr>
      <vt:lpstr>Angus Kola</vt:lpstr>
      <vt:lpstr>Beaufort County Community College</vt:lpstr>
      <vt:lpstr>Beaufort County  Community College</vt:lpstr>
      <vt:lpstr>Raising the Awareness of Career Pathways Webinars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August 18, 2021 Careers in Diesel Mechanics</dc:title>
  <dc:creator>Chris Droessler</dc:creator>
  <cp:keywords/>
  <cp:lastModifiedBy>Patti Coultas</cp:lastModifiedBy>
  <cp:revision>157</cp:revision>
  <cp:lastPrinted>2022-11-16T13:16:20Z</cp:lastPrinted>
  <dcterms:created xsi:type="dcterms:W3CDTF">2017-04-24T19:18:55Z</dcterms:created>
  <dcterms:modified xsi:type="dcterms:W3CDTF">2023-10-18T11:14:41Z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0x01010000B2BE41672053428A04440375F834B6</vt:lpwstr>
  </property>
  <property fmtid="{D5CDD505-2E9C-101B-9397-08002B2CF9AE}" pid="3" name="MediaServiceImageTags">
    <vt:lpwstr/>
  </property>
</Properties>
</file>