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16"/>
  </p:notesMasterIdLst>
  <p:handoutMasterIdLst>
    <p:handoutMasterId r:id="rId17"/>
  </p:handoutMasterIdLst>
  <p:sldIdLst>
    <p:sldId id="262" r:id="rId2"/>
    <p:sldId id="373" r:id="rId3"/>
    <p:sldId id="363" r:id="rId4"/>
    <p:sldId id="361" r:id="rId5"/>
    <p:sldId id="371" r:id="rId6"/>
    <p:sldId id="369" r:id="rId7"/>
    <p:sldId id="374" r:id="rId8"/>
    <p:sldId id="364" r:id="rId9"/>
    <p:sldId id="360" r:id="rId10"/>
    <p:sldId id="367" r:id="rId11"/>
    <p:sldId id="368" r:id="rId12"/>
    <p:sldId id="362" r:id="rId13"/>
    <p:sldId id="365" r:id="rId14"/>
    <p:sldId id="370" r:id="rId15"/>
  </p:sldIdLst>
  <p:sldSz cx="12192000" cy="6858000"/>
  <p:notesSz cx="6858000" cy="9144000"/>
  <p:defaultTex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67" userDrawn="1">
          <p15:clr>
            <a:srgbClr val="A4A3A4"/>
          </p15:clr>
        </p15:guide>
        <p15:guide id="2" orient="horz" pos="1179" userDrawn="1">
          <p15:clr>
            <a:srgbClr val="A4A3A4"/>
          </p15:clr>
        </p15:guide>
        <p15:guide id="3" orient="horz" pos="904" userDrawn="1">
          <p15:clr>
            <a:srgbClr val="A4A3A4"/>
          </p15:clr>
        </p15:guide>
        <p15:guide id="4" pos="3840" userDrawn="1">
          <p15:clr>
            <a:srgbClr val="A4A3A4"/>
          </p15:clr>
        </p15:guide>
        <p15:guide id="5" pos="384" userDrawn="1">
          <p15:clr>
            <a:srgbClr val="A4A3A4"/>
          </p15:clr>
        </p15:guide>
        <p15:guide id="6" pos="6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Barricklow" initials="ZB"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77"/>
    <a:srgbClr val="00564C"/>
    <a:srgbClr val="1D564C"/>
    <a:srgbClr val="568F47"/>
    <a:srgbClr val="D9AA00"/>
    <a:srgbClr val="FF783B"/>
    <a:srgbClr val="C6D7A6"/>
    <a:srgbClr val="802729"/>
    <a:srgbClr val="000000"/>
    <a:srgbClr val="65C3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3" autoAdjust="0"/>
    <p:restoredTop sz="94630"/>
  </p:normalViewPr>
  <p:slideViewPr>
    <p:cSldViewPr snapToGrid="0" showGuides="1">
      <p:cViewPr varScale="1">
        <p:scale>
          <a:sx n="69" d="100"/>
          <a:sy n="69" d="100"/>
        </p:scale>
        <p:origin x="816" y="78"/>
      </p:cViewPr>
      <p:guideLst>
        <p:guide orient="horz" pos="4167"/>
        <p:guide orient="horz" pos="1179"/>
        <p:guide orient="horz" pos="904"/>
        <p:guide pos="3840"/>
        <p:guide pos="384"/>
        <p:guide pos="6504"/>
      </p:guideLst>
    </p:cSldViewPr>
  </p:slideViewPr>
  <p:notesTextViewPr>
    <p:cViewPr>
      <p:scale>
        <a:sx n="3" d="2"/>
        <a:sy n="3" d="2"/>
      </p:scale>
      <p:origin x="0" y="0"/>
    </p:cViewPr>
  </p:notesTextViewPr>
  <p:sorterViewPr>
    <p:cViewPr varScale="1">
      <p:scale>
        <a:sx n="100" d="100"/>
        <a:sy n="100" d="100"/>
      </p:scale>
      <p:origin x="0" y="-10157"/>
    </p:cViewPr>
  </p:sorterViewPr>
  <p:notesViewPr>
    <p:cSldViewPr snapToGrid="0">
      <p:cViewPr varScale="1">
        <p:scale>
          <a:sx n="168" d="100"/>
          <a:sy n="168" d="100"/>
        </p:scale>
        <p:origin x="132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C92FC7-140E-A84B-B5D9-36BC49D9FC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6E1340D-6F47-0F49-A81A-35C93433E9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265666-7B78-8441-8BE7-6ED7AE15AAD5}" type="datetimeFigureOut">
              <a:rPr lang="en-US" smtClean="0"/>
              <a:t>1/27/2020</a:t>
            </a:fld>
            <a:endParaRPr lang="en-US" dirty="0"/>
          </a:p>
        </p:txBody>
      </p:sp>
      <p:sp>
        <p:nvSpPr>
          <p:cNvPr id="4" name="Footer Placeholder 3">
            <a:extLst>
              <a:ext uri="{FF2B5EF4-FFF2-40B4-BE49-F238E27FC236}">
                <a16:creationId xmlns:a16="http://schemas.microsoft.com/office/drawing/2014/main" id="{3E45D0FB-AEE3-8B40-9F79-5F22277F4B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A01E0E9-76DA-BC45-9E1C-29C9D7A6AD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0172A5-E9B4-A143-898A-0EC3F63B4EB6}" type="slidenum">
              <a:rPr lang="en-US" smtClean="0"/>
              <a:t>‹#›</a:t>
            </a:fld>
            <a:endParaRPr lang="en-US" dirty="0"/>
          </a:p>
        </p:txBody>
      </p:sp>
    </p:spTree>
    <p:extLst>
      <p:ext uri="{BB962C8B-B14F-4D97-AF65-F5344CB8AC3E}">
        <p14:creationId xmlns:p14="http://schemas.microsoft.com/office/powerpoint/2010/main" val="2238078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FF8EB9-2213-4BDD-904A-B2B751F51775}" type="datetimeFigureOut">
              <a:rPr lang="en-US" smtClean="0"/>
              <a:t>1/27/2020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AB29D2-9909-4C3E-9931-CB3E25F31681}" type="slidenum">
              <a:rPr lang="en-US" smtClean="0"/>
              <a:t>‹#›</a:t>
            </a:fld>
            <a:endParaRPr lang="en-US" dirty="0"/>
          </a:p>
        </p:txBody>
      </p:sp>
    </p:spTree>
    <p:extLst>
      <p:ext uri="{BB962C8B-B14F-4D97-AF65-F5344CB8AC3E}">
        <p14:creationId xmlns:p14="http://schemas.microsoft.com/office/powerpoint/2010/main" val="568552145"/>
      </p:ext>
    </p:extLst>
  </p:cSld>
  <p:clrMap bg1="lt1" tx1="dk1" bg2="lt2" tx2="dk2" accent1="accent1" accent2="accent2" accent3="accent3" accent4="accent4" accent5="accent5" accent6="accent6" hlink="hlink" folHlink="folHlink"/>
  <p:notesStyle>
    <a:lvl1pPr marL="0" algn="l" defTabSz="1219140" rtl="0" eaLnBrk="1" latinLnBrk="0" hangingPunct="1">
      <a:defRPr sz="1600" kern="1200">
        <a:solidFill>
          <a:schemeClr val="tx1"/>
        </a:solidFill>
        <a:latin typeface="+mn-lt"/>
        <a:ea typeface="+mn-ea"/>
        <a:cs typeface="+mn-cs"/>
      </a:defRPr>
    </a:lvl1pPr>
    <a:lvl2pPr marL="609570" algn="l" defTabSz="1219140" rtl="0" eaLnBrk="1" latinLnBrk="0" hangingPunct="1">
      <a:defRPr sz="1600" kern="1200">
        <a:solidFill>
          <a:schemeClr val="tx1"/>
        </a:solidFill>
        <a:latin typeface="+mn-lt"/>
        <a:ea typeface="+mn-ea"/>
        <a:cs typeface="+mn-cs"/>
      </a:defRPr>
    </a:lvl2pPr>
    <a:lvl3pPr marL="1219140" algn="l" defTabSz="1219140" rtl="0" eaLnBrk="1" latinLnBrk="0" hangingPunct="1">
      <a:defRPr sz="1600" kern="1200">
        <a:solidFill>
          <a:schemeClr val="tx1"/>
        </a:solidFill>
        <a:latin typeface="+mn-lt"/>
        <a:ea typeface="+mn-ea"/>
        <a:cs typeface="+mn-cs"/>
      </a:defRPr>
    </a:lvl3pPr>
    <a:lvl4pPr marL="1828709" algn="l" defTabSz="1219140" rtl="0" eaLnBrk="1" latinLnBrk="0" hangingPunct="1">
      <a:defRPr sz="1600" kern="1200">
        <a:solidFill>
          <a:schemeClr val="tx1"/>
        </a:solidFill>
        <a:latin typeface="+mn-lt"/>
        <a:ea typeface="+mn-ea"/>
        <a:cs typeface="+mn-cs"/>
      </a:defRPr>
    </a:lvl4pPr>
    <a:lvl5pPr marL="2438278" algn="l" defTabSz="1219140" rtl="0" eaLnBrk="1" latinLnBrk="0" hangingPunct="1">
      <a:defRPr sz="1600" kern="1200">
        <a:solidFill>
          <a:schemeClr val="tx1"/>
        </a:solidFill>
        <a:latin typeface="+mn-lt"/>
        <a:ea typeface="+mn-ea"/>
        <a:cs typeface="+mn-cs"/>
      </a:defRPr>
    </a:lvl5pPr>
    <a:lvl6pPr marL="3047848" algn="l" defTabSz="1219140" rtl="0" eaLnBrk="1" latinLnBrk="0" hangingPunct="1">
      <a:defRPr sz="1600" kern="1200">
        <a:solidFill>
          <a:schemeClr val="tx1"/>
        </a:solidFill>
        <a:latin typeface="+mn-lt"/>
        <a:ea typeface="+mn-ea"/>
        <a:cs typeface="+mn-cs"/>
      </a:defRPr>
    </a:lvl6pPr>
    <a:lvl7pPr marL="3657418" algn="l" defTabSz="1219140" rtl="0" eaLnBrk="1" latinLnBrk="0" hangingPunct="1">
      <a:defRPr sz="1600" kern="1200">
        <a:solidFill>
          <a:schemeClr val="tx1"/>
        </a:solidFill>
        <a:latin typeface="+mn-lt"/>
        <a:ea typeface="+mn-ea"/>
        <a:cs typeface="+mn-cs"/>
      </a:defRPr>
    </a:lvl7pPr>
    <a:lvl8pPr marL="4266987" algn="l" defTabSz="1219140" rtl="0" eaLnBrk="1" latinLnBrk="0" hangingPunct="1">
      <a:defRPr sz="1600" kern="1200">
        <a:solidFill>
          <a:schemeClr val="tx1"/>
        </a:solidFill>
        <a:latin typeface="+mn-lt"/>
        <a:ea typeface="+mn-ea"/>
        <a:cs typeface="+mn-cs"/>
      </a:defRPr>
    </a:lvl8pPr>
    <a:lvl9pPr marL="4876557" algn="l" defTabSz="121914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B29D2-9909-4C3E-9931-CB3E25F31681}" type="slidenum">
              <a:rPr lang="en-US" smtClean="0"/>
              <a:t>1</a:t>
            </a:fld>
            <a:endParaRPr lang="en-US" dirty="0"/>
          </a:p>
        </p:txBody>
      </p:sp>
    </p:spTree>
    <p:extLst>
      <p:ext uri="{BB962C8B-B14F-4D97-AF65-F5344CB8AC3E}">
        <p14:creationId xmlns:p14="http://schemas.microsoft.com/office/powerpoint/2010/main" val="336166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NCCIA stands for NC Computer Instruction Association</a:t>
            </a:r>
          </a:p>
        </p:txBody>
      </p:sp>
      <p:sp>
        <p:nvSpPr>
          <p:cNvPr id="4" name="Slide Number Placeholder 3"/>
          <p:cNvSpPr>
            <a:spLocks noGrp="1"/>
          </p:cNvSpPr>
          <p:nvPr>
            <p:ph type="sldNum" sz="quarter" idx="10"/>
          </p:nvPr>
        </p:nvSpPr>
        <p:spPr/>
        <p:txBody>
          <a:bodyPr/>
          <a:lstStyle/>
          <a:p>
            <a:fld id="{A3AB29D2-9909-4C3E-9931-CB3E25F31681}" type="slidenum">
              <a:rPr lang="en-US" smtClean="0"/>
              <a:t>3</a:t>
            </a:fld>
            <a:endParaRPr lang="en-US" dirty="0"/>
          </a:p>
        </p:txBody>
      </p:sp>
    </p:spTree>
    <p:extLst>
      <p:ext uri="{BB962C8B-B14F-4D97-AF65-F5344CB8AC3E}">
        <p14:creationId xmlns:p14="http://schemas.microsoft.com/office/powerpoint/2010/main" val="4127423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NCCIA stands for NC Computer Instruction Association</a:t>
            </a:r>
          </a:p>
        </p:txBody>
      </p:sp>
      <p:sp>
        <p:nvSpPr>
          <p:cNvPr id="4" name="Slide Number Placeholder 3"/>
          <p:cNvSpPr>
            <a:spLocks noGrp="1"/>
          </p:cNvSpPr>
          <p:nvPr>
            <p:ph type="sldNum" sz="quarter" idx="10"/>
          </p:nvPr>
        </p:nvSpPr>
        <p:spPr/>
        <p:txBody>
          <a:bodyPr/>
          <a:lstStyle/>
          <a:p>
            <a:fld id="{A3AB29D2-9909-4C3E-9931-CB3E25F31681}" type="slidenum">
              <a:rPr lang="en-US" smtClean="0"/>
              <a:t>6</a:t>
            </a:fld>
            <a:endParaRPr lang="en-US" dirty="0"/>
          </a:p>
        </p:txBody>
      </p:sp>
    </p:spTree>
    <p:extLst>
      <p:ext uri="{BB962C8B-B14F-4D97-AF65-F5344CB8AC3E}">
        <p14:creationId xmlns:p14="http://schemas.microsoft.com/office/powerpoint/2010/main" val="172377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NATEF stands for National Automotive Technicians Education Foundation</a:t>
            </a:r>
          </a:p>
        </p:txBody>
      </p:sp>
      <p:sp>
        <p:nvSpPr>
          <p:cNvPr id="4" name="Slide Number Placeholder 3"/>
          <p:cNvSpPr>
            <a:spLocks noGrp="1"/>
          </p:cNvSpPr>
          <p:nvPr>
            <p:ph type="sldNum" sz="quarter" idx="10"/>
          </p:nvPr>
        </p:nvSpPr>
        <p:spPr/>
        <p:txBody>
          <a:bodyPr/>
          <a:lstStyle/>
          <a:p>
            <a:fld id="{A3AB29D2-9909-4C3E-9931-CB3E25F31681}" type="slidenum">
              <a:rPr lang="en-US" smtClean="0"/>
              <a:t>11</a:t>
            </a:fld>
            <a:endParaRPr lang="en-US" dirty="0"/>
          </a:p>
        </p:txBody>
      </p:sp>
    </p:spTree>
    <p:extLst>
      <p:ext uri="{BB962C8B-B14F-4D97-AF65-F5344CB8AC3E}">
        <p14:creationId xmlns:p14="http://schemas.microsoft.com/office/powerpoint/2010/main" val="58270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NATEF stands for National Automotive Technicians Education Foundation</a:t>
            </a:r>
          </a:p>
        </p:txBody>
      </p:sp>
      <p:sp>
        <p:nvSpPr>
          <p:cNvPr id="4" name="Slide Number Placeholder 3"/>
          <p:cNvSpPr>
            <a:spLocks noGrp="1"/>
          </p:cNvSpPr>
          <p:nvPr>
            <p:ph type="sldNum" sz="quarter" idx="10"/>
          </p:nvPr>
        </p:nvSpPr>
        <p:spPr/>
        <p:txBody>
          <a:bodyPr/>
          <a:lstStyle/>
          <a:p>
            <a:fld id="{A3AB29D2-9909-4C3E-9931-CB3E25F31681}" type="slidenum">
              <a:rPr lang="en-US" smtClean="0"/>
              <a:t>12</a:t>
            </a:fld>
            <a:endParaRPr lang="en-US" dirty="0"/>
          </a:p>
        </p:txBody>
      </p:sp>
    </p:spTree>
    <p:extLst>
      <p:ext uri="{BB962C8B-B14F-4D97-AF65-F5344CB8AC3E}">
        <p14:creationId xmlns:p14="http://schemas.microsoft.com/office/powerpoint/2010/main" val="4292952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CEF875-4DF7-4E54-8E31-19CC505B9B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572DFDB8-AB24-2F49-BE6E-020F1709B214}"/>
              </a:ext>
            </a:extLst>
          </p:cNvPr>
          <p:cNvGrpSpPr/>
          <p:nvPr userDrawn="1"/>
        </p:nvGrpSpPr>
        <p:grpSpPr>
          <a:xfrm>
            <a:off x="-3800954" y="0"/>
            <a:ext cx="12280348" cy="6858000"/>
            <a:chOff x="-1023432" y="348704"/>
            <a:chExt cx="5014409" cy="1443411"/>
          </a:xfrm>
        </p:grpSpPr>
        <p:sp>
          <p:nvSpPr>
            <p:cNvPr id="10" name="Parallelogram 9">
              <a:extLst>
                <a:ext uri="{FF2B5EF4-FFF2-40B4-BE49-F238E27FC236}">
                  <a16:creationId xmlns:a16="http://schemas.microsoft.com/office/drawing/2014/main" id="{E6AFA435-97D8-064C-A125-619D406C0EDA}"/>
                </a:ext>
              </a:extLst>
            </p:cNvPr>
            <p:cNvSpPr/>
            <p:nvPr userDrawn="1"/>
          </p:nvSpPr>
          <p:spPr>
            <a:xfrm flipH="1" flipV="1">
              <a:off x="-250031" y="412408"/>
              <a:ext cx="4241008" cy="1379707"/>
            </a:xfrm>
            <a:prstGeom prst="parallelogram">
              <a:avLst>
                <a:gd name="adj" fmla="val 48779"/>
              </a:avLst>
            </a:prstGeom>
            <a:gradFill>
              <a:gsLst>
                <a:gs pos="0">
                  <a:schemeClr val="accent1"/>
                </a:gs>
                <a:gs pos="84000">
                  <a:schemeClr val="accent4">
                    <a:alpha val="0"/>
                  </a:schemeClr>
                </a:gs>
                <a:gs pos="31000">
                  <a:schemeClr val="accent4">
                    <a:alpha val="92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Parallelogram 10">
              <a:extLst>
                <a:ext uri="{FF2B5EF4-FFF2-40B4-BE49-F238E27FC236}">
                  <a16:creationId xmlns:a16="http://schemas.microsoft.com/office/drawing/2014/main" id="{DEEDA5F7-E25D-5942-814A-8E1A298420DB}"/>
                </a:ext>
              </a:extLst>
            </p:cNvPr>
            <p:cNvSpPr/>
            <p:nvPr userDrawn="1"/>
          </p:nvSpPr>
          <p:spPr>
            <a:xfrm flipH="1" flipV="1">
              <a:off x="-1023432" y="348704"/>
              <a:ext cx="4941095" cy="1379707"/>
            </a:xfrm>
            <a:prstGeom prst="parallelogram">
              <a:avLst>
                <a:gd name="adj" fmla="val 48779"/>
              </a:avLst>
            </a:prstGeom>
            <a:solidFill>
              <a:srgbClr val="FFFFFF">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2" name="Title 1">
            <a:extLst>
              <a:ext uri="{FF2B5EF4-FFF2-40B4-BE49-F238E27FC236}">
                <a16:creationId xmlns:a16="http://schemas.microsoft.com/office/drawing/2014/main" id="{ED1F0D6D-8FB1-4B8C-A0FA-AE36A1EFBF35}"/>
              </a:ext>
            </a:extLst>
          </p:cNvPr>
          <p:cNvSpPr>
            <a:spLocks noGrp="1"/>
          </p:cNvSpPr>
          <p:nvPr>
            <p:ph type="ctrTitle" hasCustomPrompt="1"/>
          </p:nvPr>
        </p:nvSpPr>
        <p:spPr>
          <a:xfrm>
            <a:off x="402567" y="2665563"/>
            <a:ext cx="5269364" cy="2070340"/>
          </a:xfrm>
        </p:spPr>
        <p:txBody>
          <a:bodyPr anchor="b">
            <a:noAutofit/>
          </a:bodyPr>
          <a:lstStyle>
            <a:lvl1pPr algn="l">
              <a:defRPr sz="5400">
                <a:solidFill>
                  <a:schemeClr val="accent1"/>
                </a:solidFill>
              </a:defRPr>
            </a:lvl1pPr>
          </a:lstStyle>
          <a:p>
            <a:r>
              <a:rPr lang="en-US" dirty="0"/>
              <a:t>Title of Presentation</a:t>
            </a:r>
          </a:p>
        </p:txBody>
      </p:sp>
      <p:sp>
        <p:nvSpPr>
          <p:cNvPr id="3" name="Subtitle 2">
            <a:extLst>
              <a:ext uri="{FF2B5EF4-FFF2-40B4-BE49-F238E27FC236}">
                <a16:creationId xmlns:a16="http://schemas.microsoft.com/office/drawing/2014/main" id="{B9C7B127-2A68-49C2-913F-8386202B0595}"/>
              </a:ext>
            </a:extLst>
          </p:cNvPr>
          <p:cNvSpPr>
            <a:spLocks noGrp="1"/>
          </p:cNvSpPr>
          <p:nvPr>
            <p:ph type="subTitle" idx="1" hasCustomPrompt="1"/>
          </p:nvPr>
        </p:nvSpPr>
        <p:spPr>
          <a:xfrm>
            <a:off x="402567" y="4804915"/>
            <a:ext cx="11320732" cy="854015"/>
          </a:xfrm>
        </p:spPr>
        <p:txBody>
          <a:bodyPr/>
          <a:lstStyle>
            <a:lvl1pPr marL="0" indent="0" algn="l">
              <a:buNone/>
              <a:defRPr sz="2000">
                <a:solidFill>
                  <a:schemeClr val="accent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Subtitle or Speaker Names</a:t>
            </a:r>
          </a:p>
        </p:txBody>
      </p:sp>
      <p:pic>
        <p:nvPicPr>
          <p:cNvPr id="12" name="Picture 11">
            <a:extLst>
              <a:ext uri="{FF2B5EF4-FFF2-40B4-BE49-F238E27FC236}">
                <a16:creationId xmlns:a16="http://schemas.microsoft.com/office/drawing/2014/main" id="{9937062F-7387-4EC3-84AA-57AE2E24C55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24604" y="298961"/>
            <a:ext cx="3298697" cy="1800224"/>
          </a:xfrm>
          <a:prstGeom prst="rect">
            <a:avLst/>
          </a:prstGeom>
        </p:spPr>
      </p:pic>
    </p:spTree>
    <p:extLst>
      <p:ext uri="{BB962C8B-B14F-4D97-AF65-F5344CB8AC3E}">
        <p14:creationId xmlns:p14="http://schemas.microsoft.com/office/powerpoint/2010/main" val="1305843576"/>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586EA6F4-B9D0-1145-B5D2-296E369DCE07}"/>
              </a:ext>
            </a:extLst>
          </p:cNvPr>
          <p:cNvSpPr/>
          <p:nvPr userDrawn="1"/>
        </p:nvSpPr>
        <p:spPr>
          <a:xfrm>
            <a:off x="11206431" y="6164396"/>
            <a:ext cx="1430548" cy="474453"/>
          </a:xfrm>
          <a:prstGeom prst="parallelogram">
            <a:avLst>
              <a:gd name="adj" fmla="val 490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Title 1">
            <a:extLst>
              <a:ext uri="{FF2B5EF4-FFF2-40B4-BE49-F238E27FC236}">
                <a16:creationId xmlns:a16="http://schemas.microsoft.com/office/drawing/2014/main" id="{2F3E7076-05AF-45B5-86A9-6AA2DAA68F00}"/>
              </a:ext>
            </a:extLst>
          </p:cNvPr>
          <p:cNvSpPr>
            <a:spLocks noGrp="1"/>
          </p:cNvSpPr>
          <p:nvPr>
            <p:ph type="title"/>
          </p:nvPr>
        </p:nvSpPr>
        <p:spPr>
          <a:xfrm>
            <a:off x="838200" y="447674"/>
            <a:ext cx="10515600" cy="873683"/>
          </a:xfrm>
        </p:spPr>
        <p:txBody>
          <a:bodyPr>
            <a:normAutofit/>
          </a:bodyPr>
          <a:lstStyle>
            <a:lvl1pPr>
              <a:defRPr sz="3200"/>
            </a:lvl1pPr>
          </a:lstStyle>
          <a:p>
            <a:r>
              <a:rPr lang="en-US" dirty="0"/>
              <a:t>Click to edit Master title style</a:t>
            </a:r>
          </a:p>
        </p:txBody>
      </p:sp>
      <p:sp>
        <p:nvSpPr>
          <p:cNvPr id="11" name="Rectangle 10">
            <a:extLst>
              <a:ext uri="{FF2B5EF4-FFF2-40B4-BE49-F238E27FC236}">
                <a16:creationId xmlns:a16="http://schemas.microsoft.com/office/drawing/2014/main" id="{B8206837-7855-419C-BFF7-227D8C0E6D7D}"/>
              </a:ext>
            </a:extLst>
          </p:cNvPr>
          <p:cNvSpPr/>
          <p:nvPr userDrawn="1"/>
        </p:nvSpPr>
        <p:spPr>
          <a:xfrm>
            <a:off x="0" y="0"/>
            <a:ext cx="12192000" cy="365760"/>
          </a:xfrm>
          <a:prstGeom prst="rect">
            <a:avLst/>
          </a:prstGeom>
          <a:gradFill>
            <a:gsLst>
              <a:gs pos="54000">
                <a:schemeClr val="accent1"/>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6" name="Picture 5">
            <a:extLst>
              <a:ext uri="{FF2B5EF4-FFF2-40B4-BE49-F238E27FC236}">
                <a16:creationId xmlns:a16="http://schemas.microsoft.com/office/drawing/2014/main" id="{6AB09535-EF44-F347-8010-931C2DF9116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886"/>
          <a:stretch/>
        </p:blipFill>
        <p:spPr>
          <a:xfrm>
            <a:off x="265941" y="6155954"/>
            <a:ext cx="1144521" cy="642636"/>
          </a:xfrm>
          <a:prstGeom prst="rect">
            <a:avLst/>
          </a:prstGeom>
        </p:spPr>
      </p:pic>
      <p:sp>
        <p:nvSpPr>
          <p:cNvPr id="13" name="Slide Number Placeholder 5">
            <a:extLst>
              <a:ext uri="{FF2B5EF4-FFF2-40B4-BE49-F238E27FC236}">
                <a16:creationId xmlns:a16="http://schemas.microsoft.com/office/drawing/2014/main" id="{A1A99238-C528-994B-81DE-F675070EFC2D}"/>
              </a:ext>
            </a:extLst>
          </p:cNvPr>
          <p:cNvSpPr>
            <a:spLocks noGrp="1"/>
          </p:cNvSpPr>
          <p:nvPr>
            <p:ph type="sldNum" sz="quarter" idx="4"/>
          </p:nvPr>
        </p:nvSpPr>
        <p:spPr>
          <a:xfrm>
            <a:off x="11447252" y="6219060"/>
            <a:ext cx="474453" cy="365125"/>
          </a:xfrm>
          <a:prstGeom prst="rect">
            <a:avLst/>
          </a:prstGeom>
        </p:spPr>
        <p:txBody>
          <a:bodyPr vert="horz" lIns="91440" tIns="45720" rIns="91440" bIns="45720" rtlCol="0" anchor="ctr"/>
          <a:lstStyle>
            <a:lvl1pPr algn="ctr">
              <a:defRPr sz="1200">
                <a:solidFill>
                  <a:schemeClr val="bg2"/>
                </a:solidFill>
              </a:defRPr>
            </a:lvl1pPr>
          </a:lstStyle>
          <a:p>
            <a:fld id="{4593E972-DFF1-411A-9A8E-8FA2F90BCA7F}" type="slidenum">
              <a:rPr lang="en-US" smtClean="0"/>
              <a:pPr/>
              <a:t>‹#›</a:t>
            </a:fld>
            <a:endParaRPr lang="en-US" dirty="0"/>
          </a:p>
        </p:txBody>
      </p:sp>
      <p:sp>
        <p:nvSpPr>
          <p:cNvPr id="14" name="Footer Placeholder 3">
            <a:extLst>
              <a:ext uri="{FF2B5EF4-FFF2-40B4-BE49-F238E27FC236}">
                <a16:creationId xmlns:a16="http://schemas.microsoft.com/office/drawing/2014/main" id="{493A61E3-1EE9-F544-8072-AAE76AB6741C}"/>
              </a:ext>
            </a:extLst>
          </p:cNvPr>
          <p:cNvSpPr>
            <a:spLocks noGrp="1"/>
          </p:cNvSpPr>
          <p:nvPr>
            <p:ph type="ftr" sz="quarter" idx="3"/>
          </p:nvPr>
        </p:nvSpPr>
        <p:spPr>
          <a:xfrm>
            <a:off x="1651282" y="6301277"/>
            <a:ext cx="9144000" cy="366183"/>
          </a:xfrm>
          <a:prstGeom prst="rect">
            <a:avLst/>
          </a:prstGeom>
        </p:spPr>
        <p:txBody>
          <a:bodyPr vert="horz" lIns="91440" tIns="45720" rIns="91440" bIns="45720" rtlCol="0" anchor="ctr"/>
          <a:lstStyle>
            <a:lvl1pPr algn="l">
              <a:lnSpc>
                <a:spcPct val="90000"/>
              </a:lnSpc>
              <a:defRPr sz="1067">
                <a:solidFill>
                  <a:schemeClr val="tx1">
                    <a:tint val="75000"/>
                  </a:schemeClr>
                </a:solidFill>
              </a:defRPr>
            </a:lvl1pPr>
          </a:lstStyle>
          <a:p>
            <a:endParaRPr lang="en-US" dirty="0"/>
          </a:p>
        </p:txBody>
      </p:sp>
    </p:spTree>
    <p:extLst>
      <p:ext uri="{BB962C8B-B14F-4D97-AF65-F5344CB8AC3E}">
        <p14:creationId xmlns:p14="http://schemas.microsoft.com/office/powerpoint/2010/main" val="3228562895"/>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204DA2-6319-4F14-A74E-4EA2D59CA1A4}"/>
              </a:ext>
            </a:extLst>
          </p:cNvPr>
          <p:cNvSpPr>
            <a:spLocks noGrp="1"/>
          </p:cNvSpPr>
          <p:nvPr>
            <p:ph idx="1"/>
          </p:nvPr>
        </p:nvSpPr>
        <p:spPr/>
        <p:txBody>
          <a:bodyPr>
            <a:normAutofit/>
          </a:bodyPr>
          <a:lstStyle>
            <a:lvl1pPr>
              <a:defRPr sz="2000"/>
            </a:lvl1pPr>
            <a:lvl2pPr>
              <a:defRPr sz="1600"/>
            </a:lvl2pPr>
            <a:lvl3pPr>
              <a:defRPr sz="1400"/>
            </a:lvl3pPr>
            <a:lvl4pPr>
              <a:defRPr sz="1467"/>
            </a:lvl4pPr>
            <a:lvl5pPr>
              <a:defRPr sz="1467"/>
            </a:lvl5pPr>
          </a:lstStyle>
          <a:p>
            <a:pPr lvl="0"/>
            <a:r>
              <a:rPr lang="en-US" dirty="0"/>
              <a:t>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13581E24-D6F2-437E-BCD6-055811C8FDC9}"/>
              </a:ext>
            </a:extLst>
          </p:cNvPr>
          <p:cNvSpPr/>
          <p:nvPr userDrawn="1"/>
        </p:nvSpPr>
        <p:spPr>
          <a:xfrm>
            <a:off x="0" y="0"/>
            <a:ext cx="12192000" cy="365760"/>
          </a:xfrm>
          <a:prstGeom prst="rect">
            <a:avLst/>
          </a:prstGeom>
          <a:gradFill>
            <a:gsLst>
              <a:gs pos="54000">
                <a:schemeClr val="accent1"/>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3" name="Title 1">
            <a:extLst>
              <a:ext uri="{FF2B5EF4-FFF2-40B4-BE49-F238E27FC236}">
                <a16:creationId xmlns:a16="http://schemas.microsoft.com/office/drawing/2014/main" id="{AA27AE09-7F96-4E25-96D7-41FE05661299}"/>
              </a:ext>
            </a:extLst>
          </p:cNvPr>
          <p:cNvSpPr>
            <a:spLocks noGrp="1"/>
          </p:cNvSpPr>
          <p:nvPr>
            <p:ph type="title"/>
          </p:nvPr>
        </p:nvSpPr>
        <p:spPr>
          <a:xfrm>
            <a:off x="838200" y="447674"/>
            <a:ext cx="10515600" cy="873683"/>
          </a:xfrm>
        </p:spPr>
        <p:txBody>
          <a:bodyPr>
            <a:normAutofit/>
          </a:bodyPr>
          <a:lstStyle>
            <a:lvl1pPr>
              <a:defRPr sz="3200"/>
            </a:lvl1pPr>
          </a:lstStyle>
          <a:p>
            <a:r>
              <a:rPr lang="en-US" dirty="0"/>
              <a:t>Click to edit Master title style</a:t>
            </a:r>
          </a:p>
        </p:txBody>
      </p:sp>
      <p:pic>
        <p:nvPicPr>
          <p:cNvPr id="7" name="Picture 6">
            <a:extLst>
              <a:ext uri="{FF2B5EF4-FFF2-40B4-BE49-F238E27FC236}">
                <a16:creationId xmlns:a16="http://schemas.microsoft.com/office/drawing/2014/main" id="{0A5B03E8-AB79-F44F-9A62-E0C4E198FB0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886"/>
          <a:stretch/>
        </p:blipFill>
        <p:spPr>
          <a:xfrm>
            <a:off x="265941" y="6155954"/>
            <a:ext cx="1144521" cy="642636"/>
          </a:xfrm>
          <a:prstGeom prst="rect">
            <a:avLst/>
          </a:prstGeom>
        </p:spPr>
      </p:pic>
      <p:sp>
        <p:nvSpPr>
          <p:cNvPr id="8" name="Parallelogram 7">
            <a:extLst>
              <a:ext uri="{FF2B5EF4-FFF2-40B4-BE49-F238E27FC236}">
                <a16:creationId xmlns:a16="http://schemas.microsoft.com/office/drawing/2014/main" id="{C855D764-F35C-9144-ADB5-8916CF4A3C49}"/>
              </a:ext>
            </a:extLst>
          </p:cNvPr>
          <p:cNvSpPr/>
          <p:nvPr userDrawn="1"/>
        </p:nvSpPr>
        <p:spPr>
          <a:xfrm>
            <a:off x="11206431" y="6164396"/>
            <a:ext cx="1430548" cy="474453"/>
          </a:xfrm>
          <a:prstGeom prst="parallelogram">
            <a:avLst>
              <a:gd name="adj" fmla="val 490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Footer Placeholder 3">
            <a:extLst>
              <a:ext uri="{FF2B5EF4-FFF2-40B4-BE49-F238E27FC236}">
                <a16:creationId xmlns:a16="http://schemas.microsoft.com/office/drawing/2014/main" id="{A8A19956-A6CC-F241-AE70-60B1E5116FEC}"/>
              </a:ext>
            </a:extLst>
          </p:cNvPr>
          <p:cNvSpPr>
            <a:spLocks noGrp="1"/>
          </p:cNvSpPr>
          <p:nvPr>
            <p:ph type="ftr" sz="quarter" idx="3"/>
          </p:nvPr>
        </p:nvSpPr>
        <p:spPr>
          <a:xfrm>
            <a:off x="1651282" y="6301277"/>
            <a:ext cx="9144000" cy="366183"/>
          </a:xfrm>
          <a:prstGeom prst="rect">
            <a:avLst/>
          </a:prstGeom>
        </p:spPr>
        <p:txBody>
          <a:bodyPr vert="horz" lIns="91440" tIns="45720" rIns="91440" bIns="45720" rtlCol="0" anchor="ctr"/>
          <a:lstStyle>
            <a:lvl1pPr algn="l">
              <a:lnSpc>
                <a:spcPct val="90000"/>
              </a:lnSpc>
              <a:defRPr sz="1067">
                <a:solidFill>
                  <a:schemeClr val="tx1">
                    <a:tint val="75000"/>
                  </a:schemeClr>
                </a:solidFill>
              </a:defRPr>
            </a:lvl1pPr>
          </a:lstStyle>
          <a:p>
            <a:endParaRPr lang="en-US" dirty="0"/>
          </a:p>
        </p:txBody>
      </p:sp>
      <p:sp>
        <p:nvSpPr>
          <p:cNvPr id="12" name="Slide Number Placeholder 5">
            <a:extLst>
              <a:ext uri="{FF2B5EF4-FFF2-40B4-BE49-F238E27FC236}">
                <a16:creationId xmlns:a16="http://schemas.microsoft.com/office/drawing/2014/main" id="{A6E85D14-A2C4-1248-93D6-293FF16A07D8}"/>
              </a:ext>
            </a:extLst>
          </p:cNvPr>
          <p:cNvSpPr>
            <a:spLocks noGrp="1"/>
          </p:cNvSpPr>
          <p:nvPr>
            <p:ph type="sldNum" sz="quarter" idx="4"/>
          </p:nvPr>
        </p:nvSpPr>
        <p:spPr>
          <a:xfrm>
            <a:off x="11447252" y="6219060"/>
            <a:ext cx="474453" cy="365125"/>
          </a:xfrm>
          <a:prstGeom prst="rect">
            <a:avLst/>
          </a:prstGeom>
        </p:spPr>
        <p:txBody>
          <a:bodyPr vert="horz" lIns="91440" tIns="45720" rIns="91440" bIns="45720" rtlCol="0" anchor="ctr"/>
          <a:lstStyle>
            <a:lvl1pPr algn="ctr">
              <a:defRPr sz="1200">
                <a:solidFill>
                  <a:schemeClr val="bg2"/>
                </a:solidFill>
              </a:defRPr>
            </a:lvl1pPr>
          </a:lstStyle>
          <a:p>
            <a:fld id="{4593E972-DFF1-411A-9A8E-8FA2F90BCA7F}" type="slidenum">
              <a:rPr lang="en-US" smtClean="0"/>
              <a:pPr/>
              <a:t>‹#›</a:t>
            </a:fld>
            <a:endParaRPr lang="en-US" dirty="0"/>
          </a:p>
        </p:txBody>
      </p:sp>
    </p:spTree>
    <p:extLst>
      <p:ext uri="{BB962C8B-B14F-4D97-AF65-F5344CB8AC3E}">
        <p14:creationId xmlns:p14="http://schemas.microsoft.com/office/powerpoint/2010/main" val="3460872634"/>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A8B863-7C7C-4C2A-970E-2E0153583E3E}"/>
              </a:ext>
            </a:extLst>
          </p:cNvPr>
          <p:cNvSpPr>
            <a:spLocks noGrp="1"/>
          </p:cNvSpPr>
          <p:nvPr>
            <p:ph sz="half" idx="1"/>
          </p:nvPr>
        </p:nvSpPr>
        <p:spPr>
          <a:xfrm>
            <a:off x="838200" y="1532325"/>
            <a:ext cx="5181600" cy="4351339"/>
          </a:xfrm>
        </p:spPr>
        <p:txBody>
          <a:bodyPr>
            <a:normAutofit/>
          </a:bodyPr>
          <a:lstStyle>
            <a:lvl1pPr>
              <a:defRPr sz="1800"/>
            </a:lvl1pPr>
            <a:lvl2pPr>
              <a:defRPr sz="14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E03B66D0-E5A2-4DFF-B588-0B0F05919290}"/>
              </a:ext>
            </a:extLst>
          </p:cNvPr>
          <p:cNvSpPr>
            <a:spLocks noGrp="1"/>
          </p:cNvSpPr>
          <p:nvPr>
            <p:ph sz="half" idx="2"/>
          </p:nvPr>
        </p:nvSpPr>
        <p:spPr>
          <a:xfrm>
            <a:off x="6172200" y="1532325"/>
            <a:ext cx="5181600" cy="4351339"/>
          </a:xfrm>
        </p:spPr>
        <p:txBody>
          <a:bodyPr>
            <a:normAutofit/>
          </a:bodyPr>
          <a:lstStyle>
            <a:lvl1pPr>
              <a:defRPr sz="1800"/>
            </a:lvl1pPr>
            <a:lvl2pPr>
              <a:defRPr sz="14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p:txBody>
      </p:sp>
      <p:sp>
        <p:nvSpPr>
          <p:cNvPr id="11" name="Title 1">
            <a:extLst>
              <a:ext uri="{FF2B5EF4-FFF2-40B4-BE49-F238E27FC236}">
                <a16:creationId xmlns:a16="http://schemas.microsoft.com/office/drawing/2014/main" id="{42332B2D-6696-4206-8F38-9754E8C99EC3}"/>
              </a:ext>
            </a:extLst>
          </p:cNvPr>
          <p:cNvSpPr>
            <a:spLocks noGrp="1"/>
          </p:cNvSpPr>
          <p:nvPr>
            <p:ph type="title"/>
          </p:nvPr>
        </p:nvSpPr>
        <p:spPr>
          <a:xfrm>
            <a:off x="838200" y="447674"/>
            <a:ext cx="10515600" cy="873683"/>
          </a:xfrm>
        </p:spPr>
        <p:txBody>
          <a:bodyPr>
            <a:normAutofit/>
          </a:bodyPr>
          <a:lstStyle>
            <a:lvl1pPr>
              <a:defRPr sz="3200"/>
            </a:lvl1pPr>
          </a:lstStyle>
          <a:p>
            <a:r>
              <a:rPr lang="en-US" dirty="0"/>
              <a:t>Click to edit Master title style</a:t>
            </a:r>
          </a:p>
        </p:txBody>
      </p:sp>
      <p:sp>
        <p:nvSpPr>
          <p:cNvPr id="12" name="Rectangle 11">
            <a:extLst>
              <a:ext uri="{FF2B5EF4-FFF2-40B4-BE49-F238E27FC236}">
                <a16:creationId xmlns:a16="http://schemas.microsoft.com/office/drawing/2014/main" id="{C9D42833-D992-4978-8EED-EBFEB0351A3E}"/>
              </a:ext>
            </a:extLst>
          </p:cNvPr>
          <p:cNvSpPr/>
          <p:nvPr userDrawn="1"/>
        </p:nvSpPr>
        <p:spPr>
          <a:xfrm>
            <a:off x="0" y="0"/>
            <a:ext cx="12192000" cy="365760"/>
          </a:xfrm>
          <a:prstGeom prst="rect">
            <a:avLst/>
          </a:prstGeom>
          <a:gradFill>
            <a:gsLst>
              <a:gs pos="54000">
                <a:schemeClr val="accent1"/>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Picture 7">
            <a:extLst>
              <a:ext uri="{FF2B5EF4-FFF2-40B4-BE49-F238E27FC236}">
                <a16:creationId xmlns:a16="http://schemas.microsoft.com/office/drawing/2014/main" id="{4CA58A64-F0B3-5749-B3E1-53AA47F5400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886"/>
          <a:stretch/>
        </p:blipFill>
        <p:spPr>
          <a:xfrm>
            <a:off x="265941" y="6155954"/>
            <a:ext cx="1144521" cy="642636"/>
          </a:xfrm>
          <a:prstGeom prst="rect">
            <a:avLst/>
          </a:prstGeom>
        </p:spPr>
      </p:pic>
      <p:sp>
        <p:nvSpPr>
          <p:cNvPr id="9" name="Parallelogram 8">
            <a:extLst>
              <a:ext uri="{FF2B5EF4-FFF2-40B4-BE49-F238E27FC236}">
                <a16:creationId xmlns:a16="http://schemas.microsoft.com/office/drawing/2014/main" id="{3E851185-351A-044F-9715-718D43866DF1}"/>
              </a:ext>
            </a:extLst>
          </p:cNvPr>
          <p:cNvSpPr/>
          <p:nvPr userDrawn="1"/>
        </p:nvSpPr>
        <p:spPr>
          <a:xfrm>
            <a:off x="11206431" y="6164396"/>
            <a:ext cx="1430548" cy="474453"/>
          </a:xfrm>
          <a:prstGeom prst="parallelogram">
            <a:avLst>
              <a:gd name="adj" fmla="val 490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3" name="Footer Placeholder 3">
            <a:extLst>
              <a:ext uri="{FF2B5EF4-FFF2-40B4-BE49-F238E27FC236}">
                <a16:creationId xmlns:a16="http://schemas.microsoft.com/office/drawing/2014/main" id="{27C8C1EA-27C9-3C48-A27E-3EB745F1B24B}"/>
              </a:ext>
            </a:extLst>
          </p:cNvPr>
          <p:cNvSpPr>
            <a:spLocks noGrp="1"/>
          </p:cNvSpPr>
          <p:nvPr>
            <p:ph type="ftr" sz="quarter" idx="3"/>
          </p:nvPr>
        </p:nvSpPr>
        <p:spPr>
          <a:xfrm>
            <a:off x="1651282" y="6301277"/>
            <a:ext cx="9144000" cy="366183"/>
          </a:xfrm>
          <a:prstGeom prst="rect">
            <a:avLst/>
          </a:prstGeom>
        </p:spPr>
        <p:txBody>
          <a:bodyPr vert="horz" lIns="91440" tIns="45720" rIns="91440" bIns="45720" rtlCol="0" anchor="ctr"/>
          <a:lstStyle>
            <a:lvl1pPr algn="l">
              <a:lnSpc>
                <a:spcPct val="90000"/>
              </a:lnSpc>
              <a:defRPr sz="1067">
                <a:solidFill>
                  <a:schemeClr val="tx1">
                    <a:tint val="75000"/>
                  </a:schemeClr>
                </a:solidFill>
              </a:defRPr>
            </a:lvl1pPr>
          </a:lstStyle>
          <a:p>
            <a:endParaRPr lang="en-US" dirty="0"/>
          </a:p>
        </p:txBody>
      </p:sp>
      <p:sp>
        <p:nvSpPr>
          <p:cNvPr id="15" name="Slide Number Placeholder 5">
            <a:extLst>
              <a:ext uri="{FF2B5EF4-FFF2-40B4-BE49-F238E27FC236}">
                <a16:creationId xmlns:a16="http://schemas.microsoft.com/office/drawing/2014/main" id="{17A54CD6-06E3-EE4E-B46E-F990399B297A}"/>
              </a:ext>
            </a:extLst>
          </p:cNvPr>
          <p:cNvSpPr>
            <a:spLocks noGrp="1"/>
          </p:cNvSpPr>
          <p:nvPr>
            <p:ph type="sldNum" sz="quarter" idx="4"/>
          </p:nvPr>
        </p:nvSpPr>
        <p:spPr>
          <a:xfrm>
            <a:off x="11447252" y="6219060"/>
            <a:ext cx="474453" cy="365125"/>
          </a:xfrm>
          <a:prstGeom prst="rect">
            <a:avLst/>
          </a:prstGeom>
        </p:spPr>
        <p:txBody>
          <a:bodyPr vert="horz" lIns="91440" tIns="45720" rIns="91440" bIns="45720" rtlCol="0" anchor="ctr"/>
          <a:lstStyle>
            <a:lvl1pPr algn="ctr">
              <a:defRPr sz="1200">
                <a:solidFill>
                  <a:schemeClr val="bg2"/>
                </a:solidFill>
              </a:defRPr>
            </a:lvl1pPr>
          </a:lstStyle>
          <a:p>
            <a:fld id="{4593E972-DFF1-411A-9A8E-8FA2F90BCA7F}" type="slidenum">
              <a:rPr lang="en-US" smtClean="0"/>
              <a:pPr/>
              <a:t>‹#›</a:t>
            </a:fld>
            <a:endParaRPr lang="en-US" dirty="0"/>
          </a:p>
        </p:txBody>
      </p:sp>
    </p:spTree>
    <p:extLst>
      <p:ext uri="{BB962C8B-B14F-4D97-AF65-F5344CB8AC3E}">
        <p14:creationId xmlns:p14="http://schemas.microsoft.com/office/powerpoint/2010/main" val="3933408306"/>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657163-ACEE-40BD-B232-0F442BCD392B}"/>
              </a:ext>
            </a:extLst>
          </p:cNvPr>
          <p:cNvSpPr>
            <a:spLocks noGrp="1"/>
          </p:cNvSpPr>
          <p:nvPr>
            <p:ph type="body" idx="1"/>
          </p:nvPr>
        </p:nvSpPr>
        <p:spPr>
          <a:xfrm>
            <a:off x="839789" y="1448249"/>
            <a:ext cx="5157787" cy="622091"/>
          </a:xfrm>
          <a:solidFill>
            <a:schemeClr val="accent1"/>
          </a:solidFill>
        </p:spPr>
        <p:txBody>
          <a:bodyPr anchor="b">
            <a:normAutofit/>
          </a:bodyPr>
          <a:lstStyle>
            <a:lvl1pPr marL="0" indent="0">
              <a:buNone/>
              <a:defRPr sz="2000" b="1">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43E70FB-CF99-4B3F-B74E-BE628434D094}"/>
              </a:ext>
            </a:extLst>
          </p:cNvPr>
          <p:cNvSpPr>
            <a:spLocks noGrp="1"/>
          </p:cNvSpPr>
          <p:nvPr>
            <p:ph sz="half" idx="2"/>
          </p:nvPr>
        </p:nvSpPr>
        <p:spPr>
          <a:xfrm>
            <a:off x="839789" y="2173856"/>
            <a:ext cx="5157787" cy="3782893"/>
          </a:xfrm>
        </p:spPr>
        <p:txBody>
          <a:bodyPr vert="horz" lIns="91440" tIns="45720" rIns="91440" bIns="45720" rtlCol="0">
            <a:normAutofit/>
          </a:bodyPr>
          <a:lstStyle>
            <a:lvl1pPr>
              <a:defRPr lang="en-US" sz="1800" dirty="0"/>
            </a:lvl1pPr>
            <a:lvl2pPr>
              <a:defRPr lang="en-US" sz="1400" dirty="0"/>
            </a:lvl2pPr>
            <a:lvl3pPr>
              <a:defRPr lang="en-US" sz="1400" dirty="0"/>
            </a:lvl3pPr>
            <a:lvl4pPr>
              <a:defRPr lang="en-US" sz="1200" dirty="0"/>
            </a:lvl4pPr>
            <a:lvl5pPr>
              <a:defRPr lang="en-US" sz="1200" dirty="0"/>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333162D2-823C-4F23-8B9F-9B4ED8DBA353}"/>
              </a:ext>
            </a:extLst>
          </p:cNvPr>
          <p:cNvSpPr>
            <a:spLocks noGrp="1"/>
          </p:cNvSpPr>
          <p:nvPr>
            <p:ph type="body" sz="quarter" idx="3"/>
          </p:nvPr>
        </p:nvSpPr>
        <p:spPr>
          <a:xfrm>
            <a:off x="6172202" y="1448249"/>
            <a:ext cx="5183188" cy="622091"/>
          </a:xfrm>
          <a:solidFill>
            <a:schemeClr val="accent1"/>
          </a:solidFill>
        </p:spPr>
        <p:txBody>
          <a:bodyPr anchor="b">
            <a:normAutofit/>
          </a:bodyPr>
          <a:lstStyle>
            <a:lvl1pPr marL="0" indent="0">
              <a:buNone/>
              <a:defRPr sz="2000" b="1">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3E7DA058-A992-48B1-9324-EC2444826F1E}"/>
              </a:ext>
            </a:extLst>
          </p:cNvPr>
          <p:cNvSpPr>
            <a:spLocks noGrp="1"/>
          </p:cNvSpPr>
          <p:nvPr>
            <p:ph sz="quarter" idx="4"/>
          </p:nvPr>
        </p:nvSpPr>
        <p:spPr>
          <a:xfrm>
            <a:off x="6172202" y="2173856"/>
            <a:ext cx="5183188" cy="3782893"/>
          </a:xfrm>
        </p:spPr>
        <p:txBody>
          <a:bodyPr vert="horz" lIns="91440" tIns="45720" rIns="91440" bIns="45720" rtlCol="0">
            <a:normAutofit/>
          </a:bodyPr>
          <a:lstStyle>
            <a:lvl1pPr>
              <a:defRPr lang="en-US" sz="1800"/>
            </a:lvl1pPr>
            <a:lvl2pPr>
              <a:defRPr lang="en-US" sz="1400"/>
            </a:lvl2pPr>
            <a:lvl3pPr>
              <a:defRPr lang="en-US" sz="1400"/>
            </a:lvl3pPr>
            <a:lvl4pPr>
              <a:defRPr lang="en-US" sz="1200"/>
            </a:lvl4pPr>
            <a:lvl5pPr>
              <a:defRPr lang="en-US" sz="1200"/>
            </a:lvl5pPr>
          </a:lstStyle>
          <a:p>
            <a:pPr lvl="0"/>
            <a:r>
              <a:rPr lang="en-US" dirty="0"/>
              <a:t>Edit Master text styles</a:t>
            </a:r>
          </a:p>
          <a:p>
            <a:pPr lvl="1"/>
            <a:r>
              <a:rPr lang="en-US" dirty="0"/>
              <a:t>Second level</a:t>
            </a:r>
          </a:p>
          <a:p>
            <a:pPr lvl="2"/>
            <a:r>
              <a:rPr lang="en-US" dirty="0"/>
              <a:t>Third level</a:t>
            </a:r>
          </a:p>
        </p:txBody>
      </p:sp>
      <p:sp>
        <p:nvSpPr>
          <p:cNvPr id="18" name="Rectangle 17">
            <a:extLst>
              <a:ext uri="{FF2B5EF4-FFF2-40B4-BE49-F238E27FC236}">
                <a16:creationId xmlns:a16="http://schemas.microsoft.com/office/drawing/2014/main" id="{0C4344A1-22DA-4D64-ACF2-A6A994A44C97}"/>
              </a:ext>
            </a:extLst>
          </p:cNvPr>
          <p:cNvSpPr/>
          <p:nvPr userDrawn="1"/>
        </p:nvSpPr>
        <p:spPr>
          <a:xfrm>
            <a:off x="0" y="0"/>
            <a:ext cx="12192000" cy="365760"/>
          </a:xfrm>
          <a:prstGeom prst="rect">
            <a:avLst/>
          </a:prstGeom>
          <a:gradFill>
            <a:gsLst>
              <a:gs pos="54000">
                <a:schemeClr val="accent1"/>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0" name="Picture 9">
            <a:extLst>
              <a:ext uri="{FF2B5EF4-FFF2-40B4-BE49-F238E27FC236}">
                <a16:creationId xmlns:a16="http://schemas.microsoft.com/office/drawing/2014/main" id="{CE4ACD5D-D5EC-0548-8351-5AD00C55886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886"/>
          <a:stretch/>
        </p:blipFill>
        <p:spPr>
          <a:xfrm>
            <a:off x="265941" y="6155954"/>
            <a:ext cx="1144521" cy="642636"/>
          </a:xfrm>
          <a:prstGeom prst="rect">
            <a:avLst/>
          </a:prstGeom>
        </p:spPr>
      </p:pic>
      <p:sp>
        <p:nvSpPr>
          <p:cNvPr id="11" name="Parallelogram 10">
            <a:extLst>
              <a:ext uri="{FF2B5EF4-FFF2-40B4-BE49-F238E27FC236}">
                <a16:creationId xmlns:a16="http://schemas.microsoft.com/office/drawing/2014/main" id="{09A65110-CF8E-6245-B53C-1B7D05505D75}"/>
              </a:ext>
            </a:extLst>
          </p:cNvPr>
          <p:cNvSpPr/>
          <p:nvPr userDrawn="1"/>
        </p:nvSpPr>
        <p:spPr>
          <a:xfrm>
            <a:off x="11206431" y="6164396"/>
            <a:ext cx="1430548" cy="474453"/>
          </a:xfrm>
          <a:prstGeom prst="parallelogram">
            <a:avLst>
              <a:gd name="adj" fmla="val 490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3" name="Footer Placeholder 3">
            <a:extLst>
              <a:ext uri="{FF2B5EF4-FFF2-40B4-BE49-F238E27FC236}">
                <a16:creationId xmlns:a16="http://schemas.microsoft.com/office/drawing/2014/main" id="{35B411CE-E763-E74A-8E70-ACAA7964A14B}"/>
              </a:ext>
            </a:extLst>
          </p:cNvPr>
          <p:cNvSpPr>
            <a:spLocks noGrp="1"/>
          </p:cNvSpPr>
          <p:nvPr>
            <p:ph type="ftr" sz="quarter" idx="11"/>
          </p:nvPr>
        </p:nvSpPr>
        <p:spPr>
          <a:xfrm>
            <a:off x="1651282" y="6301277"/>
            <a:ext cx="9144000" cy="366183"/>
          </a:xfrm>
          <a:prstGeom prst="rect">
            <a:avLst/>
          </a:prstGeom>
        </p:spPr>
        <p:txBody>
          <a:bodyPr vert="horz" lIns="91440" tIns="45720" rIns="91440" bIns="45720" rtlCol="0" anchor="ctr"/>
          <a:lstStyle>
            <a:lvl1pPr algn="l">
              <a:lnSpc>
                <a:spcPct val="90000"/>
              </a:lnSpc>
              <a:defRPr sz="1067">
                <a:solidFill>
                  <a:schemeClr val="tx1">
                    <a:tint val="75000"/>
                  </a:schemeClr>
                </a:solidFill>
              </a:defRPr>
            </a:lvl1pPr>
          </a:lstStyle>
          <a:p>
            <a:endParaRPr lang="en-US" dirty="0"/>
          </a:p>
        </p:txBody>
      </p:sp>
      <p:sp>
        <p:nvSpPr>
          <p:cNvPr id="15" name="Slide Number Placeholder 5">
            <a:extLst>
              <a:ext uri="{FF2B5EF4-FFF2-40B4-BE49-F238E27FC236}">
                <a16:creationId xmlns:a16="http://schemas.microsoft.com/office/drawing/2014/main" id="{9A99C3A0-4739-014F-BFAA-5FDE75EFA727}"/>
              </a:ext>
            </a:extLst>
          </p:cNvPr>
          <p:cNvSpPr>
            <a:spLocks noGrp="1"/>
          </p:cNvSpPr>
          <p:nvPr>
            <p:ph type="sldNum" sz="quarter" idx="12"/>
          </p:nvPr>
        </p:nvSpPr>
        <p:spPr>
          <a:xfrm>
            <a:off x="11447252" y="6219060"/>
            <a:ext cx="474453" cy="365125"/>
          </a:xfrm>
          <a:prstGeom prst="rect">
            <a:avLst/>
          </a:prstGeom>
        </p:spPr>
        <p:txBody>
          <a:bodyPr vert="horz" lIns="91440" tIns="45720" rIns="91440" bIns="45720" rtlCol="0" anchor="ctr"/>
          <a:lstStyle>
            <a:lvl1pPr algn="ctr">
              <a:defRPr sz="1200">
                <a:solidFill>
                  <a:schemeClr val="bg2"/>
                </a:solidFill>
              </a:defRPr>
            </a:lvl1pPr>
          </a:lstStyle>
          <a:p>
            <a:fld id="{4593E972-DFF1-411A-9A8E-8FA2F90BCA7F}" type="slidenum">
              <a:rPr lang="en-US" smtClean="0"/>
              <a:pPr/>
              <a:t>‹#›</a:t>
            </a:fld>
            <a:endParaRPr lang="en-US" dirty="0"/>
          </a:p>
        </p:txBody>
      </p:sp>
      <p:sp>
        <p:nvSpPr>
          <p:cNvPr id="8" name="Title 7">
            <a:extLst>
              <a:ext uri="{FF2B5EF4-FFF2-40B4-BE49-F238E27FC236}">
                <a16:creationId xmlns:a16="http://schemas.microsoft.com/office/drawing/2014/main" id="{D28A16D0-7ACD-C541-9DEF-192B4E1F19EA}"/>
              </a:ext>
            </a:extLst>
          </p:cNvPr>
          <p:cNvSpPr>
            <a:spLocks noGrp="1"/>
          </p:cNvSpPr>
          <p:nvPr>
            <p:ph type="title"/>
          </p:nvPr>
        </p:nvSpPr>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513561323"/>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EDBC5006-B49D-D646-A515-8AC3C887AC6F}"/>
              </a:ext>
            </a:extLst>
          </p:cNvPr>
          <p:cNvSpPr/>
          <p:nvPr userDrawn="1"/>
        </p:nvSpPr>
        <p:spPr>
          <a:xfrm flipH="1" flipV="1">
            <a:off x="10829575" y="4829176"/>
            <a:ext cx="2724852" cy="2012267"/>
          </a:xfrm>
          <a:prstGeom prst="parallelogram">
            <a:avLst>
              <a:gd name="adj" fmla="val 48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7" name="Picture 6">
            <a:extLst>
              <a:ext uri="{FF2B5EF4-FFF2-40B4-BE49-F238E27FC236}">
                <a16:creationId xmlns:a16="http://schemas.microsoft.com/office/drawing/2014/main" id="{859699EB-1886-864C-868D-66FFE048202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4829178"/>
          </a:xfrm>
          <a:prstGeom prst="rect">
            <a:avLst/>
          </a:prstGeom>
        </p:spPr>
      </p:pic>
      <p:sp>
        <p:nvSpPr>
          <p:cNvPr id="9" name="Rectangle 8">
            <a:extLst>
              <a:ext uri="{FF2B5EF4-FFF2-40B4-BE49-F238E27FC236}">
                <a16:creationId xmlns:a16="http://schemas.microsoft.com/office/drawing/2014/main" id="{E880D23E-7FD7-FF40-B64A-4CD631155B29}"/>
              </a:ext>
            </a:extLst>
          </p:cNvPr>
          <p:cNvSpPr/>
          <p:nvPr userDrawn="1"/>
        </p:nvSpPr>
        <p:spPr>
          <a:xfrm>
            <a:off x="10392" y="0"/>
            <a:ext cx="12192000" cy="4829176"/>
          </a:xfrm>
          <a:prstGeom prst="rect">
            <a:avLst/>
          </a:prstGeom>
          <a:gradFill flip="none" rotWithShape="1">
            <a:gsLst>
              <a:gs pos="0">
                <a:schemeClr val="accent1">
                  <a:lumMod val="67000"/>
                  <a:alpha val="67000"/>
                </a:schemeClr>
              </a:gs>
              <a:gs pos="38000">
                <a:schemeClr val="accent1">
                  <a:lumMod val="60000"/>
                  <a:lumOff val="40000"/>
                  <a:alpha val="50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0" name="Picture 9">
            <a:extLst>
              <a:ext uri="{FF2B5EF4-FFF2-40B4-BE49-F238E27FC236}">
                <a16:creationId xmlns:a16="http://schemas.microsoft.com/office/drawing/2014/main" id="{BB2739C8-D58C-834F-8DB8-D78DE495FB4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2886"/>
          <a:stretch/>
        </p:blipFill>
        <p:spPr>
          <a:xfrm>
            <a:off x="265941" y="6155954"/>
            <a:ext cx="1144521" cy="642636"/>
          </a:xfrm>
          <a:prstGeom prst="rect">
            <a:avLst/>
          </a:prstGeom>
        </p:spPr>
      </p:pic>
      <p:sp>
        <p:nvSpPr>
          <p:cNvPr id="12" name="Subtitle 2">
            <a:extLst>
              <a:ext uri="{FF2B5EF4-FFF2-40B4-BE49-F238E27FC236}">
                <a16:creationId xmlns:a16="http://schemas.microsoft.com/office/drawing/2014/main" id="{3534269C-064E-5749-A5EB-F2956BA0CAA6}"/>
              </a:ext>
            </a:extLst>
          </p:cNvPr>
          <p:cNvSpPr>
            <a:spLocks noGrp="1"/>
          </p:cNvSpPr>
          <p:nvPr>
            <p:ph type="subTitle" idx="1" hasCustomPrompt="1"/>
          </p:nvPr>
        </p:nvSpPr>
        <p:spPr>
          <a:xfrm>
            <a:off x="841248" y="5522976"/>
            <a:ext cx="11320732" cy="854015"/>
          </a:xfrm>
        </p:spPr>
        <p:txBody>
          <a:bodyPr/>
          <a:lstStyle>
            <a:lvl1pPr marL="0" indent="0">
              <a:buNone/>
              <a:defRPr sz="3600">
                <a:solidFill>
                  <a:schemeClr val="accent1"/>
                </a:solidFill>
              </a:defRPr>
            </a:lvl1pPr>
          </a:lstStyle>
          <a:p>
            <a:r>
              <a:rPr lang="en-US" dirty="0">
                <a:solidFill>
                  <a:schemeClr val="bg1"/>
                </a:solidFill>
              </a:rPr>
              <a:t>Divider Slide Title</a:t>
            </a:r>
          </a:p>
        </p:txBody>
      </p:sp>
    </p:spTree>
    <p:extLst>
      <p:ext uri="{BB962C8B-B14F-4D97-AF65-F5344CB8AC3E}">
        <p14:creationId xmlns:p14="http://schemas.microsoft.com/office/powerpoint/2010/main" val="2621374457"/>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F3E4B5A9-4E0B-4D44-9E88-5C7E16DDA078}"/>
              </a:ext>
            </a:extLst>
          </p:cNvPr>
          <p:cNvSpPr/>
          <p:nvPr userDrawn="1"/>
        </p:nvSpPr>
        <p:spPr>
          <a:xfrm flipH="1" flipV="1">
            <a:off x="10829575" y="4829176"/>
            <a:ext cx="2724852" cy="2012267"/>
          </a:xfrm>
          <a:prstGeom prst="parallelogram">
            <a:avLst>
              <a:gd name="adj" fmla="val 48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5" name="Picture 4">
            <a:extLst>
              <a:ext uri="{FF2B5EF4-FFF2-40B4-BE49-F238E27FC236}">
                <a16:creationId xmlns:a16="http://schemas.microsoft.com/office/drawing/2014/main" id="{2FEBD406-B738-214E-92E2-17608AEC86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886"/>
          <a:stretch/>
        </p:blipFill>
        <p:spPr>
          <a:xfrm>
            <a:off x="265941" y="6155954"/>
            <a:ext cx="1144521" cy="642636"/>
          </a:xfrm>
          <a:prstGeom prst="rect">
            <a:avLst/>
          </a:prstGeom>
        </p:spPr>
      </p:pic>
      <p:pic>
        <p:nvPicPr>
          <p:cNvPr id="7" name="Picture 6">
            <a:extLst>
              <a:ext uri="{FF2B5EF4-FFF2-40B4-BE49-F238E27FC236}">
                <a16:creationId xmlns:a16="http://schemas.microsoft.com/office/drawing/2014/main" id="{F16C36EF-A1FB-6F45-BF0B-1DB08F9C246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829178"/>
          </a:xfrm>
          <a:prstGeom prst="rect">
            <a:avLst/>
          </a:prstGeom>
        </p:spPr>
      </p:pic>
      <p:sp>
        <p:nvSpPr>
          <p:cNvPr id="8" name="Rectangle 7">
            <a:extLst>
              <a:ext uri="{FF2B5EF4-FFF2-40B4-BE49-F238E27FC236}">
                <a16:creationId xmlns:a16="http://schemas.microsoft.com/office/drawing/2014/main" id="{B958A11D-02A5-8444-84FB-A8CB95ED12FF}"/>
              </a:ext>
            </a:extLst>
          </p:cNvPr>
          <p:cNvSpPr/>
          <p:nvPr userDrawn="1"/>
        </p:nvSpPr>
        <p:spPr>
          <a:xfrm>
            <a:off x="10392" y="0"/>
            <a:ext cx="12192000" cy="4829176"/>
          </a:xfrm>
          <a:prstGeom prst="rect">
            <a:avLst/>
          </a:prstGeom>
          <a:gradFill flip="none" rotWithShape="1">
            <a:gsLst>
              <a:gs pos="0">
                <a:schemeClr val="accent1">
                  <a:lumMod val="67000"/>
                  <a:alpha val="67000"/>
                </a:schemeClr>
              </a:gs>
              <a:gs pos="38000">
                <a:schemeClr val="accent1">
                  <a:lumMod val="60000"/>
                  <a:lumOff val="40000"/>
                  <a:alpha val="50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Subtitle 2">
            <a:extLst>
              <a:ext uri="{FF2B5EF4-FFF2-40B4-BE49-F238E27FC236}">
                <a16:creationId xmlns:a16="http://schemas.microsoft.com/office/drawing/2014/main" id="{CD86D877-1372-7E42-9E4D-0DCDA1D0F8A4}"/>
              </a:ext>
            </a:extLst>
          </p:cNvPr>
          <p:cNvSpPr>
            <a:spLocks noGrp="1"/>
          </p:cNvSpPr>
          <p:nvPr>
            <p:ph type="subTitle" idx="1" hasCustomPrompt="1"/>
          </p:nvPr>
        </p:nvSpPr>
        <p:spPr>
          <a:xfrm>
            <a:off x="841248" y="5522976"/>
            <a:ext cx="11320732" cy="854015"/>
          </a:xfrm>
        </p:spPr>
        <p:txBody>
          <a:bodyPr/>
          <a:lstStyle>
            <a:lvl1pPr marL="0" indent="0">
              <a:buNone/>
              <a:defRPr sz="3600">
                <a:solidFill>
                  <a:schemeClr val="accent1"/>
                </a:solidFill>
              </a:defRPr>
            </a:lvl1pPr>
          </a:lstStyle>
          <a:p>
            <a:r>
              <a:rPr lang="en-US" dirty="0">
                <a:solidFill>
                  <a:schemeClr val="bg1"/>
                </a:solidFill>
              </a:rPr>
              <a:t>Divider Slide Title</a:t>
            </a:r>
          </a:p>
        </p:txBody>
      </p:sp>
    </p:spTree>
    <p:extLst>
      <p:ext uri="{BB962C8B-B14F-4D97-AF65-F5344CB8AC3E}">
        <p14:creationId xmlns:p14="http://schemas.microsoft.com/office/powerpoint/2010/main" val="956791051"/>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91ACDCCE-4B92-094A-AC93-E5368FB6F772}"/>
              </a:ext>
            </a:extLst>
          </p:cNvPr>
          <p:cNvSpPr/>
          <p:nvPr userDrawn="1"/>
        </p:nvSpPr>
        <p:spPr>
          <a:xfrm flipH="1" flipV="1">
            <a:off x="10829575" y="4829176"/>
            <a:ext cx="2724852" cy="2012267"/>
          </a:xfrm>
          <a:prstGeom prst="parallelogram">
            <a:avLst>
              <a:gd name="adj" fmla="val 48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5" name="Picture 4">
            <a:extLst>
              <a:ext uri="{FF2B5EF4-FFF2-40B4-BE49-F238E27FC236}">
                <a16:creationId xmlns:a16="http://schemas.microsoft.com/office/drawing/2014/main" id="{C746D503-997B-5045-9954-00BE50CB333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886"/>
          <a:stretch/>
        </p:blipFill>
        <p:spPr>
          <a:xfrm>
            <a:off x="265941" y="6155954"/>
            <a:ext cx="1144521" cy="642636"/>
          </a:xfrm>
          <a:prstGeom prst="rect">
            <a:avLst/>
          </a:prstGeom>
        </p:spPr>
      </p:pic>
      <p:pic>
        <p:nvPicPr>
          <p:cNvPr id="7" name="Picture 6">
            <a:extLst>
              <a:ext uri="{FF2B5EF4-FFF2-40B4-BE49-F238E27FC236}">
                <a16:creationId xmlns:a16="http://schemas.microsoft.com/office/drawing/2014/main" id="{C787059D-D317-6B48-A4D3-5C9DD7F6F86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829178"/>
          </a:xfrm>
          <a:prstGeom prst="rect">
            <a:avLst/>
          </a:prstGeom>
        </p:spPr>
      </p:pic>
      <p:sp>
        <p:nvSpPr>
          <p:cNvPr id="8" name="Rectangle 7">
            <a:extLst>
              <a:ext uri="{FF2B5EF4-FFF2-40B4-BE49-F238E27FC236}">
                <a16:creationId xmlns:a16="http://schemas.microsoft.com/office/drawing/2014/main" id="{5C732E7B-07CA-E049-8ED9-7FD867C360BB}"/>
              </a:ext>
            </a:extLst>
          </p:cNvPr>
          <p:cNvSpPr/>
          <p:nvPr userDrawn="1"/>
        </p:nvSpPr>
        <p:spPr>
          <a:xfrm>
            <a:off x="10392" y="0"/>
            <a:ext cx="12192000" cy="4829176"/>
          </a:xfrm>
          <a:prstGeom prst="rect">
            <a:avLst/>
          </a:prstGeom>
          <a:gradFill flip="none" rotWithShape="1">
            <a:gsLst>
              <a:gs pos="0">
                <a:schemeClr val="accent1">
                  <a:lumMod val="67000"/>
                  <a:alpha val="67000"/>
                </a:schemeClr>
              </a:gs>
              <a:gs pos="38000">
                <a:schemeClr val="accent1">
                  <a:lumMod val="60000"/>
                  <a:lumOff val="40000"/>
                  <a:alpha val="50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Subtitle 2">
            <a:extLst>
              <a:ext uri="{FF2B5EF4-FFF2-40B4-BE49-F238E27FC236}">
                <a16:creationId xmlns:a16="http://schemas.microsoft.com/office/drawing/2014/main" id="{6FD454F6-0AFF-A84E-A77A-C5B7E88C88A6}"/>
              </a:ext>
            </a:extLst>
          </p:cNvPr>
          <p:cNvSpPr>
            <a:spLocks noGrp="1"/>
          </p:cNvSpPr>
          <p:nvPr>
            <p:ph type="subTitle" idx="1" hasCustomPrompt="1"/>
          </p:nvPr>
        </p:nvSpPr>
        <p:spPr>
          <a:xfrm>
            <a:off x="841248" y="5522976"/>
            <a:ext cx="11320732" cy="854015"/>
          </a:xfrm>
        </p:spPr>
        <p:txBody>
          <a:bodyPr/>
          <a:lstStyle>
            <a:lvl1pPr marL="0" indent="0">
              <a:buNone/>
              <a:defRPr sz="3600">
                <a:solidFill>
                  <a:schemeClr val="accent1"/>
                </a:solidFill>
              </a:defRPr>
            </a:lvl1pPr>
          </a:lstStyle>
          <a:p>
            <a:r>
              <a:rPr lang="en-US" dirty="0">
                <a:solidFill>
                  <a:schemeClr val="bg1"/>
                </a:solidFill>
              </a:rPr>
              <a:t>Divider Slide Title</a:t>
            </a:r>
          </a:p>
        </p:txBody>
      </p:sp>
    </p:spTree>
    <p:extLst>
      <p:ext uri="{BB962C8B-B14F-4D97-AF65-F5344CB8AC3E}">
        <p14:creationId xmlns:p14="http://schemas.microsoft.com/office/powerpoint/2010/main" val="1998655015"/>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5182AC2-039A-F84C-A4F6-44BD8D7F13B5}"/>
              </a:ext>
            </a:extLst>
          </p:cNvPr>
          <p:cNvSpPr/>
          <p:nvPr userDrawn="1"/>
        </p:nvSpPr>
        <p:spPr>
          <a:xfrm flipH="1" flipV="1">
            <a:off x="10829575" y="4829176"/>
            <a:ext cx="2724852" cy="2012267"/>
          </a:xfrm>
          <a:prstGeom prst="parallelogram">
            <a:avLst>
              <a:gd name="adj" fmla="val 48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5" name="Picture 4">
            <a:extLst>
              <a:ext uri="{FF2B5EF4-FFF2-40B4-BE49-F238E27FC236}">
                <a16:creationId xmlns:a16="http://schemas.microsoft.com/office/drawing/2014/main" id="{36823A9F-CF77-DF41-8EB9-2E54BA013CD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886"/>
          <a:stretch/>
        </p:blipFill>
        <p:spPr>
          <a:xfrm>
            <a:off x="265941" y="6155954"/>
            <a:ext cx="1144521" cy="642636"/>
          </a:xfrm>
          <a:prstGeom prst="rect">
            <a:avLst/>
          </a:prstGeom>
        </p:spPr>
      </p:pic>
      <p:pic>
        <p:nvPicPr>
          <p:cNvPr id="6" name="Picture 5">
            <a:extLst>
              <a:ext uri="{FF2B5EF4-FFF2-40B4-BE49-F238E27FC236}">
                <a16:creationId xmlns:a16="http://schemas.microsoft.com/office/drawing/2014/main" id="{D1BF0B4F-0AD7-E84D-8DDA-0FC7626E7CD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829178"/>
          </a:xfrm>
          <a:prstGeom prst="rect">
            <a:avLst/>
          </a:prstGeom>
        </p:spPr>
      </p:pic>
      <p:sp>
        <p:nvSpPr>
          <p:cNvPr id="7" name="Rectangle 6">
            <a:extLst>
              <a:ext uri="{FF2B5EF4-FFF2-40B4-BE49-F238E27FC236}">
                <a16:creationId xmlns:a16="http://schemas.microsoft.com/office/drawing/2014/main" id="{2138148C-298B-8F48-B52F-FCBF38C29776}"/>
              </a:ext>
            </a:extLst>
          </p:cNvPr>
          <p:cNvSpPr/>
          <p:nvPr userDrawn="1"/>
        </p:nvSpPr>
        <p:spPr>
          <a:xfrm>
            <a:off x="10392" y="0"/>
            <a:ext cx="12192000" cy="4829176"/>
          </a:xfrm>
          <a:prstGeom prst="rect">
            <a:avLst/>
          </a:prstGeom>
          <a:gradFill flip="none" rotWithShape="1">
            <a:gsLst>
              <a:gs pos="0">
                <a:schemeClr val="accent1">
                  <a:lumMod val="67000"/>
                  <a:alpha val="67000"/>
                </a:schemeClr>
              </a:gs>
              <a:gs pos="38000">
                <a:schemeClr val="accent1">
                  <a:lumMod val="60000"/>
                  <a:lumOff val="40000"/>
                  <a:alpha val="50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 name="Subtitle 2">
            <a:extLst>
              <a:ext uri="{FF2B5EF4-FFF2-40B4-BE49-F238E27FC236}">
                <a16:creationId xmlns:a16="http://schemas.microsoft.com/office/drawing/2014/main" id="{A52D0306-CF36-D64B-805B-F246D4E466A7}"/>
              </a:ext>
            </a:extLst>
          </p:cNvPr>
          <p:cNvSpPr>
            <a:spLocks noGrp="1"/>
          </p:cNvSpPr>
          <p:nvPr>
            <p:ph type="subTitle" idx="1" hasCustomPrompt="1"/>
          </p:nvPr>
        </p:nvSpPr>
        <p:spPr>
          <a:xfrm>
            <a:off x="841248" y="5522976"/>
            <a:ext cx="11320732" cy="854015"/>
          </a:xfrm>
        </p:spPr>
        <p:txBody>
          <a:bodyPr/>
          <a:lstStyle>
            <a:lvl1pPr marL="0" indent="0">
              <a:buNone/>
              <a:defRPr sz="3600">
                <a:solidFill>
                  <a:schemeClr val="accent1"/>
                </a:solidFill>
              </a:defRPr>
            </a:lvl1pPr>
          </a:lstStyle>
          <a:p>
            <a:r>
              <a:rPr lang="en-US" dirty="0">
                <a:solidFill>
                  <a:schemeClr val="bg1"/>
                </a:solidFill>
              </a:rPr>
              <a:t>Divider Slide Title</a:t>
            </a:r>
          </a:p>
        </p:txBody>
      </p:sp>
    </p:spTree>
    <p:extLst>
      <p:ext uri="{BB962C8B-B14F-4D97-AF65-F5344CB8AC3E}">
        <p14:creationId xmlns:p14="http://schemas.microsoft.com/office/powerpoint/2010/main" val="2072469978"/>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EC153C13-4E24-2947-9504-0B169D1C7D74}"/>
              </a:ext>
            </a:extLst>
          </p:cNvPr>
          <p:cNvSpPr/>
          <p:nvPr userDrawn="1"/>
        </p:nvSpPr>
        <p:spPr>
          <a:xfrm flipH="1" flipV="1">
            <a:off x="10829575" y="4829176"/>
            <a:ext cx="2724852" cy="2012267"/>
          </a:xfrm>
          <a:prstGeom prst="parallelogram">
            <a:avLst>
              <a:gd name="adj" fmla="val 48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5" name="Picture 4">
            <a:extLst>
              <a:ext uri="{FF2B5EF4-FFF2-40B4-BE49-F238E27FC236}">
                <a16:creationId xmlns:a16="http://schemas.microsoft.com/office/drawing/2014/main" id="{F94D845B-490F-AD42-9E7D-C74871A9CB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886"/>
          <a:stretch/>
        </p:blipFill>
        <p:spPr>
          <a:xfrm>
            <a:off x="265941" y="6155954"/>
            <a:ext cx="1144521" cy="642636"/>
          </a:xfrm>
          <a:prstGeom prst="rect">
            <a:avLst/>
          </a:prstGeom>
        </p:spPr>
      </p:pic>
      <p:pic>
        <p:nvPicPr>
          <p:cNvPr id="6" name="Picture 5">
            <a:extLst>
              <a:ext uri="{FF2B5EF4-FFF2-40B4-BE49-F238E27FC236}">
                <a16:creationId xmlns:a16="http://schemas.microsoft.com/office/drawing/2014/main" id="{2BF2CCCA-16D3-7E43-BD82-B21FDEEBBB3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829178"/>
          </a:xfrm>
          <a:prstGeom prst="rect">
            <a:avLst/>
          </a:prstGeom>
        </p:spPr>
      </p:pic>
      <p:sp>
        <p:nvSpPr>
          <p:cNvPr id="7" name="Rectangle 6">
            <a:extLst>
              <a:ext uri="{FF2B5EF4-FFF2-40B4-BE49-F238E27FC236}">
                <a16:creationId xmlns:a16="http://schemas.microsoft.com/office/drawing/2014/main" id="{8A2E4B5B-29A1-F741-8A14-96B3F57D5850}"/>
              </a:ext>
            </a:extLst>
          </p:cNvPr>
          <p:cNvSpPr/>
          <p:nvPr userDrawn="1"/>
        </p:nvSpPr>
        <p:spPr>
          <a:xfrm>
            <a:off x="10392" y="0"/>
            <a:ext cx="12192000" cy="4829176"/>
          </a:xfrm>
          <a:prstGeom prst="rect">
            <a:avLst/>
          </a:prstGeom>
          <a:gradFill flip="none" rotWithShape="1">
            <a:gsLst>
              <a:gs pos="0">
                <a:schemeClr val="accent1">
                  <a:lumMod val="67000"/>
                  <a:alpha val="67000"/>
                </a:schemeClr>
              </a:gs>
              <a:gs pos="38000">
                <a:schemeClr val="accent1">
                  <a:lumMod val="60000"/>
                  <a:lumOff val="40000"/>
                  <a:alpha val="50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 name="Subtitle 2">
            <a:extLst>
              <a:ext uri="{FF2B5EF4-FFF2-40B4-BE49-F238E27FC236}">
                <a16:creationId xmlns:a16="http://schemas.microsoft.com/office/drawing/2014/main" id="{98520608-D911-7D47-B36B-AB22B6A3626F}"/>
              </a:ext>
            </a:extLst>
          </p:cNvPr>
          <p:cNvSpPr>
            <a:spLocks noGrp="1"/>
          </p:cNvSpPr>
          <p:nvPr>
            <p:ph type="subTitle" idx="1" hasCustomPrompt="1"/>
          </p:nvPr>
        </p:nvSpPr>
        <p:spPr>
          <a:xfrm>
            <a:off x="841248" y="5522976"/>
            <a:ext cx="11320732" cy="854015"/>
          </a:xfrm>
        </p:spPr>
        <p:txBody>
          <a:bodyPr/>
          <a:lstStyle>
            <a:lvl1pPr marL="0" indent="0">
              <a:buNone/>
              <a:defRPr sz="3600">
                <a:solidFill>
                  <a:schemeClr val="accent1"/>
                </a:solidFill>
              </a:defRPr>
            </a:lvl1pPr>
          </a:lstStyle>
          <a:p>
            <a:r>
              <a:rPr lang="en-US" dirty="0">
                <a:solidFill>
                  <a:schemeClr val="bg1"/>
                </a:solidFill>
              </a:rPr>
              <a:t>Divider Slide Title</a:t>
            </a:r>
          </a:p>
        </p:txBody>
      </p:sp>
    </p:spTree>
    <p:extLst>
      <p:ext uri="{BB962C8B-B14F-4D97-AF65-F5344CB8AC3E}">
        <p14:creationId xmlns:p14="http://schemas.microsoft.com/office/powerpoint/2010/main" val="997885213"/>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2509EEA0-868E-614E-8EC0-4F618FDE7DD4}"/>
              </a:ext>
            </a:extLst>
          </p:cNvPr>
          <p:cNvSpPr/>
          <p:nvPr userDrawn="1"/>
        </p:nvSpPr>
        <p:spPr>
          <a:xfrm flipH="1" flipV="1">
            <a:off x="10829575" y="4829176"/>
            <a:ext cx="2724852" cy="2012267"/>
          </a:xfrm>
          <a:prstGeom prst="parallelogram">
            <a:avLst>
              <a:gd name="adj" fmla="val 48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5" name="Picture 4">
            <a:extLst>
              <a:ext uri="{FF2B5EF4-FFF2-40B4-BE49-F238E27FC236}">
                <a16:creationId xmlns:a16="http://schemas.microsoft.com/office/drawing/2014/main" id="{CC711BD7-5C88-334B-AF4B-AB15FD8443E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886"/>
          <a:stretch/>
        </p:blipFill>
        <p:spPr>
          <a:xfrm>
            <a:off x="265941" y="6155954"/>
            <a:ext cx="1144521" cy="642636"/>
          </a:xfrm>
          <a:prstGeom prst="rect">
            <a:avLst/>
          </a:prstGeom>
        </p:spPr>
      </p:pic>
      <p:pic>
        <p:nvPicPr>
          <p:cNvPr id="6" name="Picture 5">
            <a:extLst>
              <a:ext uri="{FF2B5EF4-FFF2-40B4-BE49-F238E27FC236}">
                <a16:creationId xmlns:a16="http://schemas.microsoft.com/office/drawing/2014/main" id="{D2C2E288-69EE-C14F-B02A-3623B08ACEF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1"/>
            <a:ext cx="12192000" cy="4829179"/>
          </a:xfrm>
          <a:prstGeom prst="rect">
            <a:avLst/>
          </a:prstGeom>
        </p:spPr>
      </p:pic>
      <p:sp>
        <p:nvSpPr>
          <p:cNvPr id="7" name="Rectangle 6">
            <a:extLst>
              <a:ext uri="{FF2B5EF4-FFF2-40B4-BE49-F238E27FC236}">
                <a16:creationId xmlns:a16="http://schemas.microsoft.com/office/drawing/2014/main" id="{990A1704-20E8-144E-B7ED-0E27C267984C}"/>
              </a:ext>
            </a:extLst>
          </p:cNvPr>
          <p:cNvSpPr/>
          <p:nvPr userDrawn="1"/>
        </p:nvSpPr>
        <p:spPr>
          <a:xfrm>
            <a:off x="10392" y="0"/>
            <a:ext cx="12192000" cy="4829176"/>
          </a:xfrm>
          <a:prstGeom prst="rect">
            <a:avLst/>
          </a:prstGeom>
          <a:gradFill flip="none" rotWithShape="1">
            <a:gsLst>
              <a:gs pos="0">
                <a:schemeClr val="accent1">
                  <a:lumMod val="67000"/>
                  <a:alpha val="67000"/>
                </a:schemeClr>
              </a:gs>
              <a:gs pos="38000">
                <a:schemeClr val="accent1">
                  <a:lumMod val="60000"/>
                  <a:lumOff val="40000"/>
                  <a:alpha val="50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 name="Subtitle 2">
            <a:extLst>
              <a:ext uri="{FF2B5EF4-FFF2-40B4-BE49-F238E27FC236}">
                <a16:creationId xmlns:a16="http://schemas.microsoft.com/office/drawing/2014/main" id="{36F657A7-223A-214B-BA2B-4DF9DDDED8EE}"/>
              </a:ext>
            </a:extLst>
          </p:cNvPr>
          <p:cNvSpPr>
            <a:spLocks noGrp="1"/>
          </p:cNvSpPr>
          <p:nvPr>
            <p:ph type="subTitle" idx="1" hasCustomPrompt="1"/>
          </p:nvPr>
        </p:nvSpPr>
        <p:spPr>
          <a:xfrm>
            <a:off x="841248" y="5522976"/>
            <a:ext cx="11320732" cy="854015"/>
          </a:xfrm>
        </p:spPr>
        <p:txBody>
          <a:bodyPr/>
          <a:lstStyle>
            <a:lvl1pPr marL="0" indent="0">
              <a:buNone/>
              <a:defRPr sz="3600">
                <a:solidFill>
                  <a:schemeClr val="accent1"/>
                </a:solidFill>
              </a:defRPr>
            </a:lvl1pPr>
          </a:lstStyle>
          <a:p>
            <a:r>
              <a:rPr lang="en-US" dirty="0">
                <a:solidFill>
                  <a:schemeClr val="bg1"/>
                </a:solidFill>
              </a:rPr>
              <a:t>Divider Slide Title</a:t>
            </a:r>
          </a:p>
        </p:txBody>
      </p:sp>
    </p:spTree>
    <p:extLst>
      <p:ext uri="{BB962C8B-B14F-4D97-AF65-F5344CB8AC3E}">
        <p14:creationId xmlns:p14="http://schemas.microsoft.com/office/powerpoint/2010/main" val="512720876"/>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315AD5-A21F-B441-AB9C-2FE92DDAC762}"/>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3F748AE-21E9-0F43-B07F-45ED841C5D11}"/>
              </a:ext>
            </a:extLst>
          </p:cNvPr>
          <p:cNvSpPr/>
          <p:nvPr userDrawn="1"/>
        </p:nvSpPr>
        <p:spPr>
          <a:xfrm>
            <a:off x="0" y="0"/>
            <a:ext cx="12192000" cy="6858000"/>
          </a:xfrm>
          <a:prstGeom prst="rect">
            <a:avLst/>
          </a:prstGeom>
          <a:gradFill flip="none" rotWithShape="1">
            <a:gsLst>
              <a:gs pos="0">
                <a:schemeClr val="accent1">
                  <a:lumMod val="67000"/>
                  <a:alpha val="67000"/>
                </a:schemeClr>
              </a:gs>
              <a:gs pos="38000">
                <a:schemeClr val="accent1">
                  <a:lumMod val="60000"/>
                  <a:lumOff val="40000"/>
                  <a:alpha val="75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7" name="Parallelogram 6">
            <a:extLst>
              <a:ext uri="{FF2B5EF4-FFF2-40B4-BE49-F238E27FC236}">
                <a16:creationId xmlns:a16="http://schemas.microsoft.com/office/drawing/2014/main" id="{36BEF36E-2257-1849-B0DE-FC8797C5E197}"/>
              </a:ext>
            </a:extLst>
          </p:cNvPr>
          <p:cNvSpPr/>
          <p:nvPr userDrawn="1"/>
        </p:nvSpPr>
        <p:spPr>
          <a:xfrm flipH="1" flipV="1">
            <a:off x="-1250148" y="3151311"/>
            <a:ext cx="10515599" cy="2585127"/>
          </a:xfrm>
          <a:prstGeom prst="parallelogram">
            <a:avLst>
              <a:gd name="adj" fmla="val 48779"/>
            </a:avLst>
          </a:prstGeom>
          <a:solidFill>
            <a:srgbClr val="00567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B7169B1-161C-AC40-8E26-1DADA948825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2569" y="298961"/>
            <a:ext cx="3298697" cy="1800224"/>
          </a:xfrm>
          <a:prstGeom prst="rect">
            <a:avLst/>
          </a:prstGeom>
        </p:spPr>
      </p:pic>
      <p:sp>
        <p:nvSpPr>
          <p:cNvPr id="9" name="Title 11">
            <a:extLst>
              <a:ext uri="{FF2B5EF4-FFF2-40B4-BE49-F238E27FC236}">
                <a16:creationId xmlns:a16="http://schemas.microsoft.com/office/drawing/2014/main" id="{F098571C-7940-5D45-8918-AC78C5404649}"/>
              </a:ext>
            </a:extLst>
          </p:cNvPr>
          <p:cNvSpPr>
            <a:spLocks noGrp="1"/>
          </p:cNvSpPr>
          <p:nvPr>
            <p:ph type="title" hasCustomPrompt="1"/>
          </p:nvPr>
        </p:nvSpPr>
        <p:spPr>
          <a:xfrm>
            <a:off x="402336" y="2670048"/>
            <a:ext cx="11320963" cy="2317548"/>
          </a:xfrm>
        </p:spPr>
        <p:txBody>
          <a:bodyPr anchor="b" anchorCtr="0">
            <a:normAutofit/>
          </a:bodyPr>
          <a:lstStyle>
            <a:lvl1pPr>
              <a:defRPr sz="5400">
                <a:solidFill>
                  <a:schemeClr val="bg1"/>
                </a:solidFill>
              </a:defRPr>
            </a:lvl1pPr>
          </a:lstStyle>
          <a:p>
            <a:r>
              <a:rPr lang="en-US" dirty="0"/>
              <a:t>Title of Presentation</a:t>
            </a:r>
          </a:p>
        </p:txBody>
      </p:sp>
      <p:sp>
        <p:nvSpPr>
          <p:cNvPr id="13" name="Subtitle 2">
            <a:extLst>
              <a:ext uri="{FF2B5EF4-FFF2-40B4-BE49-F238E27FC236}">
                <a16:creationId xmlns:a16="http://schemas.microsoft.com/office/drawing/2014/main" id="{C24D67CD-2A98-CC4F-990F-BBD7688DC5CA}"/>
              </a:ext>
            </a:extLst>
          </p:cNvPr>
          <p:cNvSpPr>
            <a:spLocks noGrp="1"/>
          </p:cNvSpPr>
          <p:nvPr>
            <p:ph type="subTitle" idx="1" hasCustomPrompt="1"/>
          </p:nvPr>
        </p:nvSpPr>
        <p:spPr>
          <a:xfrm>
            <a:off x="402567" y="4804915"/>
            <a:ext cx="11320732" cy="854015"/>
          </a:xfrm>
        </p:spPr>
        <p:txBody>
          <a:bodyPr/>
          <a:lstStyle>
            <a:lvl1pPr marL="0" indent="0">
              <a:buNone/>
              <a:defRPr>
                <a:solidFill>
                  <a:schemeClr val="bg1"/>
                </a:solidFill>
              </a:defRPr>
            </a:lvl1pPr>
          </a:lstStyle>
          <a:p>
            <a:r>
              <a:rPr lang="en-US" dirty="0">
                <a:solidFill>
                  <a:schemeClr val="bg1"/>
                </a:solidFill>
              </a:rPr>
              <a:t>Subtitle or Speaker Names</a:t>
            </a:r>
          </a:p>
        </p:txBody>
      </p:sp>
    </p:spTree>
    <p:extLst>
      <p:ext uri="{BB962C8B-B14F-4D97-AF65-F5344CB8AC3E}">
        <p14:creationId xmlns:p14="http://schemas.microsoft.com/office/powerpoint/2010/main" val="1005018781"/>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26B602-A0B0-304A-B5AE-4709AA894099}"/>
              </a:ext>
            </a:extLst>
          </p:cNvPr>
          <p:cNvSpPr>
            <a:spLocks noGrp="1"/>
          </p:cNvSpPr>
          <p:nvPr>
            <p:ph type="sldNum" sz="quarter" idx="10"/>
          </p:nvPr>
        </p:nvSpPr>
        <p:spPr>
          <a:xfrm>
            <a:off x="11447252" y="6219060"/>
            <a:ext cx="474453" cy="365125"/>
          </a:xfrm>
          <a:prstGeom prst="rect">
            <a:avLst/>
          </a:prstGeom>
        </p:spPr>
        <p:txBody>
          <a:bodyPr/>
          <a:lstStyle/>
          <a:p>
            <a:fld id="{4593E972-DFF1-411A-9A8E-8FA2F90BCA7F}" type="slidenum">
              <a:rPr lang="en-US" smtClean="0"/>
              <a:pPr/>
              <a:t>‹#›</a:t>
            </a:fld>
            <a:endParaRPr lang="en-US" dirty="0"/>
          </a:p>
        </p:txBody>
      </p:sp>
      <p:sp>
        <p:nvSpPr>
          <p:cNvPr id="4" name="Footer Placeholder 3">
            <a:extLst>
              <a:ext uri="{FF2B5EF4-FFF2-40B4-BE49-F238E27FC236}">
                <a16:creationId xmlns:a16="http://schemas.microsoft.com/office/drawing/2014/main" id="{1BEDC424-1DE3-9547-BD59-7BC68FF86B28}"/>
              </a:ext>
            </a:extLst>
          </p:cNvPr>
          <p:cNvSpPr>
            <a:spLocks noGrp="1"/>
          </p:cNvSpPr>
          <p:nvPr>
            <p:ph type="ftr" sz="quarter" idx="11"/>
          </p:nvPr>
        </p:nvSpPr>
        <p:spPr>
          <a:xfrm>
            <a:off x="1651282" y="6301277"/>
            <a:ext cx="6655356" cy="366183"/>
          </a:xfrm>
          <a:prstGeom prst="rect">
            <a:avLst/>
          </a:prstGeom>
        </p:spPr>
        <p:txBody>
          <a:bodyPr/>
          <a:lstStyle/>
          <a:p>
            <a:endParaRPr lang="en-US" dirty="0"/>
          </a:p>
        </p:txBody>
      </p:sp>
      <p:grpSp>
        <p:nvGrpSpPr>
          <p:cNvPr id="5" name="Group 4">
            <a:extLst>
              <a:ext uri="{FF2B5EF4-FFF2-40B4-BE49-F238E27FC236}">
                <a16:creationId xmlns:a16="http://schemas.microsoft.com/office/drawing/2014/main" id="{3AA0404E-A3B3-A842-B7DC-90998ECC092A}"/>
              </a:ext>
            </a:extLst>
          </p:cNvPr>
          <p:cNvGrpSpPr/>
          <p:nvPr userDrawn="1"/>
        </p:nvGrpSpPr>
        <p:grpSpPr>
          <a:xfrm>
            <a:off x="2" y="-1"/>
            <a:ext cx="12226209" cy="6858001"/>
            <a:chOff x="-189832" y="-80170"/>
            <a:chExt cx="12369133" cy="6938171"/>
          </a:xfrm>
        </p:grpSpPr>
        <p:pic>
          <p:nvPicPr>
            <p:cNvPr id="6" name="Picture 5">
              <a:extLst>
                <a:ext uri="{FF2B5EF4-FFF2-40B4-BE49-F238E27FC236}">
                  <a16:creationId xmlns:a16="http://schemas.microsoft.com/office/drawing/2014/main" id="{10868C69-0F19-9445-8842-957F6B26A2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0169"/>
              <a:ext cx="12179301" cy="6938169"/>
            </a:xfrm>
            <a:prstGeom prst="rect">
              <a:avLst/>
            </a:prstGeom>
          </p:spPr>
        </p:pic>
        <p:sp>
          <p:nvSpPr>
            <p:cNvPr id="7" name="Rectangle 6">
              <a:extLst>
                <a:ext uri="{FF2B5EF4-FFF2-40B4-BE49-F238E27FC236}">
                  <a16:creationId xmlns:a16="http://schemas.microsoft.com/office/drawing/2014/main" id="{EB47E7C4-374C-5246-AD44-576F157A0790}"/>
                </a:ext>
              </a:extLst>
            </p:cNvPr>
            <p:cNvSpPr/>
            <p:nvPr userDrawn="1"/>
          </p:nvSpPr>
          <p:spPr>
            <a:xfrm>
              <a:off x="-189832" y="-80170"/>
              <a:ext cx="4581236" cy="6938171"/>
            </a:xfrm>
            <a:prstGeom prst="rect">
              <a:avLst/>
            </a:prstGeom>
            <a:gradFill flip="none" rotWithShape="1">
              <a:gsLst>
                <a:gs pos="0">
                  <a:schemeClr val="bg1"/>
                </a:gs>
                <a:gs pos="99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8" name="Rectangle 7">
            <a:extLst>
              <a:ext uri="{FF2B5EF4-FFF2-40B4-BE49-F238E27FC236}">
                <a16:creationId xmlns:a16="http://schemas.microsoft.com/office/drawing/2014/main" id="{D1EAAFB8-37E5-ED43-BE67-CE17B47A9E52}"/>
              </a:ext>
            </a:extLst>
          </p:cNvPr>
          <p:cNvSpPr/>
          <p:nvPr userDrawn="1"/>
        </p:nvSpPr>
        <p:spPr>
          <a:xfrm>
            <a:off x="0" y="-3"/>
            <a:ext cx="12192000" cy="6858000"/>
          </a:xfrm>
          <a:prstGeom prst="rect">
            <a:avLst/>
          </a:prstGeom>
          <a:gradFill flip="none" rotWithShape="1">
            <a:gsLst>
              <a:gs pos="0">
                <a:schemeClr val="accent1">
                  <a:lumMod val="67000"/>
                  <a:alpha val="67000"/>
                </a:schemeClr>
              </a:gs>
              <a:gs pos="38000">
                <a:schemeClr val="accent1">
                  <a:lumMod val="60000"/>
                  <a:lumOff val="40000"/>
                  <a:alpha val="75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 name="Parallelogram 8">
            <a:extLst>
              <a:ext uri="{FF2B5EF4-FFF2-40B4-BE49-F238E27FC236}">
                <a16:creationId xmlns:a16="http://schemas.microsoft.com/office/drawing/2014/main" id="{D398D0A8-C7F8-F648-9656-0831A7A6EA34}"/>
              </a:ext>
            </a:extLst>
          </p:cNvPr>
          <p:cNvSpPr/>
          <p:nvPr userDrawn="1"/>
        </p:nvSpPr>
        <p:spPr>
          <a:xfrm flipH="1" flipV="1">
            <a:off x="-1250148" y="3151311"/>
            <a:ext cx="10515599" cy="2585127"/>
          </a:xfrm>
          <a:prstGeom prst="parallelogram">
            <a:avLst>
              <a:gd name="adj" fmla="val 48779"/>
            </a:avLst>
          </a:prstGeom>
          <a:solidFill>
            <a:srgbClr val="00567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DC4113A-BA5E-0645-AAA7-590BCFA2EA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2569" y="298961"/>
            <a:ext cx="3298697" cy="1800224"/>
          </a:xfrm>
          <a:prstGeom prst="rect">
            <a:avLst/>
          </a:prstGeom>
        </p:spPr>
      </p:pic>
      <p:sp>
        <p:nvSpPr>
          <p:cNvPr id="16" name="Title 11">
            <a:extLst>
              <a:ext uri="{FF2B5EF4-FFF2-40B4-BE49-F238E27FC236}">
                <a16:creationId xmlns:a16="http://schemas.microsoft.com/office/drawing/2014/main" id="{4C8FD241-0F6E-2149-96A4-0CF8344E575B}"/>
              </a:ext>
            </a:extLst>
          </p:cNvPr>
          <p:cNvSpPr>
            <a:spLocks noGrp="1"/>
          </p:cNvSpPr>
          <p:nvPr>
            <p:ph type="title" hasCustomPrompt="1"/>
          </p:nvPr>
        </p:nvSpPr>
        <p:spPr>
          <a:xfrm>
            <a:off x="402336" y="2670048"/>
            <a:ext cx="11320963" cy="2317548"/>
          </a:xfrm>
        </p:spPr>
        <p:txBody>
          <a:bodyPr anchor="b" anchorCtr="0">
            <a:normAutofit/>
          </a:bodyPr>
          <a:lstStyle>
            <a:lvl1pPr>
              <a:defRPr sz="5400">
                <a:solidFill>
                  <a:schemeClr val="bg1"/>
                </a:solidFill>
              </a:defRPr>
            </a:lvl1pPr>
          </a:lstStyle>
          <a:p>
            <a:r>
              <a:rPr lang="en-US" dirty="0"/>
              <a:t>Title of Presentation</a:t>
            </a:r>
          </a:p>
        </p:txBody>
      </p:sp>
      <p:sp>
        <p:nvSpPr>
          <p:cNvPr id="14" name="Subtitle 2">
            <a:extLst>
              <a:ext uri="{FF2B5EF4-FFF2-40B4-BE49-F238E27FC236}">
                <a16:creationId xmlns:a16="http://schemas.microsoft.com/office/drawing/2014/main" id="{1DBB5BC6-5585-EE4B-B66D-0E5A515854F4}"/>
              </a:ext>
            </a:extLst>
          </p:cNvPr>
          <p:cNvSpPr>
            <a:spLocks noGrp="1"/>
          </p:cNvSpPr>
          <p:nvPr>
            <p:ph type="subTitle" idx="1" hasCustomPrompt="1"/>
          </p:nvPr>
        </p:nvSpPr>
        <p:spPr>
          <a:xfrm>
            <a:off x="402567" y="4804915"/>
            <a:ext cx="11320732" cy="854015"/>
          </a:xfrm>
        </p:spPr>
        <p:txBody>
          <a:bodyPr/>
          <a:lstStyle>
            <a:lvl1pPr marL="0" indent="0">
              <a:buNone/>
              <a:defRPr>
                <a:solidFill>
                  <a:schemeClr val="bg1"/>
                </a:solidFill>
              </a:defRPr>
            </a:lvl1pPr>
          </a:lstStyle>
          <a:p>
            <a:r>
              <a:rPr lang="en-US" dirty="0">
                <a:solidFill>
                  <a:schemeClr val="bg1"/>
                </a:solidFill>
              </a:rPr>
              <a:t>Subtitle or Speaker Names</a:t>
            </a:r>
          </a:p>
        </p:txBody>
      </p:sp>
    </p:spTree>
    <p:extLst>
      <p:ext uri="{BB962C8B-B14F-4D97-AF65-F5344CB8AC3E}">
        <p14:creationId xmlns:p14="http://schemas.microsoft.com/office/powerpoint/2010/main" val="388052114"/>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28B9E2-9175-6446-A888-6B55475A08D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7408"/>
            <a:ext cx="12266018" cy="6865407"/>
          </a:xfrm>
          <a:prstGeom prst="rect">
            <a:avLst/>
          </a:prstGeom>
        </p:spPr>
      </p:pic>
      <p:sp>
        <p:nvSpPr>
          <p:cNvPr id="14" name="Rectangle 13">
            <a:extLst>
              <a:ext uri="{FF2B5EF4-FFF2-40B4-BE49-F238E27FC236}">
                <a16:creationId xmlns:a16="http://schemas.microsoft.com/office/drawing/2014/main" id="{B618284B-9CC5-AD43-8484-220C7D34CBA9}"/>
              </a:ext>
            </a:extLst>
          </p:cNvPr>
          <p:cNvSpPr/>
          <p:nvPr userDrawn="1"/>
        </p:nvSpPr>
        <p:spPr>
          <a:xfrm>
            <a:off x="0" y="-7408"/>
            <a:ext cx="12299087" cy="6858000"/>
          </a:xfrm>
          <a:prstGeom prst="rect">
            <a:avLst/>
          </a:prstGeom>
          <a:gradFill flip="none" rotWithShape="1">
            <a:gsLst>
              <a:gs pos="0">
                <a:schemeClr val="accent1">
                  <a:lumMod val="67000"/>
                  <a:alpha val="67000"/>
                </a:schemeClr>
              </a:gs>
              <a:gs pos="38000">
                <a:schemeClr val="accent1">
                  <a:lumMod val="60000"/>
                  <a:lumOff val="40000"/>
                  <a:alpha val="75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5" name="Parallelogram 14">
            <a:extLst>
              <a:ext uri="{FF2B5EF4-FFF2-40B4-BE49-F238E27FC236}">
                <a16:creationId xmlns:a16="http://schemas.microsoft.com/office/drawing/2014/main" id="{BCB35450-C2C0-D446-A4E3-AE39E44BD868}"/>
              </a:ext>
            </a:extLst>
          </p:cNvPr>
          <p:cNvSpPr/>
          <p:nvPr userDrawn="1"/>
        </p:nvSpPr>
        <p:spPr>
          <a:xfrm flipH="1" flipV="1">
            <a:off x="-1250148" y="3151311"/>
            <a:ext cx="10515599" cy="2585127"/>
          </a:xfrm>
          <a:prstGeom prst="parallelogram">
            <a:avLst>
              <a:gd name="adj" fmla="val 48779"/>
            </a:avLst>
          </a:prstGeom>
          <a:solidFill>
            <a:srgbClr val="00567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E8F7137C-FA59-E44D-8351-F743C24F363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2569" y="298961"/>
            <a:ext cx="3298697" cy="1800224"/>
          </a:xfrm>
          <a:prstGeom prst="rect">
            <a:avLst/>
          </a:prstGeom>
        </p:spPr>
      </p:pic>
      <p:sp>
        <p:nvSpPr>
          <p:cNvPr id="19" name="Title 11">
            <a:extLst>
              <a:ext uri="{FF2B5EF4-FFF2-40B4-BE49-F238E27FC236}">
                <a16:creationId xmlns:a16="http://schemas.microsoft.com/office/drawing/2014/main" id="{A63FA086-9A44-6E43-A7D8-AA17251FB3DD}"/>
              </a:ext>
            </a:extLst>
          </p:cNvPr>
          <p:cNvSpPr>
            <a:spLocks noGrp="1"/>
          </p:cNvSpPr>
          <p:nvPr>
            <p:ph type="title" hasCustomPrompt="1"/>
          </p:nvPr>
        </p:nvSpPr>
        <p:spPr>
          <a:xfrm>
            <a:off x="402336" y="2670048"/>
            <a:ext cx="11320963" cy="2317548"/>
          </a:xfrm>
        </p:spPr>
        <p:txBody>
          <a:bodyPr anchor="b" anchorCtr="0">
            <a:normAutofit/>
          </a:bodyPr>
          <a:lstStyle>
            <a:lvl1pPr>
              <a:defRPr sz="5400">
                <a:solidFill>
                  <a:schemeClr val="bg1"/>
                </a:solidFill>
              </a:defRPr>
            </a:lvl1pPr>
          </a:lstStyle>
          <a:p>
            <a:r>
              <a:rPr lang="en-US" dirty="0"/>
              <a:t>Title of Presentation</a:t>
            </a:r>
          </a:p>
        </p:txBody>
      </p:sp>
      <p:sp>
        <p:nvSpPr>
          <p:cNvPr id="20" name="Subtitle 2">
            <a:extLst>
              <a:ext uri="{FF2B5EF4-FFF2-40B4-BE49-F238E27FC236}">
                <a16:creationId xmlns:a16="http://schemas.microsoft.com/office/drawing/2014/main" id="{EED5E6B5-B84A-7E45-B7D0-5DB7CA4A0CF0}"/>
              </a:ext>
            </a:extLst>
          </p:cNvPr>
          <p:cNvSpPr>
            <a:spLocks noGrp="1"/>
          </p:cNvSpPr>
          <p:nvPr>
            <p:ph type="subTitle" idx="1" hasCustomPrompt="1"/>
          </p:nvPr>
        </p:nvSpPr>
        <p:spPr>
          <a:xfrm>
            <a:off x="402567" y="4804915"/>
            <a:ext cx="11320732" cy="854015"/>
          </a:xfrm>
        </p:spPr>
        <p:txBody>
          <a:bodyPr/>
          <a:lstStyle>
            <a:lvl1pPr marL="0" indent="0">
              <a:buNone/>
              <a:defRPr>
                <a:solidFill>
                  <a:schemeClr val="bg1"/>
                </a:solidFill>
              </a:defRPr>
            </a:lvl1pPr>
          </a:lstStyle>
          <a:p>
            <a:r>
              <a:rPr lang="en-US" dirty="0">
                <a:solidFill>
                  <a:schemeClr val="bg1"/>
                </a:solidFill>
              </a:rPr>
              <a:t>Subtitle or Speaker Names</a:t>
            </a:r>
          </a:p>
        </p:txBody>
      </p:sp>
    </p:spTree>
    <p:extLst>
      <p:ext uri="{BB962C8B-B14F-4D97-AF65-F5344CB8AC3E}">
        <p14:creationId xmlns:p14="http://schemas.microsoft.com/office/powerpoint/2010/main" val="3409328788"/>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E66BE2-E1F8-CC4A-A4FE-C5EABC9B4DB8}"/>
              </a:ext>
            </a:extLst>
          </p:cNvPr>
          <p:cNvSpPr>
            <a:spLocks noGrp="1"/>
          </p:cNvSpPr>
          <p:nvPr>
            <p:ph type="sldNum" sz="quarter" idx="10"/>
          </p:nvPr>
        </p:nvSpPr>
        <p:spPr>
          <a:xfrm>
            <a:off x="11447252" y="6219060"/>
            <a:ext cx="474453" cy="365125"/>
          </a:xfrm>
          <a:prstGeom prst="rect">
            <a:avLst/>
          </a:prstGeom>
        </p:spPr>
        <p:txBody>
          <a:bodyPr/>
          <a:lstStyle/>
          <a:p>
            <a:fld id="{4593E972-DFF1-411A-9A8E-8FA2F90BCA7F}" type="slidenum">
              <a:rPr lang="en-US" smtClean="0"/>
              <a:pPr/>
              <a:t>‹#›</a:t>
            </a:fld>
            <a:endParaRPr lang="en-US" dirty="0"/>
          </a:p>
        </p:txBody>
      </p:sp>
      <p:sp>
        <p:nvSpPr>
          <p:cNvPr id="4" name="Footer Placeholder 3">
            <a:extLst>
              <a:ext uri="{FF2B5EF4-FFF2-40B4-BE49-F238E27FC236}">
                <a16:creationId xmlns:a16="http://schemas.microsoft.com/office/drawing/2014/main" id="{F92E9B71-E31A-CD48-9134-955D9A534008}"/>
              </a:ext>
            </a:extLst>
          </p:cNvPr>
          <p:cNvSpPr>
            <a:spLocks noGrp="1"/>
          </p:cNvSpPr>
          <p:nvPr>
            <p:ph type="ftr" sz="quarter" idx="11"/>
          </p:nvPr>
        </p:nvSpPr>
        <p:spPr>
          <a:xfrm>
            <a:off x="1651282" y="6301277"/>
            <a:ext cx="6655356" cy="366183"/>
          </a:xfrm>
          <a:prstGeom prst="rect">
            <a:avLst/>
          </a:prstGeom>
        </p:spPr>
        <p:txBody>
          <a:bodyPr/>
          <a:lstStyle/>
          <a:p>
            <a:endParaRPr lang="en-US" dirty="0"/>
          </a:p>
        </p:txBody>
      </p:sp>
      <p:grpSp>
        <p:nvGrpSpPr>
          <p:cNvPr id="5" name="Group 4">
            <a:extLst>
              <a:ext uri="{FF2B5EF4-FFF2-40B4-BE49-F238E27FC236}">
                <a16:creationId xmlns:a16="http://schemas.microsoft.com/office/drawing/2014/main" id="{9B5AA08F-4469-B24C-99B0-2F383B8185F8}"/>
              </a:ext>
            </a:extLst>
          </p:cNvPr>
          <p:cNvGrpSpPr/>
          <p:nvPr userDrawn="1"/>
        </p:nvGrpSpPr>
        <p:grpSpPr>
          <a:xfrm>
            <a:off x="2" y="-106894"/>
            <a:ext cx="12226205" cy="6964891"/>
            <a:chOff x="1" y="-80170"/>
            <a:chExt cx="12179300" cy="6938170"/>
          </a:xfrm>
        </p:grpSpPr>
        <p:pic>
          <p:nvPicPr>
            <p:cNvPr id="6" name="Picture 5">
              <a:extLst>
                <a:ext uri="{FF2B5EF4-FFF2-40B4-BE49-F238E27FC236}">
                  <a16:creationId xmlns:a16="http://schemas.microsoft.com/office/drawing/2014/main" id="{9192590F-BF6C-CD44-BF95-CC961B04972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
              <a:ext cx="12179300" cy="6858001"/>
            </a:xfrm>
            <a:prstGeom prst="rect">
              <a:avLst/>
            </a:prstGeom>
          </p:spPr>
        </p:pic>
        <p:sp>
          <p:nvSpPr>
            <p:cNvPr id="7" name="Rectangle 6">
              <a:extLst>
                <a:ext uri="{FF2B5EF4-FFF2-40B4-BE49-F238E27FC236}">
                  <a16:creationId xmlns:a16="http://schemas.microsoft.com/office/drawing/2014/main" id="{245C42B3-AF6B-5944-839F-2BDC42B3CD98}"/>
                </a:ext>
              </a:extLst>
            </p:cNvPr>
            <p:cNvSpPr/>
            <p:nvPr/>
          </p:nvSpPr>
          <p:spPr>
            <a:xfrm>
              <a:off x="1" y="-80170"/>
              <a:ext cx="4581236" cy="6938169"/>
            </a:xfrm>
            <a:prstGeom prst="rect">
              <a:avLst/>
            </a:prstGeom>
            <a:gradFill flip="none" rotWithShape="1">
              <a:gsLst>
                <a:gs pos="0">
                  <a:schemeClr val="bg1"/>
                </a:gs>
                <a:gs pos="99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8" name="Rectangle 7">
            <a:extLst>
              <a:ext uri="{FF2B5EF4-FFF2-40B4-BE49-F238E27FC236}">
                <a16:creationId xmlns:a16="http://schemas.microsoft.com/office/drawing/2014/main" id="{CABE7460-A182-754D-ABA7-1D7FEEADEF1D}"/>
              </a:ext>
            </a:extLst>
          </p:cNvPr>
          <p:cNvSpPr/>
          <p:nvPr userDrawn="1"/>
        </p:nvSpPr>
        <p:spPr>
          <a:xfrm>
            <a:off x="3" y="-106894"/>
            <a:ext cx="12226204" cy="6964892"/>
          </a:xfrm>
          <a:prstGeom prst="rect">
            <a:avLst/>
          </a:prstGeom>
          <a:gradFill flip="none" rotWithShape="1">
            <a:gsLst>
              <a:gs pos="0">
                <a:schemeClr val="accent1">
                  <a:lumMod val="67000"/>
                  <a:alpha val="67000"/>
                </a:schemeClr>
              </a:gs>
              <a:gs pos="38000">
                <a:schemeClr val="accent1">
                  <a:lumMod val="60000"/>
                  <a:lumOff val="40000"/>
                  <a:alpha val="75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 name="Parallelogram 8">
            <a:extLst>
              <a:ext uri="{FF2B5EF4-FFF2-40B4-BE49-F238E27FC236}">
                <a16:creationId xmlns:a16="http://schemas.microsoft.com/office/drawing/2014/main" id="{2C040984-67A6-8E4A-8DA1-33E5CD16BC11}"/>
              </a:ext>
            </a:extLst>
          </p:cNvPr>
          <p:cNvSpPr/>
          <p:nvPr userDrawn="1"/>
        </p:nvSpPr>
        <p:spPr>
          <a:xfrm flipH="1" flipV="1">
            <a:off x="-1250148" y="3151311"/>
            <a:ext cx="10515599" cy="2585127"/>
          </a:xfrm>
          <a:prstGeom prst="parallelogram">
            <a:avLst>
              <a:gd name="adj" fmla="val 48779"/>
            </a:avLst>
          </a:prstGeom>
          <a:solidFill>
            <a:srgbClr val="00567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EAB03E3-4D03-534D-8640-652C099091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2569" y="298961"/>
            <a:ext cx="3298697" cy="1800224"/>
          </a:xfrm>
          <a:prstGeom prst="rect">
            <a:avLst/>
          </a:prstGeom>
        </p:spPr>
      </p:pic>
      <p:sp>
        <p:nvSpPr>
          <p:cNvPr id="13" name="Title 11">
            <a:extLst>
              <a:ext uri="{FF2B5EF4-FFF2-40B4-BE49-F238E27FC236}">
                <a16:creationId xmlns:a16="http://schemas.microsoft.com/office/drawing/2014/main" id="{787E9780-F8C1-1A49-8F19-DB1138F76128}"/>
              </a:ext>
            </a:extLst>
          </p:cNvPr>
          <p:cNvSpPr>
            <a:spLocks noGrp="1"/>
          </p:cNvSpPr>
          <p:nvPr>
            <p:ph type="title" hasCustomPrompt="1"/>
          </p:nvPr>
        </p:nvSpPr>
        <p:spPr>
          <a:xfrm>
            <a:off x="402336" y="2670048"/>
            <a:ext cx="11320963" cy="2317548"/>
          </a:xfrm>
        </p:spPr>
        <p:txBody>
          <a:bodyPr anchor="b" anchorCtr="0">
            <a:normAutofit/>
          </a:bodyPr>
          <a:lstStyle>
            <a:lvl1pPr>
              <a:defRPr sz="5400">
                <a:solidFill>
                  <a:schemeClr val="bg1"/>
                </a:solidFill>
              </a:defRPr>
            </a:lvl1pPr>
          </a:lstStyle>
          <a:p>
            <a:r>
              <a:rPr lang="en-US" dirty="0"/>
              <a:t>Title of Presentation</a:t>
            </a:r>
          </a:p>
        </p:txBody>
      </p:sp>
      <p:sp>
        <p:nvSpPr>
          <p:cNvPr id="21" name="Subtitle 2">
            <a:extLst>
              <a:ext uri="{FF2B5EF4-FFF2-40B4-BE49-F238E27FC236}">
                <a16:creationId xmlns:a16="http://schemas.microsoft.com/office/drawing/2014/main" id="{6414EBFF-56CA-3742-98A5-E97001D1D624}"/>
              </a:ext>
            </a:extLst>
          </p:cNvPr>
          <p:cNvSpPr>
            <a:spLocks noGrp="1"/>
          </p:cNvSpPr>
          <p:nvPr>
            <p:ph type="subTitle" idx="1" hasCustomPrompt="1"/>
          </p:nvPr>
        </p:nvSpPr>
        <p:spPr>
          <a:xfrm>
            <a:off x="402567" y="4804915"/>
            <a:ext cx="11320732" cy="854015"/>
          </a:xfrm>
        </p:spPr>
        <p:txBody>
          <a:bodyPr/>
          <a:lstStyle>
            <a:lvl1pPr marL="0" indent="0">
              <a:buNone/>
              <a:defRPr>
                <a:solidFill>
                  <a:schemeClr val="bg1"/>
                </a:solidFill>
              </a:defRPr>
            </a:lvl1pPr>
          </a:lstStyle>
          <a:p>
            <a:r>
              <a:rPr lang="en-US" dirty="0">
                <a:solidFill>
                  <a:schemeClr val="bg1"/>
                </a:solidFill>
              </a:rPr>
              <a:t>Subtitle or Speaker Names</a:t>
            </a:r>
          </a:p>
        </p:txBody>
      </p:sp>
    </p:spTree>
    <p:extLst>
      <p:ext uri="{BB962C8B-B14F-4D97-AF65-F5344CB8AC3E}">
        <p14:creationId xmlns:p14="http://schemas.microsoft.com/office/powerpoint/2010/main" val="943388189"/>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4C8C150-C653-C243-9F0B-A03EA53F4EB2}"/>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b="-2867"/>
          <a:stretch/>
        </p:blipFill>
        <p:spPr>
          <a:xfrm>
            <a:off x="0" y="98385"/>
            <a:ext cx="12192000" cy="6759615"/>
          </a:xfrm>
          <a:prstGeom prst="rect">
            <a:avLst/>
          </a:prstGeom>
        </p:spPr>
      </p:pic>
      <p:sp>
        <p:nvSpPr>
          <p:cNvPr id="20" name="Rectangle 19">
            <a:extLst>
              <a:ext uri="{FF2B5EF4-FFF2-40B4-BE49-F238E27FC236}">
                <a16:creationId xmlns:a16="http://schemas.microsoft.com/office/drawing/2014/main" id="{218F7D12-2018-E24D-8804-4F2AE255D323}"/>
              </a:ext>
            </a:extLst>
          </p:cNvPr>
          <p:cNvSpPr/>
          <p:nvPr userDrawn="1"/>
        </p:nvSpPr>
        <p:spPr>
          <a:xfrm>
            <a:off x="0" y="0"/>
            <a:ext cx="12192000" cy="6858000"/>
          </a:xfrm>
          <a:prstGeom prst="rect">
            <a:avLst/>
          </a:prstGeom>
          <a:gradFill flip="none" rotWithShape="1">
            <a:gsLst>
              <a:gs pos="0">
                <a:schemeClr val="accent1">
                  <a:lumMod val="67000"/>
                  <a:alpha val="67000"/>
                </a:schemeClr>
              </a:gs>
              <a:gs pos="38000">
                <a:schemeClr val="accent1">
                  <a:lumMod val="60000"/>
                  <a:lumOff val="40000"/>
                  <a:alpha val="75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1" name="Parallelogram 20">
            <a:extLst>
              <a:ext uri="{FF2B5EF4-FFF2-40B4-BE49-F238E27FC236}">
                <a16:creationId xmlns:a16="http://schemas.microsoft.com/office/drawing/2014/main" id="{C0BA7246-B27B-3A48-A336-EDDA1C8CC5EC}"/>
              </a:ext>
            </a:extLst>
          </p:cNvPr>
          <p:cNvSpPr/>
          <p:nvPr userDrawn="1"/>
        </p:nvSpPr>
        <p:spPr>
          <a:xfrm flipH="1" flipV="1">
            <a:off x="-1250148" y="3151311"/>
            <a:ext cx="10515599" cy="2585127"/>
          </a:xfrm>
          <a:prstGeom prst="parallelogram">
            <a:avLst>
              <a:gd name="adj" fmla="val 48779"/>
            </a:avLst>
          </a:prstGeom>
          <a:solidFill>
            <a:srgbClr val="00567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C5EB162F-9951-2841-94E4-053046B064B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2569" y="298961"/>
            <a:ext cx="3298697" cy="1800224"/>
          </a:xfrm>
          <a:prstGeom prst="rect">
            <a:avLst/>
          </a:prstGeom>
        </p:spPr>
      </p:pic>
      <p:sp>
        <p:nvSpPr>
          <p:cNvPr id="25" name="Title 11">
            <a:extLst>
              <a:ext uri="{FF2B5EF4-FFF2-40B4-BE49-F238E27FC236}">
                <a16:creationId xmlns:a16="http://schemas.microsoft.com/office/drawing/2014/main" id="{386A3F78-3BDC-474C-8A71-1C7AF76DE501}"/>
              </a:ext>
            </a:extLst>
          </p:cNvPr>
          <p:cNvSpPr>
            <a:spLocks noGrp="1"/>
          </p:cNvSpPr>
          <p:nvPr>
            <p:ph type="title" hasCustomPrompt="1"/>
          </p:nvPr>
        </p:nvSpPr>
        <p:spPr>
          <a:xfrm>
            <a:off x="402336" y="2670048"/>
            <a:ext cx="11320963" cy="2317548"/>
          </a:xfrm>
        </p:spPr>
        <p:txBody>
          <a:bodyPr anchor="b" anchorCtr="0">
            <a:normAutofit/>
          </a:bodyPr>
          <a:lstStyle>
            <a:lvl1pPr>
              <a:defRPr sz="5400">
                <a:solidFill>
                  <a:schemeClr val="bg1"/>
                </a:solidFill>
              </a:defRPr>
            </a:lvl1pPr>
          </a:lstStyle>
          <a:p>
            <a:r>
              <a:rPr lang="en-US" dirty="0"/>
              <a:t>Title of Presentation</a:t>
            </a:r>
          </a:p>
        </p:txBody>
      </p:sp>
      <p:sp>
        <p:nvSpPr>
          <p:cNvPr id="26" name="Subtitle 2">
            <a:extLst>
              <a:ext uri="{FF2B5EF4-FFF2-40B4-BE49-F238E27FC236}">
                <a16:creationId xmlns:a16="http://schemas.microsoft.com/office/drawing/2014/main" id="{71540164-F26F-1947-A91C-A61CD18E45A4}"/>
              </a:ext>
            </a:extLst>
          </p:cNvPr>
          <p:cNvSpPr>
            <a:spLocks noGrp="1"/>
          </p:cNvSpPr>
          <p:nvPr>
            <p:ph type="subTitle" idx="1" hasCustomPrompt="1"/>
          </p:nvPr>
        </p:nvSpPr>
        <p:spPr>
          <a:xfrm>
            <a:off x="402567" y="4804915"/>
            <a:ext cx="11320732" cy="854015"/>
          </a:xfrm>
        </p:spPr>
        <p:txBody>
          <a:bodyPr/>
          <a:lstStyle>
            <a:lvl1pPr marL="0" indent="0">
              <a:buNone/>
              <a:defRPr>
                <a:solidFill>
                  <a:schemeClr val="bg1"/>
                </a:solidFill>
              </a:defRPr>
            </a:lvl1pPr>
          </a:lstStyle>
          <a:p>
            <a:r>
              <a:rPr lang="en-US" dirty="0">
                <a:solidFill>
                  <a:schemeClr val="bg1"/>
                </a:solidFill>
              </a:rPr>
              <a:t>Subtitle or Speaker Names</a:t>
            </a:r>
          </a:p>
        </p:txBody>
      </p:sp>
    </p:spTree>
    <p:extLst>
      <p:ext uri="{BB962C8B-B14F-4D97-AF65-F5344CB8AC3E}">
        <p14:creationId xmlns:p14="http://schemas.microsoft.com/office/powerpoint/2010/main" val="916028609"/>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69C90D-D568-304F-89BD-36A56277A476}"/>
              </a:ext>
            </a:extLst>
          </p:cNvPr>
          <p:cNvSpPr>
            <a:spLocks noGrp="1"/>
          </p:cNvSpPr>
          <p:nvPr>
            <p:ph type="sldNum" sz="quarter" idx="10"/>
          </p:nvPr>
        </p:nvSpPr>
        <p:spPr>
          <a:xfrm>
            <a:off x="11447252" y="6219060"/>
            <a:ext cx="474453" cy="365125"/>
          </a:xfrm>
          <a:prstGeom prst="rect">
            <a:avLst/>
          </a:prstGeom>
        </p:spPr>
        <p:txBody>
          <a:bodyPr/>
          <a:lstStyle/>
          <a:p>
            <a:fld id="{4593E972-DFF1-411A-9A8E-8FA2F90BCA7F}" type="slidenum">
              <a:rPr lang="en-US" smtClean="0"/>
              <a:pPr/>
              <a:t>‹#›</a:t>
            </a:fld>
            <a:endParaRPr lang="en-US" dirty="0"/>
          </a:p>
        </p:txBody>
      </p:sp>
      <p:sp>
        <p:nvSpPr>
          <p:cNvPr id="4" name="Footer Placeholder 3">
            <a:extLst>
              <a:ext uri="{FF2B5EF4-FFF2-40B4-BE49-F238E27FC236}">
                <a16:creationId xmlns:a16="http://schemas.microsoft.com/office/drawing/2014/main" id="{DD9E88F1-6BD8-AB4F-8FB7-27FCF14E97CC}"/>
              </a:ext>
            </a:extLst>
          </p:cNvPr>
          <p:cNvSpPr>
            <a:spLocks noGrp="1"/>
          </p:cNvSpPr>
          <p:nvPr>
            <p:ph type="ftr" sz="quarter" idx="11"/>
          </p:nvPr>
        </p:nvSpPr>
        <p:spPr>
          <a:xfrm>
            <a:off x="1651282" y="6301277"/>
            <a:ext cx="6655356" cy="366183"/>
          </a:xfrm>
          <a:prstGeom prst="rect">
            <a:avLst/>
          </a:prstGeom>
        </p:spPr>
        <p:txBody>
          <a:bodyPr/>
          <a:lstStyle/>
          <a:p>
            <a:endParaRPr lang="en-US" dirty="0"/>
          </a:p>
        </p:txBody>
      </p:sp>
      <p:pic>
        <p:nvPicPr>
          <p:cNvPr id="5" name="Picture 4">
            <a:extLst>
              <a:ext uri="{FF2B5EF4-FFF2-40B4-BE49-F238E27FC236}">
                <a16:creationId xmlns:a16="http://schemas.microsoft.com/office/drawing/2014/main" id="{C52EC50E-BD5C-D94D-85C1-EE575E34CB5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202391" cy="6814309"/>
          </a:xfrm>
          <a:prstGeom prst="rect">
            <a:avLst/>
          </a:prstGeom>
        </p:spPr>
      </p:pic>
      <p:sp>
        <p:nvSpPr>
          <p:cNvPr id="6" name="Rectangle 5">
            <a:extLst>
              <a:ext uri="{FF2B5EF4-FFF2-40B4-BE49-F238E27FC236}">
                <a16:creationId xmlns:a16="http://schemas.microsoft.com/office/drawing/2014/main" id="{C3DC313E-4A05-4F4F-96EA-29F26DBC1FE3}"/>
              </a:ext>
            </a:extLst>
          </p:cNvPr>
          <p:cNvSpPr/>
          <p:nvPr userDrawn="1"/>
        </p:nvSpPr>
        <p:spPr>
          <a:xfrm>
            <a:off x="1" y="-80170"/>
            <a:ext cx="4581236" cy="6938169"/>
          </a:xfrm>
          <a:prstGeom prst="rect">
            <a:avLst/>
          </a:prstGeom>
          <a:gradFill flip="none" rotWithShape="1">
            <a:gsLst>
              <a:gs pos="0">
                <a:schemeClr val="bg1"/>
              </a:gs>
              <a:gs pos="99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FF2FBFE4-3AA5-F347-A1A2-EC25F9F7A694}"/>
              </a:ext>
            </a:extLst>
          </p:cNvPr>
          <p:cNvSpPr/>
          <p:nvPr userDrawn="1"/>
        </p:nvSpPr>
        <p:spPr>
          <a:xfrm>
            <a:off x="10392" y="0"/>
            <a:ext cx="12192000" cy="6858000"/>
          </a:xfrm>
          <a:prstGeom prst="rect">
            <a:avLst/>
          </a:prstGeom>
          <a:gradFill flip="none" rotWithShape="1">
            <a:gsLst>
              <a:gs pos="0">
                <a:schemeClr val="accent1">
                  <a:lumMod val="67000"/>
                  <a:alpha val="67000"/>
                </a:schemeClr>
              </a:gs>
              <a:gs pos="38000">
                <a:schemeClr val="accent1">
                  <a:lumMod val="60000"/>
                  <a:lumOff val="40000"/>
                  <a:alpha val="75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8" name="Parallelogram 7">
            <a:extLst>
              <a:ext uri="{FF2B5EF4-FFF2-40B4-BE49-F238E27FC236}">
                <a16:creationId xmlns:a16="http://schemas.microsoft.com/office/drawing/2014/main" id="{55025057-DBE9-C349-88F6-DA82E801DD26}"/>
              </a:ext>
            </a:extLst>
          </p:cNvPr>
          <p:cNvSpPr/>
          <p:nvPr userDrawn="1"/>
        </p:nvSpPr>
        <p:spPr>
          <a:xfrm flipH="1" flipV="1">
            <a:off x="-1250148" y="3151311"/>
            <a:ext cx="10515599" cy="2585127"/>
          </a:xfrm>
          <a:prstGeom prst="parallelogram">
            <a:avLst>
              <a:gd name="adj" fmla="val 48779"/>
            </a:avLst>
          </a:prstGeom>
          <a:solidFill>
            <a:srgbClr val="00567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1A412B2-C6A5-2344-BB83-41FF7D1318B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2569" y="298961"/>
            <a:ext cx="3298697" cy="1800224"/>
          </a:xfrm>
          <a:prstGeom prst="rect">
            <a:avLst/>
          </a:prstGeom>
        </p:spPr>
      </p:pic>
      <p:sp>
        <p:nvSpPr>
          <p:cNvPr id="14" name="Title 11">
            <a:extLst>
              <a:ext uri="{FF2B5EF4-FFF2-40B4-BE49-F238E27FC236}">
                <a16:creationId xmlns:a16="http://schemas.microsoft.com/office/drawing/2014/main" id="{D40826F2-9487-CE47-8DDE-628670DD8529}"/>
              </a:ext>
            </a:extLst>
          </p:cNvPr>
          <p:cNvSpPr>
            <a:spLocks noGrp="1"/>
          </p:cNvSpPr>
          <p:nvPr>
            <p:ph type="title" hasCustomPrompt="1"/>
          </p:nvPr>
        </p:nvSpPr>
        <p:spPr>
          <a:xfrm>
            <a:off x="402336" y="2670048"/>
            <a:ext cx="11320963" cy="2317548"/>
          </a:xfrm>
        </p:spPr>
        <p:txBody>
          <a:bodyPr anchor="b" anchorCtr="0">
            <a:normAutofit/>
          </a:bodyPr>
          <a:lstStyle>
            <a:lvl1pPr>
              <a:defRPr sz="5400">
                <a:solidFill>
                  <a:schemeClr val="bg1"/>
                </a:solidFill>
              </a:defRPr>
            </a:lvl1pPr>
          </a:lstStyle>
          <a:p>
            <a:r>
              <a:rPr lang="en-US" dirty="0"/>
              <a:t>Title of Presentation</a:t>
            </a:r>
          </a:p>
        </p:txBody>
      </p:sp>
      <p:sp>
        <p:nvSpPr>
          <p:cNvPr id="13" name="Subtitle 2">
            <a:extLst>
              <a:ext uri="{FF2B5EF4-FFF2-40B4-BE49-F238E27FC236}">
                <a16:creationId xmlns:a16="http://schemas.microsoft.com/office/drawing/2014/main" id="{7FE0ADDD-DD7D-7F45-AFDD-B03DF826C67F}"/>
              </a:ext>
            </a:extLst>
          </p:cNvPr>
          <p:cNvSpPr>
            <a:spLocks noGrp="1"/>
          </p:cNvSpPr>
          <p:nvPr>
            <p:ph type="subTitle" idx="1" hasCustomPrompt="1"/>
          </p:nvPr>
        </p:nvSpPr>
        <p:spPr>
          <a:xfrm>
            <a:off x="402567" y="4804915"/>
            <a:ext cx="11320732" cy="854015"/>
          </a:xfrm>
        </p:spPr>
        <p:txBody>
          <a:bodyPr/>
          <a:lstStyle>
            <a:lvl1pPr marL="0" indent="0">
              <a:buNone/>
              <a:defRPr>
                <a:solidFill>
                  <a:schemeClr val="bg1"/>
                </a:solidFill>
              </a:defRPr>
            </a:lvl1pPr>
          </a:lstStyle>
          <a:p>
            <a:r>
              <a:rPr lang="en-US" dirty="0">
                <a:solidFill>
                  <a:schemeClr val="bg1"/>
                </a:solidFill>
              </a:rPr>
              <a:t>Subtitle or Speaker Names</a:t>
            </a:r>
          </a:p>
        </p:txBody>
      </p:sp>
    </p:spTree>
    <p:extLst>
      <p:ext uri="{BB962C8B-B14F-4D97-AF65-F5344CB8AC3E}">
        <p14:creationId xmlns:p14="http://schemas.microsoft.com/office/powerpoint/2010/main" val="3263602455"/>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3289B9-CF7C-9247-8112-143CB15F8F4F}"/>
              </a:ext>
            </a:extLst>
          </p:cNvPr>
          <p:cNvSpPr/>
          <p:nvPr userDrawn="1"/>
        </p:nvSpPr>
        <p:spPr>
          <a:xfrm>
            <a:off x="0" y="0"/>
            <a:ext cx="12192000" cy="6858000"/>
          </a:xfrm>
          <a:prstGeom prst="rect">
            <a:avLst/>
          </a:prstGeom>
          <a:gradFill flip="none" rotWithShape="1">
            <a:gsLst>
              <a:gs pos="0">
                <a:schemeClr val="accent1">
                  <a:lumMod val="67000"/>
                  <a:alpha val="67000"/>
                </a:schemeClr>
              </a:gs>
              <a:gs pos="38000">
                <a:schemeClr val="accent1">
                  <a:lumMod val="60000"/>
                  <a:lumOff val="40000"/>
                  <a:alpha val="75000"/>
                </a:schemeClr>
              </a:gs>
              <a:gs pos="89000">
                <a:srgbClr val="1D564C">
                  <a:alpha val="89804"/>
                </a:srgbClr>
              </a:gs>
              <a:gs pos="75000">
                <a:schemeClr val="accent2">
                  <a:alpha val="75000"/>
                </a:schemeClr>
              </a:gs>
              <a:gs pos="14000">
                <a:schemeClr val="accent1">
                  <a:alpha val="6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Parallelogram 10">
            <a:extLst>
              <a:ext uri="{FF2B5EF4-FFF2-40B4-BE49-F238E27FC236}">
                <a16:creationId xmlns:a16="http://schemas.microsoft.com/office/drawing/2014/main" id="{E416E6B6-514E-0248-858B-3E4442ABCDAC}"/>
              </a:ext>
            </a:extLst>
          </p:cNvPr>
          <p:cNvSpPr/>
          <p:nvPr userDrawn="1"/>
        </p:nvSpPr>
        <p:spPr>
          <a:xfrm flipH="1" flipV="1">
            <a:off x="-1250148" y="3151311"/>
            <a:ext cx="10515599" cy="2585127"/>
          </a:xfrm>
          <a:prstGeom prst="parallelogram">
            <a:avLst>
              <a:gd name="adj" fmla="val 48779"/>
            </a:avLst>
          </a:prstGeom>
          <a:solidFill>
            <a:srgbClr val="00567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59746EB2-F0E0-E847-9AC6-673F7798CD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4602" y="298961"/>
            <a:ext cx="3298697" cy="1800224"/>
          </a:xfrm>
          <a:prstGeom prst="rect">
            <a:avLst/>
          </a:prstGeom>
        </p:spPr>
      </p:pic>
      <p:sp>
        <p:nvSpPr>
          <p:cNvPr id="16" name="Title 11">
            <a:extLst>
              <a:ext uri="{FF2B5EF4-FFF2-40B4-BE49-F238E27FC236}">
                <a16:creationId xmlns:a16="http://schemas.microsoft.com/office/drawing/2014/main" id="{39167DA6-DB8C-6F4C-A6CE-832B6CE3BCB9}"/>
              </a:ext>
            </a:extLst>
          </p:cNvPr>
          <p:cNvSpPr>
            <a:spLocks noGrp="1"/>
          </p:cNvSpPr>
          <p:nvPr>
            <p:ph type="title" hasCustomPrompt="1"/>
          </p:nvPr>
        </p:nvSpPr>
        <p:spPr>
          <a:xfrm>
            <a:off x="402336" y="2670048"/>
            <a:ext cx="11320963" cy="2317548"/>
          </a:xfrm>
        </p:spPr>
        <p:txBody>
          <a:bodyPr anchor="b" anchorCtr="0">
            <a:normAutofit/>
          </a:bodyPr>
          <a:lstStyle>
            <a:lvl1pPr>
              <a:defRPr sz="5400">
                <a:solidFill>
                  <a:schemeClr val="bg1"/>
                </a:solidFill>
              </a:defRPr>
            </a:lvl1pPr>
          </a:lstStyle>
          <a:p>
            <a:r>
              <a:rPr lang="en-US" dirty="0"/>
              <a:t>Title of Presentation</a:t>
            </a:r>
          </a:p>
        </p:txBody>
      </p:sp>
      <p:sp>
        <p:nvSpPr>
          <p:cNvPr id="15" name="Subtitle 2">
            <a:extLst>
              <a:ext uri="{FF2B5EF4-FFF2-40B4-BE49-F238E27FC236}">
                <a16:creationId xmlns:a16="http://schemas.microsoft.com/office/drawing/2014/main" id="{AA15B575-EF32-A147-A9E9-DE7136A40845}"/>
              </a:ext>
            </a:extLst>
          </p:cNvPr>
          <p:cNvSpPr>
            <a:spLocks noGrp="1"/>
          </p:cNvSpPr>
          <p:nvPr>
            <p:ph type="subTitle" idx="1" hasCustomPrompt="1"/>
          </p:nvPr>
        </p:nvSpPr>
        <p:spPr>
          <a:xfrm>
            <a:off x="402567" y="4804915"/>
            <a:ext cx="11320732" cy="854015"/>
          </a:xfrm>
        </p:spPr>
        <p:txBody>
          <a:bodyPr/>
          <a:lstStyle>
            <a:lvl1pPr marL="0" indent="0">
              <a:buNone/>
              <a:defRPr>
                <a:solidFill>
                  <a:schemeClr val="bg1"/>
                </a:solidFill>
              </a:defRPr>
            </a:lvl1pPr>
          </a:lstStyle>
          <a:p>
            <a:r>
              <a:rPr lang="en-US" dirty="0">
                <a:solidFill>
                  <a:schemeClr val="bg1"/>
                </a:solidFill>
              </a:rPr>
              <a:t>Subtitle or Speaker Names</a:t>
            </a:r>
          </a:p>
        </p:txBody>
      </p:sp>
    </p:spTree>
    <p:extLst>
      <p:ext uri="{BB962C8B-B14F-4D97-AF65-F5344CB8AC3E}">
        <p14:creationId xmlns:p14="http://schemas.microsoft.com/office/powerpoint/2010/main" val="1507191339"/>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CF24-D270-4961-AA02-897CBFFD4ABD}"/>
              </a:ext>
            </a:extLst>
          </p:cNvPr>
          <p:cNvSpPr>
            <a:spLocks noGrp="1"/>
          </p:cNvSpPr>
          <p:nvPr>
            <p:ph type="title" hasCustomPrompt="1"/>
          </p:nvPr>
        </p:nvSpPr>
        <p:spPr>
          <a:xfrm>
            <a:off x="831851" y="2596553"/>
            <a:ext cx="10515600" cy="2397583"/>
          </a:xfrm>
        </p:spPr>
        <p:txBody>
          <a:bodyPr anchor="b">
            <a:normAutofit/>
          </a:bodyPr>
          <a:lstStyle>
            <a:lvl1pPr>
              <a:defRPr sz="5867">
                <a:solidFill>
                  <a:schemeClr val="accent1"/>
                </a:solidFill>
              </a:defRPr>
            </a:lvl1pPr>
          </a:lstStyle>
          <a:p>
            <a:r>
              <a:rPr lang="en-US" dirty="0"/>
              <a:t>Title of Presentation</a:t>
            </a:r>
          </a:p>
        </p:txBody>
      </p:sp>
      <p:sp>
        <p:nvSpPr>
          <p:cNvPr id="3" name="Text Placeholder 2">
            <a:extLst>
              <a:ext uri="{FF2B5EF4-FFF2-40B4-BE49-F238E27FC236}">
                <a16:creationId xmlns:a16="http://schemas.microsoft.com/office/drawing/2014/main" id="{B8CC39DB-FBCE-41C2-8497-705E12526010}"/>
              </a:ext>
            </a:extLst>
          </p:cNvPr>
          <p:cNvSpPr>
            <a:spLocks noGrp="1"/>
          </p:cNvSpPr>
          <p:nvPr>
            <p:ph type="body" idx="1" hasCustomPrompt="1"/>
          </p:nvPr>
        </p:nvSpPr>
        <p:spPr>
          <a:xfrm>
            <a:off x="831851" y="5037827"/>
            <a:ext cx="10515600" cy="733247"/>
          </a:xfrm>
        </p:spPr>
        <p:txBody>
          <a:bodyPr>
            <a:normAutofit/>
          </a:bodyPr>
          <a:lstStyle>
            <a:lvl1pPr marL="0" indent="0">
              <a:buNone/>
              <a:defRPr sz="2000">
                <a:solidFill>
                  <a:schemeClr val="accent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Subtitle or Speaker Names</a:t>
            </a:r>
          </a:p>
        </p:txBody>
      </p:sp>
      <p:grpSp>
        <p:nvGrpSpPr>
          <p:cNvPr id="4" name="Group 3">
            <a:extLst>
              <a:ext uri="{FF2B5EF4-FFF2-40B4-BE49-F238E27FC236}">
                <a16:creationId xmlns:a16="http://schemas.microsoft.com/office/drawing/2014/main" id="{39BCC983-31C4-3C4B-AF4F-7809E2B40147}"/>
              </a:ext>
            </a:extLst>
          </p:cNvPr>
          <p:cNvGrpSpPr/>
          <p:nvPr userDrawn="1"/>
        </p:nvGrpSpPr>
        <p:grpSpPr>
          <a:xfrm>
            <a:off x="-1364576" y="377219"/>
            <a:ext cx="6685879" cy="2012268"/>
            <a:chOff x="-1023432" y="282914"/>
            <a:chExt cx="5014409" cy="1509201"/>
          </a:xfrm>
        </p:grpSpPr>
        <p:sp>
          <p:nvSpPr>
            <p:cNvPr id="7" name="Parallelogram 6">
              <a:extLst>
                <a:ext uri="{FF2B5EF4-FFF2-40B4-BE49-F238E27FC236}">
                  <a16:creationId xmlns:a16="http://schemas.microsoft.com/office/drawing/2014/main" id="{F0DB9811-7A78-4240-9AB0-0CE35C2AFBFC}"/>
                </a:ext>
              </a:extLst>
            </p:cNvPr>
            <p:cNvSpPr/>
            <p:nvPr userDrawn="1"/>
          </p:nvSpPr>
          <p:spPr>
            <a:xfrm flipH="1" flipV="1">
              <a:off x="-250031" y="412408"/>
              <a:ext cx="4241008" cy="1379707"/>
            </a:xfrm>
            <a:prstGeom prst="parallelogram">
              <a:avLst>
                <a:gd name="adj" fmla="val 48779"/>
              </a:avLst>
            </a:prstGeom>
            <a:gradFill>
              <a:gsLst>
                <a:gs pos="0">
                  <a:schemeClr val="accent1"/>
                </a:gs>
                <a:gs pos="84000">
                  <a:schemeClr val="accent4">
                    <a:alpha val="0"/>
                  </a:schemeClr>
                </a:gs>
                <a:gs pos="31000">
                  <a:schemeClr val="accent4">
                    <a:alpha val="92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2" name="Parallelogram 11">
              <a:extLst>
                <a:ext uri="{FF2B5EF4-FFF2-40B4-BE49-F238E27FC236}">
                  <a16:creationId xmlns:a16="http://schemas.microsoft.com/office/drawing/2014/main" id="{416F0417-CBAF-4E17-8C09-7653A1E1ABE4}"/>
                </a:ext>
              </a:extLst>
            </p:cNvPr>
            <p:cNvSpPr/>
            <p:nvPr userDrawn="1"/>
          </p:nvSpPr>
          <p:spPr>
            <a:xfrm flipH="1" flipV="1">
              <a:off x="-1023432" y="282914"/>
              <a:ext cx="4941095" cy="1379707"/>
            </a:xfrm>
            <a:prstGeom prst="parallelogram">
              <a:avLst>
                <a:gd name="adj" fmla="val 48779"/>
              </a:avLst>
            </a:prstGeom>
            <a:solidFill>
              <a:srgbClr val="C6D7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13" name="Parallelogram 12">
            <a:extLst>
              <a:ext uri="{FF2B5EF4-FFF2-40B4-BE49-F238E27FC236}">
                <a16:creationId xmlns:a16="http://schemas.microsoft.com/office/drawing/2014/main" id="{FE8D57B1-71A4-42D2-8A14-4F8FEF1B8868}"/>
              </a:ext>
            </a:extLst>
          </p:cNvPr>
          <p:cNvSpPr/>
          <p:nvPr userDrawn="1"/>
        </p:nvSpPr>
        <p:spPr>
          <a:xfrm flipH="1" flipV="1">
            <a:off x="4597831" y="377220"/>
            <a:ext cx="8727644" cy="2012267"/>
          </a:xfrm>
          <a:prstGeom prst="parallelogram">
            <a:avLst>
              <a:gd name="adj" fmla="val 48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4" name="Rectangle 13">
            <a:extLst>
              <a:ext uri="{FF2B5EF4-FFF2-40B4-BE49-F238E27FC236}">
                <a16:creationId xmlns:a16="http://schemas.microsoft.com/office/drawing/2014/main" id="{6530F761-5058-47F5-BEE6-7C14D43E7B35}"/>
              </a:ext>
            </a:extLst>
          </p:cNvPr>
          <p:cNvSpPr/>
          <p:nvPr userDrawn="1"/>
        </p:nvSpPr>
        <p:spPr>
          <a:xfrm>
            <a:off x="0" y="6370320"/>
            <a:ext cx="12192000" cy="487680"/>
          </a:xfrm>
          <a:prstGeom prst="rect">
            <a:avLst/>
          </a:prstGeom>
          <a:gradFill>
            <a:gsLst>
              <a:gs pos="54000">
                <a:schemeClr val="accent1"/>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5" name="Picture 14">
            <a:extLst>
              <a:ext uri="{FF2B5EF4-FFF2-40B4-BE49-F238E27FC236}">
                <a16:creationId xmlns:a16="http://schemas.microsoft.com/office/drawing/2014/main" id="{0D024008-5A3D-4986-932D-4F8EDAD086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5677" y="5173915"/>
            <a:ext cx="1752600" cy="956460"/>
          </a:xfrm>
          <a:prstGeom prst="rect">
            <a:avLst/>
          </a:prstGeom>
        </p:spPr>
      </p:pic>
    </p:spTree>
    <p:extLst>
      <p:ext uri="{BB962C8B-B14F-4D97-AF65-F5344CB8AC3E}">
        <p14:creationId xmlns:p14="http://schemas.microsoft.com/office/powerpoint/2010/main" val="2249131565"/>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2664D-BCAC-48C0-9DB1-5D4F50AE6027}"/>
              </a:ext>
            </a:extLst>
          </p:cNvPr>
          <p:cNvSpPr>
            <a:spLocks noGrp="1"/>
          </p:cNvSpPr>
          <p:nvPr>
            <p:ph type="title"/>
          </p:nvPr>
        </p:nvSpPr>
        <p:spPr>
          <a:xfrm>
            <a:off x="838200" y="447674"/>
            <a:ext cx="10515600" cy="87368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24B9D4-CA3D-4688-9A99-8DF355507609}"/>
              </a:ext>
            </a:extLst>
          </p:cNvPr>
          <p:cNvSpPr>
            <a:spLocks noGrp="1"/>
          </p:cNvSpPr>
          <p:nvPr>
            <p:ph type="body" idx="1"/>
          </p:nvPr>
        </p:nvSpPr>
        <p:spPr>
          <a:xfrm>
            <a:off x="838200" y="1449238"/>
            <a:ext cx="10515600" cy="44943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13376838"/>
      </p:ext>
    </p:extLst>
  </p:cSld>
  <p:clrMap bg1="lt1" tx1="dk1" bg2="lt2" tx2="dk2" accent1="accent1" accent2="accent2" accent3="accent3" accent4="accent4" accent5="accent5" accent6="accent6" hlink="hlink" folHlink="folHlink"/>
  <p:sldLayoutIdLst>
    <p:sldLayoutId id="2147483696" r:id="rId1"/>
    <p:sldLayoutId id="2147483707" r:id="rId2"/>
    <p:sldLayoutId id="2147483708" r:id="rId3"/>
    <p:sldLayoutId id="2147483709" r:id="rId4"/>
    <p:sldLayoutId id="2147483710" r:id="rId5"/>
    <p:sldLayoutId id="2147483711" r:id="rId6"/>
    <p:sldLayoutId id="2147483712" r:id="rId7"/>
    <p:sldLayoutId id="2147483713" r:id="rId8"/>
    <p:sldLayoutId id="2147483698" r:id="rId9"/>
    <p:sldLayoutId id="2147483702" r:id="rId10"/>
    <p:sldLayoutId id="2147483701" r:id="rId11"/>
    <p:sldLayoutId id="2147483703" r:id="rId12"/>
    <p:sldLayoutId id="2147483704" r:id="rId13"/>
    <p:sldLayoutId id="2147483714" r:id="rId14"/>
    <p:sldLayoutId id="2147483715" r:id="rId15"/>
    <p:sldLayoutId id="2147483716" r:id="rId16"/>
    <p:sldLayoutId id="2147483717" r:id="rId17"/>
    <p:sldLayoutId id="2147483718" r:id="rId18"/>
    <p:sldLayoutId id="2147483719" r:id="rId19"/>
  </p:sldLayoutIdLst>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hf hdr="0" dt="0"/>
  <p:txStyles>
    <p:titleStyle>
      <a:lvl1pPr algn="l" defTabSz="914354"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589" indent="-228589" algn="l" defTabSz="914354" rtl="0" eaLnBrk="1" latinLnBrk="0" hangingPunct="1">
        <a:lnSpc>
          <a:spcPct val="100000"/>
        </a:lnSpc>
        <a:spcBef>
          <a:spcPts val="1000"/>
        </a:spcBef>
        <a:buClr>
          <a:schemeClr val="accent1"/>
        </a:buClr>
        <a:buFont typeface="Wingdings" pitchFamily="2" charset="2"/>
        <a:buChar char="§"/>
        <a:defRPr sz="2000" kern="1200">
          <a:solidFill>
            <a:schemeClr val="tx1"/>
          </a:solidFill>
          <a:latin typeface="+mn-lt"/>
          <a:ea typeface="+mn-ea"/>
          <a:cs typeface="+mn-cs"/>
        </a:defRPr>
      </a:lvl1pPr>
      <a:lvl2pPr marL="685766" indent="-228589" algn="l" defTabSz="914354" rtl="0" eaLnBrk="1" latinLnBrk="0" hangingPunct="1">
        <a:lnSpc>
          <a:spcPct val="100000"/>
        </a:lnSpc>
        <a:spcBef>
          <a:spcPts val="500"/>
        </a:spcBef>
        <a:buClr>
          <a:schemeClr val="accent2"/>
        </a:buClr>
        <a:buFont typeface="System Font Regular"/>
        <a:buChar char="–"/>
        <a:defRPr sz="1600" kern="1200">
          <a:solidFill>
            <a:schemeClr val="tx1"/>
          </a:solidFill>
          <a:latin typeface="+mn-lt"/>
          <a:ea typeface="+mn-ea"/>
          <a:cs typeface="+mn-cs"/>
        </a:defRPr>
      </a:lvl2pPr>
      <a:lvl3pPr marL="1142942" indent="-228589" algn="l" defTabSz="914354"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3.xml"/><Relationship Id="rId5" Type="http://schemas.openxmlformats.org/officeDocument/2006/relationships/image" Target="../media/image24.jp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E2EA19-171E-D645-8E79-508581050819}"/>
              </a:ext>
            </a:extLst>
          </p:cNvPr>
          <p:cNvSpPr>
            <a:spLocks noGrp="1"/>
          </p:cNvSpPr>
          <p:nvPr>
            <p:ph type="ctrTitle"/>
          </p:nvPr>
        </p:nvSpPr>
        <p:spPr>
          <a:xfrm>
            <a:off x="402567" y="2665563"/>
            <a:ext cx="5269364" cy="2070340"/>
          </a:xfrm>
        </p:spPr>
        <p:txBody>
          <a:bodyPr/>
          <a:lstStyle/>
          <a:p>
            <a:r>
              <a:rPr lang="en-US" dirty="0"/>
              <a:t>Perkins </a:t>
            </a:r>
            <a:br>
              <a:rPr lang="en-US" dirty="0"/>
            </a:br>
            <a:r>
              <a:rPr lang="en-US" dirty="0"/>
              <a:t>Mid-Year Presentation</a:t>
            </a:r>
          </a:p>
        </p:txBody>
      </p:sp>
      <p:sp>
        <p:nvSpPr>
          <p:cNvPr id="9" name="Subtitle 8">
            <a:extLst>
              <a:ext uri="{FF2B5EF4-FFF2-40B4-BE49-F238E27FC236}">
                <a16:creationId xmlns:a16="http://schemas.microsoft.com/office/drawing/2014/main" id="{5EE71B1A-7B56-D246-A30D-B1E4DF8479B1}"/>
              </a:ext>
            </a:extLst>
          </p:cNvPr>
          <p:cNvSpPr>
            <a:spLocks noGrp="1"/>
          </p:cNvSpPr>
          <p:nvPr>
            <p:ph type="subTitle" idx="1"/>
          </p:nvPr>
        </p:nvSpPr>
        <p:spPr>
          <a:xfrm>
            <a:off x="402567" y="4804915"/>
            <a:ext cx="11320732" cy="854015"/>
          </a:xfrm>
        </p:spPr>
        <p:txBody>
          <a:bodyPr/>
          <a:lstStyle/>
          <a:p>
            <a:r>
              <a:rPr lang="en-US" dirty="0"/>
              <a:t>Blair Hancock</a:t>
            </a:r>
          </a:p>
        </p:txBody>
      </p:sp>
    </p:spTree>
    <p:extLst>
      <p:ext uri="{BB962C8B-B14F-4D97-AF65-F5344CB8AC3E}">
        <p14:creationId xmlns:p14="http://schemas.microsoft.com/office/powerpoint/2010/main" val="1037318508"/>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4781D0-B99B-40A9-954D-0D4D48753BE0}"/>
              </a:ext>
            </a:extLst>
          </p:cNvPr>
          <p:cNvSpPr>
            <a:spLocks noGrp="1"/>
          </p:cNvSpPr>
          <p:nvPr>
            <p:ph sz="half" idx="1"/>
          </p:nvPr>
        </p:nvSpPr>
        <p:spPr>
          <a:xfrm>
            <a:off x="838200" y="1184853"/>
            <a:ext cx="5181600" cy="4969059"/>
          </a:xfrm>
        </p:spPr>
        <p:txBody>
          <a:bodyPr>
            <a:normAutofit fontScale="92500" lnSpcReduction="20000"/>
          </a:bodyPr>
          <a:lstStyle/>
          <a:p>
            <a:pPr marL="0" indent="0" algn="ctr">
              <a:buNone/>
            </a:pPr>
            <a:r>
              <a:rPr lang="en-US" sz="1600" b="1" dirty="0"/>
              <a:t>High School Counselor Luncheon</a:t>
            </a:r>
          </a:p>
          <a:p>
            <a:r>
              <a:rPr lang="en-US" sz="1500" dirty="0"/>
              <a:t>Counselors and teachers, and administrators from the area are invited to Wilkes Community College where they are provided a luncheon, given new and updated information on our programs, and given an in-depth tour of our CTE facilities</a:t>
            </a:r>
          </a:p>
          <a:p>
            <a:r>
              <a:rPr lang="en-US" sz="1500" dirty="0"/>
              <a:t>Attendees learn about careers in engineering, robotics, mechatronics, advanced manufacturing, and the degrees WCC offers in these high demand fields</a:t>
            </a:r>
          </a:p>
          <a:p>
            <a:r>
              <a:rPr lang="en-US" sz="1500" dirty="0"/>
              <a:t>Feedback sought and received back from schools and will be used with next year’s event.</a:t>
            </a:r>
          </a:p>
          <a:p>
            <a:pPr marL="0" indent="0" algn="ctr">
              <a:buNone/>
            </a:pPr>
            <a:r>
              <a:rPr lang="en-US" sz="1600" b="1" dirty="0"/>
              <a:t>Wilkes County Partnership Transportation</a:t>
            </a:r>
          </a:p>
          <a:p>
            <a:r>
              <a:rPr lang="en-US" sz="1500" dirty="0"/>
              <a:t>WCC spearheaded a recently completed grant funded transportation study that identified workforce transportation challenges.</a:t>
            </a:r>
          </a:p>
          <a:p>
            <a:pPr lvl="1">
              <a:lnSpc>
                <a:spcPct val="110000"/>
              </a:lnSpc>
              <a:spcBef>
                <a:spcPts val="0"/>
              </a:spcBef>
              <a:buFont typeface="Wingdings" panose="05000000000000000000" pitchFamily="2" charset="2"/>
              <a:buChar char="Ø"/>
            </a:pPr>
            <a:r>
              <a:rPr lang="en-US" dirty="0"/>
              <a:t>Assess existing transportation services</a:t>
            </a:r>
          </a:p>
          <a:p>
            <a:pPr lvl="1">
              <a:lnSpc>
                <a:spcPct val="110000"/>
              </a:lnSpc>
              <a:spcBef>
                <a:spcPts val="0"/>
              </a:spcBef>
              <a:buFont typeface="Wingdings" panose="05000000000000000000" pitchFamily="2" charset="2"/>
              <a:buChar char="Ø"/>
            </a:pPr>
            <a:r>
              <a:rPr lang="en-US" dirty="0"/>
              <a:t>Conduct Surveys with residents and employers</a:t>
            </a:r>
          </a:p>
          <a:p>
            <a:pPr lvl="1">
              <a:lnSpc>
                <a:spcPct val="110000"/>
              </a:lnSpc>
              <a:spcBef>
                <a:spcPts val="0"/>
              </a:spcBef>
              <a:buFont typeface="Wingdings" panose="05000000000000000000" pitchFamily="2" charset="2"/>
              <a:buChar char="Ø"/>
            </a:pPr>
            <a:r>
              <a:rPr lang="en-US" dirty="0"/>
              <a:t>Research Best Practices</a:t>
            </a:r>
          </a:p>
          <a:p>
            <a:pPr lvl="1">
              <a:lnSpc>
                <a:spcPct val="110000"/>
              </a:lnSpc>
              <a:spcBef>
                <a:spcPts val="0"/>
              </a:spcBef>
              <a:buFont typeface="Wingdings" panose="05000000000000000000" pitchFamily="2" charset="2"/>
              <a:buChar char="Ø"/>
            </a:pPr>
            <a:r>
              <a:rPr lang="en-US" dirty="0"/>
              <a:t>Recommend transportation strategies.</a:t>
            </a:r>
          </a:p>
          <a:p>
            <a:pPr lvl="1">
              <a:lnSpc>
                <a:spcPct val="110000"/>
              </a:lnSpc>
              <a:spcBef>
                <a:spcPts val="0"/>
              </a:spcBef>
              <a:buFont typeface="Wingdings" panose="05000000000000000000" pitchFamily="2" charset="2"/>
              <a:buChar char="Ø"/>
            </a:pPr>
            <a:r>
              <a:rPr lang="en-US" dirty="0"/>
              <a:t>Grant group included WCC, HCCOG, NCWorks, Goodwill Industries, DSS, NW Housing Authority, Wilkes Economic Development, NC Vocational Rehabilitation</a:t>
            </a:r>
          </a:p>
        </p:txBody>
      </p:sp>
      <p:sp>
        <p:nvSpPr>
          <p:cNvPr id="3" name="Content Placeholder 2">
            <a:extLst>
              <a:ext uri="{FF2B5EF4-FFF2-40B4-BE49-F238E27FC236}">
                <a16:creationId xmlns:a16="http://schemas.microsoft.com/office/drawing/2014/main" id="{F4AB9984-95FB-4609-B83D-78C3F90DF958}"/>
              </a:ext>
            </a:extLst>
          </p:cNvPr>
          <p:cNvSpPr>
            <a:spLocks noGrp="1"/>
          </p:cNvSpPr>
          <p:nvPr>
            <p:ph sz="half" idx="2"/>
          </p:nvPr>
        </p:nvSpPr>
        <p:spPr>
          <a:xfrm>
            <a:off x="6172200" y="1184853"/>
            <a:ext cx="5181600" cy="5116424"/>
          </a:xfrm>
        </p:spPr>
        <p:txBody>
          <a:bodyPr/>
          <a:lstStyle/>
          <a:p>
            <a:pPr marL="0" indent="0" algn="ctr">
              <a:buNone/>
            </a:pPr>
            <a:r>
              <a:rPr lang="en-US" b="1" dirty="0"/>
              <a:t>Initiatives Launched</a:t>
            </a:r>
          </a:p>
          <a:p>
            <a:pPr marL="0" indent="0">
              <a:buNone/>
            </a:pPr>
            <a:r>
              <a:rPr lang="en-US" sz="1500" b="1" dirty="0"/>
              <a:t>Aunt Bertha:  </a:t>
            </a:r>
          </a:p>
          <a:p>
            <a:r>
              <a:rPr lang="en-US" sz="1500" dirty="0"/>
              <a:t>An online searchable directory of assistive agencies available in your area. </a:t>
            </a:r>
          </a:p>
          <a:p>
            <a:pPr lvl="1">
              <a:spcBef>
                <a:spcPts val="0"/>
              </a:spcBef>
              <a:buFont typeface="Wingdings" panose="05000000000000000000" pitchFamily="2" charset="2"/>
              <a:buChar char="Ø"/>
            </a:pPr>
            <a:r>
              <a:rPr lang="en-US" dirty="0"/>
              <a:t>Completed recruitment of  and input information on area participating agencies and non-profits</a:t>
            </a:r>
          </a:p>
          <a:p>
            <a:pPr lvl="1">
              <a:spcBef>
                <a:spcPts val="0"/>
              </a:spcBef>
              <a:buFont typeface="Wingdings" panose="05000000000000000000" pitchFamily="2" charset="2"/>
              <a:buChar char="Ø"/>
            </a:pPr>
            <a:r>
              <a:rPr lang="en-US" dirty="0"/>
              <a:t>Conducted initial orientations to the program with agencies and WCC faculty and staff.</a:t>
            </a:r>
          </a:p>
          <a:p>
            <a:pPr lvl="1">
              <a:spcBef>
                <a:spcPts val="0"/>
              </a:spcBef>
              <a:buFont typeface="Wingdings" panose="05000000000000000000" pitchFamily="2" charset="2"/>
              <a:buChar char="Ø"/>
            </a:pPr>
            <a:r>
              <a:rPr lang="en-US" dirty="0"/>
              <a:t>Currently piloting with students</a:t>
            </a:r>
          </a:p>
          <a:p>
            <a:pPr marL="0" indent="0">
              <a:buNone/>
            </a:pPr>
            <a:endParaRPr lang="en-US" sz="1500" b="1" dirty="0"/>
          </a:p>
          <a:p>
            <a:pPr marL="0" indent="0">
              <a:buNone/>
            </a:pPr>
            <a:r>
              <a:rPr lang="en-US" sz="1500" b="1" dirty="0"/>
              <a:t>Technical Standards for CTE programs:</a:t>
            </a:r>
          </a:p>
          <a:p>
            <a:r>
              <a:rPr lang="en-US" sz="1500" dirty="0"/>
              <a:t>All CTE programs have been reviewed and technical standards established for them.</a:t>
            </a:r>
          </a:p>
          <a:p>
            <a:pPr lvl="1">
              <a:spcBef>
                <a:spcPts val="0"/>
              </a:spcBef>
              <a:buFont typeface="Wingdings" panose="05000000000000000000" pitchFamily="2" charset="2"/>
              <a:buChar char="Ø"/>
            </a:pPr>
            <a:r>
              <a:rPr lang="en-US" dirty="0"/>
              <a:t>Will be posted online with program information</a:t>
            </a:r>
          </a:p>
          <a:p>
            <a:pPr lvl="1">
              <a:spcBef>
                <a:spcPts val="0"/>
              </a:spcBef>
              <a:buFont typeface="Wingdings" panose="05000000000000000000" pitchFamily="2" charset="2"/>
              <a:buChar char="Ø"/>
            </a:pPr>
            <a:r>
              <a:rPr lang="en-US" dirty="0"/>
              <a:t>Awaiting review of presenting format to ensure will be ADA compliant for online users.</a:t>
            </a:r>
          </a:p>
          <a:p>
            <a:pPr>
              <a:spcBef>
                <a:spcPts val="0"/>
              </a:spcBef>
            </a:pPr>
            <a:endParaRPr lang="en-US" sz="1500" dirty="0"/>
          </a:p>
          <a:p>
            <a:pPr marL="0" indent="0">
              <a:spcBef>
                <a:spcPts val="0"/>
              </a:spcBef>
              <a:buNone/>
            </a:pPr>
            <a:endParaRPr lang="en-US" sz="1500" dirty="0"/>
          </a:p>
        </p:txBody>
      </p:sp>
      <p:sp>
        <p:nvSpPr>
          <p:cNvPr id="4" name="Title 3">
            <a:extLst>
              <a:ext uri="{FF2B5EF4-FFF2-40B4-BE49-F238E27FC236}">
                <a16:creationId xmlns:a16="http://schemas.microsoft.com/office/drawing/2014/main" id="{4D6F7448-FC67-4CF5-B44C-0C7DE8A9C3F5}"/>
              </a:ext>
            </a:extLst>
          </p:cNvPr>
          <p:cNvSpPr>
            <a:spLocks noGrp="1"/>
          </p:cNvSpPr>
          <p:nvPr>
            <p:ph type="title"/>
          </p:nvPr>
        </p:nvSpPr>
        <p:spPr/>
        <p:txBody>
          <a:bodyPr>
            <a:normAutofit/>
          </a:bodyPr>
          <a:lstStyle/>
          <a:p>
            <a:pPr algn="ctr"/>
            <a:r>
              <a:rPr lang="en-US" dirty="0"/>
              <a:t>Promising Practices from Fall 2019:</a:t>
            </a:r>
          </a:p>
        </p:txBody>
      </p:sp>
      <p:sp>
        <p:nvSpPr>
          <p:cNvPr id="5" name="Footer Placeholder 4">
            <a:extLst>
              <a:ext uri="{FF2B5EF4-FFF2-40B4-BE49-F238E27FC236}">
                <a16:creationId xmlns:a16="http://schemas.microsoft.com/office/drawing/2014/main" id="{971AC7F8-6160-4796-AEA7-813269C6DCA4}"/>
              </a:ext>
            </a:extLst>
          </p:cNvPr>
          <p:cNvSpPr>
            <a:spLocks noGrp="1"/>
          </p:cNvSpPr>
          <p:nvPr>
            <p:ph type="ftr" sz="quarter" idx="3"/>
          </p:nvPr>
        </p:nvSpPr>
        <p:spPr/>
        <p:txBody>
          <a:bodyPr/>
          <a:lstStyle/>
          <a:p>
            <a:endParaRPr lang="en-US" dirty="0"/>
          </a:p>
        </p:txBody>
      </p:sp>
      <p:sp>
        <p:nvSpPr>
          <p:cNvPr id="6" name="Slide Number Placeholder 5">
            <a:extLst>
              <a:ext uri="{FF2B5EF4-FFF2-40B4-BE49-F238E27FC236}">
                <a16:creationId xmlns:a16="http://schemas.microsoft.com/office/drawing/2014/main" id="{D8AEE7DC-C1F4-4693-B0F6-B7078474188F}"/>
              </a:ext>
            </a:extLst>
          </p:cNvPr>
          <p:cNvSpPr>
            <a:spLocks noGrp="1"/>
          </p:cNvSpPr>
          <p:nvPr>
            <p:ph type="sldNum" sz="quarter" idx="4"/>
          </p:nvPr>
        </p:nvSpPr>
        <p:spPr/>
        <p:txBody>
          <a:bodyPr/>
          <a:lstStyle/>
          <a:p>
            <a:fld id="{4593E972-DFF1-411A-9A8E-8FA2F90BCA7F}" type="slidenum">
              <a:rPr lang="en-US" smtClean="0"/>
              <a:pPr/>
              <a:t>10</a:t>
            </a:fld>
            <a:endParaRPr lang="en-US" dirty="0"/>
          </a:p>
        </p:txBody>
      </p:sp>
      <p:pic>
        <p:nvPicPr>
          <p:cNvPr id="8" name="Picture 7">
            <a:extLst>
              <a:ext uri="{FF2B5EF4-FFF2-40B4-BE49-F238E27FC236}">
                <a16:creationId xmlns:a16="http://schemas.microsoft.com/office/drawing/2014/main" id="{10A093BC-956E-4EA9-9BDD-5BD4AC319A50}"/>
              </a:ext>
            </a:extLst>
          </p:cNvPr>
          <p:cNvPicPr>
            <a:picLocks noChangeAspect="1"/>
          </p:cNvPicPr>
          <p:nvPr/>
        </p:nvPicPr>
        <p:blipFill>
          <a:blip r:embed="rId2"/>
          <a:stretch>
            <a:fillRect/>
          </a:stretch>
        </p:blipFill>
        <p:spPr>
          <a:xfrm>
            <a:off x="10994231" y="2256282"/>
            <a:ext cx="1023938" cy="1172718"/>
          </a:xfrm>
          <a:prstGeom prst="rect">
            <a:avLst/>
          </a:prstGeom>
        </p:spPr>
      </p:pic>
    </p:spTree>
    <p:extLst>
      <p:ext uri="{BB962C8B-B14F-4D97-AF65-F5344CB8AC3E}">
        <p14:creationId xmlns:p14="http://schemas.microsoft.com/office/powerpoint/2010/main" val="4194360575"/>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D624E-EAA8-4052-BD06-E28CDAD2DD37}"/>
              </a:ext>
            </a:extLst>
          </p:cNvPr>
          <p:cNvSpPr>
            <a:spLocks noGrp="1"/>
          </p:cNvSpPr>
          <p:nvPr>
            <p:ph type="title"/>
          </p:nvPr>
        </p:nvSpPr>
        <p:spPr>
          <a:xfrm>
            <a:off x="655320" y="365125"/>
            <a:ext cx="5120114" cy="1692794"/>
          </a:xfrm>
        </p:spPr>
        <p:txBody>
          <a:bodyPr vert="horz" lIns="91440" tIns="45720" rIns="91440" bIns="45720" rtlCol="0" anchor="ctr">
            <a:normAutofit/>
          </a:bodyPr>
          <a:lstStyle/>
          <a:p>
            <a:pPr defTabSz="914400"/>
            <a:r>
              <a:rPr lang="en-US" sz="2800" b="1" dirty="0">
                <a:solidFill>
                  <a:schemeClr val="tx1"/>
                </a:solidFill>
              </a:rPr>
              <a:t>Wilkes Community College Program Advisory Committees Kickoff 2019-2020</a:t>
            </a:r>
            <a:endParaRPr lang="en-US" sz="2800" dirty="0">
              <a:solidFill>
                <a:schemeClr val="tx1"/>
              </a:solidFill>
            </a:endParaRPr>
          </a:p>
        </p:txBody>
      </p:sp>
      <p:cxnSp>
        <p:nvCxnSpPr>
          <p:cNvPr id="18"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F95AE76-7875-4F6C-BA40-470CD20C26C1}"/>
              </a:ext>
            </a:extLst>
          </p:cNvPr>
          <p:cNvSpPr>
            <a:spLocks noGrp="1"/>
          </p:cNvSpPr>
          <p:nvPr>
            <p:ph idx="1"/>
          </p:nvPr>
        </p:nvSpPr>
        <p:spPr>
          <a:xfrm>
            <a:off x="655321" y="2575034"/>
            <a:ext cx="5120113" cy="3462228"/>
          </a:xfrm>
        </p:spPr>
        <p:txBody>
          <a:bodyPr vert="horz" lIns="91440" tIns="45720" rIns="91440" bIns="45720" rtlCol="0">
            <a:normAutofit/>
          </a:bodyPr>
          <a:lstStyle/>
          <a:p>
            <a:pPr marL="0" indent="-228600" defTabSz="914400">
              <a:lnSpc>
                <a:spcPct val="90000"/>
              </a:lnSpc>
              <a:buFont typeface="Arial" panose="020B0604020202020204" pitchFamily="34" charset="0"/>
              <a:buChar char="•"/>
            </a:pPr>
            <a:r>
              <a:rPr lang="en-US" sz="1700" dirty="0"/>
              <a:t>A luncheon followed by Advisory Committee Meetings for all WCC CTE Programs.</a:t>
            </a:r>
          </a:p>
          <a:p>
            <a:pPr indent="-228600" defTabSz="914400">
              <a:lnSpc>
                <a:spcPct val="90000"/>
              </a:lnSpc>
              <a:buFont typeface="Arial" panose="020B0604020202020204" pitchFamily="34" charset="0"/>
              <a:buChar char="•"/>
            </a:pPr>
            <a:r>
              <a:rPr lang="en-US" sz="1700" dirty="0"/>
              <a:t>Business and industry leaders, local educators, workforce development representatives, and WCC faculty attended</a:t>
            </a:r>
          </a:p>
          <a:p>
            <a:pPr indent="-228600" defTabSz="914400">
              <a:lnSpc>
                <a:spcPct val="90000"/>
              </a:lnSpc>
              <a:buFont typeface="Arial" panose="020B0604020202020204" pitchFamily="34" charset="0"/>
              <a:buChar char="•"/>
            </a:pPr>
            <a:r>
              <a:rPr lang="en-US" sz="1700" dirty="0"/>
              <a:t>Committee input was sought for CLNAs and for the Guided Pathways initiative.  </a:t>
            </a:r>
          </a:p>
          <a:p>
            <a:pPr indent="-228600" defTabSz="914400">
              <a:lnSpc>
                <a:spcPct val="90000"/>
              </a:lnSpc>
              <a:buFont typeface="Arial" panose="020B0604020202020204" pitchFamily="34" charset="0"/>
              <a:buChar char="•"/>
            </a:pPr>
            <a:r>
              <a:rPr lang="en-US" sz="1700" dirty="0"/>
              <a:t>This year’s themes were </a:t>
            </a:r>
          </a:p>
          <a:p>
            <a:pPr lvl="1" indent="-228600" defTabSz="914400">
              <a:lnSpc>
                <a:spcPct val="90000"/>
              </a:lnSpc>
              <a:buFont typeface="Arial" panose="020B0604020202020204" pitchFamily="34" charset="0"/>
              <a:buChar char="•"/>
            </a:pPr>
            <a:r>
              <a:rPr lang="en-US" sz="1700" dirty="0"/>
              <a:t>Preparation</a:t>
            </a:r>
          </a:p>
          <a:p>
            <a:pPr lvl="1" indent="-228600" defTabSz="914400">
              <a:lnSpc>
                <a:spcPct val="90000"/>
              </a:lnSpc>
              <a:buFont typeface="Arial" panose="020B0604020202020204" pitchFamily="34" charset="0"/>
              <a:buChar char="•"/>
            </a:pPr>
            <a:r>
              <a:rPr lang="en-US" sz="1700" dirty="0"/>
              <a:t>Relevance</a:t>
            </a:r>
          </a:p>
          <a:p>
            <a:pPr lvl="1" indent="-228600" defTabSz="914400">
              <a:lnSpc>
                <a:spcPct val="90000"/>
              </a:lnSpc>
              <a:buFont typeface="Arial" panose="020B0604020202020204" pitchFamily="34" charset="0"/>
              <a:buChar char="•"/>
            </a:pPr>
            <a:r>
              <a:rPr lang="en-US" sz="1700" dirty="0"/>
              <a:t>Improvement </a:t>
            </a:r>
          </a:p>
          <a:p>
            <a:pPr marL="0" indent="-228600" defTabSz="914400">
              <a:lnSpc>
                <a:spcPct val="90000"/>
              </a:lnSpc>
              <a:buFont typeface="Arial" panose="020B0604020202020204" pitchFamily="34" charset="0"/>
              <a:buChar char="•"/>
            </a:pPr>
            <a:endParaRPr lang="en-US" sz="1700" dirty="0"/>
          </a:p>
        </p:txBody>
      </p:sp>
      <p:sp>
        <p:nvSpPr>
          <p:cNvPr id="4" name="Footer Placeholder 3">
            <a:extLst>
              <a:ext uri="{FF2B5EF4-FFF2-40B4-BE49-F238E27FC236}">
                <a16:creationId xmlns:a16="http://schemas.microsoft.com/office/drawing/2014/main" id="{183DACC0-CD5A-4194-9C67-8F459235D187}"/>
              </a:ext>
            </a:extLst>
          </p:cNvPr>
          <p:cNvSpPr>
            <a:spLocks noGrp="1"/>
          </p:cNvSpPr>
          <p:nvPr>
            <p:ph type="ftr" sz="quarter" idx="3"/>
          </p:nvPr>
        </p:nvSpPr>
        <p:spPr>
          <a:xfrm>
            <a:off x="655320" y="6356350"/>
            <a:ext cx="4114800" cy="365125"/>
          </a:xfrm>
        </p:spPr>
        <p:txBody>
          <a:bodyPr vert="horz" lIns="91440" tIns="45720" rIns="91440" bIns="45720" rtlCol="0" anchor="ctr">
            <a:normAutofit/>
          </a:bodyPr>
          <a:lstStyle/>
          <a:p>
            <a:pPr defTabSz="914400">
              <a:lnSpc>
                <a:spcPct val="100000"/>
              </a:lnSpc>
              <a:defRPr/>
            </a:pPr>
            <a:endParaRPr lang="en-US" sz="1200" kern="1200" dirty="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5A6E29-83DB-4071-B4D8-F19177549955}"/>
              </a:ext>
            </a:extLst>
          </p:cNvPr>
          <p:cNvSpPr>
            <a:spLocks noGrp="1"/>
          </p:cNvSpPr>
          <p:nvPr>
            <p:ph type="sldNum" sz="quarter" idx="4"/>
          </p:nvPr>
        </p:nvSpPr>
        <p:spPr>
          <a:xfrm>
            <a:off x="6941820" y="6356350"/>
            <a:ext cx="1165860" cy="365125"/>
          </a:xfrm>
        </p:spPr>
        <p:txBody>
          <a:bodyPr vert="horz" lIns="91440" tIns="45720" rIns="91440" bIns="45720" rtlCol="0" anchor="ctr">
            <a:normAutofit/>
          </a:bodyPr>
          <a:lstStyle/>
          <a:p>
            <a:pPr algn="r" defTabSz="914400">
              <a:spcAft>
                <a:spcPts val="600"/>
              </a:spcAft>
              <a:defRPr/>
            </a:pPr>
            <a:fld id="{4593E972-DFF1-411A-9A8E-8FA2F90BCA7F}" type="slidenum">
              <a:rPr lang="en-US" smtClean="0">
                <a:solidFill>
                  <a:prstClr val="black">
                    <a:tint val="75000"/>
                  </a:prstClr>
                </a:solidFill>
                <a:latin typeface="Calibri" panose="020F0502020204030204"/>
              </a:rPr>
              <a:pPr algn="r" defTabSz="914400">
                <a:spcAft>
                  <a:spcPts val="600"/>
                </a:spcAft>
                <a:defRPr/>
              </a:pPr>
              <a:t>11</a:t>
            </a:fld>
            <a:endParaRPr lang="en-US" dirty="0">
              <a:solidFill>
                <a:prstClr val="black">
                  <a:tint val="75000"/>
                </a:prstClr>
              </a:solidFill>
              <a:latin typeface="Calibri" panose="020F0502020204030204"/>
            </a:endParaRPr>
          </a:p>
        </p:txBody>
      </p:sp>
      <p:pic>
        <p:nvPicPr>
          <p:cNvPr id="6" name="Picture 5" descr="https://19cw0powsi320yelz2oewe9v-wpengine.netdna-ssl.com/wp-content/uploads/2019/10/Diesel-and-Heavy-Equipment-2-1024x768.jpg">
            <a:extLst>
              <a:ext uri="{FF2B5EF4-FFF2-40B4-BE49-F238E27FC236}">
                <a16:creationId xmlns:a16="http://schemas.microsoft.com/office/drawing/2014/main" id="{74D40994-3C36-4A11-81A6-D87E6B983BB7}"/>
              </a:ext>
            </a:extLst>
          </p:cNvPr>
          <p:cNvPicPr/>
          <p:nvPr/>
        </p:nvPicPr>
        <p:blipFill rotWithShape="1">
          <a:blip r:embed="rId3">
            <a:extLst>
              <a:ext uri="{28A0092B-C50C-407E-A947-70E740481C1C}">
                <a14:useLocalDpi xmlns:a14="http://schemas.microsoft.com/office/drawing/2010/main" val="0"/>
              </a:ext>
            </a:extLst>
          </a:blip>
          <a:srcRect l="26484" r="4474"/>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3236999578"/>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592"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7BD624E-EAA8-4052-BD06-E28CDAD2DD37}"/>
              </a:ext>
            </a:extLst>
          </p:cNvPr>
          <p:cNvSpPr>
            <a:spLocks noGrp="1"/>
          </p:cNvSpPr>
          <p:nvPr>
            <p:ph type="title"/>
          </p:nvPr>
        </p:nvSpPr>
        <p:spPr>
          <a:xfrm>
            <a:off x="838200" y="585216"/>
            <a:ext cx="10515600" cy="1325563"/>
          </a:xfrm>
        </p:spPr>
        <p:txBody>
          <a:bodyPr vert="horz" lIns="91440" tIns="45720" rIns="91440" bIns="45720" rtlCol="0" anchor="ctr">
            <a:normAutofit/>
          </a:bodyPr>
          <a:lstStyle/>
          <a:p>
            <a:pPr defTabSz="914400"/>
            <a:r>
              <a:rPr lang="en-US" sz="4400" dirty="0">
                <a:solidFill>
                  <a:schemeClr val="bg1"/>
                </a:solidFill>
              </a:rPr>
              <a:t>Kulynych Advising Center</a:t>
            </a:r>
          </a:p>
        </p:txBody>
      </p:sp>
      <p:pic>
        <p:nvPicPr>
          <p:cNvPr id="8" name="Picture 7" descr="A large room&#10;&#10;Description automatically generated">
            <a:extLst>
              <a:ext uri="{FF2B5EF4-FFF2-40B4-BE49-F238E27FC236}">
                <a16:creationId xmlns:a16="http://schemas.microsoft.com/office/drawing/2014/main" id="{6AE2E41B-052D-472C-B89E-E785A3616350}"/>
              </a:ext>
            </a:extLst>
          </p:cNvPr>
          <p:cNvPicPr>
            <a:picLocks noChangeAspect="1"/>
          </p:cNvPicPr>
          <p:nvPr/>
        </p:nvPicPr>
        <p:blipFill rotWithShape="1">
          <a:blip r:embed="rId3"/>
          <a:srcRect t="2696" r="2" b="2"/>
          <a:stretch/>
        </p:blipFill>
        <p:spPr>
          <a:xfrm>
            <a:off x="841248" y="2516777"/>
            <a:ext cx="5015484" cy="3660185"/>
          </a:xfrm>
          <a:prstGeom prst="rect">
            <a:avLst/>
          </a:prstGeom>
        </p:spPr>
      </p:pic>
      <p:sp>
        <p:nvSpPr>
          <p:cNvPr id="2" name="Content Placeholder 1">
            <a:extLst>
              <a:ext uri="{FF2B5EF4-FFF2-40B4-BE49-F238E27FC236}">
                <a16:creationId xmlns:a16="http://schemas.microsoft.com/office/drawing/2014/main" id="{1F95AE76-7875-4F6C-BA40-470CD20C26C1}"/>
              </a:ext>
            </a:extLst>
          </p:cNvPr>
          <p:cNvSpPr>
            <a:spLocks noGrp="1"/>
          </p:cNvSpPr>
          <p:nvPr>
            <p:ph idx="1"/>
          </p:nvPr>
        </p:nvSpPr>
        <p:spPr>
          <a:xfrm>
            <a:off x="6338316" y="2516777"/>
            <a:ext cx="5015484" cy="3660185"/>
          </a:xfrm>
        </p:spPr>
        <p:txBody>
          <a:bodyPr vert="horz" lIns="91440" tIns="45720" rIns="91440" bIns="45720" rtlCol="0" anchor="ctr">
            <a:normAutofit/>
          </a:bodyPr>
          <a:lstStyle/>
          <a:p>
            <a:pPr marL="0" indent="-228600" defTabSz="914400">
              <a:lnSpc>
                <a:spcPct val="90000"/>
              </a:lnSpc>
              <a:buFont typeface="Arial" panose="020B0604020202020204" pitchFamily="34" charset="0"/>
              <a:buChar char="•"/>
            </a:pPr>
            <a:r>
              <a:rPr lang="en-US" sz="1500" dirty="0"/>
              <a:t>The Kulynych Advising Center opened this fall and is dedicated to helping students choose and  enter a program of study, track their progress, and facilitate their completion of  a program of study that aligns to their life and career goals. </a:t>
            </a:r>
          </a:p>
          <a:p>
            <a:pPr indent="-228600" defTabSz="914400">
              <a:lnSpc>
                <a:spcPct val="90000"/>
              </a:lnSpc>
              <a:buFont typeface="Arial" panose="020B0604020202020204" pitchFamily="34" charset="0"/>
              <a:buChar char="•"/>
            </a:pPr>
            <a:r>
              <a:rPr lang="en-US" sz="1500" dirty="0"/>
              <a:t>The Career Advisor schedules an one on one meeting with students where in addition to discussing the program(s) they are interested in, advising on courses to register for, and review WCC services, they</a:t>
            </a:r>
          </a:p>
          <a:p>
            <a:pPr lvl="1" indent="-228600" defTabSz="914400">
              <a:lnSpc>
                <a:spcPct val="90000"/>
              </a:lnSpc>
              <a:buFont typeface="Arial" panose="020B0604020202020204" pitchFamily="34" charset="0"/>
              <a:buChar char="•"/>
            </a:pPr>
            <a:r>
              <a:rPr lang="en-US" sz="1500" dirty="0"/>
              <a:t>assess student risk factors that might affect completion </a:t>
            </a:r>
          </a:p>
          <a:p>
            <a:pPr lvl="1" indent="-228600" defTabSz="914400">
              <a:lnSpc>
                <a:spcPct val="90000"/>
              </a:lnSpc>
              <a:buFont typeface="Arial" panose="020B0604020202020204" pitchFamily="34" charset="0"/>
              <a:buChar char="•"/>
            </a:pPr>
            <a:r>
              <a:rPr lang="en-US" sz="1500" dirty="0"/>
              <a:t>refer students to services and follow up on referrals</a:t>
            </a:r>
          </a:p>
          <a:p>
            <a:pPr lvl="1" indent="-228600" defTabSz="914400">
              <a:lnSpc>
                <a:spcPct val="90000"/>
              </a:lnSpc>
              <a:buFont typeface="Arial" panose="020B0604020202020204" pitchFamily="34" charset="0"/>
              <a:buChar char="•"/>
            </a:pPr>
            <a:r>
              <a:rPr lang="en-US" sz="1500" dirty="0"/>
              <a:t>make sure all students are connected to their faculty advisor and mentor</a:t>
            </a:r>
          </a:p>
          <a:p>
            <a:pPr marL="0" indent="-228600" defTabSz="914400">
              <a:lnSpc>
                <a:spcPct val="90000"/>
              </a:lnSpc>
              <a:buFont typeface="Arial" panose="020B0604020202020204" pitchFamily="34" charset="0"/>
              <a:buChar char="•"/>
            </a:pPr>
            <a:endParaRPr lang="en-US" sz="1500" dirty="0"/>
          </a:p>
        </p:txBody>
      </p:sp>
      <p:sp>
        <p:nvSpPr>
          <p:cNvPr id="4" name="Footer Placeholder 3">
            <a:extLst>
              <a:ext uri="{FF2B5EF4-FFF2-40B4-BE49-F238E27FC236}">
                <a16:creationId xmlns:a16="http://schemas.microsoft.com/office/drawing/2014/main" id="{183DACC0-CD5A-4194-9C67-8F459235D187}"/>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lgn="ctr" defTabSz="914400">
              <a:lnSpc>
                <a:spcPct val="100000"/>
              </a:lnSpc>
              <a:defRPr/>
            </a:pPr>
            <a:endParaRPr lang="en-US" sz="1200" kern="1200" dirty="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5A6E29-83DB-4071-B4D8-F19177549955}"/>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defTabSz="914400">
              <a:spcAft>
                <a:spcPts val="600"/>
              </a:spcAft>
              <a:defRPr/>
            </a:pPr>
            <a:fld id="{4593E972-DFF1-411A-9A8E-8FA2F90BCA7F}" type="slidenum">
              <a:rPr lang="en-US" smtClean="0">
                <a:solidFill>
                  <a:prstClr val="black">
                    <a:tint val="75000"/>
                  </a:prstClr>
                </a:solidFill>
                <a:latin typeface="Calibri" panose="020F0502020204030204"/>
              </a:rPr>
              <a:pPr algn="r" defTabSz="914400">
                <a:spcAft>
                  <a:spcPts val="600"/>
                </a:spcAft>
                <a:defRPr/>
              </a:pPr>
              <a:t>12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038870990"/>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C49FAF6D-0DF8-4594-AC48-DAD16C074E9E}"/>
              </a:ext>
            </a:extLst>
          </p:cNvPr>
          <p:cNvSpPr>
            <a:spLocks noGrp="1"/>
          </p:cNvSpPr>
          <p:nvPr>
            <p:ph type="title"/>
          </p:nvPr>
        </p:nvSpPr>
        <p:spPr>
          <a:xfrm>
            <a:off x="838200" y="365125"/>
            <a:ext cx="5393361" cy="1325563"/>
          </a:xfrm>
        </p:spPr>
        <p:txBody>
          <a:bodyPr vert="horz" lIns="91440" tIns="45720" rIns="91440" bIns="45720" rtlCol="0" anchor="ctr">
            <a:normAutofit/>
          </a:bodyPr>
          <a:lstStyle/>
          <a:p>
            <a:pPr defTabSz="914400"/>
            <a:r>
              <a:rPr lang="en-US" sz="3400" b="1" dirty="0">
                <a:solidFill>
                  <a:schemeClr val="tx1"/>
                </a:solidFill>
              </a:rPr>
              <a:t>More CTE Instructors Complete CORE training</a:t>
            </a:r>
            <a:endParaRPr lang="en-US" sz="3400" dirty="0">
              <a:solidFill>
                <a:schemeClr val="tx1"/>
              </a:solidFill>
            </a:endParaRPr>
          </a:p>
        </p:txBody>
      </p:sp>
      <p:sp>
        <p:nvSpPr>
          <p:cNvPr id="5" name="TextBox 4">
            <a:extLst>
              <a:ext uri="{FF2B5EF4-FFF2-40B4-BE49-F238E27FC236}">
                <a16:creationId xmlns:a16="http://schemas.microsoft.com/office/drawing/2014/main" id="{38E5931C-B2B4-41F2-8BAC-79C6CB01312F}"/>
              </a:ext>
            </a:extLst>
          </p:cNvPr>
          <p:cNvSpPr txBox="1"/>
          <p:nvPr/>
        </p:nvSpPr>
        <p:spPr>
          <a:xfrm>
            <a:off x="838200" y="1825625"/>
            <a:ext cx="5393361" cy="435133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dirty="0"/>
              <a:t>Four  WCC instructors completed a semester of professional development entitled CORE (Collaborative Online Reflection Experience) during fall 2019. CORE is focused on best practices in online teaching and CORE sessions are led by WCC online instructors who serve as Peer Mentors. Once instructors complete CORE, they are eligible to present a course for certification of quality. </a:t>
            </a:r>
          </a:p>
        </p:txBody>
      </p:sp>
      <p:pic>
        <p:nvPicPr>
          <p:cNvPr id="8" name="Picture 7" descr="http://19cw0powsi320yelz2oewe9v-wpengine.netdna-ssl.com/wp-content/uploads/2020/01/CORE-1-scaled.jpg">
            <a:extLst>
              <a:ext uri="{FF2B5EF4-FFF2-40B4-BE49-F238E27FC236}">
                <a16:creationId xmlns:a16="http://schemas.microsoft.com/office/drawing/2014/main" id="{9F1F9509-0587-4C52-B542-1B23DCEA6FD3}"/>
              </a:ext>
            </a:extLst>
          </p:cNvPr>
          <p:cNvPicPr/>
          <p:nvPr/>
        </p:nvPicPr>
        <p:blipFill rotWithShape="1">
          <a:blip r:embed="rId2" cstate="print">
            <a:extLst>
              <a:ext uri="{28A0092B-C50C-407E-A947-70E740481C1C}">
                <a14:useLocalDpi xmlns:a14="http://schemas.microsoft.com/office/drawing/2010/main" val="0"/>
              </a:ext>
            </a:extLst>
          </a:blip>
          <a:srcRect l="4407" r="20593" b="-1"/>
          <a:stretch/>
        </p:blipFill>
        <p:spPr bwMode="auto">
          <a:xfrm>
            <a:off x="6374920" y="758514"/>
            <a:ext cx="5122238" cy="5122238"/>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p:spPr>
      </p:pic>
      <p:sp>
        <p:nvSpPr>
          <p:cNvPr id="4" name="Footer Placeholder 3">
            <a:extLst>
              <a:ext uri="{FF2B5EF4-FFF2-40B4-BE49-F238E27FC236}">
                <a16:creationId xmlns:a16="http://schemas.microsoft.com/office/drawing/2014/main" id="{249FA56A-B758-4F65-9A9B-E9FB980FD26C}"/>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lgn="ctr" defTabSz="914400">
              <a:lnSpc>
                <a:spcPct val="100000"/>
              </a:lnSpc>
              <a:defRPr/>
            </a:pPr>
            <a:endParaRPr lang="en-US" sz="1200" kern="1200" dirty="0">
              <a:solidFill>
                <a:prstClr val="black">
                  <a:tint val="75000"/>
                </a:prstClr>
              </a:solidFill>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2CA4C839-B36E-47AF-9EEF-F17BF1D61A85}"/>
              </a:ext>
            </a:extLst>
          </p:cNvPr>
          <p:cNvSpPr>
            <a:spLocks noGrp="1"/>
          </p:cNvSpPr>
          <p:nvPr>
            <p:ph type="sldNum" sz="quarter" idx="4"/>
          </p:nvPr>
        </p:nvSpPr>
        <p:spPr>
          <a:xfrm>
            <a:off x="8610600" y="6356349"/>
            <a:ext cx="2743200" cy="365125"/>
          </a:xfrm>
        </p:spPr>
        <p:txBody>
          <a:bodyPr vert="horz" lIns="91440" tIns="45720" rIns="91440" bIns="45720" rtlCol="0" anchor="ctr">
            <a:normAutofit/>
          </a:bodyPr>
          <a:lstStyle/>
          <a:p>
            <a:pPr algn="r" defTabSz="914400">
              <a:spcAft>
                <a:spcPts val="600"/>
              </a:spcAft>
              <a:defRPr/>
            </a:pPr>
            <a:fld id="{4593E972-DFF1-411A-9A8E-8FA2F90BCA7F}" type="slidenum">
              <a:rPr lang="en-US" smtClean="0">
                <a:solidFill>
                  <a:prstClr val="black">
                    <a:tint val="75000"/>
                  </a:prstClr>
                </a:solidFill>
                <a:latin typeface="Calibri" panose="020F0502020204030204"/>
              </a:rPr>
              <a:pPr algn="r" defTabSz="914400">
                <a:spcAft>
                  <a:spcPts val="600"/>
                </a:spcAft>
                <a:defRPr/>
              </a:pPr>
              <a:t>13</a:t>
            </a:fld>
            <a:endParaRPr lang="en-US" dirty="0">
              <a:solidFill>
                <a:prstClr val="black">
                  <a:tint val="75000"/>
                </a:prstClr>
              </a:solidFill>
              <a:latin typeface="Calibri" panose="020F0502020204030204"/>
            </a:endParaRPr>
          </a:p>
        </p:txBody>
      </p:sp>
      <p:sp>
        <p:nvSpPr>
          <p:cNvPr id="33" name="Arc 3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Oval 3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00EF20C-2568-465F-AE53-C6C5EFA6CCAD}"/>
              </a:ext>
            </a:extLst>
          </p:cNvPr>
          <p:cNvSpPr txBox="1"/>
          <p:nvPr/>
        </p:nvSpPr>
        <p:spPr>
          <a:xfrm>
            <a:off x="7708463" y="5018306"/>
            <a:ext cx="4059936" cy="1384995"/>
          </a:xfrm>
          <a:prstGeom prst="rect">
            <a:avLst/>
          </a:prstGeom>
          <a:gradFill>
            <a:gsLst>
              <a:gs pos="44252">
                <a:schemeClr val="accent2">
                  <a:lumMod val="60000"/>
                  <a:lumOff val="40000"/>
                </a:schemeClr>
              </a:gs>
              <a:gs pos="63714">
                <a:schemeClr val="accent2">
                  <a:lumMod val="40000"/>
                  <a:lumOff val="60000"/>
                </a:schemeClr>
              </a:gs>
              <a:gs pos="55500">
                <a:schemeClr val="accent2">
                  <a:lumMod val="60000"/>
                  <a:lumOff val="40000"/>
                </a:schemeClr>
              </a:gs>
              <a:gs pos="37000">
                <a:schemeClr val="accent2">
                  <a:lumMod val="60000"/>
                  <a:lumOff val="40000"/>
                </a:schemeClr>
              </a:gs>
              <a:gs pos="0">
                <a:srgbClr val="568F47"/>
              </a:gs>
              <a:gs pos="74000">
                <a:schemeClr val="accent2">
                  <a:lumMod val="40000"/>
                  <a:lumOff val="60000"/>
                </a:schemeClr>
              </a:gs>
              <a:gs pos="90259">
                <a:schemeClr val="accent2">
                  <a:lumMod val="20000"/>
                  <a:lumOff val="80000"/>
                </a:schemeClr>
              </a:gs>
              <a:gs pos="83000">
                <a:schemeClr val="accent2">
                  <a:lumMod val="40000"/>
                  <a:lumOff val="60000"/>
                </a:schemeClr>
              </a:gs>
              <a:gs pos="100000">
                <a:schemeClr val="accent2">
                  <a:lumMod val="20000"/>
                  <a:lumOff val="80000"/>
                </a:schemeClr>
              </a:gs>
            </a:gsLst>
            <a:lin ang="5400000" scaled="1"/>
          </a:gradFill>
        </p:spPr>
        <p:txBody>
          <a:bodyPr wrap="square" rtlCol="0">
            <a:spAutoFit/>
          </a:bodyPr>
          <a:lstStyle/>
          <a:p>
            <a:pPr>
              <a:spcAft>
                <a:spcPts val="600"/>
              </a:spcAft>
            </a:pPr>
            <a:r>
              <a:rPr lang="en-US" sz="1200" b="1" dirty="0"/>
              <a:t>Instructors completing CORE during fall 2019 were:</a:t>
            </a:r>
            <a:br>
              <a:rPr lang="en-US" sz="1200" b="1" dirty="0"/>
            </a:br>
            <a:r>
              <a:rPr lang="en-US" sz="1200" b="1" dirty="0"/>
              <a:t>• Amber Arnder, Advertising and Graphic Design</a:t>
            </a:r>
            <a:br>
              <a:rPr lang="en-US" sz="1200" b="1" dirty="0"/>
            </a:br>
            <a:r>
              <a:rPr lang="en-US" sz="1200" b="1" dirty="0"/>
              <a:t>• Frank Blevins, Animal Science/Horticulture</a:t>
            </a:r>
            <a:br>
              <a:rPr lang="en-US" sz="1200" b="1" dirty="0"/>
            </a:br>
            <a:r>
              <a:rPr lang="en-US" sz="1200" b="1" dirty="0"/>
              <a:t>• Matthew Greene, Animal Science</a:t>
            </a:r>
            <a:br>
              <a:rPr lang="en-US" sz="1200" b="1" dirty="0"/>
            </a:br>
            <a:r>
              <a:rPr lang="en-US" sz="1200" b="1" dirty="0"/>
              <a:t>• Justin Shore, Business and Public Service     Technologies</a:t>
            </a:r>
            <a:br>
              <a:rPr lang="en-US" sz="1200" b="1" dirty="0"/>
            </a:br>
            <a:endParaRPr lang="en-US" sz="1200" b="1" dirty="0"/>
          </a:p>
        </p:txBody>
      </p:sp>
    </p:spTree>
    <p:extLst>
      <p:ext uri="{BB962C8B-B14F-4D97-AF65-F5344CB8AC3E}">
        <p14:creationId xmlns:p14="http://schemas.microsoft.com/office/powerpoint/2010/main" val="621247549"/>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AF6D-0DF8-4594-AC48-DAD16C074E9E}"/>
              </a:ext>
            </a:extLst>
          </p:cNvPr>
          <p:cNvSpPr>
            <a:spLocks noGrp="1"/>
          </p:cNvSpPr>
          <p:nvPr>
            <p:ph type="title"/>
          </p:nvPr>
        </p:nvSpPr>
        <p:spPr/>
        <p:txBody>
          <a:bodyPr/>
          <a:lstStyle/>
          <a:p>
            <a:pPr algn="ctr"/>
            <a:r>
              <a:rPr lang="en-US" dirty="0"/>
              <a:t>Budget Update</a:t>
            </a:r>
          </a:p>
        </p:txBody>
      </p:sp>
      <p:sp>
        <p:nvSpPr>
          <p:cNvPr id="3" name="Slide Number Placeholder 2">
            <a:extLst>
              <a:ext uri="{FF2B5EF4-FFF2-40B4-BE49-F238E27FC236}">
                <a16:creationId xmlns:a16="http://schemas.microsoft.com/office/drawing/2014/main" id="{2CA4C839-B36E-47AF-9EEF-F17BF1D61A85}"/>
              </a:ext>
            </a:extLst>
          </p:cNvPr>
          <p:cNvSpPr>
            <a:spLocks noGrp="1"/>
          </p:cNvSpPr>
          <p:nvPr>
            <p:ph type="sldNum" sz="quarter" idx="4"/>
          </p:nvPr>
        </p:nvSpPr>
        <p:spPr/>
        <p:txBody>
          <a:bodyPr/>
          <a:lstStyle/>
          <a:p>
            <a:fld id="{4593E972-DFF1-411A-9A8E-8FA2F90BCA7F}" type="slidenum">
              <a:rPr lang="en-US" smtClean="0"/>
              <a:pPr/>
              <a:t>14</a:t>
            </a:fld>
            <a:endParaRPr lang="en-US" dirty="0"/>
          </a:p>
        </p:txBody>
      </p:sp>
      <p:sp>
        <p:nvSpPr>
          <p:cNvPr id="4" name="Footer Placeholder 3">
            <a:extLst>
              <a:ext uri="{FF2B5EF4-FFF2-40B4-BE49-F238E27FC236}">
                <a16:creationId xmlns:a16="http://schemas.microsoft.com/office/drawing/2014/main" id="{249FA56A-B758-4F65-9A9B-E9FB980FD26C}"/>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38E5931C-B2B4-41F2-8BAC-79C6CB01312F}"/>
              </a:ext>
            </a:extLst>
          </p:cNvPr>
          <p:cNvSpPr txBox="1"/>
          <p:nvPr/>
        </p:nvSpPr>
        <p:spPr>
          <a:xfrm>
            <a:off x="1161288" y="1700784"/>
            <a:ext cx="9633994" cy="1938992"/>
          </a:xfrm>
          <a:prstGeom prst="rect">
            <a:avLst/>
          </a:prstGeom>
          <a:noFill/>
        </p:spPr>
        <p:txBody>
          <a:bodyPr wrap="square" rtlCol="0">
            <a:spAutoFit/>
          </a:bodyPr>
          <a:lstStyle/>
          <a:p>
            <a:pPr algn="ctr"/>
            <a:r>
              <a:rPr lang="en-US" b="1" dirty="0"/>
              <a:t>68% of regular funds have been expended or encumbered through December 31, 2019</a:t>
            </a:r>
          </a:p>
          <a:p>
            <a:pPr algn="ctr"/>
            <a:endParaRPr lang="en-US" b="1" dirty="0"/>
          </a:p>
          <a:p>
            <a:pPr algn="ctr"/>
            <a:r>
              <a:rPr lang="en-US" b="1" dirty="0"/>
              <a:t>91% of reserved funds have been expended or encumbered through December 31, 2019</a:t>
            </a:r>
          </a:p>
        </p:txBody>
      </p:sp>
    </p:spTree>
    <p:extLst>
      <p:ext uri="{BB962C8B-B14F-4D97-AF65-F5344CB8AC3E}">
        <p14:creationId xmlns:p14="http://schemas.microsoft.com/office/powerpoint/2010/main" val="3857711404"/>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CD14439-D23E-40D1-8DC9-8EE39818891E}"/>
              </a:ext>
            </a:extLst>
          </p:cNvPr>
          <p:cNvSpPr>
            <a:spLocks noGrp="1"/>
          </p:cNvSpPr>
          <p:nvPr>
            <p:ph type="body" sz="quarter" idx="3"/>
          </p:nvPr>
        </p:nvSpPr>
        <p:spPr>
          <a:xfrm rot="5400000" flipH="1">
            <a:off x="9255276" y="954612"/>
            <a:ext cx="366183" cy="622091"/>
          </a:xfrm>
        </p:spPr>
        <p:txBody>
          <a:bodyPr anchor="t">
            <a:normAutofit fontScale="40000" lnSpcReduction="20000"/>
          </a:bodyPr>
          <a:lstStyle/>
          <a:p>
            <a:r>
              <a:rPr lang="en-US" sz="1600" dirty="0">
                <a:latin typeface="+mj-lt"/>
              </a:rPr>
              <a:t>Medical Office Assisting</a:t>
            </a:r>
          </a:p>
        </p:txBody>
      </p:sp>
      <p:sp>
        <p:nvSpPr>
          <p:cNvPr id="6" name="Footer Placeholder 5">
            <a:extLst>
              <a:ext uri="{FF2B5EF4-FFF2-40B4-BE49-F238E27FC236}">
                <a16:creationId xmlns:a16="http://schemas.microsoft.com/office/drawing/2014/main" id="{FF90AFC1-4C95-4BD6-BD30-647DD8A696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EAE258-7EA3-45D4-9FCD-9A609529F8DD}"/>
              </a:ext>
            </a:extLst>
          </p:cNvPr>
          <p:cNvSpPr>
            <a:spLocks noGrp="1"/>
          </p:cNvSpPr>
          <p:nvPr>
            <p:ph type="sldNum" sz="quarter" idx="12"/>
          </p:nvPr>
        </p:nvSpPr>
        <p:spPr/>
        <p:txBody>
          <a:bodyPr/>
          <a:lstStyle/>
          <a:p>
            <a:fld id="{4593E972-DFF1-411A-9A8E-8FA2F90BCA7F}" type="slidenum">
              <a:rPr lang="en-US" smtClean="0"/>
              <a:pPr/>
              <a:t>2</a:t>
            </a:fld>
            <a:endParaRPr lang="en-US" dirty="0"/>
          </a:p>
        </p:txBody>
      </p:sp>
      <p:sp>
        <p:nvSpPr>
          <p:cNvPr id="8" name="Title 7">
            <a:extLst>
              <a:ext uri="{FF2B5EF4-FFF2-40B4-BE49-F238E27FC236}">
                <a16:creationId xmlns:a16="http://schemas.microsoft.com/office/drawing/2014/main" id="{CE47F39E-A42A-4D24-9CBA-F57307BF2062}"/>
              </a:ext>
            </a:extLst>
          </p:cNvPr>
          <p:cNvSpPr>
            <a:spLocks noGrp="1"/>
          </p:cNvSpPr>
          <p:nvPr>
            <p:ph type="title"/>
          </p:nvPr>
        </p:nvSpPr>
        <p:spPr>
          <a:xfrm>
            <a:off x="838200" y="447674"/>
            <a:ext cx="10515600" cy="873683"/>
          </a:xfrm>
        </p:spPr>
        <p:txBody>
          <a:bodyPr>
            <a:normAutofit fontScale="90000"/>
          </a:bodyPr>
          <a:lstStyle/>
          <a:p>
            <a:pPr algn="ctr"/>
            <a:r>
              <a:rPr lang="en-US" dirty="0"/>
              <a:t>Perkins Makes a Difference - Personnel:</a:t>
            </a:r>
            <a:br>
              <a:rPr lang="en-US" dirty="0"/>
            </a:br>
            <a:endParaRPr lang="en-US" dirty="0"/>
          </a:p>
        </p:txBody>
      </p:sp>
      <p:sp>
        <p:nvSpPr>
          <p:cNvPr id="16" name="TextBox 15">
            <a:extLst>
              <a:ext uri="{FF2B5EF4-FFF2-40B4-BE49-F238E27FC236}">
                <a16:creationId xmlns:a16="http://schemas.microsoft.com/office/drawing/2014/main" id="{A454DB6D-361D-4E83-84E2-CEC5C55EFF5A}"/>
              </a:ext>
            </a:extLst>
          </p:cNvPr>
          <p:cNvSpPr txBox="1"/>
          <p:nvPr/>
        </p:nvSpPr>
        <p:spPr>
          <a:xfrm flipH="1">
            <a:off x="9212582" y="2209026"/>
            <a:ext cx="1455418" cy="276999"/>
          </a:xfrm>
          <a:prstGeom prst="rect">
            <a:avLst/>
          </a:prstGeom>
          <a:noFill/>
        </p:spPr>
        <p:txBody>
          <a:bodyPr wrap="square" rtlCol="0">
            <a:spAutoFit/>
          </a:bodyPr>
          <a:lstStyle/>
          <a:p>
            <a:r>
              <a:rPr lang="en-US" sz="1200" dirty="0"/>
              <a:t>. </a:t>
            </a:r>
          </a:p>
        </p:txBody>
      </p:sp>
      <p:sp>
        <p:nvSpPr>
          <p:cNvPr id="5" name="Content Placeholder 4">
            <a:extLst>
              <a:ext uri="{FF2B5EF4-FFF2-40B4-BE49-F238E27FC236}">
                <a16:creationId xmlns:a16="http://schemas.microsoft.com/office/drawing/2014/main" id="{C4366011-CF92-405D-A86D-912F69BBC375}"/>
              </a:ext>
            </a:extLst>
          </p:cNvPr>
          <p:cNvSpPr>
            <a:spLocks noGrp="1"/>
          </p:cNvSpPr>
          <p:nvPr>
            <p:ph sz="half" idx="2"/>
          </p:nvPr>
        </p:nvSpPr>
        <p:spPr>
          <a:xfrm>
            <a:off x="469285" y="2166657"/>
            <a:ext cx="2315957" cy="2439948"/>
          </a:xfrm>
        </p:spPr>
        <p:txBody>
          <a:bodyPr>
            <a:normAutofit/>
          </a:bodyPr>
          <a:lstStyle/>
          <a:p>
            <a:endParaRPr lang="en-US" dirty="0"/>
          </a:p>
          <a:p>
            <a:endParaRPr lang="en-US" b="1" dirty="0"/>
          </a:p>
        </p:txBody>
      </p:sp>
      <p:sp>
        <p:nvSpPr>
          <p:cNvPr id="15" name="Content Placeholder 14">
            <a:extLst>
              <a:ext uri="{FF2B5EF4-FFF2-40B4-BE49-F238E27FC236}">
                <a16:creationId xmlns:a16="http://schemas.microsoft.com/office/drawing/2014/main" id="{BB6F8C83-101D-41FB-AD16-20E51DAB52B7}"/>
              </a:ext>
            </a:extLst>
          </p:cNvPr>
          <p:cNvSpPr>
            <a:spLocks noGrp="1"/>
          </p:cNvSpPr>
          <p:nvPr>
            <p:ph sz="quarter" idx="4"/>
          </p:nvPr>
        </p:nvSpPr>
        <p:spPr>
          <a:xfrm>
            <a:off x="6748272" y="3771581"/>
            <a:ext cx="3949433" cy="2267522"/>
          </a:xfrm>
        </p:spPr>
        <p:txBody>
          <a:bodyPr>
            <a:normAutofit/>
          </a:bodyPr>
          <a:lstStyle/>
          <a:p>
            <a:pPr marL="0" indent="0">
              <a:buNone/>
            </a:pPr>
            <a:r>
              <a:rPr lang="en-US" sz="2000" dirty="0"/>
              <a:t>A part-time assistant to the Director of Work-Based Learning to promote and grow the Apprenticeship Wilkes program and WBL. </a:t>
            </a:r>
          </a:p>
        </p:txBody>
      </p:sp>
      <p:sp>
        <p:nvSpPr>
          <p:cNvPr id="3" name="Rectangle 2">
            <a:extLst>
              <a:ext uri="{FF2B5EF4-FFF2-40B4-BE49-F238E27FC236}">
                <a16:creationId xmlns:a16="http://schemas.microsoft.com/office/drawing/2014/main" id="{F643B6E8-E729-4D71-9384-3E6B1415B89E}"/>
              </a:ext>
            </a:extLst>
          </p:cNvPr>
          <p:cNvSpPr/>
          <p:nvPr/>
        </p:nvSpPr>
        <p:spPr>
          <a:xfrm>
            <a:off x="838200" y="4606605"/>
            <a:ext cx="4013467" cy="1323439"/>
          </a:xfrm>
          <a:prstGeom prst="rect">
            <a:avLst/>
          </a:prstGeom>
        </p:spPr>
        <p:txBody>
          <a:bodyPr wrap="square">
            <a:spAutoFit/>
          </a:bodyPr>
          <a:lstStyle/>
          <a:p>
            <a:r>
              <a:rPr lang="en-US" sz="2000" dirty="0"/>
              <a:t>A 10-month-faculty position on our Ashe Campus to teach Applied Engineering Courses in partnership with GE Aviation</a:t>
            </a:r>
          </a:p>
        </p:txBody>
      </p:sp>
      <p:pic>
        <p:nvPicPr>
          <p:cNvPr id="17" name="Picture 16" descr="A person standing on top of a machine&#10;&#10;Description automatically generated">
            <a:extLst>
              <a:ext uri="{FF2B5EF4-FFF2-40B4-BE49-F238E27FC236}">
                <a16:creationId xmlns:a16="http://schemas.microsoft.com/office/drawing/2014/main" id="{F44C3B07-E2A2-47D4-85BB-480C910F1984}"/>
              </a:ext>
            </a:extLst>
          </p:cNvPr>
          <p:cNvPicPr>
            <a:picLocks noChangeAspect="1"/>
          </p:cNvPicPr>
          <p:nvPr/>
        </p:nvPicPr>
        <p:blipFill>
          <a:blip r:embed="rId2"/>
          <a:stretch>
            <a:fillRect/>
          </a:stretch>
        </p:blipFill>
        <p:spPr>
          <a:xfrm>
            <a:off x="366022" y="1900191"/>
            <a:ext cx="4013468" cy="2694351"/>
          </a:xfrm>
          <a:prstGeom prst="rect">
            <a:avLst/>
          </a:prstGeom>
        </p:spPr>
      </p:pic>
      <p:sp>
        <p:nvSpPr>
          <p:cNvPr id="2" name="Text Placeholder 1">
            <a:extLst>
              <a:ext uri="{FF2B5EF4-FFF2-40B4-BE49-F238E27FC236}">
                <a16:creationId xmlns:a16="http://schemas.microsoft.com/office/drawing/2014/main" id="{16F4639C-549D-4B8F-8A93-6597F93DB99C}"/>
              </a:ext>
            </a:extLst>
          </p:cNvPr>
          <p:cNvSpPr>
            <a:spLocks noGrp="1"/>
          </p:cNvSpPr>
          <p:nvPr>
            <p:ph type="body" idx="1"/>
          </p:nvPr>
        </p:nvSpPr>
        <p:spPr>
          <a:xfrm>
            <a:off x="419375" y="1082566"/>
            <a:ext cx="11303340" cy="747473"/>
          </a:xfrm>
        </p:spPr>
        <p:txBody>
          <a:bodyPr>
            <a:normAutofit fontScale="92500" lnSpcReduction="10000"/>
          </a:bodyPr>
          <a:lstStyle/>
          <a:p>
            <a:endParaRPr lang="en-US" dirty="0"/>
          </a:p>
          <a:p>
            <a:pPr algn="ctr"/>
            <a:r>
              <a:rPr lang="en-US" dirty="0"/>
              <a:t>Perkins funds have allowed us to fund</a:t>
            </a:r>
          </a:p>
          <a:p>
            <a:endParaRPr lang="en-US" dirty="0"/>
          </a:p>
        </p:txBody>
      </p:sp>
      <p:pic>
        <p:nvPicPr>
          <p:cNvPr id="19" name="Content Placeholder 16" descr="A close up of a logo&#10;&#10;Description automatically generated">
            <a:extLst>
              <a:ext uri="{FF2B5EF4-FFF2-40B4-BE49-F238E27FC236}">
                <a16:creationId xmlns:a16="http://schemas.microsoft.com/office/drawing/2014/main" id="{5A4F99B7-EF23-46F7-98CB-32B1E58F4AB1}"/>
              </a:ext>
            </a:extLst>
          </p:cNvPr>
          <p:cNvPicPr>
            <a:picLocks noChangeAspect="1"/>
          </p:cNvPicPr>
          <p:nvPr/>
        </p:nvPicPr>
        <p:blipFill>
          <a:blip r:embed="rId3"/>
          <a:stretch>
            <a:fillRect/>
          </a:stretch>
        </p:blipFill>
        <p:spPr>
          <a:xfrm>
            <a:off x="5917324" y="1956249"/>
            <a:ext cx="5632434" cy="1690841"/>
          </a:xfrm>
          <a:prstGeom prst="rect">
            <a:avLst/>
          </a:prstGeom>
          <a:solidFill>
            <a:schemeClr val="accent1"/>
          </a:solidFill>
        </p:spPr>
      </p:pic>
    </p:spTree>
    <p:extLst>
      <p:ext uri="{BB962C8B-B14F-4D97-AF65-F5344CB8AC3E}">
        <p14:creationId xmlns:p14="http://schemas.microsoft.com/office/powerpoint/2010/main" val="2491175154"/>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 shot of a living room&#10;&#10;Description generated with high confidence">
            <a:extLst>
              <a:ext uri="{FF2B5EF4-FFF2-40B4-BE49-F238E27FC236}">
                <a16:creationId xmlns:a16="http://schemas.microsoft.com/office/drawing/2014/main" id="{BEFCD0BE-275D-4F3B-A5B9-344175141AE9}"/>
              </a:ext>
            </a:extLst>
          </p:cNvPr>
          <p:cNvPicPr>
            <a:picLocks noGrp="1" noChangeAspect="1"/>
          </p:cNvPicPr>
          <p:nvPr>
            <p:ph idx="1"/>
          </p:nvPr>
        </p:nvPicPr>
        <p:blipFill>
          <a:blip r:embed="rId3"/>
          <a:stretch>
            <a:fillRect/>
          </a:stretch>
        </p:blipFill>
        <p:spPr>
          <a:xfrm>
            <a:off x="7269780" y="3148433"/>
            <a:ext cx="3370659" cy="2125662"/>
          </a:xfrm>
        </p:spPr>
      </p:pic>
      <p:sp>
        <p:nvSpPr>
          <p:cNvPr id="4" name="Title 3">
            <a:extLst>
              <a:ext uri="{FF2B5EF4-FFF2-40B4-BE49-F238E27FC236}">
                <a16:creationId xmlns:a16="http://schemas.microsoft.com/office/drawing/2014/main" id="{34415B1A-71C6-4867-9CD3-B9BF2810A603}"/>
              </a:ext>
            </a:extLst>
          </p:cNvPr>
          <p:cNvSpPr>
            <a:spLocks noGrp="1"/>
          </p:cNvSpPr>
          <p:nvPr>
            <p:ph type="title"/>
          </p:nvPr>
        </p:nvSpPr>
        <p:spPr/>
        <p:txBody>
          <a:bodyPr>
            <a:normAutofit fontScale="90000"/>
          </a:bodyPr>
          <a:lstStyle/>
          <a:p>
            <a:pPr algn="ctr"/>
            <a:r>
              <a:rPr lang="en-US" dirty="0"/>
              <a:t>Perkins Makes a Difference</a:t>
            </a:r>
            <a:br>
              <a:rPr lang="en-US" dirty="0"/>
            </a:br>
            <a:r>
              <a:rPr lang="en-US" dirty="0"/>
              <a:t>Applied Engineering </a:t>
            </a:r>
          </a:p>
        </p:txBody>
      </p:sp>
      <p:sp>
        <p:nvSpPr>
          <p:cNvPr id="5" name="Footer Placeholder 4">
            <a:extLst>
              <a:ext uri="{FF2B5EF4-FFF2-40B4-BE49-F238E27FC236}">
                <a16:creationId xmlns:a16="http://schemas.microsoft.com/office/drawing/2014/main" id="{956A0CB9-5B8B-4676-9F39-B9FCF2215D0A}"/>
              </a:ext>
            </a:extLst>
          </p:cNvPr>
          <p:cNvSpPr>
            <a:spLocks noGrp="1"/>
          </p:cNvSpPr>
          <p:nvPr>
            <p:ph type="ftr" sz="quarter" idx="3"/>
          </p:nvPr>
        </p:nvSpPr>
        <p:spPr/>
        <p:txBody>
          <a:bodyPr/>
          <a:lstStyle/>
          <a:p>
            <a:endParaRPr lang="en-US" dirty="0"/>
          </a:p>
        </p:txBody>
      </p:sp>
      <p:sp>
        <p:nvSpPr>
          <p:cNvPr id="6" name="Slide Number Placeholder 5">
            <a:extLst>
              <a:ext uri="{FF2B5EF4-FFF2-40B4-BE49-F238E27FC236}">
                <a16:creationId xmlns:a16="http://schemas.microsoft.com/office/drawing/2014/main" id="{9D8D8320-75D7-4FAE-8CEA-90185745BD0A}"/>
              </a:ext>
            </a:extLst>
          </p:cNvPr>
          <p:cNvSpPr>
            <a:spLocks noGrp="1"/>
          </p:cNvSpPr>
          <p:nvPr>
            <p:ph type="sldNum" sz="quarter" idx="4"/>
          </p:nvPr>
        </p:nvSpPr>
        <p:spPr/>
        <p:txBody>
          <a:bodyPr/>
          <a:lstStyle/>
          <a:p>
            <a:fld id="{4593E972-DFF1-411A-9A8E-8FA2F90BCA7F}" type="slidenum">
              <a:rPr lang="en-US" smtClean="0"/>
              <a:pPr/>
              <a:t>3</a:t>
            </a:fld>
            <a:endParaRPr lang="en-US" dirty="0"/>
          </a:p>
        </p:txBody>
      </p:sp>
      <p:sp>
        <p:nvSpPr>
          <p:cNvPr id="3" name="Content Placeholder 2">
            <a:extLst>
              <a:ext uri="{FF2B5EF4-FFF2-40B4-BE49-F238E27FC236}">
                <a16:creationId xmlns:a16="http://schemas.microsoft.com/office/drawing/2014/main" id="{909747C1-FE6E-406F-A889-B88581AE008B}"/>
              </a:ext>
            </a:extLst>
          </p:cNvPr>
          <p:cNvSpPr>
            <a:spLocks noGrp="1"/>
          </p:cNvSpPr>
          <p:nvPr>
            <p:ph sz="half" idx="4294967295"/>
          </p:nvPr>
        </p:nvSpPr>
        <p:spPr>
          <a:xfrm>
            <a:off x="6364309" y="1871922"/>
            <a:ext cx="5181600" cy="953233"/>
          </a:xfrm>
        </p:spPr>
        <p:txBody>
          <a:bodyPr/>
          <a:lstStyle/>
          <a:p>
            <a:r>
              <a:rPr lang="en-US" dirty="0"/>
              <a:t>Upgraded WCC computer lab used for CADD and Solid Works Programs</a:t>
            </a:r>
          </a:p>
          <a:p>
            <a:endParaRPr lang="en-US" dirty="0"/>
          </a:p>
        </p:txBody>
      </p:sp>
      <p:pic>
        <p:nvPicPr>
          <p:cNvPr id="7" name="Picture 6" descr="A picture containing sky, electronics&#10;&#10;Description automatically generated">
            <a:extLst>
              <a:ext uri="{FF2B5EF4-FFF2-40B4-BE49-F238E27FC236}">
                <a16:creationId xmlns:a16="http://schemas.microsoft.com/office/drawing/2014/main" id="{627E3D9A-1997-4021-A518-BA937216C163}"/>
              </a:ext>
            </a:extLst>
          </p:cNvPr>
          <p:cNvPicPr>
            <a:picLocks noChangeAspect="1"/>
          </p:cNvPicPr>
          <p:nvPr/>
        </p:nvPicPr>
        <p:blipFill>
          <a:blip r:embed="rId4"/>
          <a:stretch>
            <a:fillRect/>
          </a:stretch>
        </p:blipFill>
        <p:spPr>
          <a:xfrm>
            <a:off x="1018505" y="3148433"/>
            <a:ext cx="4187948" cy="2944332"/>
          </a:xfrm>
          <a:prstGeom prst="rect">
            <a:avLst/>
          </a:prstGeom>
        </p:spPr>
      </p:pic>
      <p:sp>
        <p:nvSpPr>
          <p:cNvPr id="9" name="TextBox 8">
            <a:extLst>
              <a:ext uri="{FF2B5EF4-FFF2-40B4-BE49-F238E27FC236}">
                <a16:creationId xmlns:a16="http://schemas.microsoft.com/office/drawing/2014/main" id="{4AC19CAF-A619-49A6-AB36-F0C628777FC5}"/>
              </a:ext>
            </a:extLst>
          </p:cNvPr>
          <p:cNvSpPr txBox="1"/>
          <p:nvPr/>
        </p:nvSpPr>
        <p:spPr>
          <a:xfrm>
            <a:off x="476814" y="1819234"/>
            <a:ext cx="3129566" cy="1631216"/>
          </a:xfrm>
          <a:prstGeom prst="rect">
            <a:avLst/>
          </a:prstGeom>
          <a:noFill/>
        </p:spPr>
        <p:txBody>
          <a:bodyPr wrap="square" rtlCol="0">
            <a:spAutoFit/>
          </a:bodyPr>
          <a:lstStyle/>
          <a:p>
            <a:r>
              <a:rPr lang="en-US" sz="2000" dirty="0"/>
              <a:t>Enabled the purchase of 3 desktop 3D printers to use with Applied Engineering Students on our Ashe Campus </a:t>
            </a:r>
          </a:p>
        </p:txBody>
      </p:sp>
    </p:spTree>
    <p:extLst>
      <p:ext uri="{BB962C8B-B14F-4D97-AF65-F5344CB8AC3E}">
        <p14:creationId xmlns:p14="http://schemas.microsoft.com/office/powerpoint/2010/main" val="85909375"/>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4639C-549D-4B8F-8A93-6597F93DB99C}"/>
              </a:ext>
            </a:extLst>
          </p:cNvPr>
          <p:cNvSpPr>
            <a:spLocks noGrp="1"/>
          </p:cNvSpPr>
          <p:nvPr>
            <p:ph type="body" idx="1"/>
          </p:nvPr>
        </p:nvSpPr>
        <p:spPr/>
        <p:txBody>
          <a:bodyPr>
            <a:normAutofit fontScale="77500" lnSpcReduction="20000"/>
          </a:bodyPr>
          <a:lstStyle/>
          <a:p>
            <a:endParaRPr lang="en-US" dirty="0"/>
          </a:p>
          <a:p>
            <a:r>
              <a:rPr lang="en-US" dirty="0"/>
              <a:t>Animal Science Program:</a:t>
            </a:r>
          </a:p>
          <a:p>
            <a:endParaRPr lang="en-US" dirty="0"/>
          </a:p>
        </p:txBody>
      </p:sp>
      <p:sp>
        <p:nvSpPr>
          <p:cNvPr id="6" name="Footer Placeholder 5">
            <a:extLst>
              <a:ext uri="{FF2B5EF4-FFF2-40B4-BE49-F238E27FC236}">
                <a16:creationId xmlns:a16="http://schemas.microsoft.com/office/drawing/2014/main" id="{FF90AFC1-4C95-4BD6-BD30-647DD8A696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EAE258-7EA3-45D4-9FCD-9A609529F8DD}"/>
              </a:ext>
            </a:extLst>
          </p:cNvPr>
          <p:cNvSpPr>
            <a:spLocks noGrp="1"/>
          </p:cNvSpPr>
          <p:nvPr>
            <p:ph type="sldNum" sz="quarter" idx="12"/>
          </p:nvPr>
        </p:nvSpPr>
        <p:spPr/>
        <p:txBody>
          <a:bodyPr/>
          <a:lstStyle/>
          <a:p>
            <a:fld id="{4593E972-DFF1-411A-9A8E-8FA2F90BCA7F}" type="slidenum">
              <a:rPr lang="en-US" smtClean="0"/>
              <a:pPr/>
              <a:t>4</a:t>
            </a:fld>
            <a:endParaRPr lang="en-US" dirty="0"/>
          </a:p>
        </p:txBody>
      </p:sp>
      <p:sp>
        <p:nvSpPr>
          <p:cNvPr id="8" name="Title 7">
            <a:extLst>
              <a:ext uri="{FF2B5EF4-FFF2-40B4-BE49-F238E27FC236}">
                <a16:creationId xmlns:a16="http://schemas.microsoft.com/office/drawing/2014/main" id="{CE47F39E-A42A-4D24-9CBA-F57307BF2062}"/>
              </a:ext>
            </a:extLst>
          </p:cNvPr>
          <p:cNvSpPr>
            <a:spLocks noGrp="1"/>
          </p:cNvSpPr>
          <p:nvPr>
            <p:ph type="title"/>
          </p:nvPr>
        </p:nvSpPr>
        <p:spPr/>
        <p:txBody>
          <a:bodyPr>
            <a:normAutofit fontScale="90000"/>
          </a:bodyPr>
          <a:lstStyle/>
          <a:p>
            <a:pPr algn="ctr"/>
            <a:r>
              <a:rPr lang="en-US" dirty="0"/>
              <a:t>Perkins Makes a Difference:</a:t>
            </a:r>
            <a:br>
              <a:rPr lang="en-US" dirty="0"/>
            </a:br>
            <a:endParaRPr lang="en-US" dirty="0"/>
          </a:p>
        </p:txBody>
      </p:sp>
      <p:sp>
        <p:nvSpPr>
          <p:cNvPr id="14" name="Text Placeholder 13">
            <a:extLst>
              <a:ext uri="{FF2B5EF4-FFF2-40B4-BE49-F238E27FC236}">
                <a16:creationId xmlns:a16="http://schemas.microsoft.com/office/drawing/2014/main" id="{BCD14439-D23E-40D1-8DC9-8EE39818891E}"/>
              </a:ext>
            </a:extLst>
          </p:cNvPr>
          <p:cNvSpPr>
            <a:spLocks noGrp="1"/>
          </p:cNvSpPr>
          <p:nvPr>
            <p:ph type="body" sz="quarter" idx="3"/>
          </p:nvPr>
        </p:nvSpPr>
        <p:spPr/>
        <p:txBody>
          <a:bodyPr anchor="t">
            <a:normAutofit/>
          </a:bodyPr>
          <a:lstStyle/>
          <a:p>
            <a:r>
              <a:rPr lang="en-US" sz="1600" dirty="0">
                <a:latin typeface="+mj-lt"/>
              </a:rPr>
              <a:t>Advertising and Graphic Design</a:t>
            </a:r>
          </a:p>
        </p:txBody>
      </p:sp>
      <p:sp>
        <p:nvSpPr>
          <p:cNvPr id="16" name="TextBox 15">
            <a:extLst>
              <a:ext uri="{FF2B5EF4-FFF2-40B4-BE49-F238E27FC236}">
                <a16:creationId xmlns:a16="http://schemas.microsoft.com/office/drawing/2014/main" id="{A454DB6D-361D-4E83-84E2-CEC5C55EFF5A}"/>
              </a:ext>
            </a:extLst>
          </p:cNvPr>
          <p:cNvSpPr txBox="1"/>
          <p:nvPr/>
        </p:nvSpPr>
        <p:spPr>
          <a:xfrm>
            <a:off x="6286502" y="2437758"/>
            <a:ext cx="2926080" cy="2062103"/>
          </a:xfrm>
          <a:prstGeom prst="rect">
            <a:avLst/>
          </a:prstGeom>
          <a:noFill/>
        </p:spPr>
        <p:txBody>
          <a:bodyPr wrap="square" rtlCol="0">
            <a:spAutoFit/>
          </a:bodyPr>
          <a:lstStyle/>
          <a:p>
            <a:r>
              <a:rPr lang="en-US" sz="1600" dirty="0"/>
              <a:t>Following recommendation of the Advisory Committee, revisions to the Advertising and Graphic Design Program are being made to increase an emphasis on video.  This required the purchasing of cameras for student use</a:t>
            </a:r>
            <a:r>
              <a:rPr lang="en-US" sz="1200" dirty="0"/>
              <a:t>. </a:t>
            </a:r>
          </a:p>
        </p:txBody>
      </p:sp>
      <p:sp>
        <p:nvSpPr>
          <p:cNvPr id="5" name="Content Placeholder 4">
            <a:extLst>
              <a:ext uri="{FF2B5EF4-FFF2-40B4-BE49-F238E27FC236}">
                <a16:creationId xmlns:a16="http://schemas.microsoft.com/office/drawing/2014/main" id="{C4366011-CF92-405D-A86D-912F69BBC375}"/>
              </a:ext>
            </a:extLst>
          </p:cNvPr>
          <p:cNvSpPr>
            <a:spLocks noGrp="1"/>
          </p:cNvSpPr>
          <p:nvPr>
            <p:ph sz="half" idx="2"/>
          </p:nvPr>
        </p:nvSpPr>
        <p:spPr>
          <a:xfrm>
            <a:off x="336399" y="2381454"/>
            <a:ext cx="2845713" cy="2267521"/>
          </a:xfrm>
        </p:spPr>
        <p:txBody>
          <a:bodyPr>
            <a:normAutofit/>
          </a:bodyPr>
          <a:lstStyle/>
          <a:p>
            <a:pPr marL="0" indent="0">
              <a:buNone/>
            </a:pPr>
            <a:r>
              <a:rPr lang="en-US" sz="1700" dirty="0"/>
              <a:t>Eviscerating tables purchased and 7 Animal Science instructors received Artificial Insemination (AI) training.  </a:t>
            </a:r>
          </a:p>
          <a:p>
            <a:endParaRPr lang="en-US" dirty="0"/>
          </a:p>
        </p:txBody>
      </p:sp>
      <p:pic>
        <p:nvPicPr>
          <p:cNvPr id="19" name="Picture 18" descr="A picture containing indoor, wall&#10;&#10;Description automatically generated">
            <a:extLst>
              <a:ext uri="{FF2B5EF4-FFF2-40B4-BE49-F238E27FC236}">
                <a16:creationId xmlns:a16="http://schemas.microsoft.com/office/drawing/2014/main" id="{C1963716-2425-4453-86AD-C91454A4963B}"/>
              </a:ext>
            </a:extLst>
          </p:cNvPr>
          <p:cNvPicPr>
            <a:picLocks noChangeAspect="1"/>
          </p:cNvPicPr>
          <p:nvPr/>
        </p:nvPicPr>
        <p:blipFill>
          <a:blip r:embed="rId2"/>
          <a:stretch>
            <a:fillRect/>
          </a:stretch>
        </p:blipFill>
        <p:spPr>
          <a:xfrm>
            <a:off x="3414209" y="2319403"/>
            <a:ext cx="2429433" cy="3090348"/>
          </a:xfrm>
          <a:prstGeom prst="rect">
            <a:avLst/>
          </a:prstGeom>
        </p:spPr>
      </p:pic>
      <p:pic>
        <p:nvPicPr>
          <p:cNvPr id="25" name="Picture 24" descr="A picture containing text, reptile&#10;&#10;Description automatically generated">
            <a:extLst>
              <a:ext uri="{FF2B5EF4-FFF2-40B4-BE49-F238E27FC236}">
                <a16:creationId xmlns:a16="http://schemas.microsoft.com/office/drawing/2014/main" id="{EB82A19B-0BDD-4DEA-AC56-33B762CFCD09}"/>
              </a:ext>
            </a:extLst>
          </p:cNvPr>
          <p:cNvPicPr>
            <a:picLocks noChangeAspect="1"/>
          </p:cNvPicPr>
          <p:nvPr/>
        </p:nvPicPr>
        <p:blipFill>
          <a:blip r:embed="rId3"/>
          <a:stretch>
            <a:fillRect/>
          </a:stretch>
        </p:blipFill>
        <p:spPr>
          <a:xfrm>
            <a:off x="1024995" y="4182313"/>
            <a:ext cx="1819656" cy="1526759"/>
          </a:xfrm>
          <a:prstGeom prst="rect">
            <a:avLst/>
          </a:prstGeom>
        </p:spPr>
      </p:pic>
      <p:pic>
        <p:nvPicPr>
          <p:cNvPr id="28" name="Content Placeholder 27" descr="A close up of a camera&#10;&#10;Description automatically generated">
            <a:extLst>
              <a:ext uri="{FF2B5EF4-FFF2-40B4-BE49-F238E27FC236}">
                <a16:creationId xmlns:a16="http://schemas.microsoft.com/office/drawing/2014/main" id="{A03112A7-5DAF-40E8-AF58-E772EF05AFC5}"/>
              </a:ext>
            </a:extLst>
          </p:cNvPr>
          <p:cNvPicPr>
            <a:picLocks noGrp="1" noChangeAspect="1"/>
          </p:cNvPicPr>
          <p:nvPr>
            <p:ph sz="quarter" idx="4"/>
          </p:nvPr>
        </p:nvPicPr>
        <p:blipFill>
          <a:blip r:embed="rId4"/>
          <a:stretch>
            <a:fillRect/>
          </a:stretch>
        </p:blipFill>
        <p:spPr>
          <a:xfrm>
            <a:off x="9212582" y="2315062"/>
            <a:ext cx="2089191" cy="2089191"/>
          </a:xfrm>
        </p:spPr>
      </p:pic>
      <p:pic>
        <p:nvPicPr>
          <p:cNvPr id="30" name="Picture 29" descr="A picture containing electronics, camera, black, indoor&#10;&#10;Description automatically generated">
            <a:extLst>
              <a:ext uri="{FF2B5EF4-FFF2-40B4-BE49-F238E27FC236}">
                <a16:creationId xmlns:a16="http://schemas.microsoft.com/office/drawing/2014/main" id="{29BE6C79-159E-4D45-AF4B-8AD2F51511FC}"/>
              </a:ext>
            </a:extLst>
          </p:cNvPr>
          <p:cNvPicPr>
            <a:picLocks noChangeAspect="1"/>
          </p:cNvPicPr>
          <p:nvPr/>
        </p:nvPicPr>
        <p:blipFill>
          <a:blip r:embed="rId5"/>
          <a:stretch>
            <a:fillRect/>
          </a:stretch>
        </p:blipFill>
        <p:spPr>
          <a:xfrm>
            <a:off x="8051650" y="4648975"/>
            <a:ext cx="2205527" cy="1652302"/>
          </a:xfrm>
          <a:prstGeom prst="rect">
            <a:avLst/>
          </a:prstGeom>
        </p:spPr>
      </p:pic>
    </p:spTree>
    <p:extLst>
      <p:ext uri="{BB962C8B-B14F-4D97-AF65-F5344CB8AC3E}">
        <p14:creationId xmlns:p14="http://schemas.microsoft.com/office/powerpoint/2010/main" val="3900906536"/>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4639C-549D-4B8F-8A93-6597F93DB99C}"/>
              </a:ext>
            </a:extLst>
          </p:cNvPr>
          <p:cNvSpPr>
            <a:spLocks noGrp="1"/>
          </p:cNvSpPr>
          <p:nvPr>
            <p:ph type="body" idx="1"/>
          </p:nvPr>
        </p:nvSpPr>
        <p:spPr>
          <a:xfrm>
            <a:off x="419375" y="1410720"/>
            <a:ext cx="5157787" cy="622091"/>
          </a:xfrm>
        </p:spPr>
        <p:txBody>
          <a:bodyPr>
            <a:normAutofit fontScale="77500" lnSpcReduction="20000"/>
          </a:bodyPr>
          <a:lstStyle/>
          <a:p>
            <a:endParaRPr lang="en-US" dirty="0"/>
          </a:p>
          <a:p>
            <a:r>
              <a:rPr lang="en-US" dirty="0"/>
              <a:t>Respiratory Therapy:</a:t>
            </a:r>
          </a:p>
          <a:p>
            <a:endParaRPr lang="en-US" dirty="0"/>
          </a:p>
        </p:txBody>
      </p:sp>
      <p:sp>
        <p:nvSpPr>
          <p:cNvPr id="6" name="Footer Placeholder 5">
            <a:extLst>
              <a:ext uri="{FF2B5EF4-FFF2-40B4-BE49-F238E27FC236}">
                <a16:creationId xmlns:a16="http://schemas.microsoft.com/office/drawing/2014/main" id="{FF90AFC1-4C95-4BD6-BD30-647DD8A696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EAE258-7EA3-45D4-9FCD-9A609529F8DD}"/>
              </a:ext>
            </a:extLst>
          </p:cNvPr>
          <p:cNvSpPr>
            <a:spLocks noGrp="1"/>
          </p:cNvSpPr>
          <p:nvPr>
            <p:ph type="sldNum" sz="quarter" idx="12"/>
          </p:nvPr>
        </p:nvSpPr>
        <p:spPr/>
        <p:txBody>
          <a:bodyPr/>
          <a:lstStyle/>
          <a:p>
            <a:fld id="{4593E972-DFF1-411A-9A8E-8FA2F90BCA7F}" type="slidenum">
              <a:rPr lang="en-US" smtClean="0"/>
              <a:pPr/>
              <a:t>5</a:t>
            </a:fld>
            <a:endParaRPr lang="en-US" dirty="0"/>
          </a:p>
        </p:txBody>
      </p:sp>
      <p:sp>
        <p:nvSpPr>
          <p:cNvPr id="8" name="Title 7">
            <a:extLst>
              <a:ext uri="{FF2B5EF4-FFF2-40B4-BE49-F238E27FC236}">
                <a16:creationId xmlns:a16="http://schemas.microsoft.com/office/drawing/2014/main" id="{CE47F39E-A42A-4D24-9CBA-F57307BF2062}"/>
              </a:ext>
            </a:extLst>
          </p:cNvPr>
          <p:cNvSpPr>
            <a:spLocks noGrp="1"/>
          </p:cNvSpPr>
          <p:nvPr>
            <p:ph type="title"/>
          </p:nvPr>
        </p:nvSpPr>
        <p:spPr/>
        <p:txBody>
          <a:bodyPr>
            <a:normAutofit fontScale="90000"/>
          </a:bodyPr>
          <a:lstStyle/>
          <a:p>
            <a:pPr algn="ctr"/>
            <a:r>
              <a:rPr lang="en-US" dirty="0"/>
              <a:t>Perkins Makes a Difference:</a:t>
            </a:r>
            <a:br>
              <a:rPr lang="en-US" dirty="0"/>
            </a:br>
            <a:endParaRPr lang="en-US" dirty="0"/>
          </a:p>
        </p:txBody>
      </p:sp>
      <p:sp>
        <p:nvSpPr>
          <p:cNvPr id="14" name="Text Placeholder 13">
            <a:extLst>
              <a:ext uri="{FF2B5EF4-FFF2-40B4-BE49-F238E27FC236}">
                <a16:creationId xmlns:a16="http://schemas.microsoft.com/office/drawing/2014/main" id="{BCD14439-D23E-40D1-8DC9-8EE39818891E}"/>
              </a:ext>
            </a:extLst>
          </p:cNvPr>
          <p:cNvSpPr>
            <a:spLocks noGrp="1"/>
          </p:cNvSpPr>
          <p:nvPr>
            <p:ph type="body" sz="quarter" idx="3"/>
          </p:nvPr>
        </p:nvSpPr>
        <p:spPr/>
        <p:txBody>
          <a:bodyPr anchor="t">
            <a:normAutofit/>
          </a:bodyPr>
          <a:lstStyle/>
          <a:p>
            <a:r>
              <a:rPr lang="en-US" sz="1600" dirty="0">
                <a:latin typeface="+mj-lt"/>
              </a:rPr>
              <a:t>Medical Office Assisting</a:t>
            </a:r>
          </a:p>
        </p:txBody>
      </p:sp>
      <p:sp>
        <p:nvSpPr>
          <p:cNvPr id="16" name="TextBox 15">
            <a:extLst>
              <a:ext uri="{FF2B5EF4-FFF2-40B4-BE49-F238E27FC236}">
                <a16:creationId xmlns:a16="http://schemas.microsoft.com/office/drawing/2014/main" id="{A454DB6D-361D-4E83-84E2-CEC5C55EFF5A}"/>
              </a:ext>
            </a:extLst>
          </p:cNvPr>
          <p:cNvSpPr txBox="1"/>
          <p:nvPr/>
        </p:nvSpPr>
        <p:spPr>
          <a:xfrm flipH="1">
            <a:off x="9212582" y="2209026"/>
            <a:ext cx="1455418" cy="276999"/>
          </a:xfrm>
          <a:prstGeom prst="rect">
            <a:avLst/>
          </a:prstGeom>
          <a:noFill/>
        </p:spPr>
        <p:txBody>
          <a:bodyPr wrap="square" rtlCol="0">
            <a:spAutoFit/>
          </a:bodyPr>
          <a:lstStyle/>
          <a:p>
            <a:r>
              <a:rPr lang="en-US" sz="1200" dirty="0"/>
              <a:t>. </a:t>
            </a:r>
          </a:p>
        </p:txBody>
      </p:sp>
      <p:sp>
        <p:nvSpPr>
          <p:cNvPr id="5" name="Content Placeholder 4">
            <a:extLst>
              <a:ext uri="{FF2B5EF4-FFF2-40B4-BE49-F238E27FC236}">
                <a16:creationId xmlns:a16="http://schemas.microsoft.com/office/drawing/2014/main" id="{C4366011-CF92-405D-A86D-912F69BBC375}"/>
              </a:ext>
            </a:extLst>
          </p:cNvPr>
          <p:cNvSpPr>
            <a:spLocks noGrp="1"/>
          </p:cNvSpPr>
          <p:nvPr>
            <p:ph sz="half" idx="2"/>
          </p:nvPr>
        </p:nvSpPr>
        <p:spPr>
          <a:xfrm>
            <a:off x="336400" y="2381453"/>
            <a:ext cx="2448842" cy="2267521"/>
          </a:xfrm>
        </p:spPr>
        <p:txBody>
          <a:bodyPr>
            <a:normAutofit fontScale="92500" lnSpcReduction="10000"/>
          </a:bodyPr>
          <a:lstStyle/>
          <a:p>
            <a:r>
              <a:rPr lang="en-US" dirty="0"/>
              <a:t>Perkins funds were used to purchase strongly recommended equipment for our Respiratory Therapy program from both the accrediting and advisory committees. </a:t>
            </a:r>
          </a:p>
          <a:p>
            <a:endParaRPr lang="en-US" b="1" dirty="0"/>
          </a:p>
        </p:txBody>
      </p:sp>
      <p:sp>
        <p:nvSpPr>
          <p:cNvPr id="9" name="TextBox 8">
            <a:extLst>
              <a:ext uri="{FF2B5EF4-FFF2-40B4-BE49-F238E27FC236}">
                <a16:creationId xmlns:a16="http://schemas.microsoft.com/office/drawing/2014/main" id="{3D116D4F-B647-4401-BA81-FB6F5E2D3DA3}"/>
              </a:ext>
            </a:extLst>
          </p:cNvPr>
          <p:cNvSpPr txBox="1"/>
          <p:nvPr/>
        </p:nvSpPr>
        <p:spPr>
          <a:xfrm>
            <a:off x="2890900" y="3963659"/>
            <a:ext cx="2205527" cy="2246769"/>
          </a:xfrm>
          <a:prstGeom prst="rect">
            <a:avLst/>
          </a:prstGeom>
          <a:noFill/>
        </p:spPr>
        <p:txBody>
          <a:bodyPr wrap="square" rtlCol="0">
            <a:spAutoFit/>
          </a:bodyPr>
          <a:lstStyle/>
          <a:p>
            <a:r>
              <a:rPr lang="en-US" sz="1400" dirty="0"/>
              <a:t>Equipment Purchased:</a:t>
            </a:r>
          </a:p>
          <a:p>
            <a:pPr marL="285750" indent="-285750">
              <a:buFont typeface="Wingdings" panose="05000000000000000000" pitchFamily="2" charset="2"/>
              <a:buChar char="Ø"/>
            </a:pPr>
            <a:r>
              <a:rPr lang="en-US" sz="1400" dirty="0"/>
              <a:t>Philips Respironics V60 Good, used   </a:t>
            </a:r>
          </a:p>
          <a:p>
            <a:pPr marL="285750" indent="-285750">
              <a:buFont typeface="Wingdings" panose="05000000000000000000" pitchFamily="2" charset="2"/>
              <a:buChar char="Ø"/>
            </a:pPr>
            <a:r>
              <a:rPr lang="en-US" sz="1400" dirty="0"/>
              <a:t>Drager Evita  XL </a:t>
            </a:r>
          </a:p>
          <a:p>
            <a:pPr marL="285750" indent="-285750">
              <a:buFont typeface="Wingdings" panose="05000000000000000000" pitchFamily="2" charset="2"/>
              <a:buChar char="Ø"/>
            </a:pPr>
            <a:r>
              <a:rPr lang="en-US" sz="1400" dirty="0"/>
              <a:t>Servo I Universal       </a:t>
            </a:r>
          </a:p>
          <a:p>
            <a:pPr marL="285750" indent="-285750">
              <a:buFont typeface="Wingdings" panose="05000000000000000000" pitchFamily="2" charset="2"/>
              <a:buChar char="Ø"/>
            </a:pPr>
            <a:r>
              <a:rPr lang="en-US" sz="1400" dirty="0"/>
              <a:t>KoKo Legend II PFT    </a:t>
            </a:r>
          </a:p>
          <a:p>
            <a:pPr marL="285750" indent="-285750">
              <a:buFont typeface="Wingdings" panose="05000000000000000000" pitchFamily="2" charset="2"/>
              <a:buChar char="Ø"/>
            </a:pPr>
            <a:r>
              <a:rPr lang="en-US" sz="1400" dirty="0"/>
              <a:t>Optiflow Airvo 2</a:t>
            </a:r>
          </a:p>
          <a:p>
            <a:pPr marL="285750" indent="-285750">
              <a:buFont typeface="Wingdings" panose="05000000000000000000" pitchFamily="2" charset="2"/>
              <a:buChar char="Ø"/>
            </a:pPr>
            <a:r>
              <a:rPr lang="en-US" sz="1400" dirty="0"/>
              <a:t>Avkin Avtrach Task Traineer</a:t>
            </a:r>
          </a:p>
        </p:txBody>
      </p:sp>
      <p:pic>
        <p:nvPicPr>
          <p:cNvPr id="11" name="Picture 10" descr="A picture containing person, man&#10;&#10;Description automatically generated">
            <a:extLst>
              <a:ext uri="{FF2B5EF4-FFF2-40B4-BE49-F238E27FC236}">
                <a16:creationId xmlns:a16="http://schemas.microsoft.com/office/drawing/2014/main" id="{F2C95720-E95C-47F4-BCD2-1F796708B384}"/>
              </a:ext>
            </a:extLst>
          </p:cNvPr>
          <p:cNvPicPr>
            <a:picLocks noChangeAspect="1"/>
          </p:cNvPicPr>
          <p:nvPr/>
        </p:nvPicPr>
        <p:blipFill>
          <a:blip r:embed="rId2"/>
          <a:stretch>
            <a:fillRect/>
          </a:stretch>
        </p:blipFill>
        <p:spPr>
          <a:xfrm>
            <a:off x="3272389" y="1904520"/>
            <a:ext cx="1824038" cy="1763887"/>
          </a:xfrm>
          <a:prstGeom prst="rect">
            <a:avLst/>
          </a:prstGeom>
        </p:spPr>
      </p:pic>
      <p:pic>
        <p:nvPicPr>
          <p:cNvPr id="13" name="Picture 12">
            <a:extLst>
              <a:ext uri="{FF2B5EF4-FFF2-40B4-BE49-F238E27FC236}">
                <a16:creationId xmlns:a16="http://schemas.microsoft.com/office/drawing/2014/main" id="{26991C13-8959-4556-B7E6-74039C31A5F1}"/>
              </a:ext>
            </a:extLst>
          </p:cNvPr>
          <p:cNvPicPr>
            <a:picLocks noChangeAspect="1"/>
          </p:cNvPicPr>
          <p:nvPr/>
        </p:nvPicPr>
        <p:blipFill>
          <a:blip r:embed="rId3"/>
          <a:stretch>
            <a:fillRect/>
          </a:stretch>
        </p:blipFill>
        <p:spPr>
          <a:xfrm>
            <a:off x="507079" y="4648975"/>
            <a:ext cx="2205527" cy="1561453"/>
          </a:xfrm>
          <a:prstGeom prst="rect">
            <a:avLst/>
          </a:prstGeom>
        </p:spPr>
      </p:pic>
      <p:sp>
        <p:nvSpPr>
          <p:cNvPr id="15" name="Content Placeholder 14">
            <a:extLst>
              <a:ext uri="{FF2B5EF4-FFF2-40B4-BE49-F238E27FC236}">
                <a16:creationId xmlns:a16="http://schemas.microsoft.com/office/drawing/2014/main" id="{BB6F8C83-101D-41FB-AD16-20E51DAB52B7}"/>
              </a:ext>
            </a:extLst>
          </p:cNvPr>
          <p:cNvSpPr>
            <a:spLocks noGrp="1"/>
          </p:cNvSpPr>
          <p:nvPr>
            <p:ph sz="quarter" idx="4"/>
          </p:nvPr>
        </p:nvSpPr>
        <p:spPr>
          <a:xfrm>
            <a:off x="6172202" y="2564523"/>
            <a:ext cx="2814143" cy="2343808"/>
          </a:xfrm>
        </p:spPr>
        <p:txBody>
          <a:bodyPr>
            <a:normAutofit/>
          </a:bodyPr>
          <a:lstStyle/>
          <a:p>
            <a:r>
              <a:rPr lang="en-US" dirty="0"/>
              <a:t>Permitted upgrade of diagnostic station vital signs Monitor and Mobile Stand for our Medical Assisting Program</a:t>
            </a:r>
          </a:p>
        </p:txBody>
      </p:sp>
      <p:pic>
        <p:nvPicPr>
          <p:cNvPr id="18" name="Picture 17">
            <a:extLst>
              <a:ext uri="{FF2B5EF4-FFF2-40B4-BE49-F238E27FC236}">
                <a16:creationId xmlns:a16="http://schemas.microsoft.com/office/drawing/2014/main" id="{D32264B0-41AC-4498-A2BD-CEFD5F86F5FD}"/>
              </a:ext>
            </a:extLst>
          </p:cNvPr>
          <p:cNvPicPr>
            <a:picLocks noChangeAspect="1"/>
          </p:cNvPicPr>
          <p:nvPr/>
        </p:nvPicPr>
        <p:blipFill>
          <a:blip r:embed="rId4"/>
          <a:stretch>
            <a:fillRect/>
          </a:stretch>
        </p:blipFill>
        <p:spPr>
          <a:xfrm>
            <a:off x="9616966" y="2209026"/>
            <a:ext cx="2105749" cy="3676566"/>
          </a:xfrm>
          <a:prstGeom prst="rect">
            <a:avLst/>
          </a:prstGeom>
        </p:spPr>
      </p:pic>
    </p:spTree>
    <p:extLst>
      <p:ext uri="{BB962C8B-B14F-4D97-AF65-F5344CB8AC3E}">
        <p14:creationId xmlns:p14="http://schemas.microsoft.com/office/powerpoint/2010/main" val="1491101880"/>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747C1-FE6E-406F-A889-B88581AE008B}"/>
              </a:ext>
            </a:extLst>
          </p:cNvPr>
          <p:cNvSpPr>
            <a:spLocks noGrp="1"/>
          </p:cNvSpPr>
          <p:nvPr>
            <p:ph sz="half" idx="2"/>
          </p:nvPr>
        </p:nvSpPr>
        <p:spPr>
          <a:xfrm>
            <a:off x="838200" y="2291255"/>
            <a:ext cx="9467088" cy="3592409"/>
          </a:xfrm>
        </p:spPr>
        <p:txBody>
          <a:bodyPr>
            <a:normAutofit fontScale="92500" lnSpcReduction="20000"/>
          </a:bodyPr>
          <a:lstStyle/>
          <a:p>
            <a:endParaRPr lang="en-US" dirty="0"/>
          </a:p>
          <a:p>
            <a:pPr algn="ctr">
              <a:buFont typeface="Wingdings" panose="05000000000000000000" pitchFamily="2" charset="2"/>
              <a:buChar char="v"/>
            </a:pPr>
            <a:r>
              <a:rPr lang="en-US" sz="2000" b="1" dirty="0">
                <a:solidFill>
                  <a:schemeClr val="accent2"/>
                </a:solidFill>
              </a:rPr>
              <a:t>Certified Plant Professional (1)</a:t>
            </a:r>
          </a:p>
          <a:p>
            <a:pPr algn="ctr">
              <a:buFont typeface="Wingdings" panose="05000000000000000000" pitchFamily="2" charset="2"/>
              <a:buChar char="v"/>
            </a:pPr>
            <a:r>
              <a:rPr lang="en-US" sz="2000" b="1" dirty="0">
                <a:solidFill>
                  <a:schemeClr val="accent2"/>
                </a:solidFill>
              </a:rPr>
              <a:t>Ornamental/Turf Pesticide (2)</a:t>
            </a:r>
          </a:p>
          <a:p>
            <a:pPr algn="ctr">
              <a:buFont typeface="Wingdings" panose="05000000000000000000" pitchFamily="2" charset="2"/>
              <a:buChar char="v"/>
            </a:pPr>
            <a:r>
              <a:rPr lang="en-US" sz="2000" b="1" dirty="0">
                <a:solidFill>
                  <a:schemeClr val="accent2"/>
                </a:solidFill>
              </a:rPr>
              <a:t>Certified Concrete Paver (1)</a:t>
            </a:r>
          </a:p>
          <a:p>
            <a:pPr algn="ctr">
              <a:buFont typeface="Wingdings" panose="05000000000000000000" pitchFamily="2" charset="2"/>
              <a:buChar char="v"/>
            </a:pPr>
            <a:r>
              <a:rPr lang="en-US" sz="2000" b="1" dirty="0">
                <a:solidFill>
                  <a:schemeClr val="accent2"/>
                </a:solidFill>
              </a:rPr>
              <a:t>Beef Artificial Insemination (7)</a:t>
            </a:r>
          </a:p>
          <a:p>
            <a:pPr algn="ctr">
              <a:buFont typeface="Wingdings" panose="05000000000000000000" pitchFamily="2" charset="2"/>
              <a:buChar char="v"/>
            </a:pPr>
            <a:r>
              <a:rPr lang="en-US" sz="2000" b="1" dirty="0">
                <a:solidFill>
                  <a:schemeClr val="accent2"/>
                </a:solidFill>
              </a:rPr>
              <a:t>Autodesk University (Drafting) (1)</a:t>
            </a:r>
          </a:p>
          <a:p>
            <a:pPr algn="ctr">
              <a:buFont typeface="Wingdings" panose="05000000000000000000" pitchFamily="2" charset="2"/>
              <a:buChar char="v"/>
            </a:pPr>
            <a:r>
              <a:rPr lang="en-US" sz="2000" b="1" dirty="0">
                <a:solidFill>
                  <a:schemeClr val="accent2"/>
                </a:solidFill>
              </a:rPr>
              <a:t>TPC-A/C Refrigeration (1)</a:t>
            </a:r>
          </a:p>
          <a:p>
            <a:pPr algn="ctr">
              <a:buFont typeface="Wingdings" panose="05000000000000000000" pitchFamily="2" charset="2"/>
              <a:buChar char="v"/>
            </a:pPr>
            <a:r>
              <a:rPr lang="en-US" sz="2000" b="1" dirty="0">
                <a:solidFill>
                  <a:schemeClr val="accent2"/>
                </a:solidFill>
              </a:rPr>
              <a:t>NC3 Instructor Training (5)</a:t>
            </a:r>
          </a:p>
          <a:p>
            <a:pPr algn="ctr">
              <a:buFont typeface="Wingdings" panose="05000000000000000000" pitchFamily="2" charset="2"/>
              <a:buChar char="v"/>
            </a:pPr>
            <a:r>
              <a:rPr lang="en-US" sz="2000" b="1" dirty="0">
                <a:solidFill>
                  <a:schemeClr val="accent2"/>
                </a:solidFill>
              </a:rPr>
              <a:t>ASE Training (2)</a:t>
            </a:r>
          </a:p>
          <a:p>
            <a:pPr algn="ctr">
              <a:buFont typeface="Wingdings" panose="05000000000000000000" pitchFamily="2" charset="2"/>
              <a:buChar char="v"/>
            </a:pPr>
            <a:r>
              <a:rPr lang="en-US" sz="2000" b="1" dirty="0">
                <a:solidFill>
                  <a:schemeClr val="accent2"/>
                </a:solidFill>
              </a:rPr>
              <a:t>Leadership (5)</a:t>
            </a:r>
          </a:p>
          <a:p>
            <a:pPr>
              <a:buFont typeface="Wingdings" panose="05000000000000000000" pitchFamily="2" charset="2"/>
              <a:buChar char="v"/>
            </a:pPr>
            <a:endParaRPr lang="en-US" sz="2000" b="1" dirty="0">
              <a:solidFill>
                <a:schemeClr val="accent2"/>
              </a:solidFill>
            </a:endParaRPr>
          </a:p>
          <a:p>
            <a:pPr>
              <a:buFont typeface="Wingdings" panose="05000000000000000000" pitchFamily="2" charset="2"/>
              <a:buChar char="v"/>
            </a:pPr>
            <a:endParaRPr lang="en-US" b="1" dirty="0">
              <a:solidFill>
                <a:schemeClr val="accent2">
                  <a:lumMod val="60000"/>
                  <a:lumOff val="40000"/>
                </a:schemeClr>
              </a:solidFill>
            </a:endParaRPr>
          </a:p>
          <a:p>
            <a:pPr marL="0" indent="0">
              <a:buNone/>
            </a:pPr>
            <a:endParaRPr lang="en-US" b="1" dirty="0">
              <a:solidFill>
                <a:schemeClr val="accent2">
                  <a:lumMod val="60000"/>
                  <a:lumOff val="40000"/>
                </a:schemeClr>
              </a:solidFill>
            </a:endParaRPr>
          </a:p>
        </p:txBody>
      </p:sp>
      <p:sp>
        <p:nvSpPr>
          <p:cNvPr id="4" name="Title 3">
            <a:extLst>
              <a:ext uri="{FF2B5EF4-FFF2-40B4-BE49-F238E27FC236}">
                <a16:creationId xmlns:a16="http://schemas.microsoft.com/office/drawing/2014/main" id="{34415B1A-71C6-4867-9CD3-B9BF2810A603}"/>
              </a:ext>
            </a:extLst>
          </p:cNvPr>
          <p:cNvSpPr>
            <a:spLocks noGrp="1"/>
          </p:cNvSpPr>
          <p:nvPr>
            <p:ph type="title"/>
          </p:nvPr>
        </p:nvSpPr>
        <p:spPr/>
        <p:txBody>
          <a:bodyPr>
            <a:normAutofit/>
          </a:bodyPr>
          <a:lstStyle/>
          <a:p>
            <a:pPr algn="ctr"/>
            <a:r>
              <a:rPr lang="en-US" dirty="0"/>
              <a:t>Perkins Funded Professional Development</a:t>
            </a:r>
          </a:p>
        </p:txBody>
      </p:sp>
      <p:sp>
        <p:nvSpPr>
          <p:cNvPr id="5" name="Footer Placeholder 4">
            <a:extLst>
              <a:ext uri="{FF2B5EF4-FFF2-40B4-BE49-F238E27FC236}">
                <a16:creationId xmlns:a16="http://schemas.microsoft.com/office/drawing/2014/main" id="{956A0CB9-5B8B-4676-9F39-B9FCF2215D0A}"/>
              </a:ext>
            </a:extLst>
          </p:cNvPr>
          <p:cNvSpPr>
            <a:spLocks noGrp="1"/>
          </p:cNvSpPr>
          <p:nvPr>
            <p:ph type="ftr" sz="quarter" idx="3"/>
          </p:nvPr>
        </p:nvSpPr>
        <p:spPr/>
        <p:txBody>
          <a:bodyPr/>
          <a:lstStyle/>
          <a:p>
            <a:endParaRPr lang="en-US" dirty="0"/>
          </a:p>
        </p:txBody>
      </p:sp>
      <p:sp>
        <p:nvSpPr>
          <p:cNvPr id="6" name="Slide Number Placeholder 5">
            <a:extLst>
              <a:ext uri="{FF2B5EF4-FFF2-40B4-BE49-F238E27FC236}">
                <a16:creationId xmlns:a16="http://schemas.microsoft.com/office/drawing/2014/main" id="{9D8D8320-75D7-4FAE-8CEA-90185745BD0A}"/>
              </a:ext>
            </a:extLst>
          </p:cNvPr>
          <p:cNvSpPr>
            <a:spLocks noGrp="1"/>
          </p:cNvSpPr>
          <p:nvPr>
            <p:ph type="sldNum" sz="quarter" idx="4"/>
          </p:nvPr>
        </p:nvSpPr>
        <p:spPr/>
        <p:txBody>
          <a:bodyPr/>
          <a:lstStyle/>
          <a:p>
            <a:fld id="{4593E972-DFF1-411A-9A8E-8FA2F90BCA7F}" type="slidenum">
              <a:rPr lang="en-US" smtClean="0"/>
              <a:pPr/>
              <a:t>6</a:t>
            </a:fld>
            <a:endParaRPr lang="en-US" dirty="0"/>
          </a:p>
        </p:txBody>
      </p:sp>
      <p:sp>
        <p:nvSpPr>
          <p:cNvPr id="2" name="Content Placeholder 1">
            <a:extLst>
              <a:ext uri="{FF2B5EF4-FFF2-40B4-BE49-F238E27FC236}">
                <a16:creationId xmlns:a16="http://schemas.microsoft.com/office/drawing/2014/main" id="{860D652E-95FE-4313-BA2E-84C010144A73}"/>
              </a:ext>
            </a:extLst>
          </p:cNvPr>
          <p:cNvSpPr>
            <a:spLocks noGrp="1"/>
          </p:cNvSpPr>
          <p:nvPr>
            <p:ph sz="half" idx="1"/>
          </p:nvPr>
        </p:nvSpPr>
        <p:spPr>
          <a:xfrm>
            <a:off x="1399032" y="1532326"/>
            <a:ext cx="9537192" cy="873683"/>
          </a:xfrm>
        </p:spPr>
        <p:txBody>
          <a:bodyPr>
            <a:normAutofit/>
          </a:bodyPr>
          <a:lstStyle/>
          <a:p>
            <a:r>
              <a:rPr lang="en-US" dirty="0"/>
              <a:t>Perkins has enabled WCC faculty to attend professional development training with focus on industry certification attainment:</a:t>
            </a:r>
          </a:p>
          <a:p>
            <a:endParaRPr lang="en-US" dirty="0"/>
          </a:p>
        </p:txBody>
      </p:sp>
    </p:spTree>
    <p:extLst>
      <p:ext uri="{BB962C8B-B14F-4D97-AF65-F5344CB8AC3E}">
        <p14:creationId xmlns:p14="http://schemas.microsoft.com/office/powerpoint/2010/main" val="2094822771"/>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CD14439-D23E-40D1-8DC9-8EE39818891E}"/>
              </a:ext>
            </a:extLst>
          </p:cNvPr>
          <p:cNvSpPr>
            <a:spLocks noGrp="1"/>
          </p:cNvSpPr>
          <p:nvPr>
            <p:ph type="body" sz="quarter" idx="3"/>
          </p:nvPr>
        </p:nvSpPr>
        <p:spPr>
          <a:xfrm rot="5400000" flipH="1">
            <a:off x="9255276" y="954612"/>
            <a:ext cx="366183" cy="622091"/>
          </a:xfrm>
        </p:spPr>
        <p:txBody>
          <a:bodyPr anchor="t">
            <a:normAutofit fontScale="40000" lnSpcReduction="20000"/>
          </a:bodyPr>
          <a:lstStyle/>
          <a:p>
            <a:r>
              <a:rPr lang="en-US" sz="1600" dirty="0">
                <a:latin typeface="+mj-lt"/>
              </a:rPr>
              <a:t>Medical Office Assisting</a:t>
            </a:r>
          </a:p>
        </p:txBody>
      </p:sp>
      <p:sp>
        <p:nvSpPr>
          <p:cNvPr id="6" name="Footer Placeholder 5">
            <a:extLst>
              <a:ext uri="{FF2B5EF4-FFF2-40B4-BE49-F238E27FC236}">
                <a16:creationId xmlns:a16="http://schemas.microsoft.com/office/drawing/2014/main" id="{FF90AFC1-4C95-4BD6-BD30-647DD8A696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EAE258-7EA3-45D4-9FCD-9A609529F8DD}"/>
              </a:ext>
            </a:extLst>
          </p:cNvPr>
          <p:cNvSpPr>
            <a:spLocks noGrp="1"/>
          </p:cNvSpPr>
          <p:nvPr>
            <p:ph type="sldNum" sz="quarter" idx="12"/>
          </p:nvPr>
        </p:nvSpPr>
        <p:spPr/>
        <p:txBody>
          <a:bodyPr/>
          <a:lstStyle/>
          <a:p>
            <a:fld id="{4593E972-DFF1-411A-9A8E-8FA2F90BCA7F}" type="slidenum">
              <a:rPr lang="en-US" smtClean="0"/>
              <a:pPr/>
              <a:t>7</a:t>
            </a:fld>
            <a:endParaRPr lang="en-US" dirty="0"/>
          </a:p>
        </p:txBody>
      </p:sp>
      <p:sp>
        <p:nvSpPr>
          <p:cNvPr id="8" name="Title 7">
            <a:extLst>
              <a:ext uri="{FF2B5EF4-FFF2-40B4-BE49-F238E27FC236}">
                <a16:creationId xmlns:a16="http://schemas.microsoft.com/office/drawing/2014/main" id="{CE47F39E-A42A-4D24-9CBA-F57307BF2062}"/>
              </a:ext>
            </a:extLst>
          </p:cNvPr>
          <p:cNvSpPr>
            <a:spLocks noGrp="1"/>
          </p:cNvSpPr>
          <p:nvPr>
            <p:ph type="title"/>
          </p:nvPr>
        </p:nvSpPr>
        <p:spPr>
          <a:xfrm>
            <a:off x="838200" y="447674"/>
            <a:ext cx="10515600" cy="873683"/>
          </a:xfrm>
        </p:spPr>
        <p:txBody>
          <a:bodyPr>
            <a:normAutofit fontScale="90000"/>
          </a:bodyPr>
          <a:lstStyle/>
          <a:p>
            <a:pPr algn="ctr"/>
            <a:r>
              <a:rPr lang="en-US" dirty="0"/>
              <a:t>Perkins Makes a Difference - Equity:</a:t>
            </a:r>
            <a:br>
              <a:rPr lang="en-US" dirty="0"/>
            </a:br>
            <a:endParaRPr lang="en-US" dirty="0"/>
          </a:p>
        </p:txBody>
      </p:sp>
      <p:sp>
        <p:nvSpPr>
          <p:cNvPr id="16" name="TextBox 15">
            <a:extLst>
              <a:ext uri="{FF2B5EF4-FFF2-40B4-BE49-F238E27FC236}">
                <a16:creationId xmlns:a16="http://schemas.microsoft.com/office/drawing/2014/main" id="{A454DB6D-361D-4E83-84E2-CEC5C55EFF5A}"/>
              </a:ext>
            </a:extLst>
          </p:cNvPr>
          <p:cNvSpPr txBox="1"/>
          <p:nvPr/>
        </p:nvSpPr>
        <p:spPr>
          <a:xfrm flipH="1">
            <a:off x="9212582" y="2209026"/>
            <a:ext cx="1455418" cy="276999"/>
          </a:xfrm>
          <a:prstGeom prst="rect">
            <a:avLst/>
          </a:prstGeom>
          <a:noFill/>
        </p:spPr>
        <p:txBody>
          <a:bodyPr wrap="square" rtlCol="0">
            <a:spAutoFit/>
          </a:bodyPr>
          <a:lstStyle/>
          <a:p>
            <a:r>
              <a:rPr lang="en-US" sz="1200" dirty="0"/>
              <a:t>. </a:t>
            </a:r>
          </a:p>
        </p:txBody>
      </p:sp>
      <p:sp>
        <p:nvSpPr>
          <p:cNvPr id="5" name="Content Placeholder 4">
            <a:extLst>
              <a:ext uri="{FF2B5EF4-FFF2-40B4-BE49-F238E27FC236}">
                <a16:creationId xmlns:a16="http://schemas.microsoft.com/office/drawing/2014/main" id="{C4366011-CF92-405D-A86D-912F69BBC375}"/>
              </a:ext>
            </a:extLst>
          </p:cNvPr>
          <p:cNvSpPr>
            <a:spLocks noGrp="1"/>
          </p:cNvSpPr>
          <p:nvPr>
            <p:ph sz="half" idx="2"/>
          </p:nvPr>
        </p:nvSpPr>
        <p:spPr>
          <a:xfrm>
            <a:off x="469285" y="2166657"/>
            <a:ext cx="10412075" cy="2230859"/>
          </a:xfrm>
        </p:spPr>
        <p:txBody>
          <a:bodyPr>
            <a:normAutofit fontScale="62500" lnSpcReduction="20000"/>
          </a:bodyPr>
          <a:lstStyle/>
          <a:p>
            <a:endParaRPr lang="en-US" dirty="0"/>
          </a:p>
          <a:p>
            <a:r>
              <a:rPr lang="en-US" sz="2900" b="1" dirty="0">
                <a:solidFill>
                  <a:srgbClr val="568F47"/>
                </a:solidFill>
              </a:rPr>
              <a:t>The NAPE Education Foundation will present </a:t>
            </a:r>
            <a:r>
              <a:rPr lang="en-US" sz="2900" b="1" dirty="0">
                <a:solidFill>
                  <a:srgbClr val="005677"/>
                </a:solidFill>
              </a:rPr>
              <a:t>Micromessaging to Reach and Teach Every Student™ </a:t>
            </a:r>
            <a:r>
              <a:rPr lang="en-US" sz="2900" b="1" dirty="0">
                <a:solidFill>
                  <a:srgbClr val="568F47"/>
                </a:solidFill>
              </a:rPr>
              <a:t>for CTE faculty and staff—a high-quality, research-based, educator professional development program to address gender- and culturally based implicit biases that occur in the classroom and that are manifested through “micromessages.” </a:t>
            </a:r>
          </a:p>
          <a:p>
            <a:pPr marL="0" indent="0">
              <a:buNone/>
            </a:pPr>
            <a:endParaRPr lang="en-US" sz="2900" b="1" dirty="0">
              <a:solidFill>
                <a:srgbClr val="568F47"/>
              </a:solidFill>
            </a:endParaRPr>
          </a:p>
          <a:p>
            <a:r>
              <a:rPr lang="en-US" sz="2900" b="1" dirty="0">
                <a:solidFill>
                  <a:srgbClr val="005677"/>
                </a:solidFill>
              </a:rPr>
              <a:t>Wilkes Community College, May 14, 2020</a:t>
            </a:r>
          </a:p>
          <a:p>
            <a:pPr marL="0" indent="0">
              <a:buNone/>
            </a:pPr>
            <a:r>
              <a:rPr lang="en-US" b="1" dirty="0">
                <a:solidFill>
                  <a:srgbClr val="005677"/>
                </a:solidFill>
              </a:rPr>
              <a:t>				</a:t>
            </a:r>
          </a:p>
          <a:p>
            <a:pPr marL="0" indent="0">
              <a:buNone/>
            </a:pPr>
            <a:endParaRPr lang="en-US" b="1" dirty="0">
              <a:solidFill>
                <a:srgbClr val="005677"/>
              </a:solidFill>
            </a:endParaRPr>
          </a:p>
          <a:p>
            <a:endParaRPr lang="en-US" b="1" dirty="0">
              <a:solidFill>
                <a:srgbClr val="005677"/>
              </a:solidFill>
            </a:endParaRPr>
          </a:p>
        </p:txBody>
      </p:sp>
      <p:sp>
        <p:nvSpPr>
          <p:cNvPr id="2" name="Text Placeholder 1">
            <a:extLst>
              <a:ext uri="{FF2B5EF4-FFF2-40B4-BE49-F238E27FC236}">
                <a16:creationId xmlns:a16="http://schemas.microsoft.com/office/drawing/2014/main" id="{16F4639C-549D-4B8F-8A93-6597F93DB99C}"/>
              </a:ext>
            </a:extLst>
          </p:cNvPr>
          <p:cNvSpPr>
            <a:spLocks noGrp="1"/>
          </p:cNvSpPr>
          <p:nvPr>
            <p:ph type="body" idx="1"/>
          </p:nvPr>
        </p:nvSpPr>
        <p:spPr>
          <a:xfrm>
            <a:off x="419375" y="1082566"/>
            <a:ext cx="11303340" cy="747473"/>
          </a:xfrm>
        </p:spPr>
        <p:txBody>
          <a:bodyPr>
            <a:normAutofit fontScale="92500" lnSpcReduction="10000"/>
          </a:bodyPr>
          <a:lstStyle/>
          <a:p>
            <a:endParaRPr lang="en-US" dirty="0"/>
          </a:p>
          <a:p>
            <a:pPr algn="ctr"/>
            <a:r>
              <a:rPr lang="en-US" dirty="0"/>
              <a:t>Perkins funds- Planned for Spring 2020</a:t>
            </a:r>
          </a:p>
          <a:p>
            <a:endParaRPr lang="en-US" dirty="0"/>
          </a:p>
        </p:txBody>
      </p:sp>
      <p:sp>
        <p:nvSpPr>
          <p:cNvPr id="10" name="AutoShape 2" descr="National Alliance for Partnerships in Equity - NAPE Logo">
            <a:extLst>
              <a:ext uri="{FF2B5EF4-FFF2-40B4-BE49-F238E27FC236}">
                <a16:creationId xmlns:a16="http://schemas.microsoft.com/office/drawing/2014/main" id="{50F1542D-AFB6-40B8-8928-6DFDC1D209B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National Alliance for Partnerships in Equity - NAPE Logo">
            <a:extLst>
              <a:ext uri="{FF2B5EF4-FFF2-40B4-BE49-F238E27FC236}">
                <a16:creationId xmlns:a16="http://schemas.microsoft.com/office/drawing/2014/main" id="{80E525D5-26EE-45A0-96DB-77950560749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descr="A close up of a logo&#10;&#10;Description automatically generated">
            <a:extLst>
              <a:ext uri="{FF2B5EF4-FFF2-40B4-BE49-F238E27FC236}">
                <a16:creationId xmlns:a16="http://schemas.microsoft.com/office/drawing/2014/main" id="{74218EA5-E5CF-4BE8-9279-6C021EFEF753}"/>
              </a:ext>
            </a:extLst>
          </p:cNvPr>
          <p:cNvPicPr>
            <a:picLocks noChangeAspect="1"/>
          </p:cNvPicPr>
          <p:nvPr/>
        </p:nvPicPr>
        <p:blipFill>
          <a:blip r:embed="rId2"/>
          <a:stretch>
            <a:fillRect/>
          </a:stretch>
        </p:blipFill>
        <p:spPr>
          <a:xfrm>
            <a:off x="8045767" y="3581400"/>
            <a:ext cx="1495425" cy="1905000"/>
          </a:xfrm>
          <a:prstGeom prst="rect">
            <a:avLst/>
          </a:prstGeom>
        </p:spPr>
      </p:pic>
    </p:spTree>
    <p:extLst>
      <p:ext uri="{BB962C8B-B14F-4D97-AF65-F5344CB8AC3E}">
        <p14:creationId xmlns:p14="http://schemas.microsoft.com/office/powerpoint/2010/main" val="384201840"/>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s://19cw0powsi320yelz2oewe9v-wpengine.netdna-ssl.com/wp-content/uploads/2019/08/6E3A2260-Edit-1024x683.jpg">
            <a:extLst>
              <a:ext uri="{FF2B5EF4-FFF2-40B4-BE49-F238E27FC236}">
                <a16:creationId xmlns:a16="http://schemas.microsoft.com/office/drawing/2014/main" id="{32A5B8B9-16BE-42A4-9F7A-709F727E624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6847"/>
            <a:ext cx="5943600" cy="3964305"/>
          </a:xfrm>
          <a:prstGeom prst="rect">
            <a:avLst/>
          </a:prstGeom>
          <a:noFill/>
          <a:ln>
            <a:noFill/>
          </a:ln>
        </p:spPr>
      </p:pic>
      <p:sp>
        <p:nvSpPr>
          <p:cNvPr id="3" name="Content Placeholder 2">
            <a:extLst>
              <a:ext uri="{FF2B5EF4-FFF2-40B4-BE49-F238E27FC236}">
                <a16:creationId xmlns:a16="http://schemas.microsoft.com/office/drawing/2014/main" id="{9C626DF6-0C31-4E32-B0B6-E5B2CBF1F533}"/>
              </a:ext>
            </a:extLst>
          </p:cNvPr>
          <p:cNvSpPr>
            <a:spLocks noGrp="1"/>
          </p:cNvSpPr>
          <p:nvPr>
            <p:ph sz="half" idx="2"/>
          </p:nvPr>
        </p:nvSpPr>
        <p:spPr>
          <a:xfrm>
            <a:off x="6400800" y="1532325"/>
            <a:ext cx="4953000" cy="4351339"/>
          </a:xfrm>
        </p:spPr>
        <p:txBody>
          <a:bodyPr/>
          <a:lstStyle/>
          <a:p>
            <a:pPr marL="0" indent="0">
              <a:buNone/>
            </a:pPr>
            <a:endParaRPr lang="en-US" b="1" dirty="0"/>
          </a:p>
          <a:p>
            <a:pPr marL="0" indent="0">
              <a:buNone/>
            </a:pPr>
            <a:endParaRPr lang="en-US" b="1" dirty="0"/>
          </a:p>
        </p:txBody>
      </p:sp>
      <p:sp>
        <p:nvSpPr>
          <p:cNvPr id="4" name="Title 3">
            <a:extLst>
              <a:ext uri="{FF2B5EF4-FFF2-40B4-BE49-F238E27FC236}">
                <a16:creationId xmlns:a16="http://schemas.microsoft.com/office/drawing/2014/main" id="{E66280ED-FC70-481A-9D8D-EDBE75E4A490}"/>
              </a:ext>
            </a:extLst>
          </p:cNvPr>
          <p:cNvSpPr>
            <a:spLocks noGrp="1"/>
          </p:cNvSpPr>
          <p:nvPr>
            <p:ph type="title"/>
          </p:nvPr>
        </p:nvSpPr>
        <p:spPr/>
        <p:txBody>
          <a:bodyPr>
            <a:normAutofit fontScale="90000"/>
          </a:bodyPr>
          <a:lstStyle/>
          <a:p>
            <a:pPr algn="ctr"/>
            <a:r>
              <a:rPr lang="en-US" dirty="0"/>
              <a:t>Dedication and Opening of the </a:t>
            </a:r>
            <a:br>
              <a:rPr lang="en-US" dirty="0"/>
            </a:br>
            <a:r>
              <a:rPr lang="en-US" dirty="0"/>
              <a:t>New Stone Culinary Center</a:t>
            </a:r>
          </a:p>
        </p:txBody>
      </p:sp>
      <p:sp>
        <p:nvSpPr>
          <p:cNvPr id="5" name="Footer Placeholder 4">
            <a:extLst>
              <a:ext uri="{FF2B5EF4-FFF2-40B4-BE49-F238E27FC236}">
                <a16:creationId xmlns:a16="http://schemas.microsoft.com/office/drawing/2014/main" id="{9D421C24-2579-4176-9FA2-377D14847770}"/>
              </a:ext>
            </a:extLst>
          </p:cNvPr>
          <p:cNvSpPr>
            <a:spLocks noGrp="1"/>
          </p:cNvSpPr>
          <p:nvPr>
            <p:ph type="ftr" sz="quarter" idx="3"/>
          </p:nvPr>
        </p:nvSpPr>
        <p:spPr/>
        <p:txBody>
          <a:bodyPr/>
          <a:lstStyle/>
          <a:p>
            <a:endParaRPr lang="en-US" dirty="0"/>
          </a:p>
        </p:txBody>
      </p:sp>
      <p:sp>
        <p:nvSpPr>
          <p:cNvPr id="6" name="Slide Number Placeholder 5">
            <a:extLst>
              <a:ext uri="{FF2B5EF4-FFF2-40B4-BE49-F238E27FC236}">
                <a16:creationId xmlns:a16="http://schemas.microsoft.com/office/drawing/2014/main" id="{15DE7A98-7C7A-4A52-A24D-A88DC418D545}"/>
              </a:ext>
            </a:extLst>
          </p:cNvPr>
          <p:cNvSpPr>
            <a:spLocks noGrp="1"/>
          </p:cNvSpPr>
          <p:nvPr>
            <p:ph type="sldNum" sz="quarter" idx="4"/>
          </p:nvPr>
        </p:nvSpPr>
        <p:spPr/>
        <p:txBody>
          <a:bodyPr/>
          <a:lstStyle/>
          <a:p>
            <a:fld id="{4593E972-DFF1-411A-9A8E-8FA2F90BCA7F}" type="slidenum">
              <a:rPr lang="en-US" smtClean="0"/>
              <a:pPr/>
              <a:t>8</a:t>
            </a:fld>
            <a:endParaRPr lang="en-US" dirty="0"/>
          </a:p>
        </p:txBody>
      </p:sp>
      <p:sp>
        <p:nvSpPr>
          <p:cNvPr id="7" name="Content Placeholder 6">
            <a:extLst>
              <a:ext uri="{FF2B5EF4-FFF2-40B4-BE49-F238E27FC236}">
                <a16:creationId xmlns:a16="http://schemas.microsoft.com/office/drawing/2014/main" id="{DE66A577-323A-46A0-A7C6-72ED2E5B4D7A}"/>
              </a:ext>
            </a:extLst>
          </p:cNvPr>
          <p:cNvSpPr>
            <a:spLocks noGrp="1"/>
          </p:cNvSpPr>
          <p:nvPr>
            <p:ph sz="half" idx="1"/>
          </p:nvPr>
        </p:nvSpPr>
        <p:spPr>
          <a:xfrm>
            <a:off x="7043928" y="1321357"/>
            <a:ext cx="4742688" cy="4351339"/>
          </a:xfrm>
        </p:spPr>
        <p:txBody>
          <a:bodyPr/>
          <a:lstStyle/>
          <a:p>
            <a:r>
              <a:rPr lang="en-US" sz="2800" dirty="0"/>
              <a:t>The new facility includes a hot, cold, and bake lab, library, office space, and a dining room that gives students restaurant-style practical experience in set-up, preparation, and service of meals.</a:t>
            </a:r>
          </a:p>
          <a:p>
            <a:endParaRPr lang="en-US" dirty="0"/>
          </a:p>
        </p:txBody>
      </p:sp>
    </p:spTree>
    <p:extLst>
      <p:ext uri="{BB962C8B-B14F-4D97-AF65-F5344CB8AC3E}">
        <p14:creationId xmlns:p14="http://schemas.microsoft.com/office/powerpoint/2010/main" val="3313338267"/>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4781D0-B99B-40A9-954D-0D4D48753BE0}"/>
              </a:ext>
            </a:extLst>
          </p:cNvPr>
          <p:cNvSpPr>
            <a:spLocks noGrp="1"/>
          </p:cNvSpPr>
          <p:nvPr>
            <p:ph sz="half" idx="1"/>
          </p:nvPr>
        </p:nvSpPr>
        <p:spPr>
          <a:xfrm>
            <a:off x="838200" y="1184853"/>
            <a:ext cx="5181600" cy="4686735"/>
          </a:xfrm>
        </p:spPr>
        <p:txBody>
          <a:bodyPr>
            <a:normAutofit/>
          </a:bodyPr>
          <a:lstStyle/>
          <a:p>
            <a:pPr marL="0" indent="0" algn="ctr">
              <a:buNone/>
            </a:pPr>
            <a:r>
              <a:rPr lang="en-US" sz="1600" b="1" dirty="0"/>
              <a:t>Robotics Competition hosted by Applied Career Technologies Division Instructors</a:t>
            </a:r>
          </a:p>
          <a:p>
            <a:r>
              <a:rPr lang="en-US" sz="1600" dirty="0"/>
              <a:t>The event allows students to use problem-solving skills, teamwork, and critical thinking. </a:t>
            </a:r>
          </a:p>
          <a:p>
            <a:r>
              <a:rPr lang="en-US" sz="1600" dirty="0"/>
              <a:t>The students learn about careers in engineering, robotics, mechatronics, advanced manufacturing, and the degrees WCC offers in these high demand fields</a:t>
            </a:r>
          </a:p>
          <a:p>
            <a:endParaRPr lang="en-US" sz="1600" dirty="0"/>
          </a:p>
        </p:txBody>
      </p:sp>
      <p:sp>
        <p:nvSpPr>
          <p:cNvPr id="3" name="Content Placeholder 2">
            <a:extLst>
              <a:ext uri="{FF2B5EF4-FFF2-40B4-BE49-F238E27FC236}">
                <a16:creationId xmlns:a16="http://schemas.microsoft.com/office/drawing/2014/main" id="{F4AB9984-95FB-4609-B83D-78C3F90DF958}"/>
              </a:ext>
            </a:extLst>
          </p:cNvPr>
          <p:cNvSpPr>
            <a:spLocks noGrp="1"/>
          </p:cNvSpPr>
          <p:nvPr>
            <p:ph sz="half" idx="2"/>
          </p:nvPr>
        </p:nvSpPr>
        <p:spPr>
          <a:xfrm>
            <a:off x="6172200" y="1184853"/>
            <a:ext cx="5181600" cy="5116424"/>
          </a:xfrm>
        </p:spPr>
        <p:txBody>
          <a:bodyPr/>
          <a:lstStyle/>
          <a:p>
            <a:pPr marL="0" indent="0" algn="ctr">
              <a:buNone/>
            </a:pPr>
            <a:r>
              <a:rPr lang="en-US" b="1" dirty="0"/>
              <a:t>WCC Carnival and Evening of Exploration</a:t>
            </a:r>
          </a:p>
          <a:p>
            <a:r>
              <a:rPr lang="en-US" sz="1500" dirty="0"/>
              <a:t>Carnival is a hosted two day event that provides area 10</a:t>
            </a:r>
            <a:r>
              <a:rPr lang="en-US" sz="1500" baseline="30000" dirty="0"/>
              <a:t>th</a:t>
            </a:r>
            <a:r>
              <a:rPr lang="en-US" sz="1500" dirty="0"/>
              <a:t> graders, including home schoolers, tours of Wilkes Community College and provides them with the opportunity to explore WCC CTE programs by participating in fun interactive exhibits.  </a:t>
            </a:r>
          </a:p>
          <a:p>
            <a:r>
              <a:rPr lang="en-US" sz="1500" dirty="0"/>
              <a:t>Evening of Exploration is an extension of the Carnival that is open to parents to learn about Career &amp; College Promise and WCC Programs and invites them to participate in the hands on exhibits</a:t>
            </a:r>
            <a:r>
              <a:rPr lang="en-US" sz="1500" b="1" dirty="0"/>
              <a:t>.</a:t>
            </a:r>
          </a:p>
        </p:txBody>
      </p:sp>
      <p:sp>
        <p:nvSpPr>
          <p:cNvPr id="4" name="Title 3">
            <a:extLst>
              <a:ext uri="{FF2B5EF4-FFF2-40B4-BE49-F238E27FC236}">
                <a16:creationId xmlns:a16="http://schemas.microsoft.com/office/drawing/2014/main" id="{4D6F7448-FC67-4CF5-B44C-0C7DE8A9C3F5}"/>
              </a:ext>
            </a:extLst>
          </p:cNvPr>
          <p:cNvSpPr>
            <a:spLocks noGrp="1"/>
          </p:cNvSpPr>
          <p:nvPr>
            <p:ph type="title"/>
          </p:nvPr>
        </p:nvSpPr>
        <p:spPr/>
        <p:txBody>
          <a:bodyPr>
            <a:normAutofit/>
          </a:bodyPr>
          <a:lstStyle/>
          <a:p>
            <a:pPr algn="ctr"/>
            <a:r>
              <a:rPr lang="en-US" dirty="0"/>
              <a:t>Promising Practices from Fall 2019:</a:t>
            </a:r>
          </a:p>
        </p:txBody>
      </p:sp>
      <p:sp>
        <p:nvSpPr>
          <p:cNvPr id="5" name="Footer Placeholder 4">
            <a:extLst>
              <a:ext uri="{FF2B5EF4-FFF2-40B4-BE49-F238E27FC236}">
                <a16:creationId xmlns:a16="http://schemas.microsoft.com/office/drawing/2014/main" id="{971AC7F8-6160-4796-AEA7-813269C6DCA4}"/>
              </a:ext>
            </a:extLst>
          </p:cNvPr>
          <p:cNvSpPr>
            <a:spLocks noGrp="1"/>
          </p:cNvSpPr>
          <p:nvPr>
            <p:ph type="ftr" sz="quarter" idx="3"/>
          </p:nvPr>
        </p:nvSpPr>
        <p:spPr/>
        <p:txBody>
          <a:bodyPr/>
          <a:lstStyle/>
          <a:p>
            <a:endParaRPr lang="en-US" dirty="0"/>
          </a:p>
        </p:txBody>
      </p:sp>
      <p:sp>
        <p:nvSpPr>
          <p:cNvPr id="6" name="Slide Number Placeholder 5">
            <a:extLst>
              <a:ext uri="{FF2B5EF4-FFF2-40B4-BE49-F238E27FC236}">
                <a16:creationId xmlns:a16="http://schemas.microsoft.com/office/drawing/2014/main" id="{D8AEE7DC-C1F4-4693-B0F6-B7078474188F}"/>
              </a:ext>
            </a:extLst>
          </p:cNvPr>
          <p:cNvSpPr>
            <a:spLocks noGrp="1"/>
          </p:cNvSpPr>
          <p:nvPr>
            <p:ph type="sldNum" sz="quarter" idx="4"/>
          </p:nvPr>
        </p:nvSpPr>
        <p:spPr/>
        <p:txBody>
          <a:bodyPr/>
          <a:lstStyle/>
          <a:p>
            <a:fld id="{4593E972-DFF1-411A-9A8E-8FA2F90BCA7F}" type="slidenum">
              <a:rPr lang="en-US" smtClean="0"/>
              <a:pPr/>
              <a:t>9</a:t>
            </a:fld>
            <a:endParaRPr lang="en-US" dirty="0"/>
          </a:p>
        </p:txBody>
      </p:sp>
      <p:pic>
        <p:nvPicPr>
          <p:cNvPr id="9" name="Picture 8" descr="https://19cw0powsi320yelz2oewe9v-wpengine.netdna-ssl.com/wp-content/uploads/2019/11/Trophies-1024x633.jpg">
            <a:extLst>
              <a:ext uri="{FF2B5EF4-FFF2-40B4-BE49-F238E27FC236}">
                <a16:creationId xmlns:a16="http://schemas.microsoft.com/office/drawing/2014/main" id="{9FEE2F5A-FE1A-4A9D-AE5F-4A3C28A03B6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8408" y="3429000"/>
            <a:ext cx="4718304" cy="2633472"/>
          </a:xfrm>
          <a:prstGeom prst="rect">
            <a:avLst/>
          </a:prstGeom>
          <a:noFill/>
          <a:ln>
            <a:noFill/>
          </a:ln>
        </p:spPr>
      </p:pic>
      <p:pic>
        <p:nvPicPr>
          <p:cNvPr id="15" name="Picture 14" descr="A picture containing ground, outdoor, building, cart&#10;&#10;Description automatically generated">
            <a:extLst>
              <a:ext uri="{FF2B5EF4-FFF2-40B4-BE49-F238E27FC236}">
                <a16:creationId xmlns:a16="http://schemas.microsoft.com/office/drawing/2014/main" id="{F776392E-81F8-417C-9FDB-9745D3DAC0EB}"/>
              </a:ext>
            </a:extLst>
          </p:cNvPr>
          <p:cNvPicPr>
            <a:picLocks noChangeAspect="1"/>
          </p:cNvPicPr>
          <p:nvPr/>
        </p:nvPicPr>
        <p:blipFill>
          <a:blip r:embed="rId3"/>
          <a:stretch>
            <a:fillRect/>
          </a:stretch>
        </p:blipFill>
        <p:spPr>
          <a:xfrm>
            <a:off x="6512052" y="3858769"/>
            <a:ext cx="4501896" cy="2442508"/>
          </a:xfrm>
          <a:prstGeom prst="rect">
            <a:avLst/>
          </a:prstGeom>
        </p:spPr>
      </p:pic>
    </p:spTree>
    <p:extLst>
      <p:ext uri="{BB962C8B-B14F-4D97-AF65-F5344CB8AC3E}">
        <p14:creationId xmlns:p14="http://schemas.microsoft.com/office/powerpoint/2010/main" val="2013768946"/>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theme/theme1.xml><?xml version="1.0" encoding="utf-8"?>
<a:theme xmlns:a="http://schemas.openxmlformats.org/drawingml/2006/main" name="2_Office Theme">
  <a:themeElements>
    <a:clrScheme name="Wilkes 2018">
      <a:dk1>
        <a:sysClr val="windowText" lastClr="000000"/>
      </a:dk1>
      <a:lt1>
        <a:sysClr val="window" lastClr="FFFFFF"/>
      </a:lt1>
      <a:dk2>
        <a:srgbClr val="000000"/>
      </a:dk2>
      <a:lt2>
        <a:srgbClr val="FFFFFF"/>
      </a:lt2>
      <a:accent1>
        <a:srgbClr val="005677"/>
      </a:accent1>
      <a:accent2>
        <a:srgbClr val="49783C"/>
      </a:accent2>
      <a:accent3>
        <a:srgbClr val="C6D7A6"/>
      </a:accent3>
      <a:accent4>
        <a:srgbClr val="ABB7C8"/>
      </a:accent4>
      <a:accent5>
        <a:srgbClr val="A9A089"/>
      </a:accent5>
      <a:accent6>
        <a:srgbClr val="D9D2C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1058</Words>
  <Application>Microsoft Office PowerPoint</Application>
  <PresentationFormat>Widescreen</PresentationFormat>
  <Paragraphs>130</Paragraphs>
  <Slides>14</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System Font Regular</vt:lpstr>
      <vt:lpstr>Wingdings</vt:lpstr>
      <vt:lpstr>2_Office Theme</vt:lpstr>
      <vt:lpstr>Perkins  Mid-Year Presentation</vt:lpstr>
      <vt:lpstr>Perkins Makes a Difference - Personnel: </vt:lpstr>
      <vt:lpstr>Perkins Makes a Difference Applied Engineering </vt:lpstr>
      <vt:lpstr>Perkins Makes a Difference: </vt:lpstr>
      <vt:lpstr>Perkins Makes a Difference: </vt:lpstr>
      <vt:lpstr>Perkins Funded Professional Development</vt:lpstr>
      <vt:lpstr>Perkins Makes a Difference - Equity: </vt:lpstr>
      <vt:lpstr>Dedication and Opening of the  New Stone Culinary Center</vt:lpstr>
      <vt:lpstr>Promising Practices from Fall 2019:</vt:lpstr>
      <vt:lpstr>Promising Practices from Fall 2019:</vt:lpstr>
      <vt:lpstr>Wilkes Community College Program Advisory Committees Kickoff 2019-2020</vt:lpstr>
      <vt:lpstr>Kulynych Advising Center</vt:lpstr>
      <vt:lpstr>More CTE Instructors Complete CORE training</vt:lpstr>
      <vt:lpstr>Budget Update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Perkins  Mid-Year Presentation!</dc:title>
  <dc:creator>Kim Bell</dc:creator>
  <cp:lastModifiedBy>Kim Bell</cp:lastModifiedBy>
  <cp:revision>30</cp:revision>
  <dcterms:created xsi:type="dcterms:W3CDTF">2020-01-24T20:01:54Z</dcterms:created>
  <dcterms:modified xsi:type="dcterms:W3CDTF">2020-01-27T19:43:25Z</dcterms:modified>
</cp:coreProperties>
</file>