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handoutMasterIdLst>
    <p:handoutMasterId r:id="rId52"/>
  </p:handoutMasterIdLst>
  <p:sldIdLst>
    <p:sldId id="778" r:id="rId2"/>
    <p:sldId id="906" r:id="rId3"/>
    <p:sldId id="922" r:id="rId4"/>
    <p:sldId id="955" r:id="rId5"/>
    <p:sldId id="940" r:id="rId6"/>
    <p:sldId id="941" r:id="rId7"/>
    <p:sldId id="942" r:id="rId8"/>
    <p:sldId id="938" r:id="rId9"/>
    <p:sldId id="879" r:id="rId10"/>
    <p:sldId id="268" r:id="rId11"/>
    <p:sldId id="913" r:id="rId12"/>
    <p:sldId id="932" r:id="rId13"/>
    <p:sldId id="884" r:id="rId14"/>
    <p:sldId id="905" r:id="rId15"/>
    <p:sldId id="954" r:id="rId16"/>
    <p:sldId id="948" r:id="rId17"/>
    <p:sldId id="949" r:id="rId18"/>
    <p:sldId id="950" r:id="rId19"/>
    <p:sldId id="951" r:id="rId20"/>
    <p:sldId id="952" r:id="rId21"/>
    <p:sldId id="953" r:id="rId22"/>
    <p:sldId id="946" r:id="rId23"/>
    <p:sldId id="933" r:id="rId24"/>
    <p:sldId id="918" r:id="rId25"/>
    <p:sldId id="550" r:id="rId26"/>
    <p:sldId id="931" r:id="rId27"/>
    <p:sldId id="934" r:id="rId28"/>
    <p:sldId id="935" r:id="rId29"/>
    <p:sldId id="936" r:id="rId30"/>
    <p:sldId id="937" r:id="rId31"/>
    <p:sldId id="907" r:id="rId32"/>
    <p:sldId id="846" r:id="rId33"/>
    <p:sldId id="908" r:id="rId34"/>
    <p:sldId id="943" r:id="rId35"/>
    <p:sldId id="257" r:id="rId36"/>
    <p:sldId id="261" r:id="rId37"/>
    <p:sldId id="264" r:id="rId38"/>
    <p:sldId id="258" r:id="rId39"/>
    <p:sldId id="260" r:id="rId40"/>
    <p:sldId id="262" r:id="rId41"/>
    <p:sldId id="263" r:id="rId42"/>
    <p:sldId id="909" r:id="rId43"/>
    <p:sldId id="945" r:id="rId44"/>
    <p:sldId id="919" r:id="rId45"/>
    <p:sldId id="519" r:id="rId46"/>
    <p:sldId id="944" r:id="rId47"/>
    <p:sldId id="910" r:id="rId48"/>
    <p:sldId id="920" r:id="rId49"/>
    <p:sldId id="7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91809-B641-534F-AE43-D82AAEECB4DF}" v="306" dt="2019-11-21T12:54:42.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210" autoAdjust="0"/>
    <p:restoredTop sz="75374"/>
  </p:normalViewPr>
  <p:slideViewPr>
    <p:cSldViewPr snapToGrid="0">
      <p:cViewPr varScale="1">
        <p:scale>
          <a:sx n="95" d="100"/>
          <a:sy n="95" d="100"/>
        </p:scale>
        <p:origin x="1920" y="176"/>
      </p:cViewPr>
      <p:guideLst/>
    </p:cSldViewPr>
  </p:slideViewPr>
  <p:outlineViewPr>
    <p:cViewPr>
      <p:scale>
        <a:sx n="33" d="100"/>
        <a:sy n="33" d="100"/>
      </p:scale>
      <p:origin x="0" y="-116320"/>
    </p:cViewPr>
    <p:sldLst>
      <p:sld r:id="rId1" collapse="1"/>
      <p:sld r:id="rId2" collapse="1"/>
      <p:sld r:id="rId3" collapse="1"/>
    </p:sldLst>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38.xml"/><Relationship Id="rId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970BC280-BD56-A34E-BE1C-612F6A5490B3}"/>
    <pc:docChg chg="delSld">
      <pc:chgData name="Chris Droessler" userId="625c3661-9d64-47fa-b83c-4b49393bd161" providerId="ADAL" clId="{970BC280-BD56-A34E-BE1C-612F6A5490B3}" dt="2019-11-21T15:14:28.559" v="97" actId="2696"/>
      <pc:docMkLst>
        <pc:docMk/>
      </pc:docMkLst>
      <pc:sldChg chg="del">
        <pc:chgData name="Chris Droessler" userId="625c3661-9d64-47fa-b83c-4b49393bd161" providerId="ADAL" clId="{970BC280-BD56-A34E-BE1C-612F6A5490B3}" dt="2019-11-21T15:14:08.454" v="64" actId="2696"/>
        <pc:sldMkLst>
          <pc:docMk/>
          <pc:sldMk cId="1601590592" sldId="265"/>
        </pc:sldMkLst>
      </pc:sldChg>
      <pc:sldChg chg="del">
        <pc:chgData name="Chris Droessler" userId="625c3661-9d64-47fa-b83c-4b49393bd161" providerId="ADAL" clId="{970BC280-BD56-A34E-BE1C-612F6A5490B3}" dt="2019-11-21T15:13:55.985" v="3" actId="2696"/>
        <pc:sldMkLst>
          <pc:docMk/>
          <pc:sldMk cId="3754574763" sldId="266"/>
        </pc:sldMkLst>
      </pc:sldChg>
      <pc:sldChg chg="del">
        <pc:chgData name="Chris Droessler" userId="625c3661-9d64-47fa-b83c-4b49393bd161" providerId="ADAL" clId="{970BC280-BD56-A34E-BE1C-612F6A5490B3}" dt="2019-11-21T15:14:08.525" v="72" actId="2696"/>
        <pc:sldMkLst>
          <pc:docMk/>
          <pc:sldMk cId="1792735702" sldId="272"/>
        </pc:sldMkLst>
      </pc:sldChg>
      <pc:sldChg chg="del">
        <pc:chgData name="Chris Droessler" userId="625c3661-9d64-47fa-b83c-4b49393bd161" providerId="ADAL" clId="{970BC280-BD56-A34E-BE1C-612F6A5490B3}" dt="2019-11-21T15:14:08.621" v="88" actId="2696"/>
        <pc:sldMkLst>
          <pc:docMk/>
          <pc:sldMk cId="485712414" sldId="274"/>
        </pc:sldMkLst>
      </pc:sldChg>
      <pc:sldChg chg="del">
        <pc:chgData name="Chris Droessler" userId="625c3661-9d64-47fa-b83c-4b49393bd161" providerId="ADAL" clId="{970BC280-BD56-A34E-BE1C-612F6A5490B3}" dt="2019-11-21T15:14:08.592" v="82" actId="2696"/>
        <pc:sldMkLst>
          <pc:docMk/>
          <pc:sldMk cId="1312623294" sldId="275"/>
        </pc:sldMkLst>
      </pc:sldChg>
      <pc:sldChg chg="del">
        <pc:chgData name="Chris Droessler" userId="625c3661-9d64-47fa-b83c-4b49393bd161" providerId="ADAL" clId="{970BC280-BD56-A34E-BE1C-612F6A5490B3}" dt="2019-11-21T15:14:08.633" v="92" actId="2696"/>
        <pc:sldMkLst>
          <pc:docMk/>
          <pc:sldMk cId="753626156" sldId="281"/>
        </pc:sldMkLst>
      </pc:sldChg>
      <pc:sldChg chg="del">
        <pc:chgData name="Chris Droessler" userId="625c3661-9d64-47fa-b83c-4b49393bd161" providerId="ADAL" clId="{970BC280-BD56-A34E-BE1C-612F6A5490B3}" dt="2019-11-21T15:13:58.856" v="4" actId="2696"/>
        <pc:sldMkLst>
          <pc:docMk/>
          <pc:sldMk cId="157070210" sldId="411"/>
        </pc:sldMkLst>
      </pc:sldChg>
      <pc:sldChg chg="del">
        <pc:chgData name="Chris Droessler" userId="625c3661-9d64-47fa-b83c-4b49393bd161" providerId="ADAL" clId="{970BC280-BD56-A34E-BE1C-612F6A5490B3}" dt="2019-11-21T15:13:55.963" v="2" actId="2696"/>
        <pc:sldMkLst>
          <pc:docMk/>
          <pc:sldMk cId="1960297345" sldId="483"/>
        </pc:sldMkLst>
      </pc:sldChg>
      <pc:sldChg chg="del">
        <pc:chgData name="Chris Droessler" userId="625c3661-9d64-47fa-b83c-4b49393bd161" providerId="ADAL" clId="{970BC280-BD56-A34E-BE1C-612F6A5490B3}" dt="2019-11-21T15:14:08.500" v="69" actId="2696"/>
        <pc:sldMkLst>
          <pc:docMk/>
          <pc:sldMk cId="3223483966" sldId="509"/>
        </pc:sldMkLst>
      </pc:sldChg>
      <pc:sldChg chg="del">
        <pc:chgData name="Chris Droessler" userId="625c3661-9d64-47fa-b83c-4b49393bd161" providerId="ADAL" clId="{970BC280-BD56-A34E-BE1C-612F6A5490B3}" dt="2019-11-21T15:14:08.435" v="62" actId="2696"/>
        <pc:sldMkLst>
          <pc:docMk/>
          <pc:sldMk cId="3526271831" sldId="511"/>
        </pc:sldMkLst>
      </pc:sldChg>
      <pc:sldChg chg="del">
        <pc:chgData name="Chris Droessler" userId="625c3661-9d64-47fa-b83c-4b49393bd161" providerId="ADAL" clId="{970BC280-BD56-A34E-BE1C-612F6A5490B3}" dt="2019-11-21T15:14:08.554" v="76" actId="2696"/>
        <pc:sldMkLst>
          <pc:docMk/>
          <pc:sldMk cId="4254513729" sldId="512"/>
        </pc:sldMkLst>
      </pc:sldChg>
      <pc:sldChg chg="del">
        <pc:chgData name="Chris Droessler" userId="625c3661-9d64-47fa-b83c-4b49393bd161" providerId="ADAL" clId="{970BC280-BD56-A34E-BE1C-612F6A5490B3}" dt="2019-11-21T15:14:08.322" v="52" actId="2696"/>
        <pc:sldMkLst>
          <pc:docMk/>
          <pc:sldMk cId="2817247336" sldId="513"/>
        </pc:sldMkLst>
      </pc:sldChg>
      <pc:sldChg chg="del">
        <pc:chgData name="Chris Droessler" userId="625c3661-9d64-47fa-b83c-4b49393bd161" providerId="ADAL" clId="{970BC280-BD56-A34E-BE1C-612F6A5490B3}" dt="2019-11-21T15:14:08.615" v="87" actId="2696"/>
        <pc:sldMkLst>
          <pc:docMk/>
          <pc:sldMk cId="3186210653" sldId="514"/>
        </pc:sldMkLst>
      </pc:sldChg>
      <pc:sldChg chg="del">
        <pc:chgData name="Chris Droessler" userId="625c3661-9d64-47fa-b83c-4b49393bd161" providerId="ADAL" clId="{970BC280-BD56-A34E-BE1C-612F6A5490B3}" dt="2019-11-21T15:14:08.611" v="86" actId="2696"/>
        <pc:sldMkLst>
          <pc:docMk/>
          <pc:sldMk cId="1148131924" sldId="515"/>
        </pc:sldMkLst>
      </pc:sldChg>
      <pc:sldChg chg="del">
        <pc:chgData name="Chris Droessler" userId="625c3661-9d64-47fa-b83c-4b49393bd161" providerId="ADAL" clId="{970BC280-BD56-A34E-BE1C-612F6A5490B3}" dt="2019-11-21T15:14:08.259" v="47" actId="2696"/>
        <pc:sldMkLst>
          <pc:docMk/>
          <pc:sldMk cId="2881002776" sldId="521"/>
        </pc:sldMkLst>
      </pc:sldChg>
      <pc:sldChg chg="del">
        <pc:chgData name="Chris Droessler" userId="625c3661-9d64-47fa-b83c-4b49393bd161" providerId="ADAL" clId="{970BC280-BD56-A34E-BE1C-612F6A5490B3}" dt="2019-11-21T15:14:08.403" v="59" actId="2696"/>
        <pc:sldMkLst>
          <pc:docMk/>
          <pc:sldMk cId="2779310115" sldId="525"/>
        </pc:sldMkLst>
      </pc:sldChg>
      <pc:sldChg chg="del">
        <pc:chgData name="Chris Droessler" userId="625c3661-9d64-47fa-b83c-4b49393bd161" providerId="ADAL" clId="{970BC280-BD56-A34E-BE1C-612F6A5490B3}" dt="2019-11-21T15:14:08.602" v="84" actId="2696"/>
        <pc:sldMkLst>
          <pc:docMk/>
          <pc:sldMk cId="1802031989" sldId="528"/>
        </pc:sldMkLst>
      </pc:sldChg>
      <pc:sldChg chg="del">
        <pc:chgData name="Chris Droessler" userId="625c3661-9d64-47fa-b83c-4b49393bd161" providerId="ADAL" clId="{970BC280-BD56-A34E-BE1C-612F6A5490B3}" dt="2019-11-21T15:14:08.233" v="45" actId="2696"/>
        <pc:sldMkLst>
          <pc:docMk/>
          <pc:sldMk cId="1557097039" sldId="532"/>
        </pc:sldMkLst>
      </pc:sldChg>
      <pc:sldChg chg="del">
        <pc:chgData name="Chris Droessler" userId="625c3661-9d64-47fa-b83c-4b49393bd161" providerId="ADAL" clId="{970BC280-BD56-A34E-BE1C-612F6A5490B3}" dt="2019-11-21T15:14:08.575" v="79" actId="2696"/>
        <pc:sldMkLst>
          <pc:docMk/>
          <pc:sldMk cId="3308247913" sldId="534"/>
        </pc:sldMkLst>
      </pc:sldChg>
      <pc:sldChg chg="del">
        <pc:chgData name="Chris Droessler" userId="625c3661-9d64-47fa-b83c-4b49393bd161" providerId="ADAL" clId="{970BC280-BD56-A34E-BE1C-612F6A5490B3}" dt="2019-11-21T15:14:08.298" v="50" actId="2696"/>
        <pc:sldMkLst>
          <pc:docMk/>
          <pc:sldMk cId="1170993290" sldId="538"/>
        </pc:sldMkLst>
      </pc:sldChg>
      <pc:sldChg chg="del">
        <pc:chgData name="Chris Droessler" userId="625c3661-9d64-47fa-b83c-4b49393bd161" providerId="ADAL" clId="{970BC280-BD56-A34E-BE1C-612F6A5490B3}" dt="2019-11-21T15:14:08.586" v="81" actId="2696"/>
        <pc:sldMkLst>
          <pc:docMk/>
          <pc:sldMk cId="2992138866" sldId="542"/>
        </pc:sldMkLst>
      </pc:sldChg>
      <pc:sldChg chg="del">
        <pc:chgData name="Chris Droessler" userId="625c3661-9d64-47fa-b83c-4b49393bd161" providerId="ADAL" clId="{970BC280-BD56-A34E-BE1C-612F6A5490B3}" dt="2019-11-21T15:14:08.334" v="53" actId="2696"/>
        <pc:sldMkLst>
          <pc:docMk/>
          <pc:sldMk cId="1152502431" sldId="543"/>
        </pc:sldMkLst>
      </pc:sldChg>
      <pc:sldChg chg="del">
        <pc:chgData name="Chris Droessler" userId="625c3661-9d64-47fa-b83c-4b49393bd161" providerId="ADAL" clId="{970BC280-BD56-A34E-BE1C-612F6A5490B3}" dt="2019-11-21T15:14:08.381" v="57" actId="2696"/>
        <pc:sldMkLst>
          <pc:docMk/>
          <pc:sldMk cId="1784353046" sldId="544"/>
        </pc:sldMkLst>
      </pc:sldChg>
      <pc:sldChg chg="del">
        <pc:chgData name="Chris Droessler" userId="625c3661-9d64-47fa-b83c-4b49393bd161" providerId="ADAL" clId="{970BC280-BD56-A34E-BE1C-612F6A5490B3}" dt="2019-11-21T15:14:08.272" v="48" actId="2696"/>
        <pc:sldMkLst>
          <pc:docMk/>
          <pc:sldMk cId="1969882827" sldId="545"/>
        </pc:sldMkLst>
      </pc:sldChg>
      <pc:sldChg chg="del">
        <pc:chgData name="Chris Droessler" userId="625c3661-9d64-47fa-b83c-4b49393bd161" providerId="ADAL" clId="{970BC280-BD56-A34E-BE1C-612F6A5490B3}" dt="2019-11-21T15:14:08.568" v="78" actId="2696"/>
        <pc:sldMkLst>
          <pc:docMk/>
          <pc:sldMk cId="3765622904" sldId="546"/>
        </pc:sldMkLst>
      </pc:sldChg>
      <pc:sldChg chg="del">
        <pc:chgData name="Chris Droessler" userId="625c3661-9d64-47fa-b83c-4b49393bd161" providerId="ADAL" clId="{970BC280-BD56-A34E-BE1C-612F6A5490B3}" dt="2019-11-21T15:14:08.392" v="58" actId="2696"/>
        <pc:sldMkLst>
          <pc:docMk/>
          <pc:sldMk cId="1567014597" sldId="547"/>
        </pc:sldMkLst>
      </pc:sldChg>
      <pc:sldChg chg="del">
        <pc:chgData name="Chris Droessler" userId="625c3661-9d64-47fa-b83c-4b49393bd161" providerId="ADAL" clId="{970BC280-BD56-A34E-BE1C-612F6A5490B3}" dt="2019-11-21T15:14:08.625" v="89" actId="2696"/>
        <pc:sldMkLst>
          <pc:docMk/>
          <pc:sldMk cId="1972243842" sldId="548"/>
        </pc:sldMkLst>
      </pc:sldChg>
      <pc:sldChg chg="del">
        <pc:chgData name="Chris Droessler" userId="625c3661-9d64-47fa-b83c-4b49393bd161" providerId="ADAL" clId="{970BC280-BD56-A34E-BE1C-612F6A5490B3}" dt="2019-11-21T15:14:08.548" v="75" actId="2696"/>
        <pc:sldMkLst>
          <pc:docMk/>
          <pc:sldMk cId="3928822900" sldId="549"/>
        </pc:sldMkLst>
      </pc:sldChg>
      <pc:sldChg chg="del">
        <pc:chgData name="Chris Droessler" userId="625c3661-9d64-47fa-b83c-4b49393bd161" providerId="ADAL" clId="{970BC280-BD56-A34E-BE1C-612F6A5490B3}" dt="2019-11-21T15:14:08.509" v="70" actId="2696"/>
        <pc:sldMkLst>
          <pc:docMk/>
          <pc:sldMk cId="3038918188" sldId="551"/>
        </pc:sldMkLst>
      </pc:sldChg>
      <pc:sldChg chg="del">
        <pc:chgData name="Chris Droessler" userId="625c3661-9d64-47fa-b83c-4b49393bd161" providerId="ADAL" clId="{970BC280-BD56-A34E-BE1C-612F6A5490B3}" dt="2019-11-21T15:14:08.540" v="74" actId="2696"/>
        <pc:sldMkLst>
          <pc:docMk/>
          <pc:sldMk cId="2261795799" sldId="552"/>
        </pc:sldMkLst>
      </pc:sldChg>
      <pc:sldChg chg="del">
        <pc:chgData name="Chris Droessler" userId="625c3661-9d64-47fa-b83c-4b49393bd161" providerId="ADAL" clId="{970BC280-BD56-A34E-BE1C-612F6A5490B3}" dt="2019-11-21T15:14:08.484" v="67" actId="2696"/>
        <pc:sldMkLst>
          <pc:docMk/>
          <pc:sldMk cId="797042957" sldId="554"/>
        </pc:sldMkLst>
      </pc:sldChg>
      <pc:sldChg chg="del">
        <pc:chgData name="Chris Droessler" userId="625c3661-9d64-47fa-b83c-4b49393bd161" providerId="ADAL" clId="{970BC280-BD56-A34E-BE1C-612F6A5490B3}" dt="2019-11-21T15:14:08.492" v="68" actId="2696"/>
        <pc:sldMkLst>
          <pc:docMk/>
          <pc:sldMk cId="1127496624" sldId="561"/>
        </pc:sldMkLst>
      </pc:sldChg>
      <pc:sldChg chg="del">
        <pc:chgData name="Chris Droessler" userId="625c3661-9d64-47fa-b83c-4b49393bd161" providerId="ADAL" clId="{970BC280-BD56-A34E-BE1C-612F6A5490B3}" dt="2019-11-21T15:14:08.285" v="49" actId="2696"/>
        <pc:sldMkLst>
          <pc:docMk/>
          <pc:sldMk cId="1107501514" sldId="562"/>
        </pc:sldMkLst>
      </pc:sldChg>
      <pc:sldChg chg="del">
        <pc:chgData name="Chris Droessler" userId="625c3661-9d64-47fa-b83c-4b49393bd161" providerId="ADAL" clId="{970BC280-BD56-A34E-BE1C-612F6A5490B3}" dt="2019-11-21T15:14:08.088" v="35" actId="2696"/>
        <pc:sldMkLst>
          <pc:docMk/>
          <pc:sldMk cId="1261742435" sldId="564"/>
        </pc:sldMkLst>
      </pc:sldChg>
      <pc:sldChg chg="del">
        <pc:chgData name="Chris Droessler" userId="625c3661-9d64-47fa-b83c-4b49393bd161" providerId="ADAL" clId="{970BC280-BD56-A34E-BE1C-612F6A5490B3}" dt="2019-11-21T15:14:08.346" v="54" actId="2696"/>
        <pc:sldMkLst>
          <pc:docMk/>
          <pc:sldMk cId="793579014" sldId="566"/>
        </pc:sldMkLst>
      </pc:sldChg>
      <pc:sldChg chg="del">
        <pc:chgData name="Chris Droessler" userId="625c3661-9d64-47fa-b83c-4b49393bd161" providerId="ADAL" clId="{970BC280-BD56-A34E-BE1C-612F6A5490B3}" dt="2019-11-21T15:14:08.464" v="65" actId="2696"/>
        <pc:sldMkLst>
          <pc:docMk/>
          <pc:sldMk cId="520573234" sldId="599"/>
        </pc:sldMkLst>
      </pc:sldChg>
      <pc:sldChg chg="del">
        <pc:chgData name="Chris Droessler" userId="625c3661-9d64-47fa-b83c-4b49393bd161" providerId="ADAL" clId="{970BC280-BD56-A34E-BE1C-612F6A5490B3}" dt="2019-11-21T15:14:08.444" v="63" actId="2696"/>
        <pc:sldMkLst>
          <pc:docMk/>
          <pc:sldMk cId="279613620" sldId="613"/>
        </pc:sldMkLst>
      </pc:sldChg>
      <pc:sldChg chg="del">
        <pc:chgData name="Chris Droessler" userId="625c3661-9d64-47fa-b83c-4b49393bd161" providerId="ADAL" clId="{970BC280-BD56-A34E-BE1C-612F6A5490B3}" dt="2019-11-21T15:14:08.150" v="39" actId="2696"/>
        <pc:sldMkLst>
          <pc:docMk/>
          <pc:sldMk cId="158575149" sldId="699"/>
        </pc:sldMkLst>
      </pc:sldChg>
      <pc:sldChg chg="del">
        <pc:chgData name="Chris Droessler" userId="625c3661-9d64-47fa-b83c-4b49393bd161" providerId="ADAL" clId="{970BC280-BD56-A34E-BE1C-612F6A5490B3}" dt="2019-11-21T15:14:07.704" v="15" actId="2696"/>
        <pc:sldMkLst>
          <pc:docMk/>
          <pc:sldMk cId="3697479050" sldId="709"/>
        </pc:sldMkLst>
      </pc:sldChg>
      <pc:sldChg chg="del">
        <pc:chgData name="Chris Droessler" userId="625c3661-9d64-47fa-b83c-4b49393bd161" providerId="ADAL" clId="{970BC280-BD56-A34E-BE1C-612F6A5490B3}" dt="2019-11-21T15:14:08.135" v="38" actId="2696"/>
        <pc:sldMkLst>
          <pc:docMk/>
          <pc:sldMk cId="1704069926" sldId="710"/>
        </pc:sldMkLst>
      </pc:sldChg>
      <pc:sldChg chg="del">
        <pc:chgData name="Chris Droessler" userId="625c3661-9d64-47fa-b83c-4b49393bd161" providerId="ADAL" clId="{970BC280-BD56-A34E-BE1C-612F6A5490B3}" dt="2019-11-21T15:14:08.630" v="91" actId="2696"/>
        <pc:sldMkLst>
          <pc:docMk/>
          <pc:sldMk cId="2473793993" sldId="744"/>
        </pc:sldMkLst>
      </pc:sldChg>
      <pc:sldChg chg="del">
        <pc:chgData name="Chris Droessler" userId="625c3661-9d64-47fa-b83c-4b49393bd161" providerId="ADAL" clId="{970BC280-BD56-A34E-BE1C-612F6A5490B3}" dt="2019-11-21T15:14:08.103" v="36" actId="2696"/>
        <pc:sldMkLst>
          <pc:docMk/>
          <pc:sldMk cId="4200904338" sldId="746"/>
        </pc:sldMkLst>
      </pc:sldChg>
      <pc:sldChg chg="del">
        <pc:chgData name="Chris Droessler" userId="625c3661-9d64-47fa-b83c-4b49393bd161" providerId="ADAL" clId="{970BC280-BD56-A34E-BE1C-612F6A5490B3}" dt="2019-11-21T15:14:08.628" v="90" actId="2696"/>
        <pc:sldMkLst>
          <pc:docMk/>
          <pc:sldMk cId="3168181729" sldId="751"/>
        </pc:sldMkLst>
      </pc:sldChg>
      <pc:sldChg chg="del">
        <pc:chgData name="Chris Droessler" userId="625c3661-9d64-47fa-b83c-4b49393bd161" providerId="ADAL" clId="{970BC280-BD56-A34E-BE1C-612F6A5490B3}" dt="2019-11-21T15:14:08.561" v="77" actId="2696"/>
        <pc:sldMkLst>
          <pc:docMk/>
          <pc:sldMk cId="393665633" sldId="763"/>
        </pc:sldMkLst>
      </pc:sldChg>
      <pc:sldChg chg="del">
        <pc:chgData name="Chris Droessler" userId="625c3661-9d64-47fa-b83c-4b49393bd161" providerId="ADAL" clId="{970BC280-BD56-A34E-BE1C-612F6A5490B3}" dt="2019-11-21T15:14:08.119" v="37" actId="2696"/>
        <pc:sldMkLst>
          <pc:docMk/>
          <pc:sldMk cId="666327769" sldId="779"/>
        </pc:sldMkLst>
      </pc:sldChg>
      <pc:sldChg chg="del">
        <pc:chgData name="Chris Droessler" userId="625c3661-9d64-47fa-b83c-4b49393bd161" providerId="ADAL" clId="{970BC280-BD56-A34E-BE1C-612F6A5490B3}" dt="2019-11-21T15:14:07.746" v="17" actId="2696"/>
        <pc:sldMkLst>
          <pc:docMk/>
          <pc:sldMk cId="1365725820" sldId="781"/>
        </pc:sldMkLst>
      </pc:sldChg>
      <pc:sldChg chg="del">
        <pc:chgData name="Chris Droessler" userId="625c3661-9d64-47fa-b83c-4b49393bd161" providerId="ADAL" clId="{970BC280-BD56-A34E-BE1C-612F6A5490B3}" dt="2019-11-21T15:14:08.056" v="33" actId="2696"/>
        <pc:sldMkLst>
          <pc:docMk/>
          <pc:sldMk cId="2428821435" sldId="782"/>
        </pc:sldMkLst>
      </pc:sldChg>
      <pc:sldChg chg="del">
        <pc:chgData name="Chris Droessler" userId="625c3661-9d64-47fa-b83c-4b49393bd161" providerId="ADAL" clId="{970BC280-BD56-A34E-BE1C-612F6A5490B3}" dt="2019-11-21T15:14:08.072" v="34" actId="2696"/>
        <pc:sldMkLst>
          <pc:docMk/>
          <pc:sldMk cId="1632643314" sldId="783"/>
        </pc:sldMkLst>
      </pc:sldChg>
      <pc:sldChg chg="del">
        <pc:chgData name="Chris Droessler" userId="625c3661-9d64-47fa-b83c-4b49393bd161" providerId="ADAL" clId="{970BC280-BD56-A34E-BE1C-612F6A5490B3}" dt="2019-11-21T15:14:08.040" v="32" actId="2696"/>
        <pc:sldMkLst>
          <pc:docMk/>
          <pc:sldMk cId="3773207400" sldId="785"/>
        </pc:sldMkLst>
      </pc:sldChg>
      <pc:sldChg chg="del">
        <pc:chgData name="Chris Droessler" userId="625c3661-9d64-47fa-b83c-4b49393bd161" providerId="ADAL" clId="{970BC280-BD56-A34E-BE1C-612F6A5490B3}" dt="2019-11-21T15:14:08.023" v="31" actId="2696"/>
        <pc:sldMkLst>
          <pc:docMk/>
          <pc:sldMk cId="4096990147" sldId="792"/>
        </pc:sldMkLst>
      </pc:sldChg>
      <pc:sldChg chg="del">
        <pc:chgData name="Chris Droessler" userId="625c3661-9d64-47fa-b83c-4b49393bd161" providerId="ADAL" clId="{970BC280-BD56-A34E-BE1C-612F6A5490B3}" dt="2019-11-21T15:14:08.370" v="56" actId="2696"/>
        <pc:sldMkLst>
          <pc:docMk/>
          <pc:sldMk cId="2827184821" sldId="798"/>
        </pc:sldMkLst>
      </pc:sldChg>
      <pc:sldChg chg="del">
        <pc:chgData name="Chris Droessler" userId="625c3661-9d64-47fa-b83c-4b49393bd161" providerId="ADAL" clId="{970BC280-BD56-A34E-BE1C-612F6A5490B3}" dt="2019-11-21T15:14:08.580" v="80" actId="2696"/>
        <pc:sldMkLst>
          <pc:docMk/>
          <pc:sldMk cId="3347850964" sldId="800"/>
        </pc:sldMkLst>
      </pc:sldChg>
      <pc:sldChg chg="del">
        <pc:chgData name="Chris Droessler" userId="625c3661-9d64-47fa-b83c-4b49393bd161" providerId="ADAL" clId="{970BC280-BD56-A34E-BE1C-612F6A5490B3}" dt="2019-11-21T15:14:08.606" v="85" actId="2696"/>
        <pc:sldMkLst>
          <pc:docMk/>
          <pc:sldMk cId="1262652315" sldId="802"/>
        </pc:sldMkLst>
      </pc:sldChg>
      <pc:sldChg chg="del">
        <pc:chgData name="Chris Droessler" userId="625c3661-9d64-47fa-b83c-4b49393bd161" providerId="ADAL" clId="{970BC280-BD56-A34E-BE1C-612F6A5490B3}" dt="2019-11-21T15:14:08.310" v="51" actId="2696"/>
        <pc:sldMkLst>
          <pc:docMk/>
          <pc:sldMk cId="1148999987" sldId="803"/>
        </pc:sldMkLst>
      </pc:sldChg>
      <pc:sldChg chg="del">
        <pc:chgData name="Chris Droessler" userId="625c3661-9d64-47fa-b83c-4b49393bd161" providerId="ADAL" clId="{970BC280-BD56-A34E-BE1C-612F6A5490B3}" dt="2019-11-21T15:14:08.474" v="66" actId="2696"/>
        <pc:sldMkLst>
          <pc:docMk/>
          <pc:sldMk cId="1473567741" sldId="804"/>
        </pc:sldMkLst>
      </pc:sldChg>
      <pc:sldChg chg="del">
        <pc:chgData name="Chris Droessler" userId="625c3661-9d64-47fa-b83c-4b49393bd161" providerId="ADAL" clId="{970BC280-BD56-A34E-BE1C-612F6A5490B3}" dt="2019-11-21T15:14:08.424" v="61" actId="2696"/>
        <pc:sldMkLst>
          <pc:docMk/>
          <pc:sldMk cId="2753603042" sldId="805"/>
        </pc:sldMkLst>
      </pc:sldChg>
      <pc:sldChg chg="del">
        <pc:chgData name="Chris Droessler" userId="625c3661-9d64-47fa-b83c-4b49393bd161" providerId="ADAL" clId="{970BC280-BD56-A34E-BE1C-612F6A5490B3}" dt="2019-11-21T15:14:08.596" v="83" actId="2696"/>
        <pc:sldMkLst>
          <pc:docMk/>
          <pc:sldMk cId="947539613" sldId="806"/>
        </pc:sldMkLst>
      </pc:sldChg>
      <pc:sldChg chg="del">
        <pc:chgData name="Chris Droessler" userId="625c3661-9d64-47fa-b83c-4b49393bd161" providerId="ADAL" clId="{970BC280-BD56-A34E-BE1C-612F6A5490B3}" dt="2019-11-21T15:14:04.262" v="13" actId="2696"/>
        <pc:sldMkLst>
          <pc:docMk/>
          <pc:sldMk cId="1550910330" sldId="807"/>
        </pc:sldMkLst>
      </pc:sldChg>
      <pc:sldChg chg="del">
        <pc:chgData name="Chris Droessler" userId="625c3661-9d64-47fa-b83c-4b49393bd161" providerId="ADAL" clId="{970BC280-BD56-A34E-BE1C-612F6A5490B3}" dt="2019-11-21T15:14:08.220" v="44" actId="2696"/>
        <pc:sldMkLst>
          <pc:docMk/>
          <pc:sldMk cId="32531782" sldId="817"/>
        </pc:sldMkLst>
      </pc:sldChg>
      <pc:sldChg chg="del">
        <pc:chgData name="Chris Droessler" userId="625c3661-9d64-47fa-b83c-4b49393bd161" providerId="ADAL" clId="{970BC280-BD56-A34E-BE1C-612F6A5490B3}" dt="2019-11-21T15:14:08.246" v="46" actId="2696"/>
        <pc:sldMkLst>
          <pc:docMk/>
          <pc:sldMk cId="683639959" sldId="818"/>
        </pc:sldMkLst>
      </pc:sldChg>
      <pc:sldChg chg="del">
        <pc:chgData name="Chris Droessler" userId="625c3661-9d64-47fa-b83c-4b49393bd161" providerId="ADAL" clId="{970BC280-BD56-A34E-BE1C-612F6A5490B3}" dt="2019-11-21T15:14:08.533" v="73" actId="2696"/>
        <pc:sldMkLst>
          <pc:docMk/>
          <pc:sldMk cId="2076646751" sldId="819"/>
        </pc:sldMkLst>
      </pc:sldChg>
      <pc:sldChg chg="del">
        <pc:chgData name="Chris Droessler" userId="625c3661-9d64-47fa-b83c-4b49393bd161" providerId="ADAL" clId="{970BC280-BD56-A34E-BE1C-612F6A5490B3}" dt="2019-11-21T15:14:07.926" v="26" actId="2696"/>
        <pc:sldMkLst>
          <pc:docMk/>
          <pc:sldMk cId="3675072746" sldId="832"/>
        </pc:sldMkLst>
      </pc:sldChg>
      <pc:sldChg chg="del">
        <pc:chgData name="Chris Droessler" userId="625c3661-9d64-47fa-b83c-4b49393bd161" providerId="ADAL" clId="{970BC280-BD56-A34E-BE1C-612F6A5490B3}" dt="2019-11-21T15:14:07.961" v="28" actId="2696"/>
        <pc:sldMkLst>
          <pc:docMk/>
          <pc:sldMk cId="717981642" sldId="833"/>
        </pc:sldMkLst>
      </pc:sldChg>
      <pc:sldChg chg="del">
        <pc:chgData name="Chris Droessler" userId="625c3661-9d64-47fa-b83c-4b49393bd161" providerId="ADAL" clId="{970BC280-BD56-A34E-BE1C-612F6A5490B3}" dt="2019-11-21T15:14:07.943" v="27" actId="2696"/>
        <pc:sldMkLst>
          <pc:docMk/>
          <pc:sldMk cId="191284455" sldId="834"/>
        </pc:sldMkLst>
      </pc:sldChg>
      <pc:sldChg chg="del">
        <pc:chgData name="Chris Droessler" userId="625c3661-9d64-47fa-b83c-4b49393bd161" providerId="ADAL" clId="{970BC280-BD56-A34E-BE1C-612F6A5490B3}" dt="2019-11-21T15:14:07.977" v="29" actId="2696"/>
        <pc:sldMkLst>
          <pc:docMk/>
          <pc:sldMk cId="2060181839" sldId="836"/>
        </pc:sldMkLst>
      </pc:sldChg>
      <pc:sldChg chg="del">
        <pc:chgData name="Chris Droessler" userId="625c3661-9d64-47fa-b83c-4b49393bd161" providerId="ADAL" clId="{970BC280-BD56-A34E-BE1C-612F6A5490B3}" dt="2019-11-21T15:14:08.007" v="30" actId="2696"/>
        <pc:sldMkLst>
          <pc:docMk/>
          <pc:sldMk cId="1873851908" sldId="837"/>
        </pc:sldMkLst>
      </pc:sldChg>
      <pc:sldChg chg="del">
        <pc:chgData name="Chris Droessler" userId="625c3661-9d64-47fa-b83c-4b49393bd161" providerId="ADAL" clId="{970BC280-BD56-A34E-BE1C-612F6A5490B3}" dt="2019-11-21T15:14:07.725" v="16" actId="2696"/>
        <pc:sldMkLst>
          <pc:docMk/>
          <pc:sldMk cId="3371106981" sldId="841"/>
        </pc:sldMkLst>
      </pc:sldChg>
      <pc:sldChg chg="del">
        <pc:chgData name="Chris Droessler" userId="625c3661-9d64-47fa-b83c-4b49393bd161" providerId="ADAL" clId="{970BC280-BD56-A34E-BE1C-612F6A5490B3}" dt="2019-11-21T15:14:28.559" v="97" actId="2696"/>
        <pc:sldMkLst>
          <pc:docMk/>
          <pc:sldMk cId="3950998610" sldId="842"/>
        </pc:sldMkLst>
      </pc:sldChg>
      <pc:sldChg chg="del">
        <pc:chgData name="Chris Droessler" userId="625c3661-9d64-47fa-b83c-4b49393bd161" providerId="ADAL" clId="{970BC280-BD56-A34E-BE1C-612F6A5490B3}" dt="2019-11-21T15:14:08.413" v="60" actId="2696"/>
        <pc:sldMkLst>
          <pc:docMk/>
          <pc:sldMk cId="3148774109" sldId="849"/>
        </pc:sldMkLst>
      </pc:sldChg>
      <pc:sldChg chg="del">
        <pc:chgData name="Chris Droessler" userId="625c3661-9d64-47fa-b83c-4b49393bd161" providerId="ADAL" clId="{970BC280-BD56-A34E-BE1C-612F6A5490B3}" dt="2019-11-21T15:14:07.765" v="18" actId="2696"/>
        <pc:sldMkLst>
          <pc:docMk/>
          <pc:sldMk cId="2747703795" sldId="852"/>
        </pc:sldMkLst>
      </pc:sldChg>
      <pc:sldChg chg="del">
        <pc:chgData name="Chris Droessler" userId="625c3661-9d64-47fa-b83c-4b49393bd161" providerId="ADAL" clId="{970BC280-BD56-A34E-BE1C-612F6A5490B3}" dt="2019-11-21T15:14:07.814" v="20" actId="2696"/>
        <pc:sldMkLst>
          <pc:docMk/>
          <pc:sldMk cId="652715544" sldId="853"/>
        </pc:sldMkLst>
      </pc:sldChg>
      <pc:sldChg chg="del">
        <pc:chgData name="Chris Droessler" userId="625c3661-9d64-47fa-b83c-4b49393bd161" providerId="ADAL" clId="{970BC280-BD56-A34E-BE1C-612F6A5490B3}" dt="2019-11-21T15:14:07.833" v="21" actId="2696"/>
        <pc:sldMkLst>
          <pc:docMk/>
          <pc:sldMk cId="3183927151" sldId="854"/>
        </pc:sldMkLst>
      </pc:sldChg>
      <pc:sldChg chg="del">
        <pc:chgData name="Chris Droessler" userId="625c3661-9d64-47fa-b83c-4b49393bd161" providerId="ADAL" clId="{970BC280-BD56-A34E-BE1C-612F6A5490B3}" dt="2019-11-21T15:14:07.855" v="22" actId="2696"/>
        <pc:sldMkLst>
          <pc:docMk/>
          <pc:sldMk cId="1916968669" sldId="855"/>
        </pc:sldMkLst>
      </pc:sldChg>
      <pc:sldChg chg="del">
        <pc:chgData name="Chris Droessler" userId="625c3661-9d64-47fa-b83c-4b49393bd161" providerId="ADAL" clId="{970BC280-BD56-A34E-BE1C-612F6A5490B3}" dt="2019-11-21T15:14:07.873" v="23" actId="2696"/>
        <pc:sldMkLst>
          <pc:docMk/>
          <pc:sldMk cId="364669763" sldId="856"/>
        </pc:sldMkLst>
      </pc:sldChg>
      <pc:sldChg chg="del">
        <pc:chgData name="Chris Droessler" userId="625c3661-9d64-47fa-b83c-4b49393bd161" providerId="ADAL" clId="{970BC280-BD56-A34E-BE1C-612F6A5490B3}" dt="2019-11-21T15:14:04.281" v="14" actId="2696"/>
        <pc:sldMkLst>
          <pc:docMk/>
          <pc:sldMk cId="2344696338" sldId="878"/>
        </pc:sldMkLst>
      </pc:sldChg>
      <pc:sldChg chg="del">
        <pc:chgData name="Chris Droessler" userId="625c3661-9d64-47fa-b83c-4b49393bd161" providerId="ADAL" clId="{970BC280-BD56-A34E-BE1C-612F6A5490B3}" dt="2019-11-21T15:14:08.517" v="71" actId="2696"/>
        <pc:sldMkLst>
          <pc:docMk/>
          <pc:sldMk cId="1497470689" sldId="883"/>
        </pc:sldMkLst>
      </pc:sldChg>
      <pc:sldChg chg="del">
        <pc:chgData name="Chris Droessler" userId="625c3661-9d64-47fa-b83c-4b49393bd161" providerId="ADAL" clId="{970BC280-BD56-A34E-BE1C-612F6A5490B3}" dt="2019-11-21T15:14:07.891" v="24" actId="2696"/>
        <pc:sldMkLst>
          <pc:docMk/>
          <pc:sldMk cId="1857868975" sldId="892"/>
        </pc:sldMkLst>
      </pc:sldChg>
      <pc:sldChg chg="del">
        <pc:chgData name="Chris Droessler" userId="625c3661-9d64-47fa-b83c-4b49393bd161" providerId="ADAL" clId="{970BC280-BD56-A34E-BE1C-612F6A5490B3}" dt="2019-11-21T15:14:07.908" v="25" actId="2696"/>
        <pc:sldMkLst>
          <pc:docMk/>
          <pc:sldMk cId="2382132587" sldId="893"/>
        </pc:sldMkLst>
      </pc:sldChg>
      <pc:sldChg chg="del">
        <pc:chgData name="Chris Droessler" userId="625c3661-9d64-47fa-b83c-4b49393bd161" providerId="ADAL" clId="{970BC280-BD56-A34E-BE1C-612F6A5490B3}" dt="2019-11-21T15:14:07.791" v="19" actId="2696"/>
        <pc:sldMkLst>
          <pc:docMk/>
          <pc:sldMk cId="1927349101" sldId="895"/>
        </pc:sldMkLst>
      </pc:sldChg>
      <pc:sldChg chg="del">
        <pc:chgData name="Chris Droessler" userId="625c3661-9d64-47fa-b83c-4b49393bd161" providerId="ADAL" clId="{970BC280-BD56-A34E-BE1C-612F6A5490B3}" dt="2019-11-21T15:13:55.922" v="0" actId="2696"/>
        <pc:sldMkLst>
          <pc:docMk/>
          <pc:sldMk cId="1256454886" sldId="911"/>
        </pc:sldMkLst>
      </pc:sldChg>
      <pc:sldChg chg="del">
        <pc:chgData name="Chris Droessler" userId="625c3661-9d64-47fa-b83c-4b49393bd161" providerId="ADAL" clId="{970BC280-BD56-A34E-BE1C-612F6A5490B3}" dt="2019-11-21T15:13:55.943" v="1" actId="2696"/>
        <pc:sldMkLst>
          <pc:docMk/>
          <pc:sldMk cId="1559702921" sldId="912"/>
        </pc:sldMkLst>
      </pc:sldChg>
      <pc:sldChg chg="del">
        <pc:chgData name="Chris Droessler" userId="625c3661-9d64-47fa-b83c-4b49393bd161" providerId="ADAL" clId="{970BC280-BD56-A34E-BE1C-612F6A5490B3}" dt="2019-11-21T15:14:08.178" v="41" actId="2696"/>
        <pc:sldMkLst>
          <pc:docMk/>
          <pc:sldMk cId="1962525254" sldId="914"/>
        </pc:sldMkLst>
      </pc:sldChg>
      <pc:sldChg chg="del">
        <pc:chgData name="Chris Droessler" userId="625c3661-9d64-47fa-b83c-4b49393bd161" providerId="ADAL" clId="{970BC280-BD56-A34E-BE1C-612F6A5490B3}" dt="2019-11-21T15:14:08.193" v="42" actId="2696"/>
        <pc:sldMkLst>
          <pc:docMk/>
          <pc:sldMk cId="2733898511" sldId="915"/>
        </pc:sldMkLst>
      </pc:sldChg>
      <pc:sldChg chg="del">
        <pc:chgData name="Chris Droessler" userId="625c3661-9d64-47fa-b83c-4b49393bd161" providerId="ADAL" clId="{970BC280-BD56-A34E-BE1C-612F6A5490B3}" dt="2019-11-21T15:14:08.206" v="43" actId="2696"/>
        <pc:sldMkLst>
          <pc:docMk/>
          <pc:sldMk cId="1248866755" sldId="916"/>
        </pc:sldMkLst>
      </pc:sldChg>
      <pc:sldChg chg="del">
        <pc:chgData name="Chris Droessler" userId="625c3661-9d64-47fa-b83c-4b49393bd161" providerId="ADAL" clId="{970BC280-BD56-A34E-BE1C-612F6A5490B3}" dt="2019-11-21T15:14:08.164" v="40" actId="2696"/>
        <pc:sldMkLst>
          <pc:docMk/>
          <pc:sldMk cId="3434173837" sldId="917"/>
        </pc:sldMkLst>
      </pc:sldChg>
      <pc:sldChg chg="del">
        <pc:chgData name="Chris Droessler" userId="625c3661-9d64-47fa-b83c-4b49393bd161" providerId="ADAL" clId="{970BC280-BD56-A34E-BE1C-612F6A5490B3}" dt="2019-11-21T15:13:59.847" v="5" actId="2696"/>
        <pc:sldMkLst>
          <pc:docMk/>
          <pc:sldMk cId="2710816544" sldId="921"/>
        </pc:sldMkLst>
      </pc:sldChg>
      <pc:sldChg chg="del">
        <pc:chgData name="Chris Droessler" userId="625c3661-9d64-47fa-b83c-4b49393bd161" providerId="ADAL" clId="{970BC280-BD56-A34E-BE1C-612F6A5490B3}" dt="2019-11-21T15:14:04.127" v="6" actId="2696"/>
        <pc:sldMkLst>
          <pc:docMk/>
          <pc:sldMk cId="576158929" sldId="923"/>
        </pc:sldMkLst>
      </pc:sldChg>
      <pc:sldChg chg="del">
        <pc:chgData name="Chris Droessler" userId="625c3661-9d64-47fa-b83c-4b49393bd161" providerId="ADAL" clId="{970BC280-BD56-A34E-BE1C-612F6A5490B3}" dt="2019-11-21T15:14:04.146" v="7" actId="2696"/>
        <pc:sldMkLst>
          <pc:docMk/>
          <pc:sldMk cId="3074644395" sldId="924"/>
        </pc:sldMkLst>
      </pc:sldChg>
      <pc:sldChg chg="del">
        <pc:chgData name="Chris Droessler" userId="625c3661-9d64-47fa-b83c-4b49393bd161" providerId="ADAL" clId="{970BC280-BD56-A34E-BE1C-612F6A5490B3}" dt="2019-11-21T15:14:04.186" v="9" actId="2696"/>
        <pc:sldMkLst>
          <pc:docMk/>
          <pc:sldMk cId="3195706392" sldId="925"/>
        </pc:sldMkLst>
      </pc:sldChg>
      <pc:sldChg chg="del">
        <pc:chgData name="Chris Droessler" userId="625c3661-9d64-47fa-b83c-4b49393bd161" providerId="ADAL" clId="{970BC280-BD56-A34E-BE1C-612F6A5490B3}" dt="2019-11-21T15:14:04.166" v="8" actId="2696"/>
        <pc:sldMkLst>
          <pc:docMk/>
          <pc:sldMk cId="3708436992" sldId="926"/>
        </pc:sldMkLst>
      </pc:sldChg>
      <pc:sldChg chg="del">
        <pc:chgData name="Chris Droessler" userId="625c3661-9d64-47fa-b83c-4b49393bd161" providerId="ADAL" clId="{970BC280-BD56-A34E-BE1C-612F6A5490B3}" dt="2019-11-21T15:14:04.205" v="10" actId="2696"/>
        <pc:sldMkLst>
          <pc:docMk/>
          <pc:sldMk cId="122683630" sldId="927"/>
        </pc:sldMkLst>
      </pc:sldChg>
      <pc:sldChg chg="del">
        <pc:chgData name="Chris Droessler" userId="625c3661-9d64-47fa-b83c-4b49393bd161" providerId="ADAL" clId="{970BC280-BD56-A34E-BE1C-612F6A5490B3}" dt="2019-11-21T15:14:04.224" v="11" actId="2696"/>
        <pc:sldMkLst>
          <pc:docMk/>
          <pc:sldMk cId="205677332" sldId="928"/>
        </pc:sldMkLst>
      </pc:sldChg>
      <pc:sldChg chg="del">
        <pc:chgData name="Chris Droessler" userId="625c3661-9d64-47fa-b83c-4b49393bd161" providerId="ADAL" clId="{970BC280-BD56-A34E-BE1C-612F6A5490B3}" dt="2019-11-21T15:14:04.243" v="12" actId="2696"/>
        <pc:sldMkLst>
          <pc:docMk/>
          <pc:sldMk cId="145721764" sldId="929"/>
        </pc:sldMkLst>
      </pc:sldChg>
      <pc:sldChg chg="del">
        <pc:chgData name="Chris Droessler" userId="625c3661-9d64-47fa-b83c-4b49393bd161" providerId="ADAL" clId="{970BC280-BD56-A34E-BE1C-612F6A5490B3}" dt="2019-11-21T15:14:08.358" v="55" actId="2696"/>
        <pc:sldMkLst>
          <pc:docMk/>
          <pc:sldMk cId="522455022" sldId="930"/>
        </pc:sldMkLst>
      </pc:sldChg>
      <pc:sldChg chg="del">
        <pc:chgData name="Chris Droessler" userId="625c3661-9d64-47fa-b83c-4b49393bd161" providerId="ADAL" clId="{970BC280-BD56-A34E-BE1C-612F6A5490B3}" dt="2019-11-21T15:14:13.094" v="93" actId="2696"/>
        <pc:sldMkLst>
          <pc:docMk/>
          <pc:sldMk cId="2089719893" sldId="939"/>
        </pc:sldMkLst>
      </pc:sldChg>
      <pc:sldChg chg="del">
        <pc:chgData name="Chris Droessler" userId="625c3661-9d64-47fa-b83c-4b49393bd161" providerId="ADAL" clId="{970BC280-BD56-A34E-BE1C-612F6A5490B3}" dt="2019-11-21T15:14:16.509" v="94" actId="2696"/>
        <pc:sldMkLst>
          <pc:docMk/>
          <pc:sldMk cId="2593871143" sldId="947"/>
        </pc:sldMkLst>
      </pc:sldChg>
      <pc:sldChg chg="del">
        <pc:chgData name="Chris Droessler" userId="625c3661-9d64-47fa-b83c-4b49393bd161" providerId="ADAL" clId="{970BC280-BD56-A34E-BE1C-612F6A5490B3}" dt="2019-11-21T15:14:26.761" v="95" actId="2696"/>
        <pc:sldMkLst>
          <pc:docMk/>
          <pc:sldMk cId="3431447260" sldId="956"/>
        </pc:sldMkLst>
      </pc:sldChg>
      <pc:sldChg chg="del">
        <pc:chgData name="Chris Droessler" userId="625c3661-9d64-47fa-b83c-4b49393bd161" providerId="ADAL" clId="{970BC280-BD56-A34E-BE1C-612F6A5490B3}" dt="2019-11-21T15:14:27.727" v="96" actId="2696"/>
        <pc:sldMkLst>
          <pc:docMk/>
          <pc:sldMk cId="3889225865" sldId="957"/>
        </pc:sldMkLst>
      </pc:sldChg>
    </pc:docChg>
  </pc:docChgLst>
  <pc:docChgLst>
    <pc:chgData name="Chris Droessler" userId="625c3661-9d64-47fa-b83c-4b49393bd161" providerId="ADAL" clId="{0EF77CE6-49EC-A04B-A1FD-2CBA5DEAABEE}"/>
    <pc:docChg chg="modSld">
      <pc:chgData name="Chris Droessler" userId="625c3661-9d64-47fa-b83c-4b49393bd161" providerId="ADAL" clId="{0EF77CE6-49EC-A04B-A1FD-2CBA5DEAABEE}" dt="2019-11-21T13:22:53.718" v="10" actId="20577"/>
      <pc:docMkLst>
        <pc:docMk/>
      </pc:docMkLst>
      <pc:sldChg chg="modSp">
        <pc:chgData name="Chris Droessler" userId="625c3661-9d64-47fa-b83c-4b49393bd161" providerId="ADAL" clId="{0EF77CE6-49EC-A04B-A1FD-2CBA5DEAABEE}" dt="2019-11-21T13:22:53.718" v="10" actId="20577"/>
        <pc:sldMkLst>
          <pc:docMk/>
          <pc:sldMk cId="3431447260" sldId="956"/>
        </pc:sldMkLst>
        <pc:spChg chg="mod">
          <ac:chgData name="Chris Droessler" userId="625c3661-9d64-47fa-b83c-4b49393bd161" providerId="ADAL" clId="{0EF77CE6-49EC-A04B-A1FD-2CBA5DEAABEE}" dt="2019-11-21T13:22:53.718" v="10" actId="20577"/>
          <ac:spMkLst>
            <pc:docMk/>
            <pc:sldMk cId="3431447260" sldId="956"/>
            <ac:spMk id="2" creationId="{00000000-0000-0000-0000-000000000000}"/>
          </ac:spMkLst>
        </pc:spChg>
      </pc:sldChg>
    </pc:docChg>
  </pc:docChgLst>
  <pc:docChgLst>
    <pc:chgData name="Chris Droessler" userId="625c3661-9d64-47fa-b83c-4b49393bd161" providerId="ADAL" clId="{FD491809-B641-534F-AE43-D82AAEECB4DF}"/>
    <pc:docChg chg="undo custSel addSld delSld modSld sldOrd">
      <pc:chgData name="Chris Droessler" userId="625c3661-9d64-47fa-b83c-4b49393bd161" providerId="ADAL" clId="{FD491809-B641-534F-AE43-D82AAEECB4DF}" dt="2019-11-21T12:55:27.190" v="6708" actId="20577"/>
      <pc:docMkLst>
        <pc:docMk/>
      </pc:docMkLst>
      <pc:sldChg chg="add del">
        <pc:chgData name="Chris Droessler" userId="625c3661-9d64-47fa-b83c-4b49393bd161" providerId="ADAL" clId="{FD491809-B641-534F-AE43-D82AAEECB4DF}" dt="2019-11-20T13:15:31.686" v="5598" actId="2696"/>
        <pc:sldMkLst>
          <pc:docMk/>
          <pc:sldMk cId="889940331" sldId="256"/>
        </pc:sldMkLst>
      </pc:sldChg>
      <pc:sldChg chg="add del">
        <pc:chgData name="Chris Droessler" userId="625c3661-9d64-47fa-b83c-4b49393bd161" providerId="ADAL" clId="{FD491809-B641-534F-AE43-D82AAEECB4DF}" dt="2019-11-20T18:43:41.145" v="5961" actId="2696"/>
        <pc:sldMkLst>
          <pc:docMk/>
          <pc:sldMk cId="4262833362" sldId="256"/>
        </pc:sldMkLst>
      </pc:sldChg>
      <pc:sldChg chg="addSp delSp modSp add">
        <pc:chgData name="Chris Droessler" userId="625c3661-9d64-47fa-b83c-4b49393bd161" providerId="ADAL" clId="{FD491809-B641-534F-AE43-D82AAEECB4DF}" dt="2019-11-20T13:27:57.028" v="5787" actId="14100"/>
        <pc:sldMkLst>
          <pc:docMk/>
          <pc:sldMk cId="106142565" sldId="257"/>
        </pc:sldMkLst>
        <pc:spChg chg="del mod">
          <ac:chgData name="Chris Droessler" userId="625c3661-9d64-47fa-b83c-4b49393bd161" providerId="ADAL" clId="{FD491809-B641-534F-AE43-D82AAEECB4DF}" dt="2019-11-20T13:16:32.136" v="5605" actId="478"/>
          <ac:spMkLst>
            <pc:docMk/>
            <pc:sldMk cId="106142565" sldId="257"/>
            <ac:spMk id="2" creationId="{00000000-0000-0000-0000-000000000000}"/>
          </ac:spMkLst>
        </pc:spChg>
        <pc:spChg chg="add del mod">
          <ac:chgData name="Chris Droessler" userId="625c3661-9d64-47fa-b83c-4b49393bd161" providerId="ADAL" clId="{FD491809-B641-534F-AE43-D82AAEECB4DF}" dt="2019-11-20T13:16:20.730" v="5603"/>
          <ac:spMkLst>
            <pc:docMk/>
            <pc:sldMk cId="106142565" sldId="257"/>
            <ac:spMk id="3" creationId="{D6A268D4-3DFC-5641-A2EC-75D83CB0A667}"/>
          </ac:spMkLst>
        </pc:spChg>
        <pc:spChg chg="add mod">
          <ac:chgData name="Chris Droessler" userId="625c3661-9d64-47fa-b83c-4b49393bd161" providerId="ADAL" clId="{FD491809-B641-534F-AE43-D82AAEECB4DF}" dt="2019-11-20T13:17:51.878" v="5625" actId="403"/>
          <ac:spMkLst>
            <pc:docMk/>
            <pc:sldMk cId="106142565" sldId="257"/>
            <ac:spMk id="6" creationId="{05D2A8C2-BD25-C344-A822-01E8B9BA3A94}"/>
          </ac:spMkLst>
        </pc:spChg>
        <pc:picChg chg="mod">
          <ac:chgData name="Chris Droessler" userId="625c3661-9d64-47fa-b83c-4b49393bd161" providerId="ADAL" clId="{FD491809-B641-534F-AE43-D82AAEECB4DF}" dt="2019-11-20T13:27:57.028" v="5787" actId="14100"/>
          <ac:picMkLst>
            <pc:docMk/>
            <pc:sldMk cId="106142565" sldId="257"/>
            <ac:picMk id="4" creationId="{00000000-0000-0000-0000-000000000000}"/>
          </ac:picMkLst>
        </pc:picChg>
      </pc:sldChg>
      <pc:sldChg chg="addSp modSp add">
        <pc:chgData name="Chris Droessler" userId="625c3661-9d64-47fa-b83c-4b49393bd161" providerId="ADAL" clId="{FD491809-B641-534F-AE43-D82AAEECB4DF}" dt="2019-11-20T13:19:40.380" v="5694" actId="1036"/>
        <pc:sldMkLst>
          <pc:docMk/>
          <pc:sldMk cId="3654316749" sldId="258"/>
        </pc:sldMkLst>
        <pc:spChg chg="add">
          <ac:chgData name="Chris Droessler" userId="625c3661-9d64-47fa-b83c-4b49393bd161" providerId="ADAL" clId="{FD491809-B641-534F-AE43-D82AAEECB4DF}" dt="2019-11-20T13:19:29.608" v="5656"/>
          <ac:spMkLst>
            <pc:docMk/>
            <pc:sldMk cId="3654316749" sldId="258"/>
            <ac:spMk id="7" creationId="{61807051-B7DD-A74F-AB3A-ACC16D7779A4}"/>
          </ac:spMkLst>
        </pc:spChg>
        <pc:picChg chg="mod">
          <ac:chgData name="Chris Droessler" userId="625c3661-9d64-47fa-b83c-4b49393bd161" providerId="ADAL" clId="{FD491809-B641-534F-AE43-D82AAEECB4DF}" dt="2019-11-20T13:19:40.380" v="5694" actId="1036"/>
          <ac:picMkLst>
            <pc:docMk/>
            <pc:sldMk cId="3654316749" sldId="258"/>
            <ac:picMk id="6" creationId="{00000000-0000-0000-0000-000000000000}"/>
          </ac:picMkLst>
        </pc:picChg>
        <pc:picChg chg="mod">
          <ac:chgData name="Chris Droessler" userId="625c3661-9d64-47fa-b83c-4b49393bd161" providerId="ADAL" clId="{FD491809-B641-534F-AE43-D82AAEECB4DF}" dt="2019-11-20T13:19:40.380" v="5694" actId="1036"/>
          <ac:picMkLst>
            <pc:docMk/>
            <pc:sldMk cId="3654316749" sldId="258"/>
            <ac:picMk id="8" creationId="{00000000-0000-0000-0000-000000000000}"/>
          </ac:picMkLst>
        </pc:picChg>
        <pc:picChg chg="mod">
          <ac:chgData name="Chris Droessler" userId="625c3661-9d64-47fa-b83c-4b49393bd161" providerId="ADAL" clId="{FD491809-B641-534F-AE43-D82AAEECB4DF}" dt="2019-11-20T13:19:40.380" v="5694" actId="1036"/>
          <ac:picMkLst>
            <pc:docMk/>
            <pc:sldMk cId="3654316749" sldId="258"/>
            <ac:picMk id="11" creationId="{00000000-0000-0000-0000-000000000000}"/>
          </ac:picMkLst>
        </pc:picChg>
        <pc:picChg chg="mod">
          <ac:chgData name="Chris Droessler" userId="625c3661-9d64-47fa-b83c-4b49393bd161" providerId="ADAL" clId="{FD491809-B641-534F-AE43-D82AAEECB4DF}" dt="2019-11-20T13:19:40.380" v="5694" actId="1036"/>
          <ac:picMkLst>
            <pc:docMk/>
            <pc:sldMk cId="3654316749" sldId="258"/>
            <ac:picMk id="17" creationId="{00000000-0000-0000-0000-000000000000}"/>
          </ac:picMkLst>
        </pc:picChg>
      </pc:sldChg>
      <pc:sldChg chg="addSp modSp add">
        <pc:chgData name="Chris Droessler" userId="625c3661-9d64-47fa-b83c-4b49393bd161" providerId="ADAL" clId="{FD491809-B641-534F-AE43-D82AAEECB4DF}" dt="2019-11-20T13:19:58.053" v="5722" actId="1036"/>
        <pc:sldMkLst>
          <pc:docMk/>
          <pc:sldMk cId="3566008916" sldId="260"/>
        </pc:sldMkLst>
        <pc:spChg chg="add">
          <ac:chgData name="Chris Droessler" userId="625c3661-9d64-47fa-b83c-4b49393bd161" providerId="ADAL" clId="{FD491809-B641-534F-AE43-D82AAEECB4DF}" dt="2019-11-20T13:19:51.238" v="5699"/>
          <ac:spMkLst>
            <pc:docMk/>
            <pc:sldMk cId="3566008916" sldId="260"/>
            <ac:spMk id="5" creationId="{C11CBB17-9A93-A34F-9BC0-7597F4535494}"/>
          </ac:spMkLst>
        </pc:spChg>
        <pc:spChg chg="mod">
          <ac:chgData name="Chris Droessler" userId="625c3661-9d64-47fa-b83c-4b49393bd161" providerId="ADAL" clId="{FD491809-B641-534F-AE43-D82AAEECB4DF}" dt="2019-11-20T13:19:58.053" v="5722" actId="1036"/>
          <ac:spMkLst>
            <pc:docMk/>
            <pc:sldMk cId="3566008916" sldId="260"/>
            <ac:spMk id="15" creationId="{00000000-0000-0000-0000-000000000000}"/>
          </ac:spMkLst>
        </pc:spChg>
        <pc:picChg chg="mod">
          <ac:chgData name="Chris Droessler" userId="625c3661-9d64-47fa-b83c-4b49393bd161" providerId="ADAL" clId="{FD491809-B641-534F-AE43-D82AAEECB4DF}" dt="2019-11-20T13:19:58.053" v="5722" actId="1036"/>
          <ac:picMkLst>
            <pc:docMk/>
            <pc:sldMk cId="3566008916" sldId="260"/>
            <ac:picMk id="13" creationId="{00000000-0000-0000-0000-000000000000}"/>
          </ac:picMkLst>
        </pc:picChg>
        <pc:picChg chg="mod">
          <ac:chgData name="Chris Droessler" userId="625c3661-9d64-47fa-b83c-4b49393bd161" providerId="ADAL" clId="{FD491809-B641-534F-AE43-D82AAEECB4DF}" dt="2019-11-20T13:19:58.053" v="5722" actId="1036"/>
          <ac:picMkLst>
            <pc:docMk/>
            <pc:sldMk cId="3566008916" sldId="260"/>
            <ac:picMk id="14" creationId="{00000000-0000-0000-0000-000000000000}"/>
          </ac:picMkLst>
        </pc:picChg>
      </pc:sldChg>
      <pc:sldChg chg="addSp modSp add">
        <pc:chgData name="Chris Droessler" userId="625c3661-9d64-47fa-b83c-4b49393bd161" providerId="ADAL" clId="{FD491809-B641-534F-AE43-D82AAEECB4DF}" dt="2019-11-20T13:17:59.727" v="5626" actId="20577"/>
        <pc:sldMkLst>
          <pc:docMk/>
          <pc:sldMk cId="418879345" sldId="261"/>
        </pc:sldMkLst>
        <pc:spChg chg="add mod">
          <ac:chgData name="Chris Droessler" userId="625c3661-9d64-47fa-b83c-4b49393bd161" providerId="ADAL" clId="{FD491809-B641-534F-AE43-D82AAEECB4DF}" dt="2019-11-20T13:17:44.567" v="5624"/>
          <ac:spMkLst>
            <pc:docMk/>
            <pc:sldMk cId="418879345" sldId="261"/>
            <ac:spMk id="2" creationId="{46A153A0-4798-CA43-9D0C-DFB86D10611F}"/>
          </ac:spMkLst>
        </pc:spChg>
        <pc:spChg chg="mod">
          <ac:chgData name="Chris Droessler" userId="625c3661-9d64-47fa-b83c-4b49393bd161" providerId="ADAL" clId="{FD491809-B641-534F-AE43-D82AAEECB4DF}" dt="2019-11-20T13:17:59.727" v="5626" actId="20577"/>
          <ac:spMkLst>
            <pc:docMk/>
            <pc:sldMk cId="418879345" sldId="261"/>
            <ac:spMk id="3" creationId="{00000000-0000-0000-0000-000000000000}"/>
          </ac:spMkLst>
        </pc:spChg>
      </pc:sldChg>
      <pc:sldChg chg="addSp modSp add">
        <pc:chgData name="Chris Droessler" userId="625c3661-9d64-47fa-b83c-4b49393bd161" providerId="ADAL" clId="{FD491809-B641-534F-AE43-D82AAEECB4DF}" dt="2019-11-20T13:27:25.785" v="5783" actId="20577"/>
        <pc:sldMkLst>
          <pc:docMk/>
          <pc:sldMk cId="777948087" sldId="262"/>
        </pc:sldMkLst>
        <pc:spChg chg="mod">
          <ac:chgData name="Chris Droessler" userId="625c3661-9d64-47fa-b83c-4b49393bd161" providerId="ADAL" clId="{FD491809-B641-534F-AE43-D82AAEECB4DF}" dt="2019-11-20T13:21:38.990" v="5735" actId="403"/>
          <ac:spMkLst>
            <pc:docMk/>
            <pc:sldMk cId="777948087" sldId="262"/>
            <ac:spMk id="3" creationId="{00000000-0000-0000-0000-000000000000}"/>
          </ac:spMkLst>
        </pc:spChg>
        <pc:spChg chg="mod">
          <ac:chgData name="Chris Droessler" userId="625c3661-9d64-47fa-b83c-4b49393bd161" providerId="ADAL" clId="{FD491809-B641-534F-AE43-D82AAEECB4DF}" dt="2019-11-20T13:27:25.785" v="5783" actId="20577"/>
          <ac:spMkLst>
            <pc:docMk/>
            <pc:sldMk cId="777948087" sldId="262"/>
            <ac:spMk id="5" creationId="{00000000-0000-0000-0000-000000000000}"/>
          </ac:spMkLst>
        </pc:spChg>
        <pc:spChg chg="add">
          <ac:chgData name="Chris Droessler" userId="625c3661-9d64-47fa-b83c-4b49393bd161" providerId="ADAL" clId="{FD491809-B641-534F-AE43-D82AAEECB4DF}" dt="2019-11-20T13:20:32" v="5724"/>
          <ac:spMkLst>
            <pc:docMk/>
            <pc:sldMk cId="777948087" sldId="262"/>
            <ac:spMk id="6" creationId="{6D456DE9-EF3B-E24A-BD2A-8F64CF28C615}"/>
          </ac:spMkLst>
        </pc:spChg>
      </pc:sldChg>
      <pc:sldChg chg="addSp delSp modSp add">
        <pc:chgData name="Chris Droessler" userId="625c3661-9d64-47fa-b83c-4b49393bd161" providerId="ADAL" clId="{FD491809-B641-534F-AE43-D82AAEECB4DF}" dt="2019-11-20T13:27:32.133" v="5785" actId="20577"/>
        <pc:sldMkLst>
          <pc:docMk/>
          <pc:sldMk cId="3311803494" sldId="263"/>
        </pc:sldMkLst>
        <pc:spChg chg="mod">
          <ac:chgData name="Chris Droessler" userId="625c3661-9d64-47fa-b83c-4b49393bd161" providerId="ADAL" clId="{FD491809-B641-534F-AE43-D82AAEECB4DF}" dt="2019-11-20T13:22:57.568" v="5772" actId="403"/>
          <ac:spMkLst>
            <pc:docMk/>
            <pc:sldMk cId="3311803494" sldId="263"/>
            <ac:spMk id="3" creationId="{00000000-0000-0000-0000-000000000000}"/>
          </ac:spMkLst>
        </pc:spChg>
        <pc:spChg chg="del">
          <ac:chgData name="Chris Droessler" userId="625c3661-9d64-47fa-b83c-4b49393bd161" providerId="ADAL" clId="{FD491809-B641-534F-AE43-D82AAEECB4DF}" dt="2019-11-20T13:22:24.655" v="5757" actId="478"/>
          <ac:spMkLst>
            <pc:docMk/>
            <pc:sldMk cId="3311803494" sldId="263"/>
            <ac:spMk id="5" creationId="{00000000-0000-0000-0000-000000000000}"/>
          </ac:spMkLst>
        </pc:spChg>
        <pc:spChg chg="add">
          <ac:chgData name="Chris Droessler" userId="625c3661-9d64-47fa-b83c-4b49393bd161" providerId="ADAL" clId="{FD491809-B641-534F-AE43-D82AAEECB4DF}" dt="2019-11-20T13:20:33.892" v="5725"/>
          <ac:spMkLst>
            <pc:docMk/>
            <pc:sldMk cId="3311803494" sldId="263"/>
            <ac:spMk id="6" creationId="{AB677EA7-E875-8C4C-AFAA-28BC248CECBE}"/>
          </ac:spMkLst>
        </pc:spChg>
        <pc:spChg chg="add mod">
          <ac:chgData name="Chris Droessler" userId="625c3661-9d64-47fa-b83c-4b49393bd161" providerId="ADAL" clId="{FD491809-B641-534F-AE43-D82AAEECB4DF}" dt="2019-11-20T13:27:32.133" v="5785" actId="20577"/>
          <ac:spMkLst>
            <pc:docMk/>
            <pc:sldMk cId="3311803494" sldId="263"/>
            <ac:spMk id="7" creationId="{218CF64E-0458-FF49-91C3-B0DCE8FE2966}"/>
          </ac:spMkLst>
        </pc:spChg>
        <pc:spChg chg="add del mod">
          <ac:chgData name="Chris Droessler" userId="625c3661-9d64-47fa-b83c-4b49393bd161" providerId="ADAL" clId="{FD491809-B641-534F-AE43-D82AAEECB4DF}" dt="2019-11-20T13:23:12.460" v="5773" actId="478"/>
          <ac:spMkLst>
            <pc:docMk/>
            <pc:sldMk cId="3311803494" sldId="263"/>
            <ac:spMk id="8" creationId="{26ACFA79-D3E2-284D-A512-0D25E8E37E49}"/>
          </ac:spMkLst>
        </pc:spChg>
      </pc:sldChg>
      <pc:sldChg chg="addSp modSp add">
        <pc:chgData name="Chris Droessler" userId="625c3661-9d64-47fa-b83c-4b49393bd161" providerId="ADAL" clId="{FD491809-B641-534F-AE43-D82AAEECB4DF}" dt="2019-11-20T13:26:30.477" v="5779" actId="403"/>
        <pc:sldMkLst>
          <pc:docMk/>
          <pc:sldMk cId="1468799734" sldId="264"/>
        </pc:sldMkLst>
        <pc:spChg chg="add">
          <ac:chgData name="Chris Droessler" userId="625c3661-9d64-47fa-b83c-4b49393bd161" providerId="ADAL" clId="{FD491809-B641-534F-AE43-D82AAEECB4DF}" dt="2019-11-20T13:19:24.358" v="5655"/>
          <ac:spMkLst>
            <pc:docMk/>
            <pc:sldMk cId="1468799734" sldId="264"/>
            <ac:spMk id="7" creationId="{9685CAB7-7CBA-284A-A835-59A13FD12D17}"/>
          </ac:spMkLst>
        </pc:spChg>
        <pc:spChg chg="mod">
          <ac:chgData name="Chris Droessler" userId="625c3661-9d64-47fa-b83c-4b49393bd161" providerId="ADAL" clId="{FD491809-B641-534F-AE43-D82AAEECB4DF}" dt="2019-11-20T13:26:30.477" v="5779" actId="403"/>
          <ac:spMkLst>
            <pc:docMk/>
            <pc:sldMk cId="1468799734" sldId="264"/>
            <ac:spMk id="16" creationId="{00000000-0000-0000-0000-000000000000}"/>
          </ac:spMkLst>
        </pc:spChg>
        <pc:picChg chg="mod">
          <ac:chgData name="Chris Droessler" userId="625c3661-9d64-47fa-b83c-4b49393bd161" providerId="ADAL" clId="{FD491809-B641-534F-AE43-D82AAEECB4DF}" dt="2019-11-20T13:19:46.941" v="5698" actId="1036"/>
          <ac:picMkLst>
            <pc:docMk/>
            <pc:sldMk cId="1468799734" sldId="264"/>
            <ac:picMk id="6" creationId="{00000000-0000-0000-0000-000000000000}"/>
          </ac:picMkLst>
        </pc:picChg>
        <pc:picChg chg="mod">
          <ac:chgData name="Chris Droessler" userId="625c3661-9d64-47fa-b83c-4b49393bd161" providerId="ADAL" clId="{FD491809-B641-534F-AE43-D82AAEECB4DF}" dt="2019-11-20T13:19:46.941" v="5698" actId="1036"/>
          <ac:picMkLst>
            <pc:docMk/>
            <pc:sldMk cId="1468799734" sldId="264"/>
            <ac:picMk id="8" creationId="{00000000-0000-0000-0000-000000000000}"/>
          </ac:picMkLst>
        </pc:picChg>
        <pc:picChg chg="mod">
          <ac:chgData name="Chris Droessler" userId="625c3661-9d64-47fa-b83c-4b49393bd161" providerId="ADAL" clId="{FD491809-B641-534F-AE43-D82AAEECB4DF}" dt="2019-11-20T13:19:46.941" v="5698" actId="1036"/>
          <ac:picMkLst>
            <pc:docMk/>
            <pc:sldMk cId="1468799734" sldId="264"/>
            <ac:picMk id="11" creationId="{00000000-0000-0000-0000-000000000000}"/>
          </ac:picMkLst>
        </pc:picChg>
      </pc:sldChg>
      <pc:sldChg chg="add modNotesTx">
        <pc:chgData name="Chris Droessler" userId="625c3661-9d64-47fa-b83c-4b49393bd161" providerId="ADAL" clId="{FD491809-B641-534F-AE43-D82AAEECB4DF}" dt="2019-11-20T13:03:49.957" v="4615" actId="403"/>
        <pc:sldMkLst>
          <pc:docMk/>
          <pc:sldMk cId="3754574763" sldId="266"/>
        </pc:sldMkLst>
      </pc:sldChg>
      <pc:sldChg chg="add del">
        <pc:chgData name="Chris Droessler" userId="625c3661-9d64-47fa-b83c-4b49393bd161" providerId="ADAL" clId="{FD491809-B641-534F-AE43-D82AAEECB4DF}" dt="2019-11-20T18:43:41.253" v="5968" actId="2696"/>
        <pc:sldMkLst>
          <pc:docMk/>
          <pc:sldMk cId="2864039532" sldId="278"/>
        </pc:sldMkLst>
      </pc:sldChg>
      <pc:sldChg chg="add del">
        <pc:chgData name="Chris Droessler" userId="625c3661-9d64-47fa-b83c-4b49393bd161" providerId="ADAL" clId="{FD491809-B641-534F-AE43-D82AAEECB4DF}" dt="2019-11-20T18:43:41.199" v="5965" actId="2696"/>
        <pc:sldMkLst>
          <pc:docMk/>
          <pc:sldMk cId="4012951397" sldId="282"/>
        </pc:sldMkLst>
      </pc:sldChg>
      <pc:sldChg chg="add modNotesTx">
        <pc:chgData name="Chris Droessler" userId="625c3661-9d64-47fa-b83c-4b49393bd161" providerId="ADAL" clId="{FD491809-B641-534F-AE43-D82AAEECB4DF}" dt="2019-11-20T13:04:20.151" v="4628" actId="20577"/>
        <pc:sldMkLst>
          <pc:docMk/>
          <pc:sldMk cId="157070210" sldId="411"/>
        </pc:sldMkLst>
      </pc:sldChg>
      <pc:sldChg chg="modSp add setBg modNotesTx">
        <pc:chgData name="Chris Droessler" userId="625c3661-9d64-47fa-b83c-4b49393bd161" providerId="ADAL" clId="{FD491809-B641-534F-AE43-D82AAEECB4DF}" dt="2019-11-20T13:03:41.649" v="4614" actId="255"/>
        <pc:sldMkLst>
          <pc:docMk/>
          <pc:sldMk cId="1960297345" sldId="483"/>
        </pc:sldMkLst>
        <pc:picChg chg="mod">
          <ac:chgData name="Chris Droessler" userId="625c3661-9d64-47fa-b83c-4b49393bd161" providerId="ADAL" clId="{FD491809-B641-534F-AE43-D82AAEECB4DF}" dt="2019-11-19T12:55:57.926" v="497" actId="1036"/>
          <ac:picMkLst>
            <pc:docMk/>
            <pc:sldMk cId="1960297345" sldId="483"/>
            <ac:picMk id="2054" creationId="{00000000-0000-0000-0000-000000000000}"/>
          </ac:picMkLst>
        </pc:picChg>
      </pc:sldChg>
      <pc:sldChg chg="ord">
        <pc:chgData name="Chris Droessler" userId="625c3661-9d64-47fa-b83c-4b49393bd161" providerId="ADAL" clId="{FD491809-B641-534F-AE43-D82AAEECB4DF}" dt="2019-11-20T18:39:12.576" v="5954"/>
        <pc:sldMkLst>
          <pc:docMk/>
          <pc:sldMk cId="2289089368" sldId="519"/>
        </pc:sldMkLst>
      </pc:sldChg>
      <pc:sldChg chg="addSp delSp modSp modNotesTx">
        <pc:chgData name="Chris Droessler" userId="625c3661-9d64-47fa-b83c-4b49393bd161" providerId="ADAL" clId="{FD491809-B641-534F-AE43-D82AAEECB4DF}" dt="2019-11-20T19:54:12.292" v="6148" actId="20577"/>
        <pc:sldMkLst>
          <pc:docMk/>
          <pc:sldMk cId="2992138866" sldId="542"/>
        </pc:sldMkLst>
        <pc:spChg chg="mod">
          <ac:chgData name="Chris Droessler" userId="625c3661-9d64-47fa-b83c-4b49393bd161" providerId="ADAL" clId="{FD491809-B641-534F-AE43-D82AAEECB4DF}" dt="2019-11-20T19:49:47.803" v="6138" actId="20577"/>
          <ac:spMkLst>
            <pc:docMk/>
            <pc:sldMk cId="2992138866" sldId="542"/>
            <ac:spMk id="3" creationId="{00000000-0000-0000-0000-000000000000}"/>
          </ac:spMkLst>
        </pc:spChg>
        <pc:picChg chg="add mod">
          <ac:chgData name="Chris Droessler" userId="625c3661-9d64-47fa-b83c-4b49393bd161" providerId="ADAL" clId="{FD491809-B641-534F-AE43-D82AAEECB4DF}" dt="2019-11-20T19:49:59.079" v="6144" actId="1076"/>
          <ac:picMkLst>
            <pc:docMk/>
            <pc:sldMk cId="2992138866" sldId="542"/>
            <ac:picMk id="5" creationId="{B84536B0-E3A0-534F-8030-BA0D2186DD8F}"/>
          </ac:picMkLst>
        </pc:picChg>
        <pc:picChg chg="del">
          <ac:chgData name="Chris Droessler" userId="625c3661-9d64-47fa-b83c-4b49393bd161" providerId="ADAL" clId="{FD491809-B641-534F-AE43-D82AAEECB4DF}" dt="2019-11-20T19:49:49.995" v="6139" actId="478"/>
          <ac:picMkLst>
            <pc:docMk/>
            <pc:sldMk cId="2992138866" sldId="542"/>
            <ac:picMk id="1025" creationId="{E58E3D0E-2641-D945-9701-76B26B78DFFB}"/>
          </ac:picMkLst>
        </pc:picChg>
      </pc:sldChg>
      <pc:sldChg chg="addSp modSp ord">
        <pc:chgData name="Chris Droessler" userId="625c3661-9d64-47fa-b83c-4b49393bd161" providerId="ADAL" clId="{FD491809-B641-534F-AE43-D82AAEECB4DF}" dt="2019-11-18T20:42:05.332" v="111" actId="1076"/>
        <pc:sldMkLst>
          <pc:docMk/>
          <pc:sldMk cId="447470941" sldId="550"/>
        </pc:sldMkLst>
        <pc:spChg chg="mod">
          <ac:chgData name="Chris Droessler" userId="625c3661-9d64-47fa-b83c-4b49393bd161" providerId="ADAL" clId="{FD491809-B641-534F-AE43-D82AAEECB4DF}" dt="2019-11-18T20:39:58.997" v="92"/>
          <ac:spMkLst>
            <pc:docMk/>
            <pc:sldMk cId="447470941" sldId="550"/>
            <ac:spMk id="2" creationId="{00000000-0000-0000-0000-000000000000}"/>
          </ac:spMkLst>
        </pc:spChg>
        <pc:spChg chg="mod">
          <ac:chgData name="Chris Droessler" userId="625c3661-9d64-47fa-b83c-4b49393bd161" providerId="ADAL" clId="{FD491809-B641-534F-AE43-D82AAEECB4DF}" dt="2019-11-18T20:41:58.893" v="108" actId="14100"/>
          <ac:spMkLst>
            <pc:docMk/>
            <pc:sldMk cId="447470941" sldId="550"/>
            <ac:spMk id="3" creationId="{00000000-0000-0000-0000-000000000000}"/>
          </ac:spMkLst>
        </pc:spChg>
        <pc:picChg chg="add mod">
          <ac:chgData name="Chris Droessler" userId="625c3661-9d64-47fa-b83c-4b49393bd161" providerId="ADAL" clId="{FD491809-B641-534F-AE43-D82AAEECB4DF}" dt="2019-11-18T20:42:05.332" v="111" actId="1076"/>
          <ac:picMkLst>
            <pc:docMk/>
            <pc:sldMk cId="447470941" sldId="550"/>
            <ac:picMk id="2050" creationId="{47E089B5-F5D9-CE44-8D29-165327AC42F0}"/>
          </ac:picMkLst>
        </pc:picChg>
      </pc:sldChg>
      <pc:sldChg chg="modNotesTx">
        <pc:chgData name="Chris Droessler" userId="625c3661-9d64-47fa-b83c-4b49393bd161" providerId="ADAL" clId="{FD491809-B641-534F-AE43-D82AAEECB4DF}" dt="2019-11-20T19:47:26.974" v="6106" actId="20577"/>
        <pc:sldMkLst>
          <pc:docMk/>
          <pc:sldMk cId="520573234" sldId="599"/>
        </pc:sldMkLst>
      </pc:sldChg>
      <pc:sldChg chg="del">
        <pc:chgData name="Chris Droessler" userId="625c3661-9d64-47fa-b83c-4b49393bd161" providerId="ADAL" clId="{FD491809-B641-534F-AE43-D82AAEECB4DF}" dt="2019-11-21T12:48:23.322" v="6230" actId="2696"/>
        <pc:sldMkLst>
          <pc:docMk/>
          <pc:sldMk cId="736549226" sldId="600"/>
        </pc:sldMkLst>
      </pc:sldChg>
      <pc:sldChg chg="modSp add ord modNotesTx">
        <pc:chgData name="Chris Droessler" userId="625c3661-9d64-47fa-b83c-4b49393bd161" providerId="ADAL" clId="{FD491809-B641-534F-AE43-D82AAEECB4DF}" dt="2019-11-19T14:01:16.092" v="2390" actId="20577"/>
        <pc:sldMkLst>
          <pc:docMk/>
          <pc:sldMk cId="3713166176" sldId="704"/>
        </pc:sldMkLst>
        <pc:spChg chg="mod">
          <ac:chgData name="Chris Droessler" userId="625c3661-9d64-47fa-b83c-4b49393bd161" providerId="ADAL" clId="{FD491809-B641-534F-AE43-D82AAEECB4DF}" dt="2019-11-19T13:59:39.132" v="2269" actId="20577"/>
          <ac:spMkLst>
            <pc:docMk/>
            <pc:sldMk cId="3713166176" sldId="704"/>
            <ac:spMk id="2" creationId="{D323E2E6-2EF3-C942-8A91-325510536B92}"/>
          </ac:spMkLst>
        </pc:spChg>
      </pc:sldChg>
      <pc:sldChg chg="ord">
        <pc:chgData name="Chris Droessler" userId="625c3661-9d64-47fa-b83c-4b49393bd161" providerId="ADAL" clId="{FD491809-B641-534F-AE43-D82AAEECB4DF}" dt="2019-11-19T14:03:21.266" v="2403"/>
        <pc:sldMkLst>
          <pc:docMk/>
          <pc:sldMk cId="3697479050" sldId="709"/>
        </pc:sldMkLst>
      </pc:sldChg>
      <pc:sldChg chg="modSp modNotesTx">
        <pc:chgData name="Chris Droessler" userId="625c3661-9d64-47fa-b83c-4b49393bd161" providerId="ADAL" clId="{FD491809-B641-534F-AE43-D82AAEECB4DF}" dt="2019-11-21T12:54:52.456" v="6706" actId="20577"/>
        <pc:sldMkLst>
          <pc:docMk/>
          <pc:sldMk cId="2111422149" sldId="778"/>
        </pc:sldMkLst>
        <pc:spChg chg="mod">
          <ac:chgData name="Chris Droessler" userId="625c3661-9d64-47fa-b83c-4b49393bd161" providerId="ADAL" clId="{FD491809-B641-534F-AE43-D82AAEECB4DF}" dt="2019-11-19T14:01:53.589" v="2400" actId="20577"/>
          <ac:spMkLst>
            <pc:docMk/>
            <pc:sldMk cId="2111422149" sldId="778"/>
            <ac:spMk id="2" creationId="{00000000-0000-0000-0000-000000000000}"/>
          </ac:spMkLst>
        </pc:spChg>
        <pc:spChg chg="mod">
          <ac:chgData name="Chris Droessler" userId="625c3661-9d64-47fa-b83c-4b49393bd161" providerId="ADAL" clId="{FD491809-B641-534F-AE43-D82AAEECB4DF}" dt="2019-11-21T12:52:47.269" v="6625" actId="20577"/>
          <ac:spMkLst>
            <pc:docMk/>
            <pc:sldMk cId="2111422149" sldId="778"/>
            <ac:spMk id="14339" creationId="{00000000-0000-0000-0000-000000000000}"/>
          </ac:spMkLst>
        </pc:spChg>
      </pc:sldChg>
      <pc:sldChg chg="addSp delSp modSp add modTransition setBg modNotesTx">
        <pc:chgData name="Chris Droessler" userId="625c3661-9d64-47fa-b83c-4b49393bd161" providerId="ADAL" clId="{FD491809-B641-534F-AE43-D82AAEECB4DF}" dt="2019-11-20T13:13:57.098" v="5596" actId="20577"/>
        <pc:sldMkLst>
          <pc:docMk/>
          <pc:sldMk cId="1550910330" sldId="807"/>
        </pc:sldMkLst>
        <pc:picChg chg="del">
          <ac:chgData name="Chris Droessler" userId="625c3661-9d64-47fa-b83c-4b49393bd161" providerId="ADAL" clId="{FD491809-B641-534F-AE43-D82AAEECB4DF}" dt="2019-11-19T13:56:19.611" v="2249" actId="478"/>
          <ac:picMkLst>
            <pc:docMk/>
            <pc:sldMk cId="1550910330" sldId="807"/>
            <ac:picMk id="2" creationId="{00000000-0000-0000-0000-000000000000}"/>
          </ac:picMkLst>
        </pc:picChg>
        <pc:picChg chg="add mod">
          <ac:chgData name="Chris Droessler" userId="625c3661-9d64-47fa-b83c-4b49393bd161" providerId="ADAL" clId="{FD491809-B641-534F-AE43-D82AAEECB4DF}" dt="2019-11-19T13:56:23.927" v="2252" actId="962"/>
          <ac:picMkLst>
            <pc:docMk/>
            <pc:sldMk cId="1550910330" sldId="807"/>
            <ac:picMk id="4" creationId="{DEEF6F7A-6888-D546-B100-A015BC2C83A6}"/>
          </ac:picMkLst>
        </pc:picChg>
      </pc:sldChg>
      <pc:sldChg chg="add del ord">
        <pc:chgData name="Chris Droessler" userId="625c3661-9d64-47fa-b83c-4b49393bd161" providerId="ADAL" clId="{FD491809-B641-534F-AE43-D82AAEECB4DF}" dt="2019-11-20T19:56:49.545" v="6149" actId="2696"/>
        <pc:sldMkLst>
          <pc:docMk/>
          <pc:sldMk cId="2184843332" sldId="839"/>
        </pc:sldMkLst>
      </pc:sldChg>
      <pc:sldChg chg="del ord">
        <pc:chgData name="Chris Droessler" userId="625c3661-9d64-47fa-b83c-4b49393bd161" providerId="ADAL" clId="{FD491809-B641-534F-AE43-D82AAEECB4DF}" dt="2019-11-20T19:56:50.997" v="6150" actId="2696"/>
        <pc:sldMkLst>
          <pc:docMk/>
          <pc:sldMk cId="3329983637" sldId="840"/>
        </pc:sldMkLst>
      </pc:sldChg>
      <pc:sldChg chg="ord">
        <pc:chgData name="Chris Droessler" userId="625c3661-9d64-47fa-b83c-4b49393bd161" providerId="ADAL" clId="{FD491809-B641-534F-AE43-D82AAEECB4DF}" dt="2019-11-19T12:55:30.615" v="496"/>
        <pc:sldMkLst>
          <pc:docMk/>
          <pc:sldMk cId="3950998610" sldId="842"/>
        </pc:sldMkLst>
      </pc:sldChg>
      <pc:sldChg chg="addSp delSp modSp ord setBg modNotesTx">
        <pc:chgData name="Chris Droessler" userId="625c3661-9d64-47fa-b83c-4b49393bd161" providerId="ADAL" clId="{FD491809-B641-534F-AE43-D82AAEECB4DF}" dt="2019-11-19T15:25:49.440" v="2472" actId="20577"/>
        <pc:sldMkLst>
          <pc:docMk/>
          <pc:sldMk cId="1935515480" sldId="846"/>
        </pc:sldMkLst>
        <pc:spChg chg="mod">
          <ac:chgData name="Chris Droessler" userId="625c3661-9d64-47fa-b83c-4b49393bd161" providerId="ADAL" clId="{FD491809-B641-534F-AE43-D82AAEECB4DF}" dt="2019-11-19T15:22:46.852" v="2440" actId="20577"/>
          <ac:spMkLst>
            <pc:docMk/>
            <pc:sldMk cId="1935515480" sldId="846"/>
            <ac:spMk id="2" creationId="{00000000-0000-0000-0000-000000000000}"/>
          </ac:spMkLst>
        </pc:spChg>
        <pc:spChg chg="mod">
          <ac:chgData name="Chris Droessler" userId="625c3661-9d64-47fa-b83c-4b49393bd161" providerId="ADAL" clId="{FD491809-B641-534F-AE43-D82AAEECB4DF}" dt="2019-11-19T15:23:21.364" v="2450" actId="404"/>
          <ac:spMkLst>
            <pc:docMk/>
            <pc:sldMk cId="1935515480" sldId="846"/>
            <ac:spMk id="3" creationId="{00000000-0000-0000-0000-000000000000}"/>
          </ac:spMkLst>
        </pc:spChg>
        <pc:spChg chg="add del mod">
          <ac:chgData name="Chris Droessler" userId="625c3661-9d64-47fa-b83c-4b49393bd161" providerId="ADAL" clId="{FD491809-B641-534F-AE43-D82AAEECB4DF}" dt="2019-11-18T20:38:41.450" v="82" actId="478"/>
          <ac:spMkLst>
            <pc:docMk/>
            <pc:sldMk cId="1935515480" sldId="846"/>
            <ac:spMk id="4" creationId="{FABC03EA-05AC-9540-B149-C4F36A8071DD}"/>
          </ac:spMkLst>
        </pc:spChg>
        <pc:spChg chg="add del mod">
          <ac:chgData name="Chris Droessler" userId="625c3661-9d64-47fa-b83c-4b49393bd161" providerId="ADAL" clId="{FD491809-B641-534F-AE43-D82AAEECB4DF}" dt="2019-11-19T15:23:04.286" v="2442"/>
          <ac:spMkLst>
            <pc:docMk/>
            <pc:sldMk cId="1935515480" sldId="846"/>
            <ac:spMk id="4" creationId="{FDC9E198-CF29-AC47-A9EB-F69846E01B17}"/>
          </ac:spMkLst>
        </pc:spChg>
        <pc:spChg chg="add del mod">
          <ac:chgData name="Chris Droessler" userId="625c3661-9d64-47fa-b83c-4b49393bd161" providerId="ADAL" clId="{FD491809-B641-534F-AE43-D82AAEECB4DF}" dt="2019-11-19T15:23:04.286" v="2442"/>
          <ac:spMkLst>
            <pc:docMk/>
            <pc:sldMk cId="1935515480" sldId="846"/>
            <ac:spMk id="5" creationId="{A6733E43-4803-354D-8346-C4686EE9A1A8}"/>
          </ac:spMkLst>
        </pc:spChg>
        <pc:spChg chg="add del mod">
          <ac:chgData name="Chris Droessler" userId="625c3661-9d64-47fa-b83c-4b49393bd161" providerId="ADAL" clId="{FD491809-B641-534F-AE43-D82AAEECB4DF}" dt="2019-11-19T15:23:04.862" v="2443"/>
          <ac:spMkLst>
            <pc:docMk/>
            <pc:sldMk cId="1935515480" sldId="846"/>
            <ac:spMk id="6" creationId="{1AF12278-5945-C746-8650-F13D18EFB95B}"/>
          </ac:spMkLst>
        </pc:spChg>
        <pc:spChg chg="add del mod">
          <ac:chgData name="Chris Droessler" userId="625c3661-9d64-47fa-b83c-4b49393bd161" providerId="ADAL" clId="{FD491809-B641-534F-AE43-D82AAEECB4DF}" dt="2019-11-19T15:23:04.862" v="2443"/>
          <ac:spMkLst>
            <pc:docMk/>
            <pc:sldMk cId="1935515480" sldId="846"/>
            <ac:spMk id="7" creationId="{94DDBDBC-EC36-EB4D-B429-671DA31BA9DC}"/>
          </ac:spMkLst>
        </pc:spChg>
        <pc:spChg chg="add del mod">
          <ac:chgData name="Chris Droessler" userId="625c3661-9d64-47fa-b83c-4b49393bd161" providerId="ADAL" clId="{FD491809-B641-534F-AE43-D82AAEECB4DF}" dt="2019-11-19T15:23:05.030" v="2444"/>
          <ac:spMkLst>
            <pc:docMk/>
            <pc:sldMk cId="1935515480" sldId="846"/>
            <ac:spMk id="8" creationId="{5AA0D581-EC75-034C-95A2-08824CDD642E}"/>
          </ac:spMkLst>
        </pc:spChg>
        <pc:spChg chg="add del mod">
          <ac:chgData name="Chris Droessler" userId="625c3661-9d64-47fa-b83c-4b49393bd161" providerId="ADAL" clId="{FD491809-B641-534F-AE43-D82AAEECB4DF}" dt="2019-11-19T15:23:05.030" v="2444"/>
          <ac:spMkLst>
            <pc:docMk/>
            <pc:sldMk cId="1935515480" sldId="846"/>
            <ac:spMk id="9" creationId="{E7BEFE65-F36F-724D-A1F8-F9443F53B443}"/>
          </ac:spMkLst>
        </pc:spChg>
        <pc:spChg chg="add del mod">
          <ac:chgData name="Chris Droessler" userId="625c3661-9d64-47fa-b83c-4b49393bd161" providerId="ADAL" clId="{FD491809-B641-534F-AE43-D82AAEECB4DF}" dt="2019-11-19T15:23:05.205" v="2445"/>
          <ac:spMkLst>
            <pc:docMk/>
            <pc:sldMk cId="1935515480" sldId="846"/>
            <ac:spMk id="10" creationId="{0712DFD6-6964-BB49-916C-A44ABC403242}"/>
          </ac:spMkLst>
        </pc:spChg>
        <pc:spChg chg="add del mod">
          <ac:chgData name="Chris Droessler" userId="625c3661-9d64-47fa-b83c-4b49393bd161" providerId="ADAL" clId="{FD491809-B641-534F-AE43-D82AAEECB4DF}" dt="2019-11-19T15:23:05.205" v="2445"/>
          <ac:spMkLst>
            <pc:docMk/>
            <pc:sldMk cId="1935515480" sldId="846"/>
            <ac:spMk id="11" creationId="{E7295AB1-860B-6B42-803C-5A4C74FDD65D}"/>
          </ac:spMkLst>
        </pc:spChg>
        <pc:spChg chg="add del mod">
          <ac:chgData name="Chris Droessler" userId="625c3661-9d64-47fa-b83c-4b49393bd161" providerId="ADAL" clId="{FD491809-B641-534F-AE43-D82AAEECB4DF}" dt="2019-11-19T15:23:05.397" v="2446"/>
          <ac:spMkLst>
            <pc:docMk/>
            <pc:sldMk cId="1935515480" sldId="846"/>
            <ac:spMk id="12" creationId="{AEB19CAB-5C89-284F-A1A2-5E3FEE71334C}"/>
          </ac:spMkLst>
        </pc:spChg>
        <pc:spChg chg="add del mod">
          <ac:chgData name="Chris Droessler" userId="625c3661-9d64-47fa-b83c-4b49393bd161" providerId="ADAL" clId="{FD491809-B641-534F-AE43-D82AAEECB4DF}" dt="2019-11-19T15:23:05.397" v="2446"/>
          <ac:spMkLst>
            <pc:docMk/>
            <pc:sldMk cId="1935515480" sldId="846"/>
            <ac:spMk id="13" creationId="{A5073684-4181-2C43-A853-7A6A88976E64}"/>
          </ac:spMkLst>
        </pc:spChg>
        <pc:spChg chg="add del mod">
          <ac:chgData name="Chris Droessler" userId="625c3661-9d64-47fa-b83c-4b49393bd161" providerId="ADAL" clId="{FD491809-B641-534F-AE43-D82AAEECB4DF}" dt="2019-11-19T15:23:05.606" v="2447"/>
          <ac:spMkLst>
            <pc:docMk/>
            <pc:sldMk cId="1935515480" sldId="846"/>
            <ac:spMk id="14" creationId="{8A0DE6C1-3B96-5E4A-88BD-99706BE72058}"/>
          </ac:spMkLst>
        </pc:spChg>
        <pc:spChg chg="add del mod">
          <ac:chgData name="Chris Droessler" userId="625c3661-9d64-47fa-b83c-4b49393bd161" providerId="ADAL" clId="{FD491809-B641-534F-AE43-D82AAEECB4DF}" dt="2019-11-19T15:23:05.606" v="2447"/>
          <ac:spMkLst>
            <pc:docMk/>
            <pc:sldMk cId="1935515480" sldId="846"/>
            <ac:spMk id="15" creationId="{2C9E97E2-9152-E040-92CC-B8DA038261A4}"/>
          </ac:spMkLst>
        </pc:spChg>
        <pc:picChg chg="add del mod">
          <ac:chgData name="Chris Droessler" userId="625c3661-9d64-47fa-b83c-4b49393bd161" providerId="ADAL" clId="{FD491809-B641-534F-AE43-D82AAEECB4DF}" dt="2019-11-19T15:24:20.980" v="2454" actId="478"/>
          <ac:picMkLst>
            <pc:docMk/>
            <pc:sldMk cId="1935515480" sldId="846"/>
            <ac:picMk id="17" creationId="{E7B15116-5E5D-DB4C-9B15-E98485183B64}"/>
          </ac:picMkLst>
        </pc:picChg>
        <pc:picChg chg="add mod">
          <ac:chgData name="Chris Droessler" userId="625c3661-9d64-47fa-b83c-4b49393bd161" providerId="ADAL" clId="{FD491809-B641-534F-AE43-D82AAEECB4DF}" dt="2019-11-19T15:25:11.475" v="2461" actId="1076"/>
          <ac:picMkLst>
            <pc:docMk/>
            <pc:sldMk cId="1935515480" sldId="846"/>
            <ac:picMk id="19" creationId="{9BA8BA09-DFE5-074C-8C2D-E4E6F0D62960}"/>
          </ac:picMkLst>
        </pc:picChg>
        <pc:picChg chg="add del mod">
          <ac:chgData name="Chris Droessler" userId="625c3661-9d64-47fa-b83c-4b49393bd161" providerId="ADAL" clId="{FD491809-B641-534F-AE43-D82AAEECB4DF}" dt="2019-11-19T15:22:36.620" v="2438" actId="478"/>
          <ac:picMkLst>
            <pc:docMk/>
            <pc:sldMk cId="1935515480" sldId="846"/>
            <ac:picMk id="1027" creationId="{A65A9639-6654-2348-9B49-FC9324DA0FE9}"/>
          </ac:picMkLst>
        </pc:picChg>
      </pc:sldChg>
      <pc:sldChg chg="delSp modSp">
        <pc:chgData name="Chris Droessler" userId="625c3661-9d64-47fa-b83c-4b49393bd161" providerId="ADAL" clId="{FD491809-B641-534F-AE43-D82AAEECB4DF}" dt="2019-11-20T12:55:38.668" v="4195" actId="1036"/>
        <pc:sldMkLst>
          <pc:docMk/>
          <pc:sldMk cId="2390905533" sldId="879"/>
        </pc:sldMkLst>
        <pc:spChg chg="mod">
          <ac:chgData name="Chris Droessler" userId="625c3661-9d64-47fa-b83c-4b49393bd161" providerId="ADAL" clId="{FD491809-B641-534F-AE43-D82AAEECB4DF}" dt="2019-11-20T12:55:15.046" v="4192" actId="403"/>
          <ac:spMkLst>
            <pc:docMk/>
            <pc:sldMk cId="2390905533" sldId="879"/>
            <ac:spMk id="2" creationId="{00E81B52-461B-8648-9A38-69B5E5CDDE85}"/>
          </ac:spMkLst>
        </pc:spChg>
        <pc:spChg chg="del">
          <ac:chgData name="Chris Droessler" userId="625c3661-9d64-47fa-b83c-4b49393bd161" providerId="ADAL" clId="{FD491809-B641-534F-AE43-D82AAEECB4DF}" dt="2019-11-20T12:54:55.973" v="4182" actId="478"/>
          <ac:spMkLst>
            <pc:docMk/>
            <pc:sldMk cId="2390905533" sldId="879"/>
            <ac:spMk id="6" creationId="{671AF598-7280-4A40-ACA1-1B439D6C0BEA}"/>
          </ac:spMkLst>
        </pc:spChg>
        <pc:cxnChg chg="mod">
          <ac:chgData name="Chris Droessler" userId="625c3661-9d64-47fa-b83c-4b49393bd161" providerId="ADAL" clId="{FD491809-B641-534F-AE43-D82AAEECB4DF}" dt="2019-11-20T12:55:38.668" v="4195" actId="1036"/>
          <ac:cxnSpMkLst>
            <pc:docMk/>
            <pc:sldMk cId="2390905533" sldId="879"/>
            <ac:cxnSpMk id="5" creationId="{EB4FE852-265D-5D4C-B7A6-63930E2196F1}"/>
          </ac:cxnSpMkLst>
        </pc:cxnChg>
      </pc:sldChg>
      <pc:sldChg chg="ord">
        <pc:chgData name="Chris Droessler" userId="625c3661-9d64-47fa-b83c-4b49393bd161" providerId="ADAL" clId="{FD491809-B641-534F-AE43-D82AAEECB4DF}" dt="2019-11-20T19:57:00.456" v="6152"/>
        <pc:sldMkLst>
          <pc:docMk/>
          <pc:sldMk cId="1768247593" sldId="906"/>
        </pc:sldMkLst>
      </pc:sldChg>
      <pc:sldChg chg="addSp delSp modSp add ord modNotesTx">
        <pc:chgData name="Chris Droessler" userId="625c3661-9d64-47fa-b83c-4b49393bd161" providerId="ADAL" clId="{FD491809-B641-534F-AE43-D82AAEECB4DF}" dt="2019-11-19T12:44:15.073" v="413" actId="20577"/>
        <pc:sldMkLst>
          <pc:docMk/>
          <pc:sldMk cId="3882703177" sldId="913"/>
        </pc:sldMkLst>
        <pc:spChg chg="del mod">
          <ac:chgData name="Chris Droessler" userId="625c3661-9d64-47fa-b83c-4b49393bd161" providerId="ADAL" clId="{FD491809-B641-534F-AE43-D82AAEECB4DF}" dt="2019-11-19T12:42:24.174" v="303" actId="478"/>
          <ac:spMkLst>
            <pc:docMk/>
            <pc:sldMk cId="3882703177" sldId="913"/>
            <ac:spMk id="2" creationId="{00E81B52-461B-8648-9A38-69B5E5CDDE85}"/>
          </ac:spMkLst>
        </pc:spChg>
        <pc:spChg chg="del">
          <ac:chgData name="Chris Droessler" userId="625c3661-9d64-47fa-b83c-4b49393bd161" providerId="ADAL" clId="{FD491809-B641-534F-AE43-D82AAEECB4DF}" dt="2019-11-19T12:37:52.767" v="259" actId="478"/>
          <ac:spMkLst>
            <pc:docMk/>
            <pc:sldMk cId="3882703177" sldId="913"/>
            <ac:spMk id="6" creationId="{671AF598-7280-4A40-ACA1-1B439D6C0BEA}"/>
          </ac:spMkLst>
        </pc:spChg>
        <pc:picChg chg="add mod">
          <ac:chgData name="Chris Droessler" userId="625c3661-9d64-47fa-b83c-4b49393bd161" providerId="ADAL" clId="{FD491809-B641-534F-AE43-D82AAEECB4DF}" dt="2019-11-19T12:43:03.798" v="307" actId="14100"/>
          <ac:picMkLst>
            <pc:docMk/>
            <pc:sldMk cId="3882703177" sldId="913"/>
            <ac:picMk id="2049" creationId="{15C17E21-8C39-A949-825F-1294FFC55E50}"/>
          </ac:picMkLst>
        </pc:picChg>
      </pc:sldChg>
      <pc:sldChg chg="add">
        <pc:chgData name="Chris Droessler" userId="625c3661-9d64-47fa-b83c-4b49393bd161" providerId="ADAL" clId="{FD491809-B641-534F-AE43-D82AAEECB4DF}" dt="2019-11-18T20:39:20.243" v="86"/>
        <pc:sldMkLst>
          <pc:docMk/>
          <pc:sldMk cId="1962525254" sldId="914"/>
        </pc:sldMkLst>
      </pc:sldChg>
      <pc:sldChg chg="add">
        <pc:chgData name="Chris Droessler" userId="625c3661-9d64-47fa-b83c-4b49393bd161" providerId="ADAL" clId="{FD491809-B641-534F-AE43-D82AAEECB4DF}" dt="2019-11-18T20:39:20.467" v="87"/>
        <pc:sldMkLst>
          <pc:docMk/>
          <pc:sldMk cId="2733898511" sldId="915"/>
        </pc:sldMkLst>
      </pc:sldChg>
      <pc:sldChg chg="add">
        <pc:chgData name="Chris Droessler" userId="625c3661-9d64-47fa-b83c-4b49393bd161" providerId="ADAL" clId="{FD491809-B641-534F-AE43-D82AAEECB4DF}" dt="2019-11-18T20:39:20.771" v="88"/>
        <pc:sldMkLst>
          <pc:docMk/>
          <pc:sldMk cId="1248866755" sldId="916"/>
        </pc:sldMkLst>
      </pc:sldChg>
      <pc:sldChg chg="add">
        <pc:chgData name="Chris Droessler" userId="625c3661-9d64-47fa-b83c-4b49393bd161" providerId="ADAL" clId="{FD491809-B641-534F-AE43-D82AAEECB4DF}" dt="2019-11-18T20:39:36.043" v="90"/>
        <pc:sldMkLst>
          <pc:docMk/>
          <pc:sldMk cId="3434173837" sldId="917"/>
        </pc:sldMkLst>
      </pc:sldChg>
      <pc:sldChg chg="add">
        <pc:chgData name="Chris Droessler" userId="625c3661-9d64-47fa-b83c-4b49393bd161" providerId="ADAL" clId="{FD491809-B641-534F-AE43-D82AAEECB4DF}" dt="2019-11-18T20:42:19.301" v="112"/>
        <pc:sldMkLst>
          <pc:docMk/>
          <pc:sldMk cId="3367061011" sldId="918"/>
        </pc:sldMkLst>
      </pc:sldChg>
      <pc:sldChg chg="addSp modSp add modNotesTx">
        <pc:chgData name="Chris Droessler" userId="625c3661-9d64-47fa-b83c-4b49393bd161" providerId="ADAL" clId="{FD491809-B641-534F-AE43-D82AAEECB4DF}" dt="2019-11-18T21:03:57.157" v="258" actId="20577"/>
        <pc:sldMkLst>
          <pc:docMk/>
          <pc:sldMk cId="1565210986" sldId="919"/>
        </pc:sldMkLst>
        <pc:picChg chg="add mod">
          <ac:chgData name="Chris Droessler" userId="625c3661-9d64-47fa-b83c-4b49393bd161" providerId="ADAL" clId="{FD491809-B641-534F-AE43-D82AAEECB4DF}" dt="2019-11-18T20:53:02.126" v="116" actId="962"/>
          <ac:picMkLst>
            <pc:docMk/>
            <pc:sldMk cId="1565210986" sldId="919"/>
            <ac:picMk id="3" creationId="{6A00CA7A-173A-B24D-9247-8F77EFDFECE9}"/>
          </ac:picMkLst>
        </pc:picChg>
      </pc:sldChg>
      <pc:sldChg chg="addSp delSp modSp add modNotesTx">
        <pc:chgData name="Chris Droessler" userId="625c3661-9d64-47fa-b83c-4b49393bd161" providerId="ADAL" clId="{FD491809-B641-534F-AE43-D82AAEECB4DF}" dt="2019-11-20T13:06:05.765" v="4797" actId="20577"/>
        <pc:sldMkLst>
          <pc:docMk/>
          <pc:sldMk cId="3088084254" sldId="920"/>
        </pc:sldMkLst>
        <pc:spChg chg="add del mod">
          <ac:chgData name="Chris Droessler" userId="625c3661-9d64-47fa-b83c-4b49393bd161" providerId="ADAL" clId="{FD491809-B641-534F-AE43-D82AAEECB4DF}" dt="2019-11-19T13:01:24.816" v="543" actId="478"/>
          <ac:spMkLst>
            <pc:docMk/>
            <pc:sldMk cId="3088084254" sldId="920"/>
            <ac:spMk id="3" creationId="{E4F77256-D2AE-B74C-AEC5-4C93C9C6A54B}"/>
          </ac:spMkLst>
        </pc:spChg>
        <pc:spChg chg="add mod">
          <ac:chgData name="Chris Droessler" userId="625c3661-9d64-47fa-b83c-4b49393bd161" providerId="ADAL" clId="{FD491809-B641-534F-AE43-D82AAEECB4DF}" dt="2019-11-19T13:10:25.704" v="617" actId="1076"/>
          <ac:spMkLst>
            <pc:docMk/>
            <pc:sldMk cId="3088084254" sldId="920"/>
            <ac:spMk id="7" creationId="{C7E00C90-8CDE-094D-9753-4C8918EB61A1}"/>
          </ac:spMkLst>
        </pc:spChg>
        <pc:spChg chg="del">
          <ac:chgData name="Chris Droessler" userId="625c3661-9d64-47fa-b83c-4b49393bd161" providerId="ADAL" clId="{FD491809-B641-534F-AE43-D82AAEECB4DF}" dt="2019-11-19T13:01:21.736" v="542" actId="478"/>
          <ac:spMkLst>
            <pc:docMk/>
            <pc:sldMk cId="3088084254" sldId="920"/>
            <ac:spMk id="11" creationId="{78AB56FA-CAFA-BF4B-B7A7-F762766EE843}"/>
          </ac:spMkLst>
        </pc:spChg>
        <pc:spChg chg="add mod">
          <ac:chgData name="Chris Droessler" userId="625c3661-9d64-47fa-b83c-4b49393bd161" providerId="ADAL" clId="{FD491809-B641-534F-AE43-D82AAEECB4DF}" dt="2019-11-19T13:10:28.712" v="618" actId="1076"/>
          <ac:spMkLst>
            <pc:docMk/>
            <pc:sldMk cId="3088084254" sldId="920"/>
            <ac:spMk id="13" creationId="{7FDC17B7-E88D-1542-B9AE-99FDC9ACD0A4}"/>
          </ac:spMkLst>
        </pc:spChg>
        <pc:spChg chg="add mod">
          <ac:chgData name="Chris Droessler" userId="625c3661-9d64-47fa-b83c-4b49393bd161" providerId="ADAL" clId="{FD491809-B641-534F-AE43-D82AAEECB4DF}" dt="2019-11-19T13:10:53.217" v="629" actId="1035"/>
          <ac:spMkLst>
            <pc:docMk/>
            <pc:sldMk cId="3088084254" sldId="920"/>
            <ac:spMk id="14" creationId="{DDFE73E3-BF23-1D4F-9C10-6B6725802487}"/>
          </ac:spMkLst>
        </pc:spChg>
        <pc:spChg chg="add mod">
          <ac:chgData name="Chris Droessler" userId="625c3661-9d64-47fa-b83c-4b49393bd161" providerId="ADAL" clId="{FD491809-B641-534F-AE43-D82AAEECB4DF}" dt="2019-11-19T13:10:33.184" v="619" actId="1076"/>
          <ac:spMkLst>
            <pc:docMk/>
            <pc:sldMk cId="3088084254" sldId="920"/>
            <ac:spMk id="15" creationId="{184F4F8B-C93E-B34A-B4D2-2465ED7ECD21}"/>
          </ac:spMkLst>
        </pc:spChg>
        <pc:spChg chg="mod">
          <ac:chgData name="Chris Droessler" userId="625c3661-9d64-47fa-b83c-4b49393bd161" providerId="ADAL" clId="{FD491809-B641-534F-AE43-D82AAEECB4DF}" dt="2019-11-19T13:12:03.746" v="631"/>
          <ac:spMkLst>
            <pc:docMk/>
            <pc:sldMk cId="3088084254" sldId="920"/>
            <ac:spMk id="78" creationId="{00000000-0000-0000-0000-000000000000}"/>
          </ac:spMkLst>
        </pc:spChg>
        <pc:picChg chg="add del mod">
          <ac:chgData name="Chris Droessler" userId="625c3661-9d64-47fa-b83c-4b49393bd161" providerId="ADAL" clId="{FD491809-B641-534F-AE43-D82AAEECB4DF}" dt="2019-11-19T13:10:08.729" v="614" actId="478"/>
          <ac:picMkLst>
            <pc:docMk/>
            <pc:sldMk cId="3088084254" sldId="920"/>
            <ac:picMk id="5" creationId="{870DDE86-C756-3B41-AD19-96A74EA11B24}"/>
          </ac:picMkLst>
        </pc:picChg>
        <pc:picChg chg="del mod">
          <ac:chgData name="Chris Droessler" userId="625c3661-9d64-47fa-b83c-4b49393bd161" providerId="ADAL" clId="{FD491809-B641-534F-AE43-D82AAEECB4DF}" dt="2019-11-19T13:03:34.717" v="547" actId="478"/>
          <ac:picMkLst>
            <pc:docMk/>
            <pc:sldMk cId="3088084254" sldId="920"/>
            <ac:picMk id="6" creationId="{110CC607-B049-1845-838F-2347DEF07FEF}"/>
          </ac:picMkLst>
        </pc:picChg>
        <pc:picChg chg="add del">
          <ac:chgData name="Chris Droessler" userId="625c3661-9d64-47fa-b83c-4b49393bd161" providerId="ADAL" clId="{FD491809-B641-534F-AE43-D82AAEECB4DF}" dt="2019-11-19T13:07:04.869" v="560"/>
          <ac:picMkLst>
            <pc:docMk/>
            <pc:sldMk cId="3088084254" sldId="920"/>
            <ac:picMk id="10" creationId="{0EE56AD3-2D0D-394A-A570-D549A85C9ECD}"/>
          </ac:picMkLst>
        </pc:picChg>
        <pc:picChg chg="add mod">
          <ac:chgData name="Chris Droessler" userId="625c3661-9d64-47fa-b83c-4b49393bd161" providerId="ADAL" clId="{FD491809-B641-534F-AE43-D82AAEECB4DF}" dt="2019-11-19T13:11:03.993" v="630" actId="1076"/>
          <ac:picMkLst>
            <pc:docMk/>
            <pc:sldMk cId="3088084254" sldId="920"/>
            <ac:picMk id="12" creationId="{67E23368-460F-FD4D-B8C0-7FABEB59C8DA}"/>
          </ac:picMkLst>
        </pc:picChg>
        <pc:picChg chg="add del mod">
          <ac:chgData name="Chris Droessler" userId="625c3661-9d64-47fa-b83c-4b49393bd161" providerId="ADAL" clId="{FD491809-B641-534F-AE43-D82AAEECB4DF}" dt="2019-11-19T13:06:32.841" v="553" actId="478"/>
          <ac:picMkLst>
            <pc:docMk/>
            <pc:sldMk cId="3088084254" sldId="920"/>
            <ac:picMk id="3074" creationId="{6C3042AF-A681-BA41-9579-DDF385E0F7DB}"/>
          </ac:picMkLst>
        </pc:picChg>
      </pc:sldChg>
      <pc:sldChg chg="modSp add modNotesTx">
        <pc:chgData name="Chris Droessler" userId="625c3661-9d64-47fa-b83c-4b49393bd161" providerId="ADAL" clId="{FD491809-B641-534F-AE43-D82AAEECB4DF}" dt="2019-11-20T13:04:57.278" v="4635" actId="20577"/>
        <pc:sldMkLst>
          <pc:docMk/>
          <pc:sldMk cId="2710816544" sldId="921"/>
        </pc:sldMkLst>
        <pc:spChg chg="mod">
          <ac:chgData name="Chris Droessler" userId="625c3661-9d64-47fa-b83c-4b49393bd161" providerId="ADAL" clId="{FD491809-B641-534F-AE43-D82AAEECB4DF}" dt="2019-11-19T13:00:31.270" v="533" actId="20577"/>
          <ac:spMkLst>
            <pc:docMk/>
            <pc:sldMk cId="2710816544" sldId="921"/>
            <ac:spMk id="78" creationId="{00000000-0000-0000-0000-000000000000}"/>
          </ac:spMkLst>
        </pc:spChg>
        <pc:spChg chg="mod">
          <ac:chgData name="Chris Droessler" userId="625c3661-9d64-47fa-b83c-4b49393bd161" providerId="ADAL" clId="{FD491809-B641-534F-AE43-D82AAEECB4DF}" dt="2019-11-19T13:00:49.342" v="540" actId="1076"/>
          <ac:spMkLst>
            <pc:docMk/>
            <pc:sldMk cId="2710816544" sldId="921"/>
            <ac:spMk id="79" creationId="{00000000-0000-0000-0000-000000000000}"/>
          </ac:spMkLst>
        </pc:spChg>
      </pc:sldChg>
      <pc:sldChg chg="addSp delSp modSp add modNotesTx">
        <pc:chgData name="Chris Droessler" userId="625c3661-9d64-47fa-b83c-4b49393bd161" providerId="ADAL" clId="{FD491809-B641-534F-AE43-D82AAEECB4DF}" dt="2019-11-21T12:55:27.190" v="6708" actId="20577"/>
        <pc:sldMkLst>
          <pc:docMk/>
          <pc:sldMk cId="3258558535" sldId="922"/>
        </pc:sldMkLst>
        <pc:spChg chg="add del mod">
          <ac:chgData name="Chris Droessler" userId="625c3661-9d64-47fa-b83c-4b49393bd161" providerId="ADAL" clId="{FD491809-B641-534F-AE43-D82AAEECB4DF}" dt="2019-11-19T12:39:57.026" v="280" actId="478"/>
          <ac:spMkLst>
            <pc:docMk/>
            <pc:sldMk cId="3258558535" sldId="922"/>
            <ac:spMk id="2" creationId="{67D3A86F-E96C-5B44-AA6B-B6C99461DBD3}"/>
          </ac:spMkLst>
        </pc:spChg>
        <pc:spChg chg="add mod">
          <ac:chgData name="Chris Droessler" userId="625c3661-9d64-47fa-b83c-4b49393bd161" providerId="ADAL" clId="{FD491809-B641-534F-AE43-D82AAEECB4DF}" dt="2019-11-19T12:53:24.010" v="493" actId="20577"/>
          <ac:spMkLst>
            <pc:docMk/>
            <pc:sldMk cId="3258558535" sldId="922"/>
            <ac:spMk id="4" creationId="{652F4E5C-48AF-B14D-ABF9-CFEBC542560D}"/>
          </ac:spMkLst>
        </pc:spChg>
        <pc:picChg chg="del">
          <ac:chgData name="Chris Droessler" userId="625c3661-9d64-47fa-b83c-4b49393bd161" providerId="ADAL" clId="{FD491809-B641-534F-AE43-D82AAEECB4DF}" dt="2019-11-19T12:39:11.704" v="262" actId="478"/>
          <ac:picMkLst>
            <pc:docMk/>
            <pc:sldMk cId="3258558535" sldId="922"/>
            <ac:picMk id="7" creationId="{C34FA5AD-EDA3-CA4A-B82D-39A326CBC943}"/>
          </ac:picMkLst>
        </pc:picChg>
        <pc:picChg chg="add mod">
          <ac:chgData name="Chris Droessler" userId="625c3661-9d64-47fa-b83c-4b49393bd161" providerId="ADAL" clId="{FD491809-B641-534F-AE43-D82AAEECB4DF}" dt="2019-11-19T12:40:10.713" v="294" actId="1036"/>
          <ac:picMkLst>
            <pc:docMk/>
            <pc:sldMk cId="3258558535" sldId="922"/>
            <ac:picMk id="1025" creationId="{67614DB9-FFF5-8346-88CC-259F78B85756}"/>
          </ac:picMkLst>
        </pc:picChg>
      </pc:sldChg>
      <pc:sldChg chg="modSp add modNotesTx">
        <pc:chgData name="Chris Droessler" userId="625c3661-9d64-47fa-b83c-4b49393bd161" providerId="ADAL" clId="{FD491809-B641-534F-AE43-D82AAEECB4DF}" dt="2019-11-20T20:14:42.711" v="6158" actId="20577"/>
        <pc:sldMkLst>
          <pc:docMk/>
          <pc:sldMk cId="576158929" sldId="923"/>
        </pc:sldMkLst>
        <pc:spChg chg="mod">
          <ac:chgData name="Chris Droessler" userId="625c3661-9d64-47fa-b83c-4b49393bd161" providerId="ADAL" clId="{FD491809-B641-534F-AE43-D82AAEECB4DF}" dt="2019-11-19T13:18:44.237" v="918" actId="20577"/>
          <ac:spMkLst>
            <pc:docMk/>
            <pc:sldMk cId="576158929" sldId="923"/>
            <ac:spMk id="2" creationId="{A25FC3C3-7C30-B64C-A338-1650CA104744}"/>
          </ac:spMkLst>
        </pc:spChg>
        <pc:spChg chg="mod">
          <ac:chgData name="Chris Droessler" userId="625c3661-9d64-47fa-b83c-4b49393bd161" providerId="ADAL" clId="{FD491809-B641-534F-AE43-D82AAEECB4DF}" dt="2019-11-19T13:16:56.108" v="909" actId="20577"/>
          <ac:spMkLst>
            <pc:docMk/>
            <pc:sldMk cId="576158929" sldId="923"/>
            <ac:spMk id="3" creationId="{0ED1FB51-E97A-F84B-BD6A-3688890B064D}"/>
          </ac:spMkLst>
        </pc:spChg>
      </pc:sldChg>
      <pc:sldChg chg="addSp delSp modSp add modNotesTx">
        <pc:chgData name="Chris Droessler" userId="625c3661-9d64-47fa-b83c-4b49393bd161" providerId="ADAL" clId="{FD491809-B641-534F-AE43-D82AAEECB4DF}" dt="2019-11-20T20:15:05.206" v="6159" actId="20577"/>
        <pc:sldMkLst>
          <pc:docMk/>
          <pc:sldMk cId="3074644395" sldId="924"/>
        </pc:sldMkLst>
        <pc:spChg chg="del">
          <ac:chgData name="Chris Droessler" userId="625c3661-9d64-47fa-b83c-4b49393bd161" providerId="ADAL" clId="{FD491809-B641-534F-AE43-D82AAEECB4DF}" dt="2019-11-19T13:25:50.341" v="920"/>
          <ac:spMkLst>
            <pc:docMk/>
            <pc:sldMk cId="3074644395" sldId="924"/>
            <ac:spMk id="2" creationId="{73436935-2B91-824B-A37A-30690467E9EB}"/>
          </ac:spMkLst>
        </pc:spChg>
        <pc:spChg chg="del">
          <ac:chgData name="Chris Droessler" userId="625c3661-9d64-47fa-b83c-4b49393bd161" providerId="ADAL" clId="{FD491809-B641-534F-AE43-D82AAEECB4DF}" dt="2019-11-19T13:25:50.341" v="920"/>
          <ac:spMkLst>
            <pc:docMk/>
            <pc:sldMk cId="3074644395" sldId="924"/>
            <ac:spMk id="3" creationId="{98FE5114-FAC1-FF48-8CC3-8E597D1A65AE}"/>
          </ac:spMkLst>
        </pc:spChg>
        <pc:picChg chg="add mod">
          <ac:chgData name="Chris Droessler" userId="625c3661-9d64-47fa-b83c-4b49393bd161" providerId="ADAL" clId="{FD491809-B641-534F-AE43-D82AAEECB4DF}" dt="2019-11-19T13:29:58.835" v="975" actId="14100"/>
          <ac:picMkLst>
            <pc:docMk/>
            <pc:sldMk cId="3074644395" sldId="924"/>
            <ac:picMk id="5" creationId="{62DE6498-EC0F-C442-9EF5-1461B3CE9612}"/>
          </ac:picMkLst>
        </pc:picChg>
      </pc:sldChg>
      <pc:sldChg chg="addSp delSp modSp add ord modNotesTx">
        <pc:chgData name="Chris Droessler" userId="625c3661-9d64-47fa-b83c-4b49393bd161" providerId="ADAL" clId="{FD491809-B641-534F-AE43-D82AAEECB4DF}" dt="2019-11-20T13:11:58.803" v="5548" actId="313"/>
        <pc:sldMkLst>
          <pc:docMk/>
          <pc:sldMk cId="3708436992" sldId="926"/>
        </pc:sldMkLst>
        <pc:picChg chg="add del mod">
          <ac:chgData name="Chris Droessler" userId="625c3661-9d64-47fa-b83c-4b49393bd161" providerId="ADAL" clId="{FD491809-B641-534F-AE43-D82AAEECB4DF}" dt="2019-11-19T13:26:56.079" v="942" actId="478"/>
          <ac:picMkLst>
            <pc:docMk/>
            <pc:sldMk cId="3708436992" sldId="926"/>
            <ac:picMk id="2" creationId="{E31BAD52-E6D7-6148-86D2-AA86A907542D}"/>
          </ac:picMkLst>
        </pc:picChg>
        <pc:picChg chg="add del">
          <ac:chgData name="Chris Droessler" userId="625c3661-9d64-47fa-b83c-4b49393bd161" providerId="ADAL" clId="{FD491809-B641-534F-AE43-D82AAEECB4DF}" dt="2019-11-19T13:26:54.950" v="941" actId="478"/>
          <ac:picMkLst>
            <pc:docMk/>
            <pc:sldMk cId="3708436992" sldId="926"/>
            <ac:picMk id="3" creationId="{D7C80CCB-EB0A-DC4E-A7C5-7EB698B20068}"/>
          </ac:picMkLst>
        </pc:picChg>
        <pc:picChg chg="add mod">
          <ac:chgData name="Chris Droessler" userId="625c3661-9d64-47fa-b83c-4b49393bd161" providerId="ADAL" clId="{FD491809-B641-534F-AE43-D82AAEECB4DF}" dt="2019-11-19T13:29:52.075" v="974" actId="14100"/>
          <ac:picMkLst>
            <pc:docMk/>
            <pc:sldMk cId="3708436992" sldId="926"/>
            <ac:picMk id="5" creationId="{F8C1DAB4-15CF-9A4F-8985-D2A86A4B3A10}"/>
          </ac:picMkLst>
        </pc:picChg>
      </pc:sldChg>
      <pc:sldChg chg="add">
        <pc:chgData name="Chris Droessler" userId="625c3661-9d64-47fa-b83c-4b49393bd161" providerId="ADAL" clId="{FD491809-B641-534F-AE43-D82AAEECB4DF}" dt="2019-11-19T14:02:55.557" v="2401"/>
        <pc:sldMkLst>
          <pc:docMk/>
          <pc:sldMk cId="522455022" sldId="930"/>
        </pc:sldMkLst>
      </pc:sldChg>
      <pc:sldChg chg="addSp delSp modSp add">
        <pc:chgData name="Chris Droessler" userId="625c3661-9d64-47fa-b83c-4b49393bd161" providerId="ADAL" clId="{FD491809-B641-534F-AE43-D82AAEECB4DF}" dt="2019-11-19T14:06:00.444" v="2418" actId="1036"/>
        <pc:sldMkLst>
          <pc:docMk/>
          <pc:sldMk cId="235783534" sldId="931"/>
        </pc:sldMkLst>
        <pc:spChg chg="del">
          <ac:chgData name="Chris Droessler" userId="625c3661-9d64-47fa-b83c-4b49393bd161" providerId="ADAL" clId="{FD491809-B641-534F-AE43-D82AAEECB4DF}" dt="2019-11-19T14:05:04.745" v="2406"/>
          <ac:spMkLst>
            <pc:docMk/>
            <pc:sldMk cId="235783534" sldId="931"/>
            <ac:spMk id="2" creationId="{4B048EC9-78E4-DD44-8EB1-D9D46B87F931}"/>
          </ac:spMkLst>
        </pc:spChg>
        <pc:spChg chg="del">
          <ac:chgData name="Chris Droessler" userId="625c3661-9d64-47fa-b83c-4b49393bd161" providerId="ADAL" clId="{FD491809-B641-534F-AE43-D82AAEECB4DF}" dt="2019-11-19T14:05:04.745" v="2406"/>
          <ac:spMkLst>
            <pc:docMk/>
            <pc:sldMk cId="235783534" sldId="931"/>
            <ac:spMk id="3" creationId="{F33CC7CE-EDC0-D540-9C3F-701299317FE1}"/>
          </ac:spMkLst>
        </pc:spChg>
        <pc:picChg chg="add del mod">
          <ac:chgData name="Chris Droessler" userId="625c3661-9d64-47fa-b83c-4b49393bd161" providerId="ADAL" clId="{FD491809-B641-534F-AE43-D82AAEECB4DF}" dt="2019-11-19T14:05:43.864" v="2410" actId="478"/>
          <ac:picMkLst>
            <pc:docMk/>
            <pc:sldMk cId="235783534" sldId="931"/>
            <ac:picMk id="5" creationId="{5ECA265F-3808-2544-ABFB-9C467B215360}"/>
          </ac:picMkLst>
        </pc:picChg>
        <pc:picChg chg="add mod">
          <ac:chgData name="Chris Droessler" userId="625c3661-9d64-47fa-b83c-4b49393bd161" providerId="ADAL" clId="{FD491809-B641-534F-AE43-D82AAEECB4DF}" dt="2019-11-19T14:06:00.444" v="2418" actId="1036"/>
          <ac:picMkLst>
            <pc:docMk/>
            <pc:sldMk cId="235783534" sldId="931"/>
            <ac:picMk id="7" creationId="{9A928859-B032-2345-8739-C0FB8EB9DE5C}"/>
          </ac:picMkLst>
        </pc:picChg>
      </pc:sldChg>
      <pc:sldChg chg="addSp delSp modSp add">
        <pc:chgData name="Chris Droessler" userId="625c3661-9d64-47fa-b83c-4b49393bd161" providerId="ADAL" clId="{FD491809-B641-534F-AE43-D82AAEECB4DF}" dt="2019-11-19T15:18:57.865" v="2435" actId="1037"/>
        <pc:sldMkLst>
          <pc:docMk/>
          <pc:sldMk cId="1098451025" sldId="932"/>
        </pc:sldMkLst>
        <pc:picChg chg="add mod">
          <ac:chgData name="Chris Droessler" userId="625c3661-9d64-47fa-b83c-4b49393bd161" providerId="ADAL" clId="{FD491809-B641-534F-AE43-D82AAEECB4DF}" dt="2019-11-19T15:18:57.865" v="2435" actId="1037"/>
          <ac:picMkLst>
            <pc:docMk/>
            <pc:sldMk cId="1098451025" sldId="932"/>
            <ac:picMk id="4" creationId="{8B7F74A0-0BC0-7B41-8671-EF66713BB04F}"/>
          </ac:picMkLst>
        </pc:picChg>
        <pc:picChg chg="del">
          <ac:chgData name="Chris Droessler" userId="625c3661-9d64-47fa-b83c-4b49393bd161" providerId="ADAL" clId="{FD491809-B641-534F-AE43-D82AAEECB4DF}" dt="2019-11-19T15:18:29.124" v="2420" actId="478"/>
          <ac:picMkLst>
            <pc:docMk/>
            <pc:sldMk cId="1098451025" sldId="932"/>
            <ac:picMk id="2049" creationId="{15C17E21-8C39-A949-825F-1294FFC55E50}"/>
          </ac:picMkLst>
        </pc:picChg>
      </pc:sldChg>
      <pc:sldChg chg="add">
        <pc:chgData name="Chris Droessler" userId="625c3661-9d64-47fa-b83c-4b49393bd161" providerId="ADAL" clId="{FD491809-B641-534F-AE43-D82AAEECB4DF}" dt="2019-11-19T15:22:31.352" v="2436"/>
        <pc:sldMkLst>
          <pc:docMk/>
          <pc:sldMk cId="2453974481" sldId="933"/>
        </pc:sldMkLst>
      </pc:sldChg>
      <pc:sldChg chg="addSp modSp add">
        <pc:chgData name="Chris Droessler" userId="625c3661-9d64-47fa-b83c-4b49393bd161" providerId="ADAL" clId="{FD491809-B641-534F-AE43-D82AAEECB4DF}" dt="2019-11-19T17:35:31.636" v="3685" actId="14100"/>
        <pc:sldMkLst>
          <pc:docMk/>
          <pc:sldMk cId="3510810144" sldId="934"/>
        </pc:sldMkLst>
        <pc:picChg chg="add mod">
          <ac:chgData name="Chris Droessler" userId="625c3661-9d64-47fa-b83c-4b49393bd161" providerId="ADAL" clId="{FD491809-B641-534F-AE43-D82AAEECB4DF}" dt="2019-11-19T17:35:31.636" v="3685" actId="14100"/>
          <ac:picMkLst>
            <pc:docMk/>
            <pc:sldMk cId="3510810144" sldId="934"/>
            <ac:picMk id="3" creationId="{5C6D3BF1-AC3D-C14F-8252-59CA652AF5F6}"/>
          </ac:picMkLst>
        </pc:picChg>
      </pc:sldChg>
      <pc:sldChg chg="addSp modSp add">
        <pc:chgData name="Chris Droessler" userId="625c3661-9d64-47fa-b83c-4b49393bd161" providerId="ADAL" clId="{FD491809-B641-534F-AE43-D82AAEECB4DF}" dt="2019-11-19T17:34:39.764" v="3678" actId="732"/>
        <pc:sldMkLst>
          <pc:docMk/>
          <pc:sldMk cId="2265878284" sldId="935"/>
        </pc:sldMkLst>
        <pc:picChg chg="add mod modCrop">
          <ac:chgData name="Chris Droessler" userId="625c3661-9d64-47fa-b83c-4b49393bd161" providerId="ADAL" clId="{FD491809-B641-534F-AE43-D82AAEECB4DF}" dt="2019-11-19T17:34:39.764" v="3678" actId="732"/>
          <ac:picMkLst>
            <pc:docMk/>
            <pc:sldMk cId="2265878284" sldId="935"/>
            <ac:picMk id="3" creationId="{78253A9D-E0E1-4047-A948-65F528EAD234}"/>
          </ac:picMkLst>
        </pc:picChg>
      </pc:sldChg>
      <pc:sldChg chg="addSp delSp modSp add">
        <pc:chgData name="Chris Droessler" userId="625c3661-9d64-47fa-b83c-4b49393bd161" providerId="ADAL" clId="{FD491809-B641-534F-AE43-D82AAEECB4DF}" dt="2019-11-19T17:33:58.573" v="3672" actId="1038"/>
        <pc:sldMkLst>
          <pc:docMk/>
          <pc:sldMk cId="874439031" sldId="936"/>
        </pc:sldMkLst>
        <pc:picChg chg="add del mod">
          <ac:chgData name="Chris Droessler" userId="625c3661-9d64-47fa-b83c-4b49393bd161" providerId="ADAL" clId="{FD491809-B641-534F-AE43-D82AAEECB4DF}" dt="2019-11-19T17:31:15.124" v="3621" actId="478"/>
          <ac:picMkLst>
            <pc:docMk/>
            <pc:sldMk cId="874439031" sldId="936"/>
            <ac:picMk id="2" creationId="{C916FDFD-28DF-3242-9038-4F6F47F1DBB9}"/>
          </ac:picMkLst>
        </pc:picChg>
        <pc:picChg chg="add mod">
          <ac:chgData name="Chris Droessler" userId="625c3661-9d64-47fa-b83c-4b49393bd161" providerId="ADAL" clId="{FD491809-B641-534F-AE43-D82AAEECB4DF}" dt="2019-11-19T17:33:58.573" v="3672" actId="1038"/>
          <ac:picMkLst>
            <pc:docMk/>
            <pc:sldMk cId="874439031" sldId="936"/>
            <ac:picMk id="4" creationId="{DBEA4C63-0265-BD48-993C-D1B227730D7C}"/>
          </ac:picMkLst>
        </pc:picChg>
      </pc:sldChg>
      <pc:sldChg chg="addSp modSp add">
        <pc:chgData name="Chris Droessler" userId="625c3661-9d64-47fa-b83c-4b49393bd161" providerId="ADAL" clId="{FD491809-B641-534F-AE43-D82AAEECB4DF}" dt="2019-11-19T17:35:16.014" v="3683" actId="14100"/>
        <pc:sldMkLst>
          <pc:docMk/>
          <pc:sldMk cId="1896526470" sldId="937"/>
        </pc:sldMkLst>
        <pc:picChg chg="add mod modCrop">
          <ac:chgData name="Chris Droessler" userId="625c3661-9d64-47fa-b83c-4b49393bd161" providerId="ADAL" clId="{FD491809-B641-534F-AE43-D82AAEECB4DF}" dt="2019-11-19T17:35:16.014" v="3683" actId="14100"/>
          <ac:picMkLst>
            <pc:docMk/>
            <pc:sldMk cId="1896526470" sldId="937"/>
            <ac:picMk id="3" creationId="{1FCDB143-EC84-744D-AB93-779478E2C2BF}"/>
          </ac:picMkLst>
        </pc:picChg>
      </pc:sldChg>
      <pc:sldChg chg="add">
        <pc:chgData name="Chris Droessler" userId="625c3661-9d64-47fa-b83c-4b49393bd161" providerId="ADAL" clId="{FD491809-B641-534F-AE43-D82AAEECB4DF}" dt="2019-11-20T12:27:48.279" v="3694"/>
        <pc:sldMkLst>
          <pc:docMk/>
          <pc:sldMk cId="1389536493" sldId="938"/>
        </pc:sldMkLst>
      </pc:sldChg>
      <pc:sldChg chg="add">
        <pc:chgData name="Chris Droessler" userId="625c3661-9d64-47fa-b83c-4b49393bd161" providerId="ADAL" clId="{FD491809-B641-534F-AE43-D82AAEECB4DF}" dt="2019-11-20T12:27:48.515" v="3695"/>
        <pc:sldMkLst>
          <pc:docMk/>
          <pc:sldMk cId="2089719893" sldId="939"/>
        </pc:sldMkLst>
      </pc:sldChg>
      <pc:sldChg chg="addSp delSp modSp add modNotesTx">
        <pc:chgData name="Chris Droessler" userId="625c3661-9d64-47fa-b83c-4b49393bd161" providerId="ADAL" clId="{FD491809-B641-534F-AE43-D82AAEECB4DF}" dt="2019-11-20T12:44:10.694" v="4067" actId="20577"/>
        <pc:sldMkLst>
          <pc:docMk/>
          <pc:sldMk cId="2757398017" sldId="940"/>
        </pc:sldMkLst>
        <pc:spChg chg="del">
          <ac:chgData name="Chris Droessler" userId="625c3661-9d64-47fa-b83c-4b49393bd161" providerId="ADAL" clId="{FD491809-B641-534F-AE43-D82AAEECB4DF}" dt="2019-11-20T12:27:56.315" v="3697"/>
          <ac:spMkLst>
            <pc:docMk/>
            <pc:sldMk cId="2757398017" sldId="940"/>
            <ac:spMk id="2" creationId="{AF34DAC5-F575-2340-8C42-BA426E9D152A}"/>
          </ac:spMkLst>
        </pc:spChg>
        <pc:spChg chg="del">
          <ac:chgData name="Chris Droessler" userId="625c3661-9d64-47fa-b83c-4b49393bd161" providerId="ADAL" clId="{FD491809-B641-534F-AE43-D82AAEECB4DF}" dt="2019-11-20T12:27:56.315" v="3697"/>
          <ac:spMkLst>
            <pc:docMk/>
            <pc:sldMk cId="2757398017" sldId="940"/>
            <ac:spMk id="3" creationId="{8D33E421-B1D1-E04F-8DAA-60AB5FE49F00}"/>
          </ac:spMkLst>
        </pc:spChg>
        <pc:spChg chg="add mod">
          <ac:chgData name="Chris Droessler" userId="625c3661-9d64-47fa-b83c-4b49393bd161" providerId="ADAL" clId="{FD491809-B641-534F-AE43-D82AAEECB4DF}" dt="2019-11-20T12:35:33.631" v="3886" actId="20577"/>
          <ac:spMkLst>
            <pc:docMk/>
            <pc:sldMk cId="2757398017" sldId="940"/>
            <ac:spMk id="4" creationId="{166FC3B3-D477-7740-A408-3CCEE6DF6EB5}"/>
          </ac:spMkLst>
        </pc:spChg>
        <pc:spChg chg="add mod">
          <ac:chgData name="Chris Droessler" userId="625c3661-9d64-47fa-b83c-4b49393bd161" providerId="ADAL" clId="{FD491809-B641-534F-AE43-D82AAEECB4DF}" dt="2019-11-20T12:40:11.422" v="3948" actId="20577"/>
          <ac:spMkLst>
            <pc:docMk/>
            <pc:sldMk cId="2757398017" sldId="940"/>
            <ac:spMk id="5" creationId="{C3D060BD-69BA-7B42-9311-FD4D1C4AC35D}"/>
          </ac:spMkLst>
        </pc:spChg>
      </pc:sldChg>
      <pc:sldChg chg="addSp delSp modSp add">
        <pc:chgData name="Chris Droessler" userId="625c3661-9d64-47fa-b83c-4b49393bd161" providerId="ADAL" clId="{FD491809-B641-534F-AE43-D82AAEECB4DF}" dt="2019-11-20T12:36:16.404" v="3918" actId="1076"/>
        <pc:sldMkLst>
          <pc:docMk/>
          <pc:sldMk cId="3025762252" sldId="941"/>
        </pc:sldMkLst>
        <pc:spChg chg="add del mod">
          <ac:chgData name="Chris Droessler" userId="625c3661-9d64-47fa-b83c-4b49393bd161" providerId="ADAL" clId="{FD491809-B641-534F-AE43-D82AAEECB4DF}" dt="2019-11-20T12:36:10.228" v="3914" actId="478"/>
          <ac:spMkLst>
            <pc:docMk/>
            <pc:sldMk cId="3025762252" sldId="941"/>
            <ac:spMk id="3" creationId="{B8CD428C-2F0B-DD47-8174-396101F5087E}"/>
          </ac:spMkLst>
        </pc:spChg>
        <pc:spChg chg="del">
          <ac:chgData name="Chris Droessler" userId="625c3661-9d64-47fa-b83c-4b49393bd161" providerId="ADAL" clId="{FD491809-B641-534F-AE43-D82AAEECB4DF}" dt="2019-11-20T12:36:04.905" v="3912" actId="478"/>
          <ac:spMkLst>
            <pc:docMk/>
            <pc:sldMk cId="3025762252" sldId="941"/>
            <ac:spMk id="5" creationId="{C3D060BD-69BA-7B42-9311-FD4D1C4AC35D}"/>
          </ac:spMkLst>
        </pc:spChg>
        <pc:picChg chg="add mod">
          <ac:chgData name="Chris Droessler" userId="625c3661-9d64-47fa-b83c-4b49393bd161" providerId="ADAL" clId="{FD491809-B641-534F-AE43-D82AAEECB4DF}" dt="2019-11-20T12:36:16.404" v="3918" actId="1076"/>
          <ac:picMkLst>
            <pc:docMk/>
            <pc:sldMk cId="3025762252" sldId="941"/>
            <ac:picMk id="7" creationId="{1980E6FC-C8B7-9949-8802-FB951AF698D6}"/>
          </ac:picMkLst>
        </pc:picChg>
      </pc:sldChg>
      <pc:sldChg chg="addSp delSp modSp add">
        <pc:chgData name="Chris Droessler" userId="625c3661-9d64-47fa-b83c-4b49393bd161" providerId="ADAL" clId="{FD491809-B641-534F-AE43-D82AAEECB4DF}" dt="2019-11-20T12:42:31.316" v="3956" actId="1076"/>
        <pc:sldMkLst>
          <pc:docMk/>
          <pc:sldMk cId="737555322" sldId="942"/>
        </pc:sldMkLst>
        <pc:picChg chg="add del mod">
          <ac:chgData name="Chris Droessler" userId="625c3661-9d64-47fa-b83c-4b49393bd161" providerId="ADAL" clId="{FD491809-B641-534F-AE43-D82AAEECB4DF}" dt="2019-11-20T12:41:49.572" v="3949" actId="478"/>
          <ac:picMkLst>
            <pc:docMk/>
            <pc:sldMk cId="737555322" sldId="942"/>
            <ac:picMk id="3" creationId="{B8E57212-E379-BA4F-A6FC-A9A9CF5836EE}"/>
          </ac:picMkLst>
        </pc:picChg>
        <pc:picChg chg="del">
          <ac:chgData name="Chris Droessler" userId="625c3661-9d64-47fa-b83c-4b49393bd161" providerId="ADAL" clId="{FD491809-B641-534F-AE43-D82AAEECB4DF}" dt="2019-11-20T12:36:35.020" v="3920" actId="478"/>
          <ac:picMkLst>
            <pc:docMk/>
            <pc:sldMk cId="737555322" sldId="942"/>
            <ac:picMk id="7" creationId="{1980E6FC-C8B7-9949-8802-FB951AF698D6}"/>
          </ac:picMkLst>
        </pc:picChg>
        <pc:picChg chg="add mod">
          <ac:chgData name="Chris Droessler" userId="625c3661-9d64-47fa-b83c-4b49393bd161" providerId="ADAL" clId="{FD491809-B641-534F-AE43-D82AAEECB4DF}" dt="2019-11-20T12:42:31.316" v="3956" actId="1076"/>
          <ac:picMkLst>
            <pc:docMk/>
            <pc:sldMk cId="737555322" sldId="942"/>
            <ac:picMk id="1026" creationId="{DA42E389-DBE9-0D43-BC38-1813490CE1AB}"/>
          </ac:picMkLst>
        </pc:picChg>
      </pc:sldChg>
      <pc:sldChg chg="add del">
        <pc:chgData name="Chris Droessler" userId="625c3661-9d64-47fa-b83c-4b49393bd161" providerId="ADAL" clId="{FD491809-B641-534F-AE43-D82AAEECB4DF}" dt="2019-11-20T12:47:42.507" v="4070" actId="2696"/>
        <pc:sldMkLst>
          <pc:docMk/>
          <pc:sldMk cId="1454948012" sldId="943"/>
        </pc:sldMkLst>
      </pc:sldChg>
      <pc:sldChg chg="addSp delSp modSp add ord modNotesTx">
        <pc:chgData name="Chris Droessler" userId="625c3661-9d64-47fa-b83c-4b49393bd161" providerId="ADAL" clId="{FD491809-B641-534F-AE43-D82AAEECB4DF}" dt="2019-11-20T12:51:40.324" v="4155" actId="14100"/>
        <pc:sldMkLst>
          <pc:docMk/>
          <pc:sldMk cId="3148350769" sldId="943"/>
        </pc:sldMkLst>
        <pc:spChg chg="mod">
          <ac:chgData name="Chris Droessler" userId="625c3661-9d64-47fa-b83c-4b49393bd161" providerId="ADAL" clId="{FD491809-B641-534F-AE43-D82AAEECB4DF}" dt="2019-11-20T12:49:30.858" v="4122" actId="1035"/>
          <ac:spMkLst>
            <pc:docMk/>
            <pc:sldMk cId="3148350769" sldId="943"/>
            <ac:spMk id="2" creationId="{00000000-0000-0000-0000-000000000000}"/>
          </ac:spMkLst>
        </pc:spChg>
        <pc:spChg chg="mod">
          <ac:chgData name="Chris Droessler" userId="625c3661-9d64-47fa-b83c-4b49393bd161" providerId="ADAL" clId="{FD491809-B641-534F-AE43-D82AAEECB4DF}" dt="2019-11-20T12:49:30.858" v="4122" actId="1035"/>
          <ac:spMkLst>
            <pc:docMk/>
            <pc:sldMk cId="3148350769" sldId="943"/>
            <ac:spMk id="3" creationId="{00000000-0000-0000-0000-000000000000}"/>
          </ac:spMkLst>
        </pc:spChg>
        <pc:spChg chg="add mod">
          <ac:chgData name="Chris Droessler" userId="625c3661-9d64-47fa-b83c-4b49393bd161" providerId="ADAL" clId="{FD491809-B641-534F-AE43-D82AAEECB4DF}" dt="2019-11-20T12:51:40.324" v="4155" actId="14100"/>
          <ac:spMkLst>
            <pc:docMk/>
            <pc:sldMk cId="3148350769" sldId="943"/>
            <ac:spMk id="5" creationId="{6B753F37-7066-8448-BDB7-6F82A61B7893}"/>
          </ac:spMkLst>
        </pc:spChg>
        <pc:spChg chg="add mod">
          <ac:chgData name="Chris Droessler" userId="625c3661-9d64-47fa-b83c-4b49393bd161" providerId="ADAL" clId="{FD491809-B641-534F-AE43-D82AAEECB4DF}" dt="2019-11-20T12:49:52.795" v="4126"/>
          <ac:spMkLst>
            <pc:docMk/>
            <pc:sldMk cId="3148350769" sldId="943"/>
            <ac:spMk id="6" creationId="{236DDA95-E1A8-BB4C-96A5-D00D9E380957}"/>
          </ac:spMkLst>
        </pc:spChg>
        <pc:spChg chg="add mod">
          <ac:chgData name="Chris Droessler" userId="625c3661-9d64-47fa-b83c-4b49393bd161" providerId="ADAL" clId="{FD491809-B641-534F-AE43-D82AAEECB4DF}" dt="2019-11-20T12:50:09.553" v="4128"/>
          <ac:spMkLst>
            <pc:docMk/>
            <pc:sldMk cId="3148350769" sldId="943"/>
            <ac:spMk id="7" creationId="{B6733347-8073-CF4C-96C8-EE03A1D7C00B}"/>
          </ac:spMkLst>
        </pc:spChg>
        <pc:picChg chg="del">
          <ac:chgData name="Chris Droessler" userId="625c3661-9d64-47fa-b83c-4b49393bd161" providerId="ADAL" clId="{FD491809-B641-534F-AE43-D82AAEECB4DF}" dt="2019-11-20T12:47:57.686" v="4076" actId="478"/>
          <ac:picMkLst>
            <pc:docMk/>
            <pc:sldMk cId="3148350769" sldId="943"/>
            <ac:picMk id="19" creationId="{9BA8BA09-DFE5-074C-8C2D-E4E6F0D62960}"/>
          </ac:picMkLst>
        </pc:picChg>
        <pc:picChg chg="add mod">
          <ac:chgData name="Chris Droessler" userId="625c3661-9d64-47fa-b83c-4b49393bd161" providerId="ADAL" clId="{FD491809-B641-534F-AE43-D82AAEECB4DF}" dt="2019-11-20T12:51:14.347" v="4147" actId="1076"/>
          <ac:picMkLst>
            <pc:docMk/>
            <pc:sldMk cId="3148350769" sldId="943"/>
            <ac:picMk id="2050" creationId="{8342CC4B-0C92-AB40-A6D3-ED3D08FA47D6}"/>
          </ac:picMkLst>
        </pc:picChg>
      </pc:sldChg>
      <pc:sldChg chg="add del">
        <pc:chgData name="Chris Droessler" userId="625c3661-9d64-47fa-b83c-4b49393bd161" providerId="ADAL" clId="{FD491809-B641-534F-AE43-D82AAEECB4DF}" dt="2019-11-20T12:47:44.176" v="4071" actId="2696"/>
        <pc:sldMkLst>
          <pc:docMk/>
          <pc:sldMk cId="1234411218" sldId="944"/>
        </pc:sldMkLst>
      </pc:sldChg>
      <pc:sldChg chg="modSp add ord">
        <pc:chgData name="Chris Droessler" userId="625c3661-9d64-47fa-b83c-4b49393bd161" providerId="ADAL" clId="{FD491809-B641-534F-AE43-D82AAEECB4DF}" dt="2019-11-20T18:39:12.576" v="5954"/>
        <pc:sldMkLst>
          <pc:docMk/>
          <pc:sldMk cId="2859524144" sldId="944"/>
        </pc:sldMkLst>
        <pc:spChg chg="mod">
          <ac:chgData name="Chris Droessler" userId="625c3661-9d64-47fa-b83c-4b49393bd161" providerId="ADAL" clId="{FD491809-B641-534F-AE43-D82AAEECB4DF}" dt="2019-11-20T18:38:47.689" v="5953" actId="313"/>
          <ac:spMkLst>
            <pc:docMk/>
            <pc:sldMk cId="2859524144" sldId="944"/>
            <ac:spMk id="2" creationId="{0E43256C-CDF2-3742-AB65-D294D815C196}"/>
          </ac:spMkLst>
        </pc:spChg>
        <pc:spChg chg="mod">
          <ac:chgData name="Chris Droessler" userId="625c3661-9d64-47fa-b83c-4b49393bd161" providerId="ADAL" clId="{FD491809-B641-534F-AE43-D82AAEECB4DF}" dt="2019-11-20T18:37:15.788" v="5808" actId="20577"/>
          <ac:spMkLst>
            <pc:docMk/>
            <pc:sldMk cId="2859524144" sldId="944"/>
            <ac:spMk id="3" creationId="{CEA8A672-E1A6-E547-B63A-C5B8DC23CA6A}"/>
          </ac:spMkLst>
        </pc:spChg>
      </pc:sldChg>
      <pc:sldChg chg="modSp add del">
        <pc:chgData name="Chris Droessler" userId="625c3661-9d64-47fa-b83c-4b49393bd161" providerId="ADAL" clId="{FD491809-B641-534F-AE43-D82AAEECB4DF}" dt="2019-11-20T13:23:35.698" v="5774" actId="2696"/>
        <pc:sldMkLst>
          <pc:docMk/>
          <pc:sldMk cId="4085892698" sldId="944"/>
        </pc:sldMkLst>
        <pc:spChg chg="mod">
          <ac:chgData name="Chris Droessler" userId="625c3661-9d64-47fa-b83c-4b49393bd161" providerId="ADAL" clId="{FD491809-B641-534F-AE43-D82AAEECB4DF}" dt="2019-11-20T12:52:20.269" v="4181" actId="20577"/>
          <ac:spMkLst>
            <pc:docMk/>
            <pc:sldMk cId="4085892698" sldId="944"/>
            <ac:spMk id="3" creationId="{A444EED0-4025-0047-9564-2C547C928570}"/>
          </ac:spMkLst>
        </pc:spChg>
      </pc:sldChg>
      <pc:sldChg chg="modSp add ord modNotesTx">
        <pc:chgData name="Chris Droessler" userId="625c3661-9d64-47fa-b83c-4b49393bd161" providerId="ADAL" clId="{FD491809-B641-534F-AE43-D82AAEECB4DF}" dt="2019-11-20T20:07:13.269" v="6153" actId="404"/>
        <pc:sldMkLst>
          <pc:docMk/>
          <pc:sldMk cId="1955860665" sldId="945"/>
        </pc:sldMkLst>
        <pc:spChg chg="mod">
          <ac:chgData name="Chris Droessler" userId="625c3661-9d64-47fa-b83c-4b49393bd161" providerId="ADAL" clId="{FD491809-B641-534F-AE43-D82AAEECB4DF}" dt="2019-11-20T20:07:13.269" v="6153" actId="404"/>
          <ac:spMkLst>
            <pc:docMk/>
            <pc:sldMk cId="1955860665" sldId="945"/>
            <ac:spMk id="3" creationId="{00000000-0000-0000-0000-000000000000}"/>
          </ac:spMkLst>
        </pc:spChg>
      </pc:sldChg>
      <pc:sldChg chg="add">
        <pc:chgData name="Chris Droessler" userId="625c3661-9d64-47fa-b83c-4b49393bd161" providerId="ADAL" clId="{FD491809-B641-534F-AE43-D82AAEECB4DF}" dt="2019-11-20T18:42:06.267" v="5958"/>
        <pc:sldMkLst>
          <pc:docMk/>
          <pc:sldMk cId="1615761494" sldId="946"/>
        </pc:sldMkLst>
      </pc:sldChg>
      <pc:sldChg chg="add">
        <pc:chgData name="Chris Droessler" userId="625c3661-9d64-47fa-b83c-4b49393bd161" providerId="ADAL" clId="{FD491809-B641-534F-AE43-D82AAEECB4DF}" dt="2019-11-20T18:42:06.537" v="5959"/>
        <pc:sldMkLst>
          <pc:docMk/>
          <pc:sldMk cId="2593871143" sldId="947"/>
        </pc:sldMkLst>
      </pc:sldChg>
      <pc:sldChg chg="addSp delSp modSp add">
        <pc:chgData name="Chris Droessler" userId="625c3661-9d64-47fa-b83c-4b49393bd161" providerId="ADAL" clId="{FD491809-B641-534F-AE43-D82AAEECB4DF}" dt="2019-11-20T18:46:24.583" v="6054" actId="962"/>
        <pc:sldMkLst>
          <pc:docMk/>
          <pc:sldMk cId="784313471" sldId="948"/>
        </pc:sldMkLst>
        <pc:spChg chg="del">
          <ac:chgData name="Chris Droessler" userId="625c3661-9d64-47fa-b83c-4b49393bd161" providerId="ADAL" clId="{FD491809-B641-534F-AE43-D82AAEECB4DF}" dt="2019-11-20T18:43:53.876" v="5973"/>
          <ac:spMkLst>
            <pc:docMk/>
            <pc:sldMk cId="784313471" sldId="948"/>
            <ac:spMk id="2" creationId="{A9D6C8B8-0E54-434C-ACF2-12D3677FDE3C}"/>
          </ac:spMkLst>
        </pc:spChg>
        <pc:spChg chg="del">
          <ac:chgData name="Chris Droessler" userId="625c3661-9d64-47fa-b83c-4b49393bd161" providerId="ADAL" clId="{FD491809-B641-534F-AE43-D82AAEECB4DF}" dt="2019-11-20T18:43:53.876" v="5973"/>
          <ac:spMkLst>
            <pc:docMk/>
            <pc:sldMk cId="784313471" sldId="948"/>
            <ac:spMk id="3" creationId="{17E3150E-A0B2-C642-8672-CB8DB3405D39}"/>
          </ac:spMkLst>
        </pc:spChg>
        <pc:picChg chg="add mod">
          <ac:chgData name="Chris Droessler" userId="625c3661-9d64-47fa-b83c-4b49393bd161" providerId="ADAL" clId="{FD491809-B641-534F-AE43-D82AAEECB4DF}" dt="2019-11-20T18:46:24.583" v="6054" actId="962"/>
          <ac:picMkLst>
            <pc:docMk/>
            <pc:sldMk cId="784313471" sldId="948"/>
            <ac:picMk id="5" creationId="{6C5BC786-BD4F-C045-AB40-74BB45DED48B}"/>
          </ac:picMkLst>
        </pc:picChg>
      </pc:sldChg>
      <pc:sldChg chg="add del">
        <pc:chgData name="Chris Droessler" userId="625c3661-9d64-47fa-b83c-4b49393bd161" providerId="ADAL" clId="{FD491809-B641-534F-AE43-D82AAEECB4DF}" dt="2019-11-20T18:43:41.172" v="5963" actId="2696"/>
        <pc:sldMkLst>
          <pc:docMk/>
          <pc:sldMk cId="2792673634" sldId="948"/>
        </pc:sldMkLst>
      </pc:sldChg>
      <pc:sldChg chg="add del">
        <pc:chgData name="Chris Droessler" userId="625c3661-9d64-47fa-b83c-4b49393bd161" providerId="ADAL" clId="{FD491809-B641-534F-AE43-D82AAEECB4DF}" dt="2019-11-20T18:43:41.225" v="5966" actId="2696"/>
        <pc:sldMkLst>
          <pc:docMk/>
          <pc:sldMk cId="17959735" sldId="949"/>
        </pc:sldMkLst>
      </pc:sldChg>
      <pc:sldChg chg="addSp modSp add">
        <pc:chgData name="Chris Droessler" userId="625c3661-9d64-47fa-b83c-4b49393bd161" providerId="ADAL" clId="{FD491809-B641-534F-AE43-D82AAEECB4DF}" dt="2019-11-20T19:35:47.496" v="6057" actId="962"/>
        <pc:sldMkLst>
          <pc:docMk/>
          <pc:sldMk cId="2495099686" sldId="949"/>
        </pc:sldMkLst>
        <pc:picChg chg="add mod">
          <ac:chgData name="Chris Droessler" userId="625c3661-9d64-47fa-b83c-4b49393bd161" providerId="ADAL" clId="{FD491809-B641-534F-AE43-D82AAEECB4DF}" dt="2019-11-20T19:35:47.496" v="6057" actId="962"/>
          <ac:picMkLst>
            <pc:docMk/>
            <pc:sldMk cId="2495099686" sldId="949"/>
            <ac:picMk id="3" creationId="{07D35FA7-EEE5-7543-8F9B-E7EE55EB606D}"/>
          </ac:picMkLst>
        </pc:picChg>
      </pc:sldChg>
      <pc:sldChg chg="addSp modSp add">
        <pc:chgData name="Chris Droessler" userId="625c3661-9d64-47fa-b83c-4b49393bd161" providerId="ADAL" clId="{FD491809-B641-534F-AE43-D82AAEECB4DF}" dt="2019-11-20T19:35:53.713" v="6060" actId="962"/>
        <pc:sldMkLst>
          <pc:docMk/>
          <pc:sldMk cId="3621945204" sldId="950"/>
        </pc:sldMkLst>
        <pc:picChg chg="add mod">
          <ac:chgData name="Chris Droessler" userId="625c3661-9d64-47fa-b83c-4b49393bd161" providerId="ADAL" clId="{FD491809-B641-534F-AE43-D82AAEECB4DF}" dt="2019-11-20T19:35:53.713" v="6060" actId="962"/>
          <ac:picMkLst>
            <pc:docMk/>
            <pc:sldMk cId="3621945204" sldId="950"/>
            <ac:picMk id="3" creationId="{54FC619A-711A-E746-A502-94515C362FDB}"/>
          </ac:picMkLst>
        </pc:picChg>
      </pc:sldChg>
      <pc:sldChg chg="add del">
        <pc:chgData name="Chris Droessler" userId="625c3661-9d64-47fa-b83c-4b49393bd161" providerId="ADAL" clId="{FD491809-B641-534F-AE43-D82AAEECB4DF}" dt="2019-11-20T18:43:41.279" v="5970" actId="2696"/>
        <pc:sldMkLst>
          <pc:docMk/>
          <pc:sldMk cId="4203977647" sldId="950"/>
        </pc:sldMkLst>
      </pc:sldChg>
      <pc:sldChg chg="addSp modSp add">
        <pc:chgData name="Chris Droessler" userId="625c3661-9d64-47fa-b83c-4b49393bd161" providerId="ADAL" clId="{FD491809-B641-534F-AE43-D82AAEECB4DF}" dt="2019-11-20T19:35:59.337" v="6063" actId="962"/>
        <pc:sldMkLst>
          <pc:docMk/>
          <pc:sldMk cId="3973769361" sldId="951"/>
        </pc:sldMkLst>
        <pc:picChg chg="add mod">
          <ac:chgData name="Chris Droessler" userId="625c3661-9d64-47fa-b83c-4b49393bd161" providerId="ADAL" clId="{FD491809-B641-534F-AE43-D82AAEECB4DF}" dt="2019-11-20T19:35:59.337" v="6063" actId="962"/>
          <ac:picMkLst>
            <pc:docMk/>
            <pc:sldMk cId="3973769361" sldId="951"/>
            <ac:picMk id="3" creationId="{4E118F48-010B-F742-A6DD-0B042D2F8644}"/>
          </ac:picMkLst>
        </pc:picChg>
      </pc:sldChg>
      <pc:sldChg chg="addSp modSp add">
        <pc:chgData name="Chris Droessler" userId="625c3661-9d64-47fa-b83c-4b49393bd161" providerId="ADAL" clId="{FD491809-B641-534F-AE43-D82AAEECB4DF}" dt="2019-11-20T19:36:08.489" v="6065" actId="27614"/>
        <pc:sldMkLst>
          <pc:docMk/>
          <pc:sldMk cId="2358810166" sldId="952"/>
        </pc:sldMkLst>
        <pc:picChg chg="add mod">
          <ac:chgData name="Chris Droessler" userId="625c3661-9d64-47fa-b83c-4b49393bd161" providerId="ADAL" clId="{FD491809-B641-534F-AE43-D82AAEECB4DF}" dt="2019-11-20T19:36:08.489" v="6065" actId="27614"/>
          <ac:picMkLst>
            <pc:docMk/>
            <pc:sldMk cId="2358810166" sldId="952"/>
            <ac:picMk id="3" creationId="{963D7368-1903-7749-80F1-62168E4A761B}"/>
          </ac:picMkLst>
        </pc:picChg>
      </pc:sldChg>
      <pc:sldChg chg="addSp modSp add">
        <pc:chgData name="Chris Droessler" userId="625c3661-9d64-47fa-b83c-4b49393bd161" providerId="ADAL" clId="{FD491809-B641-534F-AE43-D82AAEECB4DF}" dt="2019-11-20T19:36:14.004" v="6068" actId="962"/>
        <pc:sldMkLst>
          <pc:docMk/>
          <pc:sldMk cId="765709712" sldId="953"/>
        </pc:sldMkLst>
        <pc:picChg chg="add mod">
          <ac:chgData name="Chris Droessler" userId="625c3661-9d64-47fa-b83c-4b49393bd161" providerId="ADAL" clId="{FD491809-B641-534F-AE43-D82AAEECB4DF}" dt="2019-11-20T19:36:14.004" v="6068" actId="962"/>
          <ac:picMkLst>
            <pc:docMk/>
            <pc:sldMk cId="765709712" sldId="953"/>
            <ac:picMk id="3" creationId="{21AA88F0-2F31-124D-80CD-79C171C7D7BC}"/>
          </ac:picMkLst>
        </pc:picChg>
      </pc:sldChg>
      <pc:sldChg chg="addSp delSp modSp add modNotesTx">
        <pc:chgData name="Chris Droessler" userId="625c3661-9d64-47fa-b83c-4b49393bd161" providerId="ADAL" clId="{FD491809-B641-534F-AE43-D82AAEECB4DF}" dt="2019-11-20T19:39:19.573" v="6105" actId="20577"/>
        <pc:sldMkLst>
          <pc:docMk/>
          <pc:sldMk cId="4256664032" sldId="954"/>
        </pc:sldMkLst>
        <pc:spChg chg="mod">
          <ac:chgData name="Chris Droessler" userId="625c3661-9d64-47fa-b83c-4b49393bd161" providerId="ADAL" clId="{FD491809-B641-534F-AE43-D82AAEECB4DF}" dt="2019-11-20T18:44:28.716" v="5997" actId="20577"/>
          <ac:spMkLst>
            <pc:docMk/>
            <pc:sldMk cId="4256664032" sldId="954"/>
            <ac:spMk id="2" creationId="{00000000-0000-0000-0000-000000000000}"/>
          </ac:spMkLst>
        </pc:spChg>
        <pc:spChg chg="mod">
          <ac:chgData name="Chris Droessler" userId="625c3661-9d64-47fa-b83c-4b49393bd161" providerId="ADAL" clId="{FD491809-B641-534F-AE43-D82AAEECB4DF}" dt="2019-11-20T19:38:31.605" v="6071" actId="20577"/>
          <ac:spMkLst>
            <pc:docMk/>
            <pc:sldMk cId="4256664032" sldId="954"/>
            <ac:spMk id="3" creationId="{00000000-0000-0000-0000-000000000000}"/>
          </ac:spMkLst>
        </pc:spChg>
        <pc:picChg chg="add mod modCrop">
          <ac:chgData name="Chris Droessler" userId="625c3661-9d64-47fa-b83c-4b49393bd161" providerId="ADAL" clId="{FD491809-B641-534F-AE43-D82AAEECB4DF}" dt="2019-11-20T19:39:08.156" v="6100" actId="732"/>
          <ac:picMkLst>
            <pc:docMk/>
            <pc:sldMk cId="4256664032" sldId="954"/>
            <ac:picMk id="5" creationId="{1EC3F27A-6365-714B-8F41-637C7FA3CAA8}"/>
          </ac:picMkLst>
        </pc:picChg>
        <pc:picChg chg="del">
          <ac:chgData name="Chris Droessler" userId="625c3661-9d64-47fa-b83c-4b49393bd161" providerId="ADAL" clId="{FD491809-B641-534F-AE43-D82AAEECB4DF}" dt="2019-11-20T18:44:10.596" v="5984" actId="478"/>
          <ac:picMkLst>
            <pc:docMk/>
            <pc:sldMk cId="4256664032" sldId="954"/>
            <ac:picMk id="1027" creationId="{A65A9639-6654-2348-9B49-FC9324DA0FE9}"/>
          </ac:picMkLst>
        </pc:picChg>
      </pc:sldChg>
      <pc:sldChg chg="add">
        <pc:chgData name="Chris Droessler" userId="625c3661-9d64-47fa-b83c-4b49393bd161" providerId="ADAL" clId="{FD491809-B641-534F-AE43-D82AAEECB4DF}" dt="2019-11-20T19:56:56.171" v="6151"/>
        <pc:sldMkLst>
          <pc:docMk/>
          <pc:sldMk cId="851088765" sldId="955"/>
        </pc:sldMkLst>
      </pc:sldChg>
      <pc:sldChg chg="addSp modSp add modNotesTx">
        <pc:chgData name="Chris Droessler" userId="625c3661-9d64-47fa-b83c-4b49393bd161" providerId="ADAL" clId="{FD491809-B641-534F-AE43-D82AAEECB4DF}" dt="2019-11-21T12:43:57.875" v="6229" actId="1076"/>
        <pc:sldMkLst>
          <pc:docMk/>
          <pc:sldMk cId="3431447260" sldId="956"/>
        </pc:sldMkLst>
        <pc:spChg chg="mod">
          <ac:chgData name="Chris Droessler" userId="625c3661-9d64-47fa-b83c-4b49393bd161" providerId="ADAL" clId="{FD491809-B641-534F-AE43-D82AAEECB4DF}" dt="2019-11-21T12:38:46.204" v="6183" actId="20577"/>
          <ac:spMkLst>
            <pc:docMk/>
            <pc:sldMk cId="3431447260" sldId="956"/>
            <ac:spMk id="3" creationId="{00000000-0000-0000-0000-000000000000}"/>
          </ac:spMkLst>
        </pc:spChg>
        <pc:picChg chg="add mod">
          <ac:chgData name="Chris Droessler" userId="625c3661-9d64-47fa-b83c-4b49393bd161" providerId="ADAL" clId="{FD491809-B641-534F-AE43-D82AAEECB4DF}" dt="2019-11-21T12:43:50.483" v="6226" actId="1076"/>
          <ac:picMkLst>
            <pc:docMk/>
            <pc:sldMk cId="3431447260" sldId="956"/>
            <ac:picMk id="1026" creationId="{37166D85-111E-2144-8C59-5A777106BC66}"/>
          </ac:picMkLst>
        </pc:picChg>
        <pc:picChg chg="add mod">
          <ac:chgData name="Chris Droessler" userId="625c3661-9d64-47fa-b83c-4b49393bd161" providerId="ADAL" clId="{FD491809-B641-534F-AE43-D82AAEECB4DF}" dt="2019-11-21T12:43:57.875" v="6229" actId="1076"/>
          <ac:picMkLst>
            <pc:docMk/>
            <pc:sldMk cId="3431447260" sldId="956"/>
            <ac:picMk id="1028" creationId="{3AD0FBC9-60E3-3841-AB93-AD01DFAF5765}"/>
          </ac:picMkLst>
        </pc:picChg>
      </pc:sldChg>
      <pc:sldChg chg="addSp delSp modSp add">
        <pc:chgData name="Chris Droessler" userId="625c3661-9d64-47fa-b83c-4b49393bd161" providerId="ADAL" clId="{FD491809-B641-534F-AE43-D82AAEECB4DF}" dt="2019-11-21T12:40:49.933" v="6218" actId="403"/>
        <pc:sldMkLst>
          <pc:docMk/>
          <pc:sldMk cId="3889225865" sldId="957"/>
        </pc:sldMkLst>
        <pc:spChg chg="del">
          <ac:chgData name="Chris Droessler" userId="625c3661-9d64-47fa-b83c-4b49393bd161" providerId="ADAL" clId="{FD491809-B641-534F-AE43-D82AAEECB4DF}" dt="2019-11-21T12:39:01.926" v="6185"/>
          <ac:spMkLst>
            <pc:docMk/>
            <pc:sldMk cId="3889225865" sldId="957"/>
            <ac:spMk id="2" creationId="{1548EB66-24A5-A04B-A0BA-C4683AD24988}"/>
          </ac:spMkLst>
        </pc:spChg>
        <pc:spChg chg="del">
          <ac:chgData name="Chris Droessler" userId="625c3661-9d64-47fa-b83c-4b49393bd161" providerId="ADAL" clId="{FD491809-B641-534F-AE43-D82AAEECB4DF}" dt="2019-11-21T12:39:01.926" v="6185"/>
          <ac:spMkLst>
            <pc:docMk/>
            <pc:sldMk cId="3889225865" sldId="957"/>
            <ac:spMk id="3" creationId="{06A61168-C18E-0D48-8BF5-4007236ED62D}"/>
          </ac:spMkLst>
        </pc:spChg>
        <pc:spChg chg="add mod">
          <ac:chgData name="Chris Droessler" userId="625c3661-9d64-47fa-b83c-4b49393bd161" providerId="ADAL" clId="{FD491809-B641-534F-AE43-D82AAEECB4DF}" dt="2019-11-21T12:40:49.933" v="6218" actId="403"/>
          <ac:spMkLst>
            <pc:docMk/>
            <pc:sldMk cId="3889225865" sldId="957"/>
            <ac:spMk id="4" creationId="{32E93EBE-485A-C049-B5AA-8B925306D76D}"/>
          </ac:spMkLst>
        </pc:spChg>
        <pc:picChg chg="add mod">
          <ac:chgData name="Chris Droessler" userId="625c3661-9d64-47fa-b83c-4b49393bd161" providerId="ADAL" clId="{FD491809-B641-534F-AE43-D82AAEECB4DF}" dt="2019-11-21T12:40:38.380" v="6216" actId="1076"/>
          <ac:picMkLst>
            <pc:docMk/>
            <pc:sldMk cId="3889225865" sldId="957"/>
            <ac:picMk id="6" creationId="{14DD737D-4936-8747-80D4-EE1B6DC48EB2}"/>
          </ac:picMkLst>
        </pc:picChg>
      </pc:sldChg>
      <pc:sldMasterChg chg="delSldLayout">
        <pc:chgData name="Chris Droessler" userId="625c3661-9d64-47fa-b83c-4b49393bd161" providerId="ADAL" clId="{FD491809-B641-534F-AE43-D82AAEECB4DF}" dt="2019-11-20T18:43:41.280" v="5971" actId="2696"/>
        <pc:sldMasterMkLst>
          <pc:docMk/>
          <pc:sldMasterMk cId="2999785688" sldId="2147483648"/>
        </pc:sldMasterMkLst>
        <pc:sldLayoutChg chg="del">
          <pc:chgData name="Chris Droessler" userId="625c3661-9d64-47fa-b83c-4b49393bd161" providerId="ADAL" clId="{FD491809-B641-534F-AE43-D82AAEECB4DF}" dt="2019-11-20T18:43:41.147" v="5962" actId="2696"/>
          <pc:sldLayoutMkLst>
            <pc:docMk/>
            <pc:sldMasterMk cId="2999785688" sldId="2147483648"/>
            <pc:sldLayoutMk cId="3910271379" sldId="2147483661"/>
          </pc:sldLayoutMkLst>
        </pc:sldLayoutChg>
        <pc:sldLayoutChg chg="del">
          <pc:chgData name="Chris Droessler" userId="625c3661-9d64-47fa-b83c-4b49393bd161" providerId="ADAL" clId="{FD491809-B641-534F-AE43-D82AAEECB4DF}" dt="2019-11-20T18:43:41.173" v="5964" actId="2696"/>
          <pc:sldLayoutMkLst>
            <pc:docMk/>
            <pc:sldMasterMk cId="2999785688" sldId="2147483648"/>
            <pc:sldLayoutMk cId="4264578010" sldId="2147483662"/>
          </pc:sldLayoutMkLst>
        </pc:sldLayoutChg>
        <pc:sldLayoutChg chg="del">
          <pc:chgData name="Chris Droessler" userId="625c3661-9d64-47fa-b83c-4b49393bd161" providerId="ADAL" clId="{FD491809-B641-534F-AE43-D82AAEECB4DF}" dt="2019-11-20T18:43:41.226" v="5967" actId="2696"/>
          <pc:sldLayoutMkLst>
            <pc:docMk/>
            <pc:sldMasterMk cId="2999785688" sldId="2147483648"/>
            <pc:sldLayoutMk cId="144283768" sldId="2147483663"/>
          </pc:sldLayoutMkLst>
        </pc:sldLayoutChg>
        <pc:sldLayoutChg chg="del">
          <pc:chgData name="Chris Droessler" userId="625c3661-9d64-47fa-b83c-4b49393bd161" providerId="ADAL" clId="{FD491809-B641-534F-AE43-D82AAEECB4DF}" dt="2019-11-20T18:43:41.255" v="5969" actId="2696"/>
          <pc:sldLayoutMkLst>
            <pc:docMk/>
            <pc:sldMasterMk cId="2999785688" sldId="2147483648"/>
            <pc:sldLayoutMk cId="2775655110" sldId="2147483664"/>
          </pc:sldLayoutMkLst>
        </pc:sldLayoutChg>
        <pc:sldLayoutChg chg="del">
          <pc:chgData name="Chris Droessler" userId="625c3661-9d64-47fa-b83c-4b49393bd161" providerId="ADAL" clId="{FD491809-B641-534F-AE43-D82AAEECB4DF}" dt="2019-11-20T18:43:41.280" v="5971" actId="2696"/>
          <pc:sldLayoutMkLst>
            <pc:docMk/>
            <pc:sldMasterMk cId="2999785688" sldId="2147483648"/>
            <pc:sldLayoutMk cId="97042876" sldId="2147483665"/>
          </pc:sldLayoutMkLst>
        </pc:sldLayoutChg>
      </pc:sldMasterChg>
    </pc:docChg>
  </pc:docChgLst>
  <pc:docChgLst>
    <pc:chgData name="Chris Droessler" userId="625c3661-9d64-47fa-b83c-4b49393bd161" providerId="ADAL" clId="{726CCACD-1053-6A4E-98B7-032350BFA9C4}"/>
    <pc:docChg chg="custSel addSld delSld modSld sldOrd">
      <pc:chgData name="Chris Droessler" userId="625c3661-9d64-47fa-b83c-4b49393bd161" providerId="ADAL" clId="{726CCACD-1053-6A4E-98B7-032350BFA9C4}" dt="2019-11-04T12:42:07.947" v="71" actId="2696"/>
      <pc:docMkLst>
        <pc:docMk/>
      </pc:docMkLst>
      <pc:sldChg chg="ord">
        <pc:chgData name="Chris Droessler" userId="625c3661-9d64-47fa-b83c-4b49393bd161" providerId="ADAL" clId="{726CCACD-1053-6A4E-98B7-032350BFA9C4}" dt="2019-11-04T12:38:45.729" v="5"/>
        <pc:sldMkLst>
          <pc:docMk/>
          <pc:sldMk cId="354679795" sldId="268"/>
        </pc:sldMkLst>
      </pc:sldChg>
      <pc:sldChg chg="add">
        <pc:chgData name="Chris Droessler" userId="625c3661-9d64-47fa-b83c-4b49393bd161" providerId="ADAL" clId="{726CCACD-1053-6A4E-98B7-032350BFA9C4}" dt="2019-11-04T12:40:24.705" v="45"/>
        <pc:sldMkLst>
          <pc:docMk/>
          <pc:sldMk cId="3928822900" sldId="549"/>
        </pc:sldMkLst>
      </pc:sldChg>
      <pc:sldChg chg="add">
        <pc:chgData name="Chris Droessler" userId="625c3661-9d64-47fa-b83c-4b49393bd161" providerId="ADAL" clId="{726CCACD-1053-6A4E-98B7-032350BFA9C4}" dt="2019-11-04T12:41:17.359" v="52"/>
        <pc:sldMkLst>
          <pc:docMk/>
          <pc:sldMk cId="32531782" sldId="817"/>
        </pc:sldMkLst>
      </pc:sldChg>
      <pc:sldChg chg="add">
        <pc:chgData name="Chris Droessler" userId="625c3661-9d64-47fa-b83c-4b49393bd161" providerId="ADAL" clId="{726CCACD-1053-6A4E-98B7-032350BFA9C4}" dt="2019-11-04T12:41:07.478" v="50"/>
        <pc:sldMkLst>
          <pc:docMk/>
          <pc:sldMk cId="683639959" sldId="818"/>
        </pc:sldMkLst>
      </pc:sldChg>
      <pc:sldChg chg="add">
        <pc:chgData name="Chris Droessler" userId="625c3661-9d64-47fa-b83c-4b49393bd161" providerId="ADAL" clId="{726CCACD-1053-6A4E-98B7-032350BFA9C4}" dt="2019-11-04T12:41:28.853" v="54"/>
        <pc:sldMkLst>
          <pc:docMk/>
          <pc:sldMk cId="2076646751" sldId="819"/>
        </pc:sldMkLst>
      </pc:sldChg>
      <pc:sldChg chg="add">
        <pc:chgData name="Chris Droessler" userId="625c3661-9d64-47fa-b83c-4b49393bd161" providerId="ADAL" clId="{726CCACD-1053-6A4E-98B7-032350BFA9C4}" dt="2019-11-04T12:40:39.969" v="47"/>
        <pc:sldMkLst>
          <pc:docMk/>
          <pc:sldMk cId="3148774109" sldId="849"/>
        </pc:sldMkLst>
      </pc:sldChg>
      <pc:sldChg chg="ord">
        <pc:chgData name="Chris Droessler" userId="625c3661-9d64-47fa-b83c-4b49393bd161" providerId="ADAL" clId="{726CCACD-1053-6A4E-98B7-032350BFA9C4}" dt="2019-11-04T12:38:45.729" v="5"/>
        <pc:sldMkLst>
          <pc:docMk/>
          <pc:sldMk cId="2390905533" sldId="879"/>
        </pc:sldMkLst>
      </pc:sldChg>
      <pc:sldChg chg="ord">
        <pc:chgData name="Chris Droessler" userId="625c3661-9d64-47fa-b83c-4b49393bd161" providerId="ADAL" clId="{726CCACD-1053-6A4E-98B7-032350BFA9C4}" dt="2019-11-04T12:38:50.784" v="6"/>
        <pc:sldMkLst>
          <pc:docMk/>
          <pc:sldMk cId="1591408810" sldId="884"/>
        </pc:sldMkLst>
      </pc:sldChg>
      <pc:sldChg chg="add">
        <pc:chgData name="Chris Droessler" userId="625c3661-9d64-47fa-b83c-4b49393bd161" providerId="ADAL" clId="{726CCACD-1053-6A4E-98B7-032350BFA9C4}" dt="2019-11-04T12:36:49.368" v="0"/>
        <pc:sldMkLst>
          <pc:docMk/>
          <pc:sldMk cId="240416206" sldId="905"/>
        </pc:sldMkLst>
      </pc:sldChg>
      <pc:sldChg chg="add">
        <pc:chgData name="Chris Droessler" userId="625c3661-9d64-47fa-b83c-4b49393bd161" providerId="ADAL" clId="{726CCACD-1053-6A4E-98B7-032350BFA9C4}" dt="2019-11-04T12:36:49.633" v="1"/>
        <pc:sldMkLst>
          <pc:docMk/>
          <pc:sldMk cId="1768247593" sldId="906"/>
        </pc:sldMkLst>
      </pc:sldChg>
      <pc:sldChg chg="add">
        <pc:chgData name="Chris Droessler" userId="625c3661-9d64-47fa-b83c-4b49393bd161" providerId="ADAL" clId="{726CCACD-1053-6A4E-98B7-032350BFA9C4}" dt="2019-11-04T12:36:49.963" v="2"/>
        <pc:sldMkLst>
          <pc:docMk/>
          <pc:sldMk cId="1097585509" sldId="907"/>
        </pc:sldMkLst>
      </pc:sldChg>
      <pc:sldChg chg="add">
        <pc:chgData name="Chris Droessler" userId="625c3661-9d64-47fa-b83c-4b49393bd161" providerId="ADAL" clId="{726CCACD-1053-6A4E-98B7-032350BFA9C4}" dt="2019-11-04T12:36:53.298" v="3"/>
        <pc:sldMkLst>
          <pc:docMk/>
          <pc:sldMk cId="29264956" sldId="908"/>
        </pc:sldMkLst>
      </pc:sldChg>
      <pc:sldChg chg="add">
        <pc:chgData name="Chris Droessler" userId="625c3661-9d64-47fa-b83c-4b49393bd161" providerId="ADAL" clId="{726CCACD-1053-6A4E-98B7-032350BFA9C4}" dt="2019-11-04T12:36:53.669" v="4"/>
        <pc:sldMkLst>
          <pc:docMk/>
          <pc:sldMk cId="317439390" sldId="909"/>
        </pc:sldMkLst>
      </pc:sldChg>
      <pc:sldChg chg="add">
        <pc:chgData name="Chris Droessler" userId="625c3661-9d64-47fa-b83c-4b49393bd161" providerId="ADAL" clId="{726CCACD-1053-6A4E-98B7-032350BFA9C4}" dt="2019-11-04T12:39:01.534" v="7"/>
        <pc:sldMkLst>
          <pc:docMk/>
          <pc:sldMk cId="4294049346" sldId="910"/>
        </pc:sldMkLst>
      </pc:sldChg>
    </pc:docChg>
  </pc:docChgLst>
  <pc:docChgLst>
    <pc:chgData name="Chris Droessler" userId="625c3661-9d64-47fa-b83c-4b49393bd161" providerId="ADAL" clId="{19D48EC6-9A5B-E04B-8E9F-4C58D6877A52}"/>
    <pc:docChg chg="custSel addSld delSld modSld sldOrd">
      <pc:chgData name="Chris Droessler" userId="625c3661-9d64-47fa-b83c-4b49393bd161" providerId="ADAL" clId="{19D48EC6-9A5B-E04B-8E9F-4C58D6877A52}" dt="2019-10-17T12:22:10.615" v="11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11/21/19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11/21/19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occharlotte.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edward_bowman@davidsonccc.edu"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scuilettif@nccommunitycolleges.edu"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1400" dirty="0">
                <a:latin typeface="Arial" charset="0"/>
                <a:ea typeface="ヒラギノ角ゴ Pro W3" charset="0"/>
                <a:cs typeface="Arial" charset="0"/>
              </a:rPr>
              <a:t>We are here to help promote the great jobs, often unknown, in the great state of North Carolina.</a:t>
            </a:r>
          </a:p>
          <a:p>
            <a:endParaRPr lang="en-US" sz="1400" dirty="0"/>
          </a:p>
          <a:p>
            <a:endParaRPr lang="en-US" sz="1400" dirty="0"/>
          </a:p>
          <a:p>
            <a:r>
              <a:rPr lang="en-US" sz="1400" dirty="0"/>
              <a:t>Through these monthly meetings, we are going to let you know about some great career opportunities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Bring in special guests to let you know about the great career opportunities in North Carolina.</a:t>
            </a:r>
          </a:p>
          <a:p>
            <a:endParaRPr lang="en-US" sz="1400" dirty="0"/>
          </a:p>
          <a:p>
            <a:r>
              <a:rPr lang="en-US" sz="1400" dirty="0"/>
              <a:t>Please download this PowerPoint file and use it anyway you can to help get folks on a career pathway.</a:t>
            </a:r>
          </a:p>
          <a:p>
            <a:r>
              <a:rPr lang="en-US" sz="1400" dirty="0"/>
              <a:t>The reference showing from where the information was found, as well as the contact information for our guests is in the Notes section under each slide.</a:t>
            </a:r>
          </a:p>
          <a:p>
            <a:endParaRPr lang="en-US" sz="1400" dirty="0"/>
          </a:p>
          <a:p>
            <a:r>
              <a:rPr lang="en-US" sz="1400" dirty="0"/>
              <a:t>Get the PowerPoint on our </a:t>
            </a:r>
            <a:r>
              <a:rPr lang="en-US" sz="1400" dirty="0" err="1"/>
              <a:t>NCPerkins.org</a:t>
            </a:r>
            <a:r>
              <a:rPr lang="en-US" sz="1400" dirty="0"/>
              <a:t> website on our Presentations and Webinars page.  </a:t>
            </a:r>
          </a:p>
          <a:p>
            <a:r>
              <a:rPr lang="en-US" sz="1400" dirty="0"/>
              <a:t>Here is the direct address on the screen.</a:t>
            </a:r>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a:t>
            </a:r>
          </a:p>
          <a:p>
            <a:pPr eaLnBrk="1" hangingPunct="1">
              <a:spcBef>
                <a:spcPct val="0"/>
              </a:spcBef>
              <a:spcAft>
                <a:spcPct val="30000"/>
              </a:spcAft>
            </a:pPr>
            <a:r>
              <a:rPr lang="en-US" dirty="0">
                <a:latin typeface="Arial" charset="0"/>
                <a:ea typeface="ヒラギノ角ゴ Pro W3" charset="0"/>
                <a:cs typeface="Arial" charset="0"/>
              </a:rPr>
              <a:t>Dr. Bob </a:t>
            </a:r>
            <a:r>
              <a:rPr lang="en-US" dirty="0" err="1">
                <a:latin typeface="Arial" charset="0"/>
                <a:ea typeface="ヒラギノ角ゴ Pro W3" charset="0"/>
                <a:cs typeface="Arial" charset="0"/>
              </a:rPr>
              <a:t>Witchger</a:t>
            </a:r>
            <a:r>
              <a:rPr lang="en-US" dirty="0">
                <a:latin typeface="Arial" charset="0"/>
                <a:ea typeface="ヒラギノ角ゴ Pro W3" charset="0"/>
                <a:cs typeface="Arial" charset="0"/>
              </a:rPr>
              <a:t> </a:t>
            </a:r>
          </a:p>
          <a:p>
            <a:pPr eaLnBrk="1" hangingPunct="1">
              <a:spcBef>
                <a:spcPct val="0"/>
              </a:spcBef>
              <a:spcAft>
                <a:spcPct val="30000"/>
              </a:spcAft>
            </a:pPr>
            <a:r>
              <a:rPr lang="en-US" dirty="0">
                <a:latin typeface="Arial" charset="0"/>
                <a:ea typeface="ヒラギノ角ゴ Pro W3" charset="0"/>
                <a:cs typeface="Arial" charset="0"/>
              </a:rPr>
              <a:t>919-807-7126</a:t>
            </a:r>
          </a:p>
          <a:p>
            <a:pPr eaLnBrk="1" hangingPunct="1">
              <a:spcBef>
                <a:spcPct val="0"/>
              </a:spcBef>
              <a:spcAft>
                <a:spcPct val="30000"/>
              </a:spcAft>
            </a:pPr>
            <a:r>
              <a:rPr lang="en-US" dirty="0" err="1">
                <a:latin typeface="Arial" charset="0"/>
                <a:ea typeface="ヒラギノ角ゴ Pro W3" charset="0"/>
                <a:cs typeface="Arial" charset="0"/>
              </a:rPr>
              <a:t>witchgerb@nccommunitycolleges.edu</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Chris </a:t>
            </a:r>
            <a:r>
              <a:rPr lang="en-US" dirty="0" err="1">
                <a:latin typeface="Arial" charset="0"/>
                <a:ea typeface="ヒラギノ角ゴ Pro W3" charset="0"/>
                <a:cs typeface="Arial" charset="0"/>
              </a:rPr>
              <a:t>Droessler</a:t>
            </a:r>
            <a:r>
              <a:rPr lang="en-US" dirty="0">
                <a:latin typeface="Arial" charset="0"/>
                <a:ea typeface="ヒラギノ角ゴ Pro W3" charset="0"/>
                <a:cs typeface="Arial" charset="0"/>
              </a:rPr>
              <a:t> </a:t>
            </a:r>
          </a:p>
          <a:p>
            <a:pPr eaLnBrk="1" hangingPunct="1">
              <a:spcBef>
                <a:spcPct val="0"/>
              </a:spcBef>
              <a:spcAft>
                <a:spcPct val="30000"/>
              </a:spcAft>
            </a:pPr>
            <a:r>
              <a:rPr lang="en-US" dirty="0">
                <a:latin typeface="Arial" charset="0"/>
                <a:ea typeface="ヒラギノ角ゴ Pro W3" charset="0"/>
                <a:cs typeface="Arial" charset="0"/>
              </a:rPr>
              <a:t>919-807-7068</a:t>
            </a:r>
          </a:p>
          <a:p>
            <a:pPr eaLnBrk="1" hangingPunct="1">
              <a:spcBef>
                <a:spcPct val="0"/>
              </a:spcBef>
              <a:spcAft>
                <a:spcPct val="30000"/>
              </a:spcAft>
            </a:pPr>
            <a:r>
              <a:rPr lang="en-US" dirty="0" err="1">
                <a:latin typeface="Arial" charset="0"/>
                <a:ea typeface="ヒラギノ角ゴ Pro W3" charset="0"/>
                <a:cs typeface="Arial" charset="0"/>
              </a:rPr>
              <a:t>droesslerc@nccommunitycolleges.edu</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a:p>
            <a:pPr eaLnBrk="1" hangingPunct="1">
              <a:spcBef>
                <a:spcPct val="0"/>
              </a:spcBef>
              <a:spcAft>
                <a:spcPct val="30000"/>
              </a:spcAft>
            </a:pPr>
            <a:r>
              <a:rPr lang="en-US" dirty="0">
                <a:latin typeface="Arial" charset="0"/>
                <a:ea typeface="ヒラギノ角ゴ Pro W3" charset="0"/>
                <a:cs typeface="Arial" charset="0"/>
              </a:rPr>
              <a:t>Cheryl Cox </a:t>
            </a:r>
          </a:p>
          <a:p>
            <a:pPr eaLnBrk="1" hangingPunct="1">
              <a:spcBef>
                <a:spcPct val="0"/>
              </a:spcBef>
              <a:spcAft>
                <a:spcPct val="30000"/>
              </a:spcAft>
            </a:pPr>
            <a:r>
              <a:rPr lang="en-US" dirty="0">
                <a:latin typeface="Arial" charset="0"/>
                <a:ea typeface="ヒラギノ角ゴ Pro W3" charset="0"/>
                <a:cs typeface="Arial" charset="0"/>
              </a:rPr>
              <a:t>919-807-3814</a:t>
            </a:r>
          </a:p>
          <a:p>
            <a:pPr eaLnBrk="1" hangingPunct="1">
              <a:spcBef>
                <a:spcPct val="0"/>
              </a:spcBef>
              <a:spcAft>
                <a:spcPct val="30000"/>
              </a:spcAft>
            </a:pPr>
            <a:r>
              <a:rPr lang="en-US" dirty="0" err="1">
                <a:latin typeface="Arial" charset="0"/>
                <a:ea typeface="ヒラギノ角ゴ Pro W3" charset="0"/>
                <a:cs typeface="Arial" charset="0"/>
              </a:rPr>
              <a:t>cheryl.cox@dpi.nc.gov</a:t>
            </a:r>
            <a:endParaRPr lang="en-US" dirty="0">
              <a:latin typeface="Arial" charset="0"/>
              <a:ea typeface="ヒラギノ角ゴ Pro W3" charset="0"/>
              <a:cs typeface="Arial" charset="0"/>
            </a:endParaRPr>
          </a:p>
          <a:p>
            <a:pPr eaLnBrk="1" hangingPunct="1">
              <a:spcBef>
                <a:spcPct val="0"/>
              </a:spcBef>
              <a:spcAft>
                <a:spcPct val="30000"/>
              </a:spcAft>
            </a:pPr>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272450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Kathryn P. </a:t>
            </a:r>
            <a:r>
              <a:rPr lang="en-US" sz="1400" err="1"/>
              <a:t>Castelloes</a:t>
            </a:r>
            <a:r>
              <a:rPr lang="en-US" sz="1400"/>
              <a:t>, </a:t>
            </a:r>
            <a:r>
              <a:rPr lang="en-US" sz="1400" err="1"/>
              <a:t>ApprenticeshipNC</a:t>
            </a:r>
            <a:endParaRPr lang="en-US" sz="1400"/>
          </a:p>
          <a:p>
            <a:endParaRPr lang="en-US" sz="1400"/>
          </a:p>
          <a:p>
            <a:r>
              <a:rPr lang="en-US" sz="1400"/>
              <a:t>919.807.6991 - Office  </a:t>
            </a:r>
          </a:p>
          <a:p>
            <a:endParaRPr lang="en-US" sz="1400"/>
          </a:p>
          <a:p>
            <a:r>
              <a:rPr lang="en-US" sz="1400" err="1"/>
              <a:t>Castelloesk@nccommunitycolleges.edu</a:t>
            </a:r>
            <a:endParaRPr lang="en-US" sz="1400"/>
          </a:p>
          <a:p>
            <a:endParaRPr lang="en-US" sz="1400"/>
          </a:p>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311552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apprentice competing in the HVAC competition at the state fair troubleshooting a gas furnace</a:t>
            </a:r>
          </a:p>
          <a:p>
            <a:endParaRPr lang="en-US" dirty="0"/>
          </a:p>
          <a:p>
            <a:endParaRPr lang="en-US" dirty="0"/>
          </a:p>
          <a:p>
            <a:r>
              <a:rPr lang="en-US" dirty="0"/>
              <a:t>For over 65 years, Registered Apprentice contests have been a part of the NC State Fair.</a:t>
            </a:r>
          </a:p>
          <a:p>
            <a:r>
              <a:rPr lang="en-US" dirty="0"/>
              <a:t>near the chickens at the NC State Fair</a:t>
            </a:r>
          </a:p>
          <a:p>
            <a:endParaRPr lang="en-US" dirty="0"/>
          </a:p>
          <a:p>
            <a:r>
              <a:rPr lang="en-US" dirty="0"/>
              <a:t>https://</a:t>
            </a:r>
            <a:r>
              <a:rPr lang="en-US" dirty="0" err="1"/>
              <a:t>www.apprenticeshipnc.com</a:t>
            </a:r>
            <a:r>
              <a:rPr lang="en-US" dirty="0"/>
              <a:t>/events/apprentice-contests-state-fair-oct-21-27-2019</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379781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apprentice competing in the HVAC competition at the state fair troubleshooting a gas furnace</a:t>
            </a:r>
          </a:p>
          <a:p>
            <a:endParaRPr lang="en-US" dirty="0"/>
          </a:p>
          <a:p>
            <a:endParaRPr lang="en-US" dirty="0"/>
          </a:p>
          <a:p>
            <a:r>
              <a:rPr lang="en-US" dirty="0"/>
              <a:t>For over 65 years, Registered Apprentice contests have been a part of the NC State Fair.</a:t>
            </a:r>
          </a:p>
          <a:p>
            <a:r>
              <a:rPr lang="en-US" dirty="0"/>
              <a:t>near the chickens at the NC State Fair</a:t>
            </a:r>
          </a:p>
          <a:p>
            <a:endParaRPr lang="en-US" dirty="0"/>
          </a:p>
          <a:p>
            <a:r>
              <a:rPr lang="en-US" dirty="0"/>
              <a:t>https://</a:t>
            </a:r>
            <a:r>
              <a:rPr lang="en-US" dirty="0" err="1"/>
              <a:t>www.apprenticeshipnc.com</a:t>
            </a:r>
            <a:r>
              <a:rPr lang="en-US" dirty="0"/>
              <a:t>/events/apprentice-contests-state-fair-oct-21-27-2019</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1573461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www.apprenticeshipnc.com</a:t>
            </a:r>
            <a:r>
              <a:rPr lang="en-US" dirty="0"/>
              <a:t>/events/apprenticesipnc-annual-conference-march-5-6-2020</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3175005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14</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760681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Dru</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Drury Fulcher, M.Ed., SPHR</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Brady, Director of Training and Development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1915 N. Church St.</a:t>
            </a:r>
          </a:p>
          <a:p>
            <a:r>
              <a:rPr lang="en-US" sz="1200" kern="1200" dirty="0">
                <a:solidFill>
                  <a:schemeClr val="tx1"/>
                </a:solidFill>
                <a:effectLst/>
                <a:latin typeface="+mn-lt"/>
                <a:ea typeface="+mn-ea"/>
                <a:cs typeface="+mn-cs"/>
              </a:rPr>
              <a:t>Greensboro, NC 27405</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Mobile: (336) 317-9832</a:t>
            </a:r>
          </a:p>
          <a:p>
            <a:endParaRPr lang="en-US" dirty="0"/>
          </a:p>
          <a:p>
            <a:r>
              <a:rPr lang="en-US" dirty="0"/>
              <a:t>Fulcher, Drury &lt;</a:t>
            </a:r>
            <a:r>
              <a:rPr lang="en-US" dirty="0" err="1"/>
              <a:t>Drury.Fulcher@bradyservices.com</a:t>
            </a:r>
            <a:r>
              <a:rPr lang="en-US" dirty="0"/>
              <a:t>&gt;</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382148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We have customers across multiple industries and markets, both in the public and private sector.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Colleges</a:t>
            </a:r>
            <a:r>
              <a:rPr lang="en-US" sz="1400" kern="1200" baseline="0" dirty="0">
                <a:solidFill>
                  <a:schemeClr val="tx1"/>
                </a:solidFill>
                <a:effectLst/>
                <a:latin typeface="+mn-lt"/>
                <a:ea typeface="+mn-ea"/>
                <a:cs typeface="+mn-cs"/>
              </a:rPr>
              <a:t> and universities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K-12 school systems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Healthcare and Pharma</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Military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Commercial Real Estate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223495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Brady provides customers with a diverse range of HVAC and building solutions, including mechanical systems, building automation and controls, energy saving solutions, security, electrical services, and parts and supplies.</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102150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Brady also partners with other best in class manufacturers to provide products that provide solutions to meet an array of customer needs.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can provide specialized technology such as ice storage systems, swimming pool dehumidifiers, and UV lighting in addition to standard equipment and systems such as modular chillers, outside air, energy recovery units, and high efficiency boilers.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support our clients, we have six Brady Parts Centers located throughout the state. We provide parts for all Trane equipment and needed service supplies for all preventative maintenance needs. Our parts locations have access to an extensive inventory and can help locate the parts needed to reduce equipment downtime. </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335732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r>
              <a:rPr lang="en-US" sz="1200" dirty="0">
                <a:solidFill>
                  <a:srgbClr val="FFFFFF"/>
                </a:solidFill>
                <a:latin typeface="Gotham Book"/>
                <a:cs typeface="Gotham Book"/>
              </a:rPr>
              <a:t>An extensive sales and engineering team in excess of xx members who will be trained and incentivized to sell various products</a:t>
            </a:r>
          </a:p>
          <a:p>
            <a:pPr marL="171450" indent="-171450">
              <a:lnSpc>
                <a:spcPct val="150000"/>
              </a:lnSpc>
              <a:buFont typeface="Arial" panose="020B0604020202020204" pitchFamily="34" charset="0"/>
              <a:buChar char="•"/>
            </a:pPr>
            <a:r>
              <a:rPr lang="en-US" sz="1200" dirty="0">
                <a:solidFill>
                  <a:srgbClr val="FFFFFF"/>
                </a:solidFill>
                <a:latin typeface="Gotham Book"/>
                <a:cs typeface="Gotham Book"/>
              </a:rPr>
              <a:t>Brady has longstanding relationships with A</a:t>
            </a:r>
            <a:r>
              <a:rPr lang="en-US" sz="1200" baseline="0" dirty="0">
                <a:solidFill>
                  <a:srgbClr val="FFFFFF"/>
                </a:solidFill>
                <a:latin typeface="Gotham Book"/>
                <a:cs typeface="Gotham Book"/>
              </a:rPr>
              <a:t> &amp; E firms across North and South Carolina, and will leverage those relationships in order to solidify preferred products where applicable.</a:t>
            </a:r>
            <a:endParaRPr lang="en-US" sz="1200" dirty="0">
              <a:solidFill>
                <a:srgbClr val="FFFFFF"/>
              </a:solidFill>
              <a:latin typeface="Gotham Book"/>
              <a:cs typeface="Gotham Book"/>
            </a:endParaRPr>
          </a:p>
          <a:p>
            <a:pPr marL="171450" indent="-171450">
              <a:lnSpc>
                <a:spcPct val="150000"/>
              </a:lnSpc>
              <a:buFont typeface="Arial" panose="020B0604020202020204" pitchFamily="34" charset="0"/>
              <a:buChar char="•"/>
            </a:pPr>
            <a:r>
              <a:rPr lang="en-US" sz="1200" dirty="0">
                <a:solidFill>
                  <a:srgbClr val="FFFFFF"/>
                </a:solidFill>
                <a:latin typeface="Gotham Book"/>
                <a:cs typeface="Gotham Book"/>
              </a:rPr>
              <a:t>Product support from our</a:t>
            </a:r>
            <a:r>
              <a:rPr lang="en-US" sz="1200" baseline="0" dirty="0">
                <a:solidFill>
                  <a:srgbClr val="FFFFFF"/>
                </a:solidFill>
                <a:latin typeface="Gotham Book"/>
                <a:cs typeface="Gotham Book"/>
              </a:rPr>
              <a:t> trained and experienced technician team.  </a:t>
            </a:r>
            <a:endParaRPr lang="en-US" sz="1200" dirty="0">
              <a:solidFill>
                <a:srgbClr val="FFFFFF"/>
              </a:solidFill>
              <a:latin typeface="Gotham Book"/>
              <a:cs typeface="Gotham Book"/>
            </a:endParaRP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Gotham Book"/>
                <a:cs typeface="Gotham Book"/>
              </a:rPr>
              <a:t>Brady</a:t>
            </a:r>
            <a:r>
              <a:rPr lang="en-US" sz="1200" baseline="0" dirty="0">
                <a:solidFill>
                  <a:srgbClr val="FFFFFF"/>
                </a:solidFill>
                <a:latin typeface="Gotham Book"/>
                <a:cs typeface="Gotham Book"/>
              </a:rPr>
              <a:t> has the c</a:t>
            </a:r>
            <a:r>
              <a:rPr lang="en-US" sz="1200" dirty="0">
                <a:solidFill>
                  <a:srgbClr val="FFFFFF"/>
                </a:solidFill>
                <a:latin typeface="Gotham Book"/>
                <a:cs typeface="Gotham Book"/>
              </a:rPr>
              <a:t>apability to provide in-house engineering, operational, technical, and end-user training to support products sold within our territory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22260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626626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22</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611158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2333600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24</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118915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Margaret Thornton</a:t>
            </a:r>
          </a:p>
          <a:p>
            <a:r>
              <a:rPr lang="en-US" sz="1200" b="0" i="0" u="none" strike="noStrike" kern="1200" dirty="0">
                <a:solidFill>
                  <a:schemeClr val="tx1"/>
                </a:solidFill>
                <a:effectLst/>
                <a:latin typeface="+mn-lt"/>
                <a:ea typeface="+mn-ea"/>
                <a:cs typeface="+mn-cs"/>
              </a:rPr>
              <a:t>Central Piedmont Community College</a:t>
            </a:r>
          </a:p>
          <a:p>
            <a:r>
              <a:rPr lang="en-US" sz="1200" b="0" i="0" u="none" strike="noStrike" kern="1200" dirty="0">
                <a:solidFill>
                  <a:schemeClr val="tx1"/>
                </a:solidFill>
                <a:effectLst/>
                <a:latin typeface="+mn-lt"/>
                <a:ea typeface="+mn-ea"/>
                <a:cs typeface="+mn-cs"/>
              </a:rPr>
              <a:t>CTE Coordinator Harper Campus</a:t>
            </a:r>
          </a:p>
          <a:p>
            <a:r>
              <a:rPr lang="en-US" sz="1200" b="0" i="0" u="none" strike="noStrike" kern="1200" dirty="0">
                <a:solidFill>
                  <a:schemeClr val="tx1"/>
                </a:solidFill>
                <a:effectLst/>
                <a:latin typeface="+mn-lt"/>
                <a:ea typeface="+mn-ea"/>
                <a:cs typeface="+mn-cs"/>
              </a:rPr>
              <a:t>ROC Associate Director</a:t>
            </a:r>
          </a:p>
          <a:p>
            <a:r>
              <a:rPr lang="en-US" sz="1200" b="0" i="0" u="sng" strike="noStrike" kern="1200" dirty="0">
                <a:solidFill>
                  <a:schemeClr val="tx1"/>
                </a:solidFill>
                <a:effectLst/>
                <a:latin typeface="+mn-lt"/>
                <a:ea typeface="+mn-ea"/>
                <a:cs typeface="+mn-cs"/>
                <a:hlinkClick r:id="rId3" tooltip="Original URL:&#10;http://www.roccharlotte.org/&#10;&#10;Click to follow link."/>
              </a:rPr>
              <a:t>www.roccharlotte.org</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704 – 330 -2722 ext. 7451</a:t>
            </a:r>
          </a:p>
          <a:p>
            <a:r>
              <a:rPr lang="en-US" sz="1200" b="0" i="0" u="none" strike="noStrike" kern="1200" dirty="0">
                <a:solidFill>
                  <a:schemeClr val="tx1"/>
                </a:solidFill>
                <a:effectLst/>
                <a:latin typeface="+mn-lt"/>
                <a:ea typeface="+mn-ea"/>
                <a:cs typeface="+mn-cs"/>
              </a:rPr>
              <a:t>Mobile: 704-293-9839</a:t>
            </a:r>
          </a:p>
          <a:p>
            <a:r>
              <a:rPr lang="en-US" sz="1200" b="0" i="0" u="none" strike="noStrike" kern="1200" dirty="0" err="1">
                <a:solidFill>
                  <a:schemeClr val="tx1"/>
                </a:solidFill>
                <a:effectLst/>
                <a:latin typeface="+mn-lt"/>
                <a:ea typeface="+mn-ea"/>
                <a:cs typeface="+mn-cs"/>
              </a:rPr>
              <a:t>cpcc.edu</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2509004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31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217929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a:t>
            </a:r>
          </a:p>
          <a:p>
            <a:endParaRPr lang="en-US" dirty="0"/>
          </a:p>
          <a:p>
            <a:r>
              <a:rPr lang="en-US" sz="1200" b="1" i="0" u="none" strike="noStrike" kern="1200" dirty="0">
                <a:solidFill>
                  <a:schemeClr val="tx1"/>
                </a:solidFill>
                <a:effectLst/>
                <a:latin typeface="+mn-lt"/>
                <a:ea typeface="+mn-ea"/>
                <a:cs typeface="+mn-cs"/>
              </a:rPr>
              <a:t>Bruce Bowman</a:t>
            </a:r>
            <a:br>
              <a:rPr lang="en-US" sz="12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Faculty </a:t>
            </a:r>
            <a:br>
              <a:rPr lang="en-US" sz="12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Air Conditioning, Heating &amp; Refrigeration </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Davidson County Community College</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P.O. Box 1287</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Lexington, NC 27293-1287</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(336)249-8186 EXT.6103</a:t>
            </a:r>
            <a:br>
              <a:rPr lang="en-US" sz="12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Office: Finch 111</a:t>
            </a:r>
            <a:br>
              <a:rPr lang="en-US" sz="1200" b="1" i="0" u="none" strike="noStrike" kern="1200" dirty="0">
                <a:solidFill>
                  <a:schemeClr val="tx1"/>
                </a:solidFill>
                <a:effectLst/>
                <a:latin typeface="+mn-lt"/>
                <a:ea typeface="+mn-ea"/>
                <a:cs typeface="+mn-cs"/>
              </a:rPr>
            </a:br>
            <a:r>
              <a:rPr lang="en-US" sz="1200" b="1" i="0" u="sng" strike="noStrike" kern="1200" dirty="0">
                <a:solidFill>
                  <a:schemeClr val="tx1"/>
                </a:solidFill>
                <a:effectLst/>
                <a:latin typeface="+mn-lt"/>
                <a:ea typeface="+mn-ea"/>
                <a:cs typeface="+mn-cs"/>
                <a:hlinkClick r:id="rId3"/>
              </a:rPr>
              <a:t>bruce_bowman@davidsonccc.edu</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32</a:t>
            </a:fld>
            <a:endParaRPr lang="en-US"/>
          </a:p>
        </p:txBody>
      </p:sp>
    </p:spTree>
    <p:extLst>
      <p:ext uri="{BB962C8B-B14F-4D97-AF65-F5344CB8AC3E}">
        <p14:creationId xmlns:p14="http://schemas.microsoft.com/office/powerpoint/2010/main" val="3198137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33</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2016756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 Gary Muller, MBA,  CPA</a:t>
            </a:r>
            <a:br>
              <a:rPr lang="en-US" dirty="0"/>
            </a:br>
            <a:r>
              <a:rPr lang="en-US" sz="1200" b="0" i="0" u="none" strike="noStrike" kern="1200" dirty="0">
                <a:solidFill>
                  <a:schemeClr val="tx1"/>
                </a:solidFill>
                <a:effectLst/>
                <a:latin typeface="+mn-lt"/>
                <a:ea typeface="+mn-ea"/>
                <a:cs typeface="+mn-cs"/>
              </a:rPr>
              <a:t>Dean, School of Workforce Development and the Arts</a:t>
            </a:r>
            <a:br>
              <a:rPr lang="en-US" dirty="0"/>
            </a:br>
            <a:r>
              <a:rPr lang="en-US" sz="1200" b="0" i="0" u="none" strike="noStrike" kern="1200" dirty="0">
                <a:solidFill>
                  <a:schemeClr val="tx1"/>
                </a:solidFill>
                <a:effectLst/>
                <a:latin typeface="+mn-lt"/>
                <a:ea typeface="+mn-ea"/>
                <a:cs typeface="+mn-cs"/>
              </a:rPr>
              <a:t>Catawba Valley Community College</a:t>
            </a:r>
            <a:br>
              <a:rPr lang="en-US" dirty="0"/>
            </a:br>
            <a:r>
              <a:rPr lang="en-US" sz="1200" b="0" i="0" u="none" strike="noStrike" kern="1200" dirty="0">
                <a:solidFill>
                  <a:schemeClr val="tx1"/>
                </a:solidFill>
                <a:effectLst/>
                <a:latin typeface="+mn-lt"/>
                <a:ea typeface="+mn-ea"/>
                <a:cs typeface="+mn-cs"/>
              </a:rPr>
              <a:t>828-327-7000 Ext 4672</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34</a:t>
            </a:fld>
            <a:endParaRPr lang="en-US"/>
          </a:p>
        </p:txBody>
      </p:sp>
    </p:spTree>
    <p:extLst>
      <p:ext uri="{BB962C8B-B14F-4D97-AF65-F5344CB8AC3E}">
        <p14:creationId xmlns:p14="http://schemas.microsoft.com/office/powerpoint/2010/main" val="2878013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80,400 Square Feet</a:t>
            </a:r>
          </a:p>
          <a:p>
            <a:endParaRPr lang="en-US" dirty="0"/>
          </a:p>
          <a:p>
            <a:r>
              <a:rPr lang="en-US" sz="1200" b="0" i="0" kern="1200" dirty="0">
                <a:solidFill>
                  <a:schemeClr val="tx1"/>
                </a:solidFill>
                <a:effectLst/>
                <a:latin typeface="+mn-lt"/>
                <a:ea typeface="+mn-ea"/>
                <a:cs typeface="+mn-cs"/>
              </a:rPr>
              <a:t>Technology and engineering programs, including Computer Engineering Technology, Electrical Engineering Technology, Computer Integrated Machining, Electronics Engineering Technology, Automotive Systems Technology, Welding, Mechanical Engineering Technology, Mechatronics and Robotics, and Heating/Ventilation and Air Conditioning.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building includes state-of-the-art classrooms, offices, HVAC lab/shop areas, welding lab/shop areas, automotive lab/shop areas, machining and CNC lab/shop area, and an engineering department, which includes: mechatronics/PLC lab, CET-EET lab, electrical wiring lab, robotics lab, 3D printing lab, computer labs, break alcoves, a lounge/media center, meeting rooms, and an open main lobby area for students to gather</a:t>
            </a:r>
            <a:endParaRPr lang="en-US" dirty="0"/>
          </a:p>
        </p:txBody>
      </p:sp>
      <p:sp>
        <p:nvSpPr>
          <p:cNvPr id="4" name="Slide Number Placeholder 3"/>
          <p:cNvSpPr>
            <a:spLocks noGrp="1"/>
          </p:cNvSpPr>
          <p:nvPr>
            <p:ph type="sldNum" sz="quarter" idx="10"/>
          </p:nvPr>
        </p:nvSpPr>
        <p:spPr/>
        <p:txBody>
          <a:bodyPr/>
          <a:lstStyle/>
          <a:p>
            <a:fld id="{6A77C179-195B-489D-9C57-5894065D253E}" type="slidenum">
              <a:rPr lang="en-US" smtClean="0"/>
              <a:t>35</a:t>
            </a:fld>
            <a:endParaRPr lang="en-US"/>
          </a:p>
        </p:txBody>
      </p:sp>
    </p:spTree>
    <p:extLst>
      <p:ext uri="{BB962C8B-B14F-4D97-AF65-F5344CB8AC3E}">
        <p14:creationId xmlns:p14="http://schemas.microsoft.com/office/powerpoint/2010/main" val="728857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25-30 full time student enrolled</a:t>
            </a:r>
          </a:p>
          <a:p>
            <a:r>
              <a:rPr lang="en-US" dirty="0"/>
              <a:t>Afternoon</a:t>
            </a:r>
            <a:r>
              <a:rPr lang="en-US" baseline="0" dirty="0"/>
              <a:t> program </a:t>
            </a:r>
            <a:endParaRPr lang="en-US" dirty="0"/>
          </a:p>
        </p:txBody>
      </p:sp>
      <p:sp>
        <p:nvSpPr>
          <p:cNvPr id="4" name="Slide Number Placeholder 3"/>
          <p:cNvSpPr>
            <a:spLocks noGrp="1"/>
          </p:cNvSpPr>
          <p:nvPr>
            <p:ph type="sldNum" sz="quarter" idx="10"/>
          </p:nvPr>
        </p:nvSpPr>
        <p:spPr/>
        <p:txBody>
          <a:bodyPr/>
          <a:lstStyle/>
          <a:p>
            <a:fld id="{6A77C179-195B-489D-9C57-5894065D253E}" type="slidenum">
              <a:rPr lang="en-US" smtClean="0"/>
              <a:t>37</a:t>
            </a:fld>
            <a:endParaRPr lang="en-US"/>
          </a:p>
        </p:txBody>
      </p:sp>
    </p:spTree>
    <p:extLst>
      <p:ext uri="{BB962C8B-B14F-4D97-AF65-F5344CB8AC3E}">
        <p14:creationId xmlns:p14="http://schemas.microsoft.com/office/powerpoint/2010/main" val="234478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3</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dirty="0"/>
              <a:t>North Carolina </a:t>
            </a:r>
            <a:r>
              <a:rPr lang="en-US" dirty="0"/>
              <a:t>Masonry Contractors Association hosted this big career exploration event last week in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Gold Hill, North Carolina (between Greensboro and Charlotte)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had mason competitions and information tents,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did this to introduce high school students to the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an event like this is going to happen in your part of the state, please let us know.</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3286700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25-30 full time student enrolled</a:t>
            </a:r>
          </a:p>
          <a:p>
            <a:r>
              <a:rPr lang="en-US" dirty="0"/>
              <a:t>Afternoon</a:t>
            </a:r>
            <a:r>
              <a:rPr lang="en-US" baseline="0" dirty="0"/>
              <a:t> program </a:t>
            </a:r>
            <a:endParaRPr lang="en-US" dirty="0"/>
          </a:p>
        </p:txBody>
      </p:sp>
      <p:sp>
        <p:nvSpPr>
          <p:cNvPr id="4" name="Slide Number Placeholder 3"/>
          <p:cNvSpPr>
            <a:spLocks noGrp="1"/>
          </p:cNvSpPr>
          <p:nvPr>
            <p:ph type="sldNum" sz="quarter" idx="10"/>
          </p:nvPr>
        </p:nvSpPr>
        <p:spPr/>
        <p:txBody>
          <a:bodyPr/>
          <a:lstStyle/>
          <a:p>
            <a:fld id="{6A77C179-195B-489D-9C57-5894065D253E}" type="slidenum">
              <a:rPr lang="en-US" smtClean="0"/>
              <a:t>38</a:t>
            </a:fld>
            <a:endParaRPr lang="en-US"/>
          </a:p>
        </p:txBody>
      </p:sp>
    </p:spTree>
    <p:extLst>
      <p:ext uri="{BB962C8B-B14F-4D97-AF65-F5344CB8AC3E}">
        <p14:creationId xmlns:p14="http://schemas.microsoft.com/office/powerpoint/2010/main" val="3592394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42</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2441996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Frank </a:t>
            </a:r>
            <a:r>
              <a:rPr lang="en-US" sz="1200" u="none" strike="noStrike" kern="1200" dirty="0" err="1">
                <a:solidFill>
                  <a:schemeClr val="tx1"/>
                </a:solidFill>
                <a:effectLst/>
                <a:latin typeface="+mn-lt"/>
                <a:ea typeface="+mn-ea"/>
                <a:cs typeface="+mn-cs"/>
              </a:rPr>
              <a:t>Scuiletti</a:t>
            </a:r>
            <a:r>
              <a:rPr lang="en-US" sz="1200" u="none" strike="noStrike" kern="1200" dirty="0">
                <a:solidFill>
                  <a:schemeClr val="tx1"/>
                </a:solidFill>
                <a:effectLst/>
                <a:latin typeface="+mn-lt"/>
                <a:ea typeface="+mn-ea"/>
                <a:cs typeface="+mn-cs"/>
              </a:rPr>
              <a:t> &lt;</a:t>
            </a:r>
            <a:r>
              <a:rPr lang="en-US" sz="1200" b="0" i="0" kern="1200" dirty="0">
                <a:solidFill>
                  <a:schemeClr val="tx1"/>
                </a:solidFill>
                <a:effectLst/>
                <a:latin typeface="+mn-lt"/>
                <a:ea typeface="+mn-ea"/>
                <a:cs typeface="+mn-cs"/>
                <a:hlinkClick r:id="rId3" tooltip="mailto:scuilettif@nccommunitycolleges.edu"/>
              </a:rPr>
              <a:t>scuilettif@nccommunitycolleges.edu</a:t>
            </a:r>
            <a:r>
              <a:rPr lang="en-US" sz="1200" b="0" i="0" u="none" strike="noStrike" kern="1200" dirty="0">
                <a:solidFill>
                  <a:schemeClr val="tx1"/>
                </a:solidFill>
                <a:effectLst/>
                <a:latin typeface="+mn-lt"/>
                <a:ea typeface="+mn-ea"/>
                <a:cs typeface="+mn-cs"/>
              </a:rPr>
              <a:t>&gt;</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43</a:t>
            </a:fld>
            <a:endParaRPr lang="en-US"/>
          </a:p>
        </p:txBody>
      </p:sp>
    </p:spTree>
    <p:extLst>
      <p:ext uri="{BB962C8B-B14F-4D97-AF65-F5344CB8AC3E}">
        <p14:creationId xmlns:p14="http://schemas.microsoft.com/office/powerpoint/2010/main" val="3637297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 of the 58 colleges offer HVAC-R programs</a:t>
            </a:r>
          </a:p>
          <a:p>
            <a:endParaRPr lang="en-US" dirty="0"/>
          </a:p>
          <a:p>
            <a:endParaRPr lang="en-US" dirty="0"/>
          </a:p>
          <a:p>
            <a:endParaRPr lang="en-US" dirty="0"/>
          </a:p>
          <a:p>
            <a:r>
              <a:rPr lang="en-US" dirty="0"/>
              <a:t>=====</a:t>
            </a:r>
          </a:p>
          <a:p>
            <a:endParaRPr lang="en-US" dirty="0"/>
          </a:p>
          <a:p>
            <a:r>
              <a:rPr lang="en-US" dirty="0"/>
              <a:t>education_catalog_18nov2019.pdf</a:t>
            </a:r>
          </a:p>
          <a:p>
            <a:endParaRPr lang="en-US" dirty="0"/>
          </a:p>
          <a:p>
            <a:r>
              <a:rPr lang="en-US" dirty="0"/>
              <a:t>NC Community College System Catalog (</a:t>
            </a:r>
            <a:r>
              <a:rPr lang="en-US"/>
              <a:t>updated November 18, 2019), page 50</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44</a:t>
            </a:fld>
            <a:endParaRPr lang="en-US"/>
          </a:p>
        </p:txBody>
      </p:sp>
    </p:spTree>
    <p:extLst>
      <p:ext uri="{BB962C8B-B14F-4D97-AF65-F5344CB8AC3E}">
        <p14:creationId xmlns:p14="http://schemas.microsoft.com/office/powerpoint/2010/main" val="1670234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919-807-3881</a:t>
            </a:r>
          </a:p>
          <a:p>
            <a:r>
              <a:rPr lang="en-US" err="1"/>
              <a:t>craig.pendergraft@dpi.nc.gov</a:t>
            </a:r>
            <a:endParaRPr lang="en-US"/>
          </a:p>
          <a:p>
            <a:endParaRPr lang="en-US"/>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45</a:t>
            </a:fld>
            <a:endParaRPr lang="en-US"/>
          </a:p>
        </p:txBody>
      </p:sp>
    </p:spTree>
    <p:extLst>
      <p:ext uri="{BB962C8B-B14F-4D97-AF65-F5344CB8AC3E}">
        <p14:creationId xmlns:p14="http://schemas.microsoft.com/office/powerpoint/2010/main" val="1452331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47</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2120036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8235" y="4715435"/>
            <a:ext cx="5827059" cy="3969778"/>
          </a:xfrm>
        </p:spPr>
        <p:txBody>
          <a:bodyPr/>
          <a:lstStyle/>
          <a:p>
            <a:r>
              <a:rPr lang="en-US" sz="1400" b="0" kern="1200" dirty="0">
                <a:solidFill>
                  <a:schemeClr val="tx1"/>
                </a:solidFill>
                <a:effectLst/>
                <a:latin typeface="+mn-lt"/>
                <a:ea typeface="+mn-ea"/>
                <a:cs typeface="+mn-cs"/>
              </a:rPr>
              <a:t>You can also look at these four additional blue labels</a:t>
            </a:r>
          </a:p>
          <a:p>
            <a:r>
              <a:rPr lang="en-US" sz="1400" b="0" kern="1200" dirty="0">
                <a:solidFill>
                  <a:schemeClr val="tx1"/>
                </a:solidFill>
                <a:effectLst/>
                <a:latin typeface="+mn-lt"/>
                <a:ea typeface="+mn-ea"/>
                <a:cs typeface="+mn-cs"/>
              </a:rPr>
              <a:t>Towards the top of the hexagon are people who prefer to work with </a:t>
            </a:r>
            <a:r>
              <a:rPr lang="en-US" sz="1400" b="0" u="sng" kern="1200" dirty="0">
                <a:solidFill>
                  <a:schemeClr val="tx1"/>
                </a:solidFill>
                <a:effectLst/>
                <a:latin typeface="+mn-lt"/>
                <a:ea typeface="+mn-ea"/>
                <a:cs typeface="+mn-cs"/>
              </a:rPr>
              <a:t>things</a:t>
            </a:r>
            <a:r>
              <a:rPr lang="en-US" sz="1400" b="0" kern="1200" dirty="0">
                <a:solidFill>
                  <a:schemeClr val="tx1"/>
                </a:solidFill>
                <a:effectLst/>
                <a:latin typeface="+mn-lt"/>
                <a:ea typeface="+mn-ea"/>
                <a:cs typeface="+mn-cs"/>
              </a:rPr>
              <a:t>.</a:t>
            </a:r>
          </a:p>
          <a:p>
            <a:r>
              <a:rPr lang="en-US" sz="1400" b="0" kern="1200" dirty="0">
                <a:solidFill>
                  <a:schemeClr val="tx1"/>
                </a:solidFill>
                <a:effectLst/>
                <a:latin typeface="+mn-lt"/>
                <a:ea typeface="+mn-ea"/>
                <a:cs typeface="+mn-cs"/>
              </a:rPr>
              <a:t>At the bottom are people who like to work with People</a:t>
            </a:r>
          </a:p>
          <a:p>
            <a:r>
              <a:rPr lang="en-US" sz="1400" b="0" kern="1200" dirty="0">
                <a:solidFill>
                  <a:schemeClr val="tx1"/>
                </a:solidFill>
                <a:effectLst/>
                <a:latin typeface="+mn-lt"/>
                <a:ea typeface="+mn-ea"/>
                <a:cs typeface="+mn-cs"/>
              </a:rPr>
              <a:t>On the left, are people who like to work with Data</a:t>
            </a:r>
          </a:p>
          <a:p>
            <a:r>
              <a:rPr lang="en-US" sz="1400" b="0" kern="1200" dirty="0">
                <a:solidFill>
                  <a:schemeClr val="tx1"/>
                </a:solidFill>
                <a:effectLst/>
                <a:latin typeface="+mn-lt"/>
                <a:ea typeface="+mn-ea"/>
                <a:cs typeface="+mn-cs"/>
              </a:rPr>
              <a:t>and on the right are people who like to work with Ideas</a:t>
            </a:r>
          </a:p>
          <a:p>
            <a:endParaRPr lang="en-US" sz="1400" b="0" kern="1200" dirty="0">
              <a:solidFill>
                <a:schemeClr val="tx1"/>
              </a:solidFill>
              <a:effectLst/>
              <a:latin typeface="+mn-lt"/>
              <a:ea typeface="+mn-ea"/>
              <a:cs typeface="+mn-cs"/>
            </a:endParaRPr>
          </a:p>
          <a:p>
            <a:r>
              <a:rPr lang="en-US" sz="1400" b="0" kern="1200" dirty="0">
                <a:solidFill>
                  <a:schemeClr val="tx1"/>
                </a:solidFill>
                <a:effectLst/>
                <a:latin typeface="+mn-lt"/>
                <a:ea typeface="+mn-ea"/>
                <a:cs typeface="+mn-cs"/>
              </a:rPr>
              <a:t>I fall between the </a:t>
            </a:r>
            <a:r>
              <a:rPr lang="en-US" sz="1400" b="0" u="sng" kern="1200" dirty="0">
                <a:solidFill>
                  <a:schemeClr val="tx1"/>
                </a:solidFill>
                <a:effectLst/>
                <a:latin typeface="+mn-lt"/>
                <a:ea typeface="+mn-ea"/>
                <a:cs typeface="+mn-cs"/>
              </a:rPr>
              <a:t>Things</a:t>
            </a:r>
            <a:r>
              <a:rPr lang="en-US" sz="1400" b="0" kern="1200" dirty="0">
                <a:solidFill>
                  <a:schemeClr val="tx1"/>
                </a:solidFill>
                <a:effectLst/>
                <a:latin typeface="+mn-lt"/>
                <a:ea typeface="+mn-ea"/>
                <a:cs typeface="+mn-cs"/>
              </a:rPr>
              <a:t> and the </a:t>
            </a:r>
            <a:r>
              <a:rPr lang="en-US" sz="1400" b="0" u="sng" kern="1200" dirty="0">
                <a:solidFill>
                  <a:schemeClr val="tx1"/>
                </a:solidFill>
                <a:effectLst/>
                <a:latin typeface="+mn-lt"/>
                <a:ea typeface="+mn-ea"/>
                <a:cs typeface="+mn-cs"/>
              </a:rPr>
              <a:t>Data</a:t>
            </a:r>
          </a:p>
          <a:p>
            <a:r>
              <a:rPr lang="en-US" sz="1400" b="0" kern="1200" dirty="0">
                <a:solidFill>
                  <a:schemeClr val="tx1"/>
                </a:solidFill>
                <a:effectLst/>
                <a:latin typeface="+mn-lt"/>
                <a:ea typeface="+mn-ea"/>
                <a:cs typeface="+mn-cs"/>
              </a:rPr>
              <a:t>Bob is on the other side of the hexagon with the </a:t>
            </a:r>
            <a:r>
              <a:rPr lang="en-US" sz="1400" b="0" u="sng" kern="1200" dirty="0">
                <a:solidFill>
                  <a:schemeClr val="tx1"/>
                </a:solidFill>
                <a:effectLst/>
                <a:latin typeface="+mn-lt"/>
                <a:ea typeface="+mn-ea"/>
                <a:cs typeface="+mn-cs"/>
              </a:rPr>
              <a:t>Ideas</a:t>
            </a:r>
            <a:r>
              <a:rPr lang="en-US" sz="1400" b="0" kern="1200" dirty="0">
                <a:solidFill>
                  <a:schemeClr val="tx1"/>
                </a:solidFill>
                <a:effectLst/>
                <a:latin typeface="+mn-lt"/>
                <a:ea typeface="+mn-ea"/>
                <a:cs typeface="+mn-cs"/>
              </a:rPr>
              <a:t> and the </a:t>
            </a:r>
            <a:r>
              <a:rPr lang="en-US" sz="1400" b="0" u="sng" kern="1200" dirty="0">
                <a:solidFill>
                  <a:schemeClr val="tx1"/>
                </a:solidFill>
                <a:effectLst/>
                <a:latin typeface="+mn-lt"/>
                <a:ea typeface="+mn-ea"/>
                <a:cs typeface="+mn-cs"/>
              </a:rPr>
              <a:t>People</a:t>
            </a:r>
            <a:r>
              <a:rPr lang="en-US" sz="1400" b="0" kern="1200" dirty="0">
                <a:solidFill>
                  <a:schemeClr val="tx1"/>
                </a:solidFill>
                <a:effectLst/>
                <a:latin typeface="+mn-lt"/>
                <a:ea typeface="+mn-ea"/>
                <a:cs typeface="+mn-cs"/>
              </a:rPr>
              <a:t>.</a:t>
            </a:r>
          </a:p>
          <a:p>
            <a:endParaRPr lang="en-US" sz="14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Holland theory of “Type” </a:t>
            </a:r>
            <a:endParaRPr lang="en-US" sz="12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Realistic -</a:t>
            </a: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Work - Physical Demands, Tools, Machines, Animals, Manipulative  </a:t>
            </a:r>
          </a:p>
          <a:p>
            <a:r>
              <a:rPr lang="en-US" sz="1100" kern="1200" dirty="0">
                <a:solidFill>
                  <a:schemeClr val="tx1"/>
                </a:solidFill>
                <a:effectLst/>
                <a:latin typeface="+mn-lt"/>
                <a:ea typeface="+mn-ea"/>
                <a:cs typeface="+mn-cs"/>
              </a:rPr>
              <a:t>People - Enjoy working with Tools, Hobbies, do not like abstract </a:t>
            </a:r>
          </a:p>
          <a:p>
            <a:r>
              <a:rPr lang="en-US" sz="1100" b="1" kern="1200" dirty="0">
                <a:solidFill>
                  <a:schemeClr val="tx1"/>
                </a:solidFill>
                <a:effectLst/>
                <a:latin typeface="+mn-lt"/>
                <a:ea typeface="+mn-ea"/>
                <a:cs typeface="+mn-cs"/>
              </a:rPr>
              <a:t>Investigative - </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Work - Searching fro Problems and Solutions, math, science, analytical thinking </a:t>
            </a:r>
          </a:p>
          <a:p>
            <a:r>
              <a:rPr lang="en-US" sz="1100" kern="1200" dirty="0">
                <a:solidFill>
                  <a:schemeClr val="tx1"/>
                </a:solidFill>
                <a:effectLst/>
                <a:latin typeface="+mn-lt"/>
                <a:ea typeface="+mn-ea"/>
                <a:cs typeface="+mn-cs"/>
              </a:rPr>
              <a:t>People - Like puzzles, intellect, math, science, challenges </a:t>
            </a:r>
          </a:p>
          <a:p>
            <a:r>
              <a:rPr lang="en-US" sz="1100" b="1" kern="1200" dirty="0">
                <a:solidFill>
                  <a:schemeClr val="tx1"/>
                </a:solidFill>
                <a:effectLst/>
                <a:latin typeface="+mn-lt"/>
                <a:ea typeface="+mn-ea"/>
                <a:cs typeface="+mn-cs"/>
              </a:rPr>
              <a:t>Artistic - </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Work - open free environment, creative, personal expression, unconventional </a:t>
            </a:r>
          </a:p>
          <a:p>
            <a:r>
              <a:rPr lang="en-US" sz="1100" kern="1200" dirty="0">
                <a:solidFill>
                  <a:schemeClr val="tx1"/>
                </a:solidFill>
                <a:effectLst/>
                <a:latin typeface="+mn-lt"/>
                <a:ea typeface="+mn-ea"/>
                <a:cs typeface="+mn-cs"/>
              </a:rPr>
              <a:t>People - Like expressing self in unconventional ways, art, music, </a:t>
            </a:r>
          </a:p>
          <a:p>
            <a:r>
              <a:rPr lang="en-US" sz="1100" b="1" kern="1200" dirty="0">
                <a:solidFill>
                  <a:schemeClr val="tx1"/>
                </a:solidFill>
                <a:effectLst/>
                <a:latin typeface="+mn-lt"/>
                <a:ea typeface="+mn-ea"/>
                <a:cs typeface="+mn-cs"/>
              </a:rPr>
              <a:t>Social </a:t>
            </a: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Flexible, understanding of other helping, teaching listening </a:t>
            </a:r>
          </a:p>
          <a:p>
            <a:r>
              <a:rPr lang="en-US" sz="1100" kern="1200" dirty="0">
                <a:solidFill>
                  <a:schemeClr val="tx1"/>
                </a:solidFill>
                <a:effectLst/>
                <a:latin typeface="+mn-lt"/>
                <a:ea typeface="+mn-ea"/>
                <a:cs typeface="+mn-cs"/>
              </a:rPr>
              <a:t>Solve Problems with discussions team work, verbal and social skills idealism </a:t>
            </a:r>
          </a:p>
          <a:p>
            <a:r>
              <a:rPr lang="en-US" sz="1100" b="1" kern="1200" dirty="0">
                <a:solidFill>
                  <a:schemeClr val="tx1"/>
                </a:solidFill>
                <a:effectLst/>
                <a:latin typeface="+mn-lt"/>
                <a:ea typeface="+mn-ea"/>
                <a:cs typeface="+mn-cs"/>
              </a:rPr>
              <a:t>Enterprising </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Managing, persuading other, organizing goals, risks for rewards </a:t>
            </a:r>
          </a:p>
          <a:p>
            <a:r>
              <a:rPr lang="en-US" sz="1100" kern="1200" dirty="0">
                <a:solidFill>
                  <a:schemeClr val="tx1"/>
                </a:solidFill>
                <a:effectLst/>
                <a:latin typeface="+mn-lt"/>
                <a:ea typeface="+mn-ea"/>
                <a:cs typeface="+mn-cs"/>
              </a:rPr>
              <a:t>Self Confident, to accomplish, wealth, convincing, persuading </a:t>
            </a:r>
          </a:p>
          <a:p>
            <a:r>
              <a:rPr lang="en-US" sz="1100" b="1" kern="1200" dirty="0">
                <a:solidFill>
                  <a:schemeClr val="tx1"/>
                </a:solidFill>
                <a:effectLst/>
                <a:latin typeface="+mn-lt"/>
                <a:ea typeface="+mn-ea"/>
                <a:cs typeface="+mn-cs"/>
              </a:rPr>
              <a:t>Conventional </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Record Keeping, File Papers, copy materials, organizing reports </a:t>
            </a:r>
          </a:p>
          <a:p>
            <a:r>
              <a:rPr lang="en-US" sz="1100" kern="1200" dirty="0">
                <a:solidFill>
                  <a:schemeClr val="tx1"/>
                </a:solidFill>
                <a:effectLst/>
                <a:latin typeface="+mn-lt"/>
                <a:ea typeface="+mn-ea"/>
                <a:cs typeface="+mn-cs"/>
              </a:rPr>
              <a:t>Control situations, follow rules and regulations and guidelines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Congruence - Relationship between personality and environment </a:t>
            </a:r>
          </a:p>
          <a:p>
            <a:r>
              <a:rPr lang="en-US" sz="1100" kern="1200" dirty="0">
                <a:solidFill>
                  <a:schemeClr val="tx1"/>
                </a:solidFill>
                <a:effectLst/>
                <a:latin typeface="+mn-lt"/>
                <a:ea typeface="+mn-ea"/>
                <a:cs typeface="+mn-cs"/>
              </a:rPr>
              <a:t>Differentiation -Dominant types </a:t>
            </a: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dirty="0"/>
          </a:p>
        </p:txBody>
      </p:sp>
      <p:sp>
        <p:nvSpPr>
          <p:cNvPr id="5" name="Date Placeholder 4">
            <a:extLst>
              <a:ext uri="{FF2B5EF4-FFF2-40B4-BE49-F238E27FC236}">
                <a16:creationId xmlns:a16="http://schemas.microsoft.com/office/drawing/2014/main" id="{BF88E9E6-C0B9-3E49-BBEA-87D51F0D0CE7}"/>
              </a:ext>
            </a:extLst>
          </p:cNvPr>
          <p:cNvSpPr>
            <a:spLocks noGrp="1"/>
          </p:cNvSpPr>
          <p:nvPr>
            <p:ph type="dt" idx="11"/>
          </p:nvPr>
        </p:nvSpPr>
        <p:spPr/>
        <p:txBody>
          <a:bodyPr/>
          <a:lstStyle/>
          <a:p>
            <a:r>
              <a:rPr lang="en-US"/>
              <a:t>April 18, 2018</a:t>
            </a:r>
          </a:p>
        </p:txBody>
      </p:sp>
      <p:sp>
        <p:nvSpPr>
          <p:cNvPr id="6" name="Footer Placeholder 5">
            <a:extLst>
              <a:ext uri="{FF2B5EF4-FFF2-40B4-BE49-F238E27FC236}">
                <a16:creationId xmlns:a16="http://schemas.microsoft.com/office/drawing/2014/main" id="{BE3EFD37-0E7F-A74F-9B71-BBB4E0C81B5E}"/>
              </a:ext>
            </a:extLst>
          </p:cNvPr>
          <p:cNvSpPr>
            <a:spLocks noGrp="1"/>
          </p:cNvSpPr>
          <p:nvPr>
            <p:ph type="ftr" sz="quarter" idx="12"/>
          </p:nvPr>
        </p:nvSpPr>
        <p:spPr/>
        <p:txBody>
          <a:bodyPr/>
          <a:lstStyle/>
          <a:p>
            <a:r>
              <a:rPr lang="en-US" dirty="0"/>
              <a:t>Perkins 101</a:t>
            </a:r>
          </a:p>
        </p:txBody>
      </p:sp>
    </p:spTree>
    <p:extLst>
      <p:ext uri="{BB962C8B-B14F-4D97-AF65-F5344CB8AC3E}">
        <p14:creationId xmlns:p14="http://schemas.microsoft.com/office/powerpoint/2010/main" val="2018058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ヒラギノ角ゴ Pro W3" charset="0"/>
                <a:cs typeface="Arial" charset="0"/>
              </a:rPr>
              <a:t>Our next meeting like this one will be on ------.</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 will skip December and be back in January.)</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 will skip June, July and August and be back in September.)</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 will be talking about the great events happing during Construction Careers Week</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You can go to the </a:t>
            </a:r>
            <a:r>
              <a:rPr lang="en-US" sz="1200" dirty="0" err="1">
                <a:latin typeface="+mn-lt"/>
                <a:ea typeface="ヒラギノ角ゴ Pro W3" charset="0"/>
                <a:cs typeface="Arial" charset="0"/>
              </a:rPr>
              <a:t>NCPerkins</a:t>
            </a:r>
            <a:r>
              <a:rPr lang="en-US" sz="1200" dirty="0">
                <a:latin typeface="+mn-lt"/>
                <a:ea typeface="ヒラギノ角ゴ Pro W3" charset="0"/>
                <a:cs typeface="Arial" charset="0"/>
              </a:rPr>
              <a:t> website to register for that meeting.</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We'll also send you a reminder, since you are now on our mailing list.</a:t>
            </a:r>
            <a:endParaRPr lang="en-US" dirty="0">
              <a:latin typeface="+mn-lt"/>
            </a:endParaRPr>
          </a:p>
          <a:p>
            <a:endParaRPr lang="en-US" dirty="0">
              <a:latin typeface="+mn-lt"/>
            </a:endParaRPr>
          </a:p>
          <a:p>
            <a:r>
              <a:rPr lang="en-US" dirty="0">
                <a:latin typeface="+mn-lt"/>
              </a:rPr>
              <a:t>So go ahead and sign up for all the meetings, and you'll be reminded the day before.</a:t>
            </a:r>
          </a:p>
          <a:p>
            <a:endParaRPr lang="en-US" dirty="0">
              <a:latin typeface="+mn-lt"/>
            </a:endParaRPr>
          </a:p>
          <a:p>
            <a:r>
              <a:rPr lang="en-US" dirty="0">
                <a:latin typeface="+mn-lt"/>
              </a:rPr>
              <a:t>If you liked something you saw here, send folks to the recording.  Find it at that same web page.</a:t>
            </a:r>
          </a:p>
          <a:p>
            <a:endParaRPr lang="en-US" dirty="0">
              <a:latin typeface="+mn-lt"/>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49</a:t>
            </a:fld>
            <a:endParaRPr lang="en-US"/>
          </a:p>
        </p:txBody>
      </p:sp>
    </p:spTree>
    <p:extLst>
      <p:ext uri="{BB962C8B-B14F-4D97-AF65-F5344CB8AC3E}">
        <p14:creationId xmlns:p14="http://schemas.microsoft.com/office/powerpoint/2010/main" val="420451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4</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21106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kind of events we want to hear about.</a:t>
            </a:r>
          </a:p>
          <a:p>
            <a:endParaRPr lang="en-US" dirty="0"/>
          </a:p>
          <a:p>
            <a:r>
              <a:rPr lang="en-US" dirty="0"/>
              <a:t>https://</a:t>
            </a:r>
            <a:r>
              <a:rPr lang="en-US" dirty="0" err="1"/>
              <a:t>www.kinston.com</a:t>
            </a:r>
            <a:r>
              <a:rPr lang="en-US" dirty="0"/>
              <a:t>/news/20191118/regional-employers-future-workforce-come-together-on-manufacturing-day</a:t>
            </a:r>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200526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www.kinston.com</a:t>
            </a:r>
            <a:r>
              <a:rPr lang="en-US" dirty="0"/>
              <a:t>/news/20191118/regional-employers-future-workforce-come-together-on-manufacturing-day</a:t>
            </a:r>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242854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www.neusenews.com</a:t>
            </a:r>
            <a:r>
              <a:rPr lang="en-US" dirty="0"/>
              <a:t>/index/2019/11/13/students-participate-in-annual-lenoir-county-manufacturing-day-2019</a:t>
            </a:r>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57325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8</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www.ncperkins.org</a:t>
            </a:r>
            <a:r>
              <a:rPr lang="en-US" sz="1200" dirty="0"/>
              <a:t>/presentations</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32892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over 65 years, Registered Apprentice contests have been a part of the NC State Fair.</a:t>
            </a:r>
          </a:p>
          <a:p>
            <a:r>
              <a:rPr lang="en-US" dirty="0"/>
              <a:t>near the chickens at the NC State Fair</a:t>
            </a:r>
          </a:p>
          <a:p>
            <a:endParaRPr lang="en-US" dirty="0"/>
          </a:p>
          <a:p>
            <a:r>
              <a:rPr lang="en-US" dirty="0"/>
              <a:t>https://</a:t>
            </a:r>
            <a:r>
              <a:rPr lang="en-US" dirty="0" err="1"/>
              <a:t>www.apprenticeshipnc.com</a:t>
            </a:r>
            <a:r>
              <a:rPr lang="en-US" dirty="0"/>
              <a:t>/events/apprentice-contests-state-fair-oct-21-27-2019</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3363288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11/21/19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11/21/19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8141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4" y="168488"/>
            <a:ext cx="1014811" cy="1144584"/>
          </a:xfrm>
          <a:prstGeom prst="rect">
            <a:avLst/>
          </a:prstGeom>
        </p:spPr>
      </p:pic>
      <p:sp>
        <p:nvSpPr>
          <p:cNvPr id="13"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4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0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6425308"/>
            <a:ext cx="316698" cy="357197"/>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6425308"/>
            <a:ext cx="316698" cy="357197"/>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6425308"/>
            <a:ext cx="316698" cy="357197"/>
          </a:xfrm>
          <a:prstGeom prst="rect">
            <a:avLst/>
          </a:prstGeom>
        </p:spPr>
      </p:pic>
      <p:sp>
        <p:nvSpPr>
          <p:cNvPr id="1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11/21/19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11/21/19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514350" rtl="0" eaLnBrk="1" latinLnBrk="0" hangingPunct="1">
        <a:lnSpc>
          <a:spcPct val="90000"/>
        </a:lnSpc>
        <a:spcBef>
          <a:spcPct val="0"/>
        </a:spcBef>
        <a:buNone/>
        <a:defRPr sz="32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imgres?imgurl=https%3A%2F%2Fchambermaster.blob.core.windows.net%2Fimages%2Fcustomers%2F242%2Fmembers%2F6092%2Flogos%2FMEMBER_PAGE_HEADER%2FLogoTag-color.png&amp;imgrefurl=https%3A%2F%2Fchambermaster.wakeforestchamber.org%2Flist%2Fmember%2Fnewcomb-and-company-6092&amp;docid=ilRbdGGkfWnM7M&amp;tbnid=62xJoNAkGXFqmM%3A&amp;vet=10ahUKEwjc1ZTezPTlAhXhwVkKHcRDBH4QMwhCKAEwAQ..i&amp;w=800&amp;h=400&amp;client=firefox-b-1-d&amp;bih=914&amp;biw=955&amp;q=Newcomb%20and%20Company&amp;ved=0ahUKEwjc1ZTezPTlAhXhwVkKHcRDBH4QMwhCKAEwAQ&amp;iact=mrc&amp;uact=8"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vcc.edu/"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Dr. Bob </a:t>
            </a:r>
            <a:r>
              <a:rPr lang="en-US" sz="2600" dirty="0" err="1">
                <a:latin typeface="Arial" charset="0"/>
                <a:ea typeface="ヒラギノ角ゴ Pro W3" charset="0"/>
                <a:cs typeface="ヒラギノ角ゴ Pro W3" charset="0"/>
              </a:rPr>
              <a:t>Witchger</a:t>
            </a:r>
            <a:endParaRPr lang="en-US" sz="2600" dirty="0">
              <a:latin typeface="Arial" charset="0"/>
              <a:ea typeface="ヒラギノ角ゴ Pro W3" charset="0"/>
              <a:cs typeface="ヒラギノ角ゴ Pro W3" charset="0"/>
            </a:endParaRPr>
          </a:p>
          <a:p>
            <a:pPr marL="461963" algn="l">
              <a:lnSpc>
                <a:spcPct val="80000"/>
              </a:lnSpc>
            </a:pPr>
            <a:r>
              <a:rPr lang="en-US" sz="2600" dirty="0">
                <a:latin typeface="Arial" charset="0"/>
                <a:ea typeface="ヒラギノ角ゴ Pro W3" charset="0"/>
                <a:cs typeface="ヒラギノ角ゴ Pro W3" charset="0"/>
              </a:rPr>
              <a:t>Chris </a:t>
            </a:r>
            <a:r>
              <a:rPr lang="en-US" sz="2600" dirty="0" err="1">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228600" indent="0" algn="l">
              <a:lnSpc>
                <a:spcPct val="80000"/>
              </a:lnSpc>
              <a:buNone/>
            </a:pPr>
            <a:r>
              <a:rPr lang="en-US" sz="2600" dirty="0">
                <a:latin typeface="Arial" charset="0"/>
                <a:ea typeface="ヒラギノ角ゴ Pro W3" charset="0"/>
                <a:cs typeface="ヒラギノ角ゴ Pro W3" charset="0"/>
              </a:rPr>
              <a:t>	NC Community Colleges</a:t>
            </a:r>
          </a:p>
          <a:p>
            <a:pPr marL="461963" algn="l">
              <a:lnSpc>
                <a:spcPct val="80000"/>
              </a:lnSpc>
            </a:pPr>
            <a:endParaRPr lang="en-US" sz="900" dirty="0">
              <a:latin typeface="Arial" charset="0"/>
              <a:ea typeface="ヒラギノ角ゴ Pro W3" charset="0"/>
              <a:cs typeface="ヒラギノ角ゴ Pro W3" charset="0"/>
            </a:endParaRPr>
          </a:p>
          <a:p>
            <a:pPr marL="461963" algn="l">
              <a:lnSpc>
                <a:spcPct val="80000"/>
              </a:lnSpc>
            </a:pPr>
            <a:r>
              <a:rPr lang="en-US" sz="2600" dirty="0">
                <a:latin typeface="Arial" charset="0"/>
                <a:ea typeface="ヒラギノ角ゴ Pro W3" charset="0"/>
                <a:cs typeface="ヒラギノ角ゴ Pro W3" charset="0"/>
              </a:rPr>
              <a:t>Cheryl Cox</a:t>
            </a:r>
          </a:p>
          <a:p>
            <a:pPr marL="228600" indent="0" algn="l">
              <a:lnSpc>
                <a:spcPct val="80000"/>
              </a:lnSpc>
              <a:buNone/>
            </a:pPr>
            <a:r>
              <a:rPr lang="en-US" sz="2600" dirty="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dirty="0"/>
              <a:t>November 21, 2019</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616792"/>
            <a:ext cx="9093253" cy="3450507"/>
          </a:xfrm>
          <a:prstGeom prst="rect">
            <a:avLst/>
          </a:prstGeom>
        </p:spPr>
      </p:pic>
    </p:spTree>
    <p:extLst>
      <p:ext uri="{BB962C8B-B14F-4D97-AF65-F5344CB8AC3E}">
        <p14:creationId xmlns:p14="http://schemas.microsoft.com/office/powerpoint/2010/main" val="211142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Kathryn P. Castelloes</a:t>
            </a:r>
          </a:p>
        </p:txBody>
      </p:sp>
      <p:sp>
        <p:nvSpPr>
          <p:cNvPr id="3" name="Subtitle 2"/>
          <p:cNvSpPr>
            <a:spLocks noGrp="1"/>
          </p:cNvSpPr>
          <p:nvPr>
            <p:ph type="subTitle" idx="1"/>
          </p:nvPr>
        </p:nvSpPr>
        <p:spPr/>
        <p:txBody>
          <a:bodyPr/>
          <a:lstStyle/>
          <a:p>
            <a:r>
              <a:rPr lang="en-US" err="1"/>
              <a:t>ApprenticeshipNC</a:t>
            </a:r>
            <a:r>
              <a:rPr lang="en-US"/>
              <a:t> Director</a:t>
            </a:r>
          </a:p>
          <a:p>
            <a:r>
              <a:rPr lang="en-US"/>
              <a:t>NCCCS</a:t>
            </a:r>
          </a:p>
        </p:txBody>
      </p:sp>
      <p:pic>
        <p:nvPicPr>
          <p:cNvPr id="5" name="Picture 4"/>
          <p:cNvPicPr>
            <a:picLocks noChangeAspect="1"/>
          </p:cNvPicPr>
          <p:nvPr/>
        </p:nvPicPr>
        <p:blipFill>
          <a:blip r:embed="rId3"/>
          <a:stretch>
            <a:fillRect/>
          </a:stretch>
        </p:blipFill>
        <p:spPr>
          <a:xfrm>
            <a:off x="-2540000" y="4494623"/>
            <a:ext cx="1905000" cy="1888289"/>
          </a:xfrm>
          <a:prstGeom prst="rect">
            <a:avLst/>
          </a:prstGeom>
        </p:spPr>
      </p:pic>
      <p:pic>
        <p:nvPicPr>
          <p:cNvPr id="6" name="Picture 5">
            <a:extLst>
              <a:ext uri="{FF2B5EF4-FFF2-40B4-BE49-F238E27FC236}">
                <a16:creationId xmlns:a16="http://schemas.microsoft.com/office/drawing/2014/main" id="{AF3F0DB0-149C-2F4A-9345-33A7A5D863C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52281" y="5438768"/>
            <a:ext cx="3094519" cy="1175917"/>
          </a:xfrm>
          <a:prstGeom prst="rect">
            <a:avLst/>
          </a:prstGeom>
        </p:spPr>
      </p:pic>
    </p:spTree>
    <p:extLst>
      <p:ext uri="{BB962C8B-B14F-4D97-AF65-F5344CB8AC3E}">
        <p14:creationId xmlns:p14="http://schemas.microsoft.com/office/powerpoint/2010/main" val="35467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47D734-28B4-8247-81BB-7F7E4856EFBE}"/>
              </a:ext>
            </a:extLst>
          </p:cNvPr>
          <p:cNvSpPr>
            <a:spLocks noGrp="1"/>
          </p:cNvSpPr>
          <p:nvPr>
            <p:ph type="title"/>
          </p:nvPr>
        </p:nvSpPr>
        <p:spPr/>
        <p:txBody>
          <a:bodyPr/>
          <a:lstStyle/>
          <a:p>
            <a:r>
              <a:rPr lang="en-US" dirty="0"/>
              <a:t>Apprenticeship at the NC State Fair</a:t>
            </a:r>
          </a:p>
        </p:txBody>
      </p:sp>
      <p:cxnSp>
        <p:nvCxnSpPr>
          <p:cNvPr id="5" name="Straight Connector 4">
            <a:extLst>
              <a:ext uri="{FF2B5EF4-FFF2-40B4-BE49-F238E27FC236}">
                <a16:creationId xmlns:a16="http://schemas.microsoft.com/office/drawing/2014/main" id="{EB4FE852-265D-5D4C-B7A6-63930E2196F1}"/>
              </a:ext>
            </a:extLst>
          </p:cNvPr>
          <p:cNvCxnSpPr/>
          <p:nvPr/>
        </p:nvCxnSpPr>
        <p:spPr>
          <a:xfrm>
            <a:off x="628649" y="4722471"/>
            <a:ext cx="7844019" cy="0"/>
          </a:xfrm>
          <a:prstGeom prst="line">
            <a:avLst/>
          </a:prstGeom>
        </p:spPr>
        <p:style>
          <a:lnRef idx="1">
            <a:schemeClr val="accent1"/>
          </a:lnRef>
          <a:fillRef idx="0">
            <a:schemeClr val="accent1"/>
          </a:fillRef>
          <a:effectRef idx="0">
            <a:schemeClr val="accent1"/>
          </a:effectRef>
          <a:fontRef idx="minor">
            <a:schemeClr val="tx1"/>
          </a:fontRef>
        </p:style>
      </p:cxnSp>
      <p:pic>
        <p:nvPicPr>
          <p:cNvPr id="2049" name="Picture 1">
            <a:extLst>
              <a:ext uri="{FF2B5EF4-FFF2-40B4-BE49-F238E27FC236}">
                <a16:creationId xmlns:a16="http://schemas.microsoft.com/office/drawing/2014/main" id="{15C17E21-8C39-A949-825F-1294FFC55E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803" y="1399649"/>
            <a:ext cx="8540152" cy="568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70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47D734-28B4-8247-81BB-7F7E4856EFBE}"/>
              </a:ext>
            </a:extLst>
          </p:cNvPr>
          <p:cNvSpPr>
            <a:spLocks noGrp="1"/>
          </p:cNvSpPr>
          <p:nvPr>
            <p:ph type="title"/>
          </p:nvPr>
        </p:nvSpPr>
        <p:spPr/>
        <p:txBody>
          <a:bodyPr/>
          <a:lstStyle/>
          <a:p>
            <a:r>
              <a:rPr lang="en-US" dirty="0"/>
              <a:t>Apprenticeship at the NC State Fair</a:t>
            </a:r>
          </a:p>
        </p:txBody>
      </p:sp>
      <p:cxnSp>
        <p:nvCxnSpPr>
          <p:cNvPr id="5" name="Straight Connector 4">
            <a:extLst>
              <a:ext uri="{FF2B5EF4-FFF2-40B4-BE49-F238E27FC236}">
                <a16:creationId xmlns:a16="http://schemas.microsoft.com/office/drawing/2014/main" id="{EB4FE852-265D-5D4C-B7A6-63930E2196F1}"/>
              </a:ext>
            </a:extLst>
          </p:cNvPr>
          <p:cNvCxnSpPr/>
          <p:nvPr/>
        </p:nvCxnSpPr>
        <p:spPr>
          <a:xfrm>
            <a:off x="628649" y="4722471"/>
            <a:ext cx="7844019"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icture containing person, man, sitting, young&#10;&#10;Description automatically generated">
            <a:extLst>
              <a:ext uri="{FF2B5EF4-FFF2-40B4-BE49-F238E27FC236}">
                <a16:creationId xmlns:a16="http://schemas.microsoft.com/office/drawing/2014/main" id="{8B7F74A0-0BC0-7B41-8671-EF66713BB0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812" y="1372013"/>
            <a:ext cx="8234129" cy="5485988"/>
          </a:xfrm>
          <a:prstGeom prst="rect">
            <a:avLst/>
          </a:prstGeom>
        </p:spPr>
      </p:pic>
    </p:spTree>
    <p:extLst>
      <p:ext uri="{BB962C8B-B14F-4D97-AF65-F5344CB8AC3E}">
        <p14:creationId xmlns:p14="http://schemas.microsoft.com/office/powerpoint/2010/main" val="109845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 screenshot of a tree&#10;&#10;Description automatically generated">
            <a:extLst>
              <a:ext uri="{FF2B5EF4-FFF2-40B4-BE49-F238E27FC236}">
                <a16:creationId xmlns:a16="http://schemas.microsoft.com/office/drawing/2014/main" id="{23997C54-2C26-8C49-83B7-BFCB40C400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53" y="196769"/>
            <a:ext cx="9111730" cy="6458673"/>
          </a:xfrm>
          <a:prstGeom prst="rect">
            <a:avLst/>
          </a:prstGeom>
        </p:spPr>
      </p:pic>
    </p:spTree>
    <p:extLst>
      <p:ext uri="{BB962C8B-B14F-4D97-AF65-F5344CB8AC3E}">
        <p14:creationId xmlns:p14="http://schemas.microsoft.com/office/powerpoint/2010/main" val="159140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818270"/>
            <a:ext cx="9093253" cy="3450507"/>
          </a:xfrm>
          <a:prstGeom prst="rect">
            <a:avLst/>
          </a:prstGeom>
        </p:spPr>
      </p:pic>
    </p:spTree>
    <p:extLst>
      <p:ext uri="{BB962C8B-B14F-4D97-AF65-F5344CB8AC3E}">
        <p14:creationId xmlns:p14="http://schemas.microsoft.com/office/powerpoint/2010/main" val="24041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Drury Fulcher</a:t>
            </a:r>
          </a:p>
        </p:txBody>
      </p:sp>
      <p:sp>
        <p:nvSpPr>
          <p:cNvPr id="3" name="Subtitle 2"/>
          <p:cNvSpPr>
            <a:spLocks noGrp="1"/>
          </p:cNvSpPr>
          <p:nvPr>
            <p:ph type="subTitle" idx="1"/>
          </p:nvPr>
        </p:nvSpPr>
        <p:spPr/>
        <p:txBody>
          <a:bodyPr/>
          <a:lstStyle/>
          <a:p>
            <a:r>
              <a:rPr lang="en-US" sz="3200" dirty="0"/>
              <a:t>Director of Training and Development</a:t>
            </a:r>
          </a:p>
        </p:txBody>
      </p:sp>
      <p:pic>
        <p:nvPicPr>
          <p:cNvPr id="5" name="Picture 4" descr="A picture containing clock, drawing&#10;&#10;Description automatically generated">
            <a:extLst>
              <a:ext uri="{FF2B5EF4-FFF2-40B4-BE49-F238E27FC236}">
                <a16:creationId xmlns:a16="http://schemas.microsoft.com/office/drawing/2014/main" id="{1EC3F27A-6365-714B-8F41-637C7FA3CA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31" y="4730668"/>
            <a:ext cx="9144000" cy="2127332"/>
          </a:xfrm>
          <a:prstGeom prst="rect">
            <a:avLst/>
          </a:prstGeom>
        </p:spPr>
      </p:pic>
    </p:spTree>
    <p:extLst>
      <p:ext uri="{BB962C8B-B14F-4D97-AF65-F5344CB8AC3E}">
        <p14:creationId xmlns:p14="http://schemas.microsoft.com/office/powerpoint/2010/main" val="4256664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 drawing&#10;&#10;Description automatically generated">
            <a:extLst>
              <a:ext uri="{FF2B5EF4-FFF2-40B4-BE49-F238E27FC236}">
                <a16:creationId xmlns:a16="http://schemas.microsoft.com/office/drawing/2014/main" id="{6C5BC786-BD4F-C045-AB40-74BB45DED48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78431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indow&#10;&#10;Description automatically generated">
            <a:extLst>
              <a:ext uri="{FF2B5EF4-FFF2-40B4-BE49-F238E27FC236}">
                <a16:creationId xmlns:a16="http://schemas.microsoft.com/office/drawing/2014/main" id="{07D35FA7-EEE5-7543-8F9B-E7EE55EB60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495099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54FC619A-711A-E746-A502-94515C362F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62194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4E118F48-010B-F742-A6DD-0B042D2F86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97376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818270"/>
            <a:ext cx="9093253" cy="3450507"/>
          </a:xfrm>
          <a:prstGeom prst="rect">
            <a:avLst/>
          </a:prstGeom>
        </p:spPr>
      </p:pic>
    </p:spTree>
    <p:extLst>
      <p:ext uri="{BB962C8B-B14F-4D97-AF65-F5344CB8AC3E}">
        <p14:creationId xmlns:p14="http://schemas.microsoft.com/office/powerpoint/2010/main" val="176824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63D7368-1903-7749-80F1-62168E4A76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35881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1AA88F0-2F31-124D-80CD-79C171C7D7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76570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818270"/>
            <a:ext cx="9093253" cy="3450507"/>
          </a:xfrm>
          <a:prstGeom prst="rect">
            <a:avLst/>
          </a:prstGeom>
        </p:spPr>
      </p:pic>
    </p:spTree>
    <p:extLst>
      <p:ext uri="{BB962C8B-B14F-4D97-AF65-F5344CB8AC3E}">
        <p14:creationId xmlns:p14="http://schemas.microsoft.com/office/powerpoint/2010/main" val="1615761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Michael Kendrick</a:t>
            </a:r>
          </a:p>
        </p:txBody>
      </p:sp>
      <p:sp>
        <p:nvSpPr>
          <p:cNvPr id="3" name="Subtitle 2"/>
          <p:cNvSpPr>
            <a:spLocks noGrp="1"/>
          </p:cNvSpPr>
          <p:nvPr>
            <p:ph type="subTitle" idx="1"/>
          </p:nvPr>
        </p:nvSpPr>
        <p:spPr/>
        <p:txBody>
          <a:bodyPr/>
          <a:lstStyle/>
          <a:p>
            <a:r>
              <a:rPr lang="en-US" sz="3200" dirty="0"/>
              <a:t>Training and Development Manager</a:t>
            </a:r>
          </a:p>
          <a:p>
            <a:r>
              <a:rPr lang="en-US" dirty="0"/>
              <a:t>Newcomb and Company</a:t>
            </a:r>
          </a:p>
        </p:txBody>
      </p:sp>
      <p:pic>
        <p:nvPicPr>
          <p:cNvPr id="1027" name="Picture 3" descr="Image result for Newcomb and Company">
            <a:hlinkClick r:id="rId3"/>
            <a:extLst>
              <a:ext uri="{FF2B5EF4-FFF2-40B4-BE49-F238E27FC236}">
                <a16:creationId xmlns:a16="http://schemas.microsoft.com/office/drawing/2014/main" id="{A65A9639-6654-2348-9B49-FC9324DA0F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5203" y="4951203"/>
            <a:ext cx="3813594" cy="190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974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818270"/>
            <a:ext cx="9093253" cy="3450507"/>
          </a:xfrm>
          <a:prstGeom prst="rect">
            <a:avLst/>
          </a:prstGeom>
        </p:spPr>
      </p:pic>
    </p:spTree>
    <p:extLst>
      <p:ext uri="{BB962C8B-B14F-4D97-AF65-F5344CB8AC3E}">
        <p14:creationId xmlns:p14="http://schemas.microsoft.com/office/powerpoint/2010/main" val="3367061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7E089B5-F5D9-CE44-8D29-165327AC42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70305" y="4932014"/>
            <a:ext cx="2203390" cy="1925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b="0" dirty="0"/>
              <a:t>Margaret Thornton</a:t>
            </a:r>
            <a:endParaRPr lang="en-US" dirty="0"/>
          </a:p>
        </p:txBody>
      </p:sp>
      <p:sp>
        <p:nvSpPr>
          <p:cNvPr id="3" name="Subtitle 2"/>
          <p:cNvSpPr>
            <a:spLocks noGrp="1"/>
          </p:cNvSpPr>
          <p:nvPr>
            <p:ph type="subTitle" idx="1"/>
          </p:nvPr>
        </p:nvSpPr>
        <p:spPr>
          <a:xfrm>
            <a:off x="0" y="3881000"/>
            <a:ext cx="9143999" cy="1655762"/>
          </a:xfrm>
        </p:spPr>
        <p:txBody>
          <a:bodyPr/>
          <a:lstStyle/>
          <a:p>
            <a:r>
              <a:rPr lang="en-US" dirty="0"/>
              <a:t>ROC Associate Director</a:t>
            </a:r>
          </a:p>
          <a:p>
            <a:r>
              <a:rPr lang="en-US" dirty="0"/>
              <a:t>Central Piedmont Community College</a:t>
            </a:r>
          </a:p>
          <a:p>
            <a:br>
              <a:rPr lang="en-US" dirty="0"/>
            </a:br>
            <a:endParaRPr lang="en-US" dirty="0"/>
          </a:p>
        </p:txBody>
      </p:sp>
    </p:spTree>
    <p:extLst>
      <p:ext uri="{BB962C8B-B14F-4D97-AF65-F5344CB8AC3E}">
        <p14:creationId xmlns:p14="http://schemas.microsoft.com/office/powerpoint/2010/main" val="447470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sign&#10;&#10;Description automatically generated">
            <a:extLst>
              <a:ext uri="{FF2B5EF4-FFF2-40B4-BE49-F238E27FC236}">
                <a16:creationId xmlns:a16="http://schemas.microsoft.com/office/drawing/2014/main" id="{9A928859-B032-2345-8739-C0FB8EB9DE5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674" y="-31916"/>
            <a:ext cx="9168673" cy="7016916"/>
          </a:xfrm>
          <a:prstGeom prst="rect">
            <a:avLst/>
          </a:prstGeom>
        </p:spPr>
      </p:pic>
    </p:spTree>
    <p:extLst>
      <p:ext uri="{BB962C8B-B14F-4D97-AF65-F5344CB8AC3E}">
        <p14:creationId xmlns:p14="http://schemas.microsoft.com/office/powerpoint/2010/main" val="235783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boy, man&#10;&#10;Description automatically generated">
            <a:extLst>
              <a:ext uri="{FF2B5EF4-FFF2-40B4-BE49-F238E27FC236}">
                <a16:creationId xmlns:a16="http://schemas.microsoft.com/office/drawing/2014/main" id="{5C6D3BF1-AC3D-C14F-8252-59CA652AF5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0810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kitchen&#10;&#10;Description automatically generated">
            <a:extLst>
              <a:ext uri="{FF2B5EF4-FFF2-40B4-BE49-F238E27FC236}">
                <a16:creationId xmlns:a16="http://schemas.microsoft.com/office/drawing/2014/main" id="{78253A9D-E0E1-4047-A948-65F528EAD2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9144001" cy="6858001"/>
          </a:xfrm>
          <a:prstGeom prst="rect">
            <a:avLst/>
          </a:prstGeom>
        </p:spPr>
      </p:pic>
    </p:spTree>
    <p:extLst>
      <p:ext uri="{BB962C8B-B14F-4D97-AF65-F5344CB8AC3E}">
        <p14:creationId xmlns:p14="http://schemas.microsoft.com/office/powerpoint/2010/main" val="2265878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standing in a room&#10;&#10;Description automatically generated">
            <a:extLst>
              <a:ext uri="{FF2B5EF4-FFF2-40B4-BE49-F238E27FC236}">
                <a16:creationId xmlns:a16="http://schemas.microsoft.com/office/drawing/2014/main" id="{DBEA4C63-0265-BD48-993C-D1B227730D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3179" y="0"/>
            <a:ext cx="9693286" cy="6858000"/>
          </a:xfrm>
          <a:prstGeom prst="rect">
            <a:avLst/>
          </a:prstGeom>
        </p:spPr>
      </p:pic>
    </p:spTree>
    <p:extLst>
      <p:ext uri="{BB962C8B-B14F-4D97-AF65-F5344CB8AC3E}">
        <p14:creationId xmlns:p14="http://schemas.microsoft.com/office/powerpoint/2010/main" val="87443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5" name="Picture 1">
            <a:extLst>
              <a:ext uri="{FF2B5EF4-FFF2-40B4-BE49-F238E27FC236}">
                <a16:creationId xmlns:a16="http://schemas.microsoft.com/office/drawing/2014/main" id="{67614DB9-FFF5-8346-88CC-259F78B857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19302"/>
            <a:ext cx="9398000" cy="5283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52F4E5C-48AF-B14D-ABF9-CFEBC542560D}"/>
              </a:ext>
            </a:extLst>
          </p:cNvPr>
          <p:cNvSpPr>
            <a:spLocks noGrp="1"/>
          </p:cNvSpPr>
          <p:nvPr>
            <p:ph type="title"/>
          </p:nvPr>
        </p:nvSpPr>
        <p:spPr/>
        <p:txBody>
          <a:bodyPr/>
          <a:lstStyle/>
          <a:p>
            <a:r>
              <a:rPr lang="en-US" dirty="0"/>
              <a:t>Masonry Education Day - Nov 14, 2019</a:t>
            </a:r>
          </a:p>
        </p:txBody>
      </p:sp>
    </p:spTree>
    <p:extLst>
      <p:ext uri="{BB962C8B-B14F-4D97-AF65-F5344CB8AC3E}">
        <p14:creationId xmlns:p14="http://schemas.microsoft.com/office/powerpoint/2010/main" val="3258558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man, woman&#10;&#10;Description automatically generated">
            <a:extLst>
              <a:ext uri="{FF2B5EF4-FFF2-40B4-BE49-F238E27FC236}">
                <a16:creationId xmlns:a16="http://schemas.microsoft.com/office/drawing/2014/main" id="{1FCDB143-EC84-744D-AB93-779478E2C2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7094483"/>
          </a:xfrm>
          <a:prstGeom prst="rect">
            <a:avLst/>
          </a:prstGeom>
        </p:spPr>
      </p:pic>
    </p:spTree>
    <p:extLst>
      <p:ext uri="{BB962C8B-B14F-4D97-AF65-F5344CB8AC3E}">
        <p14:creationId xmlns:p14="http://schemas.microsoft.com/office/powerpoint/2010/main" val="1896526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818270"/>
            <a:ext cx="9093253" cy="3450507"/>
          </a:xfrm>
          <a:prstGeom prst="rect">
            <a:avLst/>
          </a:prstGeom>
        </p:spPr>
      </p:pic>
    </p:spTree>
    <p:extLst>
      <p:ext uri="{BB962C8B-B14F-4D97-AF65-F5344CB8AC3E}">
        <p14:creationId xmlns:p14="http://schemas.microsoft.com/office/powerpoint/2010/main" val="1097585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Bruce Bowman</a:t>
            </a:r>
          </a:p>
        </p:txBody>
      </p:sp>
      <p:sp>
        <p:nvSpPr>
          <p:cNvPr id="3" name="Subtitle 2"/>
          <p:cNvSpPr>
            <a:spLocks noGrp="1"/>
          </p:cNvSpPr>
          <p:nvPr>
            <p:ph type="subTitle" idx="1"/>
          </p:nvPr>
        </p:nvSpPr>
        <p:spPr>
          <a:xfrm>
            <a:off x="1" y="3881000"/>
            <a:ext cx="9144000" cy="1655762"/>
          </a:xfrm>
        </p:spPr>
        <p:txBody>
          <a:bodyPr/>
          <a:lstStyle/>
          <a:p>
            <a:r>
              <a:rPr lang="en-US" sz="3200" dirty="0"/>
              <a:t>Air Conditioning, Heating &amp; Refrigeration </a:t>
            </a:r>
          </a:p>
          <a:p>
            <a:r>
              <a:rPr lang="en-US" dirty="0"/>
              <a:t>Davidson County Community College</a:t>
            </a:r>
          </a:p>
        </p:txBody>
      </p:sp>
      <p:pic>
        <p:nvPicPr>
          <p:cNvPr id="19" name="Picture 18" descr="A close up of a logo&#10;&#10;Description automatically generated">
            <a:extLst>
              <a:ext uri="{FF2B5EF4-FFF2-40B4-BE49-F238E27FC236}">
                <a16:creationId xmlns:a16="http://schemas.microsoft.com/office/drawing/2014/main" id="{9BA8BA09-DFE5-074C-8C2D-E4E6F0D629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20504" y="5150890"/>
            <a:ext cx="3502992" cy="1681436"/>
          </a:xfrm>
          <a:prstGeom prst="rect">
            <a:avLst/>
          </a:prstGeom>
        </p:spPr>
      </p:pic>
    </p:spTree>
    <p:extLst>
      <p:ext uri="{BB962C8B-B14F-4D97-AF65-F5344CB8AC3E}">
        <p14:creationId xmlns:p14="http://schemas.microsoft.com/office/powerpoint/2010/main" val="1935515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818270"/>
            <a:ext cx="9093253" cy="3450507"/>
          </a:xfrm>
          <a:prstGeom prst="rect">
            <a:avLst/>
          </a:prstGeom>
        </p:spPr>
      </p:pic>
    </p:spTree>
    <p:extLst>
      <p:ext uri="{BB962C8B-B14F-4D97-AF65-F5344CB8AC3E}">
        <p14:creationId xmlns:p14="http://schemas.microsoft.com/office/powerpoint/2010/main" val="29264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295206"/>
            <a:ext cx="7336465" cy="1428500"/>
          </a:xfrm>
        </p:spPr>
        <p:txBody>
          <a:bodyPr/>
          <a:lstStyle/>
          <a:p>
            <a:r>
              <a:rPr lang="en-US" dirty="0"/>
              <a:t>R. Gary Muller, MBA,  CPA</a:t>
            </a:r>
          </a:p>
        </p:txBody>
      </p:sp>
      <p:sp>
        <p:nvSpPr>
          <p:cNvPr id="3" name="Subtitle 2"/>
          <p:cNvSpPr>
            <a:spLocks noGrp="1"/>
          </p:cNvSpPr>
          <p:nvPr>
            <p:ph type="subTitle" idx="1"/>
          </p:nvPr>
        </p:nvSpPr>
        <p:spPr>
          <a:xfrm>
            <a:off x="1" y="2666556"/>
            <a:ext cx="9144000" cy="505263"/>
          </a:xfrm>
        </p:spPr>
        <p:txBody>
          <a:bodyPr/>
          <a:lstStyle/>
          <a:p>
            <a:r>
              <a:rPr lang="en-US" sz="2800" dirty="0"/>
              <a:t>Dean, School of Workforce Development and the Arts</a:t>
            </a:r>
            <a:endParaRPr lang="en-US" dirty="0"/>
          </a:p>
        </p:txBody>
      </p:sp>
      <p:sp>
        <p:nvSpPr>
          <p:cNvPr id="5" name="Subtitle 2">
            <a:extLst>
              <a:ext uri="{FF2B5EF4-FFF2-40B4-BE49-F238E27FC236}">
                <a16:creationId xmlns:a16="http://schemas.microsoft.com/office/drawing/2014/main" id="{6B753F37-7066-8448-BDB7-6F82A61B7893}"/>
              </a:ext>
            </a:extLst>
          </p:cNvPr>
          <p:cNvSpPr txBox="1">
            <a:spLocks/>
          </p:cNvSpPr>
          <p:nvPr/>
        </p:nvSpPr>
        <p:spPr>
          <a:xfrm>
            <a:off x="21262" y="4961143"/>
            <a:ext cx="9101475" cy="1841503"/>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panose="020B0604020202020204" pitchFamily="34" charset="0"/>
              <a:buNone/>
              <a:defRPr sz="3600" kern="1200">
                <a:solidFill>
                  <a:schemeClr val="tx1"/>
                </a:solidFill>
                <a:latin typeface="HelvLight" pitchFamily="2" charset="0"/>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HelvLight" pitchFamily="2" charset="0"/>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HelvLight" pitchFamily="2" charset="0"/>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HelvLight" pitchFamily="2" charset="0"/>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HelvLight" pitchFamily="2" charset="0"/>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r>
              <a:rPr lang="en-US" dirty="0"/>
              <a:t>Catawba Valley</a:t>
            </a:r>
          </a:p>
          <a:p>
            <a:r>
              <a:rPr lang="en-US" dirty="0"/>
              <a:t>Community College</a:t>
            </a:r>
          </a:p>
        </p:txBody>
      </p:sp>
      <p:sp>
        <p:nvSpPr>
          <p:cNvPr id="6" name="Title 1">
            <a:extLst>
              <a:ext uri="{FF2B5EF4-FFF2-40B4-BE49-F238E27FC236}">
                <a16:creationId xmlns:a16="http://schemas.microsoft.com/office/drawing/2014/main" id="{236DDA95-E1A8-BB4C-96A5-D00D9E380957}"/>
              </a:ext>
            </a:extLst>
          </p:cNvPr>
          <p:cNvSpPr txBox="1">
            <a:spLocks/>
          </p:cNvSpPr>
          <p:nvPr/>
        </p:nvSpPr>
        <p:spPr>
          <a:xfrm>
            <a:off x="893136" y="2666556"/>
            <a:ext cx="7336465" cy="1428500"/>
          </a:xfrm>
          <a:prstGeom prst="rect">
            <a:avLst/>
          </a:prstGeom>
        </p:spPr>
        <p:txBody>
          <a:bodyPr vert="horz" lIns="91440" tIns="45720" rIns="91440" bIns="45720" rtlCol="0" anchor="b">
            <a:normAutofit/>
          </a:bodyPr>
          <a:lstStyle>
            <a:lvl1pPr algn="ctr" defTabSz="514350" rtl="0" eaLnBrk="1" latinLnBrk="0" hangingPunct="1">
              <a:lnSpc>
                <a:spcPct val="90000"/>
              </a:lnSpc>
              <a:spcBef>
                <a:spcPct val="0"/>
              </a:spcBef>
              <a:buNone/>
              <a:defRPr sz="4400" b="1" kern="1200">
                <a:ln w="0">
                  <a:solidFill>
                    <a:schemeClr val="accent1"/>
                  </a:solidFill>
                </a:ln>
                <a:solidFill>
                  <a:schemeClr val="tx1"/>
                </a:solidFill>
                <a:latin typeface="+mn-lt"/>
                <a:ea typeface="+mj-ea"/>
                <a:cs typeface="+mj-cs"/>
              </a:defRPr>
            </a:lvl1pPr>
          </a:lstStyle>
          <a:p>
            <a:r>
              <a:rPr lang="en-US" dirty="0"/>
              <a:t>Brandon Hensley</a:t>
            </a:r>
          </a:p>
        </p:txBody>
      </p:sp>
      <p:sp>
        <p:nvSpPr>
          <p:cNvPr id="7" name="Subtitle 2">
            <a:extLst>
              <a:ext uri="{FF2B5EF4-FFF2-40B4-BE49-F238E27FC236}">
                <a16:creationId xmlns:a16="http://schemas.microsoft.com/office/drawing/2014/main" id="{B6733347-8073-CF4C-96C8-EE03A1D7C00B}"/>
              </a:ext>
            </a:extLst>
          </p:cNvPr>
          <p:cNvSpPr txBox="1">
            <a:spLocks/>
          </p:cNvSpPr>
          <p:nvPr/>
        </p:nvSpPr>
        <p:spPr>
          <a:xfrm>
            <a:off x="-21262" y="4037906"/>
            <a:ext cx="9144000" cy="505263"/>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panose="020B0604020202020204" pitchFamily="34" charset="0"/>
              <a:buNone/>
              <a:defRPr sz="3600" kern="1200">
                <a:solidFill>
                  <a:schemeClr val="tx1"/>
                </a:solidFill>
                <a:latin typeface="HelvLight" pitchFamily="2" charset="0"/>
                <a:ea typeface="+mn-ea"/>
                <a:cs typeface="+mn-cs"/>
              </a:defRPr>
            </a:lvl1pPr>
            <a:lvl2pPr marL="257175" indent="0" algn="ctr" defTabSz="514350" rtl="0" eaLnBrk="1" latinLnBrk="0" hangingPunct="1">
              <a:lnSpc>
                <a:spcPct val="90000"/>
              </a:lnSpc>
              <a:spcBef>
                <a:spcPts val="281"/>
              </a:spcBef>
              <a:buFont typeface="Arial" panose="020B0604020202020204" pitchFamily="34" charset="0"/>
              <a:buNone/>
              <a:defRPr sz="1125" kern="1200">
                <a:solidFill>
                  <a:schemeClr val="tx1"/>
                </a:solidFill>
                <a:latin typeface="HelvLight" pitchFamily="2" charset="0"/>
                <a:ea typeface="+mn-ea"/>
                <a:cs typeface="+mn-cs"/>
              </a:defRPr>
            </a:lvl2pPr>
            <a:lvl3pPr marL="514350" indent="0" algn="ctr" defTabSz="514350" rtl="0" eaLnBrk="1" latinLnBrk="0" hangingPunct="1">
              <a:lnSpc>
                <a:spcPct val="90000"/>
              </a:lnSpc>
              <a:spcBef>
                <a:spcPts val="281"/>
              </a:spcBef>
              <a:buFont typeface="Arial" panose="020B0604020202020204" pitchFamily="34" charset="0"/>
              <a:buNone/>
              <a:defRPr sz="1013" kern="1200">
                <a:solidFill>
                  <a:schemeClr val="tx1"/>
                </a:solidFill>
                <a:latin typeface="HelvLight" pitchFamily="2" charset="0"/>
                <a:ea typeface="+mn-ea"/>
                <a:cs typeface="+mn-cs"/>
              </a:defRPr>
            </a:lvl3pPr>
            <a:lvl4pPr marL="7715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HelvLight" pitchFamily="2" charset="0"/>
                <a:ea typeface="+mn-ea"/>
                <a:cs typeface="+mn-cs"/>
              </a:defRPr>
            </a:lvl4pPr>
            <a:lvl5pPr marL="10287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HelvLight" pitchFamily="2" charset="0"/>
                <a:ea typeface="+mn-ea"/>
                <a:cs typeface="+mn-cs"/>
              </a:defRPr>
            </a:lvl5pPr>
            <a:lvl6pPr marL="128587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r>
              <a:rPr lang="en-US" sz="2800" dirty="0"/>
              <a:t>Senior Project Manager for Technical Programs</a:t>
            </a:r>
            <a:endParaRPr lang="en-US" dirty="0"/>
          </a:p>
        </p:txBody>
      </p:sp>
      <p:pic>
        <p:nvPicPr>
          <p:cNvPr id="2050" name="Picture 2" descr="CVCC Logo">
            <a:hlinkClick r:id="rId3"/>
            <a:extLst>
              <a:ext uri="{FF2B5EF4-FFF2-40B4-BE49-F238E27FC236}">
                <a16:creationId xmlns:a16="http://schemas.microsoft.com/office/drawing/2014/main" id="{8342CC4B-0C92-AB40-A6D3-ED3D08FA47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83257" y="4543169"/>
            <a:ext cx="2239481"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50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743945" y="1726034"/>
            <a:ext cx="10145120" cy="5131966"/>
          </a:xfrm>
        </p:spPr>
      </p:pic>
      <p:sp>
        <p:nvSpPr>
          <p:cNvPr id="6" name="Title 5">
            <a:extLst>
              <a:ext uri="{FF2B5EF4-FFF2-40B4-BE49-F238E27FC236}">
                <a16:creationId xmlns:a16="http://schemas.microsoft.com/office/drawing/2014/main" id="{05D2A8C2-BD25-C344-A822-01E8B9BA3A94}"/>
              </a:ext>
            </a:extLst>
          </p:cNvPr>
          <p:cNvSpPr>
            <a:spLocks noGrp="1"/>
          </p:cNvSpPr>
          <p:nvPr>
            <p:ph type="title"/>
          </p:nvPr>
        </p:nvSpPr>
        <p:spPr/>
        <p:txBody>
          <a:bodyPr>
            <a:normAutofit/>
          </a:bodyPr>
          <a:lstStyle/>
          <a:p>
            <a:r>
              <a:rPr lang="en-US" sz="4000" dirty="0"/>
              <a:t>Catawba Valley CC </a:t>
            </a:r>
            <a:br>
              <a:rPr lang="en-US" sz="4000" dirty="0"/>
            </a:br>
            <a:r>
              <a:rPr lang="en-US" sz="4000" dirty="0"/>
              <a:t>Workforce Solutions Complex</a:t>
            </a:r>
          </a:p>
        </p:txBody>
      </p:sp>
    </p:spTree>
    <p:extLst>
      <p:ext uri="{BB962C8B-B14F-4D97-AF65-F5344CB8AC3E}">
        <p14:creationId xmlns:p14="http://schemas.microsoft.com/office/powerpoint/2010/main" val="106142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0859" y="4339695"/>
            <a:ext cx="1613141" cy="1661056"/>
          </a:xfrm>
          <a:prstGeom prst="rect">
            <a:avLst/>
          </a:prstGeom>
        </p:spPr>
      </p:pic>
      <p:sp>
        <p:nvSpPr>
          <p:cNvPr id="3" name="Content Placeholder 2"/>
          <p:cNvSpPr>
            <a:spLocks noGrp="1"/>
          </p:cNvSpPr>
          <p:nvPr>
            <p:ph idx="1"/>
          </p:nvPr>
        </p:nvSpPr>
        <p:spPr/>
        <p:txBody>
          <a:bodyPr>
            <a:normAutofit fontScale="92500" lnSpcReduction="20000"/>
          </a:bodyPr>
          <a:lstStyle/>
          <a:p>
            <a:pPr marL="0" indent="0">
              <a:buNone/>
            </a:pPr>
            <a:r>
              <a:rPr lang="en-US" b="1" dirty="0"/>
              <a:t>Officially Opened in February 2019  </a:t>
            </a:r>
          </a:p>
          <a:p>
            <a:pPr marL="0" indent="0">
              <a:buNone/>
            </a:pPr>
            <a:r>
              <a:rPr lang="en-US" b="1" dirty="0"/>
              <a:t>80,000+ Square Feet</a:t>
            </a:r>
          </a:p>
          <a:p>
            <a:endParaRPr lang="en-US" dirty="0"/>
          </a:p>
          <a:p>
            <a:pPr marL="0" indent="0">
              <a:buNone/>
            </a:pPr>
            <a:r>
              <a:rPr lang="en-US" b="1" dirty="0"/>
              <a:t>Technology and Engineering Programs</a:t>
            </a:r>
            <a:r>
              <a:rPr lang="en-US" dirty="0"/>
              <a:t>, </a:t>
            </a:r>
          </a:p>
          <a:p>
            <a:pPr marL="0" indent="0">
              <a:buNone/>
            </a:pPr>
            <a:r>
              <a:rPr lang="en-US" dirty="0"/>
              <a:t> - Engineering Programs</a:t>
            </a:r>
          </a:p>
          <a:p>
            <a:pPr marL="0" indent="0">
              <a:buNone/>
            </a:pPr>
            <a:r>
              <a:rPr lang="en-US" dirty="0"/>
              <a:t> - Computer Integrated Machining </a:t>
            </a:r>
          </a:p>
          <a:p>
            <a:pPr marL="0" indent="0">
              <a:buNone/>
            </a:pPr>
            <a:r>
              <a:rPr lang="en-US" dirty="0"/>
              <a:t> - Automotive Systems Technology</a:t>
            </a:r>
          </a:p>
          <a:p>
            <a:pPr marL="0" indent="0">
              <a:buNone/>
            </a:pPr>
            <a:r>
              <a:rPr lang="en-US" dirty="0"/>
              <a:t> - Welding Technology, and</a:t>
            </a:r>
          </a:p>
          <a:p>
            <a:pPr marL="0" indent="0">
              <a:buNone/>
            </a:pPr>
            <a:r>
              <a:rPr lang="en-US" dirty="0"/>
              <a:t> - Heating/Ventilation and Air Conditioning</a:t>
            </a:r>
          </a:p>
          <a:p>
            <a:pPr marL="0" indent="0">
              <a:buNone/>
            </a:pPr>
            <a:endParaRPr lang="en-US" dirty="0"/>
          </a:p>
          <a:p>
            <a:pPr marL="0" indent="0">
              <a:buNone/>
            </a:pPr>
            <a:r>
              <a:rPr lang="en-US" b="1" dirty="0"/>
              <a:t>State-of-the-Art Equipment and Facility </a:t>
            </a:r>
          </a:p>
          <a:p>
            <a:endParaRPr lang="en-US" dirty="0"/>
          </a:p>
          <a:p>
            <a:pPr marL="0" indent="0">
              <a:buNone/>
            </a:pPr>
            <a:endParaRPr lang="en-US" dirty="0"/>
          </a:p>
          <a:p>
            <a:pPr marL="0" indent="0">
              <a:buNone/>
            </a:pPr>
            <a:r>
              <a:rPr lang="en-US" dirty="0"/>
              <a:t>  </a:t>
            </a:r>
          </a:p>
          <a:p>
            <a:endParaRPr lang="en-US" dirty="0"/>
          </a:p>
        </p:txBody>
      </p:sp>
      <p:sp>
        <p:nvSpPr>
          <p:cNvPr id="2" name="Title 1">
            <a:extLst>
              <a:ext uri="{FF2B5EF4-FFF2-40B4-BE49-F238E27FC236}">
                <a16:creationId xmlns:a16="http://schemas.microsoft.com/office/drawing/2014/main" id="{46A153A0-4798-CA43-9D0C-DFB86D10611F}"/>
              </a:ext>
            </a:extLst>
          </p:cNvPr>
          <p:cNvSpPr>
            <a:spLocks noGrp="1"/>
          </p:cNvSpPr>
          <p:nvPr>
            <p:ph type="title"/>
          </p:nvPr>
        </p:nvSpPr>
        <p:spPr/>
        <p:txBody>
          <a:bodyPr/>
          <a:lstStyle/>
          <a:p>
            <a:r>
              <a:rPr lang="en-US" dirty="0"/>
              <a:t>Catawba Valley CC </a:t>
            </a:r>
            <a:br>
              <a:rPr lang="en-US" dirty="0"/>
            </a:br>
            <a:r>
              <a:rPr lang="en-US" dirty="0"/>
              <a:t>Workforce Solutions Complex</a:t>
            </a:r>
          </a:p>
        </p:txBody>
      </p:sp>
    </p:spTree>
    <p:extLst>
      <p:ext uri="{BB962C8B-B14F-4D97-AF65-F5344CB8AC3E}">
        <p14:creationId xmlns:p14="http://schemas.microsoft.com/office/powerpoint/2010/main" val="418879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236" y="1671646"/>
            <a:ext cx="4646765" cy="2613805"/>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 y="1676620"/>
            <a:ext cx="4646760" cy="2613803"/>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 y="4299685"/>
            <a:ext cx="4497237" cy="2529696"/>
          </a:xfrm>
          <a:prstGeom prst="rect">
            <a:avLst/>
          </a:prstGeom>
        </p:spPr>
      </p:pic>
      <p:sp>
        <p:nvSpPr>
          <p:cNvPr id="16" name="Title 1"/>
          <p:cNvSpPr>
            <a:spLocks noGrp="1"/>
          </p:cNvSpPr>
          <p:nvPr>
            <p:ph type="title"/>
          </p:nvPr>
        </p:nvSpPr>
        <p:spPr>
          <a:xfrm>
            <a:off x="4731665" y="4990656"/>
            <a:ext cx="4177907" cy="994172"/>
          </a:xfrm>
        </p:spPr>
        <p:txBody>
          <a:bodyPr>
            <a:normAutofit/>
          </a:bodyPr>
          <a:lstStyle/>
          <a:p>
            <a:pPr algn="ctr"/>
            <a:r>
              <a:rPr lang="en-US" sz="2800" b="0" dirty="0">
                <a:latin typeface="Arial Black" panose="020B0A04020102020204" pitchFamily="34" charset="0"/>
              </a:rPr>
              <a:t>NEW HVAC Lab</a:t>
            </a:r>
          </a:p>
        </p:txBody>
      </p:sp>
      <p:sp>
        <p:nvSpPr>
          <p:cNvPr id="7" name="Title 1">
            <a:extLst>
              <a:ext uri="{FF2B5EF4-FFF2-40B4-BE49-F238E27FC236}">
                <a16:creationId xmlns:a16="http://schemas.microsoft.com/office/drawing/2014/main" id="{9685CAB7-7CBA-284A-A835-59A13FD12D17}"/>
              </a:ext>
            </a:extLst>
          </p:cNvPr>
          <p:cNvSpPr txBox="1">
            <a:spLocks/>
          </p:cNvSpPr>
          <p:nvPr/>
        </p:nvSpPr>
        <p:spPr>
          <a:xfrm>
            <a:off x="1297858" y="168488"/>
            <a:ext cx="7364361" cy="1325563"/>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a:lstStyle>
          <a:p>
            <a:r>
              <a:rPr lang="en-US"/>
              <a:t>Catawba Valley CC </a:t>
            </a:r>
            <a:br>
              <a:rPr lang="en-US"/>
            </a:br>
            <a:r>
              <a:rPr lang="en-US"/>
              <a:t>Workforce Solutions Complex</a:t>
            </a:r>
            <a:endParaRPr lang="en-US" dirty="0"/>
          </a:p>
        </p:txBody>
      </p:sp>
    </p:spTree>
    <p:extLst>
      <p:ext uri="{BB962C8B-B14F-4D97-AF65-F5344CB8AC3E}">
        <p14:creationId xmlns:p14="http://schemas.microsoft.com/office/powerpoint/2010/main" val="1468799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237" y="1671652"/>
            <a:ext cx="4646764" cy="2613805"/>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 y="1676626"/>
            <a:ext cx="4646760" cy="2613803"/>
          </a:xfrm>
          <a:prstGeom prst="rect">
            <a:avLst/>
          </a:prstGeom>
        </p:spPr>
      </p:pic>
      <p:sp>
        <p:nvSpPr>
          <p:cNvPr id="16" name="Title 1"/>
          <p:cNvSpPr>
            <a:spLocks noGrp="1"/>
          </p:cNvSpPr>
          <p:nvPr>
            <p:ph type="title"/>
          </p:nvPr>
        </p:nvSpPr>
        <p:spPr>
          <a:xfrm>
            <a:off x="4094200" y="3386944"/>
            <a:ext cx="4177907" cy="994172"/>
          </a:xfrm>
        </p:spPr>
        <p:txBody>
          <a:bodyPr>
            <a:normAutofit/>
          </a:bodyPr>
          <a:lstStyle/>
          <a:p>
            <a:pPr algn="ctr"/>
            <a:r>
              <a:rPr lang="en-US" sz="2250" dirty="0">
                <a:latin typeface="Arial Black" panose="020B0A04020102020204" pitchFamily="34" charset="0"/>
              </a:rPr>
              <a:t>NEW HVAC Lab</a:t>
            </a:r>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7232" y="4206319"/>
            <a:ext cx="4646768" cy="2613807"/>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 y="4290429"/>
            <a:ext cx="4497238" cy="2529696"/>
          </a:xfrm>
          <a:prstGeom prst="rect">
            <a:avLst/>
          </a:prstGeom>
        </p:spPr>
      </p:pic>
      <p:sp>
        <p:nvSpPr>
          <p:cNvPr id="7" name="Title 1">
            <a:extLst>
              <a:ext uri="{FF2B5EF4-FFF2-40B4-BE49-F238E27FC236}">
                <a16:creationId xmlns:a16="http://schemas.microsoft.com/office/drawing/2014/main" id="{61807051-B7DD-A74F-AB3A-ACC16D7779A4}"/>
              </a:ext>
            </a:extLst>
          </p:cNvPr>
          <p:cNvSpPr txBox="1">
            <a:spLocks/>
          </p:cNvSpPr>
          <p:nvPr/>
        </p:nvSpPr>
        <p:spPr>
          <a:xfrm>
            <a:off x="1297858" y="168488"/>
            <a:ext cx="7364361" cy="1325563"/>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a:lstStyle>
          <a:p>
            <a:r>
              <a:rPr lang="en-US"/>
              <a:t>Catawba Valley CC </a:t>
            </a:r>
            <a:br>
              <a:rPr lang="en-US"/>
            </a:br>
            <a:r>
              <a:rPr lang="en-US"/>
              <a:t>Workforce Solutions Complex</a:t>
            </a:r>
            <a:endParaRPr lang="en-US" dirty="0"/>
          </a:p>
        </p:txBody>
      </p:sp>
    </p:spTree>
    <p:extLst>
      <p:ext uri="{BB962C8B-B14F-4D97-AF65-F5344CB8AC3E}">
        <p14:creationId xmlns:p14="http://schemas.microsoft.com/office/powerpoint/2010/main" val="3654316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7309" y="1685934"/>
            <a:ext cx="4908090" cy="2760800"/>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956838"/>
            <a:ext cx="5106837" cy="2872596"/>
          </a:xfrm>
          <a:prstGeom prst="rect">
            <a:avLst/>
          </a:prstGeom>
        </p:spPr>
      </p:pic>
      <p:sp>
        <p:nvSpPr>
          <p:cNvPr id="15" name="Title 1"/>
          <p:cNvSpPr>
            <a:spLocks noGrp="1"/>
          </p:cNvSpPr>
          <p:nvPr>
            <p:ph type="title"/>
          </p:nvPr>
        </p:nvSpPr>
        <p:spPr>
          <a:xfrm>
            <a:off x="-85299" y="2324300"/>
            <a:ext cx="4177907" cy="994172"/>
          </a:xfrm>
        </p:spPr>
        <p:txBody>
          <a:bodyPr>
            <a:normAutofit/>
          </a:bodyPr>
          <a:lstStyle/>
          <a:p>
            <a:pPr algn="ctr"/>
            <a:r>
              <a:rPr lang="en-US" sz="2250" dirty="0">
                <a:latin typeface="Arial Black" panose="020B0A04020102020204" pitchFamily="34" charset="0"/>
              </a:rPr>
              <a:t>NEW Outside HVAC Lab</a:t>
            </a:r>
          </a:p>
        </p:txBody>
      </p:sp>
      <p:sp>
        <p:nvSpPr>
          <p:cNvPr id="5" name="Title 1">
            <a:extLst>
              <a:ext uri="{FF2B5EF4-FFF2-40B4-BE49-F238E27FC236}">
                <a16:creationId xmlns:a16="http://schemas.microsoft.com/office/drawing/2014/main" id="{C11CBB17-9A93-A34F-9BC0-7597F4535494}"/>
              </a:ext>
            </a:extLst>
          </p:cNvPr>
          <p:cNvSpPr txBox="1">
            <a:spLocks/>
          </p:cNvSpPr>
          <p:nvPr/>
        </p:nvSpPr>
        <p:spPr>
          <a:xfrm>
            <a:off x="1297858" y="168488"/>
            <a:ext cx="7364361" cy="1325563"/>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a:lstStyle>
          <a:p>
            <a:r>
              <a:rPr lang="en-US" dirty="0"/>
              <a:t>Catawba Valley CC </a:t>
            </a:r>
            <a:br>
              <a:rPr lang="en-US" dirty="0"/>
            </a:br>
            <a:r>
              <a:rPr lang="en-US" dirty="0"/>
              <a:t>Workforce Solutions Complex</a:t>
            </a:r>
          </a:p>
        </p:txBody>
      </p:sp>
    </p:spTree>
    <p:extLst>
      <p:ext uri="{BB962C8B-B14F-4D97-AF65-F5344CB8AC3E}">
        <p14:creationId xmlns:p14="http://schemas.microsoft.com/office/powerpoint/2010/main" val="356600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818270"/>
            <a:ext cx="9093253" cy="3450507"/>
          </a:xfrm>
          <a:prstGeom prst="rect">
            <a:avLst/>
          </a:prstGeom>
        </p:spPr>
      </p:pic>
    </p:spTree>
    <p:extLst>
      <p:ext uri="{BB962C8B-B14F-4D97-AF65-F5344CB8AC3E}">
        <p14:creationId xmlns:p14="http://schemas.microsoft.com/office/powerpoint/2010/main" val="851088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0859" y="4339695"/>
            <a:ext cx="1613141" cy="1661056"/>
          </a:xfrm>
          <a:prstGeom prst="rect">
            <a:avLst/>
          </a:prstGeom>
        </p:spPr>
      </p:pic>
      <p:sp>
        <p:nvSpPr>
          <p:cNvPr id="3" name="Content Placeholder 2"/>
          <p:cNvSpPr>
            <a:spLocks noGrp="1"/>
          </p:cNvSpPr>
          <p:nvPr>
            <p:ph idx="1"/>
          </p:nvPr>
        </p:nvSpPr>
        <p:spPr>
          <a:xfrm>
            <a:off x="589831" y="1937708"/>
            <a:ext cx="8554169" cy="3551927"/>
          </a:xfrm>
        </p:spPr>
        <p:txBody>
          <a:bodyPr>
            <a:normAutofit/>
          </a:bodyPr>
          <a:lstStyle/>
          <a:p>
            <a:pPr marL="0" indent="0">
              <a:buNone/>
            </a:pPr>
            <a:r>
              <a:rPr lang="en-US" b="1" dirty="0"/>
              <a:t>Steady Enrollment Growth with Room to Grow!!</a:t>
            </a:r>
          </a:p>
          <a:p>
            <a:endParaRPr lang="en-US" b="1" dirty="0"/>
          </a:p>
          <a:p>
            <a:pPr marL="0" indent="0">
              <a:buNone/>
            </a:pPr>
            <a:r>
              <a:rPr lang="en-US" b="1" dirty="0"/>
              <a:t>Offer Diploma and Certificate Programs with a High School Pathway</a:t>
            </a:r>
          </a:p>
          <a:p>
            <a:pPr marL="0" indent="0">
              <a:buNone/>
            </a:pPr>
            <a:r>
              <a:rPr lang="en-US" sz="1800" b="1" dirty="0"/>
              <a:t>   </a:t>
            </a:r>
            <a:r>
              <a:rPr lang="en-US" sz="1800" b="1" dirty="0">
                <a:solidFill>
                  <a:srgbClr val="FF0000"/>
                </a:solidFill>
              </a:rPr>
              <a:t>Coordinating efforts with our Construction and Manufacturing Academies</a:t>
            </a:r>
          </a:p>
          <a:p>
            <a:pPr marL="0" indent="0">
              <a:buNone/>
            </a:pPr>
            <a:endParaRPr lang="en-US" sz="1650" b="1" dirty="0">
              <a:solidFill>
                <a:srgbClr val="FF0000"/>
              </a:solidFill>
            </a:endParaRPr>
          </a:p>
          <a:p>
            <a:pPr marL="0" indent="0">
              <a:buNone/>
            </a:pPr>
            <a:r>
              <a:rPr lang="en-US" b="1" dirty="0"/>
              <a:t>Good Selection of New Residential </a:t>
            </a:r>
            <a:br>
              <a:rPr lang="en-US" b="1" dirty="0"/>
            </a:br>
            <a:r>
              <a:rPr lang="en-US" b="1" dirty="0"/>
              <a:t>Equipment and HVAC Trainers</a:t>
            </a:r>
          </a:p>
          <a:p>
            <a:endParaRPr lang="en-US" dirty="0"/>
          </a:p>
          <a:p>
            <a:pPr marL="0" indent="0">
              <a:buNone/>
            </a:pPr>
            <a:endParaRPr lang="en-US" dirty="0"/>
          </a:p>
          <a:p>
            <a:endParaRPr lang="en-US" dirty="0"/>
          </a:p>
          <a:p>
            <a:endParaRPr lang="en-US" dirty="0"/>
          </a:p>
        </p:txBody>
      </p:sp>
      <p:sp>
        <p:nvSpPr>
          <p:cNvPr id="5" name="Title 1"/>
          <p:cNvSpPr>
            <a:spLocks noGrp="1"/>
          </p:cNvSpPr>
          <p:nvPr>
            <p:ph type="title"/>
          </p:nvPr>
        </p:nvSpPr>
        <p:spPr>
          <a:xfrm>
            <a:off x="1036688" y="5933292"/>
            <a:ext cx="7886700" cy="994172"/>
          </a:xfrm>
        </p:spPr>
        <p:txBody>
          <a:bodyPr>
            <a:noAutofit/>
          </a:bodyPr>
          <a:lstStyle/>
          <a:p>
            <a:pPr algn="r"/>
            <a:r>
              <a:rPr lang="en-US" sz="7200" i="1" dirty="0"/>
              <a:t>- Current</a:t>
            </a:r>
          </a:p>
        </p:txBody>
      </p:sp>
      <p:sp>
        <p:nvSpPr>
          <p:cNvPr id="6" name="Title 1">
            <a:extLst>
              <a:ext uri="{FF2B5EF4-FFF2-40B4-BE49-F238E27FC236}">
                <a16:creationId xmlns:a16="http://schemas.microsoft.com/office/drawing/2014/main" id="{6D456DE9-EF3B-E24A-BD2A-8F64CF28C615}"/>
              </a:ext>
            </a:extLst>
          </p:cNvPr>
          <p:cNvSpPr txBox="1">
            <a:spLocks/>
          </p:cNvSpPr>
          <p:nvPr/>
        </p:nvSpPr>
        <p:spPr>
          <a:xfrm>
            <a:off x="1297858" y="168488"/>
            <a:ext cx="7364361" cy="1325563"/>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a:lstStyle>
          <a:p>
            <a:r>
              <a:rPr lang="en-US" dirty="0"/>
              <a:t>Catawba Valley CC </a:t>
            </a:r>
            <a:br>
              <a:rPr lang="en-US" dirty="0"/>
            </a:br>
            <a:r>
              <a:rPr lang="en-US" dirty="0"/>
              <a:t>Workforce Solutions Complex</a:t>
            </a:r>
          </a:p>
        </p:txBody>
      </p:sp>
    </p:spTree>
    <p:extLst>
      <p:ext uri="{BB962C8B-B14F-4D97-AF65-F5344CB8AC3E}">
        <p14:creationId xmlns:p14="http://schemas.microsoft.com/office/powerpoint/2010/main" val="777948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0859" y="4339695"/>
            <a:ext cx="1613141" cy="1661056"/>
          </a:xfrm>
          <a:prstGeom prst="rect">
            <a:avLst/>
          </a:prstGeom>
        </p:spPr>
      </p:pic>
      <p:sp>
        <p:nvSpPr>
          <p:cNvPr id="3" name="Content Placeholder 2"/>
          <p:cNvSpPr>
            <a:spLocks noGrp="1"/>
          </p:cNvSpPr>
          <p:nvPr>
            <p:ph idx="1"/>
          </p:nvPr>
        </p:nvSpPr>
        <p:spPr>
          <a:xfrm>
            <a:off x="589831" y="1810936"/>
            <a:ext cx="8554169" cy="3364369"/>
          </a:xfrm>
        </p:spPr>
        <p:txBody>
          <a:bodyPr>
            <a:normAutofit/>
          </a:bodyPr>
          <a:lstStyle/>
          <a:p>
            <a:pPr marL="0" indent="0">
              <a:buNone/>
            </a:pPr>
            <a:r>
              <a:rPr lang="en-US" b="1" dirty="0"/>
              <a:t>Continue to Grow Enrollment</a:t>
            </a:r>
          </a:p>
          <a:p>
            <a:pPr marL="225425" lvl="1" indent="0">
              <a:buNone/>
            </a:pPr>
            <a:r>
              <a:rPr lang="en-US" sz="1800" b="1" dirty="0">
                <a:solidFill>
                  <a:srgbClr val="FF0000"/>
                </a:solidFill>
              </a:rPr>
              <a:t>Offer Day and Evening Classes</a:t>
            </a:r>
          </a:p>
          <a:p>
            <a:pPr marL="225425" lvl="1" indent="0">
              <a:buNone/>
            </a:pPr>
            <a:r>
              <a:rPr lang="en-US" sz="1800" b="1" dirty="0">
                <a:solidFill>
                  <a:srgbClr val="FF0000"/>
                </a:solidFill>
              </a:rPr>
              <a:t>Career and College Promise </a:t>
            </a:r>
          </a:p>
          <a:p>
            <a:pPr marL="0" indent="0">
              <a:buNone/>
            </a:pPr>
            <a:r>
              <a:rPr lang="en-US" b="1" dirty="0">
                <a:solidFill>
                  <a:prstClr val="black"/>
                </a:solidFill>
              </a:rPr>
              <a:t>Explore 2-Year Degree Options</a:t>
            </a:r>
          </a:p>
          <a:p>
            <a:pPr marL="0" indent="0">
              <a:buNone/>
            </a:pPr>
            <a:r>
              <a:rPr lang="en-US" b="1" dirty="0">
                <a:solidFill>
                  <a:prstClr val="black"/>
                </a:solidFill>
              </a:rPr>
              <a:t>Investigate Commercial Refrigeration Options</a:t>
            </a:r>
          </a:p>
          <a:p>
            <a:pPr marL="0" indent="0">
              <a:buNone/>
            </a:pPr>
            <a:r>
              <a:rPr lang="en-US" b="1" dirty="0">
                <a:solidFill>
                  <a:prstClr val="black"/>
                </a:solidFill>
              </a:rPr>
              <a:t>Coordinate HVAC &amp; Electrical Engineering Activities</a:t>
            </a:r>
            <a:endParaRPr lang="en-US" b="1" dirty="0">
              <a:solidFill>
                <a:srgbClr val="FF0000"/>
              </a:solidFill>
            </a:endParaRPr>
          </a:p>
          <a:p>
            <a:pPr marL="0" indent="0">
              <a:buNone/>
            </a:pPr>
            <a:r>
              <a:rPr lang="en-US" b="1" dirty="0"/>
              <a:t>Add Faculty to Support Growth</a:t>
            </a:r>
          </a:p>
          <a:p>
            <a:pPr marL="0" indent="0">
              <a:buNone/>
            </a:pPr>
            <a:r>
              <a:rPr lang="en-US" b="1" dirty="0"/>
              <a:t>Build Strong Business Partner Relationships</a:t>
            </a:r>
          </a:p>
          <a:p>
            <a:endParaRPr lang="en-US" dirty="0"/>
          </a:p>
          <a:p>
            <a:pPr marL="0" indent="0">
              <a:buNone/>
            </a:pPr>
            <a:endParaRPr lang="en-US" dirty="0"/>
          </a:p>
          <a:p>
            <a:endParaRPr lang="en-US" dirty="0"/>
          </a:p>
          <a:p>
            <a:endParaRPr lang="en-US" dirty="0"/>
          </a:p>
        </p:txBody>
      </p:sp>
      <p:sp>
        <p:nvSpPr>
          <p:cNvPr id="6" name="Title 1">
            <a:extLst>
              <a:ext uri="{FF2B5EF4-FFF2-40B4-BE49-F238E27FC236}">
                <a16:creationId xmlns:a16="http://schemas.microsoft.com/office/drawing/2014/main" id="{AB677EA7-E875-8C4C-AFAA-28BC248CECBE}"/>
              </a:ext>
            </a:extLst>
          </p:cNvPr>
          <p:cNvSpPr txBox="1">
            <a:spLocks/>
          </p:cNvSpPr>
          <p:nvPr/>
        </p:nvSpPr>
        <p:spPr>
          <a:xfrm>
            <a:off x="1297858" y="168488"/>
            <a:ext cx="7364361" cy="1325563"/>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a:lstStyle>
          <a:p>
            <a:r>
              <a:rPr lang="en-US" dirty="0"/>
              <a:t>Catawba Valley CC </a:t>
            </a:r>
            <a:br>
              <a:rPr lang="en-US" dirty="0"/>
            </a:br>
            <a:r>
              <a:rPr lang="en-US" dirty="0"/>
              <a:t>Workforce Solutions Complex</a:t>
            </a:r>
          </a:p>
        </p:txBody>
      </p:sp>
      <p:sp>
        <p:nvSpPr>
          <p:cNvPr id="7" name="Title 1">
            <a:extLst>
              <a:ext uri="{FF2B5EF4-FFF2-40B4-BE49-F238E27FC236}">
                <a16:creationId xmlns:a16="http://schemas.microsoft.com/office/drawing/2014/main" id="{218CF64E-0458-FF49-91C3-B0DCE8FE2966}"/>
              </a:ext>
            </a:extLst>
          </p:cNvPr>
          <p:cNvSpPr txBox="1">
            <a:spLocks/>
          </p:cNvSpPr>
          <p:nvPr/>
        </p:nvSpPr>
        <p:spPr>
          <a:xfrm>
            <a:off x="1036688" y="5933292"/>
            <a:ext cx="7886700" cy="994172"/>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a:lstStyle>
          <a:p>
            <a:pPr algn="r"/>
            <a:r>
              <a:rPr lang="en-US" sz="7200" i="1" dirty="0"/>
              <a:t>- Future</a:t>
            </a:r>
          </a:p>
        </p:txBody>
      </p:sp>
    </p:spTree>
    <p:extLst>
      <p:ext uri="{BB962C8B-B14F-4D97-AF65-F5344CB8AC3E}">
        <p14:creationId xmlns:p14="http://schemas.microsoft.com/office/powerpoint/2010/main" val="3311803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818270"/>
            <a:ext cx="9093253" cy="3450507"/>
          </a:xfrm>
          <a:prstGeom prst="rect">
            <a:avLst/>
          </a:prstGeom>
        </p:spPr>
      </p:pic>
    </p:spTree>
    <p:extLst>
      <p:ext uri="{BB962C8B-B14F-4D97-AF65-F5344CB8AC3E}">
        <p14:creationId xmlns:p14="http://schemas.microsoft.com/office/powerpoint/2010/main" val="317439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31800"/>
            <a:ext cx="7336465" cy="1428500"/>
          </a:xfrm>
        </p:spPr>
        <p:txBody>
          <a:bodyPr/>
          <a:lstStyle/>
          <a:p>
            <a:r>
              <a:rPr lang="en-US"/>
              <a:t>Frank </a:t>
            </a:r>
            <a:r>
              <a:rPr lang="en-US" err="1"/>
              <a:t>Scuiletti</a:t>
            </a:r>
            <a:endParaRPr lang="en-US"/>
          </a:p>
        </p:txBody>
      </p:sp>
      <p:sp>
        <p:nvSpPr>
          <p:cNvPr id="3" name="Subtitle 2"/>
          <p:cNvSpPr>
            <a:spLocks noGrp="1"/>
          </p:cNvSpPr>
          <p:nvPr>
            <p:ph type="subTitle" idx="1"/>
          </p:nvPr>
        </p:nvSpPr>
        <p:spPr>
          <a:xfrm>
            <a:off x="457201" y="3360300"/>
            <a:ext cx="8229600" cy="1655762"/>
          </a:xfrm>
        </p:spPr>
        <p:txBody>
          <a:bodyPr>
            <a:noAutofit/>
          </a:bodyPr>
          <a:lstStyle/>
          <a:p>
            <a:r>
              <a:rPr lang="en-US" sz="2800" dirty="0"/>
              <a:t>Program Coordinator: Construction, Engineering, Industrial, Transport, Criminal Justice, Fire Protection, &amp; Work-Based Learning</a:t>
            </a:r>
            <a:br>
              <a:rPr lang="en-US" sz="3200" dirty="0"/>
            </a:br>
            <a:r>
              <a:rPr lang="en-US" sz="3200" dirty="0"/>
              <a:t>NCCCS</a:t>
            </a:r>
          </a:p>
        </p:txBody>
      </p:sp>
      <p:pic>
        <p:nvPicPr>
          <p:cNvPr id="4" name="Picture 3">
            <a:extLst>
              <a:ext uri="{FF2B5EF4-FFF2-40B4-BE49-F238E27FC236}">
                <a16:creationId xmlns:a16="http://schemas.microsoft.com/office/drawing/2014/main" id="{2D1E78B0-48EF-DE42-B2C4-CDB09E4B61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7081" y="5553068"/>
            <a:ext cx="3094519" cy="1175917"/>
          </a:xfrm>
          <a:prstGeom prst="rect">
            <a:avLst/>
          </a:prstGeom>
        </p:spPr>
      </p:pic>
    </p:spTree>
    <p:extLst>
      <p:ext uri="{BB962C8B-B14F-4D97-AF65-F5344CB8AC3E}">
        <p14:creationId xmlns:p14="http://schemas.microsoft.com/office/powerpoint/2010/main" val="1955860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6A00CA7A-173A-B24D-9247-8F77EFDFEC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0632"/>
            <a:ext cx="9144000" cy="6756735"/>
          </a:xfrm>
          <a:prstGeom prst="rect">
            <a:avLst/>
          </a:prstGeom>
        </p:spPr>
      </p:pic>
    </p:spTree>
    <p:extLst>
      <p:ext uri="{BB962C8B-B14F-4D97-AF65-F5344CB8AC3E}">
        <p14:creationId xmlns:p14="http://schemas.microsoft.com/office/powerpoint/2010/main" val="1565210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Craig </a:t>
            </a:r>
            <a:r>
              <a:rPr lang="en-US" err="1"/>
              <a:t>Pendergraft</a:t>
            </a:r>
            <a:endParaRPr lang="en-US"/>
          </a:p>
        </p:txBody>
      </p:sp>
      <p:sp>
        <p:nvSpPr>
          <p:cNvPr id="3" name="Subtitle 2"/>
          <p:cNvSpPr>
            <a:spLocks noGrp="1"/>
          </p:cNvSpPr>
          <p:nvPr>
            <p:ph type="subTitle" idx="1"/>
          </p:nvPr>
        </p:nvSpPr>
        <p:spPr/>
        <p:txBody>
          <a:bodyPr/>
          <a:lstStyle/>
          <a:p>
            <a:r>
              <a:rPr lang="en-US"/>
              <a:t>High School Construction Programs</a:t>
            </a:r>
          </a:p>
        </p:txBody>
      </p:sp>
      <p:pic>
        <p:nvPicPr>
          <p:cNvPr id="5" name="Picture 4">
            <a:extLst>
              <a:ext uri="{FF2B5EF4-FFF2-40B4-BE49-F238E27FC236}">
                <a16:creationId xmlns:a16="http://schemas.microsoft.com/office/drawing/2014/main" id="{1B03A3F4-FEE2-EF47-A761-2244921A9E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1038" y="5536762"/>
            <a:ext cx="6883186" cy="849562"/>
          </a:xfrm>
          <a:prstGeom prst="rect">
            <a:avLst/>
          </a:prstGeom>
        </p:spPr>
      </p:pic>
    </p:spTree>
    <p:extLst>
      <p:ext uri="{BB962C8B-B14F-4D97-AF65-F5344CB8AC3E}">
        <p14:creationId xmlns:p14="http://schemas.microsoft.com/office/powerpoint/2010/main" val="228908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43256C-CDF2-3742-AB65-D294D815C196}"/>
              </a:ext>
            </a:extLst>
          </p:cNvPr>
          <p:cNvSpPr>
            <a:spLocks noGrp="1"/>
          </p:cNvSpPr>
          <p:nvPr>
            <p:ph idx="1"/>
          </p:nvPr>
        </p:nvSpPr>
        <p:spPr/>
        <p:txBody>
          <a:bodyPr/>
          <a:lstStyle/>
          <a:p>
            <a:r>
              <a:rPr lang="en-US" dirty="0"/>
              <a:t>Dual enrollment through Career and College Promise</a:t>
            </a:r>
          </a:p>
          <a:p>
            <a:r>
              <a:rPr lang="en-US" dirty="0"/>
              <a:t>Currently a local course at 4 or more HS</a:t>
            </a:r>
          </a:p>
          <a:p>
            <a:r>
              <a:rPr lang="en-US" dirty="0"/>
              <a:t>Becoming a state-supported course.</a:t>
            </a:r>
          </a:p>
        </p:txBody>
      </p:sp>
      <p:sp>
        <p:nvSpPr>
          <p:cNvPr id="3" name="Title 2">
            <a:extLst>
              <a:ext uri="{FF2B5EF4-FFF2-40B4-BE49-F238E27FC236}">
                <a16:creationId xmlns:a16="http://schemas.microsoft.com/office/drawing/2014/main" id="{CEA8A672-E1A6-E547-B63A-C5B8DC23CA6A}"/>
              </a:ext>
            </a:extLst>
          </p:cNvPr>
          <p:cNvSpPr>
            <a:spLocks noGrp="1"/>
          </p:cNvSpPr>
          <p:nvPr>
            <p:ph type="title"/>
          </p:nvPr>
        </p:nvSpPr>
        <p:spPr/>
        <p:txBody>
          <a:bodyPr/>
          <a:lstStyle/>
          <a:p>
            <a:r>
              <a:rPr lang="en-US" dirty="0"/>
              <a:t>HVAC in High Schools</a:t>
            </a:r>
          </a:p>
        </p:txBody>
      </p:sp>
    </p:spTree>
    <p:extLst>
      <p:ext uri="{BB962C8B-B14F-4D97-AF65-F5344CB8AC3E}">
        <p14:creationId xmlns:p14="http://schemas.microsoft.com/office/powerpoint/2010/main" val="2859524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818270"/>
            <a:ext cx="9093253" cy="3450507"/>
          </a:xfrm>
          <a:prstGeom prst="rect">
            <a:avLst/>
          </a:prstGeom>
        </p:spPr>
      </p:pic>
    </p:spTree>
    <p:extLst>
      <p:ext uri="{BB962C8B-B14F-4D97-AF65-F5344CB8AC3E}">
        <p14:creationId xmlns:p14="http://schemas.microsoft.com/office/powerpoint/2010/main" val="4294049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p:txBody>
          <a:bodyPr/>
          <a:lstStyle/>
          <a:p>
            <a:pPr lvl="0"/>
            <a:r>
              <a:rPr lang="en-US" dirty="0"/>
              <a:t>Career Interests - Holland Codes</a:t>
            </a:r>
          </a:p>
        </p:txBody>
      </p:sp>
      <p:pic>
        <p:nvPicPr>
          <p:cNvPr id="12" name="Picture 11" descr="A picture containing text&#13;&#10;&#13;&#10;Description automatically generated">
            <a:extLst>
              <a:ext uri="{FF2B5EF4-FFF2-40B4-BE49-F238E27FC236}">
                <a16:creationId xmlns:a16="http://schemas.microsoft.com/office/drawing/2014/main" id="{67E23368-460F-FD4D-B8C0-7FABEB59C8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2703" y="2198238"/>
            <a:ext cx="4558592" cy="4011284"/>
          </a:xfrm>
          <a:prstGeom prst="rect">
            <a:avLst/>
          </a:prstGeom>
        </p:spPr>
      </p:pic>
      <p:sp>
        <p:nvSpPr>
          <p:cNvPr id="7" name="TextBox 6">
            <a:extLst>
              <a:ext uri="{FF2B5EF4-FFF2-40B4-BE49-F238E27FC236}">
                <a16:creationId xmlns:a16="http://schemas.microsoft.com/office/drawing/2014/main" id="{C7E00C90-8CDE-094D-9753-4C8918EB61A1}"/>
              </a:ext>
            </a:extLst>
          </p:cNvPr>
          <p:cNvSpPr txBox="1"/>
          <p:nvPr/>
        </p:nvSpPr>
        <p:spPr>
          <a:xfrm>
            <a:off x="3929035" y="1613464"/>
            <a:ext cx="1285929" cy="584775"/>
          </a:xfrm>
          <a:prstGeom prst="rect">
            <a:avLst/>
          </a:prstGeom>
          <a:noFill/>
        </p:spPr>
        <p:txBody>
          <a:bodyPr wrap="none" rtlCol="0">
            <a:spAutoFit/>
          </a:bodyPr>
          <a:lstStyle/>
          <a:p>
            <a:r>
              <a:rPr lang="en-US" sz="3200" b="1" dirty="0">
                <a:solidFill>
                  <a:srgbClr val="0070C0"/>
                </a:solidFill>
              </a:rPr>
              <a:t>Things</a:t>
            </a:r>
          </a:p>
        </p:txBody>
      </p:sp>
      <p:sp>
        <p:nvSpPr>
          <p:cNvPr id="13" name="TextBox 12">
            <a:extLst>
              <a:ext uri="{FF2B5EF4-FFF2-40B4-BE49-F238E27FC236}">
                <a16:creationId xmlns:a16="http://schemas.microsoft.com/office/drawing/2014/main" id="{7FDC17B7-E88D-1542-B9AE-99FDC9ACD0A4}"/>
              </a:ext>
            </a:extLst>
          </p:cNvPr>
          <p:cNvSpPr txBox="1"/>
          <p:nvPr/>
        </p:nvSpPr>
        <p:spPr>
          <a:xfrm>
            <a:off x="6810382" y="3911493"/>
            <a:ext cx="1085554" cy="584775"/>
          </a:xfrm>
          <a:prstGeom prst="rect">
            <a:avLst/>
          </a:prstGeom>
          <a:noFill/>
        </p:spPr>
        <p:txBody>
          <a:bodyPr wrap="none" rtlCol="0">
            <a:spAutoFit/>
          </a:bodyPr>
          <a:lstStyle/>
          <a:p>
            <a:r>
              <a:rPr lang="en-US" sz="3200" b="1" dirty="0">
                <a:solidFill>
                  <a:srgbClr val="0070C0"/>
                </a:solidFill>
              </a:rPr>
              <a:t>Ideas</a:t>
            </a:r>
          </a:p>
        </p:txBody>
      </p:sp>
      <p:sp>
        <p:nvSpPr>
          <p:cNvPr id="14" name="TextBox 13">
            <a:extLst>
              <a:ext uri="{FF2B5EF4-FFF2-40B4-BE49-F238E27FC236}">
                <a16:creationId xmlns:a16="http://schemas.microsoft.com/office/drawing/2014/main" id="{DDFE73E3-BF23-1D4F-9C10-6B6725802487}"/>
              </a:ext>
            </a:extLst>
          </p:cNvPr>
          <p:cNvSpPr txBox="1"/>
          <p:nvPr/>
        </p:nvSpPr>
        <p:spPr>
          <a:xfrm>
            <a:off x="3896269" y="6208165"/>
            <a:ext cx="1351460" cy="584775"/>
          </a:xfrm>
          <a:prstGeom prst="rect">
            <a:avLst/>
          </a:prstGeom>
          <a:noFill/>
        </p:spPr>
        <p:txBody>
          <a:bodyPr wrap="none" rtlCol="0">
            <a:spAutoFit/>
          </a:bodyPr>
          <a:lstStyle/>
          <a:p>
            <a:r>
              <a:rPr lang="en-US" sz="3200" b="1" dirty="0">
                <a:solidFill>
                  <a:srgbClr val="0070C0"/>
                </a:solidFill>
              </a:rPr>
              <a:t>People</a:t>
            </a:r>
          </a:p>
        </p:txBody>
      </p:sp>
      <p:sp>
        <p:nvSpPr>
          <p:cNvPr id="15" name="TextBox 14">
            <a:extLst>
              <a:ext uri="{FF2B5EF4-FFF2-40B4-BE49-F238E27FC236}">
                <a16:creationId xmlns:a16="http://schemas.microsoft.com/office/drawing/2014/main" id="{184F4F8B-C93E-B34A-B4D2-2465ED7ECD21}"/>
              </a:ext>
            </a:extLst>
          </p:cNvPr>
          <p:cNvSpPr txBox="1"/>
          <p:nvPr/>
        </p:nvSpPr>
        <p:spPr>
          <a:xfrm>
            <a:off x="1006524" y="3911493"/>
            <a:ext cx="981551" cy="584775"/>
          </a:xfrm>
          <a:prstGeom prst="rect">
            <a:avLst/>
          </a:prstGeom>
          <a:noFill/>
        </p:spPr>
        <p:txBody>
          <a:bodyPr wrap="none" rtlCol="0">
            <a:spAutoFit/>
          </a:bodyPr>
          <a:lstStyle/>
          <a:p>
            <a:r>
              <a:rPr lang="en-US" sz="3200" b="1" dirty="0">
                <a:solidFill>
                  <a:srgbClr val="0070C0"/>
                </a:solidFill>
              </a:rPr>
              <a:t>Data</a:t>
            </a:r>
          </a:p>
        </p:txBody>
      </p:sp>
    </p:spTree>
    <p:extLst>
      <p:ext uri="{BB962C8B-B14F-4D97-AF65-F5344CB8AC3E}">
        <p14:creationId xmlns:p14="http://schemas.microsoft.com/office/powerpoint/2010/main" val="308808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a:xfrm>
            <a:off x="628650" y="1761205"/>
            <a:ext cx="7786145" cy="1147762"/>
          </a:xfrm>
        </p:spPr>
        <p:txBody>
          <a:bodyPr/>
          <a:lstStyle/>
          <a:p>
            <a:pPr marL="0" indent="0">
              <a:buNone/>
            </a:pPr>
            <a:r>
              <a:rPr lang="en-US" dirty="0"/>
              <a:t>Next meeting is January 16, 2020</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in North Carolina</a:t>
            </a:r>
          </a:p>
        </p:txBody>
      </p:sp>
      <p:pic>
        <p:nvPicPr>
          <p:cNvPr id="4" name="Picture 3" descr="A close up of a sign&#10;&#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188" y="2607867"/>
            <a:ext cx="8067607" cy="3061317"/>
          </a:xfrm>
          <a:prstGeom prst="rect">
            <a:avLst/>
          </a:prstGeom>
        </p:spPr>
      </p:pic>
      <p:sp>
        <p:nvSpPr>
          <p:cNvPr id="5" name="Rectangle 4">
            <a:extLst>
              <a:ext uri="{FF2B5EF4-FFF2-40B4-BE49-F238E27FC236}">
                <a16:creationId xmlns:a16="http://schemas.microsoft.com/office/drawing/2014/main" id="{D4A2742A-214E-AF4E-84BB-772094E1028F}"/>
              </a:ext>
            </a:extLst>
          </p:cNvPr>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sp>
        <p:nvSpPr>
          <p:cNvPr id="7" name="Content Placeholder 1">
            <a:extLst>
              <a:ext uri="{FF2B5EF4-FFF2-40B4-BE49-F238E27FC236}">
                <a16:creationId xmlns:a16="http://schemas.microsoft.com/office/drawing/2014/main" id="{6913A1F7-E1F0-1C4B-A3D4-D9208E295A27}"/>
              </a:ext>
            </a:extLst>
          </p:cNvPr>
          <p:cNvSpPr txBox="1">
            <a:spLocks/>
          </p:cNvSpPr>
          <p:nvPr/>
        </p:nvSpPr>
        <p:spPr>
          <a:xfrm>
            <a:off x="347188" y="5136357"/>
            <a:ext cx="7786145" cy="1147762"/>
          </a:xfrm>
          <a:prstGeom prst="rect">
            <a:avLst/>
          </a:prstGeom>
        </p:spPr>
        <p:txBody>
          <a:bodyPr vert="horz" lIns="91440" tIns="45720" rIns="91440" bIns="45720" rtlCol="0">
            <a:norm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HelvLight" pitchFamily="2" charset="0"/>
                <a:ea typeface="+mn-ea"/>
                <a:cs typeface="+mn-cs"/>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HelvLight" pitchFamily="2" charset="0"/>
                <a:ea typeface="+mn-ea"/>
                <a:cs typeface="+mn-cs"/>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HelvLight" pitchFamily="2" charset="0"/>
                <a:ea typeface="+mn-ea"/>
                <a:cs typeface="+mn-cs"/>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HelvLight" pitchFamily="2" charset="0"/>
                <a:ea typeface="+mn-ea"/>
                <a:cs typeface="+mn-cs"/>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1316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D060BD-69BA-7B42-9311-FD4D1C4AC35D}"/>
              </a:ext>
            </a:extLst>
          </p:cNvPr>
          <p:cNvSpPr>
            <a:spLocks noGrp="1"/>
          </p:cNvSpPr>
          <p:nvPr>
            <p:ph idx="1"/>
          </p:nvPr>
        </p:nvSpPr>
        <p:spPr/>
        <p:txBody>
          <a:bodyPr/>
          <a:lstStyle/>
          <a:p>
            <a:r>
              <a:rPr lang="en-US" dirty="0"/>
              <a:t>November 13, 2019</a:t>
            </a:r>
          </a:p>
          <a:p>
            <a:r>
              <a:rPr lang="en-US" dirty="0"/>
              <a:t>Hands-on events at Lenoir County Fairgrounds</a:t>
            </a:r>
          </a:p>
          <a:p>
            <a:r>
              <a:rPr lang="en-US" dirty="0"/>
              <a:t>Tours of manufacturers</a:t>
            </a:r>
          </a:p>
          <a:p>
            <a:r>
              <a:rPr lang="en-US" dirty="0"/>
              <a:t>850 middle and high school students</a:t>
            </a:r>
          </a:p>
          <a:p>
            <a:r>
              <a:rPr lang="en-US" dirty="0"/>
              <a:t>50+ Manufacturers included:</a:t>
            </a:r>
          </a:p>
          <a:p>
            <a:pPr lvl="1"/>
            <a:r>
              <a:rPr lang="en-US" dirty="0"/>
              <a:t>Field Controls</a:t>
            </a:r>
          </a:p>
          <a:p>
            <a:pPr lvl="1"/>
            <a:r>
              <a:rPr lang="en-US" dirty="0"/>
              <a:t>Eaton</a:t>
            </a:r>
          </a:p>
          <a:p>
            <a:pPr lvl="1"/>
            <a:r>
              <a:rPr lang="en-US" dirty="0"/>
              <a:t>Mt Olive Pickles</a:t>
            </a:r>
          </a:p>
        </p:txBody>
      </p:sp>
      <p:sp>
        <p:nvSpPr>
          <p:cNvPr id="4" name="Title 3">
            <a:extLst>
              <a:ext uri="{FF2B5EF4-FFF2-40B4-BE49-F238E27FC236}">
                <a16:creationId xmlns:a16="http://schemas.microsoft.com/office/drawing/2014/main" id="{166FC3B3-D477-7740-A408-3CCEE6DF6EB5}"/>
              </a:ext>
            </a:extLst>
          </p:cNvPr>
          <p:cNvSpPr>
            <a:spLocks noGrp="1"/>
          </p:cNvSpPr>
          <p:nvPr>
            <p:ph type="title"/>
          </p:nvPr>
        </p:nvSpPr>
        <p:spPr/>
        <p:txBody>
          <a:bodyPr/>
          <a:lstStyle/>
          <a:p>
            <a:r>
              <a:rPr lang="en-US" dirty="0"/>
              <a:t>ENC Manufacturing Day - </a:t>
            </a:r>
            <a:br>
              <a:rPr lang="en-US" dirty="0"/>
            </a:br>
            <a:r>
              <a:rPr lang="en-US" dirty="0"/>
              <a:t>Lenoir County</a:t>
            </a:r>
          </a:p>
        </p:txBody>
      </p:sp>
    </p:spTree>
    <p:extLst>
      <p:ext uri="{BB962C8B-B14F-4D97-AF65-F5344CB8AC3E}">
        <p14:creationId xmlns:p14="http://schemas.microsoft.com/office/powerpoint/2010/main" val="275739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6FC3B3-D477-7740-A408-3CCEE6DF6EB5}"/>
              </a:ext>
            </a:extLst>
          </p:cNvPr>
          <p:cNvSpPr>
            <a:spLocks noGrp="1"/>
          </p:cNvSpPr>
          <p:nvPr>
            <p:ph type="title"/>
          </p:nvPr>
        </p:nvSpPr>
        <p:spPr/>
        <p:txBody>
          <a:bodyPr/>
          <a:lstStyle/>
          <a:p>
            <a:r>
              <a:rPr lang="en-US" dirty="0"/>
              <a:t>ENC Manufacturing Day - </a:t>
            </a:r>
            <a:br>
              <a:rPr lang="en-US" dirty="0"/>
            </a:br>
            <a:r>
              <a:rPr lang="en-US" dirty="0"/>
              <a:t>Lenoir County</a:t>
            </a:r>
          </a:p>
        </p:txBody>
      </p:sp>
      <p:pic>
        <p:nvPicPr>
          <p:cNvPr id="7" name="Picture 6" descr="A group of people standing in a room&#10;&#10;Description automatically generated">
            <a:extLst>
              <a:ext uri="{FF2B5EF4-FFF2-40B4-BE49-F238E27FC236}">
                <a16:creationId xmlns:a16="http://schemas.microsoft.com/office/drawing/2014/main" id="{1980E6FC-C8B7-9949-8802-FB951AF698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13367"/>
            <a:ext cx="9144000" cy="5044633"/>
          </a:xfrm>
          <a:prstGeom prst="rect">
            <a:avLst/>
          </a:prstGeom>
        </p:spPr>
      </p:pic>
    </p:spTree>
    <p:extLst>
      <p:ext uri="{BB962C8B-B14F-4D97-AF65-F5344CB8AC3E}">
        <p14:creationId xmlns:p14="http://schemas.microsoft.com/office/powerpoint/2010/main" val="302576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6FC3B3-D477-7740-A408-3CCEE6DF6EB5}"/>
              </a:ext>
            </a:extLst>
          </p:cNvPr>
          <p:cNvSpPr>
            <a:spLocks noGrp="1"/>
          </p:cNvSpPr>
          <p:nvPr>
            <p:ph type="title"/>
          </p:nvPr>
        </p:nvSpPr>
        <p:spPr/>
        <p:txBody>
          <a:bodyPr/>
          <a:lstStyle/>
          <a:p>
            <a:r>
              <a:rPr lang="en-US" dirty="0"/>
              <a:t>ENC Manufacturing Day - </a:t>
            </a:r>
            <a:br>
              <a:rPr lang="en-US" dirty="0"/>
            </a:br>
            <a:r>
              <a:rPr lang="en-US" dirty="0"/>
              <a:t>Lenoir County</a:t>
            </a:r>
          </a:p>
        </p:txBody>
      </p:sp>
      <p:pic>
        <p:nvPicPr>
          <p:cNvPr id="1026" name="Picture 2" descr="A student tries his hand at virtual welding on equipment provided by Lincoln Electric during Lenoir County Manufacturing Day 2019. NeuseNews/Rudy Coggins">
            <a:extLst>
              <a:ext uri="{FF2B5EF4-FFF2-40B4-BE49-F238E27FC236}">
                <a16:creationId xmlns:a16="http://schemas.microsoft.com/office/drawing/2014/main" id="{DA42E389-DBE9-0D43-BC38-1813490CE1A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4056" y="1625601"/>
            <a:ext cx="8158163" cy="569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5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 y="1818270"/>
            <a:ext cx="9093253" cy="3450507"/>
          </a:xfrm>
          <a:prstGeom prst="rect">
            <a:avLst/>
          </a:prstGeom>
        </p:spPr>
      </p:pic>
    </p:spTree>
    <p:extLst>
      <p:ext uri="{BB962C8B-B14F-4D97-AF65-F5344CB8AC3E}">
        <p14:creationId xmlns:p14="http://schemas.microsoft.com/office/powerpoint/2010/main" val="138953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E81B52-461B-8648-9A38-69B5E5CDDE85}"/>
              </a:ext>
            </a:extLst>
          </p:cNvPr>
          <p:cNvSpPr>
            <a:spLocks noGrp="1"/>
          </p:cNvSpPr>
          <p:nvPr>
            <p:ph idx="1"/>
          </p:nvPr>
        </p:nvSpPr>
        <p:spPr>
          <a:xfrm>
            <a:off x="628649" y="1761204"/>
            <a:ext cx="9267705" cy="4731671"/>
          </a:xfrm>
        </p:spPr>
        <p:txBody>
          <a:bodyPr/>
          <a:lstStyle/>
          <a:p>
            <a:r>
              <a:rPr lang="en-US" dirty="0"/>
              <a:t>Mon. Oct 21 - Masonry</a:t>
            </a:r>
          </a:p>
          <a:p>
            <a:r>
              <a:rPr lang="en-US" dirty="0"/>
              <a:t>Tue, Oct 22, Firefighter &amp; Public Safety demos</a:t>
            </a:r>
          </a:p>
          <a:p>
            <a:r>
              <a:rPr lang="en-US" dirty="0"/>
              <a:t>Wed, Oct 23 - Electrical</a:t>
            </a:r>
          </a:p>
          <a:p>
            <a:r>
              <a:rPr lang="en-US" dirty="0"/>
              <a:t>Thu, Oct 24 - Carpentry</a:t>
            </a:r>
          </a:p>
          <a:p>
            <a:r>
              <a:rPr lang="en-US" dirty="0"/>
              <a:t>Fri, Oct 25 - HVAC-R</a:t>
            </a:r>
          </a:p>
          <a:p>
            <a:r>
              <a:rPr lang="en-US" dirty="0"/>
              <a:t>Fri, Oct 25 - Plumbing</a:t>
            </a:r>
          </a:p>
          <a:p>
            <a:r>
              <a:rPr lang="en-US" dirty="0"/>
              <a:t>Sat Oct 26 - Cosmetology, SkillsUSA Contest</a:t>
            </a:r>
          </a:p>
          <a:p>
            <a:r>
              <a:rPr lang="en-US" dirty="0"/>
              <a:t>Sun, Oct 27 - Mobile Robotics, SkillsUSA Contest</a:t>
            </a:r>
          </a:p>
        </p:txBody>
      </p:sp>
      <p:sp>
        <p:nvSpPr>
          <p:cNvPr id="3" name="Title 2">
            <a:extLst>
              <a:ext uri="{FF2B5EF4-FFF2-40B4-BE49-F238E27FC236}">
                <a16:creationId xmlns:a16="http://schemas.microsoft.com/office/drawing/2014/main" id="{0547D734-28B4-8247-81BB-7F7E4856EFBE}"/>
              </a:ext>
            </a:extLst>
          </p:cNvPr>
          <p:cNvSpPr>
            <a:spLocks noGrp="1"/>
          </p:cNvSpPr>
          <p:nvPr>
            <p:ph type="title"/>
          </p:nvPr>
        </p:nvSpPr>
        <p:spPr/>
        <p:txBody>
          <a:bodyPr/>
          <a:lstStyle/>
          <a:p>
            <a:r>
              <a:rPr lang="en-US" dirty="0"/>
              <a:t>Apprenticeship at the NC State Fair</a:t>
            </a:r>
          </a:p>
        </p:txBody>
      </p:sp>
      <p:cxnSp>
        <p:nvCxnSpPr>
          <p:cNvPr id="5" name="Straight Connector 4">
            <a:extLst>
              <a:ext uri="{FF2B5EF4-FFF2-40B4-BE49-F238E27FC236}">
                <a16:creationId xmlns:a16="http://schemas.microsoft.com/office/drawing/2014/main" id="{EB4FE852-265D-5D4C-B7A6-63930E2196F1}"/>
              </a:ext>
            </a:extLst>
          </p:cNvPr>
          <p:cNvCxnSpPr/>
          <p:nvPr/>
        </p:nvCxnSpPr>
        <p:spPr>
          <a:xfrm>
            <a:off x="628649" y="4765335"/>
            <a:ext cx="78440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905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2056</Words>
  <Application>Microsoft Macintosh PowerPoint</Application>
  <PresentationFormat>On-screen Show (4:3)</PresentationFormat>
  <Paragraphs>336</Paragraphs>
  <Slides>49</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Black</vt:lpstr>
      <vt:lpstr>Calibri</vt:lpstr>
      <vt:lpstr>Calibri Light</vt:lpstr>
      <vt:lpstr>Gotham Book</vt:lpstr>
      <vt:lpstr>HelvLight</vt:lpstr>
      <vt:lpstr>Office Theme</vt:lpstr>
      <vt:lpstr>November 21, 2019</vt:lpstr>
      <vt:lpstr>PowerPoint Presentation</vt:lpstr>
      <vt:lpstr>Masonry Education Day - Nov 14, 2019</vt:lpstr>
      <vt:lpstr>PowerPoint Presentation</vt:lpstr>
      <vt:lpstr>ENC Manufacturing Day -  Lenoir County</vt:lpstr>
      <vt:lpstr>ENC Manufacturing Day -  Lenoir County</vt:lpstr>
      <vt:lpstr>ENC Manufacturing Day -  Lenoir County</vt:lpstr>
      <vt:lpstr>PowerPoint Presentation</vt:lpstr>
      <vt:lpstr>Apprenticeship at the NC State Fair</vt:lpstr>
      <vt:lpstr>Kathryn P. Castelloes</vt:lpstr>
      <vt:lpstr>Apprenticeship at the NC State Fair</vt:lpstr>
      <vt:lpstr>Apprenticeship at the NC State Fair</vt:lpstr>
      <vt:lpstr>PowerPoint Presentation</vt:lpstr>
      <vt:lpstr>PowerPoint Presentation</vt:lpstr>
      <vt:lpstr>Drury Fulcher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Michael Kendrick</vt:lpstr>
      <vt:lpstr>PowerPoint Presentation</vt:lpstr>
      <vt:lpstr>Margaret Thornton</vt:lpstr>
      <vt:lpstr>PowerPoint Presentation</vt:lpstr>
      <vt:lpstr>PowerPoint Presentation</vt:lpstr>
      <vt:lpstr>PowerPoint Presentation</vt:lpstr>
      <vt:lpstr>PowerPoint Presentation</vt:lpstr>
      <vt:lpstr>PowerPoint Presentation</vt:lpstr>
      <vt:lpstr>PowerPoint Presentation</vt:lpstr>
      <vt:lpstr>Bruce Bowman</vt:lpstr>
      <vt:lpstr>PowerPoint Presentation</vt:lpstr>
      <vt:lpstr>R. Gary Muller, MBA,  CPA</vt:lpstr>
      <vt:lpstr>Catawba Valley CC  Workforce Solutions Complex</vt:lpstr>
      <vt:lpstr>Catawba Valley CC  Workforce Solutions Complex</vt:lpstr>
      <vt:lpstr>NEW HVAC Lab</vt:lpstr>
      <vt:lpstr>NEW HVAC Lab</vt:lpstr>
      <vt:lpstr>NEW Outside HVAC Lab</vt:lpstr>
      <vt:lpstr>- Current</vt:lpstr>
      <vt:lpstr>PowerPoint Presentation</vt:lpstr>
      <vt:lpstr>PowerPoint Presentation</vt:lpstr>
      <vt:lpstr>Frank Scuiletti</vt:lpstr>
      <vt:lpstr>PowerPoint Presentation</vt:lpstr>
      <vt:lpstr>Craig Pendergraft</vt:lpstr>
      <vt:lpstr>HVAC in High Schools</vt:lpstr>
      <vt:lpstr>PowerPoint Presentation</vt:lpstr>
      <vt:lpstr>Career Interests - Holland Codes</vt:lpstr>
      <vt:lpstr>Raising the Awareness of Career Pathways in North Carolina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2019-10-17T11:26:38Z</cp:lastPrinted>
  <dcterms:created xsi:type="dcterms:W3CDTF">2017-04-24T19:18:55Z</dcterms:created>
  <dcterms:modified xsi:type="dcterms:W3CDTF">2019-11-21T15:14:30Z</dcterms:modified>
</cp:coreProperties>
</file>