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78" r:id="rId2"/>
    <p:sldId id="915" r:id="rId3"/>
    <p:sldId id="1229" r:id="rId4"/>
    <p:sldId id="700" r:id="rId5"/>
    <p:sldId id="623" r:id="rId6"/>
    <p:sldId id="1223" r:id="rId7"/>
    <p:sldId id="1228" r:id="rId8"/>
    <p:sldId id="1230" r:id="rId9"/>
    <p:sldId id="1231" r:id="rId10"/>
    <p:sldId id="1232" r:id="rId11"/>
    <p:sldId id="1233" r:id="rId12"/>
    <p:sldId id="1234" r:id="rId13"/>
    <p:sldId id="1235" r:id="rId14"/>
    <p:sldId id="1236" r:id="rId15"/>
    <p:sldId id="1237" r:id="rId16"/>
    <p:sldId id="1216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915"/>
            <p14:sldId id="1229"/>
            <p14:sldId id="700"/>
            <p14:sldId id="623"/>
            <p14:sldId id="1223"/>
            <p14:sldId id="1228"/>
            <p14:sldId id="1230"/>
            <p14:sldId id="1231"/>
            <p14:sldId id="1232"/>
            <p14:sldId id="1233"/>
            <p14:sldId id="1234"/>
            <p14:sldId id="1235"/>
            <p14:sldId id="1236"/>
            <p14:sldId id="1237"/>
            <p14:sldId id="12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35661-76F8-4246-8A67-4B9C6211125D}" v="634" dt="2020-10-08T13:00:55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365" autoAdjust="0"/>
    <p:restoredTop sz="80947"/>
  </p:normalViewPr>
  <p:slideViewPr>
    <p:cSldViewPr snapToGrid="0">
      <p:cViewPr>
        <p:scale>
          <a:sx n="80" d="100"/>
          <a:sy n="80" d="100"/>
        </p:scale>
        <p:origin x="232" y="1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DBC35661-76F8-4246-8A67-4B9C6211125D}"/>
    <pc:docChg chg="custSel addSld delSld modSld sldOrd modSection">
      <pc:chgData name="Chris Droessler" userId="625c3661-9d64-47fa-b83c-4b49393bd161" providerId="ADAL" clId="{DBC35661-76F8-4246-8A67-4B9C6211125D}" dt="2020-10-08T12:59:45.340" v="618"/>
      <pc:docMkLst>
        <pc:docMk/>
      </pc:docMkLst>
      <pc:sldChg chg="addSp delSp modSp">
        <pc:chgData name="Chris Droessler" userId="625c3661-9d64-47fa-b83c-4b49393bd161" providerId="ADAL" clId="{DBC35661-76F8-4246-8A67-4B9C6211125D}" dt="2020-10-07T19:25:34.205" v="502" actId="478"/>
        <pc:sldMkLst>
          <pc:docMk/>
          <pc:sldMk cId="340097307" sldId="700"/>
        </pc:sldMkLst>
        <pc:spChg chg="add del mod">
          <ac:chgData name="Chris Droessler" userId="625c3661-9d64-47fa-b83c-4b49393bd161" providerId="ADAL" clId="{DBC35661-76F8-4246-8A67-4B9C6211125D}" dt="2020-10-07T19:25:34.205" v="502" actId="478"/>
          <ac:spMkLst>
            <pc:docMk/>
            <pc:sldMk cId="340097307" sldId="700"/>
            <ac:spMk id="5" creationId="{FAFE21BF-A697-E04C-B155-368C2128EC6C}"/>
          </ac:spMkLst>
        </pc:spChg>
      </pc:sldChg>
      <pc:sldChg chg="modSp">
        <pc:chgData name="Chris Droessler" userId="625c3661-9d64-47fa-b83c-4b49393bd161" providerId="ADAL" clId="{DBC35661-76F8-4246-8A67-4B9C6211125D}" dt="2020-10-08T12:50:22.825" v="612"/>
        <pc:sldMkLst>
          <pc:docMk/>
          <pc:sldMk cId="2111422149" sldId="778"/>
        </pc:sldMkLst>
        <pc:spChg chg="mod">
          <ac:chgData name="Chris Droessler" userId="625c3661-9d64-47fa-b83c-4b49393bd161" providerId="ADAL" clId="{DBC35661-76F8-4246-8A67-4B9C6211125D}" dt="2020-10-08T12:50:22.825" v="612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del modNotesTx">
        <pc:chgData name="Chris Droessler" userId="625c3661-9d64-47fa-b83c-4b49393bd161" providerId="ADAL" clId="{DBC35661-76F8-4246-8A67-4B9C6211125D}" dt="2020-10-02T13:30:27.950" v="418" actId="2696"/>
        <pc:sldMkLst>
          <pc:docMk/>
          <pc:sldMk cId="1981417394" sldId="1212"/>
        </pc:sldMkLst>
        <pc:spChg chg="mod">
          <ac:chgData name="Chris Droessler" userId="625c3661-9d64-47fa-b83c-4b49393bd161" providerId="ADAL" clId="{DBC35661-76F8-4246-8A67-4B9C6211125D}" dt="2020-10-01T19:07:36.409" v="36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32:07.110" v="352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07:40.378" v="39" actId="478"/>
          <ac:picMkLst>
            <pc:docMk/>
            <pc:sldMk cId="1981417394" sldId="1212"/>
            <ac:picMk id="5" creationId="{474D061D-D57A-FD48-93D2-996F8E71D89C}"/>
          </ac:picMkLst>
        </pc:picChg>
        <pc:picChg chg="del">
          <ac:chgData name="Chris Droessler" userId="625c3661-9d64-47fa-b83c-4b49393bd161" providerId="ADAL" clId="{DBC35661-76F8-4246-8A67-4B9C6211125D}" dt="2020-10-01T19:07:25.707" v="35" actId="478"/>
          <ac:picMkLst>
            <pc:docMk/>
            <pc:sldMk cId="1981417394" sldId="1212"/>
            <ac:picMk id="2050" creationId="{258DF372-962B-9A4A-8B6E-3BD871DFDA5A}"/>
          </ac:picMkLst>
        </pc:picChg>
        <pc:picChg chg="add mod">
          <ac:chgData name="Chris Droessler" userId="625c3661-9d64-47fa-b83c-4b49393bd161" providerId="ADAL" clId="{DBC35661-76F8-4246-8A67-4B9C6211125D}" dt="2020-10-01T19:32:15.097" v="354" actId="1076"/>
          <ac:picMkLst>
            <pc:docMk/>
            <pc:sldMk cId="1981417394" sldId="1212"/>
            <ac:picMk id="3074" creationId="{766B5AE1-AE26-5D45-B948-1059EAFB9283}"/>
          </ac:picMkLst>
        </pc:picChg>
      </pc:sldChg>
      <pc:sldChg chg="del">
        <pc:chgData name="Chris Droessler" userId="625c3661-9d64-47fa-b83c-4b49393bd161" providerId="ADAL" clId="{DBC35661-76F8-4246-8A67-4B9C6211125D}" dt="2020-10-01T19:08:28.475" v="48" actId="2696"/>
        <pc:sldMkLst>
          <pc:docMk/>
          <pc:sldMk cId="3461962025" sldId="1214"/>
        </pc:sldMkLst>
      </pc:sldChg>
      <pc:sldChg chg="modSp ord">
        <pc:chgData name="Chris Droessler" userId="625c3661-9d64-47fa-b83c-4b49393bd161" providerId="ADAL" clId="{DBC35661-76F8-4246-8A67-4B9C6211125D}" dt="2020-10-08T12:50:36.934" v="614"/>
        <pc:sldMkLst>
          <pc:docMk/>
          <pc:sldMk cId="624450796" sldId="1216"/>
        </pc:sldMkLst>
        <pc:spChg chg="mod">
          <ac:chgData name="Chris Droessler" userId="625c3661-9d64-47fa-b83c-4b49393bd161" providerId="ADAL" clId="{DBC35661-76F8-4246-8A67-4B9C6211125D}" dt="2020-10-08T12:50:32.484" v="613"/>
          <ac:spMkLst>
            <pc:docMk/>
            <pc:sldMk cId="624450796" sldId="1216"/>
            <ac:spMk id="2" creationId="{00000000-0000-0000-0000-000000000000}"/>
          </ac:spMkLst>
        </pc:spChg>
      </pc:sldChg>
      <pc:sldChg chg="addSp delSp modSp del">
        <pc:chgData name="Chris Droessler" userId="625c3661-9d64-47fa-b83c-4b49393bd161" providerId="ADAL" clId="{DBC35661-76F8-4246-8A67-4B9C6211125D}" dt="2020-10-08T12:49:43.559" v="611" actId="2696"/>
        <pc:sldMkLst>
          <pc:docMk/>
          <pc:sldMk cId="748204276" sldId="1217"/>
        </pc:sldMkLst>
        <pc:spChg chg="add del mod">
          <ac:chgData name="Chris Droessler" userId="625c3661-9d64-47fa-b83c-4b49393bd161" providerId="ADAL" clId="{DBC35661-76F8-4246-8A67-4B9C6211125D}" dt="2020-10-01T19:35:32.157" v="384" actId="478"/>
          <ac:spMkLst>
            <pc:docMk/>
            <pc:sldMk cId="748204276" sldId="1217"/>
            <ac:spMk id="2" creationId="{5764496C-49AB-9642-95DB-CDC51B7BA34B}"/>
          </ac:spMkLst>
        </pc:spChg>
        <pc:spChg chg="mod">
          <ac:chgData name="Chris Droessler" userId="625c3661-9d64-47fa-b83c-4b49393bd161" providerId="ADAL" clId="{DBC35661-76F8-4246-8A67-4B9C6211125D}" dt="2020-10-01T19:36:07.052" v="417" actId="20577"/>
          <ac:spMkLst>
            <pc:docMk/>
            <pc:sldMk cId="748204276" sldId="1217"/>
            <ac:spMk id="3" creationId="{0AD6FFCB-672F-3D4C-92F7-8C490FDA737A}"/>
          </ac:spMkLst>
        </pc:spChg>
        <pc:spChg chg="add">
          <ac:chgData name="Chris Droessler" userId="625c3661-9d64-47fa-b83c-4b49393bd161" providerId="ADAL" clId="{DBC35661-76F8-4246-8A67-4B9C6211125D}" dt="2020-10-07T19:44:31.274" v="506"/>
          <ac:spMkLst>
            <pc:docMk/>
            <pc:sldMk cId="748204276" sldId="1217"/>
            <ac:spMk id="4" creationId="{12FBC14B-821A-EA43-9B56-C38C8E93549A}"/>
          </ac:spMkLst>
        </pc:spChg>
        <pc:spChg chg="del">
          <ac:chgData name="Chris Droessler" userId="625c3661-9d64-47fa-b83c-4b49393bd161" providerId="ADAL" clId="{DBC35661-76F8-4246-8A67-4B9C6211125D}" dt="2020-10-01T19:33:51.051" v="368" actId="478"/>
          <ac:spMkLst>
            <pc:docMk/>
            <pc:sldMk cId="748204276" sldId="1217"/>
            <ac:spMk id="4" creationId="{D7C25010-0B8E-3146-9D51-0E6351918B59}"/>
          </ac:spMkLst>
        </pc:spChg>
        <pc:spChg chg="add mod">
          <ac:chgData name="Chris Droessler" userId="625c3661-9d64-47fa-b83c-4b49393bd161" providerId="ADAL" clId="{DBC35661-76F8-4246-8A67-4B9C6211125D}" dt="2020-10-02T13:31:20.638" v="439" actId="20577"/>
          <ac:spMkLst>
            <pc:docMk/>
            <pc:sldMk cId="748204276" sldId="1217"/>
            <ac:spMk id="5" creationId="{78AA51FE-B6D6-5045-9D5D-FF8E8E5FE6EB}"/>
          </ac:spMkLst>
        </pc:spChg>
        <pc:picChg chg="del">
          <ac:chgData name="Chris Droessler" userId="625c3661-9d64-47fa-b83c-4b49393bd161" providerId="ADAL" clId="{DBC35661-76F8-4246-8A67-4B9C6211125D}" dt="2020-10-01T19:33:22.172" v="364" actId="478"/>
          <ac:picMkLst>
            <pc:docMk/>
            <pc:sldMk cId="748204276" sldId="1217"/>
            <ac:picMk id="4098" creationId="{AD0E7FFE-C62A-B147-848A-EB79599A4C8A}"/>
          </ac:picMkLst>
        </pc:picChg>
      </pc:sldChg>
      <pc:sldChg chg="del">
        <pc:chgData name="Chris Droessler" userId="625c3661-9d64-47fa-b83c-4b49393bd161" providerId="ADAL" clId="{DBC35661-76F8-4246-8A67-4B9C6211125D}" dt="2020-10-01T19:13:30.760" v="146" actId="2696"/>
        <pc:sldMkLst>
          <pc:docMk/>
          <pc:sldMk cId="3364051630" sldId="1220"/>
        </pc:sldMkLst>
      </pc:sldChg>
      <pc:sldChg chg="del">
        <pc:chgData name="Chris Droessler" userId="625c3661-9d64-47fa-b83c-4b49393bd161" providerId="ADAL" clId="{DBC35661-76F8-4246-8A67-4B9C6211125D}" dt="2020-10-02T13:31:29.990" v="440" actId="2696"/>
        <pc:sldMkLst>
          <pc:docMk/>
          <pc:sldMk cId="2567149808" sldId="1221"/>
        </pc:sldMkLst>
      </pc:sldChg>
      <pc:sldChg chg="addSp delSp modSp add del modNotesTx">
        <pc:chgData name="Chris Droessler" userId="625c3661-9d64-47fa-b83c-4b49393bd161" providerId="ADAL" clId="{DBC35661-76F8-4246-8A67-4B9C6211125D}" dt="2020-10-02T13:30:29.288" v="419" actId="2696"/>
        <pc:sldMkLst>
          <pc:docMk/>
          <pc:sldMk cId="3498924100" sldId="1222"/>
        </pc:sldMkLst>
        <pc:spChg chg="mod">
          <ac:chgData name="Chris Droessler" userId="625c3661-9d64-47fa-b83c-4b49393bd161" providerId="ADAL" clId="{DBC35661-76F8-4246-8A67-4B9C6211125D}" dt="2020-10-01T19:08:41.676" v="50"/>
          <ac:spMkLst>
            <pc:docMk/>
            <pc:sldMk cId="3498924100" sldId="122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5:15.738" v="232" actId="20577"/>
          <ac:spMkLst>
            <pc:docMk/>
            <pc:sldMk cId="3498924100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BC35661-76F8-4246-8A67-4B9C6211125D}" dt="2020-10-01T19:24:47.013" v="199"/>
          <ac:spMkLst>
            <pc:docMk/>
            <pc:sldMk cId="3498924100" sldId="1222"/>
            <ac:spMk id="4" creationId="{72748A09-F9DE-7141-8958-A44DDC88CA49}"/>
          </ac:spMkLst>
        </pc:spChg>
        <pc:spChg chg="add del mod">
          <ac:chgData name="Chris Droessler" userId="625c3661-9d64-47fa-b83c-4b49393bd161" providerId="ADAL" clId="{DBC35661-76F8-4246-8A67-4B9C6211125D}" dt="2020-10-01T19:31:17.347" v="346" actId="478"/>
          <ac:spMkLst>
            <pc:docMk/>
            <pc:sldMk cId="3498924100" sldId="1222"/>
            <ac:spMk id="5" creationId="{3980DA61-A969-5444-B4AE-6C0035803401}"/>
          </ac:spMkLst>
        </pc:spChg>
        <pc:picChg chg="add mod">
          <ac:chgData name="Chris Droessler" userId="625c3661-9d64-47fa-b83c-4b49393bd161" providerId="ADAL" clId="{DBC35661-76F8-4246-8A67-4B9C6211125D}" dt="2020-10-01T19:28:45.993" v="340"/>
          <ac:picMkLst>
            <pc:docMk/>
            <pc:sldMk cId="3498924100" sldId="1222"/>
            <ac:picMk id="1026" creationId="{D926C4FE-C90D-3B42-A2E1-81BA80F27D49}"/>
          </ac:picMkLst>
        </pc:picChg>
        <pc:picChg chg="add mod">
          <ac:chgData name="Chris Droessler" userId="625c3661-9d64-47fa-b83c-4b49393bd161" providerId="ADAL" clId="{DBC35661-76F8-4246-8A67-4B9C6211125D}" dt="2020-10-01T19:31:42.531" v="351" actId="1076"/>
          <ac:picMkLst>
            <pc:docMk/>
            <pc:sldMk cId="3498924100" sldId="1222"/>
            <ac:picMk id="1028" creationId="{5EA136CB-C6BE-7144-AB4D-2099237BCAE7}"/>
          </ac:picMkLst>
        </pc:picChg>
      </pc:sldChg>
      <pc:sldChg chg="addSp delSp modSp add modNotesTx">
        <pc:chgData name="Chris Droessler" userId="625c3661-9d64-47fa-b83c-4b49393bd161" providerId="ADAL" clId="{DBC35661-76F8-4246-8A67-4B9C6211125D}" dt="2020-10-07T19:45:01.383" v="507" actId="732"/>
        <pc:sldMkLst>
          <pc:docMk/>
          <pc:sldMk cId="1371437754" sldId="1223"/>
        </pc:sldMkLst>
        <pc:spChg chg="mod">
          <ac:chgData name="Chris Droessler" userId="625c3661-9d64-47fa-b83c-4b49393bd161" providerId="ADAL" clId="{DBC35661-76F8-4246-8A67-4B9C6211125D}" dt="2020-10-07T19:23:19.047" v="472"/>
          <ac:spMkLst>
            <pc:docMk/>
            <pc:sldMk cId="1371437754" sldId="1223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7T19:24:11.127" v="479" actId="1076"/>
          <ac:spMkLst>
            <pc:docMk/>
            <pc:sldMk cId="1371437754" sldId="1223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DBC35661-76F8-4246-8A67-4B9C6211125D}" dt="2020-10-07T19:18:09.525" v="444" actId="478"/>
          <ac:picMkLst>
            <pc:docMk/>
            <pc:sldMk cId="1371437754" sldId="1223"/>
            <ac:picMk id="4" creationId="{F35698F9-D651-9043-801A-984A11B981B9}"/>
          </ac:picMkLst>
        </pc:picChg>
        <pc:picChg chg="add del mod modCrop">
          <ac:chgData name="Chris Droessler" userId="625c3661-9d64-47fa-b83c-4b49393bd161" providerId="ADAL" clId="{DBC35661-76F8-4246-8A67-4B9C6211125D}" dt="2020-10-07T19:18:08.381" v="443" actId="478"/>
          <ac:picMkLst>
            <pc:docMk/>
            <pc:sldMk cId="1371437754" sldId="1223"/>
            <ac:picMk id="5" creationId="{611B6008-2112-9344-9FBC-E0A6853935F2}"/>
          </ac:picMkLst>
        </pc:picChg>
        <pc:picChg chg="add mod modCrop">
          <ac:chgData name="Chris Droessler" userId="625c3661-9d64-47fa-b83c-4b49393bd161" providerId="ADAL" clId="{DBC35661-76F8-4246-8A67-4B9C6211125D}" dt="2020-10-07T19:45:01.383" v="507" actId="732"/>
          <ac:picMkLst>
            <pc:docMk/>
            <pc:sldMk cId="1371437754" sldId="1223"/>
            <ac:picMk id="1026" creationId="{A9581965-4EBE-3E4F-8F36-FD2B7AB1E637}"/>
          </ac:picMkLst>
        </pc:picChg>
      </pc:sldChg>
      <pc:sldChg chg="addSp delSp modSp add del modNotesTx">
        <pc:chgData name="Chris Droessler" userId="625c3661-9d64-47fa-b83c-4b49393bd161" providerId="ADAL" clId="{DBC35661-76F8-4246-8A67-4B9C6211125D}" dt="2020-10-02T13:30:31.439" v="420" actId="2696"/>
        <pc:sldMkLst>
          <pc:docMk/>
          <pc:sldMk cId="3413622063" sldId="1224"/>
        </pc:sldMkLst>
        <pc:spChg chg="mod">
          <ac:chgData name="Chris Droessler" userId="625c3661-9d64-47fa-b83c-4b49393bd161" providerId="ADAL" clId="{DBC35661-76F8-4246-8A67-4B9C6211125D}" dt="2020-10-01T19:12:19.075" v="140" actId="20577"/>
          <ac:spMkLst>
            <pc:docMk/>
            <pc:sldMk cId="3413622063" sldId="1224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7:09.258" v="288" actId="20577"/>
          <ac:spMkLst>
            <pc:docMk/>
            <pc:sldMk cId="3413622063" sldId="1224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12:03.163" v="130" actId="478"/>
          <ac:picMkLst>
            <pc:docMk/>
            <pc:sldMk cId="3413622063" sldId="1224"/>
            <ac:picMk id="4" creationId="{F35698F9-D651-9043-801A-984A11B981B9}"/>
          </ac:picMkLst>
        </pc:picChg>
        <pc:picChg chg="add">
          <ac:chgData name="Chris Droessler" userId="625c3661-9d64-47fa-b83c-4b49393bd161" providerId="ADAL" clId="{DBC35661-76F8-4246-8A67-4B9C6211125D}" dt="2020-10-01T19:32:25.008" v="355"/>
          <ac:picMkLst>
            <pc:docMk/>
            <pc:sldMk cId="3413622063" sldId="1224"/>
            <ac:picMk id="6" creationId="{17895F86-0709-924F-AB98-7E28F24F42D4}"/>
          </ac:picMkLst>
        </pc:picChg>
        <pc:picChg chg="add mod modCrop">
          <ac:chgData name="Chris Droessler" userId="625c3661-9d64-47fa-b83c-4b49393bd161" providerId="ADAL" clId="{DBC35661-76F8-4246-8A67-4B9C6211125D}" dt="2020-10-01T19:28:19.897" v="310" actId="732"/>
          <ac:picMkLst>
            <pc:docMk/>
            <pc:sldMk cId="3413622063" sldId="1224"/>
            <ac:picMk id="2050" creationId="{2DE19E6F-9D58-344D-A517-B912BAA6FB6F}"/>
          </ac:picMkLst>
        </pc:picChg>
      </pc:sldChg>
      <pc:sldChg chg="add del">
        <pc:chgData name="Chris Droessler" userId="625c3661-9d64-47fa-b83c-4b49393bd161" providerId="ADAL" clId="{DBC35661-76F8-4246-8A67-4B9C6211125D}" dt="2020-10-07T19:24:39.161" v="488" actId="2696"/>
        <pc:sldMkLst>
          <pc:docMk/>
          <pc:sldMk cId="1326318469" sldId="1225"/>
        </pc:sldMkLst>
      </pc:sldChg>
      <pc:sldChg chg="add del">
        <pc:chgData name="Chris Droessler" userId="625c3661-9d64-47fa-b83c-4b49393bd161" providerId="ADAL" clId="{DBC35661-76F8-4246-8A67-4B9C6211125D}" dt="2020-10-07T19:24:40.060" v="489" actId="2696"/>
        <pc:sldMkLst>
          <pc:docMk/>
          <pc:sldMk cId="3201051209" sldId="1226"/>
        </pc:sldMkLst>
      </pc:sldChg>
      <pc:sldChg chg="add del">
        <pc:chgData name="Chris Droessler" userId="625c3661-9d64-47fa-b83c-4b49393bd161" providerId="ADAL" clId="{DBC35661-76F8-4246-8A67-4B9C6211125D}" dt="2020-10-07T19:24:32.320" v="487" actId="2696"/>
        <pc:sldMkLst>
          <pc:docMk/>
          <pc:sldMk cId="2060685069" sldId="1227"/>
        </pc:sldMkLst>
      </pc:sldChg>
      <pc:sldChg chg="add">
        <pc:chgData name="Chris Droessler" userId="625c3661-9d64-47fa-b83c-4b49393bd161" providerId="ADAL" clId="{DBC35661-76F8-4246-8A67-4B9C6211125D}" dt="2020-10-07T19:18:01.321" v="442"/>
        <pc:sldMkLst>
          <pc:docMk/>
          <pc:sldMk cId="1860641126" sldId="1228"/>
        </pc:sldMkLst>
      </pc:sldChg>
      <pc:sldChg chg="addSp modSp add ord">
        <pc:chgData name="Chris Droessler" userId="625c3661-9d64-47fa-b83c-4b49393bd161" providerId="ADAL" clId="{DBC35661-76F8-4246-8A67-4B9C6211125D}" dt="2020-10-08T12:40:02.616" v="608" actId="20577"/>
        <pc:sldMkLst>
          <pc:docMk/>
          <pc:sldMk cId="4285346806" sldId="1229"/>
        </pc:sldMkLst>
        <pc:spChg chg="add mod">
          <ac:chgData name="Chris Droessler" userId="625c3661-9d64-47fa-b83c-4b49393bd161" providerId="ADAL" clId="{DBC35661-76F8-4246-8A67-4B9C6211125D}" dt="2020-10-08T12:38:26.044" v="603" actId="1076"/>
          <ac:spMkLst>
            <pc:docMk/>
            <pc:sldMk cId="4285346806" sldId="1229"/>
            <ac:spMk id="4" creationId="{8742EF68-9040-CB41-9AD2-4623F769835A}"/>
          </ac:spMkLst>
        </pc:spChg>
        <pc:spChg chg="mod">
          <ac:chgData name="Chris Droessler" userId="625c3661-9d64-47fa-b83c-4b49393bd161" providerId="ADAL" clId="{DBC35661-76F8-4246-8A67-4B9C6211125D}" dt="2020-10-08T12:40:02.616" v="608" actId="20577"/>
          <ac:spMkLst>
            <pc:docMk/>
            <pc:sldMk cId="4285346806" sldId="1229"/>
            <ac:spMk id="5" creationId="{78AA51FE-B6D6-5045-9D5D-FF8E8E5FE6EB}"/>
          </ac:spMkLst>
        </pc:spChg>
      </pc:sldChg>
      <pc:sldChg chg="addSp delSp modSp add setBg">
        <pc:chgData name="Chris Droessler" userId="625c3661-9d64-47fa-b83c-4b49393bd161" providerId="ADAL" clId="{DBC35661-76F8-4246-8A67-4B9C6211125D}" dt="2020-10-08T12:30:37.501" v="572" actId="732"/>
        <pc:sldMkLst>
          <pc:docMk/>
          <pc:sldMk cId="2062231737" sldId="1230"/>
        </pc:sldMkLst>
        <pc:spChg chg="del">
          <ac:chgData name="Chris Droessler" userId="625c3661-9d64-47fa-b83c-4b49393bd161" providerId="ADAL" clId="{DBC35661-76F8-4246-8A67-4B9C6211125D}" dt="2020-10-08T12:24:02.042" v="509" actId="478"/>
          <ac:spMkLst>
            <pc:docMk/>
            <pc:sldMk cId="2062231737" sldId="1230"/>
            <ac:spMk id="2" creationId="{00000000-0000-0000-0000-000000000000}"/>
          </ac:spMkLst>
        </pc:spChg>
        <pc:spChg chg="del">
          <ac:chgData name="Chris Droessler" userId="625c3661-9d64-47fa-b83c-4b49393bd161" providerId="ADAL" clId="{DBC35661-76F8-4246-8A67-4B9C6211125D}" dt="2020-10-08T12:24:02.042" v="509" actId="478"/>
          <ac:spMkLst>
            <pc:docMk/>
            <pc:sldMk cId="2062231737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8T12:24:02.042" v="509" actId="478"/>
          <ac:picMkLst>
            <pc:docMk/>
            <pc:sldMk cId="2062231737" sldId="1230"/>
            <ac:picMk id="4" creationId="{F35698F9-D651-9043-801A-984A11B981B9}"/>
          </ac:picMkLst>
        </pc:picChg>
        <pc:picChg chg="del">
          <ac:chgData name="Chris Droessler" userId="625c3661-9d64-47fa-b83c-4b49393bd161" providerId="ADAL" clId="{DBC35661-76F8-4246-8A67-4B9C6211125D}" dt="2020-10-08T12:24:02.042" v="509" actId="478"/>
          <ac:picMkLst>
            <pc:docMk/>
            <pc:sldMk cId="2062231737" sldId="1230"/>
            <ac:picMk id="5" creationId="{611B6008-2112-9344-9FBC-E0A6853935F2}"/>
          </ac:picMkLst>
        </pc:picChg>
        <pc:picChg chg="add mod modCrop">
          <ac:chgData name="Chris Droessler" userId="625c3661-9d64-47fa-b83c-4b49393bd161" providerId="ADAL" clId="{DBC35661-76F8-4246-8A67-4B9C6211125D}" dt="2020-10-08T12:30:37.501" v="572" actId="732"/>
          <ac:picMkLst>
            <pc:docMk/>
            <pc:sldMk cId="2062231737" sldId="1230"/>
            <ac:picMk id="7" creationId="{DFC4D5E7-618D-714C-A41F-E3DA8DDBB87C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27:59.238" v="548"/>
        <pc:sldMkLst>
          <pc:docMk/>
          <pc:sldMk cId="3290782440" sldId="1231"/>
        </pc:sldMkLst>
        <pc:picChg chg="add mod">
          <ac:chgData name="Chris Droessler" userId="625c3661-9d64-47fa-b83c-4b49393bd161" providerId="ADAL" clId="{DBC35661-76F8-4246-8A67-4B9C6211125D}" dt="2020-10-08T12:24:25.201" v="518"/>
          <ac:picMkLst>
            <pc:docMk/>
            <pc:sldMk cId="3290782440" sldId="1231"/>
            <ac:picMk id="3" creationId="{985B9EEB-6B96-3E4D-BF46-4B013B3A4E3D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59:45.340" v="618"/>
        <pc:sldMkLst>
          <pc:docMk/>
          <pc:sldMk cId="3657112738" sldId="1232"/>
        </pc:sldMkLst>
        <pc:picChg chg="add mod modCrop">
          <ac:chgData name="Chris Droessler" userId="625c3661-9d64-47fa-b83c-4b49393bd161" providerId="ADAL" clId="{DBC35661-76F8-4246-8A67-4B9C6211125D}" dt="2020-10-08T12:59:45.340" v="618"/>
          <ac:picMkLst>
            <pc:docMk/>
            <pc:sldMk cId="3657112738" sldId="1232"/>
            <ac:picMk id="3" creationId="{01534130-5236-E54E-B986-4EA988191B49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30:02.244" v="568" actId="732"/>
        <pc:sldMkLst>
          <pc:docMk/>
          <pc:sldMk cId="2717184423" sldId="1233"/>
        </pc:sldMkLst>
        <pc:picChg chg="add mod modCrop">
          <ac:chgData name="Chris Droessler" userId="625c3661-9d64-47fa-b83c-4b49393bd161" providerId="ADAL" clId="{DBC35661-76F8-4246-8A67-4B9C6211125D}" dt="2020-10-08T12:30:02.244" v="568" actId="732"/>
          <ac:picMkLst>
            <pc:docMk/>
            <pc:sldMk cId="2717184423" sldId="1233"/>
            <ac:picMk id="3" creationId="{69E3E540-D664-5F4D-A37E-D1182F852EEF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29:40.313" v="564" actId="732"/>
        <pc:sldMkLst>
          <pc:docMk/>
          <pc:sldMk cId="969999173" sldId="1234"/>
        </pc:sldMkLst>
        <pc:picChg chg="add mod modCrop">
          <ac:chgData name="Chris Droessler" userId="625c3661-9d64-47fa-b83c-4b49393bd161" providerId="ADAL" clId="{DBC35661-76F8-4246-8A67-4B9C6211125D}" dt="2020-10-08T12:29:40.313" v="564" actId="732"/>
          <ac:picMkLst>
            <pc:docMk/>
            <pc:sldMk cId="969999173" sldId="1234"/>
            <ac:picMk id="3" creationId="{24C52761-3C53-6C4F-8D11-816FB1385AAB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29:11.466" v="560" actId="732"/>
        <pc:sldMkLst>
          <pc:docMk/>
          <pc:sldMk cId="2854552786" sldId="1235"/>
        </pc:sldMkLst>
        <pc:picChg chg="add mod modCrop">
          <ac:chgData name="Chris Droessler" userId="625c3661-9d64-47fa-b83c-4b49393bd161" providerId="ADAL" clId="{DBC35661-76F8-4246-8A67-4B9C6211125D}" dt="2020-10-08T12:29:11.466" v="560" actId="732"/>
          <ac:picMkLst>
            <pc:docMk/>
            <pc:sldMk cId="2854552786" sldId="1235"/>
            <ac:picMk id="3" creationId="{1991351E-0C5A-2A4D-B513-0A3594913338}"/>
          </ac:picMkLst>
        </pc:picChg>
      </pc:sldChg>
      <pc:sldChg chg="addSp modSp add setBg">
        <pc:chgData name="Chris Droessler" userId="625c3661-9d64-47fa-b83c-4b49393bd161" providerId="ADAL" clId="{DBC35661-76F8-4246-8A67-4B9C6211125D}" dt="2020-10-08T12:28:45.644" v="556" actId="732"/>
        <pc:sldMkLst>
          <pc:docMk/>
          <pc:sldMk cId="1220008388" sldId="1236"/>
        </pc:sldMkLst>
        <pc:picChg chg="add mod modCrop">
          <ac:chgData name="Chris Droessler" userId="625c3661-9d64-47fa-b83c-4b49393bd161" providerId="ADAL" clId="{DBC35661-76F8-4246-8A67-4B9C6211125D}" dt="2020-10-08T12:28:45.644" v="556" actId="732"/>
          <ac:picMkLst>
            <pc:docMk/>
            <pc:sldMk cId="1220008388" sldId="1236"/>
            <ac:picMk id="3" creationId="{BAF9C906-508D-D345-AA3B-4B60F92244A5}"/>
          </ac:picMkLst>
        </pc:picChg>
      </pc:sldChg>
      <pc:sldChg chg="add ord">
        <pc:chgData name="Chris Droessler" userId="625c3661-9d64-47fa-b83c-4b49393bd161" providerId="ADAL" clId="{DBC35661-76F8-4246-8A67-4B9C6211125D}" dt="2020-10-08T12:49:40.753" v="610"/>
        <pc:sldMkLst>
          <pc:docMk/>
          <pc:sldMk cId="1822157063" sldId="1237"/>
        </pc:sldMkLst>
      </pc:sldChg>
      <pc:sldChg chg="add del">
        <pc:chgData name="Chris Droessler" userId="625c3661-9d64-47fa-b83c-4b49393bd161" providerId="ADAL" clId="{DBC35661-76F8-4246-8A67-4B9C6211125D}" dt="2020-10-08T12:24:58.163" v="524" actId="2696"/>
        <pc:sldMkLst>
          <pc:docMk/>
          <pc:sldMk cId="3854730240" sldId="1237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3B904758-96B8-D642-A883-60A8F8A61CBF}"/>
    <pc:docChg chg="custSel addSld delSld modSld sldOrd modMainMaster modSection">
      <pc:chgData name="Chris Droessler" userId="625c3661-9d64-47fa-b83c-4b49393bd161" providerId="ADAL" clId="{3B904758-96B8-D642-A883-60A8F8A61CBF}" dt="2020-09-08T20:57:31.262" v="794" actId="732"/>
      <pc:docMkLst>
        <pc:docMk/>
      </pc:docMkLst>
      <pc:sldChg chg="del">
        <pc:chgData name="Chris Droessler" userId="625c3661-9d64-47fa-b83c-4b49393bd161" providerId="ADAL" clId="{3B904758-96B8-D642-A883-60A8F8A61CBF}" dt="2020-09-04T17:05:15.888" v="85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3B904758-96B8-D642-A883-60A8F8A61CBF}" dt="2020-09-04T17:05:15.878" v="80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3B904758-96B8-D642-A883-60A8F8A61CBF}" dt="2020-09-04T17:05:15.885" v="83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3B904758-96B8-D642-A883-60A8F8A61CBF}" dt="2020-09-04T17:05:15.835" v="6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3B904758-96B8-D642-A883-60A8F8A61CBF}" dt="2020-09-04T17:05:15.883" v="82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3B904758-96B8-D642-A883-60A8F8A61CBF}" dt="2020-09-04T17:05:15.845" v="7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3B904758-96B8-D642-A883-60A8F8A61CBF}" dt="2020-09-04T17:05:15.858" v="7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3B904758-96B8-D642-A883-60A8F8A61CBF}" dt="2020-09-04T17:05:15.694" v="49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3B904758-96B8-D642-A883-60A8F8A61CBF}" dt="2020-09-04T17:05:15.704" v="50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3B904758-96B8-D642-A883-60A8F8A61CBF}" dt="2020-09-04T17:05:15.869" v="77" actId="2696"/>
        <pc:sldMkLst>
          <pc:docMk/>
          <pc:sldMk cId="279613620" sldId="613"/>
        </pc:sldMkLst>
      </pc:sldChg>
      <pc:sldChg chg="modSp add">
        <pc:chgData name="Chris Droessler" userId="625c3661-9d64-47fa-b83c-4b49393bd161" providerId="ADAL" clId="{3B904758-96B8-D642-A883-60A8F8A61CBF}" dt="2020-09-04T18:29:24.848" v="439" actId="20577"/>
        <pc:sldMkLst>
          <pc:docMk/>
          <pc:sldMk cId="3763554889" sldId="623"/>
        </pc:sldMkLst>
        <pc:spChg chg="mod">
          <ac:chgData name="Chris Droessler" userId="625c3661-9d64-47fa-b83c-4b49393bd161" providerId="ADAL" clId="{3B904758-96B8-D642-A883-60A8F8A61CBF}" dt="2020-09-04T18:29:24.848" v="439" actId="20577"/>
          <ac:spMkLst>
            <pc:docMk/>
            <pc:sldMk cId="3763554889" sldId="623"/>
            <ac:spMk id="2" creationId="{98CCB1E1-91F7-414A-83FE-FF11C0E5AFEA}"/>
          </ac:spMkLst>
        </pc:spChg>
        <pc:spChg chg="mod">
          <ac:chgData name="Chris Droessler" userId="625c3661-9d64-47fa-b83c-4b49393bd161" providerId="ADAL" clId="{3B904758-96B8-D642-A883-60A8F8A61CBF}" dt="2020-09-04T18:29:19.689" v="437" actId="20577"/>
          <ac:spMkLst>
            <pc:docMk/>
            <pc:sldMk cId="3763554889" sldId="623"/>
            <ac:spMk id="3" creationId="{3533B121-78BE-D949-A332-29261EE2C0D5}"/>
          </ac:spMkLst>
        </pc:spChg>
      </pc:sldChg>
      <pc:sldChg chg="delSp modSp add modNotesTx">
        <pc:chgData name="Chris Droessler" userId="625c3661-9d64-47fa-b83c-4b49393bd161" providerId="ADAL" clId="{3B904758-96B8-D642-A883-60A8F8A61CBF}" dt="2020-09-08T18:09:14.612" v="707" actId="20577"/>
        <pc:sldMkLst>
          <pc:docMk/>
          <pc:sldMk cId="340097307" sldId="700"/>
        </pc:sldMkLst>
        <pc:picChg chg="del mod">
          <ac:chgData name="Chris Droessler" userId="625c3661-9d64-47fa-b83c-4b49393bd161" providerId="ADAL" clId="{3B904758-96B8-D642-A883-60A8F8A61CBF}" dt="2020-09-08T18:08:46.133" v="686" actId="478"/>
          <ac:picMkLst>
            <pc:docMk/>
            <pc:sldMk cId="340097307" sldId="700"/>
            <ac:picMk id="5" creationId="{C9C44260-51C5-7246-B9A9-B1C0C4425473}"/>
          </ac:picMkLst>
        </pc:picChg>
      </pc:sldChg>
      <pc:sldChg chg="del">
        <pc:chgData name="Chris Droessler" userId="625c3661-9d64-47fa-b83c-4b49393bd161" providerId="ADAL" clId="{3B904758-96B8-D642-A883-60A8F8A61CBF}" dt="2020-09-04T17:05:08.153" v="43" actId="2696"/>
        <pc:sldMkLst>
          <pc:docMk/>
          <pc:sldMk cId="3713166176" sldId="704"/>
        </pc:sldMkLst>
      </pc:sldChg>
      <pc:sldChg chg="del">
        <pc:chgData name="Chris Droessler" userId="625c3661-9d64-47fa-b83c-4b49393bd161" providerId="ADAL" clId="{3B904758-96B8-D642-A883-60A8F8A61CBF}" dt="2020-09-04T17:05:15.887" v="84" actId="2696"/>
        <pc:sldMkLst>
          <pc:docMk/>
          <pc:sldMk cId="2473793993" sldId="744"/>
        </pc:sldMkLst>
      </pc:sldChg>
      <pc:sldChg chg="addSp delSp modSp modNotesTx">
        <pc:chgData name="Chris Droessler" userId="625c3661-9d64-47fa-b83c-4b49393bd161" providerId="ADAL" clId="{3B904758-96B8-D642-A883-60A8F8A61CBF}" dt="2020-09-08T18:18:32.944" v="74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3B904758-96B8-D642-A883-60A8F8A61CBF}" dt="2020-09-04T17:39:46.191" v="373" actId="113"/>
          <ac:spMkLst>
            <pc:docMk/>
            <pc:sldMk cId="2111422149" sldId="778"/>
            <ac:spMk id="2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06:56.335" v="88"/>
          <ac:picMkLst>
            <pc:docMk/>
            <pc:sldMk cId="2111422149" sldId="778"/>
            <ac:picMk id="5" creationId="{AF77470A-72F7-E64B-A20A-285090F5956E}"/>
          </ac:picMkLst>
        </pc:picChg>
        <pc:picChg chg="del">
          <ac:chgData name="Chris Droessler" userId="625c3661-9d64-47fa-b83c-4b49393bd161" providerId="ADAL" clId="{3B904758-96B8-D642-A883-60A8F8A61CBF}" dt="2020-09-04T17:04:37.477" v="4" actId="478"/>
          <ac:picMkLst>
            <pc:docMk/>
            <pc:sldMk cId="2111422149" sldId="778"/>
            <ac:picMk id="8" creationId="{0D951BA0-FC83-F04A-BBE0-BB737F014B4D}"/>
          </ac:picMkLst>
        </pc:picChg>
      </pc:sldChg>
      <pc:sldChg chg="del">
        <pc:chgData name="Chris Droessler" userId="625c3661-9d64-47fa-b83c-4b49393bd161" providerId="ADAL" clId="{3B904758-96B8-D642-A883-60A8F8A61CBF}" dt="2020-09-04T17:05:15.854" v="7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3B904758-96B8-D642-A883-60A8F8A61CBF}" dt="2020-09-04T17:05:15.825" v="6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3B904758-96B8-D642-A883-60A8F8A61CBF}" dt="2020-09-04T17:05:15.830" v="6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3B904758-96B8-D642-A883-60A8F8A61CBF}" dt="2020-09-04T17:05:15.850" v="7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3B904758-96B8-D642-A883-60A8F8A61CBF}" dt="2020-09-04T17:05:15.866" v="76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3B904758-96B8-D642-A883-60A8F8A61CBF}" dt="2020-09-04T17:05:15.754" v="5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3B904758-96B8-D642-A883-60A8F8A61CBF}" dt="2020-09-04T17:05:15.872" v="78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3B904758-96B8-D642-A883-60A8F8A61CBF}" dt="2020-09-04T17:05:15.769" v="5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3B904758-96B8-D642-A883-60A8F8A61CBF}" dt="2020-09-04T17:05:15.783" v="6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3B904758-96B8-D642-A883-60A8F8A61CBF}" dt="2020-09-04T17:05:15.736" v="5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3B904758-96B8-D642-A883-60A8F8A61CBF}" dt="2020-09-04T17:05:15.840" v="7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3B904758-96B8-D642-A883-60A8F8A61CBF}" dt="2020-09-04T17:05:15.761" v="5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3B904758-96B8-D642-A883-60A8F8A61CBF}" dt="2020-09-04T17:05:15.814" v="6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3B904758-96B8-D642-A883-60A8F8A61CBF}" dt="2020-09-04T17:05:15.820" v="6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3B904758-96B8-D642-A883-60A8F8A61CBF}" dt="2020-09-04T17:05:15.808" v="6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3B904758-96B8-D642-A883-60A8F8A61CBF}" dt="2020-09-04T17:05:15.802" v="6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3B904758-96B8-D642-A883-60A8F8A61CBF}" dt="2020-09-04T17:05:15.881" v="81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3B904758-96B8-D642-A883-60A8F8A61CBF}" dt="2020-09-04T17:05:15.876" v="79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3B904758-96B8-D642-A883-60A8F8A61CBF}" dt="2020-09-04T17:05:15.776" v="5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3B904758-96B8-D642-A883-60A8F8A61CBF}" dt="2020-09-04T17:05:15.862" v="75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3B904758-96B8-D642-A883-60A8F8A61CBF}" dt="2020-09-04T17:05:15.889" v="86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3B904758-96B8-D642-A883-60A8F8A61CBF}" dt="2020-09-04T17:05:08.142" v="42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3B904758-96B8-D642-A883-60A8F8A61CBF}" dt="2020-09-04T17:05:15.745" v="5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3B904758-96B8-D642-A883-60A8F8A61CBF}" dt="2020-09-04T17:05:15.789" v="6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3B904758-96B8-D642-A883-60A8F8A61CBF}" dt="2020-09-04T17:05:15.720" v="5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3B904758-96B8-D642-A883-60A8F8A61CBF}" dt="2020-09-04T17:04:43.398" v="5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3B904758-96B8-D642-A883-60A8F8A61CBF}" dt="2020-09-04T17:05:22.605" v="87" actId="2696"/>
        <pc:sldMkLst>
          <pc:docMk/>
          <pc:sldMk cId="752124870" sldId="1165"/>
        </pc:sldMkLst>
      </pc:sldChg>
      <pc:sldChg chg="del">
        <pc:chgData name="Chris Droessler" userId="625c3661-9d64-47fa-b83c-4b49393bd161" providerId="ADAL" clId="{3B904758-96B8-D642-A883-60A8F8A61CBF}" dt="2020-09-04T17:05:15.796" v="6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3B904758-96B8-D642-A883-60A8F8A61CBF}" dt="2020-09-04T17:05:15.728" v="5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3B904758-96B8-D642-A883-60A8F8A61CBF}" dt="2020-09-04T17:05:15.712" v="5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3B904758-96B8-D642-A883-60A8F8A61CBF}" dt="2020-09-04T17:05:07.762" v="23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3B904758-96B8-D642-A883-60A8F8A61CBF}" dt="2020-09-04T17:05:08.165" v="44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3B904758-96B8-D642-A883-60A8F8A61CBF}" dt="2020-09-04T17:05:08.186" v="46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3B904758-96B8-D642-A883-60A8F8A61CBF}" dt="2020-09-04T17:05:07.746" v="22" actId="2696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3B904758-96B8-D642-A883-60A8F8A61CBF}" dt="2020-09-04T17:05:07.834" v="28" actId="2696"/>
        <pc:sldMkLst>
          <pc:docMk/>
          <pc:sldMk cId="1492581946" sldId="1211"/>
        </pc:sldMkLst>
      </pc:sldChg>
      <pc:sldChg chg="addSp modSp modNotesTx">
        <pc:chgData name="Chris Droessler" userId="625c3661-9d64-47fa-b83c-4b49393bd161" providerId="ADAL" clId="{3B904758-96B8-D642-A883-60A8F8A61CBF}" dt="2020-09-04T19:28:26.635" v="568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3B904758-96B8-D642-A883-60A8F8A61CBF}" dt="2020-09-04T19:25:45.424" v="503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9:25:54.896" v="504"/>
          <ac:spMkLst>
            <pc:docMk/>
            <pc:sldMk cId="1981417394" sldId="12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31:13.561" v="295" actId="1076"/>
          <ac:picMkLst>
            <pc:docMk/>
            <pc:sldMk cId="1981417394" sldId="1212"/>
            <ac:picMk id="5" creationId="{474D061D-D57A-FD48-93D2-996F8E71D89C}"/>
          </ac:picMkLst>
        </pc:picChg>
        <pc:picChg chg="add mod modCrop">
          <ac:chgData name="Chris Droessler" userId="625c3661-9d64-47fa-b83c-4b49393bd161" providerId="ADAL" clId="{3B904758-96B8-D642-A883-60A8F8A61CBF}" dt="2020-09-04T17:36:20.193" v="328" actId="14100"/>
          <ac:picMkLst>
            <pc:docMk/>
            <pc:sldMk cId="1981417394" sldId="1212"/>
            <ac:picMk id="2050" creationId="{258DF372-962B-9A4A-8B6E-3BD871DFDA5A}"/>
          </ac:picMkLst>
        </pc:picChg>
      </pc:sldChg>
      <pc:sldChg chg="addSp delSp modSp add modNotesTx">
        <pc:chgData name="Chris Droessler" userId="625c3661-9d64-47fa-b83c-4b49393bd161" providerId="ADAL" clId="{3B904758-96B8-D642-A883-60A8F8A61CBF}" dt="2020-09-08T20:57:31.262" v="794" actId="732"/>
        <pc:sldMkLst>
          <pc:docMk/>
          <pc:sldMk cId="666626651" sldId="1213"/>
        </pc:sldMkLst>
        <pc:spChg chg="mod">
          <ac:chgData name="Chris Droessler" userId="625c3661-9d64-47fa-b83c-4b49393bd161" providerId="ADAL" clId="{3B904758-96B8-D642-A883-60A8F8A61CBF}" dt="2020-09-04T18:21:43.762" v="386"/>
          <ac:spMkLst>
            <pc:docMk/>
            <pc:sldMk cId="666626651" sldId="1213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8T20:56:17.474" v="774" actId="20577"/>
          <ac:spMkLst>
            <pc:docMk/>
            <pc:sldMk cId="666626651" sldId="1213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8:21:50.288" v="387" actId="478"/>
          <ac:spMkLst>
            <pc:docMk/>
            <pc:sldMk cId="666626651" sldId="1213"/>
            <ac:spMk id="4" creationId="{BDF4B7BE-5DEE-EE41-8573-FDA85A12537B}"/>
          </ac:spMkLst>
        </pc:spChg>
        <pc:spChg chg="add del mod">
          <ac:chgData name="Chris Droessler" userId="625c3661-9d64-47fa-b83c-4b49393bd161" providerId="ADAL" clId="{3B904758-96B8-D642-A883-60A8F8A61CBF}" dt="2020-09-04T18:22:03.231" v="391" actId="478"/>
          <ac:spMkLst>
            <pc:docMk/>
            <pc:sldMk cId="666626651" sldId="1213"/>
            <ac:spMk id="5" creationId="{CC14F0CC-9DCC-AC4D-B2AC-BDFC87597A78}"/>
          </ac:spMkLst>
        </pc:spChg>
        <pc:spChg chg="add del mod">
          <ac:chgData name="Chris Droessler" userId="625c3661-9d64-47fa-b83c-4b49393bd161" providerId="ADAL" clId="{3B904758-96B8-D642-A883-60A8F8A61CBF}" dt="2020-09-04T18:22:14.734" v="394" actId="478"/>
          <ac:spMkLst>
            <pc:docMk/>
            <pc:sldMk cId="666626651" sldId="1213"/>
            <ac:spMk id="6" creationId="{60AE186B-3258-9545-A178-D79278E5CC67}"/>
          </ac:spMkLst>
        </pc:spChg>
        <pc:picChg chg="add mod">
          <ac:chgData name="Chris Droessler" userId="625c3661-9d64-47fa-b83c-4b49393bd161" providerId="ADAL" clId="{3B904758-96B8-D642-A883-60A8F8A61CBF}" dt="2020-09-08T20:56:03.354" v="773" actId="1076"/>
          <ac:picMkLst>
            <pc:docMk/>
            <pc:sldMk cId="666626651" sldId="1213"/>
            <ac:picMk id="5" creationId="{2A4557A1-A1F4-374C-960D-3822F009C5CB}"/>
          </ac:picMkLst>
        </pc:picChg>
        <pc:picChg chg="add mod modCrop">
          <ac:chgData name="Chris Droessler" userId="625c3661-9d64-47fa-b83c-4b49393bd161" providerId="ADAL" clId="{3B904758-96B8-D642-A883-60A8F8A61CBF}" dt="2020-09-08T20:57:31.262" v="794" actId="732"/>
          <ac:picMkLst>
            <pc:docMk/>
            <pc:sldMk cId="666626651" sldId="1213"/>
            <ac:picMk id="7" creationId="{5E6827CF-FADB-E74E-B71D-31B85CBBA241}"/>
          </ac:picMkLst>
        </pc:picChg>
        <pc:picChg chg="add del mod">
          <ac:chgData name="Chris Droessler" userId="625c3661-9d64-47fa-b83c-4b49393bd161" providerId="ADAL" clId="{3B904758-96B8-D642-A883-60A8F8A61CBF}" dt="2020-09-04T18:26:18.841" v="398" actId="478"/>
          <ac:picMkLst>
            <pc:docMk/>
            <pc:sldMk cId="666626651" sldId="1213"/>
            <ac:picMk id="8" creationId="{121F54DE-2ED9-1D42-B60D-359C2603CC28}"/>
          </ac:picMkLst>
        </pc:picChg>
        <pc:picChg chg="add del mod">
          <ac:chgData name="Chris Droessler" userId="625c3661-9d64-47fa-b83c-4b49393bd161" providerId="ADAL" clId="{3B904758-96B8-D642-A883-60A8F8A61CBF}" dt="2020-09-08T20:55:57.906" v="772" actId="478"/>
          <ac:picMkLst>
            <pc:docMk/>
            <pc:sldMk cId="666626651" sldId="1213"/>
            <ac:picMk id="10" creationId="{9E1790DD-3A2C-1243-BE4E-FE2ADAAF2DDF}"/>
          </ac:picMkLst>
        </pc:picChg>
        <pc:picChg chg="add del mod">
          <ac:chgData name="Chris Droessler" userId="625c3661-9d64-47fa-b83c-4b49393bd161" providerId="ADAL" clId="{3B904758-96B8-D642-A883-60A8F8A61CBF}" dt="2020-09-08T20:56:34.384" v="776" actId="478"/>
          <ac:picMkLst>
            <pc:docMk/>
            <pc:sldMk cId="666626651" sldId="1213"/>
            <ac:picMk id="3074" creationId="{B9B7834C-100C-1542-8187-540EB9DD1DA0}"/>
          </ac:picMkLst>
        </pc:picChg>
      </pc:sldChg>
      <pc:sldChg chg="del">
        <pc:chgData name="Chris Droessler" userId="625c3661-9d64-47fa-b83c-4b49393bd161" providerId="ADAL" clId="{3B904758-96B8-D642-A883-60A8F8A61CBF}" dt="2020-09-04T17:05:15.676" v="47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B904758-96B8-D642-A883-60A8F8A61CBF}" dt="2020-09-04T17:05:15.685" v="48" actId="2696"/>
        <pc:sldMkLst>
          <pc:docMk/>
          <pc:sldMk cId="3113659300" sldId="1214"/>
        </pc:sldMkLst>
      </pc:sldChg>
      <pc:sldChg chg="addSp delSp modSp add modNotesTx">
        <pc:chgData name="Chris Droessler" userId="625c3661-9d64-47fa-b83c-4b49393bd161" providerId="ADAL" clId="{3B904758-96B8-D642-A883-60A8F8A61CBF}" dt="2020-09-04T19:28:09.604" v="538" actId="313"/>
        <pc:sldMkLst>
          <pc:docMk/>
          <pc:sldMk cId="3461962025" sldId="1214"/>
        </pc:sldMkLst>
        <pc:spChg chg="mod">
          <ac:chgData name="Chris Droessler" userId="625c3661-9d64-47fa-b83c-4b49393bd161" providerId="ADAL" clId="{3B904758-96B8-D642-A883-60A8F8A61CBF}" dt="2020-09-04T17:32:01.919" v="297"/>
          <ac:spMkLst>
            <pc:docMk/>
            <pc:sldMk cId="3461962025" sldId="1214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7:33:59.232" v="314" actId="20577"/>
          <ac:spMkLst>
            <pc:docMk/>
            <pc:sldMk cId="3461962025" sldId="121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7:32:54.260" v="306"/>
          <ac:spMkLst>
            <pc:docMk/>
            <pc:sldMk cId="3461962025" sldId="1214"/>
            <ac:spMk id="4" creationId="{022E6B6A-7B56-9848-9B97-0F79CF688045}"/>
          </ac:spMkLst>
        </pc:spChg>
        <pc:picChg chg="add mod modCrop">
          <ac:chgData name="Chris Droessler" userId="625c3661-9d64-47fa-b83c-4b49393bd161" providerId="ADAL" clId="{3B904758-96B8-D642-A883-60A8F8A61CBF}" dt="2020-09-04T17:37:05.359" v="329" actId="732"/>
          <ac:picMkLst>
            <pc:docMk/>
            <pc:sldMk cId="3461962025" sldId="1214"/>
            <ac:picMk id="1026" creationId="{C5D3368E-F1B2-C943-ABD5-73A67D55F379}"/>
          </ac:picMkLst>
        </pc:picChg>
      </pc:sldChg>
      <pc:sldChg chg="del">
        <pc:chgData name="Chris Droessler" userId="625c3661-9d64-47fa-b83c-4b49393bd161" providerId="ADAL" clId="{3B904758-96B8-D642-A883-60A8F8A61CBF}" dt="2020-09-04T17:05:07.848" v="29" actId="2696"/>
        <pc:sldMkLst>
          <pc:docMk/>
          <pc:sldMk cId="544273186" sldId="1215"/>
        </pc:sldMkLst>
      </pc:sldChg>
      <pc:sldChg chg="addSp delSp modSp add modNotesTx">
        <pc:chgData name="Chris Droessler" userId="625c3661-9d64-47fa-b83c-4b49393bd161" providerId="ADAL" clId="{3B904758-96B8-D642-A883-60A8F8A61CBF}" dt="2020-09-08T18:19:57.691" v="768" actId="20577"/>
        <pc:sldMkLst>
          <pc:docMk/>
          <pc:sldMk cId="2266497324" sldId="1215"/>
        </pc:sldMkLst>
        <pc:spChg chg="del mod">
          <ac:chgData name="Chris Droessler" userId="625c3661-9d64-47fa-b83c-4b49393bd161" providerId="ADAL" clId="{3B904758-96B8-D642-A883-60A8F8A61CBF}" dt="2020-09-04T21:37:51.427" v="615" actId="478"/>
          <ac:spMkLst>
            <pc:docMk/>
            <pc:sldMk cId="2266497324" sldId="1215"/>
            <ac:spMk id="2" creationId="{9BF10FB4-FE11-FB45-82D0-DDD618421C73}"/>
          </ac:spMkLst>
        </pc:spChg>
        <pc:spChg chg="mod">
          <ac:chgData name="Chris Droessler" userId="625c3661-9d64-47fa-b83c-4b49393bd161" providerId="ADAL" clId="{3B904758-96B8-D642-A883-60A8F8A61CBF}" dt="2020-09-04T21:38:40.593" v="663" actId="20577"/>
          <ac:spMkLst>
            <pc:docMk/>
            <pc:sldMk cId="2266497324" sldId="1215"/>
            <ac:spMk id="3" creationId="{0AD6FFCB-672F-3D4C-92F7-8C490FDA737A}"/>
          </ac:spMkLst>
        </pc:spChg>
        <pc:spChg chg="add mod">
          <ac:chgData name="Chris Droessler" userId="625c3661-9d64-47fa-b83c-4b49393bd161" providerId="ADAL" clId="{3B904758-96B8-D642-A883-60A8F8A61CBF}" dt="2020-09-04T21:38:49.449" v="666" actId="1076"/>
          <ac:spMkLst>
            <pc:docMk/>
            <pc:sldMk cId="2266497324" sldId="1215"/>
            <ac:spMk id="4" creationId="{D7C25010-0B8E-3146-9D51-0E6351918B59}"/>
          </ac:spMkLst>
        </pc:spChg>
        <pc:picChg chg="add mod">
          <ac:chgData name="Chris Droessler" userId="625c3661-9d64-47fa-b83c-4b49393bd161" providerId="ADAL" clId="{3B904758-96B8-D642-A883-60A8F8A61CBF}" dt="2020-09-04T21:37:59.988" v="618" actId="1076"/>
          <ac:picMkLst>
            <pc:docMk/>
            <pc:sldMk cId="2266497324" sldId="1215"/>
            <ac:picMk id="4098" creationId="{AD0E7FFE-C62A-B147-848A-EB79599A4C8A}"/>
          </ac:picMkLst>
        </pc:picChg>
      </pc:sldChg>
      <pc:sldChg chg="add ord modNotesTx">
        <pc:chgData name="Chris Droessler" userId="625c3661-9d64-47fa-b83c-4b49393bd161" providerId="ADAL" clId="{3B904758-96B8-D642-A883-60A8F8A61CBF}" dt="2020-09-08T18:19:51.708" v="751" actId="20577"/>
        <pc:sldMkLst>
          <pc:docMk/>
          <pc:sldMk cId="624450796" sldId="1216"/>
        </pc:sldMkLst>
      </pc:sldChg>
      <pc:sldChg chg="del">
        <pc:chgData name="Chris Droessler" userId="625c3661-9d64-47fa-b83c-4b49393bd161" providerId="ADAL" clId="{3B904758-96B8-D642-A883-60A8F8A61CBF}" dt="2020-09-04T17:05:07.953" v="35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3B904758-96B8-D642-A883-60A8F8A61CBF}" dt="2020-09-04T17:05:08.025" v="38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3B904758-96B8-D642-A883-60A8F8A61CBF}" dt="2020-09-04T17:05:08.038" v="39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3B904758-96B8-D642-A883-60A8F8A61CBF}" dt="2020-09-04T17:05:08.050" v="40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3B904758-96B8-D642-A883-60A8F8A61CBF}" dt="2020-09-04T17:05:08.130" v="41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3B904758-96B8-D642-A883-60A8F8A61CBF}" dt="2020-09-04T17:05:07.876" v="31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3B904758-96B8-D642-A883-60A8F8A61CBF}" dt="2020-09-04T17:05:07.890" v="32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3B904758-96B8-D642-A883-60A8F8A61CBF}" dt="2020-09-04T17:05:07.904" v="33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3B904758-96B8-D642-A883-60A8F8A61CBF}" dt="2020-09-04T17:05:07.862" v="30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3B904758-96B8-D642-A883-60A8F8A61CBF}" dt="2020-09-04T17:05:07.981" v="36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3B904758-96B8-D642-A883-60A8F8A61CBF}" dt="2020-09-04T17:05:07.940" v="34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3B904758-96B8-D642-A883-60A8F8A61CBF}" dt="2020-09-04T17:05:08.013" v="37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3B904758-96B8-D642-A883-60A8F8A61CBF}" dt="2020-09-04T17:04:52.472" v="6" actId="2696"/>
        <pc:sldMkLst>
          <pc:docMk/>
          <pc:sldMk cId="2820618003" sldId="1228"/>
        </pc:sldMkLst>
      </pc:sldChg>
      <pc:sldChg chg="del">
        <pc:chgData name="Chris Droessler" userId="625c3661-9d64-47fa-b83c-4b49393bd161" providerId="ADAL" clId="{3B904758-96B8-D642-A883-60A8F8A61CBF}" dt="2020-09-04T17:05:08.175" v="45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3B904758-96B8-D642-A883-60A8F8A61CBF}" dt="2020-09-04T17:05:07.776" v="24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3B904758-96B8-D642-A883-60A8F8A61CBF}" dt="2020-09-04T17:05:07.791" v="25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3B904758-96B8-D642-A883-60A8F8A61CBF}" dt="2020-09-04T17:05:07.805" v="26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3B904758-96B8-D642-A883-60A8F8A61CBF}" dt="2020-09-04T17:05:07.820" v="27" actId="2696"/>
        <pc:sldMkLst>
          <pc:docMk/>
          <pc:sldMk cId="730324710" sldId="1235"/>
        </pc:sldMkLst>
      </pc:sldChg>
      <pc:sldChg chg="del">
        <pc:chgData name="Chris Droessler" userId="625c3661-9d64-47fa-b83c-4b49393bd161" providerId="ADAL" clId="{3B904758-96B8-D642-A883-60A8F8A61CBF}" dt="2020-09-04T17:05:07.584" v="12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3B904758-96B8-D642-A883-60A8F8A61CBF}" dt="2020-09-04T17:05:07.731" v="21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3B904758-96B8-D642-A883-60A8F8A61CBF}" dt="2020-09-04T17:05:07.601" v="13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3B904758-96B8-D642-A883-60A8F8A61CBF}" dt="2020-09-04T17:05:07.618" v="14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3B904758-96B8-D642-A883-60A8F8A61CBF}" dt="2020-09-04T17:05:07.700" v="19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3B904758-96B8-D642-A883-60A8F8A61CBF}" dt="2020-09-04T17:05:07.635" v="15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3B904758-96B8-D642-A883-60A8F8A61CBF}" dt="2020-09-04T17:05:07.651" v="16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3B904758-96B8-D642-A883-60A8F8A61CBF}" dt="2020-09-04T17:05:07.668" v="17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3B904758-96B8-D642-A883-60A8F8A61CBF}" dt="2020-09-04T17:05:07.684" v="18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3B904758-96B8-D642-A883-60A8F8A61CBF}" dt="2020-09-04T17:05:07.716" v="20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3B904758-96B8-D642-A883-60A8F8A61CBF}" dt="2020-09-04T17:05:07.566" v="11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3B904758-96B8-D642-A883-60A8F8A61CBF}" dt="2020-09-04T17:05:07.494" v="7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3B904758-96B8-D642-A883-60A8F8A61CBF}" dt="2020-09-04T17:05:07.512" v="8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3B904758-96B8-D642-A883-60A8F8A61CBF}" dt="2020-09-04T17:05:07.531" v="9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3B904758-96B8-D642-A883-60A8F8A61CBF}" dt="2020-09-04T17:05:07.548" v="10" actId="2696"/>
        <pc:sldMkLst>
          <pc:docMk/>
          <pc:sldMk cId="430932289" sldId="1258"/>
        </pc:sldMkLst>
      </pc:sldChg>
      <pc:sldMasterChg chg="modSp modSldLayout">
        <pc:chgData name="Chris Droessler" userId="625c3661-9d64-47fa-b83c-4b49393bd161" providerId="ADAL" clId="{3B904758-96B8-D642-A883-60A8F8A61CBF}" dt="2020-09-04T17:33:14.938" v="312" actId="20577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3B904758-96B8-D642-A883-60A8F8A61CBF}" dt="2020-09-04T17:15:16.701" v="242" actId="113"/>
          <ac:spMkLst>
            <pc:docMk/>
            <pc:sldMasterMk cId="2999785688" sldId="2147483648"/>
            <ac:spMk id="2" creationId="{00000000-0000-0000-0000-000000000000}"/>
          </ac:spMkLst>
        </pc:spChg>
        <pc:sldLayoutChg chg="addSp delSp modSp">
          <pc:chgData name="Chris Droessler" userId="625c3661-9d64-47fa-b83c-4b49393bd161" providerId="ADAL" clId="{3B904758-96B8-D642-A883-60A8F8A61CBF}" dt="2020-09-04T17:33:14.938" v="312" actId="20577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3B904758-96B8-D642-A883-60A8F8A61CBF}" dt="2020-09-04T17:33:14.938" v="312" actId="20577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27.939" v="139" actId="1076"/>
            <ac:picMkLst>
              <pc:docMk/>
              <pc:sldMasterMk cId="2999785688" sldId="2147483648"/>
              <pc:sldLayoutMk cId="813769049" sldId="2147483649"/>
              <ac:picMk id="5" creationId="{916101B7-DAEB-344D-A2CA-71D53EBB31DD}"/>
            </ac:picMkLst>
          </pc:picChg>
          <pc:picChg chg="add del mod">
            <ac:chgData name="Chris Droessler" userId="625c3661-9d64-47fa-b83c-4b49393bd161" providerId="ADAL" clId="{3B904758-96B8-D642-A883-60A8F8A61CBF}" dt="2020-09-04T17:09:44.764" v="96" actId="478"/>
            <ac:picMkLst>
              <pc:docMk/>
              <pc:sldMasterMk cId="2999785688" sldId="2147483648"/>
              <pc:sldLayoutMk cId="813769049" sldId="2147483649"/>
              <ac:picMk id="7" creationId="{F365B642-5258-6F46-9C4C-38DBED473DCB}"/>
            </ac:picMkLst>
          </pc:picChg>
          <pc:picChg chg="del">
            <ac:chgData name="Chris Droessler" userId="625c3661-9d64-47fa-b83c-4b49393bd161" providerId="ADAL" clId="{3B904758-96B8-D642-A883-60A8F8A61CBF}" dt="2020-09-04T17:07:31.588" v="89" actId="478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27.889" v="235" actId="255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3B904758-96B8-D642-A883-60A8F8A61CBF}" dt="2020-09-04T17:14:27.889" v="235" actId="255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2:22.917" v="211" actId="1036"/>
            <ac:spMkLst>
              <pc:docMk/>
              <pc:sldMasterMk cId="2999785688" sldId="2147483648"/>
              <pc:sldLayoutMk cId="2476938013" sldId="2147483650"/>
              <ac:spMk id="13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48.634" v="146" actId="1076"/>
            <ac:picMkLst>
              <pc:docMk/>
              <pc:sldMasterMk cId="2999785688" sldId="2147483648"/>
              <pc:sldLayoutMk cId="2476938013" sldId="2147483650"/>
              <ac:picMk id="8" creationId="{B5D20382-9AE0-4646-BD26-58A9F8809151}"/>
            </ac:picMkLst>
          </pc:picChg>
          <pc:picChg chg="del">
            <ac:chgData name="Chris Droessler" userId="625c3661-9d64-47fa-b83c-4b49393bd161" providerId="ADAL" clId="{3B904758-96B8-D642-A883-60A8F8A61CBF}" dt="2020-09-04T17:10:39.689" v="143" actId="478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picChg chg="add mod">
            <ac:chgData name="Chris Droessler" userId="625c3661-9d64-47fa-b83c-4b49393bd161" providerId="ADAL" clId="{3B904758-96B8-D642-A883-60A8F8A61CBF}" dt="2020-09-04T17:12:17.437" v="199" actId="14100"/>
            <ac:picMkLst>
              <pc:docMk/>
              <pc:sldMasterMk cId="2999785688" sldId="2147483648"/>
              <pc:sldLayoutMk cId="2476938013" sldId="2147483650"/>
              <ac:picMk id="12" creationId="{B83B3238-C658-4D49-9AF6-82CB10D33B19}"/>
            </ac:picMkLst>
          </pc:picChg>
          <pc:picChg chg="del">
            <ac:chgData name="Chris Droessler" userId="625c3661-9d64-47fa-b83c-4b49393bd161" providerId="ADAL" clId="{3B904758-96B8-D642-A883-60A8F8A61CBF}" dt="2020-09-04T17:12:09.756" v="196" actId="478"/>
            <ac:picMkLst>
              <pc:docMk/>
              <pc:sldMasterMk cId="2999785688" sldId="2147483648"/>
              <pc:sldLayoutMk cId="2476938013" sldId="2147483650"/>
              <ac:picMk id="14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36.411" v="214"/>
          <pc:sldLayoutMkLst>
            <pc:docMk/>
            <pc:sldMasterMk cId="2999785688" sldId="2147483648"/>
            <pc:sldLayoutMk cId="181749020" sldId="2147483651"/>
          </pc:sldLayoutMkLst>
          <pc:spChg chg="add">
            <ac:chgData name="Chris Droessler" userId="625c3661-9d64-47fa-b83c-4b49393bd161" providerId="ADAL" clId="{3B904758-96B8-D642-A883-60A8F8A61CBF}" dt="2020-09-04T17:12:36.411" v="214"/>
            <ac:spMkLst>
              <pc:docMk/>
              <pc:sldMasterMk cId="2999785688" sldId="2147483648"/>
              <pc:sldLayoutMk cId="181749020" sldId="2147483651"/>
              <ac:spMk id="8" creationId="{524C9BE4-862D-4D4D-AA65-7ADEB3D32ECD}"/>
            </ac:spMkLst>
          </pc:spChg>
          <pc:spChg chg="del">
            <ac:chgData name="Chris Droessler" userId="625c3661-9d64-47fa-b83c-4b49393bd161" providerId="ADAL" clId="{3B904758-96B8-D642-A883-60A8F8A61CBF}" dt="2020-09-04T17:12:35.411" v="213" actId="478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14.191" v="147" actId="478"/>
            <ac:picMkLst>
              <pc:docMk/>
              <pc:sldMasterMk cId="2999785688" sldId="2147483648"/>
              <pc:sldLayoutMk cId="181749020" sldId="2147483651"/>
              <ac:picMk id="6" creationId="{0C0193E7-8C3A-8341-BD12-4B1D3DA4EE6C}"/>
            </ac:picMkLst>
          </pc:picChg>
          <pc:picChg chg="add">
            <ac:chgData name="Chris Droessler" userId="625c3661-9d64-47fa-b83c-4b49393bd161" providerId="ADAL" clId="{3B904758-96B8-D642-A883-60A8F8A61CBF}" dt="2020-09-04T17:11:15.039" v="148"/>
            <ac:picMkLst>
              <pc:docMk/>
              <pc:sldMasterMk cId="2999785688" sldId="2147483648"/>
              <pc:sldLayoutMk cId="181749020" sldId="2147483651"/>
              <ac:picMk id="7" creationId="{8A989510-F7F4-EA46-9E8F-8DEC2203922E}"/>
            </ac:picMkLst>
          </pc:picChg>
          <pc:picChg chg="del">
            <ac:chgData name="Chris Droessler" userId="625c3661-9d64-47fa-b83c-4b49393bd161" providerId="ADAL" clId="{3B904758-96B8-D642-A883-60A8F8A61CBF}" dt="2020-09-04T17:12:33.907" v="212" actId="478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36.411" v="214"/>
            <ac:picMkLst>
              <pc:docMk/>
              <pc:sldMasterMk cId="2999785688" sldId="2147483648"/>
              <pc:sldLayoutMk cId="181749020" sldId="2147483651"/>
              <ac:picMk id="11" creationId="{F38613F3-7212-4646-85EF-033998B3B36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35.537" v="236" actId="255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3B904758-96B8-D642-A883-60A8F8A61CBF}" dt="2020-09-04T17:14:35.537" v="236" actId="255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del">
            <ac:chgData name="Chris Droessler" userId="625c3661-9d64-47fa-b83c-4b49393bd161" providerId="ADAL" clId="{3B904758-96B8-D642-A883-60A8F8A61CBF}" dt="2020-09-04T17:12:41.179" v="215" actId="478"/>
            <ac:spMkLst>
              <pc:docMk/>
              <pc:sldMasterMk cId="2999785688" sldId="2147483648"/>
              <pc:sldLayoutMk cId="3620936448" sldId="2147483652"/>
              <ac:spMk id="9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2.178" v="216"/>
            <ac:spMkLst>
              <pc:docMk/>
              <pc:sldMasterMk cId="2999785688" sldId="2147483648"/>
              <pc:sldLayoutMk cId="3620936448" sldId="2147483652"/>
              <ac:spMk id="13" creationId="{610A5FBF-E5AA-C747-9542-E5690FAB8369}"/>
            </ac:spMkLst>
          </pc:spChg>
          <pc:picChg chg="add">
            <ac:chgData name="Chris Droessler" userId="625c3661-9d64-47fa-b83c-4b49393bd161" providerId="ADAL" clId="{3B904758-96B8-D642-A883-60A8F8A61CBF}" dt="2020-09-04T17:11:20.316" v="150"/>
            <ac:picMkLst>
              <pc:docMk/>
              <pc:sldMasterMk cId="2999785688" sldId="2147483648"/>
              <pc:sldLayoutMk cId="3620936448" sldId="2147483652"/>
              <ac:picMk id="10" creationId="{EED8BF83-0756-AE40-B1EC-B854663862C9}"/>
            </ac:picMkLst>
          </pc:picChg>
          <pc:picChg chg="del">
            <ac:chgData name="Chris Droessler" userId="625c3661-9d64-47fa-b83c-4b49393bd161" providerId="ADAL" clId="{3B904758-96B8-D642-A883-60A8F8A61CBF}" dt="2020-09-04T17:12:41.179" v="215" actId="478"/>
            <ac:picMkLst>
              <pc:docMk/>
              <pc:sldMasterMk cId="2999785688" sldId="2147483648"/>
              <pc:sldLayoutMk cId="3620936448" sldId="2147483652"/>
              <ac:picMk id="11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19.279" v="149" actId="478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2.178" v="216"/>
            <ac:picMkLst>
              <pc:docMk/>
              <pc:sldMasterMk cId="2999785688" sldId="2147483648"/>
              <pc:sldLayoutMk cId="3620936448" sldId="2147483652"/>
              <ac:picMk id="15" creationId="{C6A348EC-EEA5-094F-B8D1-BDB4023AF55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0.377" v="237" actId="255"/>
          <pc:sldLayoutMkLst>
            <pc:docMk/>
            <pc:sldMasterMk cId="2999785688" sldId="2147483648"/>
            <pc:sldLayoutMk cId="1429955895" sldId="2147483653"/>
          </pc:sldLayoutMkLst>
          <pc:spChg chg="del">
            <ac:chgData name="Chris Droessler" userId="625c3661-9d64-47fa-b83c-4b49393bd161" providerId="ADAL" clId="{3B904758-96B8-D642-A883-60A8F8A61CBF}" dt="2020-09-04T17:12:47.059" v="217" actId="478"/>
            <ac:spMkLst>
              <pc:docMk/>
              <pc:sldMasterMk cId="2999785688" sldId="2147483648"/>
              <pc:sldLayoutMk cId="1429955895" sldId="2147483653"/>
              <ac:spMk id="12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0.377" v="237" actId="255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8.129" v="218"/>
            <ac:spMkLst>
              <pc:docMk/>
              <pc:sldMasterMk cId="2999785688" sldId="2147483648"/>
              <pc:sldLayoutMk cId="1429955895" sldId="2147483653"/>
              <ac:spMk id="17" creationId="{D1D187D7-6FCA-3E48-95C1-062F161F1886}"/>
            </ac:spMkLst>
          </pc:spChg>
          <pc:picChg chg="add">
            <ac:chgData name="Chris Droessler" userId="625c3661-9d64-47fa-b83c-4b49393bd161" providerId="ADAL" clId="{3B904758-96B8-D642-A883-60A8F8A61CBF}" dt="2020-09-04T17:11:25.997" v="152"/>
            <ac:picMkLst>
              <pc:docMk/>
              <pc:sldMasterMk cId="2999785688" sldId="2147483648"/>
              <pc:sldLayoutMk cId="1429955895" sldId="2147483653"/>
              <ac:picMk id="11" creationId="{EEAACE6C-1354-0847-89EE-F133B9F98F38}"/>
            </ac:picMkLst>
          </pc:picChg>
          <pc:picChg chg="del">
            <ac:chgData name="Chris Droessler" userId="625c3661-9d64-47fa-b83c-4b49393bd161" providerId="ADAL" clId="{3B904758-96B8-D642-A883-60A8F8A61CBF}" dt="2020-09-04T17:12:47.059" v="217" actId="478"/>
            <ac:picMkLst>
              <pc:docMk/>
              <pc:sldMasterMk cId="2999785688" sldId="2147483648"/>
              <pc:sldLayoutMk cId="1429955895" sldId="2147483653"/>
              <ac:picMk id="13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25.231" v="151" actId="478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8.129" v="218"/>
            <ac:picMkLst>
              <pc:docMk/>
              <pc:sldMasterMk cId="2999785688" sldId="2147483648"/>
              <pc:sldLayoutMk cId="1429955895" sldId="2147483653"/>
              <ac:picMk id="18" creationId="{33BF2C44-EC02-1A43-A949-0E7941616C49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5.737" v="238" actId="255"/>
          <pc:sldLayoutMkLst>
            <pc:docMk/>
            <pc:sldMasterMk cId="2999785688" sldId="2147483648"/>
            <pc:sldLayoutMk cId="4137827336" sldId="2147483654"/>
          </pc:sldLayoutMkLst>
          <pc:spChg chg="add">
            <ac:chgData name="Chris Droessler" userId="625c3661-9d64-47fa-b83c-4b49393bd161" providerId="ADAL" clId="{3B904758-96B8-D642-A883-60A8F8A61CBF}" dt="2020-09-04T17:12:53.312" v="220"/>
            <ac:spMkLst>
              <pc:docMk/>
              <pc:sldMasterMk cId="2999785688" sldId="2147483648"/>
              <pc:sldLayoutMk cId="4137827336" sldId="2147483654"/>
              <ac:spMk id="8" creationId="{2BD6605A-6AE1-6B4B-B326-ACE809E6079C}"/>
            </ac:spMkLst>
          </pc:spChg>
          <pc:spChg chg="del">
            <ac:chgData name="Chris Droessler" userId="625c3661-9d64-47fa-b83c-4b49393bd161" providerId="ADAL" clId="{3B904758-96B8-D642-A883-60A8F8A61CBF}" dt="2020-09-04T17:12:52.562" v="219" actId="478"/>
            <ac:spMkLst>
              <pc:docMk/>
              <pc:sldMasterMk cId="2999785688" sldId="2147483648"/>
              <pc:sldLayoutMk cId="4137827336" sldId="2147483654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5.737" v="238" actId="255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add">
            <ac:chgData name="Chris Droessler" userId="625c3661-9d64-47fa-b83c-4b49393bd161" providerId="ADAL" clId="{3B904758-96B8-D642-A883-60A8F8A61CBF}" dt="2020-09-04T17:11:30.365" v="154"/>
            <ac:picMkLst>
              <pc:docMk/>
              <pc:sldMasterMk cId="2999785688" sldId="2147483648"/>
              <pc:sldLayoutMk cId="4137827336" sldId="2147483654"/>
              <ac:picMk id="7" creationId="{F84C2F97-CDC8-7440-9CD7-763D4D611544}"/>
            </ac:picMkLst>
          </pc:picChg>
          <pc:picChg chg="del">
            <ac:chgData name="Chris Droessler" userId="625c3661-9d64-47fa-b83c-4b49393bd161" providerId="ADAL" clId="{3B904758-96B8-D642-A883-60A8F8A61CBF}" dt="2020-09-04T17:12:52.562" v="219" actId="478"/>
            <ac:picMkLst>
              <pc:docMk/>
              <pc:sldMasterMk cId="2999785688" sldId="2147483648"/>
              <pc:sldLayoutMk cId="4137827336" sldId="2147483654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3.312" v="220"/>
            <ac:picMkLst>
              <pc:docMk/>
              <pc:sldMasterMk cId="2999785688" sldId="2147483648"/>
              <pc:sldLayoutMk cId="4137827336" sldId="2147483654"/>
              <ac:picMk id="11" creationId="{197CB234-4E14-4045-8DEA-F4473EA1A3C6}"/>
            </ac:picMkLst>
          </pc:picChg>
          <pc:picChg chg="del">
            <ac:chgData name="Chris Droessler" userId="625c3661-9d64-47fa-b83c-4b49393bd161" providerId="ADAL" clId="{3B904758-96B8-D642-A883-60A8F8A61CBF}" dt="2020-09-04T17:11:29.366" v="153" actId="478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57.697" v="222"/>
          <pc:sldLayoutMkLst>
            <pc:docMk/>
            <pc:sldMasterMk cId="2999785688" sldId="2147483648"/>
            <pc:sldLayoutMk cId="2505449382" sldId="2147483655"/>
          </pc:sldLayoutMkLst>
          <pc:spChg chg="add">
            <ac:chgData name="Chris Droessler" userId="625c3661-9d64-47fa-b83c-4b49393bd161" providerId="ADAL" clId="{3B904758-96B8-D642-A883-60A8F8A61CBF}" dt="2020-09-04T17:12:57.697" v="222"/>
            <ac:spMkLst>
              <pc:docMk/>
              <pc:sldMasterMk cId="2999785688" sldId="2147483648"/>
              <pc:sldLayoutMk cId="2505449382" sldId="2147483655"/>
              <ac:spMk id="4" creationId="{89567FE6-B608-CC47-BD89-C296CFC341A4}"/>
            </ac:spMkLst>
          </pc:spChg>
          <pc:spChg chg="del">
            <ac:chgData name="Chris Droessler" userId="625c3661-9d64-47fa-b83c-4b49393bd161" providerId="ADAL" clId="{3B904758-96B8-D642-A883-60A8F8A61CBF}" dt="2020-09-04T17:12:56.954" v="221" actId="478"/>
            <ac:spMkLst>
              <pc:docMk/>
              <pc:sldMasterMk cId="2999785688" sldId="2147483648"/>
              <pc:sldLayoutMk cId="2505449382" sldId="2147483655"/>
              <ac:spMk id="5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2:56.954" v="221" actId="478"/>
            <ac:picMkLst>
              <pc:docMk/>
              <pc:sldMasterMk cId="2999785688" sldId="2147483648"/>
              <pc:sldLayoutMk cId="2505449382" sldId="2147483655"/>
              <ac:picMk id="3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7.697" v="222"/>
            <ac:picMkLst>
              <pc:docMk/>
              <pc:sldMasterMk cId="2999785688" sldId="2147483648"/>
              <pc:sldLayoutMk cId="2505449382" sldId="2147483655"/>
              <ac:picMk id="6" creationId="{B41AB9EA-71F6-194E-811D-3899246301F2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3.760" v="224"/>
          <pc:sldLayoutMkLst>
            <pc:docMk/>
            <pc:sldMasterMk cId="2999785688" sldId="2147483648"/>
            <pc:sldLayoutMk cId="3752020858" sldId="2147483656"/>
          </pc:sldLayoutMkLst>
          <pc:spChg chg="add">
            <ac:chgData name="Chris Droessler" userId="625c3661-9d64-47fa-b83c-4b49393bd161" providerId="ADAL" clId="{3B904758-96B8-D642-A883-60A8F8A61CBF}" dt="2020-09-04T17:13:03.760" v="224"/>
            <ac:spMkLst>
              <pc:docMk/>
              <pc:sldMasterMk cId="2999785688" sldId="2147483648"/>
              <pc:sldLayoutMk cId="3752020858" sldId="2147483656"/>
              <ac:spMk id="9" creationId="{91BE43F0-27EF-424E-AA8F-29DB59378E43}"/>
            </ac:spMkLst>
          </pc:spChg>
          <pc:spChg chg="del">
            <ac:chgData name="Chris Droessler" userId="625c3661-9d64-47fa-b83c-4b49393bd161" providerId="ADAL" clId="{3B904758-96B8-D642-A883-60A8F8A61CBF}" dt="2020-09-04T17:13:02.641" v="223" actId="478"/>
            <ac:spMkLst>
              <pc:docMk/>
              <pc:sldMasterMk cId="2999785688" sldId="2147483648"/>
              <pc:sldLayoutMk cId="3752020858" sldId="2147483656"/>
              <ac:spMk id="10" creationId="{3997739B-6BCB-944F-885D-A4626BD40C62}"/>
            </ac:spMkLst>
          </pc:spChg>
          <pc:picChg chg="del">
            <ac:chgData name="Chris Droessler" userId="625c3661-9d64-47fa-b83c-4b49393bd161" providerId="ADAL" clId="{3B904758-96B8-D642-A883-60A8F8A61CBF}" dt="2020-09-04T17:13:02.641" v="223" actId="478"/>
            <ac:picMkLst>
              <pc:docMk/>
              <pc:sldMasterMk cId="2999785688" sldId="2147483648"/>
              <pc:sldLayoutMk cId="3752020858" sldId="2147483656"/>
              <ac:picMk id="11" creationId="{D9633E34-A1D4-BB4A-85A7-17288D2EA0BD}"/>
            </ac:picMkLst>
          </pc:picChg>
          <pc:picChg chg="add">
            <ac:chgData name="Chris Droessler" userId="625c3661-9d64-47fa-b83c-4b49393bd161" providerId="ADAL" clId="{3B904758-96B8-D642-A883-60A8F8A61CBF}" dt="2020-09-04T17:13:03.760" v="224"/>
            <ac:picMkLst>
              <pc:docMk/>
              <pc:sldMasterMk cId="2999785688" sldId="2147483648"/>
              <pc:sldLayoutMk cId="3752020858" sldId="2147483656"/>
              <ac:picMk id="12" creationId="{4A494D14-0A78-924F-B045-DBE3CB21DA8D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9.384" v="226"/>
          <pc:sldLayoutMkLst>
            <pc:docMk/>
            <pc:sldMasterMk cId="2999785688" sldId="2147483648"/>
            <pc:sldLayoutMk cId="3585843231" sldId="2147483657"/>
          </pc:sldLayoutMkLst>
          <pc:spChg chg="add">
            <ac:chgData name="Chris Droessler" userId="625c3661-9d64-47fa-b83c-4b49393bd161" providerId="ADAL" clId="{3B904758-96B8-D642-A883-60A8F8A61CBF}" dt="2020-09-04T17:13:09.384" v="226"/>
            <ac:spMkLst>
              <pc:docMk/>
              <pc:sldMasterMk cId="2999785688" sldId="2147483648"/>
              <pc:sldLayoutMk cId="3585843231" sldId="2147483657"/>
              <ac:spMk id="9" creationId="{2BA66FB4-0536-8546-A09E-425D18FAB157}"/>
            </ac:spMkLst>
          </pc:spChg>
          <pc:spChg chg="del">
            <ac:chgData name="Chris Droessler" userId="625c3661-9d64-47fa-b83c-4b49393bd161" providerId="ADAL" clId="{3B904758-96B8-D642-A883-60A8F8A61CBF}" dt="2020-09-04T17:13:08.049" v="225" actId="478"/>
            <ac:spMkLst>
              <pc:docMk/>
              <pc:sldMasterMk cId="2999785688" sldId="2147483648"/>
              <pc:sldLayoutMk cId="3585843231" sldId="2147483657"/>
              <ac:spMk id="10" creationId="{A120F348-F657-2C44-82AB-394B493775BA}"/>
            </ac:spMkLst>
          </pc:spChg>
          <pc:picChg chg="del">
            <ac:chgData name="Chris Droessler" userId="625c3661-9d64-47fa-b83c-4b49393bd161" providerId="ADAL" clId="{3B904758-96B8-D642-A883-60A8F8A61CBF}" dt="2020-09-04T17:13:08.049" v="225" actId="478"/>
            <ac:picMkLst>
              <pc:docMk/>
              <pc:sldMasterMk cId="2999785688" sldId="2147483648"/>
              <pc:sldLayoutMk cId="3585843231" sldId="2147483657"/>
              <ac:picMk id="11" creationId="{AA0FAF21-9DD7-5947-9DAA-3DFB8049483E}"/>
            </ac:picMkLst>
          </pc:picChg>
          <pc:picChg chg="add">
            <ac:chgData name="Chris Droessler" userId="625c3661-9d64-47fa-b83c-4b49393bd161" providerId="ADAL" clId="{3B904758-96B8-D642-A883-60A8F8A61CBF}" dt="2020-09-04T17:13:09.384" v="226"/>
            <ac:picMkLst>
              <pc:docMk/>
              <pc:sldMasterMk cId="2999785688" sldId="2147483648"/>
              <pc:sldLayoutMk cId="3585843231" sldId="2147483657"/>
              <ac:picMk id="12" creationId="{22AA7F67-E54A-2340-83A2-3CFA03117FE6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51.968" v="239" actId="255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3B904758-96B8-D642-A883-60A8F8A61CBF}" dt="2020-09-04T17:14:51.968" v="239" actId="255"/>
            <ac:spMkLst>
              <pc:docMk/>
              <pc:sldMasterMk cId="2999785688" sldId="2147483648"/>
              <pc:sldLayoutMk cId="2165617839" sldId="2147483658"/>
              <ac:spMk id="2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37.518" v="155" actId="478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1:38.331" v="156"/>
            <ac:picMkLst>
              <pc:docMk/>
              <pc:sldMasterMk cId="2999785688" sldId="2147483648"/>
              <pc:sldLayoutMk cId="2165617839" sldId="2147483658"/>
              <ac:picMk id="13" creationId="{76FAACEA-2432-8B42-8C0E-FDF1C85210DF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14.214" v="228"/>
          <pc:sldLayoutMkLst>
            <pc:docMk/>
            <pc:sldMasterMk cId="2999785688" sldId="2147483648"/>
            <pc:sldLayoutMk cId="3063052919" sldId="2147483659"/>
          </pc:sldLayoutMkLst>
          <pc:spChg chg="add">
            <ac:chgData name="Chris Droessler" userId="625c3661-9d64-47fa-b83c-4b49393bd161" providerId="ADAL" clId="{3B904758-96B8-D642-A883-60A8F8A61CBF}" dt="2020-09-04T17:13:14.214" v="228"/>
            <ac:spMkLst>
              <pc:docMk/>
              <pc:sldMasterMk cId="2999785688" sldId="2147483648"/>
              <pc:sldLayoutMk cId="3063052919" sldId="2147483659"/>
              <ac:spMk id="8" creationId="{F2708989-D6EE-864C-B72D-F06AE41A98CC}"/>
            </ac:spMkLst>
          </pc:spChg>
          <pc:spChg chg="del">
            <ac:chgData name="Chris Droessler" userId="625c3661-9d64-47fa-b83c-4b49393bd161" providerId="ADAL" clId="{3B904758-96B8-D642-A883-60A8F8A61CBF}" dt="2020-09-04T17:13:13.449" v="227" actId="478"/>
            <ac:spMkLst>
              <pc:docMk/>
              <pc:sldMasterMk cId="2999785688" sldId="2147483648"/>
              <pc:sldLayoutMk cId="3063052919" sldId="2147483659"/>
              <ac:spMk id="9" creationId="{CE1BAFAC-38AE-FB49-8239-20207C72DA64}"/>
            </ac:spMkLst>
          </pc:spChg>
          <pc:picChg chg="del">
            <ac:chgData name="Chris Droessler" userId="625c3661-9d64-47fa-b83c-4b49393bd161" providerId="ADAL" clId="{3B904758-96B8-D642-A883-60A8F8A61CBF}" dt="2020-09-04T17:13:13.449" v="227" actId="478"/>
            <ac:picMkLst>
              <pc:docMk/>
              <pc:sldMasterMk cId="2999785688" sldId="2147483648"/>
              <pc:sldLayoutMk cId="3063052919" sldId="2147483659"/>
              <ac:picMk id="10" creationId="{A36E0417-F744-C74A-9895-80FF29D24CBF}"/>
            </ac:picMkLst>
          </pc:picChg>
          <pc:picChg chg="add">
            <ac:chgData name=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648"/>
              <pc:sldLayoutMk cId="3063052919" sldId="2147483659"/>
              <ac:picMk id="11" creationId="{3B322F45-6DE8-9D4A-81B5-D4E71A2DACA5}"/>
            </ac:picMkLst>
          </pc:picChg>
        </pc:sldLayoutChg>
        <pc:sldLayoutChg chg="modSp">
          <pc:chgData name="Chris Droessler" userId="625c3661-9d64-47fa-b83c-4b49393bd161" providerId="ADAL" clId="{3B904758-96B8-D642-A883-60A8F8A61CBF}" dt="2020-09-04T17:14:59.600" v="240" actId="255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3B904758-96B8-D642-A883-60A8F8A61CBF}" dt="2020-09-04T17:14:59.600" v="240" actId="255"/>
            <ac:spMkLst>
              <pc:docMk/>
              <pc:sldMasterMk cId="2999785688" sldId="2147483648"/>
              <pc:sldLayoutMk cId="781414520" sldId="2147483660"/>
              <ac:spMk id="56" creationId="{00000000-0000-0000-0000-000000000000}"/>
            </ac:spMkLst>
          </pc:spChg>
        </pc:sldLayoutChg>
      </pc:sldMaster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3CFC538D-C200-6248-9FC4-9A7ACAD974D6}"/>
    <pc:docChg chg="custSel addSld delSld modSld modSection">
      <pc:chgData name="Chris Droessler" userId="625c3661-9d64-47fa-b83c-4b49393bd161" providerId="ADAL" clId="{3CFC538D-C200-6248-9FC4-9A7ACAD974D6}" dt="2020-09-11T11:18:50.130" v="15"/>
      <pc:docMkLst>
        <pc:docMk/>
      </pc:docMkLst>
      <pc:sldChg chg="addSp delSp modSp">
        <pc:chgData name="Chris Droessler" userId="625c3661-9d64-47fa-b83c-4b49393bd161" providerId="ADAL" clId="{3CFC538D-C200-6248-9FC4-9A7ACAD974D6}" dt="2020-09-10T14:16:33.945" v="13" actId="255"/>
        <pc:sldMkLst>
          <pc:docMk/>
          <pc:sldMk cId="3763554889" sldId="623"/>
        </pc:sldMkLst>
        <pc:spChg chg="mod">
          <ac:chgData name="Chris Droessler" userId="625c3661-9d64-47fa-b83c-4b49393bd161" providerId="ADAL" clId="{3CFC538D-C200-6248-9FC4-9A7ACAD974D6}" dt="2020-09-10T14:16:33.945" v="13" actId="255"/>
          <ac:spMkLst>
            <pc:docMk/>
            <pc:sldMk cId="3763554889" sldId="623"/>
            <ac:spMk id="2" creationId="{98CCB1E1-91F7-414A-83FE-FF11C0E5AFEA}"/>
          </ac:spMkLst>
        </pc:spChg>
        <pc:picChg chg="del">
          <ac:chgData name="Chris Droessler" userId="625c3661-9d64-47fa-b83c-4b49393bd161" providerId="ADAL" clId="{3CFC538D-C200-6248-9FC4-9A7ACAD974D6}" dt="2020-09-09T15:56:15.812" v="4" actId="478"/>
          <ac:picMkLst>
            <pc:docMk/>
            <pc:sldMk cId="3763554889" sldId="623"/>
            <ac:picMk id="5" creationId="{82C723F5-EAF5-BA4E-A0F8-C11D2330D30B}"/>
          </ac:picMkLst>
        </pc:picChg>
        <pc:picChg chg="add">
          <ac:chgData name="Chris Droessler" userId="625c3661-9d64-47fa-b83c-4b49393bd161" providerId="ADAL" clId="{3CFC538D-C200-6248-9FC4-9A7ACAD974D6}" dt="2020-09-09T15:56:16.523" v="5"/>
          <ac:picMkLst>
            <pc:docMk/>
            <pc:sldMk cId="3763554889" sldId="623"/>
            <ac:picMk id="6" creationId="{578842FC-D5A6-3741-9B64-E1BA8431F079}"/>
          </ac:picMkLst>
        </pc:picChg>
      </pc:sldChg>
      <pc:sldChg chg="addSp delSp modSp">
        <pc:chgData name="Chris Droessler" userId="625c3661-9d64-47fa-b83c-4b49393bd161" providerId="ADAL" clId="{3CFC538D-C200-6248-9FC4-9A7ACAD974D6}" dt="2020-09-09T15:56:05.333" v="3"/>
        <pc:sldMkLst>
          <pc:docMk/>
          <pc:sldMk cId="2111422149" sldId="778"/>
        </pc:sldMkLst>
        <pc:spChg chg="mod">
          <ac:chgData name="Chris Droessler" userId="625c3661-9d64-47fa-b83c-4b49393bd161" providerId="ADAL" clId="{3CFC538D-C200-6248-9FC4-9A7ACAD974D6}" dt="2020-09-09T14:42:18.214" v="0" actId="20577"/>
          <ac:spMkLst>
            <pc:docMk/>
            <pc:sldMk cId="2111422149" sldId="778"/>
            <ac:spMk id="2" creationId="{00000000-0000-0000-0000-000000000000}"/>
          </ac:spMkLst>
        </pc:spChg>
        <pc:picChg chg="del">
          <ac:chgData name="Chris Droessler" userId="625c3661-9d64-47fa-b83c-4b49393bd161" providerId="ADAL" clId="{3CFC538D-C200-6248-9FC4-9A7ACAD974D6}" dt="2020-09-09T15:56:04.613" v="2" actId="478"/>
          <ac:picMkLst>
            <pc:docMk/>
            <pc:sldMk cId="2111422149" sldId="778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05.333" v="3"/>
          <ac:picMkLst>
            <pc:docMk/>
            <pc:sldMk cId="2111422149" sldId="778"/>
            <ac:picMk id="6" creationId="{386F0B9C-27B6-E246-B4D3-A6B730120C0B}"/>
          </ac:picMkLst>
        </pc:picChg>
      </pc:sldChg>
      <pc:sldChg chg="add">
        <pc:chgData name="Chris Droessler" userId="625c3661-9d64-47fa-b83c-4b49393bd161" providerId="ADAL" clId="{3CFC538D-C200-6248-9FC4-9A7ACAD974D6}" dt="2020-09-10T14:16:06.847" v="10"/>
        <pc:sldMkLst>
          <pc:docMk/>
          <pc:sldMk cId="152148924" sldId="915"/>
        </pc:sldMkLst>
      </pc:sldChg>
      <pc:sldChg chg="del">
        <pc:chgData name="Chris Droessler" userId="625c3661-9d64-47fa-b83c-4b49393bd161" providerId="ADAL" clId="{3CFC538D-C200-6248-9FC4-9A7ACAD974D6}" dt="2020-09-09T14:42:24.477" v="1" actId="2696"/>
        <pc:sldMkLst>
          <pc:docMk/>
          <pc:sldMk cId="666626651" sldId="1213"/>
        </pc:sldMkLst>
      </pc:sldChg>
      <pc:sldChg chg="modSp del">
        <pc:chgData name="Chris Droessler" userId="625c3661-9d64-47fa-b83c-4b49393bd161" providerId="ADAL" clId="{3CFC538D-C200-6248-9FC4-9A7ACAD974D6}" dt="2020-09-10T14:16:22.985" v="12" actId="2696"/>
        <pc:sldMkLst>
          <pc:docMk/>
          <pc:sldMk cId="2266497324" sldId="1215"/>
        </pc:sldMkLst>
        <pc:spChg chg="mod">
          <ac:chgData name="Chris Droessler" userId="625c3661-9d64-47fa-b83c-4b49393bd161" providerId="ADAL" clId="{3CFC538D-C200-6248-9FC4-9A7ACAD974D6}" dt="2020-09-10T11:22:34.203" v="9" actId="20577"/>
          <ac:spMkLst>
            <pc:docMk/>
            <pc:sldMk cId="2266497324" sldId="1215"/>
            <ac:spMk id="4" creationId="{D7C25010-0B8E-3146-9D51-0E6351918B59}"/>
          </ac:spMkLst>
        </pc:spChg>
      </pc:sldChg>
      <pc:sldChg chg="addSp delSp">
        <pc:chgData name="Chris Droessler" userId="625c3661-9d64-47fa-b83c-4b49393bd161" providerId="ADAL" clId="{3CFC538D-C200-6248-9FC4-9A7ACAD974D6}" dt="2020-09-09T15:56:26.803" v="7"/>
        <pc:sldMkLst>
          <pc:docMk/>
          <pc:sldMk cId="624450796" sldId="1216"/>
        </pc:sldMkLst>
        <pc:picChg chg="del">
          <ac:chgData name="Chris Droessler" userId="625c3661-9d64-47fa-b83c-4b49393bd161" providerId="ADAL" clId="{3CFC538D-C200-6248-9FC4-9A7ACAD974D6}" dt="2020-09-09T15:56:25.772" v="6" actId="478"/>
          <ac:picMkLst>
            <pc:docMk/>
            <pc:sldMk cId="624450796" sldId="1216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26.803" v="7"/>
          <ac:picMkLst>
            <pc:docMk/>
            <pc:sldMk cId="624450796" sldId="1216"/>
            <ac:picMk id="6" creationId="{EA16B98E-C895-3B47-84BE-E63A353B0E92}"/>
          </ac:picMkLst>
        </pc:picChg>
      </pc:sldChg>
      <pc:sldChg chg="add">
        <pc:chgData name="Chris Droessler" userId="625c3661-9d64-47fa-b83c-4b49393bd161" providerId="ADAL" clId="{3CFC538D-C200-6248-9FC4-9A7ACAD974D6}" dt="2020-09-10T14:16:19.047" v="11"/>
        <pc:sldMkLst>
          <pc:docMk/>
          <pc:sldMk cId="748204276" sldId="1217"/>
        </pc:sldMkLst>
      </pc:sldChg>
      <pc:sldChg chg="add">
        <pc:chgData name="Chris Droessler" userId="625c3661-9d64-47fa-b83c-4b49393bd161" providerId="ADAL" clId="{3CFC538D-C200-6248-9FC4-9A7ACAD974D6}" dt="2020-09-11T11:18:38.390" v="14"/>
        <pc:sldMkLst>
          <pc:docMk/>
          <pc:sldMk cId="3364051630" sldId="1220"/>
        </pc:sldMkLst>
      </pc:sldChg>
      <pc:sldChg chg="add">
        <pc:chgData name="Chris Droessler" userId="625c3661-9d64-47fa-b83c-4b49393bd161" providerId="ADAL" clId="{3CFC538D-C200-6248-9FC4-9A7ACAD974D6}" dt="2020-09-11T11:18:50.130" v="15"/>
        <pc:sldMkLst>
          <pc:docMk/>
          <pc:sldMk cId="2567149808" sldId="1221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tchgerb@nccommunitycolleges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DroesslerC@nccommunitycolleges.edu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employment and training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workshops, we are going to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…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9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33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0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46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3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J.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Witchger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Ed.D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Career and Technical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W. Jones Street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807-7126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witchgerb@nccommunitycolleges.edu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Droessler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DroesslerC@nccommunitycolleges.edu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1658" y="4400550"/>
            <a:ext cx="5486400" cy="3600450"/>
          </a:xfrm>
        </p:spPr>
        <p:txBody>
          <a:bodyPr/>
          <a:lstStyle/>
          <a:p>
            <a:r>
              <a:rPr lang="en-US" sz="1400" dirty="0"/>
              <a:t>This is an NCETA workshop.</a:t>
            </a:r>
          </a:p>
          <a:p>
            <a:endParaRPr lang="en-US" sz="1400" dirty="0"/>
          </a:p>
          <a:p>
            <a:r>
              <a:rPr lang="en-US" sz="1400" dirty="0"/>
              <a:t>This workshop is sponsored by NCETA</a:t>
            </a:r>
          </a:p>
          <a:p>
            <a:r>
              <a:rPr lang="en-US" sz="1400" dirty="0"/>
              <a:t>Malinda Marsh will explain</a:t>
            </a:r>
          </a:p>
          <a:p>
            <a:endParaRPr lang="en-US" sz="1400" dirty="0"/>
          </a:p>
          <a:p>
            <a:r>
              <a:rPr lang="en-US" sz="1400" dirty="0"/>
              <a:t>======</a:t>
            </a:r>
          </a:p>
          <a:p>
            <a:r>
              <a:rPr lang="en-US" sz="1400" dirty="0"/>
              <a:t>Malinda Marsh</a:t>
            </a:r>
          </a:p>
          <a:p>
            <a:r>
              <a:rPr lang="en-US" sz="1400" dirty="0"/>
              <a:t>NCETA President</a:t>
            </a:r>
          </a:p>
          <a:p>
            <a:r>
              <a:rPr lang="en-US" sz="1400" dirty="0" err="1"/>
              <a:t>malinda.amarsh@gmail.com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8B0B-C9D7-2949-8293-D3724C0D45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EFCB-2417-6E49-9F4D-DD07AE914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2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nceta.org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Mose</a:t>
            </a:r>
            <a:r>
              <a:rPr lang="en-US" b="0" dirty="0"/>
              <a:t> Dorsey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North Carolina Department of Commerce/Division of Workforce Solutions</a:t>
            </a:r>
          </a:p>
          <a:p>
            <a:r>
              <a:rPr lang="en-US" dirty="0"/>
              <a:t>NCETA </a:t>
            </a:r>
          </a:p>
          <a:p>
            <a:endParaRPr lang="en-US" dirty="0"/>
          </a:p>
          <a:p>
            <a:r>
              <a:rPr lang="en-US" dirty="0" err="1"/>
              <a:t>mose.dorsey@nccommerce.com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4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9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4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704-348-2725|smcauley@centralina.org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6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</a:t>
            </a:r>
          </a:p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Training Association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6101B7-DAEB-344D-A2CA-71D53EBB3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" y="414312"/>
            <a:ext cx="1687860" cy="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CEA-2432-8B42-8C0E-FDF1C8521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08989-D6EE-864C-B72D-F06AE41A98C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2F45-6DE8-9D4A-81B5-D4E71A2D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20382-9AE0-4646-BD26-58A9F8809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B3238-C658-4D49-9AF6-82CB10D33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89510-F7F4-EA46-9E8F-8DEC22039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C9BE4-862D-4D4D-AA65-7ADEB3D32ECD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613F3-7212-4646-85EF-033998B3B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8BF83-0756-AE40-B1EC-B85466386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0A5FBF-E5AA-C747-9542-E5690FAB8369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348EC-EEA5-094F-B8D1-BDB4023AF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CE6C-1354-0847-89EE-F133B9F98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D187D7-6FCA-3E48-95C1-062F161F1886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BF2C44-EC02-1A43-A949-0E7941616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4C2F97-CDC8-7440-9CD7-763D4D611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D6605A-6AE1-6B4B-B326-ACE809E6079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CB234-4E14-4045-8DEA-F4473EA1A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67FE6-B608-CC47-BD89-C296CFC341A4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B9EA-71F6-194E-811D-389924630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BE43F0-27EF-424E-AA8F-29DB59378E43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94D14-0A78-924F-B045-DBE3CB21D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10/8/20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A66FB4-0536-8546-A09E-425D18FAB157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7F67-E54A-2340-83A2-3CFA03117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Employment and Training Association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WIOA Youth Services and how we promote what we do in our community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0B9C-27B6-E246-B4D3-A6B730120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34130-5236-E54E-B986-4EA988191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" y="0"/>
            <a:ext cx="91344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3E540-D664-5F4D-A37E-D1182F852E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8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52761-3C53-6C4F-8D11-816FB1385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9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1351E-0C5A-2A4D-B513-0A35949133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2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9C906-508D-D345-AA3B-4B60F9224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05" y="0"/>
            <a:ext cx="82245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8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51FE-B6D6-5045-9D5D-FF8E8E5F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9, 2020 @ 10 am</a:t>
            </a:r>
          </a:p>
          <a:p>
            <a:r>
              <a:rPr lang="en-US" dirty="0"/>
              <a:t>Building North Carolina’s Workforce in the Time of COVID</a:t>
            </a:r>
          </a:p>
          <a:p>
            <a:endParaRPr lang="en-US" dirty="0"/>
          </a:p>
          <a:p>
            <a:r>
              <a:rPr lang="en-US" dirty="0"/>
              <a:t>November 19, 2020 @ 3 pm</a:t>
            </a:r>
          </a:p>
          <a:p>
            <a:r>
              <a:rPr lang="en-US" dirty="0" err="1"/>
              <a:t>FindHelp.org</a:t>
            </a:r>
            <a:r>
              <a:rPr lang="en-US" dirty="0"/>
              <a:t> from Aunt Bertha - Chris Douglas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Next NCETA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2EF68-9040-CB41-9AD2-4623F769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0" y="3961555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182215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WIOA Youth Services and how we promote what we do in our community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32288" y="2775516"/>
            <a:ext cx="4811712" cy="20685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700" dirty="0"/>
              <a:t>Dr. Bob </a:t>
            </a:r>
            <a:r>
              <a:rPr lang="en-US" sz="2700" dirty="0" err="1"/>
              <a:t>Witchger</a:t>
            </a:r>
            <a:br>
              <a:rPr lang="en-US" sz="2700" dirty="0"/>
            </a:br>
            <a:r>
              <a:rPr lang="en-US" sz="2700" dirty="0"/>
              <a:t>Career and Technical Education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2574-4B76-AF49-9DF7-17578B3B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659864"/>
            <a:ext cx="2948824" cy="112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FC9F-A619-D540-B458-9A51B9DC5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509" y="-20902"/>
            <a:ext cx="2174491" cy="2459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97FD9F7-F8D4-6A46-94C3-60CF57FCAD07}"/>
              </a:ext>
            </a:extLst>
          </p:cNvPr>
          <p:cNvSpPr txBox="1">
            <a:spLocks/>
          </p:cNvSpPr>
          <p:nvPr/>
        </p:nvSpPr>
        <p:spPr>
          <a:xfrm>
            <a:off x="235127" y="2775516"/>
            <a:ext cx="3602356" cy="20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192881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844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385763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578644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771525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964406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7288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169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Chris Droessler</a:t>
            </a:r>
            <a:br>
              <a:rPr lang="en-US" dirty="0"/>
            </a:br>
            <a:r>
              <a:rPr lang="en-US" dirty="0"/>
              <a:t>Career and Technical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EFE6-A85D-364A-BF64-F8423EC06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65353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4965F-3AD0-7B4F-BD92-F477BC473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27" y="836763"/>
            <a:ext cx="4411302" cy="1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51FE-B6D6-5045-9D5D-FF8E8E5F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9, 2020 @ 10 am</a:t>
            </a:r>
          </a:p>
          <a:p>
            <a:r>
              <a:rPr lang="en-US" dirty="0"/>
              <a:t>Building North Carolina’s Workforce in the Time of COVID</a:t>
            </a:r>
          </a:p>
          <a:p>
            <a:endParaRPr lang="en-US" dirty="0"/>
          </a:p>
          <a:p>
            <a:r>
              <a:rPr lang="en-US" dirty="0"/>
              <a:t>November 19, 2020 @ 3 pm</a:t>
            </a:r>
          </a:p>
          <a:p>
            <a:r>
              <a:rPr lang="en-US" dirty="0" err="1"/>
              <a:t>FindHelp.org</a:t>
            </a:r>
            <a:r>
              <a:rPr lang="en-US" dirty="0"/>
              <a:t> from Aunt Bertha - Chris Douglas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Next NCETA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2EF68-9040-CB41-9AD2-4623F769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0" y="3961555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428534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72750"/>
            <a:ext cx="6857999" cy="1071375"/>
          </a:xfrm>
        </p:spPr>
        <p:txBody>
          <a:bodyPr>
            <a:noAutofit/>
          </a:bodyPr>
          <a:lstStyle/>
          <a:p>
            <a:r>
              <a:rPr lang="en-US" dirty="0"/>
              <a:t>NC Employment and </a:t>
            </a:r>
            <a:br>
              <a:rPr lang="en-US" dirty="0"/>
            </a:br>
            <a:r>
              <a:rPr lang="en-US" dirty="0"/>
              <a:t>Training Association (NCETA)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33245"/>
            <a:ext cx="5502349" cy="124182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Malinda Marsh</a:t>
            </a:r>
          </a:p>
          <a:p>
            <a:pPr lvl="0"/>
            <a:r>
              <a:rPr lang="en-US" sz="1800" dirty="0"/>
              <a:t>NCETA President  (</a:t>
            </a:r>
            <a:r>
              <a:rPr lang="en-US" sz="1800" dirty="0" err="1"/>
              <a:t>www.nceta.org</a:t>
            </a:r>
            <a:r>
              <a:rPr lang="en-US" sz="1800" dirty="0"/>
              <a:t>)</a:t>
            </a:r>
          </a:p>
          <a:p>
            <a:pPr lvl="0"/>
            <a:r>
              <a:rPr lang="en-US" sz="1800" dirty="0" err="1"/>
              <a:t>NCWorks</a:t>
            </a:r>
            <a:r>
              <a:rPr lang="en-US" sz="1800" dirty="0"/>
              <a:t> Career Center, Chatham County</a:t>
            </a:r>
          </a:p>
          <a:p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8377DC-C5EB-C04E-844D-FE99A0AFCABA}"/>
              </a:ext>
            </a:extLst>
          </p:cNvPr>
          <p:cNvSpPr txBox="1">
            <a:spLocks/>
          </p:cNvSpPr>
          <p:nvPr/>
        </p:nvSpPr>
        <p:spPr>
          <a:xfrm>
            <a:off x="1143000" y="4556234"/>
            <a:ext cx="6858000" cy="587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/>
              <a:t>NCperkins.org</a:t>
            </a:r>
            <a:r>
              <a:rPr lang="en-US" sz="2700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40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E1-91F7-414A-83FE-FF11C0E5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NCETA Conference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B121-78BE-D949-A332-29261EE2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320904"/>
            <a:ext cx="5915025" cy="3548753"/>
          </a:xfrm>
        </p:spPr>
        <p:txBody>
          <a:bodyPr/>
          <a:lstStyle/>
          <a:p>
            <a:r>
              <a:rPr lang="en-US" dirty="0"/>
              <a:t>September 8-10, 2021</a:t>
            </a:r>
          </a:p>
          <a:p>
            <a:r>
              <a:rPr lang="en-US" dirty="0"/>
              <a:t>Hotel Ballast in Wilmington</a:t>
            </a:r>
          </a:p>
          <a:p>
            <a:r>
              <a:rPr lang="en-US" dirty="0" err="1"/>
              <a:t>www.nceta.org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42FC-D5A6-3741-9B64-E1BA8431F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111434"/>
            <a:ext cx="3790184" cy="11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/>
              <a:t>Mose</a:t>
            </a:r>
            <a:r>
              <a:rPr lang="en-US" b="0" dirty="0"/>
              <a:t> Dorsey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669" y="2910751"/>
            <a:ext cx="7336465" cy="1241822"/>
          </a:xfrm>
        </p:spPr>
        <p:txBody>
          <a:bodyPr/>
          <a:lstStyle/>
          <a:p>
            <a:r>
              <a:rPr lang="en-US" dirty="0"/>
              <a:t>Equal Opportunity Officer</a:t>
            </a:r>
            <a:br>
              <a:rPr lang="en-US" dirty="0"/>
            </a:br>
            <a:r>
              <a:rPr lang="en-US" dirty="0"/>
              <a:t>North Carolina Department of Commerce/</a:t>
            </a:r>
            <a:br>
              <a:rPr lang="en-US" dirty="0"/>
            </a:br>
            <a:r>
              <a:rPr lang="en-US" dirty="0"/>
              <a:t>Division of Workforce Solutions</a:t>
            </a:r>
          </a:p>
        </p:txBody>
      </p:sp>
      <p:pic>
        <p:nvPicPr>
          <p:cNvPr id="1026" name="Picture 2" descr="https://media-exp1.licdn.com/dms/image/C4E03AQEAyrjg88sv1w/profile-displayphoto-shrink_200_200/0?e=1607558400&amp;v=beta&amp;t=p2wimOf4--Tu5SUTR_gvEOLTSD6gt4bfgU3EkPiDCzE">
            <a:extLst>
              <a:ext uri="{FF2B5EF4-FFF2-40B4-BE49-F238E27FC236}">
                <a16:creationId xmlns:a16="http://schemas.microsoft.com/office/drawing/2014/main" id="{A9581965-4EBE-3E4F-8F36-FD2B7AB1E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9794" y="-609775"/>
            <a:ext cx="2667270" cy="29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3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Solomon </a:t>
            </a:r>
            <a:r>
              <a:rPr lang="en-US" b="0" dirty="0" err="1"/>
              <a:t>McAuley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NextGen</a:t>
            </a:r>
            <a:r>
              <a:rPr lang="en-US" dirty="0"/>
              <a:t> Specialist</a:t>
            </a:r>
          </a:p>
          <a:p>
            <a:r>
              <a:rPr lang="en-US" dirty="0" err="1"/>
              <a:t>Centralina</a:t>
            </a:r>
            <a:r>
              <a:rPr lang="en-US" dirty="0"/>
              <a:t> Workforce Development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698F9-D651-9043-801A-984A11B9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3873500"/>
            <a:ext cx="7924800" cy="1270000"/>
          </a:xfrm>
          <a:prstGeom prst="rect">
            <a:avLst/>
          </a:prstGeom>
        </p:spPr>
      </p:pic>
      <p:pic>
        <p:nvPicPr>
          <p:cNvPr id="5" name="Picture 2" descr="https://images.squarespace-cdn.com/content/v1/5dd5f2adcaa52136858b043e/1574796161122-E4JEV2NJ6E4XWOVCDGC8/ke17ZwdGBToddI8pDm48kKbPv3W0s-EkTggF44rsm0BZw-zPPgdn4jUwVcJE1ZvWQUxwkmyExglNqGp0IvTJZamWLI2zvYWH8K3-s_4yszcp2ryTI0HqTOaaUohrI8PIu3WmLwCb1RUcIJxZhMHzZIEQNAhdEKyTEi5f9JplbF0KMshLAGzx4R3EDFOm1kBS/website.jpg">
            <a:extLst>
              <a:ext uri="{FF2B5EF4-FFF2-40B4-BE49-F238E27FC236}">
                <a16:creationId xmlns:a16="http://schemas.microsoft.com/office/drawing/2014/main" id="{611B6008-2112-9344-9FBC-E0A685393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4306" y="0"/>
            <a:ext cx="2789695" cy="33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641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C4D5E7-618D-714C-A41F-E3DA8DDBB8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08" y="0"/>
            <a:ext cx="91594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5B9EEB-6B96-3E4D-BF46-4B013B3A4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33" y="0"/>
            <a:ext cx="77171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8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923</Words>
  <Application>Microsoft Macintosh PowerPoint</Application>
  <PresentationFormat>On-screen Show (16:9)</PresentationFormat>
  <Paragraphs>166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ヒラギノ角ゴ Pro W3</vt:lpstr>
      <vt:lpstr>Arial</vt:lpstr>
      <vt:lpstr>Calibri</vt:lpstr>
      <vt:lpstr>Calibri Light</vt:lpstr>
      <vt:lpstr>HelvLight</vt:lpstr>
      <vt:lpstr>Times New Roman</vt:lpstr>
      <vt:lpstr>Office Theme</vt:lpstr>
      <vt:lpstr>WIOA Youth Services and how we promote what we do in our community</vt:lpstr>
      <vt:lpstr>PowerPoint Presentation</vt:lpstr>
      <vt:lpstr>The Next NCETA Workshop</vt:lpstr>
      <vt:lpstr>NC Employment and  Training Association (NCETA)</vt:lpstr>
      <vt:lpstr>NCETA Conference 2021</vt:lpstr>
      <vt:lpstr>Mose Dorsey</vt:lpstr>
      <vt:lpstr>Solomon McAuley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NCETA Workshop</vt:lpstr>
      <vt:lpstr>WIOA Youth Services and how we promote what we do in our community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2020-05-21T11:08:55Z</cp:lastPrinted>
  <dcterms:created xsi:type="dcterms:W3CDTF">2017-04-24T19:18:55Z</dcterms:created>
  <dcterms:modified xsi:type="dcterms:W3CDTF">2020-10-08T13:01:06Z</dcterms:modified>
</cp:coreProperties>
</file>