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handoutMasterIdLst>
    <p:handoutMasterId r:id="rId24"/>
  </p:handoutMasterIdLst>
  <p:sldIdLst>
    <p:sldId id="534" r:id="rId2"/>
    <p:sldId id="760" r:id="rId3"/>
    <p:sldId id="257" r:id="rId4"/>
    <p:sldId id="658" r:id="rId5"/>
    <p:sldId id="761" r:id="rId6"/>
    <p:sldId id="762" r:id="rId7"/>
    <p:sldId id="706" r:id="rId8"/>
    <p:sldId id="262" r:id="rId9"/>
    <p:sldId id="766" r:id="rId10"/>
    <p:sldId id="261" r:id="rId11"/>
    <p:sldId id="756" r:id="rId12"/>
    <p:sldId id="757" r:id="rId13"/>
    <p:sldId id="260" r:id="rId14"/>
    <p:sldId id="291" r:id="rId15"/>
    <p:sldId id="572" r:id="rId16"/>
    <p:sldId id="719" r:id="rId17"/>
    <p:sldId id="765" r:id="rId18"/>
    <p:sldId id="721" r:id="rId19"/>
    <p:sldId id="752" r:id="rId20"/>
    <p:sldId id="753" r:id="rId21"/>
    <p:sldId id="754" r:id="rId22"/>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0D94F9-79C3-514A-9001-D41624A2E1C2}" v="104" dt="2020-04-14T12:23:13.5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99" autoAdjust="0"/>
    <p:restoredTop sz="89817"/>
  </p:normalViewPr>
  <p:slideViewPr>
    <p:cSldViewPr snapToGrid="0">
      <p:cViewPr varScale="1">
        <p:scale>
          <a:sx n="141" d="100"/>
          <a:sy n="141" d="100"/>
        </p:scale>
        <p:origin x="864" y="1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73B1CF47-3B47-FD45-8404-8C032EE7A4F1}"/>
    <pc:docChg chg="custSel modSld sldOrd">
      <pc:chgData name="Chris Droessler" userId="625c3661-9d64-47fa-b83c-4b49393bd161" providerId="ADAL" clId="{73B1CF47-3B47-FD45-8404-8C032EE7A4F1}" dt="2020-02-11T13:14:50.496" v="337" actId="20577"/>
      <pc:docMkLst>
        <pc:docMk/>
      </pc:docMkLst>
      <pc:sldChg chg="modSp">
        <pc:chgData name="Chris Droessler" userId="625c3661-9d64-47fa-b83c-4b49393bd161" providerId="ADAL" clId="{73B1CF47-3B47-FD45-8404-8C032EE7A4F1}" dt="2020-02-11T13:04:35.958" v="297" actId="20577"/>
        <pc:sldMkLst>
          <pc:docMk/>
          <pc:sldMk cId="3019619489" sldId="258"/>
        </pc:sldMkLst>
        <pc:spChg chg="mod">
          <ac:chgData name="Chris Droessler" userId="625c3661-9d64-47fa-b83c-4b49393bd161" providerId="ADAL" clId="{73B1CF47-3B47-FD45-8404-8C032EE7A4F1}" dt="2020-02-11T12:48:04.198" v="138" actId="20577"/>
          <ac:spMkLst>
            <pc:docMk/>
            <pc:sldMk cId="3019619489" sldId="258"/>
            <ac:spMk id="136" creationId="{00000000-0000-0000-0000-000000000000}"/>
          </ac:spMkLst>
        </pc:spChg>
        <pc:spChg chg="mod">
          <ac:chgData name="Chris Droessler" userId="625c3661-9d64-47fa-b83c-4b49393bd161" providerId="ADAL" clId="{73B1CF47-3B47-FD45-8404-8C032EE7A4F1}" dt="2020-02-11T12:48:24.718" v="152" actId="20577"/>
          <ac:spMkLst>
            <pc:docMk/>
            <pc:sldMk cId="3019619489" sldId="258"/>
            <ac:spMk id="137" creationId="{00000000-0000-0000-0000-000000000000}"/>
          </ac:spMkLst>
        </pc:spChg>
        <pc:spChg chg="mod">
          <ac:chgData name="Chris Droessler" userId="625c3661-9d64-47fa-b83c-4b49393bd161" providerId="ADAL" clId="{73B1CF47-3B47-FD45-8404-8C032EE7A4F1}" dt="2020-02-11T13:04:35.958" v="297" actId="20577"/>
          <ac:spMkLst>
            <pc:docMk/>
            <pc:sldMk cId="3019619489" sldId="258"/>
            <ac:spMk id="138" creationId="{00000000-0000-0000-0000-000000000000}"/>
          </ac:spMkLst>
        </pc:spChg>
        <pc:spChg chg="mod">
          <ac:chgData name="Chris Droessler" userId="625c3661-9d64-47fa-b83c-4b49393bd161" providerId="ADAL" clId="{73B1CF47-3B47-FD45-8404-8C032EE7A4F1}" dt="2020-02-11T12:48:54.213" v="163" actId="120"/>
          <ac:spMkLst>
            <pc:docMk/>
            <pc:sldMk cId="3019619489" sldId="258"/>
            <ac:spMk id="144" creationId="{00000000-0000-0000-0000-000000000000}"/>
          </ac:spMkLst>
        </pc:spChg>
      </pc:sldChg>
      <pc:sldChg chg="modSp">
        <pc:chgData name="Chris Droessler" userId="625c3661-9d64-47fa-b83c-4b49393bd161" providerId="ADAL" clId="{73B1CF47-3B47-FD45-8404-8C032EE7A4F1}" dt="2020-02-11T12:49:11.638" v="164" actId="20577"/>
        <pc:sldMkLst>
          <pc:docMk/>
          <pc:sldMk cId="1206099407" sldId="259"/>
        </pc:sldMkLst>
        <pc:spChg chg="mod">
          <ac:chgData name="Chris Droessler" userId="625c3661-9d64-47fa-b83c-4b49393bd161" providerId="ADAL" clId="{73B1CF47-3B47-FD45-8404-8C032EE7A4F1}" dt="2020-02-11T12:49:11.638" v="164" actId="20577"/>
          <ac:spMkLst>
            <pc:docMk/>
            <pc:sldMk cId="1206099407" sldId="259"/>
            <ac:spMk id="153" creationId="{00000000-0000-0000-0000-000000000000}"/>
          </ac:spMkLst>
        </pc:spChg>
      </pc:sldChg>
      <pc:sldChg chg="modSp">
        <pc:chgData name="Chris Droessler" userId="625c3661-9d64-47fa-b83c-4b49393bd161" providerId="ADAL" clId="{73B1CF47-3B47-FD45-8404-8C032EE7A4F1}" dt="2020-02-11T13:14:50.496" v="337" actId="20577"/>
        <pc:sldMkLst>
          <pc:docMk/>
          <pc:sldMk cId="4278936860" sldId="260"/>
        </pc:sldMkLst>
        <pc:spChg chg="mod">
          <ac:chgData name="Chris Droessler" userId="625c3661-9d64-47fa-b83c-4b49393bd161" providerId="ADAL" clId="{73B1CF47-3B47-FD45-8404-8C032EE7A4F1}" dt="2020-02-11T13:14:50.496" v="337" actId="20577"/>
          <ac:spMkLst>
            <pc:docMk/>
            <pc:sldMk cId="4278936860" sldId="260"/>
            <ac:spMk id="3" creationId="{420FD414-E693-9242-9A7C-AEF4082D6A0C}"/>
          </ac:spMkLst>
        </pc:spChg>
      </pc:sldChg>
      <pc:sldChg chg="modSp">
        <pc:chgData name="Chris Droessler" userId="625c3661-9d64-47fa-b83c-4b49393bd161" providerId="ADAL" clId="{73B1CF47-3B47-FD45-8404-8C032EE7A4F1}" dt="2020-02-11T12:43:09.821" v="131" actId="20577"/>
        <pc:sldMkLst>
          <pc:docMk/>
          <pc:sldMk cId="3657694113" sldId="263"/>
        </pc:sldMkLst>
        <pc:spChg chg="mod">
          <ac:chgData name="Chris Droessler" userId="625c3661-9d64-47fa-b83c-4b49393bd161" providerId="ADAL" clId="{73B1CF47-3B47-FD45-8404-8C032EE7A4F1}" dt="2020-02-11T12:43:09.821" v="131" actId="20577"/>
          <ac:spMkLst>
            <pc:docMk/>
            <pc:sldMk cId="3657694113" sldId="263"/>
            <ac:spMk id="203" creationId="{00000000-0000-0000-0000-000000000000}"/>
          </ac:spMkLst>
        </pc:spChg>
      </pc:sldChg>
      <pc:sldChg chg="modSp">
        <pc:chgData name="Chris Droessler" userId="625c3661-9d64-47fa-b83c-4b49393bd161" providerId="ADAL" clId="{73B1CF47-3B47-FD45-8404-8C032EE7A4F1}" dt="2020-02-11T12:53:48.006" v="197" actId="20577"/>
        <pc:sldMkLst>
          <pc:docMk/>
          <pc:sldMk cId="580887468" sldId="265"/>
        </pc:sldMkLst>
        <pc:spChg chg="mod">
          <ac:chgData name="Chris Droessler" userId="625c3661-9d64-47fa-b83c-4b49393bd161" providerId="ADAL" clId="{73B1CF47-3B47-FD45-8404-8C032EE7A4F1}" dt="2020-02-11T12:53:48.006" v="197" actId="20577"/>
          <ac:spMkLst>
            <pc:docMk/>
            <pc:sldMk cId="580887468" sldId="265"/>
            <ac:spMk id="2" creationId="{500B0789-9283-3247-B948-3960E6D4900F}"/>
          </ac:spMkLst>
        </pc:spChg>
      </pc:sldChg>
      <pc:sldChg chg="modSp">
        <pc:chgData name="Chris Droessler" userId="625c3661-9d64-47fa-b83c-4b49393bd161" providerId="ADAL" clId="{73B1CF47-3B47-FD45-8404-8C032EE7A4F1}" dt="2020-02-11T12:54:35.558" v="213" actId="20577"/>
        <pc:sldMkLst>
          <pc:docMk/>
          <pc:sldMk cId="2759680245" sldId="266"/>
        </pc:sldMkLst>
        <pc:spChg chg="mod">
          <ac:chgData name="Chris Droessler" userId="625c3661-9d64-47fa-b83c-4b49393bd161" providerId="ADAL" clId="{73B1CF47-3B47-FD45-8404-8C032EE7A4F1}" dt="2020-02-11T12:54:35.558" v="213" actId="20577"/>
          <ac:spMkLst>
            <pc:docMk/>
            <pc:sldMk cId="2759680245" sldId="266"/>
            <ac:spMk id="2" creationId="{62F2F0A9-750E-4B4D-A2BA-865A5767027E}"/>
          </ac:spMkLst>
        </pc:spChg>
        <pc:spChg chg="mod">
          <ac:chgData name="Chris Droessler" userId="625c3661-9d64-47fa-b83c-4b49393bd161" providerId="ADAL" clId="{73B1CF47-3B47-FD45-8404-8C032EE7A4F1}" dt="2020-02-11T12:54:05.222" v="211" actId="404"/>
          <ac:spMkLst>
            <pc:docMk/>
            <pc:sldMk cId="2759680245" sldId="266"/>
            <ac:spMk id="230" creationId="{00000000-0000-0000-0000-000000000000}"/>
          </ac:spMkLst>
        </pc:spChg>
      </pc:sldChg>
      <pc:sldChg chg="modSp">
        <pc:chgData name="Chris Droessler" userId="625c3661-9d64-47fa-b83c-4b49393bd161" providerId="ADAL" clId="{73B1CF47-3B47-FD45-8404-8C032EE7A4F1}" dt="2020-02-11T12:36:56.206" v="93" actId="20577"/>
        <pc:sldMkLst>
          <pc:docMk/>
          <pc:sldMk cId="3966205427" sldId="267"/>
        </pc:sldMkLst>
        <pc:spChg chg="mod">
          <ac:chgData name="Chris Droessler" userId="625c3661-9d64-47fa-b83c-4b49393bd161" providerId="ADAL" clId="{73B1CF47-3B47-FD45-8404-8C032EE7A4F1}" dt="2020-02-11T12:36:56.206" v="93" actId="20577"/>
          <ac:spMkLst>
            <pc:docMk/>
            <pc:sldMk cId="3966205427" sldId="267"/>
            <ac:spMk id="4" creationId="{9E30DF0B-C1F5-104C-AC51-188D0DB54409}"/>
          </ac:spMkLst>
        </pc:spChg>
      </pc:sldChg>
      <pc:sldChg chg="addSp delSp modSp">
        <pc:chgData name="Chris Droessler" userId="625c3661-9d64-47fa-b83c-4b49393bd161" providerId="ADAL" clId="{73B1CF47-3B47-FD45-8404-8C032EE7A4F1}" dt="2020-02-11T13:03:20.436" v="282" actId="478"/>
        <pc:sldMkLst>
          <pc:docMk/>
          <pc:sldMk cId="7121754" sldId="268"/>
        </pc:sldMkLst>
        <pc:spChg chg="add del mod">
          <ac:chgData name="Chris Droessler" userId="625c3661-9d64-47fa-b83c-4b49393bd161" providerId="ADAL" clId="{73B1CF47-3B47-FD45-8404-8C032EE7A4F1}" dt="2020-02-11T13:03:20.436" v="282" actId="478"/>
          <ac:spMkLst>
            <pc:docMk/>
            <pc:sldMk cId="7121754" sldId="268"/>
            <ac:spMk id="2" creationId="{B9B5BCB0-5B25-0845-86B6-21EC80E42059}"/>
          </ac:spMkLst>
        </pc:spChg>
        <pc:spChg chg="mod">
          <ac:chgData name="Chris Droessler" userId="625c3661-9d64-47fa-b83c-4b49393bd161" providerId="ADAL" clId="{73B1CF47-3B47-FD45-8404-8C032EE7A4F1}" dt="2020-02-11T13:03:17.902" v="281" actId="20577"/>
          <ac:spMkLst>
            <pc:docMk/>
            <pc:sldMk cId="7121754" sldId="268"/>
            <ac:spMk id="6" creationId="{D5D026CE-AAAE-0946-AEEA-F5180C13848A}"/>
          </ac:spMkLst>
        </pc:spChg>
      </pc:sldChg>
      <pc:sldChg chg="modSp">
        <pc:chgData name="Chris Droessler" userId="625c3661-9d64-47fa-b83c-4b49393bd161" providerId="ADAL" clId="{73B1CF47-3B47-FD45-8404-8C032EE7A4F1}" dt="2020-02-11T12:55:21.757" v="215" actId="20577"/>
        <pc:sldMkLst>
          <pc:docMk/>
          <pc:sldMk cId="1313301655" sldId="269"/>
        </pc:sldMkLst>
        <pc:spChg chg="mod">
          <ac:chgData name="Chris Droessler" userId="625c3661-9d64-47fa-b83c-4b49393bd161" providerId="ADAL" clId="{73B1CF47-3B47-FD45-8404-8C032EE7A4F1}" dt="2020-02-11T12:55:21.757" v="215" actId="20577"/>
          <ac:spMkLst>
            <pc:docMk/>
            <pc:sldMk cId="1313301655" sldId="269"/>
            <ac:spMk id="4" creationId="{433ECD51-8493-E64E-ACC5-A80EE5E7DE59}"/>
          </ac:spMkLst>
        </pc:spChg>
      </pc:sldChg>
      <pc:sldChg chg="modSp">
        <pc:chgData name="Chris Droessler" userId="625c3661-9d64-47fa-b83c-4b49393bd161" providerId="ADAL" clId="{73B1CF47-3B47-FD45-8404-8C032EE7A4F1}" dt="2020-02-11T12:56:34.917" v="233" actId="20577"/>
        <pc:sldMkLst>
          <pc:docMk/>
          <pc:sldMk cId="3938407538" sldId="271"/>
        </pc:sldMkLst>
        <pc:spChg chg="mod">
          <ac:chgData name="Chris Droessler" userId="625c3661-9d64-47fa-b83c-4b49393bd161" providerId="ADAL" clId="{73B1CF47-3B47-FD45-8404-8C032EE7A4F1}" dt="2020-02-11T12:56:34.917" v="233" actId="20577"/>
          <ac:spMkLst>
            <pc:docMk/>
            <pc:sldMk cId="3938407538" sldId="271"/>
            <ac:spMk id="2" creationId="{8FD234EF-1902-354D-8E90-43BBCEF4749E}"/>
          </ac:spMkLst>
        </pc:spChg>
      </pc:sldChg>
      <pc:sldChg chg="modSp">
        <pc:chgData name="Chris Droessler" userId="625c3661-9d64-47fa-b83c-4b49393bd161" providerId="ADAL" clId="{73B1CF47-3B47-FD45-8404-8C032EE7A4F1}" dt="2020-02-11T12:57:13.759" v="237" actId="20577"/>
        <pc:sldMkLst>
          <pc:docMk/>
          <pc:sldMk cId="937673895" sldId="273"/>
        </pc:sldMkLst>
        <pc:spChg chg="mod">
          <ac:chgData name="Chris Droessler" userId="625c3661-9d64-47fa-b83c-4b49393bd161" providerId="ADAL" clId="{73B1CF47-3B47-FD45-8404-8C032EE7A4F1}" dt="2020-02-11T12:57:13.759" v="237" actId="20577"/>
          <ac:spMkLst>
            <pc:docMk/>
            <pc:sldMk cId="937673895" sldId="273"/>
            <ac:spMk id="4" creationId="{B2780C92-466D-8646-B31A-8079CBAECF2D}"/>
          </ac:spMkLst>
        </pc:spChg>
      </pc:sldChg>
      <pc:sldChg chg="modSp">
        <pc:chgData name="Chris Droessler" userId="625c3661-9d64-47fa-b83c-4b49393bd161" providerId="ADAL" clId="{73B1CF47-3B47-FD45-8404-8C032EE7A4F1}" dt="2020-02-11T12:57:54.759" v="240" actId="20577"/>
        <pc:sldMkLst>
          <pc:docMk/>
          <pc:sldMk cId="333955365" sldId="274"/>
        </pc:sldMkLst>
        <pc:spChg chg="mod">
          <ac:chgData name="Chris Droessler" userId="625c3661-9d64-47fa-b83c-4b49393bd161" providerId="ADAL" clId="{73B1CF47-3B47-FD45-8404-8C032EE7A4F1}" dt="2020-02-11T12:57:54.759" v="240" actId="20577"/>
          <ac:spMkLst>
            <pc:docMk/>
            <pc:sldMk cId="333955365" sldId="274"/>
            <ac:spMk id="4" creationId="{3E3D6225-F023-9949-ADE3-F0F10F131530}"/>
          </ac:spMkLst>
        </pc:spChg>
      </pc:sldChg>
      <pc:sldChg chg="modSp">
        <pc:chgData name="Chris Droessler" userId="625c3661-9d64-47fa-b83c-4b49393bd161" providerId="ADAL" clId="{73B1CF47-3B47-FD45-8404-8C032EE7A4F1}" dt="2020-02-11T12:58:08.022" v="241" actId="20577"/>
        <pc:sldMkLst>
          <pc:docMk/>
          <pc:sldMk cId="1092735141" sldId="275"/>
        </pc:sldMkLst>
        <pc:spChg chg="mod">
          <ac:chgData name="Chris Droessler" userId="625c3661-9d64-47fa-b83c-4b49393bd161" providerId="ADAL" clId="{73B1CF47-3B47-FD45-8404-8C032EE7A4F1}" dt="2020-02-11T12:58:08.022" v="241" actId="20577"/>
          <ac:spMkLst>
            <pc:docMk/>
            <pc:sldMk cId="1092735141" sldId="275"/>
            <ac:spMk id="6" creationId="{2D192F57-4EF0-1149-8FB3-017ADD089669}"/>
          </ac:spMkLst>
        </pc:spChg>
      </pc:sldChg>
      <pc:sldChg chg="modSp">
        <pc:chgData name="Chris Droessler" userId="625c3661-9d64-47fa-b83c-4b49393bd161" providerId="ADAL" clId="{73B1CF47-3B47-FD45-8404-8C032EE7A4F1}" dt="2020-02-11T12:58:46.959" v="242" actId="948"/>
        <pc:sldMkLst>
          <pc:docMk/>
          <pc:sldMk cId="4258502297" sldId="277"/>
        </pc:sldMkLst>
        <pc:spChg chg="mod">
          <ac:chgData name="Chris Droessler" userId="625c3661-9d64-47fa-b83c-4b49393bd161" providerId="ADAL" clId="{73B1CF47-3B47-FD45-8404-8C032EE7A4F1}" dt="2020-02-11T12:58:46.959" v="242" actId="948"/>
          <ac:spMkLst>
            <pc:docMk/>
            <pc:sldMk cId="4258502297" sldId="277"/>
            <ac:spMk id="277" creationId="{00000000-0000-0000-0000-000000000000}"/>
          </ac:spMkLst>
        </pc:spChg>
      </pc:sldChg>
      <pc:sldChg chg="modSp">
        <pc:chgData name="Chris Droessler" userId="625c3661-9d64-47fa-b83c-4b49393bd161" providerId="ADAL" clId="{73B1CF47-3B47-FD45-8404-8C032EE7A4F1}" dt="2020-02-11T13:04:05.329" v="292" actId="20577"/>
        <pc:sldMkLst>
          <pc:docMk/>
          <pc:sldMk cId="409224612" sldId="278"/>
        </pc:sldMkLst>
        <pc:spChg chg="mod">
          <ac:chgData name="Chris Droessler" userId="625c3661-9d64-47fa-b83c-4b49393bd161" providerId="ADAL" clId="{73B1CF47-3B47-FD45-8404-8C032EE7A4F1}" dt="2020-02-11T13:04:05.329" v="292" actId="20577"/>
          <ac:spMkLst>
            <pc:docMk/>
            <pc:sldMk cId="409224612" sldId="278"/>
            <ac:spMk id="280" creationId="{00000000-0000-0000-0000-000000000000}"/>
          </ac:spMkLst>
        </pc:spChg>
      </pc:sldChg>
      <pc:sldChg chg="modSp">
        <pc:chgData name="Chris Droessler" userId="625c3661-9d64-47fa-b83c-4b49393bd161" providerId="ADAL" clId="{73B1CF47-3B47-FD45-8404-8C032EE7A4F1}" dt="2020-02-11T12:46:25.150" v="134" actId="20577"/>
        <pc:sldMkLst>
          <pc:docMk/>
          <pc:sldMk cId="2418671024" sldId="561"/>
        </pc:sldMkLst>
        <pc:spChg chg="mod">
          <ac:chgData name="Chris Droessler" userId="625c3661-9d64-47fa-b83c-4b49393bd161" providerId="ADAL" clId="{73B1CF47-3B47-FD45-8404-8C032EE7A4F1}" dt="2020-02-11T12:46:25.150" v="134" actId="20577"/>
          <ac:spMkLst>
            <pc:docMk/>
            <pc:sldMk cId="2418671024" sldId="561"/>
            <ac:spMk id="2" creationId="{E9498E27-4A46-4D9F-B919-4A6091A07762}"/>
          </ac:spMkLst>
        </pc:spChg>
      </pc:sldChg>
      <pc:sldChg chg="modSp ord">
        <pc:chgData name="Chris Droessler" userId="625c3661-9d64-47fa-b83c-4b49393bd161" providerId="ADAL" clId="{73B1CF47-3B47-FD45-8404-8C032EE7A4F1}" dt="2020-02-11T12:39:41.861" v="120" actId="20577"/>
        <pc:sldMkLst>
          <pc:docMk/>
          <pc:sldMk cId="372870561" sldId="706"/>
        </pc:sldMkLst>
        <pc:spChg chg="mod">
          <ac:chgData name="Chris Droessler" userId="625c3661-9d64-47fa-b83c-4b49393bd161" providerId="ADAL" clId="{73B1CF47-3B47-FD45-8404-8C032EE7A4F1}" dt="2020-02-11T12:39:41.861" v="120" actId="20577"/>
          <ac:spMkLst>
            <pc:docMk/>
            <pc:sldMk cId="372870561" sldId="706"/>
            <ac:spMk id="3" creationId="{420FD414-E693-9242-9A7C-AEF4082D6A0C}"/>
          </ac:spMkLst>
        </pc:spChg>
      </pc:sldChg>
      <pc:sldChg chg="modSp">
        <pc:chgData name="Chris Droessler" userId="625c3661-9d64-47fa-b83c-4b49393bd161" providerId="ADAL" clId="{73B1CF47-3B47-FD45-8404-8C032EE7A4F1}" dt="2020-02-11T12:47:25.182" v="136" actId="20577"/>
        <pc:sldMkLst>
          <pc:docMk/>
          <pc:sldMk cId="1907012793" sldId="712"/>
        </pc:sldMkLst>
        <pc:spChg chg="mod">
          <ac:chgData name="Chris Droessler" userId="625c3661-9d64-47fa-b83c-4b49393bd161" providerId="ADAL" clId="{73B1CF47-3B47-FD45-8404-8C032EE7A4F1}" dt="2020-02-11T12:47:25.182" v="136" actId="20577"/>
          <ac:spMkLst>
            <pc:docMk/>
            <pc:sldMk cId="1907012793" sldId="712"/>
            <ac:spMk id="132" creationId="{00000000-0000-0000-0000-000000000000}"/>
          </ac:spMkLst>
        </pc:spChg>
      </pc:sldChg>
      <pc:sldChg chg="modSp">
        <pc:chgData name="Chris Droessler" userId="625c3661-9d64-47fa-b83c-4b49393bd161" providerId="ADAL" clId="{73B1CF47-3B47-FD45-8404-8C032EE7A4F1}" dt="2020-02-11T12:50:19.125" v="168" actId="20577"/>
        <pc:sldMkLst>
          <pc:docMk/>
          <pc:sldMk cId="720703606" sldId="714"/>
        </pc:sldMkLst>
        <pc:spChg chg="mod">
          <ac:chgData name="Chris Droessler" userId="625c3661-9d64-47fa-b83c-4b49393bd161" providerId="ADAL" clId="{73B1CF47-3B47-FD45-8404-8C032EE7A4F1}" dt="2020-02-11T12:50:11.702" v="165" actId="20577"/>
          <ac:spMkLst>
            <pc:docMk/>
            <pc:sldMk cId="720703606" sldId="714"/>
            <ac:spMk id="4" creationId="{3B51A202-2700-5D44-990F-272642A3399B}"/>
          </ac:spMkLst>
        </pc:spChg>
        <pc:spChg chg="mod">
          <ac:chgData name="Chris Droessler" userId="625c3661-9d64-47fa-b83c-4b49393bd161" providerId="ADAL" clId="{73B1CF47-3B47-FD45-8404-8C032EE7A4F1}" dt="2020-02-11T12:50:19.125" v="168" actId="20577"/>
          <ac:spMkLst>
            <pc:docMk/>
            <pc:sldMk cId="720703606" sldId="714"/>
            <ac:spMk id="5" creationId="{FA482C58-1263-854B-AFCB-74CEC3786BBC}"/>
          </ac:spMkLst>
        </pc:spChg>
      </pc:sldChg>
      <pc:sldChg chg="modSp">
        <pc:chgData name="Chris Droessler" userId="625c3661-9d64-47fa-b83c-4b49393bd161" providerId="ADAL" clId="{73B1CF47-3B47-FD45-8404-8C032EE7A4F1}" dt="2020-02-11T12:51:02.518" v="172" actId="20577"/>
        <pc:sldMkLst>
          <pc:docMk/>
          <pc:sldMk cId="3664086728" sldId="715"/>
        </pc:sldMkLst>
        <pc:spChg chg="mod">
          <ac:chgData name="Chris Droessler" userId="625c3661-9d64-47fa-b83c-4b49393bd161" providerId="ADAL" clId="{73B1CF47-3B47-FD45-8404-8C032EE7A4F1}" dt="2020-02-11T12:50:54.421" v="171" actId="20577"/>
          <ac:spMkLst>
            <pc:docMk/>
            <pc:sldMk cId="3664086728" sldId="715"/>
            <ac:spMk id="151" creationId="{00000000-0000-0000-0000-000000000000}"/>
          </ac:spMkLst>
        </pc:spChg>
        <pc:spChg chg="mod">
          <ac:chgData name="Chris Droessler" userId="625c3661-9d64-47fa-b83c-4b49393bd161" providerId="ADAL" clId="{73B1CF47-3B47-FD45-8404-8C032EE7A4F1}" dt="2020-02-11T12:51:02.518" v="172" actId="20577"/>
          <ac:spMkLst>
            <pc:docMk/>
            <pc:sldMk cId="3664086728" sldId="715"/>
            <ac:spMk id="154" creationId="{00000000-0000-0000-0000-000000000000}"/>
          </ac:spMkLst>
        </pc:spChg>
        <pc:spChg chg="mod">
          <ac:chgData name="Chris Droessler" userId="625c3661-9d64-47fa-b83c-4b49393bd161" providerId="ADAL" clId="{73B1CF47-3B47-FD45-8404-8C032EE7A4F1}" dt="2020-02-11T12:42:53.302" v="130" actId="20577"/>
          <ac:spMkLst>
            <pc:docMk/>
            <pc:sldMk cId="3664086728" sldId="715"/>
            <ac:spMk id="155" creationId="{00000000-0000-0000-0000-000000000000}"/>
          </ac:spMkLst>
        </pc:spChg>
      </pc:sldChg>
      <pc:sldChg chg="modSp">
        <pc:chgData name="Chris Droessler" userId="625c3661-9d64-47fa-b83c-4b49393bd161" providerId="ADAL" clId="{73B1CF47-3B47-FD45-8404-8C032EE7A4F1}" dt="2020-02-11T12:52:08.309" v="178" actId="20577"/>
        <pc:sldMkLst>
          <pc:docMk/>
          <pc:sldMk cId="2781844091" sldId="716"/>
        </pc:sldMkLst>
        <pc:spChg chg="mod">
          <ac:chgData name="Chris Droessler" userId="625c3661-9d64-47fa-b83c-4b49393bd161" providerId="ADAL" clId="{73B1CF47-3B47-FD45-8404-8C032EE7A4F1}" dt="2020-02-11T12:51:37.214" v="174" actId="179"/>
          <ac:spMkLst>
            <pc:docMk/>
            <pc:sldMk cId="2781844091" sldId="716"/>
            <ac:spMk id="12" creationId="{59B10949-6EE5-CB49-AD35-1E599C2984B2}"/>
          </ac:spMkLst>
        </pc:spChg>
        <pc:spChg chg="mod">
          <ac:chgData name="Chris Droessler" userId="625c3661-9d64-47fa-b83c-4b49393bd161" providerId="ADAL" clId="{73B1CF47-3B47-FD45-8404-8C032EE7A4F1}" dt="2020-02-11T12:51:41.621" v="175" actId="179"/>
          <ac:spMkLst>
            <pc:docMk/>
            <pc:sldMk cId="2781844091" sldId="716"/>
            <ac:spMk id="13" creationId="{F5597D9B-D098-314F-9F03-537C79AE9DA2}"/>
          </ac:spMkLst>
        </pc:spChg>
        <pc:spChg chg="mod">
          <ac:chgData name="Chris Droessler" userId="625c3661-9d64-47fa-b83c-4b49393bd161" providerId="ADAL" clId="{73B1CF47-3B47-FD45-8404-8C032EE7A4F1}" dt="2020-02-11T12:52:08.309" v="178" actId="20577"/>
          <ac:spMkLst>
            <pc:docMk/>
            <pc:sldMk cId="2781844091" sldId="716"/>
            <ac:spMk id="14" creationId="{9FF7D8C8-E937-F84F-8020-3785A964F785}"/>
          </ac:spMkLst>
        </pc:spChg>
      </pc:sldChg>
      <pc:sldChg chg="modSp">
        <pc:chgData name="Chris Droessler" userId="625c3661-9d64-47fa-b83c-4b49393bd161" providerId="ADAL" clId="{73B1CF47-3B47-FD45-8404-8C032EE7A4F1}" dt="2020-02-11T13:04:42.941" v="302" actId="20577"/>
        <pc:sldMkLst>
          <pc:docMk/>
          <pc:sldMk cId="3659011642" sldId="717"/>
        </pc:sldMkLst>
        <pc:spChg chg="mod">
          <ac:chgData name="Chris Droessler" userId="625c3661-9d64-47fa-b83c-4b49393bd161" providerId="ADAL" clId="{73B1CF47-3B47-FD45-8404-8C032EE7A4F1}" dt="2020-02-11T12:52:36.511" v="180" actId="20577"/>
          <ac:spMkLst>
            <pc:docMk/>
            <pc:sldMk cId="3659011642" sldId="717"/>
            <ac:spMk id="136" creationId="{00000000-0000-0000-0000-000000000000}"/>
          </ac:spMkLst>
        </pc:spChg>
        <pc:spChg chg="mod">
          <ac:chgData name="Chris Droessler" userId="625c3661-9d64-47fa-b83c-4b49393bd161" providerId="ADAL" clId="{73B1CF47-3B47-FD45-8404-8C032EE7A4F1}" dt="2020-02-11T12:52:57.558" v="194" actId="20577"/>
          <ac:spMkLst>
            <pc:docMk/>
            <pc:sldMk cId="3659011642" sldId="717"/>
            <ac:spMk id="137" creationId="{00000000-0000-0000-0000-000000000000}"/>
          </ac:spMkLst>
        </pc:spChg>
        <pc:spChg chg="mod">
          <ac:chgData name="Chris Droessler" userId="625c3661-9d64-47fa-b83c-4b49393bd161" providerId="ADAL" clId="{73B1CF47-3B47-FD45-8404-8C032EE7A4F1}" dt="2020-02-11T13:04:42.941" v="302" actId="20577"/>
          <ac:spMkLst>
            <pc:docMk/>
            <pc:sldMk cId="3659011642" sldId="717"/>
            <ac:spMk id="138" creationId="{00000000-0000-0000-0000-000000000000}"/>
          </ac:spMkLst>
        </pc:spChg>
      </pc:sldChg>
    </pc:docChg>
  </pc:docChgLst>
  <pc:docChgLst>
    <pc:chgData name="Chris Droessler" userId="625c3661-9d64-47fa-b83c-4b49393bd161" providerId="ADAL" clId="{22DF4CDF-41CD-E647-B60C-0DDD4FE3BF5F}"/>
    <pc:docChg chg="custSel addSld modSld">
      <pc:chgData name="Chris Droessler" userId="625c3661-9d64-47fa-b83c-4b49393bd161" providerId="ADAL" clId="{22DF4CDF-41CD-E647-B60C-0DDD4FE3BF5F}" dt="2020-03-10T12:43:07.013" v="46" actId="27636"/>
      <pc:docMkLst>
        <pc:docMk/>
      </pc:docMkLst>
      <pc:sldChg chg="modSp">
        <pc:chgData name="Chris Droessler" userId="625c3661-9d64-47fa-b83c-4b49393bd161" providerId="ADAL" clId="{22DF4CDF-41CD-E647-B60C-0DDD4FE3BF5F}" dt="2020-03-10T12:37:03.327" v="26" actId="20577"/>
        <pc:sldMkLst>
          <pc:docMk/>
          <pc:sldMk cId="3675590858" sldId="260"/>
        </pc:sldMkLst>
        <pc:spChg chg="mod">
          <ac:chgData name="Chris Droessler" userId="625c3661-9d64-47fa-b83c-4b49393bd161" providerId="ADAL" clId="{22DF4CDF-41CD-E647-B60C-0DDD4FE3BF5F}" dt="2020-03-10T12:37:03.327" v="26" actId="20577"/>
          <ac:spMkLst>
            <pc:docMk/>
            <pc:sldMk cId="3675590858" sldId="260"/>
            <ac:spMk id="3" creationId="{420FD414-E693-9242-9A7C-AEF4082D6A0C}"/>
          </ac:spMkLst>
        </pc:spChg>
      </pc:sldChg>
      <pc:sldChg chg="modSp">
        <pc:chgData name="Chris Droessler" userId="625c3661-9d64-47fa-b83c-4b49393bd161" providerId="ADAL" clId="{22DF4CDF-41CD-E647-B60C-0DDD4FE3BF5F}" dt="2020-03-10T12:32:59.199" v="1" actId="27636"/>
        <pc:sldMkLst>
          <pc:docMk/>
          <pc:sldMk cId="1313301655" sldId="269"/>
        </pc:sldMkLst>
        <pc:spChg chg="mod">
          <ac:chgData name="Chris Droessler" userId="625c3661-9d64-47fa-b83c-4b49393bd161" providerId="ADAL" clId="{22DF4CDF-41CD-E647-B60C-0DDD4FE3BF5F}" dt="2020-03-10T12:32:59.199" v="1" actId="27636"/>
          <ac:spMkLst>
            <pc:docMk/>
            <pc:sldMk cId="1313301655" sldId="269"/>
            <ac:spMk id="4" creationId="{433ECD51-8493-E64E-ACC5-A80EE5E7DE59}"/>
          </ac:spMkLst>
        </pc:spChg>
      </pc:sldChg>
      <pc:sldChg chg="modSp">
        <pc:chgData name="Chris Droessler" userId="625c3661-9d64-47fa-b83c-4b49393bd161" providerId="ADAL" clId="{22DF4CDF-41CD-E647-B60C-0DDD4FE3BF5F}" dt="2020-03-10T12:43:07.013" v="46" actId="27636"/>
        <pc:sldMkLst>
          <pc:docMk/>
          <pc:sldMk cId="2418671024" sldId="561"/>
        </pc:sldMkLst>
        <pc:spChg chg="mod">
          <ac:chgData name="Chris Droessler" userId="625c3661-9d64-47fa-b83c-4b49393bd161" providerId="ADAL" clId="{22DF4CDF-41CD-E647-B60C-0DDD4FE3BF5F}" dt="2020-03-10T12:43:07.013" v="46" actId="27636"/>
          <ac:spMkLst>
            <pc:docMk/>
            <pc:sldMk cId="2418671024" sldId="561"/>
            <ac:spMk id="2" creationId="{E9498E27-4A46-4D9F-B919-4A6091A07762}"/>
          </ac:spMkLst>
        </pc:spChg>
      </pc:sldChg>
      <pc:sldChg chg="delSp modSp add">
        <pc:chgData name="Chris Droessler" userId="625c3661-9d64-47fa-b83c-4b49393bd161" providerId="ADAL" clId="{22DF4CDF-41CD-E647-B60C-0DDD4FE3BF5F}" dt="2020-03-10T12:33:20.136" v="19" actId="478"/>
        <pc:sldMkLst>
          <pc:docMk/>
          <pc:sldMk cId="434070127" sldId="755"/>
        </pc:sldMkLst>
        <pc:spChg chg="mod">
          <ac:chgData name="Chris Droessler" userId="625c3661-9d64-47fa-b83c-4b49393bd161" providerId="ADAL" clId="{22DF4CDF-41CD-E647-B60C-0DDD4FE3BF5F}" dt="2020-03-10T12:33:14.388" v="17" actId="20577"/>
          <ac:spMkLst>
            <pc:docMk/>
            <pc:sldMk cId="434070127" sldId="755"/>
            <ac:spMk id="2" creationId="{00000000-0000-0000-0000-000000000000}"/>
          </ac:spMkLst>
        </pc:spChg>
        <pc:spChg chg="mod">
          <ac:chgData name="Chris Droessler" userId="625c3661-9d64-47fa-b83c-4b49393bd161" providerId="ADAL" clId="{22DF4CDF-41CD-E647-B60C-0DDD4FE3BF5F}" dt="2020-03-10T12:33:18.525" v="18" actId="20577"/>
          <ac:spMkLst>
            <pc:docMk/>
            <pc:sldMk cId="434070127" sldId="755"/>
            <ac:spMk id="3" creationId="{00000000-0000-0000-0000-000000000000}"/>
          </ac:spMkLst>
        </pc:spChg>
        <pc:picChg chg="del">
          <ac:chgData name="Chris Droessler" userId="625c3661-9d64-47fa-b83c-4b49393bd161" providerId="ADAL" clId="{22DF4CDF-41CD-E647-B60C-0DDD4FE3BF5F}" dt="2020-03-10T12:33:20.136" v="19" actId="478"/>
          <ac:picMkLst>
            <pc:docMk/>
            <pc:sldMk cId="434070127" sldId="755"/>
            <ac:picMk id="1025" creationId="{E58E3D0E-2641-D945-9701-76B26B78DFFB}"/>
          </ac:picMkLst>
        </pc:picChg>
      </pc:sldChg>
    </pc:docChg>
  </pc:docChgLst>
  <pc:docChgLst>
    <pc:chgData name="Chris Droessler" userId="625c3661-9d64-47fa-b83c-4b49393bd161" providerId="ADAL" clId="{802F1AF1-5980-C544-B793-CF3AD3D892E2}"/>
    <pc:docChg chg="modSld">
      <pc:chgData name="Chris Droessler" userId="625c3661-9d64-47fa-b83c-4b49393bd161" providerId="ADAL" clId="{802F1AF1-5980-C544-B793-CF3AD3D892E2}" dt="2020-02-11T15:20:58.246" v="81" actId="20577"/>
      <pc:docMkLst>
        <pc:docMk/>
      </pc:docMkLst>
      <pc:sldChg chg="modSp">
        <pc:chgData name="Chris Droessler" userId="625c3661-9d64-47fa-b83c-4b49393bd161" providerId="ADAL" clId="{802F1AF1-5980-C544-B793-CF3AD3D892E2}" dt="2020-02-11T15:20:28.415" v="60" actId="113"/>
        <pc:sldMkLst>
          <pc:docMk/>
          <pc:sldMk cId="2024428368" sldId="270"/>
        </pc:sldMkLst>
        <pc:spChg chg="mod">
          <ac:chgData name="Chris Droessler" userId="625c3661-9d64-47fa-b83c-4b49393bd161" providerId="ADAL" clId="{802F1AF1-5980-C544-B793-CF3AD3D892E2}" dt="2020-02-11T15:20:28.415" v="60" actId="113"/>
          <ac:spMkLst>
            <pc:docMk/>
            <pc:sldMk cId="2024428368" sldId="270"/>
            <ac:spMk id="4" creationId="{893A5F8A-CD97-414B-8B41-6A46A05FD3FD}"/>
          </ac:spMkLst>
        </pc:spChg>
      </pc:sldChg>
      <pc:sldChg chg="modSp">
        <pc:chgData name="Chris Droessler" userId="625c3661-9d64-47fa-b83c-4b49393bd161" providerId="ADAL" clId="{802F1AF1-5980-C544-B793-CF3AD3D892E2}" dt="2020-02-11T15:20:40.015" v="68" actId="20577"/>
        <pc:sldMkLst>
          <pc:docMk/>
          <pc:sldMk cId="937673895" sldId="273"/>
        </pc:sldMkLst>
        <pc:spChg chg="mod">
          <ac:chgData name="Chris Droessler" userId="625c3661-9d64-47fa-b83c-4b49393bd161" providerId="ADAL" clId="{802F1AF1-5980-C544-B793-CF3AD3D892E2}" dt="2020-02-11T15:20:40.015" v="68" actId="20577"/>
          <ac:spMkLst>
            <pc:docMk/>
            <pc:sldMk cId="937673895" sldId="273"/>
            <ac:spMk id="4" creationId="{B2780C92-466D-8646-B31A-8079CBAECF2D}"/>
          </ac:spMkLst>
        </pc:spChg>
      </pc:sldChg>
      <pc:sldChg chg="modSp">
        <pc:chgData name="Chris Droessler" userId="625c3661-9d64-47fa-b83c-4b49393bd161" providerId="ADAL" clId="{802F1AF1-5980-C544-B793-CF3AD3D892E2}" dt="2020-02-11T15:20:58.246" v="81" actId="20577"/>
        <pc:sldMkLst>
          <pc:docMk/>
          <pc:sldMk cId="333955365" sldId="274"/>
        </pc:sldMkLst>
        <pc:spChg chg="mod">
          <ac:chgData name="Chris Droessler" userId="625c3661-9d64-47fa-b83c-4b49393bd161" providerId="ADAL" clId="{802F1AF1-5980-C544-B793-CF3AD3D892E2}" dt="2020-02-11T15:20:58.246" v="81" actId="20577"/>
          <ac:spMkLst>
            <pc:docMk/>
            <pc:sldMk cId="333955365" sldId="274"/>
            <ac:spMk id="4" creationId="{3E3D6225-F023-9949-ADE3-F0F10F131530}"/>
          </ac:spMkLst>
        </pc:spChg>
      </pc:sldChg>
      <pc:sldChg chg="modSp">
        <pc:chgData name="Chris Droessler" userId="625c3661-9d64-47fa-b83c-4b49393bd161" providerId="ADAL" clId="{802F1AF1-5980-C544-B793-CF3AD3D892E2}" dt="2020-02-11T15:19:04.365" v="59" actId="20577"/>
        <pc:sldMkLst>
          <pc:docMk/>
          <pc:sldMk cId="2781844091" sldId="716"/>
        </pc:sldMkLst>
        <pc:spChg chg="mod">
          <ac:chgData name="Chris Droessler" userId="625c3661-9d64-47fa-b83c-4b49393bd161" providerId="ADAL" clId="{802F1AF1-5980-C544-B793-CF3AD3D892E2}" dt="2020-02-11T15:18:46.157" v="16" actId="20577"/>
          <ac:spMkLst>
            <pc:docMk/>
            <pc:sldMk cId="2781844091" sldId="716"/>
            <ac:spMk id="150" creationId="{00000000-0000-0000-0000-000000000000}"/>
          </ac:spMkLst>
        </pc:spChg>
        <pc:spChg chg="mod">
          <ac:chgData name="Chris Droessler" userId="625c3661-9d64-47fa-b83c-4b49393bd161" providerId="ADAL" clId="{802F1AF1-5980-C544-B793-CF3AD3D892E2}" dt="2020-02-11T15:18:54.269" v="40" actId="20577"/>
          <ac:spMkLst>
            <pc:docMk/>
            <pc:sldMk cId="2781844091" sldId="716"/>
            <ac:spMk id="152" creationId="{00000000-0000-0000-0000-000000000000}"/>
          </ac:spMkLst>
        </pc:spChg>
        <pc:spChg chg="mod">
          <ac:chgData name="Chris Droessler" userId="625c3661-9d64-47fa-b83c-4b49393bd161" providerId="ADAL" clId="{802F1AF1-5980-C544-B793-CF3AD3D892E2}" dt="2020-02-11T15:19:04.365" v="59" actId="20577"/>
          <ac:spMkLst>
            <pc:docMk/>
            <pc:sldMk cId="2781844091" sldId="716"/>
            <ac:spMk id="153" creationId="{00000000-0000-0000-0000-000000000000}"/>
          </ac:spMkLst>
        </pc:spChg>
      </pc:sldChg>
    </pc:docChg>
  </pc:docChgLst>
  <pc:docChgLst>
    <pc:chgData name="Chris Droessler" userId="625c3661-9d64-47fa-b83c-4b49393bd161" providerId="ADAL" clId="{70C8DD26-D119-AB4F-9449-B5392DD513B2}"/>
    <pc:docChg chg="custSel addSld delSld modSld sldOrd">
      <pc:chgData name="Chris Droessler" userId="625c3661-9d64-47fa-b83c-4b49393bd161" providerId="ADAL" clId="{70C8DD26-D119-AB4F-9449-B5392DD513B2}" dt="2020-03-10T12:23:50.902" v="725" actId="12"/>
      <pc:docMkLst>
        <pc:docMk/>
      </pc:docMkLst>
      <pc:sldChg chg="add">
        <pc:chgData name="Chris Droessler" userId="625c3661-9d64-47fa-b83c-4b49393bd161" providerId="ADAL" clId="{70C8DD26-D119-AB4F-9449-B5392DD513B2}" dt="2020-03-09T11:53:25.566" v="260"/>
        <pc:sldMkLst>
          <pc:docMk/>
          <pc:sldMk cId="3675590858" sldId="260"/>
        </pc:sldMkLst>
      </pc:sldChg>
      <pc:sldChg chg="del">
        <pc:chgData name="Chris Droessler" userId="625c3661-9d64-47fa-b83c-4b49393bd161" providerId="ADAL" clId="{70C8DD26-D119-AB4F-9449-B5392DD513B2}" dt="2020-03-09T11:53:21.508" v="256" actId="2696"/>
        <pc:sldMkLst>
          <pc:docMk/>
          <pc:sldMk cId="4278936860" sldId="260"/>
        </pc:sldMkLst>
      </pc:sldChg>
      <pc:sldChg chg="del">
        <pc:chgData name="Chris Droessler" userId="625c3661-9d64-47fa-b83c-4b49393bd161" providerId="ADAL" clId="{70C8DD26-D119-AB4F-9449-B5392DD513B2}" dt="2020-03-09T11:53:21.515" v="258" actId="2696"/>
        <pc:sldMkLst>
          <pc:docMk/>
          <pc:sldMk cId="3048565599" sldId="291"/>
        </pc:sldMkLst>
      </pc:sldChg>
      <pc:sldChg chg="add">
        <pc:chgData name="Chris Droessler" userId="625c3661-9d64-47fa-b83c-4b49393bd161" providerId="ADAL" clId="{70C8DD26-D119-AB4F-9449-B5392DD513B2}" dt="2020-03-09T11:53:25.566" v="260"/>
        <pc:sldMkLst>
          <pc:docMk/>
          <pc:sldMk cId="3877200339" sldId="291"/>
        </pc:sldMkLst>
      </pc:sldChg>
      <pc:sldChg chg="modSp">
        <pc:chgData name="Chris Droessler" userId="625c3661-9d64-47fa-b83c-4b49393bd161" providerId="ADAL" clId="{70C8DD26-D119-AB4F-9449-B5392DD513B2}" dt="2020-03-09T11:45:18.128" v="7" actId="20577"/>
        <pc:sldMkLst>
          <pc:docMk/>
          <pc:sldMk cId="971664512" sldId="534"/>
        </pc:sldMkLst>
        <pc:spChg chg="mod">
          <ac:chgData name="Chris Droessler" userId="625c3661-9d64-47fa-b83c-4b49393bd161" providerId="ADAL" clId="{70C8DD26-D119-AB4F-9449-B5392DD513B2}" dt="2020-03-09T11:45:18.128" v="7" actId="20577"/>
          <ac:spMkLst>
            <pc:docMk/>
            <pc:sldMk cId="971664512" sldId="534"/>
            <ac:spMk id="3" creationId="{00000000-0000-0000-0000-000000000000}"/>
          </ac:spMkLst>
        </pc:spChg>
      </pc:sldChg>
      <pc:sldChg chg="modSp">
        <pc:chgData name="Chris Droessler" userId="625c3661-9d64-47fa-b83c-4b49393bd161" providerId="ADAL" clId="{70C8DD26-D119-AB4F-9449-B5392DD513B2}" dt="2020-03-09T14:28:15.167" v="424" actId="20577"/>
        <pc:sldMkLst>
          <pc:docMk/>
          <pc:sldMk cId="2418671024" sldId="561"/>
        </pc:sldMkLst>
        <pc:spChg chg="mod">
          <ac:chgData name="Chris Droessler" userId="625c3661-9d64-47fa-b83c-4b49393bd161" providerId="ADAL" clId="{70C8DD26-D119-AB4F-9449-B5392DD513B2}" dt="2020-03-09T14:28:15.167" v="424" actId="20577"/>
          <ac:spMkLst>
            <pc:docMk/>
            <pc:sldMk cId="2418671024" sldId="561"/>
            <ac:spMk id="2" creationId="{E9498E27-4A46-4D9F-B919-4A6091A07762}"/>
          </ac:spMkLst>
        </pc:spChg>
      </pc:sldChg>
      <pc:sldChg chg="del">
        <pc:chgData name="Chris Droessler" userId="625c3661-9d64-47fa-b83c-4b49393bd161" providerId="ADAL" clId="{70C8DD26-D119-AB4F-9449-B5392DD513B2}" dt="2020-03-09T11:53:21.518" v="259" actId="2696"/>
        <pc:sldMkLst>
          <pc:docMk/>
          <pc:sldMk cId="2392971145" sldId="572"/>
        </pc:sldMkLst>
      </pc:sldChg>
      <pc:sldChg chg="modSp add">
        <pc:chgData name="Chris Droessler" userId="625c3661-9d64-47fa-b83c-4b49393bd161" providerId="ADAL" clId="{70C8DD26-D119-AB4F-9449-B5392DD513B2}" dt="2020-03-09T12:13:57.745" v="385" actId="20577"/>
        <pc:sldMkLst>
          <pc:docMk/>
          <pc:sldMk cId="3723859722" sldId="572"/>
        </pc:sldMkLst>
        <pc:spChg chg="mod">
          <ac:chgData name="Chris Droessler" userId="625c3661-9d64-47fa-b83c-4b49393bd161" providerId="ADAL" clId="{70C8DD26-D119-AB4F-9449-B5392DD513B2}" dt="2020-03-09T12:13:57.745" v="385" actId="20577"/>
          <ac:spMkLst>
            <pc:docMk/>
            <pc:sldMk cId="3723859722" sldId="572"/>
            <ac:spMk id="2" creationId="{70E7FB36-DF07-B44D-8D38-59F39D617117}"/>
          </ac:spMkLst>
        </pc:spChg>
      </pc:sldChg>
      <pc:sldChg chg="addSp delSp modSp add ord modTransition modNotesTx">
        <pc:chgData name="Chris Droessler" userId="625c3661-9d64-47fa-b83c-4b49393bd161" providerId="ADAL" clId="{70C8DD26-D119-AB4F-9449-B5392DD513B2}" dt="2020-03-09T12:11:25.522" v="377" actId="20577"/>
        <pc:sldMkLst>
          <pc:docMk/>
          <pc:sldMk cId="4094777397" sldId="613"/>
        </pc:sldMkLst>
        <pc:spChg chg="add del mod">
          <ac:chgData name="Chris Droessler" userId="625c3661-9d64-47fa-b83c-4b49393bd161" providerId="ADAL" clId="{70C8DD26-D119-AB4F-9449-B5392DD513B2}" dt="2020-03-09T12:10:45.211" v="373"/>
          <ac:spMkLst>
            <pc:docMk/>
            <pc:sldMk cId="4094777397" sldId="613"/>
            <ac:spMk id="4" creationId="{09FF65A9-6384-8D43-8CC6-C9E60C5718F8}"/>
          </ac:spMkLst>
        </pc:spChg>
        <pc:spChg chg="add del mod">
          <ac:chgData name="Chris Droessler" userId="625c3661-9d64-47fa-b83c-4b49393bd161" providerId="ADAL" clId="{70C8DD26-D119-AB4F-9449-B5392DD513B2}" dt="2020-03-09T12:10:45.211" v="373"/>
          <ac:spMkLst>
            <pc:docMk/>
            <pc:sldMk cId="4094777397" sldId="613"/>
            <ac:spMk id="6" creationId="{5165F2CD-C3EC-D44B-B718-1714B7C0D58B}"/>
          </ac:spMkLst>
        </pc:spChg>
        <pc:spChg chg="add del mod">
          <ac:chgData name="Chris Droessler" userId="625c3661-9d64-47fa-b83c-4b49393bd161" providerId="ADAL" clId="{70C8DD26-D119-AB4F-9449-B5392DD513B2}" dt="2020-03-09T12:10:46.058" v="374"/>
          <ac:spMkLst>
            <pc:docMk/>
            <pc:sldMk cId="4094777397" sldId="613"/>
            <ac:spMk id="7" creationId="{FDD127ED-A105-4C4F-8FCB-227EEEFB4521}"/>
          </ac:spMkLst>
        </pc:spChg>
        <pc:spChg chg="add del mod">
          <ac:chgData name="Chris Droessler" userId="625c3661-9d64-47fa-b83c-4b49393bd161" providerId="ADAL" clId="{70C8DD26-D119-AB4F-9449-B5392DD513B2}" dt="2020-03-09T12:10:46.058" v="374"/>
          <ac:spMkLst>
            <pc:docMk/>
            <pc:sldMk cId="4094777397" sldId="613"/>
            <ac:spMk id="8" creationId="{D5BDD5D1-C598-ED47-8E3D-9910DB76DB78}"/>
          </ac:spMkLst>
        </pc:spChg>
        <pc:spChg chg="add del mod">
          <ac:chgData name="Chris Droessler" userId="625c3661-9d64-47fa-b83c-4b49393bd161" providerId="ADAL" clId="{70C8DD26-D119-AB4F-9449-B5392DD513B2}" dt="2020-03-09T12:10:46.292" v="375"/>
          <ac:spMkLst>
            <pc:docMk/>
            <pc:sldMk cId="4094777397" sldId="613"/>
            <ac:spMk id="9" creationId="{54237838-4678-6A44-88DB-E1B1113857F7}"/>
          </ac:spMkLst>
        </pc:spChg>
        <pc:spChg chg="add del mod">
          <ac:chgData name="Chris Droessler" userId="625c3661-9d64-47fa-b83c-4b49393bd161" providerId="ADAL" clId="{70C8DD26-D119-AB4F-9449-B5392DD513B2}" dt="2020-03-09T12:10:46.292" v="375"/>
          <ac:spMkLst>
            <pc:docMk/>
            <pc:sldMk cId="4094777397" sldId="613"/>
            <ac:spMk id="10" creationId="{A19BB446-49B1-6E44-8E9E-A01148989C01}"/>
          </ac:spMkLst>
        </pc:spChg>
      </pc:sldChg>
      <pc:sldChg chg="del">
        <pc:chgData name="Chris Droessler" userId="625c3661-9d64-47fa-b83c-4b49393bd161" providerId="ADAL" clId="{70C8DD26-D119-AB4F-9449-B5392DD513B2}" dt="2020-03-09T14:28:46.167" v="427" actId="2696"/>
        <pc:sldMkLst>
          <pc:docMk/>
          <pc:sldMk cId="2042262642" sldId="634"/>
        </pc:sldMkLst>
      </pc:sldChg>
      <pc:sldChg chg="modSp">
        <pc:chgData name="Chris Droessler" userId="625c3661-9d64-47fa-b83c-4b49393bd161" providerId="ADAL" clId="{70C8DD26-D119-AB4F-9449-B5392DD513B2}" dt="2020-03-09T11:47:35.561" v="50" actId="20577"/>
        <pc:sldMkLst>
          <pc:docMk/>
          <pc:sldMk cId="3534465971" sldId="658"/>
        </pc:sldMkLst>
        <pc:spChg chg="mod">
          <ac:chgData name="Chris Droessler" userId="625c3661-9d64-47fa-b83c-4b49393bd161" providerId="ADAL" clId="{70C8DD26-D119-AB4F-9449-B5392DD513B2}" dt="2020-03-09T11:47:35.561" v="50" actId="20577"/>
          <ac:spMkLst>
            <pc:docMk/>
            <pc:sldMk cId="3534465971" sldId="658"/>
            <ac:spMk id="4" creationId="{00000000-0000-0000-0000-000000000000}"/>
          </ac:spMkLst>
        </pc:spChg>
      </pc:sldChg>
      <pc:sldChg chg="add">
        <pc:chgData name="Chris Droessler" userId="625c3661-9d64-47fa-b83c-4b49393bd161" providerId="ADAL" clId="{70C8DD26-D119-AB4F-9449-B5392DD513B2}" dt="2020-03-09T11:53:25.566" v="260"/>
        <pc:sldMkLst>
          <pc:docMk/>
          <pc:sldMk cId="2937617006" sldId="705"/>
        </pc:sldMkLst>
      </pc:sldChg>
      <pc:sldChg chg="del">
        <pc:chgData name="Chris Droessler" userId="625c3661-9d64-47fa-b83c-4b49393bd161" providerId="ADAL" clId="{70C8DD26-D119-AB4F-9449-B5392DD513B2}" dt="2020-03-09T11:53:21.505" v="255" actId="2696"/>
        <pc:sldMkLst>
          <pc:docMk/>
          <pc:sldMk cId="3121605373" sldId="705"/>
        </pc:sldMkLst>
      </pc:sldChg>
      <pc:sldChg chg="add">
        <pc:chgData name="Chris Droessler" userId="625c3661-9d64-47fa-b83c-4b49393bd161" providerId="ADAL" clId="{70C8DD26-D119-AB4F-9449-B5392DD513B2}" dt="2020-03-09T11:53:25.566" v="260"/>
        <pc:sldMkLst>
          <pc:docMk/>
          <pc:sldMk cId="1840807853" sldId="709"/>
        </pc:sldMkLst>
      </pc:sldChg>
      <pc:sldChg chg="del">
        <pc:chgData name="Chris Droessler" userId="625c3661-9d64-47fa-b83c-4b49393bd161" providerId="ADAL" clId="{70C8DD26-D119-AB4F-9449-B5392DD513B2}" dt="2020-03-09T11:53:21.512" v="257" actId="2696"/>
        <pc:sldMkLst>
          <pc:docMk/>
          <pc:sldMk cId="2484892678" sldId="709"/>
        </pc:sldMkLst>
      </pc:sldChg>
      <pc:sldChg chg="del">
        <pc:chgData name="Chris Droessler" userId="625c3661-9d64-47fa-b83c-4b49393bd161" providerId="ADAL" clId="{70C8DD26-D119-AB4F-9449-B5392DD513B2}" dt="2020-03-09T11:45:42.916" v="8" actId="2696"/>
        <pc:sldMkLst>
          <pc:docMk/>
          <pc:sldMk cId="726388215" sldId="711"/>
        </pc:sldMkLst>
      </pc:sldChg>
      <pc:sldChg chg="modSp add ord">
        <pc:chgData name="Chris Droessler" userId="625c3661-9d64-47fa-b83c-4b49393bd161" providerId="ADAL" clId="{70C8DD26-D119-AB4F-9449-B5392DD513B2}" dt="2020-03-10T12:18:49.110" v="704"/>
        <pc:sldMkLst>
          <pc:docMk/>
          <pc:sldMk cId="1251381908" sldId="718"/>
        </pc:sldMkLst>
        <pc:spChg chg="mod">
          <ac:chgData name="Chris Droessler" userId="625c3661-9d64-47fa-b83c-4b49393bd161" providerId="ADAL" clId="{70C8DD26-D119-AB4F-9449-B5392DD513B2}" dt="2020-03-09T11:47:39.075" v="51" actId="12"/>
          <ac:spMkLst>
            <pc:docMk/>
            <pc:sldMk cId="1251381908" sldId="718"/>
            <ac:spMk id="4" creationId="{00000000-0000-0000-0000-000000000000}"/>
          </ac:spMkLst>
        </pc:spChg>
      </pc:sldChg>
      <pc:sldChg chg="add">
        <pc:chgData name="Chris Droessler" userId="625c3661-9d64-47fa-b83c-4b49393bd161" providerId="ADAL" clId="{70C8DD26-D119-AB4F-9449-B5392DD513B2}" dt="2020-03-09T11:52:52.375" v="253"/>
        <pc:sldMkLst>
          <pc:docMk/>
          <pc:sldMk cId="2150733867" sldId="719"/>
        </pc:sldMkLst>
      </pc:sldChg>
      <pc:sldChg chg="add">
        <pc:chgData name="Chris Droessler" userId="625c3661-9d64-47fa-b83c-4b49393bd161" providerId="ADAL" clId="{70C8DD26-D119-AB4F-9449-B5392DD513B2}" dt="2020-03-09T11:52:59.374" v="254"/>
        <pc:sldMkLst>
          <pc:docMk/>
          <pc:sldMk cId="3614962491" sldId="720"/>
        </pc:sldMkLst>
      </pc:sldChg>
      <pc:sldChg chg="modSp add modNotesTx">
        <pc:chgData name="Chris Droessler" userId="625c3661-9d64-47fa-b83c-4b49393bd161" providerId="ADAL" clId="{70C8DD26-D119-AB4F-9449-B5392DD513B2}" dt="2020-03-10T12:05:34.581" v="526" actId="20577"/>
        <pc:sldMkLst>
          <pc:docMk/>
          <pc:sldMk cId="3139218337" sldId="721"/>
        </pc:sldMkLst>
        <pc:spChg chg="mod">
          <ac:chgData name="Chris Droessler" userId="625c3661-9d64-47fa-b83c-4b49393bd161" providerId="ADAL" clId="{70C8DD26-D119-AB4F-9449-B5392DD513B2}" dt="2020-03-10T12:03:34.413" v="464" actId="113"/>
          <ac:spMkLst>
            <pc:docMk/>
            <pc:sldMk cId="3139218337" sldId="721"/>
            <ac:spMk id="2" creationId="{9F09F1B7-FDAD-B64D-9F1D-6BD08418E49C}"/>
          </ac:spMkLst>
        </pc:spChg>
        <pc:spChg chg="mod">
          <ac:chgData name="Chris Droessler" userId="625c3661-9d64-47fa-b83c-4b49393bd161" providerId="ADAL" clId="{70C8DD26-D119-AB4F-9449-B5392DD513B2}" dt="2020-03-10T12:00:20.161" v="459" actId="20577"/>
          <ac:spMkLst>
            <pc:docMk/>
            <pc:sldMk cId="3139218337" sldId="721"/>
            <ac:spMk id="3" creationId="{33417D5D-6C31-B145-8C5D-85E5D26AAD89}"/>
          </ac:spMkLst>
        </pc:spChg>
      </pc:sldChg>
      <pc:sldChg chg="add">
        <pc:chgData name="Chris Droessler" userId="625c3661-9d64-47fa-b83c-4b49393bd161" providerId="ADAL" clId="{70C8DD26-D119-AB4F-9449-B5392DD513B2}" dt="2020-03-09T11:53:31.996" v="262"/>
        <pc:sldMkLst>
          <pc:docMk/>
          <pc:sldMk cId="718287140" sldId="722"/>
        </pc:sldMkLst>
      </pc:sldChg>
      <pc:sldChg chg="add">
        <pc:chgData name="Chris Droessler" userId="625c3661-9d64-47fa-b83c-4b49393bd161" providerId="ADAL" clId="{70C8DD26-D119-AB4F-9449-B5392DD513B2}" dt="2020-03-09T11:53:32.365" v="263"/>
        <pc:sldMkLst>
          <pc:docMk/>
          <pc:sldMk cId="1740528722" sldId="723"/>
        </pc:sldMkLst>
      </pc:sldChg>
      <pc:sldChg chg="addSp modSp add modTransition modNotesTx">
        <pc:chgData name="Chris Droessler" userId="625c3661-9d64-47fa-b83c-4b49393bd161" providerId="ADAL" clId="{70C8DD26-D119-AB4F-9449-B5392DD513B2}" dt="2020-03-09T12:11:02.506" v="376" actId="113"/>
        <pc:sldMkLst>
          <pc:docMk/>
          <pc:sldMk cId="212616842" sldId="744"/>
        </pc:sldMkLst>
        <pc:spChg chg="mod">
          <ac:chgData name="Chris Droessler" userId="625c3661-9d64-47fa-b83c-4b49393bd161" providerId="ADAL" clId="{70C8DD26-D119-AB4F-9449-B5392DD513B2}" dt="2020-03-09T11:56:15.792" v="277" actId="20577"/>
          <ac:spMkLst>
            <pc:docMk/>
            <pc:sldMk cId="212616842" sldId="744"/>
            <ac:spMk id="2" creationId="{00000000-0000-0000-0000-000000000000}"/>
          </ac:spMkLst>
        </pc:spChg>
        <pc:spChg chg="mod">
          <ac:chgData name="Chris Droessler" userId="625c3661-9d64-47fa-b83c-4b49393bd161" providerId="ADAL" clId="{70C8DD26-D119-AB4F-9449-B5392DD513B2}" dt="2020-03-09T12:11:02.506" v="376" actId="113"/>
          <ac:spMkLst>
            <pc:docMk/>
            <pc:sldMk cId="212616842" sldId="744"/>
            <ac:spMk id="3" creationId="{00000000-0000-0000-0000-000000000000}"/>
          </ac:spMkLst>
        </pc:spChg>
        <pc:picChg chg="add mod">
          <ac:chgData name="Chris Droessler" userId="625c3661-9d64-47fa-b83c-4b49393bd161" providerId="ADAL" clId="{70C8DD26-D119-AB4F-9449-B5392DD513B2}" dt="2020-03-09T11:59:51.409" v="352" actId="1076"/>
          <ac:picMkLst>
            <pc:docMk/>
            <pc:sldMk cId="212616842" sldId="744"/>
            <ac:picMk id="1026" creationId="{9CE76B06-2086-9C44-9E10-93E5971760EF}"/>
          </ac:picMkLst>
        </pc:picChg>
        <pc:picChg chg="add mod">
          <ac:chgData name="Chris Droessler" userId="625c3661-9d64-47fa-b83c-4b49393bd161" providerId="ADAL" clId="{70C8DD26-D119-AB4F-9449-B5392DD513B2}" dt="2020-03-09T11:59:02.929" v="349" actId="14100"/>
          <ac:picMkLst>
            <pc:docMk/>
            <pc:sldMk cId="212616842" sldId="744"/>
            <ac:picMk id="1028" creationId="{957AF612-5466-4E4F-A565-706AC0009002}"/>
          </ac:picMkLst>
        </pc:picChg>
        <pc:picChg chg="add mod">
          <ac:chgData name="Chris Droessler" userId="625c3661-9d64-47fa-b83c-4b49393bd161" providerId="ADAL" clId="{70C8DD26-D119-AB4F-9449-B5392DD513B2}" dt="2020-03-09T11:59:54.439" v="354" actId="1076"/>
          <ac:picMkLst>
            <pc:docMk/>
            <pc:sldMk cId="212616842" sldId="744"/>
            <ac:picMk id="1030" creationId="{AB1F9AE0-B040-1F40-9F30-36F586FB5722}"/>
          </ac:picMkLst>
        </pc:picChg>
      </pc:sldChg>
      <pc:sldChg chg="delSp modSp add">
        <pc:chgData name="Chris Droessler" userId="625c3661-9d64-47fa-b83c-4b49393bd161" providerId="ADAL" clId="{70C8DD26-D119-AB4F-9449-B5392DD513B2}" dt="2020-03-09T12:09:16.047" v="370"/>
        <pc:sldMkLst>
          <pc:docMk/>
          <pc:sldMk cId="3010198862" sldId="745"/>
        </pc:sldMkLst>
        <pc:spChg chg="mod">
          <ac:chgData name="Chris Droessler" userId="625c3661-9d64-47fa-b83c-4b49393bd161" providerId="ADAL" clId="{70C8DD26-D119-AB4F-9449-B5392DD513B2}" dt="2020-03-09T12:09:07.184" v="369" actId="20577"/>
          <ac:spMkLst>
            <pc:docMk/>
            <pc:sldMk cId="3010198862" sldId="745"/>
            <ac:spMk id="2" creationId="{00000000-0000-0000-0000-000000000000}"/>
          </ac:spMkLst>
        </pc:spChg>
        <pc:spChg chg="mod">
          <ac:chgData name="Chris Droessler" userId="625c3661-9d64-47fa-b83c-4b49393bd161" providerId="ADAL" clId="{70C8DD26-D119-AB4F-9449-B5392DD513B2}" dt="2020-03-09T12:09:16.047" v="370"/>
          <ac:spMkLst>
            <pc:docMk/>
            <pc:sldMk cId="3010198862" sldId="745"/>
            <ac:spMk id="3" creationId="{00000000-0000-0000-0000-000000000000}"/>
          </ac:spMkLst>
        </pc:spChg>
        <pc:picChg chg="del">
          <ac:chgData name="Chris Droessler" userId="625c3661-9d64-47fa-b83c-4b49393bd161" providerId="ADAL" clId="{70C8DD26-D119-AB4F-9449-B5392DD513B2}" dt="2020-03-09T12:08:58.057" v="356" actId="478"/>
          <ac:picMkLst>
            <pc:docMk/>
            <pc:sldMk cId="3010198862" sldId="745"/>
            <ac:picMk id="1028" creationId="{957AF612-5466-4E4F-A565-706AC0009002}"/>
          </ac:picMkLst>
        </pc:picChg>
      </pc:sldChg>
      <pc:sldChg chg="modSp add">
        <pc:chgData name="Chris Droessler" userId="625c3661-9d64-47fa-b83c-4b49393bd161" providerId="ADAL" clId="{70C8DD26-D119-AB4F-9449-B5392DD513B2}" dt="2020-03-09T14:28:12.008" v="423" actId="12"/>
        <pc:sldMkLst>
          <pc:docMk/>
          <pc:sldMk cId="332046233" sldId="746"/>
        </pc:sldMkLst>
        <pc:spChg chg="mod">
          <ac:chgData name="Chris Droessler" userId="625c3661-9d64-47fa-b83c-4b49393bd161" providerId="ADAL" clId="{70C8DD26-D119-AB4F-9449-B5392DD513B2}" dt="2020-03-09T14:28:12.008" v="423" actId="12"/>
          <ac:spMkLst>
            <pc:docMk/>
            <pc:sldMk cId="332046233" sldId="746"/>
            <ac:spMk id="2" creationId="{E9498E27-4A46-4D9F-B919-4A6091A07762}"/>
          </ac:spMkLst>
        </pc:spChg>
      </pc:sldChg>
      <pc:sldChg chg="add">
        <pc:chgData name="Chris Droessler" userId="625c3661-9d64-47fa-b83c-4b49393bd161" providerId="ADAL" clId="{70C8DD26-D119-AB4F-9449-B5392DD513B2}" dt="2020-03-09T14:28:37.172" v="425"/>
        <pc:sldMkLst>
          <pc:docMk/>
          <pc:sldMk cId="2102995628" sldId="747"/>
        </pc:sldMkLst>
      </pc:sldChg>
      <pc:sldChg chg="add">
        <pc:chgData name="Chris Droessler" userId="625c3661-9d64-47fa-b83c-4b49393bd161" providerId="ADAL" clId="{70C8DD26-D119-AB4F-9449-B5392DD513B2}" dt="2020-03-09T14:28:37.435" v="426"/>
        <pc:sldMkLst>
          <pc:docMk/>
          <pc:sldMk cId="1093857829" sldId="748"/>
        </pc:sldMkLst>
      </pc:sldChg>
      <pc:sldChg chg="addSp delSp modSp add modNotesTx">
        <pc:chgData name="Chris Droessler" userId="625c3661-9d64-47fa-b83c-4b49393bd161" providerId="ADAL" clId="{70C8DD26-D119-AB4F-9449-B5392DD513B2}" dt="2020-03-10T12:10:34.469" v="604" actId="478"/>
        <pc:sldMkLst>
          <pc:docMk/>
          <pc:sldMk cId="250761551" sldId="749"/>
        </pc:sldMkLst>
        <pc:spChg chg="mod">
          <ac:chgData name="Chris Droessler" userId="625c3661-9d64-47fa-b83c-4b49393bd161" providerId="ADAL" clId="{70C8DD26-D119-AB4F-9449-B5392DD513B2}" dt="2020-03-10T12:06:27.197" v="545" actId="20577"/>
          <ac:spMkLst>
            <pc:docMk/>
            <pc:sldMk cId="250761551" sldId="749"/>
            <ac:spMk id="2" creationId="{00000000-0000-0000-0000-000000000000}"/>
          </ac:spMkLst>
        </pc:spChg>
        <pc:spChg chg="mod">
          <ac:chgData name="Chris Droessler" userId="625c3661-9d64-47fa-b83c-4b49393bd161" providerId="ADAL" clId="{70C8DD26-D119-AB4F-9449-B5392DD513B2}" dt="2020-03-10T12:07:04.014" v="591" actId="20577"/>
          <ac:spMkLst>
            <pc:docMk/>
            <pc:sldMk cId="250761551" sldId="749"/>
            <ac:spMk id="3" creationId="{00000000-0000-0000-0000-000000000000}"/>
          </ac:spMkLst>
        </pc:spChg>
        <pc:spChg chg="add del mod">
          <ac:chgData name="Chris Droessler" userId="625c3661-9d64-47fa-b83c-4b49393bd161" providerId="ADAL" clId="{70C8DD26-D119-AB4F-9449-B5392DD513B2}" dt="2020-03-10T12:10:34.469" v="604" actId="478"/>
          <ac:spMkLst>
            <pc:docMk/>
            <pc:sldMk cId="250761551" sldId="749"/>
            <ac:spMk id="4" creationId="{38E8015B-7898-B44E-B5DF-2E2D94B27CF6}"/>
          </ac:spMkLst>
        </pc:spChg>
        <pc:spChg chg="add del mod">
          <ac:chgData name="Chris Droessler" userId="625c3661-9d64-47fa-b83c-4b49393bd161" providerId="ADAL" clId="{70C8DD26-D119-AB4F-9449-B5392DD513B2}" dt="2020-03-10T12:09:50.828" v="599" actId="478"/>
          <ac:spMkLst>
            <pc:docMk/>
            <pc:sldMk cId="250761551" sldId="749"/>
            <ac:spMk id="6" creationId="{C3F16E76-F7AA-A043-9049-670C777622DF}"/>
          </ac:spMkLst>
        </pc:spChg>
        <pc:picChg chg="del">
          <ac:chgData name="Chris Droessler" userId="625c3661-9d64-47fa-b83c-4b49393bd161" providerId="ADAL" clId="{70C8DD26-D119-AB4F-9449-B5392DD513B2}" dt="2020-03-10T12:06:19.788" v="528" actId="478"/>
          <ac:picMkLst>
            <pc:docMk/>
            <pc:sldMk cId="250761551" sldId="749"/>
            <ac:picMk id="5" creationId="{87959093-2605-0B45-9EEC-29D8B0619713}"/>
          </ac:picMkLst>
        </pc:picChg>
        <pc:picChg chg="add del mod">
          <ac:chgData name="Chris Droessler" userId="625c3661-9d64-47fa-b83c-4b49393bd161" providerId="ADAL" clId="{70C8DD26-D119-AB4F-9449-B5392DD513B2}" dt="2020-03-10T12:09:46.741" v="597" actId="478"/>
          <ac:picMkLst>
            <pc:docMk/>
            <pc:sldMk cId="250761551" sldId="749"/>
            <ac:picMk id="1026" creationId="{EDE66B35-EDE6-5542-8A61-0B7510DB05E2}"/>
          </ac:picMkLst>
        </pc:picChg>
        <pc:picChg chg="add mod">
          <ac:chgData name="Chris Droessler" userId="625c3661-9d64-47fa-b83c-4b49393bd161" providerId="ADAL" clId="{70C8DD26-D119-AB4F-9449-B5392DD513B2}" dt="2020-03-10T12:09:59.804" v="602" actId="1076"/>
          <ac:picMkLst>
            <pc:docMk/>
            <pc:sldMk cId="250761551" sldId="749"/>
            <ac:picMk id="1028" creationId="{CEE9EBE5-CDDC-244D-A294-869AB52BDBAE}"/>
          </ac:picMkLst>
        </pc:picChg>
      </pc:sldChg>
      <pc:sldChg chg="addSp delSp modSp add modNotesTx">
        <pc:chgData name="Chris Droessler" userId="625c3661-9d64-47fa-b83c-4b49393bd161" providerId="ADAL" clId="{70C8DD26-D119-AB4F-9449-B5392DD513B2}" dt="2020-03-10T12:14:03.708" v="680" actId="1076"/>
        <pc:sldMkLst>
          <pc:docMk/>
          <pc:sldMk cId="2635008677" sldId="750"/>
        </pc:sldMkLst>
        <pc:spChg chg="mod">
          <ac:chgData name="Chris Droessler" userId="625c3661-9d64-47fa-b83c-4b49393bd161" providerId="ADAL" clId="{70C8DD26-D119-AB4F-9449-B5392DD513B2}" dt="2020-03-10T12:11:17.933" v="620" actId="20577"/>
          <ac:spMkLst>
            <pc:docMk/>
            <pc:sldMk cId="2635008677" sldId="750"/>
            <ac:spMk id="2" creationId="{00000000-0000-0000-0000-000000000000}"/>
          </ac:spMkLst>
        </pc:spChg>
        <pc:spChg chg="mod">
          <ac:chgData name="Chris Droessler" userId="625c3661-9d64-47fa-b83c-4b49393bd161" providerId="ADAL" clId="{70C8DD26-D119-AB4F-9449-B5392DD513B2}" dt="2020-03-10T12:12:48.525" v="665" actId="20577"/>
          <ac:spMkLst>
            <pc:docMk/>
            <pc:sldMk cId="2635008677" sldId="750"/>
            <ac:spMk id="3" creationId="{00000000-0000-0000-0000-000000000000}"/>
          </ac:spMkLst>
        </pc:spChg>
        <pc:spChg chg="add del mod">
          <ac:chgData name="Chris Droessler" userId="625c3661-9d64-47fa-b83c-4b49393bd161" providerId="ADAL" clId="{70C8DD26-D119-AB4F-9449-B5392DD513B2}" dt="2020-03-10T12:11:55.212" v="635" actId="478"/>
          <ac:spMkLst>
            <pc:docMk/>
            <pc:sldMk cId="2635008677" sldId="750"/>
            <ac:spMk id="4" creationId="{B3D5E73A-4B64-2C47-B0E5-49B64F5AEC81}"/>
          </ac:spMkLst>
        </pc:spChg>
        <pc:picChg chg="del">
          <ac:chgData name="Chris Droessler" userId="625c3661-9d64-47fa-b83c-4b49393bd161" providerId="ADAL" clId="{70C8DD26-D119-AB4F-9449-B5392DD513B2}" dt="2020-03-10T12:10:49.876" v="607" actId="478"/>
          <ac:picMkLst>
            <pc:docMk/>
            <pc:sldMk cId="2635008677" sldId="750"/>
            <ac:picMk id="1028" creationId="{CEE9EBE5-CDDC-244D-A294-869AB52BDBAE}"/>
          </ac:picMkLst>
        </pc:picChg>
        <pc:picChg chg="add mod">
          <ac:chgData name="Chris Droessler" userId="625c3661-9d64-47fa-b83c-4b49393bd161" providerId="ADAL" clId="{70C8DD26-D119-AB4F-9449-B5392DD513B2}" dt="2020-03-10T12:14:03.708" v="680" actId="1076"/>
          <ac:picMkLst>
            <pc:docMk/>
            <pc:sldMk cId="2635008677" sldId="750"/>
            <ac:picMk id="2050" creationId="{579368CD-5345-DD49-ADE8-5C8664E5E982}"/>
          </ac:picMkLst>
        </pc:picChg>
      </pc:sldChg>
      <pc:sldChg chg="modSp add">
        <pc:chgData name="Chris Droessler" userId="625c3661-9d64-47fa-b83c-4b49393bd161" providerId="ADAL" clId="{70C8DD26-D119-AB4F-9449-B5392DD513B2}" dt="2020-03-10T12:16:37.893" v="703" actId="20577"/>
        <pc:sldMkLst>
          <pc:docMk/>
          <pc:sldMk cId="575024193" sldId="751"/>
        </pc:sldMkLst>
        <pc:spChg chg="mod">
          <ac:chgData name="Chris Droessler" userId="625c3661-9d64-47fa-b83c-4b49393bd161" providerId="ADAL" clId="{70C8DD26-D119-AB4F-9449-B5392DD513B2}" dt="2020-03-10T12:16:37.893" v="703" actId="20577"/>
          <ac:spMkLst>
            <pc:docMk/>
            <pc:sldMk cId="575024193" sldId="751"/>
            <ac:spMk id="3" creationId="{00000000-0000-0000-0000-000000000000}"/>
          </ac:spMkLst>
        </pc:spChg>
      </pc:sldChg>
      <pc:sldChg chg="modSp add modNotesTx">
        <pc:chgData name="Chris Droessler" userId="625c3661-9d64-47fa-b83c-4b49393bd161" providerId="ADAL" clId="{70C8DD26-D119-AB4F-9449-B5392DD513B2}" dt="2020-03-10T12:22:57.414" v="715" actId="20577"/>
        <pc:sldMkLst>
          <pc:docMk/>
          <pc:sldMk cId="3078072871" sldId="752"/>
        </pc:sldMkLst>
        <pc:spChg chg="mod">
          <ac:chgData name="Chris Droessler" userId="625c3661-9d64-47fa-b83c-4b49393bd161" providerId="ADAL" clId="{70C8DD26-D119-AB4F-9449-B5392DD513B2}" dt="2020-03-10T12:22:50.791" v="714" actId="113"/>
          <ac:spMkLst>
            <pc:docMk/>
            <pc:sldMk cId="3078072871" sldId="752"/>
            <ac:spMk id="2" creationId="{9F09F1B7-FDAD-B64D-9F1D-6BD08418E49C}"/>
          </ac:spMkLst>
        </pc:spChg>
      </pc:sldChg>
      <pc:sldChg chg="modSp add">
        <pc:chgData name="Chris Droessler" userId="625c3661-9d64-47fa-b83c-4b49393bd161" providerId="ADAL" clId="{70C8DD26-D119-AB4F-9449-B5392DD513B2}" dt="2020-03-10T12:23:26.846" v="720" actId="12"/>
        <pc:sldMkLst>
          <pc:docMk/>
          <pc:sldMk cId="57546599" sldId="753"/>
        </pc:sldMkLst>
        <pc:spChg chg="mod">
          <ac:chgData name="Chris Droessler" userId="625c3661-9d64-47fa-b83c-4b49393bd161" providerId="ADAL" clId="{70C8DD26-D119-AB4F-9449-B5392DD513B2}" dt="2020-03-10T12:23:26.846" v="720" actId="12"/>
          <ac:spMkLst>
            <pc:docMk/>
            <pc:sldMk cId="57546599" sldId="753"/>
            <ac:spMk id="2" creationId="{9F09F1B7-FDAD-B64D-9F1D-6BD08418E49C}"/>
          </ac:spMkLst>
        </pc:spChg>
      </pc:sldChg>
      <pc:sldChg chg="modSp add">
        <pc:chgData name="Chris Droessler" userId="625c3661-9d64-47fa-b83c-4b49393bd161" providerId="ADAL" clId="{70C8DD26-D119-AB4F-9449-B5392DD513B2}" dt="2020-03-10T12:23:50.902" v="725" actId="12"/>
        <pc:sldMkLst>
          <pc:docMk/>
          <pc:sldMk cId="2116330429" sldId="754"/>
        </pc:sldMkLst>
        <pc:spChg chg="mod">
          <ac:chgData name="Chris Droessler" userId="625c3661-9d64-47fa-b83c-4b49393bd161" providerId="ADAL" clId="{70C8DD26-D119-AB4F-9449-B5392DD513B2}" dt="2020-03-10T12:23:50.902" v="725" actId="12"/>
          <ac:spMkLst>
            <pc:docMk/>
            <pc:sldMk cId="2116330429" sldId="754"/>
            <ac:spMk id="2" creationId="{9F09F1B7-FDAD-B64D-9F1D-6BD08418E49C}"/>
          </ac:spMkLst>
        </pc:spChg>
      </pc:sldChg>
    </pc:docChg>
  </pc:docChgLst>
  <pc:docChgLst>
    <pc:chgData name="Chris Droessler" userId="625c3661-9d64-47fa-b83c-4b49393bd161" providerId="ADAL" clId="{9F66A07C-42E3-D34A-AA86-CDC0EF5582F9}"/>
    <pc:docChg chg="undo custSel addSld delSld modSld sldOrd modMainMaster">
      <pc:chgData name="Chris Droessler" userId="625c3661-9d64-47fa-b83c-4b49393bd161" providerId="ADAL" clId="{9F66A07C-42E3-D34A-AA86-CDC0EF5582F9}" dt="2020-01-13T17:14:15.489" v="1169" actId="20577"/>
      <pc:docMkLst>
        <pc:docMk/>
      </pc:docMkLst>
      <pc:sldChg chg="modSp del">
        <pc:chgData name="Chris Droessler" userId="625c3661-9d64-47fa-b83c-4b49393bd161" providerId="ADAL" clId="{9F66A07C-42E3-D34A-AA86-CDC0EF5582F9}" dt="2020-01-09T17:06:18.179" v="413" actId="2696"/>
        <pc:sldMkLst>
          <pc:docMk/>
          <pc:sldMk cId="2378976308" sldId="256"/>
        </pc:sldMkLst>
        <pc:spChg chg="mod">
          <ac:chgData name="Chris Droessler" userId="625c3661-9d64-47fa-b83c-4b49393bd161" providerId="ADAL" clId="{9F66A07C-42E3-D34A-AA86-CDC0EF5582F9}" dt="2020-01-09T16:33:41.265" v="0"/>
          <ac:spMkLst>
            <pc:docMk/>
            <pc:sldMk cId="2378976308" sldId="256"/>
            <ac:spMk id="129" creationId="{00000000-0000-0000-0000-000000000000}"/>
          </ac:spMkLst>
        </pc:spChg>
      </pc:sldChg>
      <pc:sldChg chg="modSp">
        <pc:chgData name="Chris Droessler" userId="625c3661-9d64-47fa-b83c-4b49393bd161" providerId="ADAL" clId="{9F66A07C-42E3-D34A-AA86-CDC0EF5582F9}" dt="2020-01-09T16:52:28.162" v="161" actId="403"/>
        <pc:sldMkLst>
          <pc:docMk/>
          <pc:sldMk cId="4118415113" sldId="257"/>
        </pc:sldMkLst>
        <pc:spChg chg="mod">
          <ac:chgData name="Chris Droessler" userId="625c3661-9d64-47fa-b83c-4b49393bd161" providerId="ADAL" clId="{9F66A07C-42E3-D34A-AA86-CDC0EF5582F9}" dt="2020-01-09T16:52:28.162" v="161" actId="403"/>
          <ac:spMkLst>
            <pc:docMk/>
            <pc:sldMk cId="4118415113" sldId="257"/>
            <ac:spMk id="123" creationId="{00000000-0000-0000-0000-000000000000}"/>
          </ac:spMkLst>
        </pc:spChg>
      </pc:sldChg>
      <pc:sldChg chg="addSp delSp modSp add modTransition modNotesTx">
        <pc:chgData name="Chris Droessler" userId="625c3661-9d64-47fa-b83c-4b49393bd161" providerId="ADAL" clId="{9F66A07C-42E3-D34A-AA86-CDC0EF5582F9}" dt="2020-01-13T16:42:59.602" v="910" actId="20577"/>
        <pc:sldMkLst>
          <pc:docMk/>
          <pc:sldMk cId="467587892" sldId="259"/>
        </pc:sldMkLst>
        <pc:spChg chg="add del mod">
          <ac:chgData name="Chris Droessler" userId="625c3661-9d64-47fa-b83c-4b49393bd161" providerId="ADAL" clId="{9F66A07C-42E3-D34A-AA86-CDC0EF5582F9}" dt="2020-01-09T16:52:36.497" v="162"/>
          <ac:spMkLst>
            <pc:docMk/>
            <pc:sldMk cId="467587892" sldId="259"/>
            <ac:spMk id="2" creationId="{B0FF81A9-F0E8-B142-AA66-29118743AA49}"/>
          </ac:spMkLst>
        </pc:spChg>
        <pc:spChg chg="add del mod">
          <ac:chgData name="Chris Droessler" userId="625c3661-9d64-47fa-b83c-4b49393bd161" providerId="ADAL" clId="{9F66A07C-42E3-D34A-AA86-CDC0EF5582F9}" dt="2020-01-09T16:52:36.497" v="162"/>
          <ac:spMkLst>
            <pc:docMk/>
            <pc:sldMk cId="467587892" sldId="259"/>
            <ac:spMk id="3" creationId="{0BC2131F-1C4D-C24F-BA73-F3D683D25C74}"/>
          </ac:spMkLst>
        </pc:spChg>
        <pc:spChg chg="add del mod">
          <ac:chgData name="Chris Droessler" userId="625c3661-9d64-47fa-b83c-4b49393bd161" providerId="ADAL" clId="{9F66A07C-42E3-D34A-AA86-CDC0EF5582F9}" dt="2020-01-09T16:52:37.265" v="163"/>
          <ac:spMkLst>
            <pc:docMk/>
            <pc:sldMk cId="467587892" sldId="259"/>
            <ac:spMk id="4" creationId="{3E809044-84B1-6746-AB4E-44F5482FB260}"/>
          </ac:spMkLst>
        </pc:spChg>
        <pc:spChg chg="add del mod">
          <ac:chgData name="Chris Droessler" userId="625c3661-9d64-47fa-b83c-4b49393bd161" providerId="ADAL" clId="{9F66A07C-42E3-D34A-AA86-CDC0EF5582F9}" dt="2020-01-09T16:52:37.265" v="163"/>
          <ac:spMkLst>
            <pc:docMk/>
            <pc:sldMk cId="467587892" sldId="259"/>
            <ac:spMk id="5" creationId="{3333DAE6-4475-F344-8542-88043C433AD0}"/>
          </ac:spMkLst>
        </pc:spChg>
        <pc:spChg chg="add del mod">
          <ac:chgData name="Chris Droessler" userId="625c3661-9d64-47fa-b83c-4b49393bd161" providerId="ADAL" clId="{9F66A07C-42E3-D34A-AA86-CDC0EF5582F9}" dt="2020-01-09T16:52:37.489" v="164"/>
          <ac:spMkLst>
            <pc:docMk/>
            <pc:sldMk cId="467587892" sldId="259"/>
            <ac:spMk id="6" creationId="{8EA25AF4-C7CD-6B40-A7A3-1DCFBE45E0FB}"/>
          </ac:spMkLst>
        </pc:spChg>
        <pc:spChg chg="add del mod">
          <ac:chgData name="Chris Droessler" userId="625c3661-9d64-47fa-b83c-4b49393bd161" providerId="ADAL" clId="{9F66A07C-42E3-D34A-AA86-CDC0EF5582F9}" dt="2020-01-09T16:52:37.489" v="164"/>
          <ac:spMkLst>
            <pc:docMk/>
            <pc:sldMk cId="467587892" sldId="259"/>
            <ac:spMk id="7" creationId="{A97877CA-AEE8-1C47-8861-6F36C55D28E3}"/>
          </ac:spMkLst>
        </pc:spChg>
        <pc:spChg chg="mod">
          <ac:chgData name="Chris Droessler" userId="625c3661-9d64-47fa-b83c-4b49393bd161" providerId="ADAL" clId="{9F66A07C-42E3-D34A-AA86-CDC0EF5582F9}" dt="2020-01-13T16:42:59.602" v="910" actId="20577"/>
          <ac:spMkLst>
            <pc:docMk/>
            <pc:sldMk cId="467587892" sldId="259"/>
            <ac:spMk id="158" creationId="{00000000-0000-0000-0000-000000000000}"/>
          </ac:spMkLst>
        </pc:spChg>
        <pc:spChg chg="mod">
          <ac:chgData name="Chris Droessler" userId="625c3661-9d64-47fa-b83c-4b49393bd161" providerId="ADAL" clId="{9F66A07C-42E3-D34A-AA86-CDC0EF5582F9}" dt="2020-01-09T16:37:31.783" v="28"/>
          <ac:spMkLst>
            <pc:docMk/>
            <pc:sldMk cId="467587892" sldId="259"/>
            <ac:spMk id="159" creationId="{00000000-0000-0000-0000-000000000000}"/>
          </ac:spMkLst>
        </pc:spChg>
      </pc:sldChg>
      <pc:sldChg chg="addSp delSp modSp add modTransition">
        <pc:chgData name="Chris Droessler" userId="625c3661-9d64-47fa-b83c-4b49393bd161" providerId="ADAL" clId="{9F66A07C-42E3-D34A-AA86-CDC0EF5582F9}" dt="2020-01-10T14:14:15.533" v="659" actId="20577"/>
        <pc:sldMkLst>
          <pc:docMk/>
          <pc:sldMk cId="4278936860" sldId="260"/>
        </pc:sldMkLst>
        <pc:spChg chg="mod">
          <ac:chgData name="Chris Droessler" userId="625c3661-9d64-47fa-b83c-4b49393bd161" providerId="ADAL" clId="{9F66A07C-42E3-D34A-AA86-CDC0EF5582F9}" dt="2020-01-09T17:08:27.973" v="434" actId="20577"/>
          <ac:spMkLst>
            <pc:docMk/>
            <pc:sldMk cId="4278936860" sldId="260"/>
            <ac:spMk id="2" creationId="{4790E6F2-0BAF-6A44-87D4-23A2382430C0}"/>
          </ac:spMkLst>
        </pc:spChg>
        <pc:spChg chg="mod">
          <ac:chgData name="Chris Droessler" userId="625c3661-9d64-47fa-b83c-4b49393bd161" providerId="ADAL" clId="{9F66A07C-42E3-D34A-AA86-CDC0EF5582F9}" dt="2020-01-10T14:14:15.533" v="659" actId="20577"/>
          <ac:spMkLst>
            <pc:docMk/>
            <pc:sldMk cId="4278936860" sldId="260"/>
            <ac:spMk id="3" creationId="{420FD414-E693-9242-9A7C-AEF4082D6A0C}"/>
          </ac:spMkLst>
        </pc:spChg>
        <pc:spChg chg="add del mod">
          <ac:chgData name="Chris Droessler" userId="625c3661-9d64-47fa-b83c-4b49393bd161" providerId="ADAL" clId="{9F66A07C-42E3-D34A-AA86-CDC0EF5582F9}" dt="2020-01-09T17:03:41.853" v="393"/>
          <ac:spMkLst>
            <pc:docMk/>
            <pc:sldMk cId="4278936860" sldId="260"/>
            <ac:spMk id="4" creationId="{3BB87DB2-07C7-2249-94E0-A2A27A7E0D1A}"/>
          </ac:spMkLst>
        </pc:spChg>
        <pc:spChg chg="add del mod">
          <ac:chgData name="Chris Droessler" userId="625c3661-9d64-47fa-b83c-4b49393bd161" providerId="ADAL" clId="{9F66A07C-42E3-D34A-AA86-CDC0EF5582F9}" dt="2020-01-09T17:03:41.853" v="393"/>
          <ac:spMkLst>
            <pc:docMk/>
            <pc:sldMk cId="4278936860" sldId="260"/>
            <ac:spMk id="5" creationId="{B46E0130-F5B3-804A-91A9-9F7B5DF46F53}"/>
          </ac:spMkLst>
        </pc:spChg>
      </pc:sldChg>
      <pc:sldChg chg="modSp del">
        <pc:chgData name="Chris Droessler" userId="625c3661-9d64-47fa-b83c-4b49393bd161" providerId="ADAL" clId="{9F66A07C-42E3-D34A-AA86-CDC0EF5582F9}" dt="2020-01-09T17:06:18.199" v="418" actId="2696"/>
        <pc:sldMkLst>
          <pc:docMk/>
          <pc:sldMk cId="1133732581" sldId="261"/>
        </pc:sldMkLst>
        <pc:spChg chg="mod">
          <ac:chgData name="Chris Droessler" userId="625c3661-9d64-47fa-b83c-4b49393bd161" providerId="ADAL" clId="{9F66A07C-42E3-D34A-AA86-CDC0EF5582F9}" dt="2020-01-09T16:33:41.265" v="0"/>
          <ac:spMkLst>
            <pc:docMk/>
            <pc:sldMk cId="1133732581" sldId="261"/>
            <ac:spMk id="197" creationId="{00000000-0000-0000-0000-000000000000}"/>
          </ac:spMkLst>
        </pc:spChg>
      </pc:sldChg>
      <pc:sldChg chg="del">
        <pc:chgData name="Chris Droessler" userId="625c3661-9d64-47fa-b83c-4b49393bd161" providerId="ADAL" clId="{9F66A07C-42E3-D34A-AA86-CDC0EF5582F9}" dt="2020-01-09T17:06:18.201" v="419" actId="2696"/>
        <pc:sldMkLst>
          <pc:docMk/>
          <pc:sldMk cId="3776938010" sldId="262"/>
        </pc:sldMkLst>
      </pc:sldChg>
      <pc:sldChg chg="modSp del">
        <pc:chgData name="Chris Droessler" userId="625c3661-9d64-47fa-b83c-4b49393bd161" providerId="ADAL" clId="{9F66A07C-42E3-D34A-AA86-CDC0EF5582F9}" dt="2020-01-09T17:06:18.188" v="415" actId="2696"/>
        <pc:sldMkLst>
          <pc:docMk/>
          <pc:sldMk cId="1272993466" sldId="263"/>
        </pc:sldMkLst>
        <pc:spChg chg="mod">
          <ac:chgData name="Chris Droessler" userId="625c3661-9d64-47fa-b83c-4b49393bd161" providerId="ADAL" clId="{9F66A07C-42E3-D34A-AA86-CDC0EF5582F9}" dt="2020-01-09T16:33:41.265" v="0"/>
          <ac:spMkLst>
            <pc:docMk/>
            <pc:sldMk cId="1272993466" sldId="263"/>
            <ac:spMk id="2" creationId="{625B219F-749E-2341-8B5D-AF6CFC478B36}"/>
          </ac:spMkLst>
        </pc:spChg>
        <pc:spChg chg="mod">
          <ac:chgData name="Chris Droessler" userId="625c3661-9d64-47fa-b83c-4b49393bd161" providerId="ADAL" clId="{9F66A07C-42E3-D34A-AA86-CDC0EF5582F9}" dt="2020-01-09T16:33:41.265" v="0"/>
          <ac:spMkLst>
            <pc:docMk/>
            <pc:sldMk cId="1272993466" sldId="263"/>
            <ac:spMk id="153"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4"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5"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6"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7"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8"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9"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0"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1"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2" creationId="{00000000-0000-0000-0000-000000000000}"/>
          </ac:spMkLst>
        </pc:spChg>
      </pc:sldChg>
      <pc:sldChg chg="del">
        <pc:chgData name="Chris Droessler" userId="625c3661-9d64-47fa-b83c-4b49393bd161" providerId="ADAL" clId="{9F66A07C-42E3-D34A-AA86-CDC0EF5582F9}" dt="2020-01-09T17:06:18.206" v="421" actId="2696"/>
        <pc:sldMkLst>
          <pc:docMk/>
          <pc:sldMk cId="3092514365" sldId="264"/>
        </pc:sldMkLst>
      </pc:sldChg>
      <pc:sldChg chg="modSp del">
        <pc:chgData name="Chris Droessler" userId="625c3661-9d64-47fa-b83c-4b49393bd161" providerId="ADAL" clId="{9F66A07C-42E3-D34A-AA86-CDC0EF5582F9}" dt="2020-01-09T17:06:18.208" v="422" actId="2696"/>
        <pc:sldMkLst>
          <pc:docMk/>
          <pc:sldMk cId="3228340405" sldId="265"/>
        </pc:sldMkLst>
        <pc:spChg chg="mod">
          <ac:chgData name="Chris Droessler" userId="625c3661-9d64-47fa-b83c-4b49393bd161" providerId="ADAL" clId="{9F66A07C-42E3-D34A-AA86-CDC0EF5582F9}" dt="2020-01-09T16:33:41.265" v="0"/>
          <ac:spMkLst>
            <pc:docMk/>
            <pc:sldMk cId="3228340405" sldId="265"/>
            <ac:spMk id="240" creationId="{00000000-0000-0000-0000-000000000000}"/>
          </ac:spMkLst>
        </pc:spChg>
      </pc:sldChg>
      <pc:sldChg chg="modSp del">
        <pc:chgData name="Chris Droessler" userId="625c3661-9d64-47fa-b83c-4b49393bd161" providerId="ADAL" clId="{9F66A07C-42E3-D34A-AA86-CDC0EF5582F9}" dt="2020-01-09T17:06:18.210" v="423" actId="2696"/>
        <pc:sldMkLst>
          <pc:docMk/>
          <pc:sldMk cId="2800900242" sldId="266"/>
        </pc:sldMkLst>
        <pc:spChg chg="mod">
          <ac:chgData name="Chris Droessler" userId="625c3661-9d64-47fa-b83c-4b49393bd161" providerId="ADAL" clId="{9F66A07C-42E3-D34A-AA86-CDC0EF5582F9}" dt="2020-01-09T16:33:41.265" v="0"/>
          <ac:spMkLst>
            <pc:docMk/>
            <pc:sldMk cId="2800900242" sldId="266"/>
            <ac:spMk id="250" creationId="{00000000-0000-0000-0000-000000000000}"/>
          </ac:spMkLst>
        </pc:spChg>
      </pc:sldChg>
      <pc:sldChg chg="addSp delSp modSp add modTransition">
        <pc:chgData name="Chris Droessler" userId="625c3661-9d64-47fa-b83c-4b49393bd161" providerId="ADAL" clId="{9F66A07C-42E3-D34A-AA86-CDC0EF5582F9}" dt="2020-01-10T14:15:03.335" v="669" actId="20577"/>
        <pc:sldMkLst>
          <pc:docMk/>
          <pc:sldMk cId="2258648291" sldId="267"/>
        </pc:sldMkLst>
        <pc:spChg chg="mod">
          <ac:chgData name="Chris Droessler" userId="625c3661-9d64-47fa-b83c-4b49393bd161" providerId="ADAL" clId="{9F66A07C-42E3-D34A-AA86-CDC0EF5582F9}" dt="2020-01-10T14:15:03.335" v="669" actId="20577"/>
          <ac:spMkLst>
            <pc:docMk/>
            <pc:sldMk cId="2258648291" sldId="267"/>
            <ac:spMk id="3" creationId="{420FD414-E693-9242-9A7C-AEF4082D6A0C}"/>
          </ac:spMkLst>
        </pc:spChg>
        <pc:spChg chg="add del mod">
          <ac:chgData name="Chris Droessler" userId="625c3661-9d64-47fa-b83c-4b49393bd161" providerId="ADAL" clId="{9F66A07C-42E3-D34A-AA86-CDC0EF5582F9}" dt="2020-01-09T17:03:45.661" v="394"/>
          <ac:spMkLst>
            <pc:docMk/>
            <pc:sldMk cId="2258648291" sldId="267"/>
            <ac:spMk id="4" creationId="{6DFB865A-34BA-5E4D-846B-1752E03988CA}"/>
          </ac:spMkLst>
        </pc:spChg>
        <pc:spChg chg="add del mod">
          <ac:chgData name="Chris Droessler" userId="625c3661-9d64-47fa-b83c-4b49393bd161" providerId="ADAL" clId="{9F66A07C-42E3-D34A-AA86-CDC0EF5582F9}" dt="2020-01-09T17:03:45.661" v="394"/>
          <ac:spMkLst>
            <pc:docMk/>
            <pc:sldMk cId="2258648291" sldId="267"/>
            <ac:spMk id="5" creationId="{8987E777-20A2-BB49-9D2F-056F7DA07C71}"/>
          </ac:spMkLst>
        </pc:spChg>
      </pc:sldChg>
      <pc:sldChg chg="modSp del">
        <pc:chgData name="Chris Droessler" userId="625c3661-9d64-47fa-b83c-4b49393bd161" providerId="ADAL" clId="{9F66A07C-42E3-D34A-AA86-CDC0EF5582F9}" dt="2020-01-09T17:06:18.193" v="416" actId="2696"/>
        <pc:sldMkLst>
          <pc:docMk/>
          <pc:sldMk cId="2011833291" sldId="282"/>
        </pc:sldMkLst>
        <pc:spChg chg="mod">
          <ac:chgData name="Chris Droessler" userId="625c3661-9d64-47fa-b83c-4b49393bd161" providerId="ADAL" clId="{9F66A07C-42E3-D34A-AA86-CDC0EF5582F9}" dt="2020-01-09T16:33:41.441" v="1" actId="27636"/>
          <ac:spMkLst>
            <pc:docMk/>
            <pc:sldMk cId="2011833291" sldId="282"/>
            <ac:spMk id="2" creationId="{95CF62E6-83B6-FF4E-8C20-C33111DACB13}"/>
          </ac:spMkLst>
        </pc:spChg>
        <pc:spChg chg="mod">
          <ac:chgData name="Chris Droessler" userId="625c3661-9d64-47fa-b83c-4b49393bd161" providerId="ADAL" clId="{9F66A07C-42E3-D34A-AA86-CDC0EF5582F9}" dt="2020-01-09T16:33:41.265" v="0"/>
          <ac:spMkLst>
            <pc:docMk/>
            <pc:sldMk cId="2011833291" sldId="282"/>
            <ac:spMk id="15" creationId="{5927EF31-A0D2-D84A-9A67-73BEF545F6B5}"/>
          </ac:spMkLst>
        </pc:spChg>
        <pc:spChg chg="mod">
          <ac:chgData name="Chris Droessler" userId="625c3661-9d64-47fa-b83c-4b49393bd161" providerId="ADAL" clId="{9F66A07C-42E3-D34A-AA86-CDC0EF5582F9}" dt="2020-01-09T16:33:41.265" v="0"/>
          <ac:spMkLst>
            <pc:docMk/>
            <pc:sldMk cId="2011833291" sldId="282"/>
            <ac:spMk id="16" creationId="{4F3F5599-C383-894C-B9B8-DD81931840DB}"/>
          </ac:spMkLst>
        </pc:spChg>
        <pc:spChg chg="mod">
          <ac:chgData name="Chris Droessler" userId="625c3661-9d64-47fa-b83c-4b49393bd161" providerId="ADAL" clId="{9F66A07C-42E3-D34A-AA86-CDC0EF5582F9}" dt="2020-01-09T16:33:41.265" v="0"/>
          <ac:spMkLst>
            <pc:docMk/>
            <pc:sldMk cId="2011833291" sldId="282"/>
            <ac:spMk id="17" creationId="{187AA8DF-2C40-D843-BAB5-04D812004525}"/>
          </ac:spMkLst>
        </pc:spChg>
        <pc:spChg chg="mod">
          <ac:chgData name="Chris Droessler" userId="625c3661-9d64-47fa-b83c-4b49393bd161" providerId="ADAL" clId="{9F66A07C-42E3-D34A-AA86-CDC0EF5582F9}" dt="2020-01-09T16:33:41.265" v="0"/>
          <ac:spMkLst>
            <pc:docMk/>
            <pc:sldMk cId="2011833291" sldId="282"/>
            <ac:spMk id="261"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2"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3"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4"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5"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6"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9" creationId="{00000000-0000-0000-0000-000000000000}"/>
          </ac:spMkLst>
        </pc:spChg>
      </pc:sldChg>
      <pc:sldChg chg="modSp del">
        <pc:chgData name="Chris Droessler" userId="625c3661-9d64-47fa-b83c-4b49393bd161" providerId="ADAL" clId="{9F66A07C-42E3-D34A-AA86-CDC0EF5582F9}" dt="2020-01-09T17:06:18.196" v="417" actId="2696"/>
        <pc:sldMkLst>
          <pc:docMk/>
          <pc:sldMk cId="2363076874" sldId="283"/>
        </pc:sldMkLst>
        <pc:spChg chg="mod">
          <ac:chgData name="Chris Droessler" userId="625c3661-9d64-47fa-b83c-4b49393bd161" providerId="ADAL" clId="{9F66A07C-42E3-D34A-AA86-CDC0EF5582F9}" dt="2020-01-09T16:33:41.448" v="2" actId="27636"/>
          <ac:spMkLst>
            <pc:docMk/>
            <pc:sldMk cId="2363076874" sldId="283"/>
            <ac:spMk id="2" creationId="{A7A50D40-5A24-3347-84A4-07E67F7C4D06}"/>
          </ac:spMkLst>
        </pc:spChg>
        <pc:spChg chg="mod">
          <ac:chgData name="Chris Droessler" userId="625c3661-9d64-47fa-b83c-4b49393bd161" providerId="ADAL" clId="{9F66A07C-42E3-D34A-AA86-CDC0EF5582F9}" dt="2020-01-09T16:33:41.265" v="0"/>
          <ac:spMkLst>
            <pc:docMk/>
            <pc:sldMk cId="2363076874" sldId="283"/>
            <ac:spMk id="274"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5"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6"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7"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8"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9"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0"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1"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2"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3"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4" creationId="{00000000-0000-0000-0000-000000000000}"/>
          </ac:spMkLst>
        </pc:spChg>
      </pc:sldChg>
      <pc:sldChg chg="modSp">
        <pc:chgData name="Chris Droessler" userId="625c3661-9d64-47fa-b83c-4b49393bd161" providerId="ADAL" clId="{9F66A07C-42E3-D34A-AA86-CDC0EF5582F9}" dt="2020-01-09T16:44:49.155" v="120" actId="20577"/>
        <pc:sldMkLst>
          <pc:docMk/>
          <pc:sldMk cId="3048565599" sldId="291"/>
        </pc:sldMkLst>
        <pc:spChg chg="mod">
          <ac:chgData name="Chris Droessler" userId="625c3661-9d64-47fa-b83c-4b49393bd161" providerId="ADAL" clId="{9F66A07C-42E3-D34A-AA86-CDC0EF5582F9}" dt="2020-01-09T16:33:41.265" v="0"/>
          <ac:spMkLst>
            <pc:docMk/>
            <pc:sldMk cId="3048565599" sldId="291"/>
            <ac:spMk id="2" creationId="{B0D331E7-BF0F-0641-A40B-823AC0AD88A5}"/>
          </ac:spMkLst>
        </pc:spChg>
        <pc:spChg chg="mod">
          <ac:chgData name="Chris Droessler" userId="625c3661-9d64-47fa-b83c-4b49393bd161" providerId="ADAL" clId="{9F66A07C-42E3-D34A-AA86-CDC0EF5582F9}" dt="2020-01-09T16:44:49.155" v="120" actId="20577"/>
          <ac:spMkLst>
            <pc:docMk/>
            <pc:sldMk cId="3048565599" sldId="291"/>
            <ac:spMk id="398" creationId="{00000000-0000-0000-0000-000000000000}"/>
          </ac:spMkLst>
        </pc:spChg>
      </pc:sldChg>
      <pc:sldChg chg="modSp">
        <pc:chgData name="Chris Droessler" userId="625c3661-9d64-47fa-b83c-4b49393bd161" providerId="ADAL" clId="{9F66A07C-42E3-D34A-AA86-CDC0EF5582F9}" dt="2020-01-09T16:34:09.703" v="19" actId="20577"/>
        <pc:sldMkLst>
          <pc:docMk/>
          <pc:sldMk cId="971664512" sldId="534"/>
        </pc:sldMkLst>
        <pc:spChg chg="mod">
          <ac:chgData name="Chris Droessler" userId="625c3661-9d64-47fa-b83c-4b49393bd161" providerId="ADAL" clId="{9F66A07C-42E3-D34A-AA86-CDC0EF5582F9}" dt="2020-01-09T16:34:09.703" v="19" actId="20577"/>
          <ac:spMkLst>
            <pc:docMk/>
            <pc:sldMk cId="971664512" sldId="534"/>
            <ac:spMk id="3" creationId="{00000000-0000-0000-0000-000000000000}"/>
          </ac:spMkLst>
        </pc:spChg>
        <pc:picChg chg="mod">
          <ac:chgData name="Chris Droessler" userId="625c3661-9d64-47fa-b83c-4b49393bd161" providerId="ADAL" clId="{9F66A07C-42E3-D34A-AA86-CDC0EF5582F9}" dt="2020-01-09T16:33:58.814" v="3" actId="1076"/>
          <ac:picMkLst>
            <pc:docMk/>
            <pc:sldMk cId="971664512" sldId="534"/>
            <ac:picMk id="4" creationId="{00000000-0000-0000-0000-000000000000}"/>
          </ac:picMkLst>
        </pc:picChg>
      </pc:sldChg>
      <pc:sldChg chg="del">
        <pc:chgData name="Chris Droessler" userId="625c3661-9d64-47fa-b83c-4b49393bd161" providerId="ADAL" clId="{9F66A07C-42E3-D34A-AA86-CDC0EF5582F9}" dt="2020-01-09T16:46:11.486" v="149" actId="2696"/>
        <pc:sldMkLst>
          <pc:docMk/>
          <pc:sldMk cId="503736447" sldId="560"/>
        </pc:sldMkLst>
      </pc:sldChg>
      <pc:sldChg chg="addSp delSp modSp">
        <pc:chgData name="Chris Droessler" userId="625c3661-9d64-47fa-b83c-4b49393bd161" providerId="ADAL" clId="{9F66A07C-42E3-D34A-AA86-CDC0EF5582F9}" dt="2020-01-13T16:58:20.613" v="1085" actId="20577"/>
        <pc:sldMkLst>
          <pc:docMk/>
          <pc:sldMk cId="2418671024" sldId="561"/>
        </pc:sldMkLst>
        <pc:spChg chg="mod">
          <ac:chgData name="Chris Droessler" userId="625c3661-9d64-47fa-b83c-4b49393bd161" providerId="ADAL" clId="{9F66A07C-42E3-D34A-AA86-CDC0EF5582F9}" dt="2020-01-13T16:58:20.613" v="1085" actId="20577"/>
          <ac:spMkLst>
            <pc:docMk/>
            <pc:sldMk cId="2418671024" sldId="561"/>
            <ac:spMk id="2" creationId="{E9498E27-4A46-4D9F-B919-4A6091A07762}"/>
          </ac:spMkLst>
        </pc:spChg>
        <pc:spChg chg="mod">
          <ac:chgData name="Chris Droessler" userId="625c3661-9d64-47fa-b83c-4b49393bd161" providerId="ADAL" clId="{9F66A07C-42E3-D34A-AA86-CDC0EF5582F9}" dt="2020-01-09T16:33:41.265" v="0"/>
          <ac:spMkLst>
            <pc:docMk/>
            <pc:sldMk cId="2418671024" sldId="561"/>
            <ac:spMk id="3" creationId="{84FD1E09-3081-44D3-B18F-524252EDFB65}"/>
          </ac:spMkLst>
        </pc:spChg>
        <pc:spChg chg="add del mod">
          <ac:chgData name="Chris Droessler" userId="625c3661-9d64-47fa-b83c-4b49393bd161" providerId="ADAL" clId="{9F66A07C-42E3-D34A-AA86-CDC0EF5582F9}" dt="2020-01-09T17:05:14.616" v="404"/>
          <ac:spMkLst>
            <pc:docMk/>
            <pc:sldMk cId="2418671024" sldId="561"/>
            <ac:spMk id="4" creationId="{FD189D38-9D98-424B-92F6-ECA3A1C27DD3}"/>
          </ac:spMkLst>
        </pc:spChg>
        <pc:spChg chg="add del mod">
          <ac:chgData name="Chris Droessler" userId="625c3661-9d64-47fa-b83c-4b49393bd161" providerId="ADAL" clId="{9F66A07C-42E3-D34A-AA86-CDC0EF5582F9}" dt="2020-01-09T17:05:14.616" v="404"/>
          <ac:spMkLst>
            <pc:docMk/>
            <pc:sldMk cId="2418671024" sldId="561"/>
            <ac:spMk id="5" creationId="{6CD45551-EA56-5142-BB85-B2D3022FACC4}"/>
          </ac:spMkLst>
        </pc:spChg>
        <pc:spChg chg="add del mod">
          <ac:chgData name="Chris Droessler" userId="625c3661-9d64-47fa-b83c-4b49393bd161" providerId="ADAL" clId="{9F66A07C-42E3-D34A-AA86-CDC0EF5582F9}" dt="2020-01-09T17:05:15.480" v="405"/>
          <ac:spMkLst>
            <pc:docMk/>
            <pc:sldMk cId="2418671024" sldId="561"/>
            <ac:spMk id="7" creationId="{0FC0EA21-FF54-C14A-8591-BA881A98E580}"/>
          </ac:spMkLst>
        </pc:spChg>
        <pc:spChg chg="add del mod">
          <ac:chgData name="Chris Droessler" userId="625c3661-9d64-47fa-b83c-4b49393bd161" providerId="ADAL" clId="{9F66A07C-42E3-D34A-AA86-CDC0EF5582F9}" dt="2020-01-09T17:05:15.480" v="405"/>
          <ac:spMkLst>
            <pc:docMk/>
            <pc:sldMk cId="2418671024" sldId="561"/>
            <ac:spMk id="8" creationId="{72422098-D81F-3549-9557-58333DAA8CC4}"/>
          </ac:spMkLst>
        </pc:spChg>
        <pc:spChg chg="add del mod">
          <ac:chgData name="Chris Droessler" userId="625c3661-9d64-47fa-b83c-4b49393bd161" providerId="ADAL" clId="{9F66A07C-42E3-D34A-AA86-CDC0EF5582F9}" dt="2020-01-09T17:05:15.656" v="406"/>
          <ac:spMkLst>
            <pc:docMk/>
            <pc:sldMk cId="2418671024" sldId="561"/>
            <ac:spMk id="9" creationId="{A803FB07-F346-CB4F-AE88-C6AEC944C489}"/>
          </ac:spMkLst>
        </pc:spChg>
        <pc:spChg chg="add del mod">
          <ac:chgData name="Chris Droessler" userId="625c3661-9d64-47fa-b83c-4b49393bd161" providerId="ADAL" clId="{9F66A07C-42E3-D34A-AA86-CDC0EF5582F9}" dt="2020-01-09T17:05:15.656" v="406"/>
          <ac:spMkLst>
            <pc:docMk/>
            <pc:sldMk cId="2418671024" sldId="561"/>
            <ac:spMk id="10" creationId="{02D40F30-59A5-1A40-8FFB-B34EED7F32C0}"/>
          </ac:spMkLst>
        </pc:spChg>
        <pc:spChg chg="add del mod">
          <ac:chgData name="Chris Droessler" userId="625c3661-9d64-47fa-b83c-4b49393bd161" providerId="ADAL" clId="{9F66A07C-42E3-D34A-AA86-CDC0EF5582F9}" dt="2020-01-09T17:05:16.024" v="407"/>
          <ac:spMkLst>
            <pc:docMk/>
            <pc:sldMk cId="2418671024" sldId="561"/>
            <ac:spMk id="11" creationId="{7CEE2303-B120-C440-996C-F499D81C7D1E}"/>
          </ac:spMkLst>
        </pc:spChg>
        <pc:spChg chg="add del mod">
          <ac:chgData name="Chris Droessler" userId="625c3661-9d64-47fa-b83c-4b49393bd161" providerId="ADAL" clId="{9F66A07C-42E3-D34A-AA86-CDC0EF5582F9}" dt="2020-01-09T17:05:16.024" v="407"/>
          <ac:spMkLst>
            <pc:docMk/>
            <pc:sldMk cId="2418671024" sldId="561"/>
            <ac:spMk id="12" creationId="{BA11E135-0F80-6741-A62F-399BC3924658}"/>
          </ac:spMkLst>
        </pc:spChg>
        <pc:picChg chg="mod">
          <ac:chgData name="Chris Droessler" userId="625c3661-9d64-47fa-b83c-4b49393bd161" providerId="ADAL" clId="{9F66A07C-42E3-D34A-AA86-CDC0EF5582F9}" dt="2020-01-09T17:05:21.022" v="408" actId="1076"/>
          <ac:picMkLst>
            <pc:docMk/>
            <pc:sldMk cId="2418671024" sldId="561"/>
            <ac:picMk id="6" creationId="{7CA6E6DB-6B9D-7946-81BB-EDCCCBB0B4C0}"/>
          </ac:picMkLst>
        </pc:picChg>
      </pc:sldChg>
      <pc:sldChg chg="modSp">
        <pc:chgData name="Chris Droessler" userId="625c3661-9d64-47fa-b83c-4b49393bd161" providerId="ADAL" clId="{9F66A07C-42E3-D34A-AA86-CDC0EF5582F9}" dt="2020-01-09T16:38:32.687" v="53" actId="20577"/>
        <pc:sldMkLst>
          <pc:docMk/>
          <pc:sldMk cId="2392971145" sldId="572"/>
        </pc:sldMkLst>
        <pc:spChg chg="mod">
          <ac:chgData name="Chris Droessler" userId="625c3661-9d64-47fa-b83c-4b49393bd161" providerId="ADAL" clId="{9F66A07C-42E3-D34A-AA86-CDC0EF5582F9}" dt="2020-01-09T16:38:32.687" v="53" actId="20577"/>
          <ac:spMkLst>
            <pc:docMk/>
            <pc:sldMk cId="2392971145" sldId="572"/>
            <ac:spMk id="2" creationId="{70E7FB36-DF07-B44D-8D38-59F39D617117}"/>
          </ac:spMkLst>
        </pc:spChg>
        <pc:picChg chg="mod">
          <ac:chgData name="Chris Droessler" userId="625c3661-9d64-47fa-b83c-4b49393bd161" providerId="ADAL" clId="{9F66A07C-42E3-D34A-AA86-CDC0EF5582F9}" dt="2020-01-09T16:33:41.265" v="0"/>
          <ac:picMkLst>
            <pc:docMk/>
            <pc:sldMk cId="2392971145" sldId="572"/>
            <ac:picMk id="4" creationId="{1BA95F95-508F-D24C-AD92-363A99834ED3}"/>
          </ac:picMkLst>
        </pc:picChg>
      </pc:sldChg>
      <pc:sldChg chg="modSp del">
        <pc:chgData name="Chris Droessler" userId="625c3661-9d64-47fa-b83c-4b49393bd161" providerId="ADAL" clId="{9F66A07C-42E3-D34A-AA86-CDC0EF5582F9}" dt="2020-01-09T17:06:18.184" v="414" actId="2696"/>
        <pc:sldMkLst>
          <pc:docMk/>
          <pc:sldMk cId="1303851975" sldId="573"/>
        </pc:sldMkLst>
        <pc:spChg chg="mod">
          <ac:chgData name="Chris Droessler" userId="625c3661-9d64-47fa-b83c-4b49393bd161" providerId="ADAL" clId="{9F66A07C-42E3-D34A-AA86-CDC0EF5582F9}" dt="2020-01-09T16:33:41.265" v="0"/>
          <ac:spMkLst>
            <pc:docMk/>
            <pc:sldMk cId="1303851975" sldId="573"/>
            <ac:spMk id="18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2"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3"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4"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5"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6"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7"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8"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2" creationId="{00000000-0000-0000-0000-000000000000}"/>
          </ac:spMkLst>
        </pc:spChg>
        <pc:grpChg chg="mod">
          <ac:chgData name="Chris Droessler" userId="625c3661-9d64-47fa-b83c-4b49393bd161" providerId="ADAL" clId="{9F66A07C-42E3-D34A-AA86-CDC0EF5582F9}" dt="2020-01-09T16:33:41.265" v="0"/>
          <ac:grpSpMkLst>
            <pc:docMk/>
            <pc:sldMk cId="1303851975" sldId="573"/>
            <ac:grpSpMk id="208" creationId="{00000000-0000-0000-0000-000000000000}"/>
          </ac:grpSpMkLst>
        </pc:grpChg>
      </pc:sldChg>
      <pc:sldChg chg="modSp">
        <pc:chgData name="Chris Droessler" userId="625c3661-9d64-47fa-b83c-4b49393bd161" providerId="ADAL" clId="{9F66A07C-42E3-D34A-AA86-CDC0EF5582F9}" dt="2020-01-13T17:08:42.543" v="1161" actId="20577"/>
        <pc:sldMkLst>
          <pc:docMk/>
          <pc:sldMk cId="2042262642" sldId="634"/>
        </pc:sldMkLst>
        <pc:spChg chg="mod">
          <ac:chgData name="Chris Droessler" userId="625c3661-9d64-47fa-b83c-4b49393bd161" providerId="ADAL" clId="{9F66A07C-42E3-D34A-AA86-CDC0EF5582F9}" dt="2020-01-13T17:08:42.543" v="1161" actId="20577"/>
          <ac:spMkLst>
            <pc:docMk/>
            <pc:sldMk cId="2042262642" sldId="634"/>
            <ac:spMk id="3" creationId="{00000000-0000-0000-0000-000000000000}"/>
          </ac:spMkLst>
        </pc:spChg>
      </pc:sldChg>
      <pc:sldChg chg="modSp">
        <pc:chgData name="Chris Droessler" userId="625c3661-9d64-47fa-b83c-4b49393bd161" providerId="ADAL" clId="{9F66A07C-42E3-D34A-AA86-CDC0EF5582F9}" dt="2020-01-09T16:44:30.332" v="110" actId="20577"/>
        <pc:sldMkLst>
          <pc:docMk/>
          <pc:sldMk cId="1831575911" sldId="644"/>
        </pc:sldMkLst>
        <pc:spChg chg="mod">
          <ac:chgData name="Chris Droessler" userId="625c3661-9d64-47fa-b83c-4b49393bd161" providerId="ADAL" clId="{9F66A07C-42E3-D34A-AA86-CDC0EF5582F9}" dt="2020-01-09T16:44:30.332" v="110" actId="20577"/>
          <ac:spMkLst>
            <pc:docMk/>
            <pc:sldMk cId="1831575911" sldId="644"/>
            <ac:spMk id="3" creationId="{F2A926FA-CE2A-2A4F-9929-E36845B1DE23}"/>
          </ac:spMkLst>
        </pc:spChg>
      </pc:sldChg>
      <pc:sldChg chg="modSp del">
        <pc:chgData name="Chris Droessler" userId="625c3661-9d64-47fa-b83c-4b49393bd161" providerId="ADAL" clId="{9F66A07C-42E3-D34A-AA86-CDC0EF5582F9}" dt="2020-01-09T17:06:18.204" v="420" actId="2696"/>
        <pc:sldMkLst>
          <pc:docMk/>
          <pc:sldMk cId="3713211416" sldId="657"/>
        </pc:sldMkLst>
        <pc:spChg chg="mod">
          <ac:chgData name="Chris Droessler" userId="625c3661-9d64-47fa-b83c-4b49393bd161" providerId="ADAL" clId="{9F66A07C-42E3-D34A-AA86-CDC0EF5582F9}" dt="2020-01-09T16:33:41.265" v="0"/>
          <ac:spMkLst>
            <pc:docMk/>
            <pc:sldMk cId="3713211416" sldId="657"/>
            <ac:spMk id="21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7" creationId="{00000000-0000-0000-0000-000000000000}"/>
          </ac:spMkLst>
        </pc:spChg>
      </pc:sldChg>
      <pc:sldChg chg="modSp ord modNotesTx">
        <pc:chgData name="Chris Droessler" userId="625c3661-9d64-47fa-b83c-4b49393bd161" providerId="ADAL" clId="{9F66A07C-42E3-D34A-AA86-CDC0EF5582F9}" dt="2020-01-09T16:52:18.375" v="160"/>
        <pc:sldMkLst>
          <pc:docMk/>
          <pc:sldMk cId="3534465971" sldId="658"/>
        </pc:sldMkLst>
        <pc:spChg chg="mod">
          <ac:chgData name="Chris Droessler" userId="625c3661-9d64-47fa-b83c-4b49393bd161" providerId="ADAL" clId="{9F66A07C-42E3-D34A-AA86-CDC0EF5582F9}" dt="2020-01-09T16:50:33.901" v="153" actId="20577"/>
          <ac:spMkLst>
            <pc:docMk/>
            <pc:sldMk cId="3534465971" sldId="658"/>
            <ac:spMk id="4" creationId="{00000000-0000-0000-0000-000000000000}"/>
          </ac:spMkLst>
        </pc:spChg>
      </pc:sldChg>
      <pc:sldChg chg="del">
        <pc:chgData name="Chris Droessler" userId="625c3661-9d64-47fa-b83c-4b49393bd161" providerId="ADAL" clId="{9F66A07C-42E3-D34A-AA86-CDC0EF5582F9}" dt="2020-01-09T17:06:21.312" v="425" actId="2696"/>
        <pc:sldMkLst>
          <pc:docMk/>
          <pc:sldMk cId="694530135" sldId="660"/>
        </pc:sldMkLst>
      </pc:sldChg>
      <pc:sldChg chg="del">
        <pc:chgData name="Chris Droessler" userId="625c3661-9d64-47fa-b83c-4b49393bd161" providerId="ADAL" clId="{9F66A07C-42E3-D34A-AA86-CDC0EF5582F9}" dt="2020-01-09T17:06:20.521" v="424" actId="2696"/>
        <pc:sldMkLst>
          <pc:docMk/>
          <pc:sldMk cId="3225646513" sldId="661"/>
        </pc:sldMkLst>
      </pc:sldChg>
      <pc:sldChg chg="modSp ord">
        <pc:chgData name="Chris Droessler" userId="625c3661-9d64-47fa-b83c-4b49393bd161" providerId="ADAL" clId="{9F66A07C-42E3-D34A-AA86-CDC0EF5582F9}" dt="2020-01-10T14:09:49.173" v="562" actId="20577"/>
        <pc:sldMkLst>
          <pc:docMk/>
          <pc:sldMk cId="4124514271" sldId="662"/>
        </pc:sldMkLst>
        <pc:spChg chg="mod">
          <ac:chgData name="Chris Droessler" userId="625c3661-9d64-47fa-b83c-4b49393bd161" providerId="ADAL" clId="{9F66A07C-42E3-D34A-AA86-CDC0EF5582F9}" dt="2020-01-10T14:09:49.173" v="562" actId="20577"/>
          <ac:spMkLst>
            <pc:docMk/>
            <pc:sldMk cId="4124514271" sldId="662"/>
            <ac:spMk id="2" creationId="{20FE68D4-A736-2846-A536-DBD1805AD3DB}"/>
          </ac:spMkLst>
        </pc:spChg>
      </pc:sldChg>
      <pc:sldChg chg="del ord">
        <pc:chgData name="Chris Droessler" userId="625c3661-9d64-47fa-b83c-4b49393bd161" providerId="ADAL" clId="{9F66A07C-42E3-D34A-AA86-CDC0EF5582F9}" dt="2020-01-09T17:00:06.441" v="306" actId="2696"/>
        <pc:sldMkLst>
          <pc:docMk/>
          <pc:sldMk cId="4195290847" sldId="663"/>
        </pc:sldMkLst>
      </pc:sldChg>
      <pc:sldChg chg="del">
        <pc:chgData name="Chris Droessler" userId="625c3661-9d64-47fa-b83c-4b49393bd161" providerId="ADAL" clId="{9F66A07C-42E3-D34A-AA86-CDC0EF5582F9}" dt="2020-01-09T16:37:56.615" v="30" actId="2696"/>
        <pc:sldMkLst>
          <pc:docMk/>
          <pc:sldMk cId="3149178407" sldId="664"/>
        </pc:sldMkLst>
      </pc:sldChg>
      <pc:sldChg chg="del">
        <pc:chgData name="Chris Droessler" userId="625c3661-9d64-47fa-b83c-4b49393bd161" providerId="ADAL" clId="{9F66A07C-42E3-D34A-AA86-CDC0EF5582F9}" dt="2020-01-09T16:37:56.625" v="31" actId="2696"/>
        <pc:sldMkLst>
          <pc:docMk/>
          <pc:sldMk cId="182015177" sldId="665"/>
        </pc:sldMkLst>
      </pc:sldChg>
      <pc:sldChg chg="modSp del">
        <pc:chgData name="Chris Droessler" userId="625c3661-9d64-47fa-b83c-4b49393bd161" providerId="ADAL" clId="{9F66A07C-42E3-D34A-AA86-CDC0EF5582F9}" dt="2020-01-09T16:37:56.634" v="32" actId="2696"/>
        <pc:sldMkLst>
          <pc:docMk/>
          <pc:sldMk cId="3621036115" sldId="666"/>
        </pc:sldMkLst>
        <pc:spChg chg="mod">
          <ac:chgData name="Chris Droessler" userId="625c3661-9d64-47fa-b83c-4b49393bd161" providerId="ADAL" clId="{9F66A07C-42E3-D34A-AA86-CDC0EF5582F9}" dt="2020-01-09T16:33:41.265" v="0"/>
          <ac:spMkLst>
            <pc:docMk/>
            <pc:sldMk cId="3621036115" sldId="666"/>
            <ac:spMk id="3" creationId="{C0B44734-EB67-0341-9C2D-F2AB003EDC38}"/>
          </ac:spMkLst>
        </pc:spChg>
        <pc:picChg chg="mod">
          <ac:chgData name="Chris Droessler" userId="625c3661-9d64-47fa-b83c-4b49393bd161" providerId="ADAL" clId="{9F66A07C-42E3-D34A-AA86-CDC0EF5582F9}" dt="2020-01-09T16:33:41.265" v="0"/>
          <ac:picMkLst>
            <pc:docMk/>
            <pc:sldMk cId="3621036115" sldId="666"/>
            <ac:picMk id="17" creationId="{2598F423-F7E2-0745-B3DC-2A5E5E5E5F8D}"/>
          </ac:picMkLst>
        </pc:picChg>
      </pc:sldChg>
      <pc:sldChg chg="modSp del">
        <pc:chgData name="Chris Droessler" userId="625c3661-9d64-47fa-b83c-4b49393bd161" providerId="ADAL" clId="{9F66A07C-42E3-D34A-AA86-CDC0EF5582F9}" dt="2020-01-09T16:37:56.642" v="33" actId="2696"/>
        <pc:sldMkLst>
          <pc:docMk/>
          <pc:sldMk cId="2613191324" sldId="667"/>
        </pc:sldMkLst>
        <pc:spChg chg="mod">
          <ac:chgData name="Chris Droessler" userId="625c3661-9d64-47fa-b83c-4b49393bd161" providerId="ADAL" clId="{9F66A07C-42E3-D34A-AA86-CDC0EF5582F9}" dt="2020-01-09T16:33:41.265" v="0"/>
          <ac:spMkLst>
            <pc:docMk/>
            <pc:sldMk cId="2613191324" sldId="667"/>
            <ac:spMk id="3" creationId="{C0B44734-EB67-0341-9C2D-F2AB003EDC38}"/>
          </ac:spMkLst>
        </pc:spChg>
        <pc:picChg chg="mod">
          <ac:chgData name="Chris Droessler" userId="625c3661-9d64-47fa-b83c-4b49393bd161" providerId="ADAL" clId="{9F66A07C-42E3-D34A-AA86-CDC0EF5582F9}" dt="2020-01-09T16:33:41.265" v="0"/>
          <ac:picMkLst>
            <pc:docMk/>
            <pc:sldMk cId="2613191324" sldId="667"/>
            <ac:picMk id="4" creationId="{7CD821D8-4BF5-AA4A-8A04-B7923750764C}"/>
          </ac:picMkLst>
        </pc:picChg>
      </pc:sldChg>
      <pc:sldChg chg="modSp del">
        <pc:chgData name="Chris Droessler" userId="625c3661-9d64-47fa-b83c-4b49393bd161" providerId="ADAL" clId="{9F66A07C-42E3-D34A-AA86-CDC0EF5582F9}" dt="2020-01-09T16:37:56.651" v="34" actId="2696"/>
        <pc:sldMkLst>
          <pc:docMk/>
          <pc:sldMk cId="2816986587" sldId="668"/>
        </pc:sldMkLst>
        <pc:spChg chg="mod">
          <ac:chgData name="Chris Droessler" userId="625c3661-9d64-47fa-b83c-4b49393bd161" providerId="ADAL" clId="{9F66A07C-42E3-D34A-AA86-CDC0EF5582F9}" dt="2020-01-09T16:33:41.265" v="0"/>
          <ac:spMkLst>
            <pc:docMk/>
            <pc:sldMk cId="2816986587" sldId="668"/>
            <ac:spMk id="3" creationId="{C0B44734-EB67-0341-9C2D-F2AB003EDC38}"/>
          </ac:spMkLst>
        </pc:spChg>
        <pc:picChg chg="mod">
          <ac:chgData name="Chris Droessler" userId="625c3661-9d64-47fa-b83c-4b49393bd161" providerId="ADAL" clId="{9F66A07C-42E3-D34A-AA86-CDC0EF5582F9}" dt="2020-01-09T16:33:41.265" v="0"/>
          <ac:picMkLst>
            <pc:docMk/>
            <pc:sldMk cId="2816986587" sldId="668"/>
            <ac:picMk id="5" creationId="{17A46C1D-AE7F-AA48-B3BA-68DBE5D6D342}"/>
          </ac:picMkLst>
        </pc:picChg>
      </pc:sldChg>
      <pc:sldChg chg="modSp del">
        <pc:chgData name="Chris Droessler" userId="625c3661-9d64-47fa-b83c-4b49393bd161" providerId="ADAL" clId="{9F66A07C-42E3-D34A-AA86-CDC0EF5582F9}" dt="2020-01-09T16:37:56.660" v="35" actId="2696"/>
        <pc:sldMkLst>
          <pc:docMk/>
          <pc:sldMk cId="3355172008" sldId="669"/>
        </pc:sldMkLst>
        <pc:spChg chg="mod">
          <ac:chgData name="Chris Droessler" userId="625c3661-9d64-47fa-b83c-4b49393bd161" providerId="ADAL" clId="{9F66A07C-42E3-D34A-AA86-CDC0EF5582F9}" dt="2020-01-09T16:33:41.265" v="0"/>
          <ac:spMkLst>
            <pc:docMk/>
            <pc:sldMk cId="3355172008" sldId="669"/>
            <ac:spMk id="3" creationId="{C0B44734-EB67-0341-9C2D-F2AB003EDC38}"/>
          </ac:spMkLst>
        </pc:spChg>
        <pc:picChg chg="mod">
          <ac:chgData name="Chris Droessler" userId="625c3661-9d64-47fa-b83c-4b49393bd161" providerId="ADAL" clId="{9F66A07C-42E3-D34A-AA86-CDC0EF5582F9}" dt="2020-01-09T16:33:41.265" v="0"/>
          <ac:picMkLst>
            <pc:docMk/>
            <pc:sldMk cId="3355172008" sldId="669"/>
            <ac:picMk id="5" creationId="{9E2F54B0-4872-C748-AD3D-D8327037B57E}"/>
          </ac:picMkLst>
        </pc:picChg>
      </pc:sldChg>
      <pc:sldChg chg="modSp del">
        <pc:chgData name="Chris Droessler" userId="625c3661-9d64-47fa-b83c-4b49393bd161" providerId="ADAL" clId="{9F66A07C-42E3-D34A-AA86-CDC0EF5582F9}" dt="2020-01-09T16:37:56.669" v="36" actId="2696"/>
        <pc:sldMkLst>
          <pc:docMk/>
          <pc:sldMk cId="57700198" sldId="670"/>
        </pc:sldMkLst>
        <pc:spChg chg="mod">
          <ac:chgData name="Chris Droessler" userId="625c3661-9d64-47fa-b83c-4b49393bd161" providerId="ADAL" clId="{9F66A07C-42E3-D34A-AA86-CDC0EF5582F9}" dt="2020-01-09T16:33:41.265" v="0"/>
          <ac:spMkLst>
            <pc:docMk/>
            <pc:sldMk cId="57700198" sldId="670"/>
            <ac:spMk id="3" creationId="{C0B44734-EB67-0341-9C2D-F2AB003EDC38}"/>
          </ac:spMkLst>
        </pc:spChg>
        <pc:picChg chg="mod">
          <ac:chgData name="Chris Droessler" userId="625c3661-9d64-47fa-b83c-4b49393bd161" providerId="ADAL" clId="{9F66A07C-42E3-D34A-AA86-CDC0EF5582F9}" dt="2020-01-09T16:33:41.265" v="0"/>
          <ac:picMkLst>
            <pc:docMk/>
            <pc:sldMk cId="57700198" sldId="670"/>
            <ac:picMk id="4" creationId="{33B33AC8-7739-6E45-B19A-60743C21B24C}"/>
          </ac:picMkLst>
        </pc:picChg>
      </pc:sldChg>
      <pc:sldChg chg="modSp del">
        <pc:chgData name="Chris Droessler" userId="625c3661-9d64-47fa-b83c-4b49393bd161" providerId="ADAL" clId="{9F66A07C-42E3-D34A-AA86-CDC0EF5582F9}" dt="2020-01-09T16:37:56.677" v="37" actId="2696"/>
        <pc:sldMkLst>
          <pc:docMk/>
          <pc:sldMk cId="4073427048" sldId="671"/>
        </pc:sldMkLst>
        <pc:spChg chg="mod">
          <ac:chgData name="Chris Droessler" userId="625c3661-9d64-47fa-b83c-4b49393bd161" providerId="ADAL" clId="{9F66A07C-42E3-D34A-AA86-CDC0EF5582F9}" dt="2020-01-09T16:33:41.265" v="0"/>
          <ac:spMkLst>
            <pc:docMk/>
            <pc:sldMk cId="4073427048" sldId="671"/>
            <ac:spMk id="3" creationId="{C0B44734-EB67-0341-9C2D-F2AB003EDC38}"/>
          </ac:spMkLst>
        </pc:spChg>
        <pc:picChg chg="mod">
          <ac:chgData name="Chris Droessler" userId="625c3661-9d64-47fa-b83c-4b49393bd161" providerId="ADAL" clId="{9F66A07C-42E3-D34A-AA86-CDC0EF5582F9}" dt="2020-01-09T16:33:41.265" v="0"/>
          <ac:picMkLst>
            <pc:docMk/>
            <pc:sldMk cId="4073427048" sldId="671"/>
            <ac:picMk id="7" creationId="{E836D409-D73B-524D-8BB2-A55595234045}"/>
          </ac:picMkLst>
        </pc:picChg>
      </pc:sldChg>
      <pc:sldChg chg="modSp del">
        <pc:chgData name="Chris Droessler" userId="625c3661-9d64-47fa-b83c-4b49393bd161" providerId="ADAL" clId="{9F66A07C-42E3-D34A-AA86-CDC0EF5582F9}" dt="2020-01-09T16:37:56.685" v="38" actId="2696"/>
        <pc:sldMkLst>
          <pc:docMk/>
          <pc:sldMk cId="2312103838" sldId="672"/>
        </pc:sldMkLst>
        <pc:spChg chg="mod">
          <ac:chgData name="Chris Droessler" userId="625c3661-9d64-47fa-b83c-4b49393bd161" providerId="ADAL" clId="{9F66A07C-42E3-D34A-AA86-CDC0EF5582F9}" dt="2020-01-09T16:33:41.265" v="0"/>
          <ac:spMkLst>
            <pc:docMk/>
            <pc:sldMk cId="2312103838" sldId="672"/>
            <ac:spMk id="3" creationId="{C0B44734-EB67-0341-9C2D-F2AB003EDC38}"/>
          </ac:spMkLst>
        </pc:spChg>
        <pc:picChg chg="mod">
          <ac:chgData name="Chris Droessler" userId="625c3661-9d64-47fa-b83c-4b49393bd161" providerId="ADAL" clId="{9F66A07C-42E3-D34A-AA86-CDC0EF5582F9}" dt="2020-01-09T16:33:41.265" v="0"/>
          <ac:picMkLst>
            <pc:docMk/>
            <pc:sldMk cId="2312103838" sldId="672"/>
            <ac:picMk id="4" creationId="{2DA1AFE0-DF67-E84B-922D-AE641AE7617B}"/>
          </ac:picMkLst>
        </pc:picChg>
      </pc:sldChg>
      <pc:sldChg chg="modSp del">
        <pc:chgData name="Chris Droessler" userId="625c3661-9d64-47fa-b83c-4b49393bd161" providerId="ADAL" clId="{9F66A07C-42E3-D34A-AA86-CDC0EF5582F9}" dt="2020-01-09T16:37:56.693" v="39" actId="2696"/>
        <pc:sldMkLst>
          <pc:docMk/>
          <pc:sldMk cId="880189499" sldId="673"/>
        </pc:sldMkLst>
        <pc:spChg chg="mod">
          <ac:chgData name="Chris Droessler" userId="625c3661-9d64-47fa-b83c-4b49393bd161" providerId="ADAL" clId="{9F66A07C-42E3-D34A-AA86-CDC0EF5582F9}" dt="2020-01-09T16:33:41.265" v="0"/>
          <ac:spMkLst>
            <pc:docMk/>
            <pc:sldMk cId="880189499" sldId="673"/>
            <ac:spMk id="3" creationId="{C0B44734-EB67-0341-9C2D-F2AB003EDC38}"/>
          </ac:spMkLst>
        </pc:spChg>
        <pc:picChg chg="mod">
          <ac:chgData name="Chris Droessler" userId="625c3661-9d64-47fa-b83c-4b49393bd161" providerId="ADAL" clId="{9F66A07C-42E3-D34A-AA86-CDC0EF5582F9}" dt="2020-01-09T16:33:41.265" v="0"/>
          <ac:picMkLst>
            <pc:docMk/>
            <pc:sldMk cId="880189499" sldId="673"/>
            <ac:picMk id="5" creationId="{154A600F-2A3B-4B45-9654-483CFF25FA60}"/>
          </ac:picMkLst>
        </pc:picChg>
      </pc:sldChg>
      <pc:sldChg chg="del">
        <pc:chgData name="Chris Droessler" userId="625c3661-9d64-47fa-b83c-4b49393bd161" providerId="ADAL" clId="{9F66A07C-42E3-D34A-AA86-CDC0EF5582F9}" dt="2020-01-09T16:37:56.605" v="29" actId="2696"/>
        <pc:sldMkLst>
          <pc:docMk/>
          <pc:sldMk cId="1845352423" sldId="674"/>
        </pc:sldMkLst>
      </pc:sldChg>
      <pc:sldChg chg="modSp del">
        <pc:chgData name="Chris Droessler" userId="625c3661-9d64-47fa-b83c-4b49393bd161" providerId="ADAL" clId="{9F66A07C-42E3-D34A-AA86-CDC0EF5582F9}" dt="2020-01-09T16:38:03.082" v="43" actId="2696"/>
        <pc:sldMkLst>
          <pc:docMk/>
          <pc:sldMk cId="375794531" sldId="676"/>
        </pc:sldMkLst>
        <pc:picChg chg="mod">
          <ac:chgData name="Chris Droessler" userId="625c3661-9d64-47fa-b83c-4b49393bd161" providerId="ADAL" clId="{9F66A07C-42E3-D34A-AA86-CDC0EF5582F9}" dt="2020-01-09T16:33:41.265" v="0"/>
          <ac:picMkLst>
            <pc:docMk/>
            <pc:sldMk cId="375794531" sldId="676"/>
            <ac:picMk id="9" creationId="{B97586CD-663D-194B-9D00-12951D1A1DF2}"/>
          </ac:picMkLst>
        </pc:picChg>
      </pc:sldChg>
      <pc:sldChg chg="del">
        <pc:chgData name="Chris Droessler" userId="625c3661-9d64-47fa-b83c-4b49393bd161" providerId="ADAL" clId="{9F66A07C-42E3-D34A-AA86-CDC0EF5582F9}" dt="2020-01-09T17:06:22.291" v="427" actId="2696"/>
        <pc:sldMkLst>
          <pc:docMk/>
          <pc:sldMk cId="3948723620" sldId="677"/>
        </pc:sldMkLst>
      </pc:sldChg>
      <pc:sldChg chg="del">
        <pc:chgData name="Chris Droessler" userId="625c3661-9d64-47fa-b83c-4b49393bd161" providerId="ADAL" clId="{9F66A07C-42E3-D34A-AA86-CDC0EF5582F9}" dt="2020-01-09T17:06:21.849" v="426" actId="2696"/>
        <pc:sldMkLst>
          <pc:docMk/>
          <pc:sldMk cId="561125537" sldId="678"/>
        </pc:sldMkLst>
      </pc:sldChg>
      <pc:sldChg chg="addSp delSp modSp">
        <pc:chgData name="Chris Droessler" userId="625c3661-9d64-47fa-b83c-4b49393bd161" providerId="ADAL" clId="{9F66A07C-42E3-D34A-AA86-CDC0EF5582F9}" dt="2020-01-09T17:04:19.199" v="402"/>
        <pc:sldMkLst>
          <pc:docMk/>
          <pc:sldMk cId="3804131059" sldId="679"/>
        </pc:sldMkLst>
        <pc:spChg chg="add del mod">
          <ac:chgData name="Chris Droessler" userId="625c3661-9d64-47fa-b83c-4b49393bd161" providerId="ADAL" clId="{9F66A07C-42E3-D34A-AA86-CDC0EF5582F9}" dt="2020-01-09T17:04:19.199" v="402"/>
          <ac:spMkLst>
            <pc:docMk/>
            <pc:sldMk cId="3804131059" sldId="679"/>
            <ac:spMk id="4" creationId="{51D31983-7F82-2F47-9731-1948C7EAF71D}"/>
          </ac:spMkLst>
        </pc:spChg>
        <pc:spChg chg="add del mod">
          <ac:chgData name="Chris Droessler" userId="625c3661-9d64-47fa-b83c-4b49393bd161" providerId="ADAL" clId="{9F66A07C-42E3-D34A-AA86-CDC0EF5582F9}" dt="2020-01-09T17:04:19.199" v="402"/>
          <ac:spMkLst>
            <pc:docMk/>
            <pc:sldMk cId="3804131059" sldId="679"/>
            <ac:spMk id="5" creationId="{D7D412AC-AC64-AA44-B0E1-9BA90D934C84}"/>
          </ac:spMkLst>
        </pc:spChg>
      </pc:sldChg>
      <pc:sldChg chg="addSp modSp modAnim">
        <pc:chgData name="Chris Droessler" userId="625c3661-9d64-47fa-b83c-4b49393bd161" providerId="ADAL" clId="{9F66A07C-42E3-D34A-AA86-CDC0EF5582F9}" dt="2020-01-13T16:50:24.356" v="997" actId="14100"/>
        <pc:sldMkLst>
          <pc:docMk/>
          <pc:sldMk cId="2740154125" sldId="680"/>
        </pc:sldMkLst>
        <pc:spChg chg="mod">
          <ac:chgData name="Chris Droessler" userId="625c3661-9d64-47fa-b83c-4b49393bd161" providerId="ADAL" clId="{9F66A07C-42E3-D34A-AA86-CDC0EF5582F9}" dt="2020-01-09T16:33:41.265" v="0"/>
          <ac:spMkLst>
            <pc:docMk/>
            <pc:sldMk cId="2740154125" sldId="680"/>
            <ac:spMk id="3" creationId="{280E86D7-3E17-AE48-91BC-43C859DD99F4}"/>
          </ac:spMkLst>
        </pc:spChg>
        <pc:spChg chg="add mod">
          <ac:chgData name="Chris Droessler" userId="625c3661-9d64-47fa-b83c-4b49393bd161" providerId="ADAL" clId="{9F66A07C-42E3-D34A-AA86-CDC0EF5582F9}" dt="2020-01-13T16:50:24.356" v="997" actId="14100"/>
          <ac:spMkLst>
            <pc:docMk/>
            <pc:sldMk cId="2740154125" sldId="680"/>
            <ac:spMk id="4" creationId="{BD9DDBA6-7EB8-CB45-8ACA-CC00EF533AE0}"/>
          </ac:spMkLst>
        </pc:spChg>
        <pc:picChg chg="mod">
          <ac:chgData name="Chris Droessler" userId="625c3661-9d64-47fa-b83c-4b49393bd161" providerId="ADAL" clId="{9F66A07C-42E3-D34A-AA86-CDC0EF5582F9}" dt="2020-01-09T16:33:41.265" v="0"/>
          <ac:picMkLst>
            <pc:docMk/>
            <pc:sldMk cId="2740154125" sldId="680"/>
            <ac:picMk id="9" creationId="{87AD5777-8098-5346-A09D-D20E7BE9B725}"/>
          </ac:picMkLst>
        </pc:picChg>
      </pc:sldChg>
      <pc:sldChg chg="addSp delSp modSp modAnim">
        <pc:chgData name="Chris Droessler" userId="625c3661-9d64-47fa-b83c-4b49393bd161" providerId="ADAL" clId="{9F66A07C-42E3-D34A-AA86-CDC0EF5582F9}" dt="2020-01-13T17:02:20.650" v="1099" actId="14100"/>
        <pc:sldMkLst>
          <pc:docMk/>
          <pc:sldMk cId="3136171279" sldId="681"/>
        </pc:sldMkLst>
        <pc:spChg chg="add del mod">
          <ac:chgData name="Chris Droessler" userId="625c3661-9d64-47fa-b83c-4b49393bd161" providerId="ADAL" clId="{9F66A07C-42E3-D34A-AA86-CDC0EF5582F9}" dt="2020-01-13T17:01:29.521" v="1090" actId="478"/>
          <ac:spMkLst>
            <pc:docMk/>
            <pc:sldMk cId="3136171279" sldId="681"/>
            <ac:spMk id="2" creationId="{BD0974D0-3560-7148-9D9F-B94FF12A1097}"/>
          </ac:spMkLst>
        </pc:spChg>
        <pc:spChg chg="add mod">
          <ac:chgData name="Chris Droessler" userId="625c3661-9d64-47fa-b83c-4b49393bd161" providerId="ADAL" clId="{9F66A07C-42E3-D34A-AA86-CDC0EF5582F9}" dt="2020-01-13T17:02:03.475" v="1095" actId="208"/>
          <ac:spMkLst>
            <pc:docMk/>
            <pc:sldMk cId="3136171279" sldId="681"/>
            <ac:spMk id="7" creationId="{DDEFB358-8881-024A-9C2E-F9DB3C58065D}"/>
          </ac:spMkLst>
        </pc:spChg>
        <pc:spChg chg="add mod">
          <ac:chgData name="Chris Droessler" userId="625c3661-9d64-47fa-b83c-4b49393bd161" providerId="ADAL" clId="{9F66A07C-42E3-D34A-AA86-CDC0EF5582F9}" dt="2020-01-13T17:02:20.650" v="1099" actId="14100"/>
          <ac:spMkLst>
            <pc:docMk/>
            <pc:sldMk cId="3136171279" sldId="681"/>
            <ac:spMk id="8" creationId="{E8EA7004-1056-A84A-8EC8-083B0EC02747}"/>
          </ac:spMkLst>
        </pc:spChg>
        <pc:picChg chg="del mod">
          <ac:chgData name="Chris Droessler" userId="625c3661-9d64-47fa-b83c-4b49393bd161" providerId="ADAL" clId="{9F66A07C-42E3-D34A-AA86-CDC0EF5582F9}" dt="2020-01-13T17:01:21.665" v="1086" actId="478"/>
          <ac:picMkLst>
            <pc:docMk/>
            <pc:sldMk cId="3136171279" sldId="681"/>
            <ac:picMk id="5" creationId="{E43BDC89-0699-5544-93AB-4D59BDC8AD6E}"/>
          </ac:picMkLst>
        </pc:picChg>
        <pc:picChg chg="add mod">
          <ac:chgData name="Chris Droessler" userId="625c3661-9d64-47fa-b83c-4b49393bd161" providerId="ADAL" clId="{9F66A07C-42E3-D34A-AA86-CDC0EF5582F9}" dt="2020-01-13T17:01:40.169" v="1091" actId="14100"/>
          <ac:picMkLst>
            <pc:docMk/>
            <pc:sldMk cId="3136171279" sldId="681"/>
            <ac:picMk id="6" creationId="{25F0C2E8-F186-FA4C-9967-E8A02B496352}"/>
          </ac:picMkLst>
        </pc:picChg>
      </pc:sldChg>
      <pc:sldChg chg="del">
        <pc:chgData name="Chris Droessler" userId="625c3661-9d64-47fa-b83c-4b49393bd161" providerId="ADAL" clId="{9F66A07C-42E3-D34A-AA86-CDC0EF5582F9}" dt="2020-01-09T16:38:03.075" v="42" actId="2696"/>
        <pc:sldMkLst>
          <pc:docMk/>
          <pc:sldMk cId="3588130731" sldId="682"/>
        </pc:sldMkLst>
      </pc:sldChg>
      <pc:sldChg chg="modSp del">
        <pc:chgData name="Chris Droessler" userId="625c3661-9d64-47fa-b83c-4b49393bd161" providerId="ADAL" clId="{9F66A07C-42E3-D34A-AA86-CDC0EF5582F9}" dt="2020-01-09T16:38:03.089" v="44" actId="2696"/>
        <pc:sldMkLst>
          <pc:docMk/>
          <pc:sldMk cId="2949219974" sldId="686"/>
        </pc:sldMkLst>
        <pc:picChg chg="mod">
          <ac:chgData name="Chris Droessler" userId="625c3661-9d64-47fa-b83c-4b49393bd161" providerId="ADAL" clId="{9F66A07C-42E3-D34A-AA86-CDC0EF5582F9}" dt="2020-01-09T16:33:41.265" v="0"/>
          <ac:picMkLst>
            <pc:docMk/>
            <pc:sldMk cId="2949219974" sldId="686"/>
            <ac:picMk id="3" creationId="{A4168571-9779-1D43-A03F-F286C073C604}"/>
          </ac:picMkLst>
        </pc:picChg>
      </pc:sldChg>
      <pc:sldChg chg="modSp del">
        <pc:chgData name="Chris Droessler" userId="625c3661-9d64-47fa-b83c-4b49393bd161" providerId="ADAL" clId="{9F66A07C-42E3-D34A-AA86-CDC0EF5582F9}" dt="2020-01-09T16:38:03.096" v="45" actId="2696"/>
        <pc:sldMkLst>
          <pc:docMk/>
          <pc:sldMk cId="256205867" sldId="687"/>
        </pc:sldMkLst>
        <pc:picChg chg="mod">
          <ac:chgData name="Chris Droessler" userId="625c3661-9d64-47fa-b83c-4b49393bd161" providerId="ADAL" clId="{9F66A07C-42E3-D34A-AA86-CDC0EF5582F9}" dt="2020-01-09T16:33:41.265" v="0"/>
          <ac:picMkLst>
            <pc:docMk/>
            <pc:sldMk cId="256205867" sldId="687"/>
            <ac:picMk id="4" creationId="{26C15DFD-C424-9345-8420-D742FDF8FE33}"/>
          </ac:picMkLst>
        </pc:picChg>
      </pc:sldChg>
      <pc:sldChg chg="modSp del">
        <pc:chgData name="Chris Droessler" userId="625c3661-9d64-47fa-b83c-4b49393bd161" providerId="ADAL" clId="{9F66A07C-42E3-D34A-AA86-CDC0EF5582F9}" dt="2020-01-09T16:38:03.102" v="46" actId="2696"/>
        <pc:sldMkLst>
          <pc:docMk/>
          <pc:sldMk cId="1931899030" sldId="688"/>
        </pc:sldMkLst>
        <pc:picChg chg="mod">
          <ac:chgData name="Chris Droessler" userId="625c3661-9d64-47fa-b83c-4b49393bd161" providerId="ADAL" clId="{9F66A07C-42E3-D34A-AA86-CDC0EF5582F9}" dt="2020-01-09T16:33:41.265" v="0"/>
          <ac:picMkLst>
            <pc:docMk/>
            <pc:sldMk cId="1931899030" sldId="688"/>
            <ac:picMk id="3" creationId="{50DB0537-0AFD-EC4D-B9F2-9ADE23E6AFA3}"/>
          </ac:picMkLst>
        </pc:picChg>
      </pc:sldChg>
      <pc:sldChg chg="modSp del">
        <pc:chgData name="Chris Droessler" userId="625c3661-9d64-47fa-b83c-4b49393bd161" providerId="ADAL" clId="{9F66A07C-42E3-D34A-AA86-CDC0EF5582F9}" dt="2020-01-09T17:06:40.538" v="429" actId="2696"/>
        <pc:sldMkLst>
          <pc:docMk/>
          <pc:sldMk cId="859119533" sldId="690"/>
        </pc:sldMkLst>
        <pc:picChg chg="mod">
          <ac:chgData name="Chris Droessler" userId="625c3661-9d64-47fa-b83c-4b49393bd161" providerId="ADAL" clId="{9F66A07C-42E3-D34A-AA86-CDC0EF5582F9}" dt="2020-01-09T16:33:41.265" v="0"/>
          <ac:picMkLst>
            <pc:docMk/>
            <pc:sldMk cId="859119533" sldId="690"/>
            <ac:picMk id="2" creationId="{DEB08E74-6FD5-9545-9649-A2F7CEC52B01}"/>
          </ac:picMkLst>
        </pc:picChg>
      </pc:sldChg>
      <pc:sldChg chg="del">
        <pc:chgData name="Chris Droessler" userId="625c3661-9d64-47fa-b83c-4b49393bd161" providerId="ADAL" clId="{9F66A07C-42E3-D34A-AA86-CDC0EF5582F9}" dt="2020-01-09T16:38:07.307" v="47" actId="2696"/>
        <pc:sldMkLst>
          <pc:docMk/>
          <pc:sldMk cId="2791526154" sldId="691"/>
        </pc:sldMkLst>
      </pc:sldChg>
      <pc:sldChg chg="modSp del">
        <pc:chgData name="Chris Droessler" userId="625c3661-9d64-47fa-b83c-4b49393bd161" providerId="ADAL" clId="{9F66A07C-42E3-D34A-AA86-CDC0EF5582F9}" dt="2020-01-09T16:38:07.313" v="48" actId="2696"/>
        <pc:sldMkLst>
          <pc:docMk/>
          <pc:sldMk cId="1717423471" sldId="692"/>
        </pc:sldMkLst>
        <pc:picChg chg="mod">
          <ac:chgData name="Chris Droessler" userId="625c3661-9d64-47fa-b83c-4b49393bd161" providerId="ADAL" clId="{9F66A07C-42E3-D34A-AA86-CDC0EF5582F9}" dt="2020-01-09T16:33:41.265" v="0"/>
          <ac:picMkLst>
            <pc:docMk/>
            <pc:sldMk cId="1717423471" sldId="692"/>
            <ac:picMk id="3" creationId="{C9618640-D7BD-9840-A240-A195E43AB530}"/>
          </ac:picMkLst>
        </pc:picChg>
      </pc:sldChg>
      <pc:sldChg chg="modSp del">
        <pc:chgData name="Chris Droessler" userId="625c3661-9d64-47fa-b83c-4b49393bd161" providerId="ADAL" clId="{9F66A07C-42E3-D34A-AA86-CDC0EF5582F9}" dt="2020-01-09T16:38:07.319" v="49" actId="2696"/>
        <pc:sldMkLst>
          <pc:docMk/>
          <pc:sldMk cId="3535299361" sldId="693"/>
        </pc:sldMkLst>
        <pc:picChg chg="mod">
          <ac:chgData name="Chris Droessler" userId="625c3661-9d64-47fa-b83c-4b49393bd161" providerId="ADAL" clId="{9F66A07C-42E3-D34A-AA86-CDC0EF5582F9}" dt="2020-01-09T16:33:41.265" v="0"/>
          <ac:picMkLst>
            <pc:docMk/>
            <pc:sldMk cId="3535299361" sldId="693"/>
            <ac:picMk id="2" creationId="{E22B7C5F-05BF-3D4C-B92C-44738B4CA06C}"/>
          </ac:picMkLst>
        </pc:picChg>
        <pc:picChg chg="mod">
          <ac:chgData name="Chris Droessler" userId="625c3661-9d64-47fa-b83c-4b49393bd161" providerId="ADAL" clId="{9F66A07C-42E3-D34A-AA86-CDC0EF5582F9}" dt="2020-01-09T16:33:41.265" v="0"/>
          <ac:picMkLst>
            <pc:docMk/>
            <pc:sldMk cId="3535299361" sldId="693"/>
            <ac:picMk id="5" creationId="{89EE96E0-5A22-404D-8700-E048FC290021}"/>
          </ac:picMkLst>
        </pc:picChg>
      </pc:sldChg>
      <pc:sldChg chg="modSp del">
        <pc:chgData name="Chris Droessler" userId="625c3661-9d64-47fa-b83c-4b49393bd161" providerId="ADAL" clId="{9F66A07C-42E3-D34A-AA86-CDC0EF5582F9}" dt="2020-01-09T16:38:07.325" v="50" actId="2696"/>
        <pc:sldMkLst>
          <pc:docMk/>
          <pc:sldMk cId="1162427880" sldId="694"/>
        </pc:sldMkLst>
        <pc:picChg chg="mod">
          <ac:chgData name="Chris Droessler" userId="625c3661-9d64-47fa-b83c-4b49393bd161" providerId="ADAL" clId="{9F66A07C-42E3-D34A-AA86-CDC0EF5582F9}" dt="2020-01-09T16:33:41.265" v="0"/>
          <ac:picMkLst>
            <pc:docMk/>
            <pc:sldMk cId="1162427880" sldId="694"/>
            <ac:picMk id="3" creationId="{6E6C2058-F717-6A4D-B89B-17A4F688F37F}"/>
          </ac:picMkLst>
        </pc:picChg>
      </pc:sldChg>
      <pc:sldChg chg="modSp del">
        <pc:chgData name="Chris Droessler" userId="625c3661-9d64-47fa-b83c-4b49393bd161" providerId="ADAL" clId="{9F66A07C-42E3-D34A-AA86-CDC0EF5582F9}" dt="2020-01-09T16:38:07.330" v="51" actId="2696"/>
        <pc:sldMkLst>
          <pc:docMk/>
          <pc:sldMk cId="4173704362" sldId="695"/>
        </pc:sldMkLst>
        <pc:picChg chg="mod">
          <ac:chgData name="Chris Droessler" userId="625c3661-9d64-47fa-b83c-4b49393bd161" providerId="ADAL" clId="{9F66A07C-42E3-D34A-AA86-CDC0EF5582F9}" dt="2020-01-09T16:33:41.265" v="0"/>
          <ac:picMkLst>
            <pc:docMk/>
            <pc:sldMk cId="4173704362" sldId="695"/>
            <ac:picMk id="2" creationId="{FC8D2DD8-7EFD-A344-8510-CAFD416F8E9E}"/>
          </ac:picMkLst>
        </pc:picChg>
      </pc:sldChg>
      <pc:sldChg chg="modSp del">
        <pc:chgData name="Chris Droessler" userId="625c3661-9d64-47fa-b83c-4b49393bd161" providerId="ADAL" clId="{9F66A07C-42E3-D34A-AA86-CDC0EF5582F9}" dt="2020-01-09T16:37:56.701" v="40" actId="2696"/>
        <pc:sldMkLst>
          <pc:docMk/>
          <pc:sldMk cId="530140680" sldId="697"/>
        </pc:sldMkLst>
        <pc:picChg chg="mod">
          <ac:chgData name="Chris Droessler" userId="625c3661-9d64-47fa-b83c-4b49393bd161" providerId="ADAL" clId="{9F66A07C-42E3-D34A-AA86-CDC0EF5582F9}" dt="2020-01-09T16:33:41.265" v="0"/>
          <ac:picMkLst>
            <pc:docMk/>
            <pc:sldMk cId="530140680" sldId="697"/>
            <ac:picMk id="3" creationId="{F911D17F-3E23-E84A-A3E6-38F73E857FAA}"/>
          </ac:picMkLst>
        </pc:picChg>
      </pc:sldChg>
      <pc:sldChg chg="modSp del">
        <pc:chgData name="Chris Droessler" userId="625c3661-9d64-47fa-b83c-4b49393bd161" providerId="ADAL" clId="{9F66A07C-42E3-D34A-AA86-CDC0EF5582F9}" dt="2020-01-09T16:37:56.709" v="41" actId="2696"/>
        <pc:sldMkLst>
          <pc:docMk/>
          <pc:sldMk cId="555923657" sldId="698"/>
        </pc:sldMkLst>
        <pc:picChg chg="mod">
          <ac:chgData name="Chris Droessler" userId="625c3661-9d64-47fa-b83c-4b49393bd161" providerId="ADAL" clId="{9F66A07C-42E3-D34A-AA86-CDC0EF5582F9}" dt="2020-01-09T16:33:41.265" v="0"/>
          <ac:picMkLst>
            <pc:docMk/>
            <pc:sldMk cId="555923657" sldId="698"/>
            <ac:picMk id="3" creationId="{0F23F5DC-9A43-9046-A1B1-EE27CB4D1C25}"/>
          </ac:picMkLst>
        </pc:picChg>
      </pc:sldChg>
      <pc:sldChg chg="modSp del">
        <pc:chgData name="Chris Droessler" userId="625c3661-9d64-47fa-b83c-4b49393bd161" providerId="ADAL" clId="{9F66A07C-42E3-D34A-AA86-CDC0EF5582F9}" dt="2020-01-09T17:06:38.699" v="428" actId="2696"/>
        <pc:sldMkLst>
          <pc:docMk/>
          <pc:sldMk cId="1687222541" sldId="699"/>
        </pc:sldMkLst>
        <pc:picChg chg="mod">
          <ac:chgData name="Chris Droessler" userId="625c3661-9d64-47fa-b83c-4b49393bd161" providerId="ADAL" clId="{9F66A07C-42E3-D34A-AA86-CDC0EF5582F9}" dt="2020-01-09T16:33:41.265" v="0"/>
          <ac:picMkLst>
            <pc:docMk/>
            <pc:sldMk cId="1687222541" sldId="699"/>
            <ac:picMk id="2" creationId="{454A3B82-F4F2-6C40-99A1-492D9C6FCF5A}"/>
          </ac:picMkLst>
        </pc:picChg>
      </pc:sldChg>
      <pc:sldChg chg="del">
        <pc:chgData name="Chris Droessler" userId="625c3661-9d64-47fa-b83c-4b49393bd161" providerId="ADAL" clId="{9F66A07C-42E3-D34A-AA86-CDC0EF5582F9}" dt="2020-01-09T16:38:07.336" v="52" actId="2696"/>
        <pc:sldMkLst>
          <pc:docMk/>
          <pc:sldMk cId="2565975212" sldId="701"/>
        </pc:sldMkLst>
      </pc:sldChg>
      <pc:sldChg chg="addSp delSp modSp add del modTransition">
        <pc:chgData name="Chris Droessler" userId="625c3661-9d64-47fa-b83c-4b49393bd161" providerId="ADAL" clId="{9F66A07C-42E3-D34A-AA86-CDC0EF5582F9}" dt="2020-01-09T16:58:36.142" v="291" actId="2696"/>
        <pc:sldMkLst>
          <pc:docMk/>
          <pc:sldMk cId="4215927879" sldId="702"/>
        </pc:sldMkLst>
        <pc:spChg chg="add del mod">
          <ac:chgData name="Chris Droessler" userId="625c3661-9d64-47fa-b83c-4b49393bd161" providerId="ADAL" clId="{9F66A07C-42E3-D34A-AA86-CDC0EF5582F9}" dt="2020-01-09T16:53:34.299" v="174"/>
          <ac:spMkLst>
            <pc:docMk/>
            <pc:sldMk cId="4215927879" sldId="702"/>
            <ac:spMk id="2" creationId="{38CC9AC5-C901-B545-94BF-D66499F52628}"/>
          </ac:spMkLst>
        </pc:spChg>
        <pc:spChg chg="add del mod">
          <ac:chgData name="Chris Droessler" userId="625c3661-9d64-47fa-b83c-4b49393bd161" providerId="ADAL" clId="{9F66A07C-42E3-D34A-AA86-CDC0EF5582F9}" dt="2020-01-09T16:53:34.299" v="174"/>
          <ac:spMkLst>
            <pc:docMk/>
            <pc:sldMk cId="4215927879" sldId="702"/>
            <ac:spMk id="3" creationId="{AFEABC17-6189-3040-862F-02CA1835C3A6}"/>
          </ac:spMkLst>
        </pc:spChg>
        <pc:spChg chg="add del mod">
          <ac:chgData name="Chris Droessler" userId="625c3661-9d64-47fa-b83c-4b49393bd161" providerId="ADAL" clId="{9F66A07C-42E3-D34A-AA86-CDC0EF5582F9}" dt="2020-01-09T16:53:35.219" v="175"/>
          <ac:spMkLst>
            <pc:docMk/>
            <pc:sldMk cId="4215927879" sldId="702"/>
            <ac:spMk id="4" creationId="{7A8D2211-D04C-AC4D-AB0E-BF0FD747A3D9}"/>
          </ac:spMkLst>
        </pc:spChg>
        <pc:spChg chg="add del mod">
          <ac:chgData name="Chris Droessler" userId="625c3661-9d64-47fa-b83c-4b49393bd161" providerId="ADAL" clId="{9F66A07C-42E3-D34A-AA86-CDC0EF5582F9}" dt="2020-01-09T16:53:35.219" v="175"/>
          <ac:spMkLst>
            <pc:docMk/>
            <pc:sldMk cId="4215927879" sldId="702"/>
            <ac:spMk id="5" creationId="{8E4C1D46-3C4D-D04E-9BF8-20BF9B8153B1}"/>
          </ac:spMkLst>
        </pc:spChg>
        <pc:spChg chg="mod">
          <ac:chgData name="Chris Droessler" userId="625c3661-9d64-47fa-b83c-4b49393bd161" providerId="ADAL" clId="{9F66A07C-42E3-D34A-AA86-CDC0EF5582F9}" dt="2020-01-09T16:54:49.693" v="178"/>
          <ac:spMkLst>
            <pc:docMk/>
            <pc:sldMk cId="4215927879" sldId="702"/>
            <ac:spMk id="158" creationId="{00000000-0000-0000-0000-000000000000}"/>
          </ac:spMkLst>
        </pc:spChg>
        <pc:spChg chg="mod">
          <ac:chgData name="Chris Droessler" userId="625c3661-9d64-47fa-b83c-4b49393bd161" providerId="ADAL" clId="{9F66A07C-42E3-D34A-AA86-CDC0EF5582F9}" dt="2020-01-09T16:37:31.783" v="28"/>
          <ac:spMkLst>
            <pc:docMk/>
            <pc:sldMk cId="4215927879" sldId="702"/>
            <ac:spMk id="159" creationId="{00000000-0000-0000-0000-000000000000}"/>
          </ac:spMkLst>
        </pc:spChg>
      </pc:sldChg>
      <pc:sldChg chg="addSp delSp modSp add modTransition modNotesTx">
        <pc:chgData name="Chris Droessler" userId="625c3661-9d64-47fa-b83c-4b49393bd161" providerId="ADAL" clId="{9F66A07C-42E3-D34A-AA86-CDC0EF5582F9}" dt="2020-01-13T16:46:13.742" v="958" actId="20577"/>
        <pc:sldMkLst>
          <pc:docMk/>
          <pc:sldMk cId="2815973237" sldId="703"/>
        </pc:sldMkLst>
        <pc:spChg chg="add del mod">
          <ac:chgData name="Chris Droessler" userId="625c3661-9d64-47fa-b83c-4b49393bd161" providerId="ADAL" clId="{9F66A07C-42E3-D34A-AA86-CDC0EF5582F9}" dt="2020-01-09T16:59:20.079" v="302"/>
          <ac:spMkLst>
            <pc:docMk/>
            <pc:sldMk cId="2815973237" sldId="703"/>
            <ac:spMk id="2" creationId="{416DBEE3-B7C4-FD47-8872-5BD040404544}"/>
          </ac:spMkLst>
        </pc:spChg>
        <pc:spChg chg="add del mod">
          <ac:chgData name="Chris Droessler" userId="625c3661-9d64-47fa-b83c-4b49393bd161" providerId="ADAL" clId="{9F66A07C-42E3-D34A-AA86-CDC0EF5582F9}" dt="2020-01-09T16:59:20.079" v="302"/>
          <ac:spMkLst>
            <pc:docMk/>
            <pc:sldMk cId="2815973237" sldId="703"/>
            <ac:spMk id="3" creationId="{B7755CDB-918B-5944-9218-6B0FA6A6E1F1}"/>
          </ac:spMkLst>
        </pc:spChg>
        <pc:spChg chg="add del mod">
          <ac:chgData name="Chris Droessler" userId="625c3661-9d64-47fa-b83c-4b49393bd161" providerId="ADAL" clId="{9F66A07C-42E3-D34A-AA86-CDC0EF5582F9}" dt="2020-01-09T16:59:20.678" v="303"/>
          <ac:spMkLst>
            <pc:docMk/>
            <pc:sldMk cId="2815973237" sldId="703"/>
            <ac:spMk id="4" creationId="{CFA59A6B-6A3C-7E4E-8370-DFE14DAFC302}"/>
          </ac:spMkLst>
        </pc:spChg>
        <pc:spChg chg="add del mod">
          <ac:chgData name="Chris Droessler" userId="625c3661-9d64-47fa-b83c-4b49393bd161" providerId="ADAL" clId="{9F66A07C-42E3-D34A-AA86-CDC0EF5582F9}" dt="2020-01-09T16:59:20.678" v="303"/>
          <ac:spMkLst>
            <pc:docMk/>
            <pc:sldMk cId="2815973237" sldId="703"/>
            <ac:spMk id="5" creationId="{BFE47748-5823-4446-B740-424E23866236}"/>
          </ac:spMkLst>
        </pc:spChg>
        <pc:spChg chg="add del mod">
          <ac:chgData name="Chris Droessler" userId="625c3661-9d64-47fa-b83c-4b49393bd161" providerId="ADAL" clId="{9F66A07C-42E3-D34A-AA86-CDC0EF5582F9}" dt="2020-01-09T16:59:20.870" v="304"/>
          <ac:spMkLst>
            <pc:docMk/>
            <pc:sldMk cId="2815973237" sldId="703"/>
            <ac:spMk id="6" creationId="{D068D320-CF63-4141-9366-EACB595C2BA7}"/>
          </ac:spMkLst>
        </pc:spChg>
        <pc:spChg chg="add del mod">
          <ac:chgData name="Chris Droessler" userId="625c3661-9d64-47fa-b83c-4b49393bd161" providerId="ADAL" clId="{9F66A07C-42E3-D34A-AA86-CDC0EF5582F9}" dt="2020-01-09T16:59:20.870" v="304"/>
          <ac:spMkLst>
            <pc:docMk/>
            <pc:sldMk cId="2815973237" sldId="703"/>
            <ac:spMk id="7" creationId="{8265670E-A1C4-6443-A804-DAAF48B34857}"/>
          </ac:spMkLst>
        </pc:spChg>
        <pc:spChg chg="add del mod">
          <ac:chgData name="Chris Droessler" userId="625c3661-9d64-47fa-b83c-4b49393bd161" providerId="ADAL" clId="{9F66A07C-42E3-D34A-AA86-CDC0EF5582F9}" dt="2020-01-09T17:00:15.256" v="309"/>
          <ac:spMkLst>
            <pc:docMk/>
            <pc:sldMk cId="2815973237" sldId="703"/>
            <ac:spMk id="8" creationId="{42255884-457D-2D47-A245-931988E59DA3}"/>
          </ac:spMkLst>
        </pc:spChg>
        <pc:spChg chg="add del mod">
          <ac:chgData name="Chris Droessler" userId="625c3661-9d64-47fa-b83c-4b49393bd161" providerId="ADAL" clId="{9F66A07C-42E3-D34A-AA86-CDC0EF5582F9}" dt="2020-01-09T17:00:15.256" v="309"/>
          <ac:spMkLst>
            <pc:docMk/>
            <pc:sldMk cId="2815973237" sldId="703"/>
            <ac:spMk id="9" creationId="{A31D64DB-62CF-134D-9996-52B2100E390B}"/>
          </ac:spMkLst>
        </pc:spChg>
        <pc:spChg chg="add del mod">
          <ac:chgData name="Chris Droessler" userId="625c3661-9d64-47fa-b83c-4b49393bd161" providerId="ADAL" clId="{9F66A07C-42E3-D34A-AA86-CDC0EF5582F9}" dt="2020-01-09T17:00:15.839" v="310"/>
          <ac:spMkLst>
            <pc:docMk/>
            <pc:sldMk cId="2815973237" sldId="703"/>
            <ac:spMk id="10" creationId="{5305AFF2-BAA3-D948-A5F4-9F448A0246EB}"/>
          </ac:spMkLst>
        </pc:spChg>
        <pc:spChg chg="add del mod">
          <ac:chgData name="Chris Droessler" userId="625c3661-9d64-47fa-b83c-4b49393bd161" providerId="ADAL" clId="{9F66A07C-42E3-D34A-AA86-CDC0EF5582F9}" dt="2020-01-09T17:00:15.839" v="310"/>
          <ac:spMkLst>
            <pc:docMk/>
            <pc:sldMk cId="2815973237" sldId="703"/>
            <ac:spMk id="11" creationId="{F9F4A502-C5EA-804E-B3AA-A7D7C293AC3C}"/>
          </ac:spMkLst>
        </pc:spChg>
        <pc:spChg chg="add del mod">
          <ac:chgData name="Chris Droessler" userId="625c3661-9d64-47fa-b83c-4b49393bd161" providerId="ADAL" clId="{9F66A07C-42E3-D34A-AA86-CDC0EF5582F9}" dt="2020-01-09T17:00:16.023" v="311"/>
          <ac:spMkLst>
            <pc:docMk/>
            <pc:sldMk cId="2815973237" sldId="703"/>
            <ac:spMk id="12" creationId="{16A28AFB-B179-9C41-A577-B1DFDE945E37}"/>
          </ac:spMkLst>
        </pc:spChg>
        <pc:spChg chg="add del mod">
          <ac:chgData name="Chris Droessler" userId="625c3661-9d64-47fa-b83c-4b49393bd161" providerId="ADAL" clId="{9F66A07C-42E3-D34A-AA86-CDC0EF5582F9}" dt="2020-01-09T17:00:16.023" v="311"/>
          <ac:spMkLst>
            <pc:docMk/>
            <pc:sldMk cId="2815973237" sldId="703"/>
            <ac:spMk id="13" creationId="{F7445079-B804-D64B-93A8-842EAA96EB71}"/>
          </ac:spMkLst>
        </pc:spChg>
        <pc:spChg chg="mod">
          <ac:chgData name="Chris Droessler" userId="625c3661-9d64-47fa-b83c-4b49393bd161" providerId="ADAL" clId="{9F66A07C-42E3-D34A-AA86-CDC0EF5582F9}" dt="2020-01-09T16:38:32.763" v="54" actId="27636"/>
          <ac:spMkLst>
            <pc:docMk/>
            <pc:sldMk cId="2815973237" sldId="703"/>
            <ac:spMk id="157" creationId="{00000000-0000-0000-0000-000000000000}"/>
          </ac:spMkLst>
        </pc:spChg>
        <pc:spChg chg="mod">
          <ac:chgData name="Chris Droessler" userId="625c3661-9d64-47fa-b83c-4b49393bd161" providerId="ADAL" clId="{9F66A07C-42E3-D34A-AA86-CDC0EF5582F9}" dt="2020-01-13T16:46:13.742" v="958" actId="20577"/>
          <ac:spMkLst>
            <pc:docMk/>
            <pc:sldMk cId="2815973237" sldId="703"/>
            <ac:spMk id="158" creationId="{00000000-0000-0000-0000-000000000000}"/>
          </ac:spMkLst>
        </pc:spChg>
        <pc:spChg chg="mod">
          <ac:chgData name="Chris Droessler" userId="625c3661-9d64-47fa-b83c-4b49393bd161" providerId="ADAL" clId="{9F66A07C-42E3-D34A-AA86-CDC0EF5582F9}" dt="2020-01-09T16:37:31.783" v="28"/>
          <ac:spMkLst>
            <pc:docMk/>
            <pc:sldMk cId="2815973237" sldId="703"/>
            <ac:spMk id="159" creationId="{00000000-0000-0000-0000-000000000000}"/>
          </ac:spMkLst>
        </pc:spChg>
      </pc:sldChg>
      <pc:sldChg chg="addSp delSp modSp add modTransition">
        <pc:chgData name="Chris Droessler" userId="625c3661-9d64-47fa-b83c-4b49393bd161" providerId="ADAL" clId="{9F66A07C-42E3-D34A-AA86-CDC0EF5582F9}" dt="2020-01-10T14:11:23.027" v="584" actId="20577"/>
        <pc:sldMkLst>
          <pc:docMk/>
          <pc:sldMk cId="3749445932" sldId="704"/>
        </pc:sldMkLst>
        <pc:spChg chg="mod">
          <ac:chgData name="Chris Droessler" userId="625c3661-9d64-47fa-b83c-4b49393bd161" providerId="ADAL" clId="{9F66A07C-42E3-D34A-AA86-CDC0EF5582F9}" dt="2020-01-10T14:11:23.027" v="584" actId="20577"/>
          <ac:spMkLst>
            <pc:docMk/>
            <pc:sldMk cId="3749445932" sldId="704"/>
            <ac:spMk id="3" creationId="{420FD414-E693-9242-9A7C-AEF4082D6A0C}"/>
          </ac:spMkLst>
        </pc:spChg>
        <pc:spChg chg="add del mod">
          <ac:chgData name="Chris Droessler" userId="625c3661-9d64-47fa-b83c-4b49393bd161" providerId="ADAL" clId="{9F66A07C-42E3-D34A-AA86-CDC0EF5582F9}" dt="2020-01-09T17:00:28" v="312"/>
          <ac:spMkLst>
            <pc:docMk/>
            <pc:sldMk cId="3749445932" sldId="704"/>
            <ac:spMk id="4" creationId="{5781E44B-9847-0346-815D-499BFBDDCBDE}"/>
          </ac:spMkLst>
        </pc:spChg>
        <pc:spChg chg="add del mod">
          <ac:chgData name="Chris Droessler" userId="625c3661-9d64-47fa-b83c-4b49393bd161" providerId="ADAL" clId="{9F66A07C-42E3-D34A-AA86-CDC0EF5582F9}" dt="2020-01-09T17:00:28" v="312"/>
          <ac:spMkLst>
            <pc:docMk/>
            <pc:sldMk cId="3749445932" sldId="704"/>
            <ac:spMk id="5" creationId="{C2FDC06E-8831-AE4C-ABC9-A2149CF79C0B}"/>
          </ac:spMkLst>
        </pc:spChg>
        <pc:spChg chg="add del mod">
          <ac:chgData name="Chris Droessler" userId="625c3661-9d64-47fa-b83c-4b49393bd161" providerId="ADAL" clId="{9F66A07C-42E3-D34A-AA86-CDC0EF5582F9}" dt="2020-01-09T17:00:28.608" v="313"/>
          <ac:spMkLst>
            <pc:docMk/>
            <pc:sldMk cId="3749445932" sldId="704"/>
            <ac:spMk id="6" creationId="{E85CAFA3-236B-974B-BA1D-E9D7D4BE78AA}"/>
          </ac:spMkLst>
        </pc:spChg>
        <pc:spChg chg="add del mod">
          <ac:chgData name="Chris Droessler" userId="625c3661-9d64-47fa-b83c-4b49393bd161" providerId="ADAL" clId="{9F66A07C-42E3-D34A-AA86-CDC0EF5582F9}" dt="2020-01-09T17:00:28.608" v="313"/>
          <ac:spMkLst>
            <pc:docMk/>
            <pc:sldMk cId="3749445932" sldId="704"/>
            <ac:spMk id="7" creationId="{6208186B-BD9F-2C41-A93C-3AAF26373EB3}"/>
          </ac:spMkLst>
        </pc:spChg>
      </pc:sldChg>
      <pc:sldChg chg="addSp delSp modSp add modTransition modNotesTx">
        <pc:chgData name="Chris Droessler" userId="625c3661-9d64-47fa-b83c-4b49393bd161" providerId="ADAL" clId="{9F66A07C-42E3-D34A-AA86-CDC0EF5582F9}" dt="2020-01-13T16:51:50.625" v="1067" actId="20577"/>
        <pc:sldMkLst>
          <pc:docMk/>
          <pc:sldMk cId="3121605373" sldId="705"/>
        </pc:sldMkLst>
        <pc:spChg chg="mod">
          <ac:chgData name="Chris Droessler" userId="625c3661-9d64-47fa-b83c-4b49393bd161" providerId="ADAL" clId="{9F66A07C-42E3-D34A-AA86-CDC0EF5582F9}" dt="2020-01-13T16:48:30.067" v="994" actId="20577"/>
          <ac:spMkLst>
            <pc:docMk/>
            <pc:sldMk cId="3121605373" sldId="705"/>
            <ac:spMk id="3" creationId="{B655E33F-579A-5E41-89CA-554A9C87B15D}"/>
          </ac:spMkLst>
        </pc:spChg>
        <pc:spChg chg="add del mod">
          <ac:chgData name="Chris Droessler" userId="625c3661-9d64-47fa-b83c-4b49393bd161" providerId="ADAL" clId="{9F66A07C-42E3-D34A-AA86-CDC0EF5582F9}" dt="2020-01-09T17:03:38.693" v="392"/>
          <ac:spMkLst>
            <pc:docMk/>
            <pc:sldMk cId="3121605373" sldId="705"/>
            <ac:spMk id="6" creationId="{F3643225-1C74-CC41-8118-9A3FA1C57819}"/>
          </ac:spMkLst>
        </pc:spChg>
        <pc:spChg chg="add del mod">
          <ac:chgData name="Chris Droessler" userId="625c3661-9d64-47fa-b83c-4b49393bd161" providerId="ADAL" clId="{9F66A07C-42E3-D34A-AA86-CDC0EF5582F9}" dt="2020-01-09T17:03:38.693" v="392"/>
          <ac:spMkLst>
            <pc:docMk/>
            <pc:sldMk cId="3121605373" sldId="705"/>
            <ac:spMk id="7" creationId="{5797B76F-11A8-344C-973C-802F9D58B73A}"/>
          </ac:spMkLst>
        </pc:spChg>
        <pc:picChg chg="add mod">
          <ac:chgData name="Chris Droessler" userId="625c3661-9d64-47fa-b83c-4b49393bd161" providerId="ADAL" clId="{9F66A07C-42E3-D34A-AA86-CDC0EF5582F9}" dt="2020-01-13T16:48:14.433" v="975" actId="14100"/>
          <ac:picMkLst>
            <pc:docMk/>
            <pc:sldMk cId="3121605373" sldId="705"/>
            <ac:picMk id="5" creationId="{5AC7A153-D452-BE44-8FFF-583AE4020D1D}"/>
          </ac:picMkLst>
        </pc:picChg>
      </pc:sldChg>
      <pc:sldChg chg="addSp delSp modSp add modTransition">
        <pc:chgData name="Chris Droessler" userId="625c3661-9d64-47fa-b83c-4b49393bd161" providerId="ADAL" clId="{9F66A07C-42E3-D34A-AA86-CDC0EF5582F9}" dt="2020-01-13T16:54:17.082" v="1084"/>
        <pc:sldMkLst>
          <pc:docMk/>
          <pc:sldMk cId="372870561" sldId="706"/>
        </pc:sldMkLst>
        <pc:spChg chg="mod">
          <ac:chgData name="Chris Droessler" userId="625c3661-9d64-47fa-b83c-4b49393bd161" providerId="ADAL" clId="{9F66A07C-42E3-D34A-AA86-CDC0EF5582F9}" dt="2020-01-13T16:54:17.082" v="1084"/>
          <ac:spMkLst>
            <pc:docMk/>
            <pc:sldMk cId="372870561" sldId="706"/>
            <ac:spMk id="3" creationId="{420FD414-E693-9242-9A7C-AEF4082D6A0C}"/>
          </ac:spMkLst>
        </pc:spChg>
        <pc:spChg chg="add del mod">
          <ac:chgData name="Chris Droessler" userId="625c3661-9d64-47fa-b83c-4b49393bd161" providerId="ADAL" clId="{9F66A07C-42E3-D34A-AA86-CDC0EF5582F9}" dt="2020-01-09T17:03:49.134" v="395"/>
          <ac:spMkLst>
            <pc:docMk/>
            <pc:sldMk cId="372870561" sldId="706"/>
            <ac:spMk id="4" creationId="{E557926C-96F9-EC43-94E0-6A51C3805E8A}"/>
          </ac:spMkLst>
        </pc:spChg>
        <pc:spChg chg="add del mod">
          <ac:chgData name="Chris Droessler" userId="625c3661-9d64-47fa-b83c-4b49393bd161" providerId="ADAL" clId="{9F66A07C-42E3-D34A-AA86-CDC0EF5582F9}" dt="2020-01-09T17:03:49.134" v="395"/>
          <ac:spMkLst>
            <pc:docMk/>
            <pc:sldMk cId="372870561" sldId="706"/>
            <ac:spMk id="5" creationId="{18BE4D8C-C507-C84E-8540-E8D15EC0768B}"/>
          </ac:spMkLst>
        </pc:spChg>
        <pc:spChg chg="add del mod">
          <ac:chgData name="Chris Droessler" userId="625c3661-9d64-47fa-b83c-4b49393bd161" providerId="ADAL" clId="{9F66A07C-42E3-D34A-AA86-CDC0EF5582F9}" dt="2020-01-09T17:03:49.509" v="396"/>
          <ac:spMkLst>
            <pc:docMk/>
            <pc:sldMk cId="372870561" sldId="706"/>
            <ac:spMk id="6" creationId="{542CD693-DCE0-AE45-9AE5-F3A6858E27DD}"/>
          </ac:spMkLst>
        </pc:spChg>
        <pc:spChg chg="add del mod">
          <ac:chgData name="Chris Droessler" userId="625c3661-9d64-47fa-b83c-4b49393bd161" providerId="ADAL" clId="{9F66A07C-42E3-D34A-AA86-CDC0EF5582F9}" dt="2020-01-09T17:03:49.509" v="396"/>
          <ac:spMkLst>
            <pc:docMk/>
            <pc:sldMk cId="372870561" sldId="706"/>
            <ac:spMk id="7" creationId="{22DB5698-A634-E04A-A8DE-4E7272312BFD}"/>
          </ac:spMkLst>
        </pc:spChg>
      </pc:sldChg>
      <pc:sldChg chg="modSp add">
        <pc:chgData name="Chris Droessler" userId="625c3661-9d64-47fa-b83c-4b49393bd161" providerId="ADAL" clId="{9F66A07C-42E3-D34A-AA86-CDC0EF5582F9}" dt="2020-01-09T16:51:42.546" v="159"/>
        <pc:sldMkLst>
          <pc:docMk/>
          <pc:sldMk cId="235505661" sldId="707"/>
        </pc:sldMkLst>
        <pc:spChg chg="mod">
          <ac:chgData name="Chris Droessler" userId="625c3661-9d64-47fa-b83c-4b49393bd161" providerId="ADAL" clId="{9F66A07C-42E3-D34A-AA86-CDC0EF5582F9}" dt="2020-01-09T16:51:42.546" v="159"/>
          <ac:spMkLst>
            <pc:docMk/>
            <pc:sldMk cId="235505661" sldId="707"/>
            <ac:spMk id="4" creationId="{00000000-0000-0000-0000-000000000000}"/>
          </ac:spMkLst>
        </pc:spChg>
      </pc:sldChg>
      <pc:sldChg chg="modSp add modNotesTx">
        <pc:chgData name="Chris Droessler" userId="625c3661-9d64-47fa-b83c-4b49393bd161" providerId="ADAL" clId="{9F66A07C-42E3-D34A-AA86-CDC0EF5582F9}" dt="2020-01-13T17:14:15.489" v="1169" actId="20577"/>
        <pc:sldMkLst>
          <pc:docMk/>
          <pc:sldMk cId="4253841091" sldId="708"/>
        </pc:sldMkLst>
        <pc:spChg chg="mod">
          <ac:chgData name="Chris Droessler" userId="625c3661-9d64-47fa-b83c-4b49393bd161" providerId="ADAL" clId="{9F66A07C-42E3-D34A-AA86-CDC0EF5582F9}" dt="2020-01-13T16:38:45.048" v="725" actId="20577"/>
          <ac:spMkLst>
            <pc:docMk/>
            <pc:sldMk cId="4253841091" sldId="708"/>
            <ac:spMk id="157" creationId="{00000000-0000-0000-0000-000000000000}"/>
          </ac:spMkLst>
        </pc:spChg>
        <pc:spChg chg="mod">
          <ac:chgData name="Chris Droessler" userId="625c3661-9d64-47fa-b83c-4b49393bd161" providerId="ADAL" clId="{9F66A07C-42E3-D34A-AA86-CDC0EF5582F9}" dt="2020-01-13T17:14:15.489" v="1169" actId="20577"/>
          <ac:spMkLst>
            <pc:docMk/>
            <pc:sldMk cId="4253841091" sldId="708"/>
            <ac:spMk id="158" creationId="{00000000-0000-0000-0000-000000000000}"/>
          </ac:spMkLst>
        </pc:spChg>
      </pc:sldChg>
      <pc:sldMasterChg chg="modSp modSldLayout">
        <pc:chgData name="Chris Droessler" userId="625c3661-9d64-47fa-b83c-4b49393bd161" providerId="ADAL" clId="{9F66A07C-42E3-D34A-AA86-CDC0EF5582F9}" dt="2020-01-09T16:35:56.635" v="27" actId="14100"/>
        <pc:sldMasterMkLst>
          <pc:docMk/>
          <pc:sldMasterMk cId="2999785688" sldId="2147483648"/>
        </pc:sldMasterMkLst>
        <pc:spChg chg="mod">
          <ac:chgData name="Chris Droessler" userId="625c3661-9d64-47fa-b83c-4b49393bd161" providerId="ADAL" clId="{9F66A07C-42E3-D34A-AA86-CDC0EF5582F9}" dt="2020-01-09T16:33:41.265" v="0"/>
          <ac:spMkLst>
            <pc:docMk/>
            <pc:sldMasterMk cId="2999785688" sldId="2147483648"/>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ac:spMk id="3" creationId="{00000000-0000-0000-0000-000000000000}"/>
          </ac:spMkLst>
        </pc:spChg>
        <pc:sldLayoutChg chg="modSp">
          <pc:chgData name="Chris Droessler" userId="625c3661-9d64-47fa-b83c-4b49393bd161" providerId="ADAL" clId="{9F66A07C-42E3-D34A-AA86-CDC0EF5582F9}" dt="2020-01-09T16:35:05.106" v="23" actId="14100"/>
          <pc:sldLayoutMkLst>
            <pc:docMk/>
            <pc:sldMasterMk cId="2999785688" sldId="2147483648"/>
            <pc:sldLayoutMk cId="813769049" sldId="2147483649"/>
          </pc:sldLayoutMkLst>
          <pc:spChg chg="mod">
            <ac:chgData name="Chris Droessler" userId="625c3661-9d64-47fa-b83c-4b49393bd161" providerId="ADAL" clId="{9F66A07C-42E3-D34A-AA86-CDC0EF5582F9}" dt="2020-01-09T16:33:41.265" v="0"/>
            <ac:spMkLst>
              <pc:docMk/>
              <pc:sldMasterMk cId="2999785688" sldId="2147483648"/>
              <pc:sldLayoutMk cId="813769049" sldId="214748364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9" creationId="{00000000-0000-0000-0000-000000000000}"/>
            </ac:spMkLst>
          </pc:spChg>
          <pc:picChg chg="mod">
            <ac:chgData name="Chris Droessler" userId="625c3661-9d64-47fa-b83c-4b49393bd161" providerId="ADAL" clId="{9F66A07C-42E3-D34A-AA86-CDC0EF5582F9}" dt="2020-01-09T16:35:05.106" v="23" actId="14100"/>
            <ac:picMkLst>
              <pc:docMk/>
              <pc:sldMasterMk cId="2999785688" sldId="2147483648"/>
              <pc:sldLayoutMk cId="813769049" sldId="2147483649"/>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813769049" sldId="2147483649"/>
              <ac:cxnSpMk id="10" creationId="{00000000-0000-0000-0000-000000000000}"/>
            </ac:cxnSpMkLst>
          </pc:cxnChg>
        </pc:sldLayoutChg>
        <pc:sldLayoutChg chg="modSp">
          <pc:chgData name="Chris Droessler" userId="625c3661-9d64-47fa-b83c-4b49393bd161" providerId="ADAL" clId="{9F66A07C-42E3-D34A-AA86-CDC0EF5582F9}" dt="2020-01-09T16:35:24.754" v="24" actId="14100"/>
          <pc:sldLayoutMkLst>
            <pc:docMk/>
            <pc:sldMasterMk cId="2999785688" sldId="2147483648"/>
            <pc:sldLayoutMk cId="2476938013" sldId="2147483650"/>
          </pc:sldLayoutMkLst>
          <pc:spChg chg="mod">
            <ac:chgData name="Chris Droessler" userId="625c3661-9d64-47fa-b83c-4b49393bd161" providerId="ADAL" clId="{9F66A07C-42E3-D34A-AA86-CDC0EF5582F9}" dt="2020-01-09T16:33:41.265" v="0"/>
            <ac:spMkLst>
              <pc:docMk/>
              <pc:sldMasterMk cId="2999785688" sldId="2147483648"/>
              <pc:sldLayoutMk cId="2476938013" sldId="2147483650"/>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476938013" sldId="2147483650"/>
              <ac:spMk id="9" creationId="{00000000-0000-0000-0000-000000000000}"/>
            </ac:spMkLst>
          </pc:spChg>
          <pc:picChg chg="mod">
            <ac:chgData name="Chris Droessler" userId="625c3661-9d64-47fa-b83c-4b49393bd161" providerId="ADAL" clId="{9F66A07C-42E3-D34A-AA86-CDC0EF5582F9}" dt="2020-01-09T16:35:24.754" v="24" actId="14100"/>
            <ac:picMkLst>
              <pc:docMk/>
              <pc:sldMasterMk cId="2999785688" sldId="2147483648"/>
              <pc:sldLayoutMk cId="2476938013" sldId="2147483650"/>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476938013" sldId="2147483650"/>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181749020" sldId="2147483651"/>
          </pc:sldLayoutMkLst>
          <pc:spChg chg="mod">
            <ac:chgData name="Chris Droessler" userId="625c3661-9d64-47fa-b83c-4b49393bd161" providerId="ADAL" clId="{9F66A07C-42E3-D34A-AA86-CDC0EF5582F9}" dt="2020-01-09T16:33:41.265" v="0"/>
            <ac:spMkLst>
              <pc:docMk/>
              <pc:sldMasterMk cId="2999785688" sldId="2147483648"/>
              <pc:sldLayoutMk cId="181749020" sldId="2147483651"/>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9"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181749020" sldId="2147483651"/>
              <ac:picMk id="10" creationId="{00000000-0000-0000-0000-000000000000}"/>
            </ac:picMkLst>
          </pc:picChg>
        </pc:sldLayoutChg>
        <pc:sldLayoutChg chg="modSp">
          <pc:chgData name="Chris Droessler" userId="625c3661-9d64-47fa-b83c-4b49393bd161" providerId="ADAL" clId="{9F66A07C-42E3-D34A-AA86-CDC0EF5582F9}" dt="2020-01-09T16:35:40.626" v="25" actId="14100"/>
          <pc:sldLayoutMkLst>
            <pc:docMk/>
            <pc:sldMasterMk cId="2999785688" sldId="2147483648"/>
            <pc:sldLayoutMk cId="3620936448" sldId="2147483652"/>
          </pc:sldLayoutMkLst>
          <pc:spChg chg="mod">
            <ac:chgData name="Chris Droessler" userId="625c3661-9d64-47fa-b83c-4b49393bd161" providerId="ADAL" clId="{9F66A07C-42E3-D34A-AA86-CDC0EF5582F9}" dt="2020-01-09T16:33:41.265" v="0"/>
            <ac:spMkLst>
              <pc:docMk/>
              <pc:sldMasterMk cId="2999785688" sldId="2147483648"/>
              <pc:sldLayoutMk cId="3620936448" sldId="2147483652"/>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4" creationId="{00000000-0000-0000-0000-000000000000}"/>
            </ac:spMkLst>
          </pc:spChg>
          <pc:picChg chg="mod">
            <ac:chgData name="Chris Droessler" userId="625c3661-9d64-47fa-b83c-4b49393bd161" providerId="ADAL" clId="{9F66A07C-42E3-D34A-AA86-CDC0EF5582F9}" dt="2020-01-09T16:35:40.626" v="25" actId="14100"/>
            <ac:picMkLst>
              <pc:docMk/>
              <pc:sldMasterMk cId="2999785688" sldId="2147483648"/>
              <pc:sldLayoutMk cId="3620936448" sldId="2147483652"/>
              <ac:picMk id="12"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3620936448" sldId="2147483652"/>
              <ac:cxnSpMk id="14" creationId="{00000000-0000-0000-0000-000000000000}"/>
            </ac:cxnSpMkLst>
          </pc:cxnChg>
        </pc:sldLayoutChg>
        <pc:sldLayoutChg chg="modSp">
          <pc:chgData name="Chris Droessler" userId="625c3661-9d64-47fa-b83c-4b49393bd161" providerId="ADAL" clId="{9F66A07C-42E3-D34A-AA86-CDC0EF5582F9}" dt="2020-01-09T16:35:48.619" v="26" actId="14100"/>
          <pc:sldLayoutMkLst>
            <pc:docMk/>
            <pc:sldMasterMk cId="2999785688" sldId="2147483648"/>
            <pc:sldLayoutMk cId="1429955895" sldId="2147483653"/>
          </pc:sldLayoutMkLst>
          <pc:spChg chg="mod">
            <ac:chgData name="Chris Droessler" userId="625c3661-9d64-47fa-b83c-4b49393bd161" providerId="ADAL" clId="{9F66A07C-42E3-D34A-AA86-CDC0EF5582F9}" dt="2020-01-09T16:33:41.265" v="0"/>
            <ac:spMkLst>
              <pc:docMk/>
              <pc:sldMasterMk cId="2999785688" sldId="2147483648"/>
              <pc:sldLayoutMk cId="1429955895" sldId="2147483653"/>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15" creationId="{00000000-0000-0000-0000-000000000000}"/>
            </ac:spMkLst>
          </pc:spChg>
          <pc:picChg chg="mod">
            <ac:chgData name="Chris Droessler" userId="625c3661-9d64-47fa-b83c-4b49393bd161" providerId="ADAL" clId="{9F66A07C-42E3-D34A-AA86-CDC0EF5582F9}" dt="2020-01-09T16:35:48.619" v="26" actId="14100"/>
            <ac:picMkLst>
              <pc:docMk/>
              <pc:sldMasterMk cId="2999785688" sldId="2147483648"/>
              <pc:sldLayoutMk cId="1429955895" sldId="2147483653"/>
              <ac:picMk id="16"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1429955895" sldId="2147483653"/>
              <ac:cxnSpMk id="14" creationId="{00000000-0000-0000-0000-000000000000}"/>
            </ac:cxnSpMkLst>
          </pc:cxnChg>
        </pc:sldLayoutChg>
        <pc:sldLayoutChg chg="modSp">
          <pc:chgData name="Chris Droessler" userId="625c3661-9d64-47fa-b83c-4b49393bd161" providerId="ADAL" clId="{9F66A07C-42E3-D34A-AA86-CDC0EF5582F9}" dt="2020-01-09T16:35:56.635" v="27" actId="14100"/>
          <pc:sldLayoutMkLst>
            <pc:docMk/>
            <pc:sldMasterMk cId="2999785688" sldId="2147483648"/>
            <pc:sldLayoutMk cId="4137827336" sldId="2147483654"/>
          </pc:sldLayoutMkLst>
          <pc:spChg chg="mod">
            <ac:chgData name="Chris Droessler" userId="625c3661-9d64-47fa-b83c-4b49393bd161" providerId="ADAL" clId="{9F66A07C-42E3-D34A-AA86-CDC0EF5582F9}" dt="2020-01-09T16:33:41.265" v="0"/>
            <ac:spMkLst>
              <pc:docMk/>
              <pc:sldMasterMk cId="2999785688" sldId="2147483648"/>
              <pc:sldLayoutMk cId="4137827336" sldId="2147483654"/>
              <ac:spMk id="12" creationId="{00000000-0000-0000-0000-000000000000}"/>
            </ac:spMkLst>
          </pc:spChg>
          <pc:picChg chg="mod">
            <ac:chgData name="Chris Droessler" userId="625c3661-9d64-47fa-b83c-4b49393bd161" providerId="ADAL" clId="{9F66A07C-42E3-D34A-AA86-CDC0EF5582F9}" dt="2020-01-09T16:35:56.635" v="27" actId="14100"/>
            <ac:picMkLst>
              <pc:docMk/>
              <pc:sldMasterMk cId="2999785688" sldId="2147483648"/>
              <pc:sldLayoutMk cId="4137827336" sldId="2147483654"/>
              <ac:picMk id="13"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4137827336" sldId="2147483654"/>
              <ac:cxnSpMk id="14"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752020858" sldId="2147483656"/>
          </pc:sldLayoutMkLst>
          <pc:spChg chg="mod">
            <ac:chgData name="Chris Droessler" userId="625c3661-9d64-47fa-b83c-4b49393bd161" providerId="ADAL" clId="{9F66A07C-42E3-D34A-AA86-CDC0EF5582F9}" dt="2020-01-09T16:33:41.265" v="0"/>
            <ac:spMkLst>
              <pc:docMk/>
              <pc:sldMasterMk cId="2999785688" sldId="2147483648"/>
              <pc:sldLayoutMk cId="3752020858" sldId="2147483656"/>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752020858" sldId="2147483656"/>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3585843231" sldId="2147483657"/>
          </pc:sldLayoutMkLst>
          <pc:spChg chg="mod">
            <ac:chgData name="Chris Droessler" userId="625c3661-9d64-47fa-b83c-4b49393bd161" providerId="ADAL" clId="{9F66A07C-42E3-D34A-AA86-CDC0EF5582F9}" dt="2020-01-09T16:33:41.265" v="0"/>
            <ac:spMkLst>
              <pc:docMk/>
              <pc:sldMasterMk cId="2999785688" sldId="2147483648"/>
              <pc:sldLayoutMk cId="3585843231" sldId="2147483657"/>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585843231" sldId="2147483657"/>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2165617839" sldId="2147483658"/>
          </pc:sldLayoutMkLst>
          <pc:spChg chg="mod">
            <ac:chgData name="Chris Droessler" userId="625c3661-9d64-47fa-b83c-4b49393bd161" providerId="ADAL" clId="{9F66A07C-42E3-D34A-AA86-CDC0EF5582F9}" dt="2020-01-09T16:33:41.265" v="0"/>
            <ac:spMkLst>
              <pc:docMk/>
              <pc:sldMasterMk cId="2999785688" sldId="2147483648"/>
              <pc:sldLayoutMk cId="2165617839" sldId="2147483658"/>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8" creationId="{00000000-0000-0000-0000-000000000000}"/>
            </ac:picMkLst>
          </pc:pic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9"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165617839" sldId="2147483658"/>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063052919" sldId="2147483659"/>
          </pc:sldLayoutMkLst>
          <pc:spChg chg="mod">
            <ac:chgData name="Chris Droessler" userId="625c3661-9d64-47fa-b83c-4b49393bd161" providerId="ADAL" clId="{9F66A07C-42E3-D34A-AA86-CDC0EF5582F9}" dt="2020-01-09T16:33:41.265" v="0"/>
            <ac:spMkLst>
              <pc:docMk/>
              <pc:sldMasterMk cId="2999785688" sldId="2147483648"/>
              <pc:sldLayoutMk cId="3063052919" sldId="214748365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063052919" sldId="2147483659"/>
              <ac:picMk id="8"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781414520" sldId="2147483660"/>
          </pc:sldLayoutMkLst>
          <pc:spChg chg="mod">
            <ac:chgData name="Chris Droessler" userId="625c3661-9d64-47fa-b83c-4b49393bd161" providerId="ADAL" clId="{9F66A07C-42E3-D34A-AA86-CDC0EF5582F9}" dt="2020-01-09T16:33:41.265" v="0"/>
            <ac:spMkLst>
              <pc:docMk/>
              <pc:sldMasterMk cId="2999785688" sldId="2147483648"/>
              <pc:sldLayoutMk cId="781414520" sldId="2147483660"/>
              <ac:spMk id="58" creationId="{00000000-0000-0000-0000-000000000000}"/>
            </ac:spMkLst>
          </pc:spChg>
        </pc:sldLayoutChg>
        <pc:sldLayoutChg chg="modSp">
          <pc:chgData name="Chris Droessler" userId="625c3661-9d64-47fa-b83c-4b49393bd161" providerId="ADAL" clId="{9F66A07C-42E3-D34A-AA86-CDC0EF5582F9}" dt="2020-01-09T16:33:41.265" v="0"/>
          <pc:sldLayoutMkLst>
            <pc:docMk/>
            <pc:sldMasterMk cId="2999785688" sldId="2147483648"/>
            <pc:sldLayoutMk cId="2544995135" sldId="2147483661"/>
          </pc:sldLayoutMkLst>
          <pc:spChg chg="mod">
            <ac:chgData name="Chris Droessler" userId="625c3661-9d64-47fa-b83c-4b49393bd161" providerId="ADAL" clId="{9F66A07C-42E3-D34A-AA86-CDC0EF5582F9}" dt="2020-01-09T16:33:41.265" v="0"/>
            <ac:spMkLst>
              <pc:docMk/>
              <pc:sldMasterMk cId="2999785688" sldId="2147483648"/>
              <pc:sldLayoutMk cId="2544995135" sldId="2147483661"/>
              <ac:spMk id="9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544995135" sldId="2147483661"/>
              <ac:spMk id="94" creationId="{00000000-0000-0000-0000-000000000000}"/>
            </ac:spMkLst>
          </pc:spChg>
        </pc:sldLayoutChg>
      </pc:sldMasterChg>
    </pc:docChg>
  </pc:docChgLst>
  <pc:docChgLst>
    <pc:chgData name="Chris Droessler" userId="625c3661-9d64-47fa-b83c-4b49393bd161" providerId="ADAL" clId="{ADB2B63E-C1E3-5C44-8488-1E602F4F257D}"/>
    <pc:docChg chg="addSld modSld">
      <pc:chgData name="Chris Droessler" userId="625c3661-9d64-47fa-b83c-4b49393bd161" providerId="ADAL" clId="{ADB2B63E-C1E3-5C44-8488-1E602F4F257D}" dt="2020-01-14T13:24:37.338" v="20" actId="20577"/>
      <pc:docMkLst>
        <pc:docMk/>
      </pc:docMkLst>
      <pc:sldChg chg="modNotesTx">
        <pc:chgData name="Chris Droessler" userId="625c3661-9d64-47fa-b83c-4b49393bd161" providerId="ADAL" clId="{ADB2B63E-C1E3-5C44-8488-1E602F4F257D}" dt="2020-01-14T13:24:37.338" v="20" actId="20577"/>
        <pc:sldMkLst>
          <pc:docMk/>
          <pc:sldMk cId="2740154125" sldId="680"/>
        </pc:sldMkLst>
      </pc:sldChg>
      <pc:sldChg chg="addSp delSp modSp add">
        <pc:chgData name="Chris Droessler" userId="625c3661-9d64-47fa-b83c-4b49393bd161" providerId="ADAL" clId="{ADB2B63E-C1E3-5C44-8488-1E602F4F257D}" dt="2020-01-14T12:33:21.072" v="2"/>
        <pc:sldMkLst>
          <pc:docMk/>
          <pc:sldMk cId="2707207902" sldId="710"/>
        </pc:sldMkLst>
        <pc:spChg chg="add del mod">
          <ac:chgData name="Chris Droessler" userId="625c3661-9d64-47fa-b83c-4b49393bd161" providerId="ADAL" clId="{ADB2B63E-C1E3-5C44-8488-1E602F4F257D}" dt="2020-01-14T12:33:19.936" v="1"/>
          <ac:spMkLst>
            <pc:docMk/>
            <pc:sldMk cId="2707207902" sldId="710"/>
            <ac:spMk id="5" creationId="{4D403AE8-B38F-DD43-841A-F4E431837A1D}"/>
          </ac:spMkLst>
        </pc:spChg>
        <pc:spChg chg="add del mod">
          <ac:chgData name="Chris Droessler" userId="625c3661-9d64-47fa-b83c-4b49393bd161" providerId="ADAL" clId="{ADB2B63E-C1E3-5C44-8488-1E602F4F257D}" dt="2020-01-14T12:33:19.936" v="1"/>
          <ac:spMkLst>
            <pc:docMk/>
            <pc:sldMk cId="2707207902" sldId="710"/>
            <ac:spMk id="6" creationId="{A9FAF6FB-569A-A048-8DE8-7979615084B8}"/>
          </ac:spMkLst>
        </pc:spChg>
        <pc:spChg chg="add del mod">
          <ac:chgData name="Chris Droessler" userId="625c3661-9d64-47fa-b83c-4b49393bd161" providerId="ADAL" clId="{ADB2B63E-C1E3-5C44-8488-1E602F4F257D}" dt="2020-01-14T12:33:21.072" v="2"/>
          <ac:spMkLst>
            <pc:docMk/>
            <pc:sldMk cId="2707207902" sldId="710"/>
            <ac:spMk id="7" creationId="{FF9DDDA7-D17E-A646-98F0-DFF7113BD469}"/>
          </ac:spMkLst>
        </pc:spChg>
        <pc:spChg chg="add del mod">
          <ac:chgData name="Chris Droessler" userId="625c3661-9d64-47fa-b83c-4b49393bd161" providerId="ADAL" clId="{ADB2B63E-C1E3-5C44-8488-1E602F4F257D}" dt="2020-01-14T12:33:21.072" v="2"/>
          <ac:spMkLst>
            <pc:docMk/>
            <pc:sldMk cId="2707207902" sldId="710"/>
            <ac:spMk id="8" creationId="{89DDAAE0-55ED-744E-B9AA-71DDF56366BC}"/>
          </ac:spMkLst>
        </pc:spChg>
      </pc:sldChg>
    </pc:docChg>
  </pc:docChgLst>
  <pc:docChgLst>
    <pc:chgData name="Chris Droessler" userId="625c3661-9d64-47fa-b83c-4b49393bd161" providerId="ADAL" clId="{68B3681C-F141-794A-96D8-0BA98EA56A5D}"/>
    <pc:docChg chg="custSel addSld delSld modSld sldOrd">
      <pc:chgData name="Chris Droessler" userId="625c3661-9d64-47fa-b83c-4b49393bd161" providerId="ADAL" clId="{68B3681C-F141-794A-96D8-0BA98EA56A5D}" dt="2019-11-12T12:49:57.923" v="633" actId="2696"/>
      <pc:docMkLst>
        <pc:docMk/>
      </pc:docMkLst>
      <pc:sldChg chg="ord">
        <pc:chgData name="Chris Droessler" userId="625c3661-9d64-47fa-b83c-4b49393bd161" providerId="ADAL" clId="{68B3681C-F141-794A-96D8-0BA98EA56A5D}" dt="2019-11-06T12:48:12.423" v="60"/>
        <pc:sldMkLst>
          <pc:docMk/>
          <pc:sldMk cId="2378976308" sldId="256"/>
        </pc:sldMkLst>
      </pc:sldChg>
      <pc:sldChg chg="ord">
        <pc:chgData name="Chris Droessler" userId="625c3661-9d64-47fa-b83c-4b49393bd161" providerId="ADAL" clId="{68B3681C-F141-794A-96D8-0BA98EA56A5D}" dt="2019-11-06T12:48:12.423" v="60"/>
        <pc:sldMkLst>
          <pc:docMk/>
          <pc:sldMk cId="1133732581" sldId="261"/>
        </pc:sldMkLst>
      </pc:sldChg>
      <pc:sldChg chg="ord">
        <pc:chgData name="Chris Droessler" userId="625c3661-9d64-47fa-b83c-4b49393bd161" providerId="ADAL" clId="{68B3681C-F141-794A-96D8-0BA98EA56A5D}" dt="2019-11-06T12:48:12.423" v="60"/>
        <pc:sldMkLst>
          <pc:docMk/>
          <pc:sldMk cId="3776938010" sldId="262"/>
        </pc:sldMkLst>
      </pc:sldChg>
      <pc:sldChg chg="ord">
        <pc:chgData name="Chris Droessler" userId="625c3661-9d64-47fa-b83c-4b49393bd161" providerId="ADAL" clId="{68B3681C-F141-794A-96D8-0BA98EA56A5D}" dt="2019-11-06T12:48:12.423" v="60"/>
        <pc:sldMkLst>
          <pc:docMk/>
          <pc:sldMk cId="1272993466" sldId="263"/>
        </pc:sldMkLst>
      </pc:sldChg>
      <pc:sldChg chg="ord">
        <pc:chgData name="Chris Droessler" userId="625c3661-9d64-47fa-b83c-4b49393bd161" providerId="ADAL" clId="{68B3681C-F141-794A-96D8-0BA98EA56A5D}" dt="2019-11-06T12:48:12.423" v="60"/>
        <pc:sldMkLst>
          <pc:docMk/>
          <pc:sldMk cId="3092514365" sldId="264"/>
        </pc:sldMkLst>
      </pc:sldChg>
      <pc:sldChg chg="ord">
        <pc:chgData name="Chris Droessler" userId="625c3661-9d64-47fa-b83c-4b49393bd161" providerId="ADAL" clId="{68B3681C-F141-794A-96D8-0BA98EA56A5D}" dt="2019-11-06T12:48:12.423" v="60"/>
        <pc:sldMkLst>
          <pc:docMk/>
          <pc:sldMk cId="3228340405" sldId="265"/>
        </pc:sldMkLst>
      </pc:sldChg>
      <pc:sldChg chg="ord">
        <pc:chgData name="Chris Droessler" userId="625c3661-9d64-47fa-b83c-4b49393bd161" providerId="ADAL" clId="{68B3681C-F141-794A-96D8-0BA98EA56A5D}" dt="2019-11-06T12:48:12.423" v="60"/>
        <pc:sldMkLst>
          <pc:docMk/>
          <pc:sldMk cId="2800900242" sldId="266"/>
        </pc:sldMkLst>
      </pc:sldChg>
      <pc:sldChg chg="ord">
        <pc:chgData name="Chris Droessler" userId="625c3661-9d64-47fa-b83c-4b49393bd161" providerId="ADAL" clId="{68B3681C-F141-794A-96D8-0BA98EA56A5D}" dt="2019-11-06T12:48:12.423" v="60"/>
        <pc:sldMkLst>
          <pc:docMk/>
          <pc:sldMk cId="2011833291" sldId="282"/>
        </pc:sldMkLst>
      </pc:sldChg>
      <pc:sldChg chg="ord">
        <pc:chgData name="Chris Droessler" userId="625c3661-9d64-47fa-b83c-4b49393bd161" providerId="ADAL" clId="{68B3681C-F141-794A-96D8-0BA98EA56A5D}" dt="2019-11-06T12:48:12.423" v="60"/>
        <pc:sldMkLst>
          <pc:docMk/>
          <pc:sldMk cId="2363076874" sldId="283"/>
        </pc:sldMkLst>
      </pc:sldChg>
      <pc:sldChg chg="modSp">
        <pc:chgData name="Chris Droessler" userId="625c3661-9d64-47fa-b83c-4b49393bd161" providerId="ADAL" clId="{68B3681C-F141-794A-96D8-0BA98EA56A5D}" dt="2019-11-06T13:04:30.758" v="349" actId="20577"/>
        <pc:sldMkLst>
          <pc:docMk/>
          <pc:sldMk cId="503736447" sldId="560"/>
        </pc:sldMkLst>
        <pc:spChg chg="mod">
          <ac:chgData name="Chris Droessler" userId="625c3661-9d64-47fa-b83c-4b49393bd161" providerId="ADAL" clId="{68B3681C-F141-794A-96D8-0BA98EA56A5D}" dt="2019-11-06T13:04:30.758" v="349" actId="20577"/>
          <ac:spMkLst>
            <pc:docMk/>
            <pc:sldMk cId="503736447" sldId="560"/>
            <ac:spMk id="4" creationId="{00000000-0000-0000-0000-000000000000}"/>
          </ac:spMkLst>
        </pc:spChg>
      </pc:sldChg>
      <pc:sldChg chg="modSp">
        <pc:chgData name="Chris Droessler" userId="625c3661-9d64-47fa-b83c-4b49393bd161" providerId="ADAL" clId="{68B3681C-F141-794A-96D8-0BA98EA56A5D}" dt="2019-11-06T12:49:26.981" v="74" actId="20577"/>
        <pc:sldMkLst>
          <pc:docMk/>
          <pc:sldMk cId="2392971145" sldId="572"/>
        </pc:sldMkLst>
        <pc:spChg chg="mod">
          <ac:chgData name="Chris Droessler" userId="625c3661-9d64-47fa-b83c-4b49393bd161" providerId="ADAL" clId="{68B3681C-F141-794A-96D8-0BA98EA56A5D}" dt="2019-11-06T12:49:26.981" v="74" actId="20577"/>
          <ac:spMkLst>
            <pc:docMk/>
            <pc:sldMk cId="2392971145" sldId="572"/>
            <ac:spMk id="2" creationId="{70E7FB36-DF07-B44D-8D38-59F39D617117}"/>
          </ac:spMkLst>
        </pc:spChg>
      </pc:sldChg>
      <pc:sldChg chg="ord">
        <pc:chgData name="Chris Droessler" userId="625c3661-9d64-47fa-b83c-4b49393bd161" providerId="ADAL" clId="{68B3681C-F141-794A-96D8-0BA98EA56A5D}" dt="2019-11-06T12:48:12.423" v="60"/>
        <pc:sldMkLst>
          <pc:docMk/>
          <pc:sldMk cId="1303851975" sldId="573"/>
        </pc:sldMkLst>
      </pc:sldChg>
      <pc:sldChg chg="modSp">
        <pc:chgData name="Chris Droessler" userId="625c3661-9d64-47fa-b83c-4b49393bd161" providerId="ADAL" clId="{68B3681C-F141-794A-96D8-0BA98EA56A5D}" dt="2019-11-06T12:55:57.888" v="205" actId="114"/>
        <pc:sldMkLst>
          <pc:docMk/>
          <pc:sldMk cId="1831575911" sldId="644"/>
        </pc:sldMkLst>
        <pc:spChg chg="mod">
          <ac:chgData name="Chris Droessler" userId="625c3661-9d64-47fa-b83c-4b49393bd161" providerId="ADAL" clId="{68B3681C-F141-794A-96D8-0BA98EA56A5D}" dt="2019-11-06T12:55:57.888" v="205" actId="114"/>
          <ac:spMkLst>
            <pc:docMk/>
            <pc:sldMk cId="1831575911" sldId="644"/>
            <ac:spMk id="2" creationId="{BF342724-5EC7-EF4B-89AC-A4C2D3A94FFB}"/>
          </ac:spMkLst>
        </pc:spChg>
      </pc:sldChg>
      <pc:sldChg chg="ord">
        <pc:chgData name="Chris Droessler" userId="625c3661-9d64-47fa-b83c-4b49393bd161" providerId="ADAL" clId="{68B3681C-F141-794A-96D8-0BA98EA56A5D}" dt="2019-11-06T12:48:12.423" v="60"/>
        <pc:sldMkLst>
          <pc:docMk/>
          <pc:sldMk cId="3713211416" sldId="657"/>
        </pc:sldMkLst>
      </pc:sldChg>
      <pc:sldChg chg="modSp add">
        <pc:chgData name="Chris Droessler" userId="625c3661-9d64-47fa-b83c-4b49393bd161" providerId="ADAL" clId="{68B3681C-F141-794A-96D8-0BA98EA56A5D}" dt="2019-11-06T12:59:58.938" v="291" actId="20577"/>
        <pc:sldMkLst>
          <pc:docMk/>
          <pc:sldMk cId="3534465971" sldId="658"/>
        </pc:sldMkLst>
        <pc:spChg chg="mod">
          <ac:chgData name="Chris Droessler" userId="625c3661-9d64-47fa-b83c-4b49393bd161" providerId="ADAL" clId="{68B3681C-F141-794A-96D8-0BA98EA56A5D}" dt="2019-11-06T12:59:58.938" v="291" actId="20577"/>
          <ac:spMkLst>
            <pc:docMk/>
            <pc:sldMk cId="3534465971" sldId="658"/>
            <ac:spMk id="4" creationId="{00000000-0000-0000-0000-000000000000}"/>
          </ac:spMkLst>
        </pc:spChg>
      </pc:sldChg>
      <pc:sldChg chg="add del ord">
        <pc:chgData name="Chris Droessler" userId="625c3661-9d64-47fa-b83c-4b49393bd161" providerId="ADAL" clId="{68B3681C-F141-794A-96D8-0BA98EA56A5D}" dt="2019-11-12T12:47:54.857" v="615" actId="2696"/>
        <pc:sldMkLst>
          <pc:docMk/>
          <pc:sldMk cId="2852555835" sldId="659"/>
        </pc:sldMkLst>
      </pc:sldChg>
      <pc:sldChg chg="add">
        <pc:chgData name="Chris Droessler" userId="625c3661-9d64-47fa-b83c-4b49393bd161" providerId="ADAL" clId="{68B3681C-F141-794A-96D8-0BA98EA56A5D}" dt="2019-11-06T12:48:26.650" v="62"/>
        <pc:sldMkLst>
          <pc:docMk/>
          <pc:sldMk cId="694530135" sldId="660"/>
        </pc:sldMkLst>
      </pc:sldChg>
      <pc:sldChg chg="add">
        <pc:chgData name="Chris Droessler" userId="625c3661-9d64-47fa-b83c-4b49393bd161" providerId="ADAL" clId="{68B3681C-F141-794A-96D8-0BA98EA56A5D}" dt="2019-11-06T12:48:26.804" v="63"/>
        <pc:sldMkLst>
          <pc:docMk/>
          <pc:sldMk cId="3225646513" sldId="661"/>
        </pc:sldMkLst>
      </pc:sldChg>
      <pc:sldChg chg="modSp add">
        <pc:chgData name="Chris Droessler" userId="625c3661-9d64-47fa-b83c-4b49393bd161" providerId="ADAL" clId="{68B3681C-F141-794A-96D8-0BA98EA56A5D}" dt="2019-11-06T12:53:01.137" v="155" actId="948"/>
        <pc:sldMkLst>
          <pc:docMk/>
          <pc:sldMk cId="4124514271" sldId="662"/>
        </pc:sldMkLst>
        <pc:spChg chg="mod">
          <ac:chgData name="Chris Droessler" userId="625c3661-9d64-47fa-b83c-4b49393bd161" providerId="ADAL" clId="{68B3681C-F141-794A-96D8-0BA98EA56A5D}" dt="2019-11-06T12:53:01.137" v="155" actId="948"/>
          <ac:spMkLst>
            <pc:docMk/>
            <pc:sldMk cId="4124514271" sldId="662"/>
            <ac:spMk id="2" creationId="{20FE68D4-A736-2846-A536-DBD1805AD3DB}"/>
          </ac:spMkLst>
        </pc:spChg>
        <pc:spChg chg="mod">
          <ac:chgData name="Chris Droessler" userId="625c3661-9d64-47fa-b83c-4b49393bd161" providerId="ADAL" clId="{68B3681C-F141-794A-96D8-0BA98EA56A5D}" dt="2019-11-06T12:51:35.077" v="136" actId="20577"/>
          <ac:spMkLst>
            <pc:docMk/>
            <pc:sldMk cId="4124514271" sldId="662"/>
            <ac:spMk id="3" creationId="{F584CC39-F2AE-7A47-97C7-E380E42E0DC3}"/>
          </ac:spMkLst>
        </pc:spChg>
      </pc:sldChg>
      <pc:sldChg chg="modSp add">
        <pc:chgData name="Chris Droessler" userId="625c3661-9d64-47fa-b83c-4b49393bd161" providerId="ADAL" clId="{68B3681C-F141-794A-96D8-0BA98EA56A5D}" dt="2019-11-06T12:55:11.358" v="167" actId="20577"/>
        <pc:sldMkLst>
          <pc:docMk/>
          <pc:sldMk cId="4195290847" sldId="663"/>
        </pc:sldMkLst>
        <pc:spChg chg="mod">
          <ac:chgData name="Chris Droessler" userId="625c3661-9d64-47fa-b83c-4b49393bd161" providerId="ADAL" clId="{68B3681C-F141-794A-96D8-0BA98EA56A5D}" dt="2019-11-06T12:55:11.358" v="167" actId="20577"/>
          <ac:spMkLst>
            <pc:docMk/>
            <pc:sldMk cId="4195290847" sldId="663"/>
            <ac:spMk id="2" creationId="{20FE68D4-A736-2846-A536-DBD1805AD3DB}"/>
          </ac:spMkLst>
        </pc:spChg>
        <pc:spChg chg="mod">
          <ac:chgData name="Chris Droessler" userId="625c3661-9d64-47fa-b83c-4b49393bd161" providerId="ADAL" clId="{68B3681C-F141-794A-96D8-0BA98EA56A5D}" dt="2019-11-06T12:54:33.757" v="162" actId="20577"/>
          <ac:spMkLst>
            <pc:docMk/>
            <pc:sldMk cId="4195290847" sldId="663"/>
            <ac:spMk id="3" creationId="{F584CC39-F2AE-7A47-97C7-E380E42E0DC3}"/>
          </ac:spMkLst>
        </pc:spChg>
      </pc:sldChg>
      <pc:sldChg chg="modSp add">
        <pc:chgData name="Chris Droessler" userId="625c3661-9d64-47fa-b83c-4b49393bd161" providerId="ADAL" clId="{68B3681C-F141-794A-96D8-0BA98EA56A5D}" dt="2019-11-06T13:08:19.865" v="368" actId="20577"/>
        <pc:sldMkLst>
          <pc:docMk/>
          <pc:sldMk cId="3149178407" sldId="664"/>
        </pc:sldMkLst>
        <pc:spChg chg="mod">
          <ac:chgData name="Chris Droessler" userId="625c3661-9d64-47fa-b83c-4b49393bd161" providerId="ADAL" clId="{68B3681C-F141-794A-96D8-0BA98EA56A5D}" dt="2019-11-06T13:07:33.628" v="351" actId="404"/>
          <ac:spMkLst>
            <pc:docMk/>
            <pc:sldMk cId="3149178407" sldId="664"/>
            <ac:spMk id="2" creationId="{577515B8-9200-374D-992F-372E54D01AB8}"/>
          </ac:spMkLst>
        </pc:spChg>
        <pc:spChg chg="mod">
          <ac:chgData name="Chris Droessler" userId="625c3661-9d64-47fa-b83c-4b49393bd161" providerId="ADAL" clId="{68B3681C-F141-794A-96D8-0BA98EA56A5D}" dt="2019-11-06T13:08:19.865" v="368" actId="20577"/>
          <ac:spMkLst>
            <pc:docMk/>
            <pc:sldMk cId="3149178407" sldId="664"/>
            <ac:spMk id="3" creationId="{C0B44734-EB67-0341-9C2D-F2AB003EDC38}"/>
          </ac:spMkLst>
        </pc:spChg>
      </pc:sldChg>
      <pc:sldChg chg="modSp add">
        <pc:chgData name="Chris Droessler" userId="625c3661-9d64-47fa-b83c-4b49393bd161" providerId="ADAL" clId="{68B3681C-F141-794A-96D8-0BA98EA56A5D}" dt="2019-11-06T13:08:55.448" v="385" actId="20577"/>
        <pc:sldMkLst>
          <pc:docMk/>
          <pc:sldMk cId="182015177" sldId="665"/>
        </pc:sldMkLst>
        <pc:spChg chg="mod">
          <ac:chgData name="Chris Droessler" userId="625c3661-9d64-47fa-b83c-4b49393bd161" providerId="ADAL" clId="{68B3681C-F141-794A-96D8-0BA98EA56A5D}" dt="2019-11-06T13:08:55.448" v="385" actId="20577"/>
          <ac:spMkLst>
            <pc:docMk/>
            <pc:sldMk cId="182015177" sldId="665"/>
            <ac:spMk id="2" creationId="{577515B8-9200-374D-992F-372E54D01AB8}"/>
          </ac:spMkLst>
        </pc:spChg>
        <pc:spChg chg="mod">
          <ac:chgData name="Chris Droessler" userId="625c3661-9d64-47fa-b83c-4b49393bd161" providerId="ADAL" clId="{68B3681C-F141-794A-96D8-0BA98EA56A5D}" dt="2019-11-06T13:08:49.351" v="379" actId="20577"/>
          <ac:spMkLst>
            <pc:docMk/>
            <pc:sldMk cId="182015177" sldId="665"/>
            <ac:spMk id="3" creationId="{C0B44734-EB67-0341-9C2D-F2AB003EDC38}"/>
          </ac:spMkLst>
        </pc:spChg>
      </pc:sldChg>
      <pc:sldChg chg="addSp delSp modSp add setBg">
        <pc:chgData name="Chris Droessler" userId="625c3661-9d64-47fa-b83c-4b49393bd161" providerId="ADAL" clId="{68B3681C-F141-794A-96D8-0BA98EA56A5D}" dt="2019-11-12T12:45:24.059" v="609"/>
        <pc:sldMkLst>
          <pc:docMk/>
          <pc:sldMk cId="3621036115" sldId="666"/>
        </pc:sldMkLst>
        <pc:spChg chg="del mod">
          <ac:chgData name="Chris Droessler" userId="625c3661-9d64-47fa-b83c-4b49393bd161" providerId="ADAL" clId="{68B3681C-F141-794A-96D8-0BA98EA56A5D}" dt="2019-11-06T13:10:18.236" v="390"/>
          <ac:spMkLst>
            <pc:docMk/>
            <pc:sldMk cId="3621036115" sldId="666"/>
            <ac:spMk id="2" creationId="{577515B8-9200-374D-992F-372E54D01AB8}"/>
          </ac:spMkLst>
        </pc:spChg>
        <pc:spChg chg="mod">
          <ac:chgData name="Chris Droessler" userId="625c3661-9d64-47fa-b83c-4b49393bd161" providerId="ADAL" clId="{68B3681C-F141-794A-96D8-0BA98EA56A5D}" dt="2019-11-06T13:09:35.973" v="389" actId="20577"/>
          <ac:spMkLst>
            <pc:docMk/>
            <pc:sldMk cId="3621036115" sldId="666"/>
            <ac:spMk id="3" creationId="{C0B44734-EB67-0341-9C2D-F2AB003EDC38}"/>
          </ac:spMkLst>
        </pc:spChg>
        <pc:spChg chg="add del mod">
          <ac:chgData name="Chris Droessler" userId="625c3661-9d64-47fa-b83c-4b49393bd161" providerId="ADAL" clId="{68B3681C-F141-794A-96D8-0BA98EA56A5D}" dt="2019-11-06T13:10:48.849" v="394" actId="478"/>
          <ac:spMkLst>
            <pc:docMk/>
            <pc:sldMk cId="3621036115" sldId="666"/>
            <ac:spMk id="7" creationId="{9ECEB800-F8AC-E249-8352-03C3C776108D}"/>
          </ac:spMkLst>
        </pc:spChg>
        <pc:picChg chg="add del mod">
          <ac:chgData name="Chris Droessler" userId="625c3661-9d64-47fa-b83c-4b49393bd161" providerId="ADAL" clId="{68B3681C-F141-794A-96D8-0BA98EA56A5D}" dt="2019-11-06T13:10:25.880" v="393" actId="478"/>
          <ac:picMkLst>
            <pc:docMk/>
            <pc:sldMk cId="3621036115" sldId="666"/>
            <ac:picMk id="5" creationId="{E43080E2-4F34-7B4E-BB72-8805BFB00BEE}"/>
          </ac:picMkLst>
        </pc:picChg>
        <pc:picChg chg="add del mod">
          <ac:chgData name="Chris Droessler" userId="625c3661-9d64-47fa-b83c-4b49393bd161" providerId="ADAL" clId="{68B3681C-F141-794A-96D8-0BA98EA56A5D}" dt="2019-11-06T13:11:01.124" v="398" actId="478"/>
          <ac:picMkLst>
            <pc:docMk/>
            <pc:sldMk cId="3621036115" sldId="666"/>
            <ac:picMk id="9" creationId="{B2A4C8CE-9DC6-374C-986C-ABCEE6EC3709}"/>
          </ac:picMkLst>
        </pc:picChg>
        <pc:picChg chg="add del mod">
          <ac:chgData name="Chris Droessler" userId="625c3661-9d64-47fa-b83c-4b49393bd161" providerId="ADAL" clId="{68B3681C-F141-794A-96D8-0BA98EA56A5D}" dt="2019-11-06T13:19:22.548" v="402" actId="478"/>
          <ac:picMkLst>
            <pc:docMk/>
            <pc:sldMk cId="3621036115" sldId="666"/>
            <ac:picMk id="11" creationId="{D938DD79-D6B6-2249-BC71-5DB9DCD8C909}"/>
          </ac:picMkLst>
        </pc:picChg>
        <pc:picChg chg="add del mod">
          <ac:chgData name="Chris Droessler" userId="625c3661-9d64-47fa-b83c-4b49393bd161" providerId="ADAL" clId="{68B3681C-F141-794A-96D8-0BA98EA56A5D}" dt="2019-11-06T13:19:36.657" v="407" actId="478"/>
          <ac:picMkLst>
            <pc:docMk/>
            <pc:sldMk cId="3621036115" sldId="666"/>
            <ac:picMk id="13" creationId="{0495C1FA-7CC0-FF4C-90F5-D9AA515CF406}"/>
          </ac:picMkLst>
        </pc:picChg>
        <pc:picChg chg="add del mod">
          <ac:chgData name="Chris Droessler" userId="625c3661-9d64-47fa-b83c-4b49393bd161" providerId="ADAL" clId="{68B3681C-F141-794A-96D8-0BA98EA56A5D}" dt="2019-11-06T13:19:42.412" v="411" actId="478"/>
          <ac:picMkLst>
            <pc:docMk/>
            <pc:sldMk cId="3621036115" sldId="666"/>
            <ac:picMk id="15" creationId="{E18BE9C7-D594-BA49-8838-2FE25CEA45D0}"/>
          </ac:picMkLst>
        </pc:picChg>
        <pc:picChg chg="add mod">
          <ac:chgData name="Chris Droessler" userId="625c3661-9d64-47fa-b83c-4b49393bd161" providerId="ADAL" clId="{68B3681C-F141-794A-96D8-0BA98EA56A5D}" dt="2019-11-06T13:22:14.921" v="414" actId="962"/>
          <ac:picMkLst>
            <pc:docMk/>
            <pc:sldMk cId="3621036115" sldId="666"/>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613191324" sldId="667"/>
        </pc:sldMkLst>
        <pc:picChg chg="add mod">
          <ac:chgData name="Chris Droessler" userId="625c3661-9d64-47fa-b83c-4b49393bd161" providerId="ADAL" clId="{68B3681C-F141-794A-96D8-0BA98EA56A5D}" dt="2019-11-06T13:22:34.020" v="427" actId="962"/>
          <ac:picMkLst>
            <pc:docMk/>
            <pc:sldMk cId="2613191324" sldId="667"/>
            <ac:picMk id="4" creationId="{7CD821D8-4BF5-AA4A-8A04-B7923750764C}"/>
          </ac:picMkLst>
        </pc:picChg>
        <pc:picChg chg="del">
          <ac:chgData name="Chris Droessler" userId="625c3661-9d64-47fa-b83c-4b49393bd161" providerId="ADAL" clId="{68B3681C-F141-794A-96D8-0BA98EA56A5D}" dt="2019-11-06T13:22:20.801" v="416" actId="478"/>
          <ac:picMkLst>
            <pc:docMk/>
            <pc:sldMk cId="2613191324" sldId="667"/>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816986587" sldId="668"/>
        </pc:sldMkLst>
        <pc:picChg chg="add del mod">
          <ac:chgData name="Chris Droessler" userId="625c3661-9d64-47fa-b83c-4b49393bd161" providerId="ADAL" clId="{68B3681C-F141-794A-96D8-0BA98EA56A5D}" dt="2019-11-06T13:22:39.116" v="429" actId="478"/>
          <ac:picMkLst>
            <pc:docMk/>
            <pc:sldMk cId="2816986587" sldId="668"/>
            <ac:picMk id="2" creationId="{01DB1462-F744-584C-9940-B115BC6D353E}"/>
          </ac:picMkLst>
        </pc:picChg>
        <pc:picChg chg="add mod">
          <ac:chgData name="Chris Droessler" userId="625c3661-9d64-47fa-b83c-4b49393bd161" providerId="ADAL" clId="{68B3681C-F141-794A-96D8-0BA98EA56A5D}" dt="2019-11-06T13:22:42.791" v="432" actId="962"/>
          <ac:picMkLst>
            <pc:docMk/>
            <pc:sldMk cId="2816986587" sldId="668"/>
            <ac:picMk id="5" creationId="{17A46C1D-AE7F-AA48-B3BA-68DBE5D6D342}"/>
          </ac:picMkLst>
        </pc:picChg>
      </pc:sldChg>
      <pc:sldChg chg="addSp delSp modSp add setBg">
        <pc:chgData name="Chris Droessler" userId="625c3661-9d64-47fa-b83c-4b49393bd161" providerId="ADAL" clId="{68B3681C-F141-794A-96D8-0BA98EA56A5D}" dt="2019-11-12T12:45:24.059" v="609"/>
        <pc:sldMkLst>
          <pc:docMk/>
          <pc:sldMk cId="3355172008" sldId="669"/>
        </pc:sldMkLst>
        <pc:picChg chg="add del mod">
          <ac:chgData name="Chris Droessler" userId="625c3661-9d64-47fa-b83c-4b49393bd161" providerId="ADAL" clId="{68B3681C-F141-794A-96D8-0BA98EA56A5D}" dt="2019-11-06T13:23:40.461" v="434" actId="478"/>
          <ac:picMkLst>
            <pc:docMk/>
            <pc:sldMk cId="3355172008" sldId="669"/>
            <ac:picMk id="2" creationId="{0D7B9F37-C40E-6B4F-9346-45F131C0880B}"/>
          </ac:picMkLst>
        </pc:picChg>
        <pc:picChg chg="add mod">
          <ac:chgData name="Chris Droessler" userId="625c3661-9d64-47fa-b83c-4b49393bd161" providerId="ADAL" clId="{68B3681C-F141-794A-96D8-0BA98EA56A5D}" dt="2019-11-06T13:23:44.585" v="437" actId="962"/>
          <ac:picMkLst>
            <pc:docMk/>
            <pc:sldMk cId="3355172008" sldId="669"/>
            <ac:picMk id="5" creationId="{9E2F54B0-4872-C748-AD3D-D8327037B57E}"/>
          </ac:picMkLst>
        </pc:picChg>
      </pc:sldChg>
      <pc:sldChg chg="addSp modSp add setBg">
        <pc:chgData name="Chris Droessler" userId="625c3661-9d64-47fa-b83c-4b49393bd161" providerId="ADAL" clId="{68B3681C-F141-794A-96D8-0BA98EA56A5D}" dt="2019-11-12T12:45:24.059" v="609"/>
        <pc:sldMkLst>
          <pc:docMk/>
          <pc:sldMk cId="57700198" sldId="670"/>
        </pc:sldMkLst>
        <pc:picChg chg="add mod">
          <ac:chgData name="Chris Droessler" userId="625c3661-9d64-47fa-b83c-4b49393bd161" providerId="ADAL" clId="{68B3681C-F141-794A-96D8-0BA98EA56A5D}" dt="2019-11-06T13:24:52.140" v="440" actId="962"/>
          <ac:picMkLst>
            <pc:docMk/>
            <pc:sldMk cId="57700198" sldId="670"/>
            <ac:picMk id="4" creationId="{33B33AC8-7739-6E45-B19A-60743C21B24C}"/>
          </ac:picMkLst>
        </pc:picChg>
      </pc:sldChg>
      <pc:sldChg chg="addSp delSp modSp add setBg">
        <pc:chgData name="Chris Droessler" userId="625c3661-9d64-47fa-b83c-4b49393bd161" providerId="ADAL" clId="{68B3681C-F141-794A-96D8-0BA98EA56A5D}" dt="2019-11-12T12:45:24.059" v="609"/>
        <pc:sldMkLst>
          <pc:docMk/>
          <pc:sldMk cId="4073427048" sldId="671"/>
        </pc:sldMkLst>
        <pc:picChg chg="add del mod">
          <ac:chgData name="Chris Droessler" userId="625c3661-9d64-47fa-b83c-4b49393bd161" providerId="ADAL" clId="{68B3681C-F141-794A-96D8-0BA98EA56A5D}" dt="2019-11-06T13:25:39.036" v="442" actId="478"/>
          <ac:picMkLst>
            <pc:docMk/>
            <pc:sldMk cId="4073427048" sldId="671"/>
            <ac:picMk id="2" creationId="{9385AF22-8278-8941-BD33-C6C37EF21A38}"/>
          </ac:picMkLst>
        </pc:picChg>
        <pc:picChg chg="add del mod">
          <ac:chgData name="Chris Droessler" userId="625c3661-9d64-47fa-b83c-4b49393bd161" providerId="ADAL" clId="{68B3681C-F141-794A-96D8-0BA98EA56A5D}" dt="2019-11-06T13:26:17.860" v="444" actId="478"/>
          <ac:picMkLst>
            <pc:docMk/>
            <pc:sldMk cId="4073427048" sldId="671"/>
            <ac:picMk id="5" creationId="{A337F25B-9B03-FD46-9535-B6DBB852417D}"/>
          </ac:picMkLst>
        </pc:picChg>
        <pc:picChg chg="add mod">
          <ac:chgData name="Chris Droessler" userId="625c3661-9d64-47fa-b83c-4b49393bd161" providerId="ADAL" clId="{68B3681C-F141-794A-96D8-0BA98EA56A5D}" dt="2019-11-06T13:26:22.097" v="447" actId="962"/>
          <ac:picMkLst>
            <pc:docMk/>
            <pc:sldMk cId="4073427048" sldId="671"/>
            <ac:picMk id="7" creationId="{E836D409-D73B-524D-8BB2-A55595234045}"/>
          </ac:picMkLst>
        </pc:picChg>
      </pc:sldChg>
      <pc:sldChg chg="addSp modSp add setBg">
        <pc:chgData name="Chris Droessler" userId="625c3661-9d64-47fa-b83c-4b49393bd161" providerId="ADAL" clId="{68B3681C-F141-794A-96D8-0BA98EA56A5D}" dt="2019-11-12T12:45:24.059" v="609"/>
        <pc:sldMkLst>
          <pc:docMk/>
          <pc:sldMk cId="2312103838" sldId="672"/>
        </pc:sldMkLst>
        <pc:picChg chg="add mod">
          <ac:chgData name="Chris Droessler" userId="625c3661-9d64-47fa-b83c-4b49393bd161" providerId="ADAL" clId="{68B3681C-F141-794A-96D8-0BA98EA56A5D}" dt="2019-11-06T13:28:15.146" v="450" actId="962"/>
          <ac:picMkLst>
            <pc:docMk/>
            <pc:sldMk cId="2312103838" sldId="672"/>
            <ac:picMk id="4" creationId="{2DA1AFE0-DF67-E84B-922D-AE641AE7617B}"/>
          </ac:picMkLst>
        </pc:picChg>
      </pc:sldChg>
      <pc:sldChg chg="addSp delSp modSp add setBg">
        <pc:chgData name="Chris Droessler" userId="625c3661-9d64-47fa-b83c-4b49393bd161" providerId="ADAL" clId="{68B3681C-F141-794A-96D8-0BA98EA56A5D}" dt="2019-11-12T12:45:24.059" v="609"/>
        <pc:sldMkLst>
          <pc:docMk/>
          <pc:sldMk cId="880189499" sldId="673"/>
        </pc:sldMkLst>
        <pc:picChg chg="add del mod">
          <ac:chgData name="Chris Droessler" userId="625c3661-9d64-47fa-b83c-4b49393bd161" providerId="ADAL" clId="{68B3681C-F141-794A-96D8-0BA98EA56A5D}" dt="2019-11-06T13:29:25.612" v="452" actId="478"/>
          <ac:picMkLst>
            <pc:docMk/>
            <pc:sldMk cId="880189499" sldId="673"/>
            <ac:picMk id="2" creationId="{EB7FB2E7-D583-9C4D-BA00-FB660299D0B1}"/>
          </ac:picMkLst>
        </pc:picChg>
        <pc:picChg chg="add mod">
          <ac:chgData name="Chris Droessler" userId="625c3661-9d64-47fa-b83c-4b49393bd161" providerId="ADAL" clId="{68B3681C-F141-794A-96D8-0BA98EA56A5D}" dt="2019-11-06T13:29:29.068" v="455" actId="962"/>
          <ac:picMkLst>
            <pc:docMk/>
            <pc:sldMk cId="880189499" sldId="673"/>
            <ac:picMk id="5" creationId="{154A600F-2A3B-4B45-9654-483CFF25FA60}"/>
          </ac:picMkLst>
        </pc:picChg>
      </pc:sldChg>
      <pc:sldChg chg="addSp delSp modSp add ord">
        <pc:chgData name="Chris Droessler" userId="625c3661-9d64-47fa-b83c-4b49393bd161" providerId="ADAL" clId="{68B3681C-F141-794A-96D8-0BA98EA56A5D}" dt="2019-11-06T13:30:29.112" v="461"/>
        <pc:sldMkLst>
          <pc:docMk/>
          <pc:sldMk cId="1845352423" sldId="674"/>
        </pc:sldMkLst>
        <pc:spChg chg="add del mod">
          <ac:chgData name="Chris Droessler" userId="625c3661-9d64-47fa-b83c-4b49393bd161" providerId="ADAL" clId="{68B3681C-F141-794A-96D8-0BA98EA56A5D}" dt="2019-11-06T13:30:26.791" v="459"/>
          <ac:spMkLst>
            <pc:docMk/>
            <pc:sldMk cId="1845352423" sldId="674"/>
            <ac:spMk id="2" creationId="{90B0B237-B483-654C-B65F-290D87FB633E}"/>
          </ac:spMkLst>
        </pc:spChg>
        <pc:spChg chg="add mod">
          <ac:chgData name="Chris Droessler" userId="625c3661-9d64-47fa-b83c-4b49393bd161" providerId="ADAL" clId="{68B3681C-F141-794A-96D8-0BA98EA56A5D}" dt="2019-11-06T13:30:29.112" v="461"/>
          <ac:spMkLst>
            <pc:docMk/>
            <pc:sldMk cId="1845352423" sldId="674"/>
            <ac:spMk id="4" creationId="{047001E3-1A05-6440-9EC9-6D56DF99897B}"/>
          </ac:spMkLst>
        </pc:spChg>
      </pc:sldChg>
      <pc:sldChg chg="add del">
        <pc:chgData name="Chris Droessler" userId="625c3661-9d64-47fa-b83c-4b49393bd161" providerId="ADAL" clId="{68B3681C-F141-794A-96D8-0BA98EA56A5D}" dt="2019-11-12T12:47:54.850" v="614" actId="2696"/>
        <pc:sldMkLst>
          <pc:docMk/>
          <pc:sldMk cId="1304271515" sldId="675"/>
        </pc:sldMkLst>
      </pc:sldChg>
      <pc:sldChg chg="addSp delSp modSp add ord setBg">
        <pc:chgData name="Chris Droessler" userId="625c3661-9d64-47fa-b83c-4b49393bd161" providerId="ADAL" clId="{68B3681C-F141-794A-96D8-0BA98EA56A5D}" dt="2019-11-12T12:45:01.890" v="608"/>
        <pc:sldMkLst>
          <pc:docMk/>
          <pc:sldMk cId="375794531" sldId="676"/>
        </pc:sldMkLst>
        <pc:spChg chg="del">
          <ac:chgData name="Chris Droessler" userId="625c3661-9d64-47fa-b83c-4b49393bd161" providerId="ADAL" clId="{68B3681C-F141-794A-96D8-0BA98EA56A5D}" dt="2019-11-12T12:38:22.365" v="539"/>
          <ac:spMkLst>
            <pc:docMk/>
            <pc:sldMk cId="375794531" sldId="676"/>
            <ac:spMk id="2" creationId="{EDB693AE-016C-FB43-9B25-098AF811AA43}"/>
          </ac:spMkLst>
        </pc:spChg>
        <pc:spChg chg="del">
          <ac:chgData name="Chris Droessler" userId="625c3661-9d64-47fa-b83c-4b49393bd161" providerId="ADAL" clId="{68B3681C-F141-794A-96D8-0BA98EA56A5D}" dt="2019-11-12T12:38:33.322" v="543"/>
          <ac:spMkLst>
            <pc:docMk/>
            <pc:sldMk cId="375794531" sldId="676"/>
            <ac:spMk id="3" creationId="{4590A334-0651-DC41-9079-35F2B3D906B4}"/>
          </ac:spMkLst>
        </pc:spChg>
        <pc:spChg chg="add del mod">
          <ac:chgData name="Chris Droessler" userId="625c3661-9d64-47fa-b83c-4b49393bd161" providerId="ADAL" clId="{68B3681C-F141-794A-96D8-0BA98EA56A5D}" dt="2019-11-12T12:38:33.322" v="543"/>
          <ac:spMkLst>
            <pc:docMk/>
            <pc:sldMk cId="375794531" sldId="676"/>
            <ac:spMk id="7" creationId="{621C440F-2BE8-5A49-A25E-053FE5EE751F}"/>
          </ac:spMkLst>
        </pc:spChg>
        <pc:picChg chg="add del mod">
          <ac:chgData name="Chris Droessler" userId="625c3661-9d64-47fa-b83c-4b49393bd161" providerId="ADAL" clId="{68B3681C-F141-794A-96D8-0BA98EA56A5D}" dt="2019-11-12T12:38:27.583" v="542" actId="478"/>
          <ac:picMkLst>
            <pc:docMk/>
            <pc:sldMk cId="375794531" sldId="676"/>
            <ac:picMk id="5" creationId="{A6DDB4BC-4107-324C-AB50-7491668F76B8}"/>
          </ac:picMkLst>
        </pc:picChg>
        <pc:picChg chg="add mod">
          <ac:chgData name="Chris Droessler" userId="625c3661-9d64-47fa-b83c-4b49393bd161" providerId="ADAL" clId="{68B3681C-F141-794A-96D8-0BA98EA56A5D}" dt="2019-11-12T12:39:01.491" v="556" actId="962"/>
          <ac:picMkLst>
            <pc:docMk/>
            <pc:sldMk cId="375794531" sldId="676"/>
            <ac:picMk id="9" creationId="{B97586CD-663D-194B-9D00-12951D1A1DF2}"/>
          </ac:picMkLst>
        </pc:picChg>
      </pc:sldChg>
      <pc:sldChg chg="add">
        <pc:chgData name="Chris Droessler" userId="625c3661-9d64-47fa-b83c-4b49393bd161" providerId="ADAL" clId="{68B3681C-F141-794A-96D8-0BA98EA56A5D}" dt="2019-11-06T13:31:01.288" v="463"/>
        <pc:sldMkLst>
          <pc:docMk/>
          <pc:sldMk cId="3948723620" sldId="677"/>
        </pc:sldMkLst>
      </pc:sldChg>
      <pc:sldChg chg="add">
        <pc:chgData name="Chris Droessler" userId="625c3661-9d64-47fa-b83c-4b49393bd161" providerId="ADAL" clId="{68B3681C-F141-794A-96D8-0BA98EA56A5D}" dt="2019-11-06T13:31:01.500" v="464"/>
        <pc:sldMkLst>
          <pc:docMk/>
          <pc:sldMk cId="561125537" sldId="678"/>
        </pc:sldMkLst>
      </pc:sldChg>
      <pc:sldChg chg="addSp delSp modSp add">
        <pc:chgData name="Chris Droessler" userId="625c3661-9d64-47fa-b83c-4b49393bd161" providerId="ADAL" clId="{68B3681C-F141-794A-96D8-0BA98EA56A5D}" dt="2019-11-06T21:21:37.916" v="503"/>
        <pc:sldMkLst>
          <pc:docMk/>
          <pc:sldMk cId="3804131059" sldId="679"/>
        </pc:sldMkLst>
        <pc:spChg chg="mod">
          <ac:chgData name="Chris Droessler" userId="625c3661-9d64-47fa-b83c-4b49393bd161" providerId="ADAL" clId="{68B3681C-F141-794A-96D8-0BA98EA56A5D}" dt="2019-11-06T21:21:33.781" v="501" actId="20577"/>
          <ac:spMkLst>
            <pc:docMk/>
            <pc:sldMk cId="3804131059" sldId="679"/>
            <ac:spMk id="3" creationId="{280E86D7-3E17-AE48-91BC-43C859DD99F4}"/>
          </ac:spMkLst>
        </pc:spChg>
        <pc:spChg chg="add del mod">
          <ac:chgData name="Chris Droessler" userId="625c3661-9d64-47fa-b83c-4b49393bd161" providerId="ADAL" clId="{68B3681C-F141-794A-96D8-0BA98EA56A5D}" dt="2019-11-06T21:21:37.916" v="503"/>
          <ac:spMkLst>
            <pc:docMk/>
            <pc:sldMk cId="3804131059" sldId="679"/>
            <ac:spMk id="4" creationId="{0BA2A9CC-4D43-6046-AEC5-A84D6805C468}"/>
          </ac:spMkLst>
        </pc:spChg>
      </pc:sldChg>
      <pc:sldChg chg="addSp delSp modSp add setBg">
        <pc:chgData name="Chris Droessler" userId="625c3661-9d64-47fa-b83c-4b49393bd161" providerId="ADAL" clId="{68B3681C-F141-794A-96D8-0BA98EA56A5D}" dt="2019-11-12T12:45:50.986" v="610"/>
        <pc:sldMkLst>
          <pc:docMk/>
          <pc:sldMk cId="2740154125" sldId="680"/>
        </pc:sldMkLst>
        <pc:spChg chg="del">
          <ac:chgData name="Chris Droessler" userId="625c3661-9d64-47fa-b83c-4b49393bd161" providerId="ADAL" clId="{68B3681C-F141-794A-96D8-0BA98EA56A5D}" dt="2019-11-06T21:21:45.395" v="506"/>
          <ac:spMkLst>
            <pc:docMk/>
            <pc:sldMk cId="2740154125" sldId="680"/>
            <ac:spMk id="2" creationId="{A993437E-863D-594B-BC80-1B42AD471292}"/>
          </ac:spMkLst>
        </pc:spChg>
        <pc:spChg chg="add del mod">
          <ac:chgData name="Chris Droessler" userId="625c3661-9d64-47fa-b83c-4b49393bd161" providerId="ADAL" clId="{68B3681C-F141-794A-96D8-0BA98EA56A5D}" dt="2019-11-06T21:21:49.182" v="510" actId="478"/>
          <ac:spMkLst>
            <pc:docMk/>
            <pc:sldMk cId="2740154125" sldId="680"/>
            <ac:spMk id="7" creationId="{9BEAB532-4BEA-1C48-A695-3F31D12B51BD}"/>
          </ac:spMkLst>
        </pc:spChg>
        <pc:picChg chg="add del mod">
          <ac:chgData name="Chris Droessler" userId="625c3661-9d64-47fa-b83c-4b49393bd161" providerId="ADAL" clId="{68B3681C-F141-794A-96D8-0BA98EA56A5D}" dt="2019-11-06T21:21:47.408" v="509" actId="478"/>
          <ac:picMkLst>
            <pc:docMk/>
            <pc:sldMk cId="2740154125" sldId="680"/>
            <ac:picMk id="5" creationId="{E7D12C6B-9EFE-E646-A4A3-85E35F59BE2E}"/>
          </ac:picMkLst>
        </pc:picChg>
        <pc:picChg chg="add mod">
          <ac:chgData name="Chris Droessler" userId="625c3661-9d64-47fa-b83c-4b49393bd161" providerId="ADAL" clId="{68B3681C-F141-794A-96D8-0BA98EA56A5D}" dt="2019-11-06T21:21:52.192" v="512" actId="27614"/>
          <ac:picMkLst>
            <pc:docMk/>
            <pc:sldMk cId="2740154125" sldId="680"/>
            <ac:picMk id="9" creationId="{87AD5777-8098-5346-A09D-D20E7BE9B725}"/>
          </ac:picMkLst>
        </pc:picChg>
      </pc:sldChg>
      <pc:sldChg chg="addSp delSp modSp add">
        <pc:chgData name="Chris Droessler" userId="625c3661-9d64-47fa-b83c-4b49393bd161" providerId="ADAL" clId="{68B3681C-F141-794A-96D8-0BA98EA56A5D}" dt="2019-11-06T21:21:57.863" v="515" actId="27614"/>
        <pc:sldMkLst>
          <pc:docMk/>
          <pc:sldMk cId="3136171279" sldId="681"/>
        </pc:sldMkLst>
        <pc:spChg chg="del">
          <ac:chgData name="Chris Droessler" userId="625c3661-9d64-47fa-b83c-4b49393bd161" providerId="ADAL" clId="{68B3681C-F141-794A-96D8-0BA98EA56A5D}" dt="2019-11-06T21:21:54.772" v="513" actId="478"/>
          <ac:spMkLst>
            <pc:docMk/>
            <pc:sldMk cId="3136171279" sldId="681"/>
            <ac:spMk id="2" creationId="{A993437E-863D-594B-BC80-1B42AD471292}"/>
          </ac:spMkLst>
        </pc:spChg>
        <pc:picChg chg="add mod">
          <ac:chgData name="Chris Droessler" userId="625c3661-9d64-47fa-b83c-4b49393bd161" providerId="ADAL" clId="{68B3681C-F141-794A-96D8-0BA98EA56A5D}" dt="2019-11-06T21:21:57.863" v="515" actId="27614"/>
          <ac:picMkLst>
            <pc:docMk/>
            <pc:sldMk cId="3136171279" sldId="681"/>
            <ac:picMk id="5" creationId="{E43BDC89-0699-5544-93AB-4D59BDC8AD6E}"/>
          </ac:picMkLst>
        </pc:picChg>
      </pc:sldChg>
      <pc:sldChg chg="modSp add">
        <pc:chgData name="Chris Droessler" userId="625c3661-9d64-47fa-b83c-4b49393bd161" providerId="ADAL" clId="{68B3681C-F141-794A-96D8-0BA98EA56A5D}" dt="2019-11-07T18:29:31.525" v="532" actId="20577"/>
        <pc:sldMkLst>
          <pc:docMk/>
          <pc:sldMk cId="3588130731" sldId="682"/>
        </pc:sldMkLst>
        <pc:spChg chg="mod">
          <ac:chgData name="Chris Droessler" userId="625c3661-9d64-47fa-b83c-4b49393bd161" providerId="ADAL" clId="{68B3681C-F141-794A-96D8-0BA98EA56A5D}" dt="2019-11-07T18:29:31.525" v="532" actId="20577"/>
          <ac:spMkLst>
            <pc:docMk/>
            <pc:sldMk cId="3588130731" sldId="682"/>
            <ac:spMk id="3" creationId="{C0B44734-EB67-0341-9C2D-F2AB003EDC38}"/>
          </ac:spMkLst>
        </pc:spChg>
      </pc:sldChg>
      <pc:sldChg chg="add del">
        <pc:chgData name="Chris Droessler" userId="625c3661-9d64-47fa-b83c-4b49393bd161" providerId="ADAL" clId="{68B3681C-F141-794A-96D8-0BA98EA56A5D}" dt="2019-11-12T12:38:43.025" v="544" actId="2696"/>
        <pc:sldMkLst>
          <pc:docMk/>
          <pc:sldMk cId="65740678" sldId="683"/>
        </pc:sldMkLst>
      </pc:sldChg>
      <pc:sldChg chg="add del">
        <pc:chgData name="Chris Droessler" userId="625c3661-9d64-47fa-b83c-4b49393bd161" providerId="ADAL" clId="{68B3681C-F141-794A-96D8-0BA98EA56A5D}" dt="2019-11-12T12:47:54.867" v="616" actId="2696"/>
        <pc:sldMkLst>
          <pc:docMk/>
          <pc:sldMk cId="4099591026" sldId="684"/>
        </pc:sldMkLst>
      </pc:sldChg>
      <pc:sldChg chg="add del">
        <pc:chgData name="Chris Droessler" userId="625c3661-9d64-47fa-b83c-4b49393bd161" providerId="ADAL" clId="{68B3681C-F141-794A-96D8-0BA98EA56A5D}" dt="2019-11-12T12:47:54.876" v="617" actId="2696"/>
        <pc:sldMkLst>
          <pc:docMk/>
          <pc:sldMk cId="700574106" sldId="685"/>
        </pc:sldMkLst>
      </pc:sldChg>
      <pc:sldChg chg="add del">
        <pc:chgData name="Chris Droessler" userId="625c3661-9d64-47fa-b83c-4b49393bd161" providerId="ADAL" clId="{68B3681C-F141-794A-96D8-0BA98EA56A5D}" dt="2019-11-12T12:38:43.746" v="545" actId="2696"/>
        <pc:sldMkLst>
          <pc:docMk/>
          <pc:sldMk cId="1836227566" sldId="686"/>
        </pc:sldMkLst>
      </pc:sldChg>
      <pc:sldChg chg="addSp modSp add setBg">
        <pc:chgData name="Chris Droessler" userId="625c3661-9d64-47fa-b83c-4b49393bd161" providerId="ADAL" clId="{68B3681C-F141-794A-96D8-0BA98EA56A5D}" dt="2019-11-12T12:45:01.890" v="608"/>
        <pc:sldMkLst>
          <pc:docMk/>
          <pc:sldMk cId="2949219974" sldId="686"/>
        </pc:sldMkLst>
        <pc:picChg chg="add mod">
          <ac:chgData name="Chris Droessler" userId="625c3661-9d64-47fa-b83c-4b49393bd161" providerId="ADAL" clId="{68B3681C-F141-794A-96D8-0BA98EA56A5D}" dt="2019-11-12T12:39:06.040" v="559" actId="962"/>
          <ac:picMkLst>
            <pc:docMk/>
            <pc:sldMk cId="2949219974" sldId="686"/>
            <ac:picMk id="3" creationId="{A4168571-9779-1D43-A03F-F286C073C604}"/>
          </ac:picMkLst>
        </pc:picChg>
      </pc:sldChg>
      <pc:sldChg chg="addSp delSp modSp add setBg">
        <pc:chgData name="Chris Droessler" userId="625c3661-9d64-47fa-b83c-4b49393bd161" providerId="ADAL" clId="{68B3681C-F141-794A-96D8-0BA98EA56A5D}" dt="2019-11-12T12:45:01.890" v="608"/>
        <pc:sldMkLst>
          <pc:docMk/>
          <pc:sldMk cId="256205867" sldId="687"/>
        </pc:sldMkLst>
        <pc:picChg chg="add del mod">
          <ac:chgData name="Chris Droessler" userId="625c3661-9d64-47fa-b83c-4b49393bd161" providerId="ADAL" clId="{68B3681C-F141-794A-96D8-0BA98EA56A5D}" dt="2019-11-12T12:39:16.036" v="561" actId="478"/>
          <ac:picMkLst>
            <pc:docMk/>
            <pc:sldMk cId="256205867" sldId="687"/>
            <ac:picMk id="2" creationId="{5227A3F6-604F-304B-BDCA-F5735C19A593}"/>
          </ac:picMkLst>
        </pc:picChg>
        <pc:picChg chg="add mod">
          <ac:chgData name="Chris Droessler" userId="625c3661-9d64-47fa-b83c-4b49393bd161" providerId="ADAL" clId="{68B3681C-F141-794A-96D8-0BA98EA56A5D}" dt="2019-11-12T12:39:20.540" v="564" actId="962"/>
          <ac:picMkLst>
            <pc:docMk/>
            <pc:sldMk cId="256205867" sldId="687"/>
            <ac:picMk id="4" creationId="{26C15DFD-C424-9345-8420-D742FDF8FE33}"/>
          </ac:picMkLst>
        </pc:picChg>
      </pc:sldChg>
      <pc:sldChg chg="add del">
        <pc:chgData name="Chris Droessler" userId="625c3661-9d64-47fa-b83c-4b49393bd161" providerId="ADAL" clId="{68B3681C-F141-794A-96D8-0BA98EA56A5D}" dt="2019-11-12T12:38:44.376" v="546" actId="2696"/>
        <pc:sldMkLst>
          <pc:docMk/>
          <pc:sldMk cId="4152194085" sldId="687"/>
        </pc:sldMkLst>
      </pc:sldChg>
      <pc:sldChg chg="addSp modSp add setBg">
        <pc:chgData name="Chris Droessler" userId="625c3661-9d64-47fa-b83c-4b49393bd161" providerId="ADAL" clId="{68B3681C-F141-794A-96D8-0BA98EA56A5D}" dt="2019-11-12T12:45:01.890" v="608"/>
        <pc:sldMkLst>
          <pc:docMk/>
          <pc:sldMk cId="1931899030" sldId="688"/>
        </pc:sldMkLst>
        <pc:picChg chg="add mod">
          <ac:chgData name="Chris Droessler" userId="625c3661-9d64-47fa-b83c-4b49393bd161" providerId="ADAL" clId="{68B3681C-F141-794A-96D8-0BA98EA56A5D}" dt="2019-11-12T12:39:26.040" v="567" actId="962"/>
          <ac:picMkLst>
            <pc:docMk/>
            <pc:sldMk cId="1931899030" sldId="688"/>
            <ac:picMk id="3" creationId="{50DB0537-0AFD-EC4D-B9F2-9ADE23E6AFA3}"/>
          </ac:picMkLst>
        </pc:picChg>
      </pc:sldChg>
      <pc:sldChg chg="add del">
        <pc:chgData name="Chris Droessler" userId="625c3661-9d64-47fa-b83c-4b49393bd161" providerId="ADAL" clId="{68B3681C-F141-794A-96D8-0BA98EA56A5D}" dt="2019-11-12T12:38:45.050" v="547" actId="2696"/>
        <pc:sldMkLst>
          <pc:docMk/>
          <pc:sldMk cId="3872871269" sldId="688"/>
        </pc:sldMkLst>
      </pc:sldChg>
      <pc:sldChg chg="addSp modSp add setBg">
        <pc:chgData name="Chris Droessler" userId="625c3661-9d64-47fa-b83c-4b49393bd161" providerId="ADAL" clId="{68B3681C-F141-794A-96D8-0BA98EA56A5D}" dt="2019-11-12T12:45:01.890" v="608"/>
        <pc:sldMkLst>
          <pc:docMk/>
          <pc:sldMk cId="1291929165" sldId="689"/>
        </pc:sldMkLst>
        <pc:picChg chg="add mod">
          <ac:chgData name="Chris Droessler" userId="625c3661-9d64-47fa-b83c-4b49393bd161" providerId="ADAL" clId="{68B3681C-F141-794A-96D8-0BA98EA56A5D}" dt="2019-11-12T12:39:31.411" v="570" actId="962"/>
          <ac:picMkLst>
            <pc:docMk/>
            <pc:sldMk cId="1291929165" sldId="689"/>
            <ac:picMk id="3" creationId="{95EAB8F5-604A-8E49-9E0E-5E4813F9CBC7}"/>
          </ac:picMkLst>
        </pc:picChg>
      </pc:sldChg>
      <pc:sldChg chg="addSp add">
        <pc:chgData name="Chris Droessler" userId="625c3661-9d64-47fa-b83c-4b49393bd161" providerId="ADAL" clId="{68B3681C-F141-794A-96D8-0BA98EA56A5D}" dt="2019-11-12T12:49:52.049" v="631"/>
        <pc:sldMkLst>
          <pc:docMk/>
          <pc:sldMk cId="859119533" sldId="690"/>
        </pc:sldMkLst>
        <pc:picChg chg="add">
          <ac:chgData name="Chris Droessler" userId="625c3661-9d64-47fa-b83c-4b49393bd161" providerId="ADAL" clId="{68B3681C-F141-794A-96D8-0BA98EA56A5D}" dt="2019-11-12T12:49:52.049" v="631"/>
          <ac:picMkLst>
            <pc:docMk/>
            <pc:sldMk cId="859119533" sldId="690"/>
            <ac:picMk id="2" creationId="{DEB08E74-6FD5-9545-9649-A2F7CEC52B01}"/>
          </ac:picMkLst>
        </pc:picChg>
      </pc:sldChg>
      <pc:sldChg chg="add del">
        <pc:chgData name="Chris Droessler" userId="625c3661-9d64-47fa-b83c-4b49393bd161" providerId="ADAL" clId="{68B3681C-F141-794A-96D8-0BA98EA56A5D}" dt="2019-11-12T12:39:37.045" v="571" actId="2696"/>
        <pc:sldMkLst>
          <pc:docMk/>
          <pc:sldMk cId="426192634" sldId="691"/>
        </pc:sldMkLst>
      </pc:sldChg>
      <pc:sldChg chg="modSp add ord">
        <pc:chgData name="Chris Droessler" userId="625c3661-9d64-47fa-b83c-4b49393bd161" providerId="ADAL" clId="{68B3681C-F141-794A-96D8-0BA98EA56A5D}" dt="2019-11-12T12:43:50.696" v="588" actId="20577"/>
        <pc:sldMkLst>
          <pc:docMk/>
          <pc:sldMk cId="2791526154" sldId="691"/>
        </pc:sldMkLst>
        <pc:spChg chg="mod">
          <ac:chgData name="Chris Droessler" userId="625c3661-9d64-47fa-b83c-4b49393bd161" providerId="ADAL" clId="{68B3681C-F141-794A-96D8-0BA98EA56A5D}" dt="2019-11-12T12:43:50.696" v="588" actId="20577"/>
          <ac:spMkLst>
            <pc:docMk/>
            <pc:sldMk cId="2791526154" sldId="691"/>
            <ac:spMk id="3" creationId="{C0B44734-EB67-0341-9C2D-F2AB003EDC38}"/>
          </ac:spMkLst>
        </pc:spChg>
      </pc:sldChg>
      <pc:sldChg chg="addSp modSp add ord setBg">
        <pc:chgData name="Chris Droessler" userId="625c3661-9d64-47fa-b83c-4b49393bd161" providerId="ADAL" clId="{68B3681C-F141-794A-96D8-0BA98EA56A5D}" dt="2019-11-12T12:44:48.391" v="607"/>
        <pc:sldMkLst>
          <pc:docMk/>
          <pc:sldMk cId="1717423471" sldId="692"/>
        </pc:sldMkLst>
        <pc:picChg chg="add mod">
          <ac:chgData name="Chris Droessler" userId="625c3661-9d64-47fa-b83c-4b49393bd161" providerId="ADAL" clId="{68B3681C-F141-794A-96D8-0BA98EA56A5D}" dt="2019-11-12T12:44:10.042" v="597" actId="962"/>
          <ac:picMkLst>
            <pc:docMk/>
            <pc:sldMk cId="1717423471" sldId="692"/>
            <ac:picMk id="3" creationId="{C9618640-D7BD-9840-A240-A195E43AB530}"/>
          </ac:picMkLst>
        </pc:picChg>
      </pc:sldChg>
      <pc:sldChg chg="addSp delSp modSp add setBg">
        <pc:chgData name="Chris Droessler" userId="625c3661-9d64-47fa-b83c-4b49393bd161" providerId="ADAL" clId="{68B3681C-F141-794A-96D8-0BA98EA56A5D}" dt="2019-11-12T12:44:48.391" v="607"/>
        <pc:sldMkLst>
          <pc:docMk/>
          <pc:sldMk cId="3535299361" sldId="693"/>
        </pc:sldMkLst>
        <pc:picChg chg="add mod">
          <ac:chgData name="Chris Droessler" userId="625c3661-9d64-47fa-b83c-4b49393bd161" providerId="ADAL" clId="{68B3681C-F141-794A-96D8-0BA98EA56A5D}" dt="2019-11-12T12:44:14.464" v="598"/>
          <ac:picMkLst>
            <pc:docMk/>
            <pc:sldMk cId="3535299361" sldId="693"/>
            <ac:picMk id="2" creationId="{E22B7C5F-05BF-3D4C-B92C-44738B4CA06C}"/>
          </ac:picMkLst>
        </pc:picChg>
        <pc:picChg chg="add del">
          <ac:chgData name="Chris Droessler" userId="625c3661-9d64-47fa-b83c-4b49393bd161" providerId="ADAL" clId="{68B3681C-F141-794A-96D8-0BA98EA56A5D}" dt="2019-11-12T12:44:16.306" v="600" actId="478"/>
          <ac:picMkLst>
            <pc:docMk/>
            <pc:sldMk cId="3535299361" sldId="693"/>
            <ac:picMk id="3" creationId="{9E6137E4-73C3-064E-ADFB-C0296C143FC3}"/>
          </ac:picMkLst>
        </pc:picChg>
        <pc:picChg chg="add mod">
          <ac:chgData name="Chris Droessler" userId="625c3661-9d64-47fa-b83c-4b49393bd161" providerId="ADAL" clId="{68B3681C-F141-794A-96D8-0BA98EA56A5D}" dt="2019-11-12T12:44:21.732" v="603" actId="962"/>
          <ac:picMkLst>
            <pc:docMk/>
            <pc:sldMk cId="3535299361" sldId="693"/>
            <ac:picMk id="5" creationId="{89EE96E0-5A22-404D-8700-E048FC290021}"/>
          </ac:picMkLst>
        </pc:picChg>
      </pc:sldChg>
      <pc:sldChg chg="addSp modSp add setBg">
        <pc:chgData name="Chris Droessler" userId="625c3661-9d64-47fa-b83c-4b49393bd161" providerId="ADAL" clId="{68B3681C-F141-794A-96D8-0BA98EA56A5D}" dt="2019-11-12T12:44:48.391" v="607"/>
        <pc:sldMkLst>
          <pc:docMk/>
          <pc:sldMk cId="1162427880" sldId="694"/>
        </pc:sldMkLst>
        <pc:picChg chg="add mod">
          <ac:chgData name="Chris Droessler" userId="625c3661-9d64-47fa-b83c-4b49393bd161" providerId="ADAL" clId="{68B3681C-F141-794A-96D8-0BA98EA56A5D}" dt="2019-11-12T12:44:27.614" v="606" actId="962"/>
          <ac:picMkLst>
            <pc:docMk/>
            <pc:sldMk cId="1162427880" sldId="694"/>
            <ac:picMk id="3" creationId="{6E6C2058-F717-6A4D-B89B-17A4F688F37F}"/>
          </ac:picMkLst>
        </pc:picChg>
      </pc:sldChg>
      <pc:sldChg chg="addSp add">
        <pc:chgData name="Chris Droessler" userId="625c3661-9d64-47fa-b83c-4b49393bd161" providerId="ADAL" clId="{68B3681C-F141-794A-96D8-0BA98EA56A5D}" dt="2019-11-12T12:49:56.218" v="632"/>
        <pc:sldMkLst>
          <pc:docMk/>
          <pc:sldMk cId="4173704362" sldId="695"/>
        </pc:sldMkLst>
        <pc:picChg chg="add">
          <ac:chgData name="Chris Droessler" userId="625c3661-9d64-47fa-b83c-4b49393bd161" providerId="ADAL" clId="{68B3681C-F141-794A-96D8-0BA98EA56A5D}" dt="2019-11-12T12:49:56.218" v="632"/>
          <ac:picMkLst>
            <pc:docMk/>
            <pc:sldMk cId="4173704362" sldId="695"/>
            <ac:picMk id="2" creationId="{FC8D2DD8-7EFD-A344-8510-CAFD416F8E9E}"/>
          </ac:picMkLst>
        </pc:picChg>
      </pc:sldChg>
      <pc:sldChg chg="add del">
        <pc:chgData name="Chris Droessler" userId="625c3661-9d64-47fa-b83c-4b49393bd161" providerId="ADAL" clId="{68B3681C-F141-794A-96D8-0BA98EA56A5D}" dt="2019-11-12T12:49:57.923" v="633" actId="2696"/>
        <pc:sldMkLst>
          <pc:docMk/>
          <pc:sldMk cId="3880054820" sldId="696"/>
        </pc:sldMkLst>
      </pc:sldChg>
      <pc:sldChg chg="addSp modSp add setBg">
        <pc:chgData name="Chris Droessler" userId="625c3661-9d64-47fa-b83c-4b49393bd161" providerId="ADAL" clId="{68B3681C-F141-794A-96D8-0BA98EA56A5D}" dt="2019-11-12T12:49:14.887" v="626"/>
        <pc:sldMkLst>
          <pc:docMk/>
          <pc:sldMk cId="530140680" sldId="697"/>
        </pc:sldMkLst>
        <pc:picChg chg="add mod">
          <ac:chgData name="Chris Droessler" userId="625c3661-9d64-47fa-b83c-4b49393bd161" providerId="ADAL" clId="{68B3681C-F141-794A-96D8-0BA98EA56A5D}" dt="2019-11-12T12:49:03.803" v="622" actId="962"/>
          <ac:picMkLst>
            <pc:docMk/>
            <pc:sldMk cId="530140680" sldId="697"/>
            <ac:picMk id="3" creationId="{F911D17F-3E23-E84A-A3E6-38F73E857FAA}"/>
          </ac:picMkLst>
        </pc:picChg>
      </pc:sldChg>
      <pc:sldChg chg="addSp modSp add setBg">
        <pc:chgData name="Chris Droessler" userId="625c3661-9d64-47fa-b83c-4b49393bd161" providerId="ADAL" clId="{68B3681C-F141-794A-96D8-0BA98EA56A5D}" dt="2019-11-12T12:49:14.887" v="626"/>
        <pc:sldMkLst>
          <pc:docMk/>
          <pc:sldMk cId="555923657" sldId="698"/>
        </pc:sldMkLst>
        <pc:picChg chg="add mod">
          <ac:chgData name="Chris Droessler" userId="625c3661-9d64-47fa-b83c-4b49393bd161" providerId="ADAL" clId="{68B3681C-F141-794A-96D8-0BA98EA56A5D}" dt="2019-11-12T12:49:10.241" v="625" actId="962"/>
          <ac:picMkLst>
            <pc:docMk/>
            <pc:sldMk cId="555923657" sldId="698"/>
            <ac:picMk id="3" creationId="{0F23F5DC-9A43-9046-A1B1-EE27CB4D1C25}"/>
          </ac:picMkLst>
        </pc:picChg>
      </pc:sldChg>
      <pc:sldChg chg="addSp modSp add">
        <pc:chgData name="Chris Droessler" userId="625c3661-9d64-47fa-b83c-4b49393bd161" providerId="ADAL" clId="{68B3681C-F141-794A-96D8-0BA98EA56A5D}" dt="2019-11-12T12:49:47.004" v="630" actId="1076"/>
        <pc:sldMkLst>
          <pc:docMk/>
          <pc:sldMk cId="1687222541" sldId="699"/>
        </pc:sldMkLst>
        <pc:picChg chg="add mod">
          <ac:chgData name="Chris Droessler" userId="625c3661-9d64-47fa-b83c-4b49393bd161" providerId="ADAL" clId="{68B3681C-F141-794A-96D8-0BA98EA56A5D}" dt="2019-11-12T12:49:47.004" v="630" actId="1076"/>
          <ac:picMkLst>
            <pc:docMk/>
            <pc:sldMk cId="1687222541" sldId="699"/>
            <ac:picMk id="2" creationId="{454A3B82-F4F2-6C40-99A1-492D9C6FCF5A}"/>
          </ac:picMkLst>
        </pc:picChg>
      </pc:sldChg>
      <pc:sldChg chg="add del">
        <pc:chgData name="Chris Droessler" userId="625c3661-9d64-47fa-b83c-4b49393bd161" providerId="ADAL" clId="{68B3681C-F141-794A-96D8-0BA98EA56A5D}" dt="2019-11-12T12:49:26.554" v="627" actId="2696"/>
        <pc:sldMkLst>
          <pc:docMk/>
          <pc:sldMk cId="281591594" sldId="700"/>
        </pc:sldMkLst>
      </pc:sldChg>
      <pc:sldChg chg="add del">
        <pc:chgData name="Chris Droessler" userId="625c3661-9d64-47fa-b83c-4b49393bd161" providerId="ADAL" clId="{68B3681C-F141-794A-96D8-0BA98EA56A5D}" dt="2019-11-12T12:49:26.561" v="628" actId="2696"/>
        <pc:sldMkLst>
          <pc:docMk/>
          <pc:sldMk cId="2225973271" sldId="701"/>
        </pc:sldMkLst>
      </pc:sldChg>
    </pc:docChg>
  </pc:docChgLst>
  <pc:docChgLst>
    <pc:chgData name="Chris Droessler" userId="625c3661-9d64-47fa-b83c-4b49393bd161" providerId="ADAL" clId="{AB779A80-07F3-0C43-BDDD-222A35F653AA}"/>
    <pc:docChg chg="undo custSel addSld delSld modSld sldOrd">
      <pc:chgData name="Chris Droessler" userId="625c3661-9d64-47fa-b83c-4b49393bd161" providerId="ADAL" clId="{AB779A80-07F3-0C43-BDDD-222A35F653AA}" dt="2020-02-10T17:52:43.997" v="1523" actId="255"/>
      <pc:docMkLst>
        <pc:docMk/>
      </pc:docMkLst>
      <pc:sldChg chg="add del modTransition">
        <pc:chgData name="Chris Droessler" userId="625c3661-9d64-47fa-b83c-4b49393bd161" providerId="ADAL" clId="{AB779A80-07F3-0C43-BDDD-222A35F653AA}" dt="2020-02-10T16:34:38.565" v="172" actId="2696"/>
        <pc:sldMkLst>
          <pc:docMk/>
          <pc:sldMk cId="4225204081" sldId="256"/>
        </pc:sldMkLst>
      </pc:sldChg>
      <pc:sldChg chg="modNotesTx">
        <pc:chgData name="Chris Droessler" userId="625c3661-9d64-47fa-b83c-4b49393bd161" providerId="ADAL" clId="{AB779A80-07F3-0C43-BDDD-222A35F653AA}" dt="2020-02-10T17:48:21.891" v="1501" actId="20577"/>
        <pc:sldMkLst>
          <pc:docMk/>
          <pc:sldMk cId="4118415113" sldId="257"/>
        </pc:sldMkLst>
      </pc:sldChg>
      <pc:sldChg chg="addSp delSp modSp add del modTransition">
        <pc:chgData name="Chris Droessler" userId="625c3661-9d64-47fa-b83c-4b49393bd161" providerId="ADAL" clId="{AB779A80-07F3-0C43-BDDD-222A35F653AA}" dt="2020-02-10T17:18:10.917" v="1025" actId="207"/>
        <pc:sldMkLst>
          <pc:docMk/>
          <pc:sldMk cId="3019619489" sldId="258"/>
        </pc:sldMkLst>
        <pc:spChg chg="add mod">
          <ac:chgData name="Chris Droessler" userId="625c3661-9d64-47fa-b83c-4b49393bd161" providerId="ADAL" clId="{AB779A80-07F3-0C43-BDDD-222A35F653AA}" dt="2020-02-10T16:42:07.842" v="229"/>
          <ac:spMkLst>
            <pc:docMk/>
            <pc:sldMk cId="3019619489" sldId="258"/>
            <ac:spMk id="2" creationId="{07C4A009-28C9-294C-A43A-43F320A9371A}"/>
          </ac:spMkLst>
        </pc:spChg>
        <pc:spChg chg="add del mod">
          <ac:chgData name="Chris Droessler" userId="625c3661-9d64-47fa-b83c-4b49393bd161" providerId="ADAL" clId="{AB779A80-07F3-0C43-BDDD-222A35F653AA}" dt="2020-02-10T16:42:21.267" v="231" actId="478"/>
          <ac:spMkLst>
            <pc:docMk/>
            <pc:sldMk cId="3019619489" sldId="258"/>
            <ac:spMk id="4" creationId="{B33F7FF1-975F-A04A-88F0-11C1427C2C03}"/>
          </ac:spMkLst>
        </pc:spChg>
        <pc:spChg chg="del mod">
          <ac:chgData name="Chris Droessler" userId="625c3661-9d64-47fa-b83c-4b49393bd161" providerId="ADAL" clId="{AB779A80-07F3-0C43-BDDD-222A35F653AA}" dt="2020-02-10T16:42:16.142" v="230" actId="478"/>
          <ac:spMkLst>
            <pc:docMk/>
            <pc:sldMk cId="3019619489" sldId="258"/>
            <ac:spMk id="134" creationId="{00000000-0000-0000-0000-000000000000}"/>
          </ac:spMkLst>
        </pc:spChg>
        <pc:spChg chg="mod">
          <ac:chgData name="Chris Droessler" userId="625c3661-9d64-47fa-b83c-4b49393bd161" providerId="ADAL" clId="{AB779A80-07F3-0C43-BDDD-222A35F653AA}" dt="2020-02-10T17:18:10.917" v="1025" actId="207"/>
          <ac:spMkLst>
            <pc:docMk/>
            <pc:sldMk cId="3019619489" sldId="258"/>
            <ac:spMk id="135"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6"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7" creationId="{00000000-0000-0000-0000-000000000000}"/>
          </ac:spMkLst>
        </pc:spChg>
        <pc:spChg chg="mod">
          <ac:chgData name="Chris Droessler" userId="625c3661-9d64-47fa-b83c-4b49393bd161" providerId="ADAL" clId="{AB779A80-07F3-0C43-BDDD-222A35F653AA}" dt="2020-02-10T16:46:46.208" v="438" actId="1036"/>
          <ac:spMkLst>
            <pc:docMk/>
            <pc:sldMk cId="3019619489" sldId="258"/>
            <ac:spMk id="138"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39"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0"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1" creationId="{00000000-0000-0000-0000-000000000000}"/>
          </ac:spMkLst>
        </pc:spChg>
        <pc:spChg chg="mod">
          <ac:chgData name="Chris Droessler" userId="625c3661-9d64-47fa-b83c-4b49393bd161" providerId="ADAL" clId="{AB779A80-07F3-0C43-BDDD-222A35F653AA}" dt="2020-02-10T16:45:11.664" v="378" actId="1076"/>
          <ac:spMkLst>
            <pc:docMk/>
            <pc:sldMk cId="3019619489" sldId="258"/>
            <ac:spMk id="142" creationId="{00000000-0000-0000-0000-000000000000}"/>
          </ac:spMkLst>
        </pc:spChg>
        <pc:spChg chg="mod">
          <ac:chgData name="Chris Droessler" userId="625c3661-9d64-47fa-b83c-4b49393bd161" providerId="ADAL" clId="{AB779A80-07F3-0C43-BDDD-222A35F653AA}" dt="2020-02-10T16:45:15.704" v="379" actId="1076"/>
          <ac:spMkLst>
            <pc:docMk/>
            <pc:sldMk cId="3019619489" sldId="258"/>
            <ac:spMk id="143" creationId="{00000000-0000-0000-0000-000000000000}"/>
          </ac:spMkLst>
        </pc:spChg>
        <pc:spChg chg="mod">
          <ac:chgData name="Chris Droessler" userId="625c3661-9d64-47fa-b83c-4b49393bd161" providerId="ADAL" clId="{AB779A80-07F3-0C43-BDDD-222A35F653AA}" dt="2020-02-10T16:44:11.161" v="359" actId="20577"/>
          <ac:spMkLst>
            <pc:docMk/>
            <pc:sldMk cId="3019619489" sldId="258"/>
            <ac:spMk id="144" creationId="{00000000-0000-0000-0000-000000000000}"/>
          </ac:spMkLst>
        </pc:spChg>
        <pc:spChg chg="mod">
          <ac:chgData name="Chris Droessler" userId="625c3661-9d64-47fa-b83c-4b49393bd161" providerId="ADAL" clId="{AB779A80-07F3-0C43-BDDD-222A35F653AA}" dt="2020-02-10T16:45:19.177" v="383" actId="1037"/>
          <ac:spMkLst>
            <pc:docMk/>
            <pc:sldMk cId="3019619489" sldId="258"/>
            <ac:spMk id="145" creationId="{00000000-0000-0000-0000-000000000000}"/>
          </ac:spMkLst>
        </pc:spChg>
      </pc:sldChg>
      <pc:sldChg chg="del">
        <pc:chgData name="Chris Droessler" userId="625c3661-9d64-47fa-b83c-4b49393bd161" providerId="ADAL" clId="{AB779A80-07F3-0C43-BDDD-222A35F653AA}" dt="2020-02-10T16:31:02.076" v="46" actId="2696"/>
        <pc:sldMkLst>
          <pc:docMk/>
          <pc:sldMk cId="467587892" sldId="259"/>
        </pc:sldMkLst>
      </pc:sldChg>
      <pc:sldChg chg="addSp delSp modSp add modTransition">
        <pc:chgData name="Chris Droessler" userId="625c3661-9d64-47fa-b83c-4b49393bd161" providerId="ADAL" clId="{AB779A80-07F3-0C43-BDDD-222A35F653AA}" dt="2020-02-10T16:55:46.501" v="622" actId="20577"/>
        <pc:sldMkLst>
          <pc:docMk/>
          <pc:sldMk cId="1206099407" sldId="259"/>
        </pc:sldMkLst>
        <pc:spChg chg="add del mod">
          <ac:chgData name="Chris Droessler" userId="625c3661-9d64-47fa-b83c-4b49393bd161" providerId="ADAL" clId="{AB779A80-07F3-0C43-BDDD-222A35F653AA}" dt="2020-02-10T16:47:07.938" v="440"/>
          <ac:spMkLst>
            <pc:docMk/>
            <pc:sldMk cId="1206099407" sldId="259"/>
            <ac:spMk id="2" creationId="{208A6345-7C3C-A44D-B92A-78E1A4A1B768}"/>
          </ac:spMkLst>
        </pc:spChg>
        <pc:spChg chg="add mod">
          <ac:chgData name="Chris Droessler" userId="625c3661-9d64-47fa-b83c-4b49393bd161" providerId="ADAL" clId="{AB779A80-07F3-0C43-BDDD-222A35F653AA}" dt="2020-02-10T16:47:50.542" v="456" actId="20577"/>
          <ac:spMkLst>
            <pc:docMk/>
            <pc:sldMk cId="1206099407" sldId="259"/>
            <ac:spMk id="3" creationId="{B3A6DF37-4BD1-BC4C-9FC8-37F5D16BA03A}"/>
          </ac:spMkLst>
        </pc:spChg>
        <pc:spChg chg="del mod">
          <ac:chgData name="Chris Droessler" userId="625c3661-9d64-47fa-b83c-4b49393bd161" providerId="ADAL" clId="{AB779A80-07F3-0C43-BDDD-222A35F653AA}" dt="2020-02-10T16:47:30.269" v="448" actId="478"/>
          <ac:spMkLst>
            <pc:docMk/>
            <pc:sldMk cId="1206099407" sldId="259"/>
            <ac:spMk id="149"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0" creationId="{00000000-0000-0000-0000-000000000000}"/>
          </ac:spMkLst>
        </pc:spChg>
        <pc:spChg chg="mod">
          <ac:chgData name="Chris Droessler" userId="625c3661-9d64-47fa-b83c-4b49393bd161" providerId="ADAL" clId="{AB779A80-07F3-0C43-BDDD-222A35F653AA}" dt="2020-02-10T16:55:46.501" v="622" actId="20577"/>
          <ac:spMkLst>
            <pc:docMk/>
            <pc:sldMk cId="1206099407" sldId="259"/>
            <ac:spMk id="151"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2"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3" creationId="{00000000-0000-0000-0000-000000000000}"/>
          </ac:spMkLst>
        </pc:spChg>
        <pc:spChg chg="mod">
          <ac:chgData name="Chris Droessler" userId="625c3661-9d64-47fa-b83c-4b49393bd161" providerId="ADAL" clId="{AB779A80-07F3-0C43-BDDD-222A35F653AA}" dt="2020-02-10T16:55:35.820" v="620" actId="20577"/>
          <ac:spMkLst>
            <pc:docMk/>
            <pc:sldMk cId="1206099407" sldId="259"/>
            <ac:spMk id="154" creationId="{00000000-0000-0000-0000-000000000000}"/>
          </ac:spMkLst>
        </pc:spChg>
        <pc:spChg chg="mod">
          <ac:chgData name="Chris Droessler" userId="625c3661-9d64-47fa-b83c-4b49393bd161" providerId="ADAL" clId="{AB779A80-07F3-0C43-BDDD-222A35F653AA}" dt="2020-02-10T16:55:23.372" v="599" actId="20577"/>
          <ac:spMkLst>
            <pc:docMk/>
            <pc:sldMk cId="1206099407" sldId="259"/>
            <ac:spMk id="155" creationId="{00000000-0000-0000-0000-000000000000}"/>
          </ac:spMkLst>
        </pc:spChg>
        <pc:spChg chg="del mod">
          <ac:chgData name="Chris Droessler" userId="625c3661-9d64-47fa-b83c-4b49393bd161" providerId="ADAL" clId="{AB779A80-07F3-0C43-BDDD-222A35F653AA}" dt="2020-02-10T16:52:26.725" v="541" actId="478"/>
          <ac:spMkLst>
            <pc:docMk/>
            <pc:sldMk cId="1206099407" sldId="259"/>
            <ac:spMk id="156" creationId="{00000000-0000-0000-0000-000000000000}"/>
          </ac:spMkLst>
        </pc:spChg>
        <pc:spChg chg="mod">
          <ac:chgData name="Chris Droessler" userId="625c3661-9d64-47fa-b83c-4b49393bd161" providerId="ADAL" clId="{AB779A80-07F3-0C43-BDDD-222A35F653AA}" dt="2020-02-10T16:52:54.104" v="548" actId="1037"/>
          <ac:spMkLst>
            <pc:docMk/>
            <pc:sldMk cId="1206099407" sldId="259"/>
            <ac:spMk id="157" creationId="{00000000-0000-0000-0000-000000000000}"/>
          </ac:spMkLst>
        </pc:spChg>
        <pc:spChg chg="del mod">
          <ac:chgData name="Chris Droessler" userId="625c3661-9d64-47fa-b83c-4b49393bd161" providerId="ADAL" clId="{AB779A80-07F3-0C43-BDDD-222A35F653AA}" dt="2020-02-10T16:52:22.469" v="540" actId="478"/>
          <ac:spMkLst>
            <pc:docMk/>
            <pc:sldMk cId="1206099407" sldId="259"/>
            <ac:spMk id="158"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59"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60" creationId="{00000000-0000-0000-0000-000000000000}"/>
          </ac:spMkLst>
        </pc:spChg>
      </pc:sldChg>
      <pc:sldChg chg="modSp">
        <pc:chgData name="Chris Droessler" userId="625c3661-9d64-47fa-b83c-4b49393bd161" providerId="ADAL" clId="{AB779A80-07F3-0C43-BDDD-222A35F653AA}" dt="2020-02-10T16:31:34.040" v="73" actId="20577"/>
        <pc:sldMkLst>
          <pc:docMk/>
          <pc:sldMk cId="4278936860" sldId="260"/>
        </pc:sldMkLst>
        <pc:spChg chg="mod">
          <ac:chgData name="Chris Droessler" userId="625c3661-9d64-47fa-b83c-4b49393bd161" providerId="ADAL" clId="{AB779A80-07F3-0C43-BDDD-222A35F653AA}" dt="2020-02-10T16:31:34.040" v="73" actId="20577"/>
          <ac:spMkLst>
            <pc:docMk/>
            <pc:sldMk cId="4278936860" sldId="260"/>
            <ac:spMk id="3" creationId="{420FD414-E693-9242-9A7C-AEF4082D6A0C}"/>
          </ac:spMkLst>
        </pc:spChg>
      </pc:sldChg>
      <pc:sldChg chg="modSp add del modTransition">
        <pc:chgData name="Chris Droessler" userId="625c3661-9d64-47fa-b83c-4b49393bd161" providerId="ADAL" clId="{AB779A80-07F3-0C43-BDDD-222A35F653AA}" dt="2020-02-10T17:04:57.929" v="799" actId="2696"/>
        <pc:sldMkLst>
          <pc:docMk/>
          <pc:sldMk cId="2545726630" sldId="261"/>
        </pc:sldMkLst>
        <pc:spChg chg="mod">
          <ac:chgData name="Chris Droessler" userId="625c3661-9d64-47fa-b83c-4b49393bd161" providerId="ADAL" clId="{AB779A80-07F3-0C43-BDDD-222A35F653AA}" dt="2020-02-10T17:04:17.451" v="787"/>
          <ac:spMkLst>
            <pc:docMk/>
            <pc:sldMk cId="2545726630" sldId="261"/>
            <ac:spMk id="179" creationId="{00000000-0000-0000-0000-000000000000}"/>
          </ac:spMkLst>
        </pc:spChg>
        <pc:spChg chg="mod">
          <ac:chgData name="Chris Droessler" userId="625c3661-9d64-47fa-b83c-4b49393bd161" providerId="ADAL" clId="{AB779A80-07F3-0C43-BDDD-222A35F653AA}" dt="2020-02-10T17:04:32.042" v="793"/>
          <ac:spMkLst>
            <pc:docMk/>
            <pc:sldMk cId="2545726630" sldId="261"/>
            <ac:spMk id="182" creationId="{00000000-0000-0000-0000-000000000000}"/>
          </ac:spMkLst>
        </pc:spChg>
        <pc:spChg chg="mod">
          <ac:chgData name="Chris Droessler" userId="625c3661-9d64-47fa-b83c-4b49393bd161" providerId="ADAL" clId="{AB779A80-07F3-0C43-BDDD-222A35F653AA}" dt="2020-02-10T17:04:45.070" v="795"/>
          <ac:spMkLst>
            <pc:docMk/>
            <pc:sldMk cId="2545726630" sldId="261"/>
            <ac:spMk id="183" creationId="{00000000-0000-0000-0000-000000000000}"/>
          </ac:spMkLst>
        </pc:spChg>
        <pc:spChg chg="mod">
          <ac:chgData name="Chris Droessler" userId="625c3661-9d64-47fa-b83c-4b49393bd161" providerId="ADAL" clId="{AB779A80-07F3-0C43-BDDD-222A35F653AA}" dt="2020-02-10T17:04:06.826" v="783"/>
          <ac:spMkLst>
            <pc:docMk/>
            <pc:sldMk cId="2545726630" sldId="261"/>
            <ac:spMk id="184" creationId="{00000000-0000-0000-0000-000000000000}"/>
          </ac:spMkLst>
        </pc:spChg>
        <pc:spChg chg="mod">
          <ac:chgData name="Chris Droessler" userId="625c3661-9d64-47fa-b83c-4b49393bd161" providerId="ADAL" clId="{AB779A80-07F3-0C43-BDDD-222A35F653AA}" dt="2020-02-10T17:04:46.811" v="797"/>
          <ac:spMkLst>
            <pc:docMk/>
            <pc:sldMk cId="2545726630" sldId="261"/>
            <ac:spMk id="186" creationId="{00000000-0000-0000-0000-000000000000}"/>
          </ac:spMkLst>
        </pc:spChg>
      </pc:sldChg>
      <pc:sldChg chg="delSp modSp add del modTransition">
        <pc:chgData name="Chris Droessler" userId="625c3661-9d64-47fa-b83c-4b49393bd161" providerId="ADAL" clId="{AB779A80-07F3-0C43-BDDD-222A35F653AA}" dt="2020-02-10T17:11:44.524" v="923" actId="2696"/>
        <pc:sldMkLst>
          <pc:docMk/>
          <pc:sldMk cId="867729446" sldId="262"/>
        </pc:sldMkLst>
        <pc:spChg chg="del mod">
          <ac:chgData name="Chris Droessler" userId="625c3661-9d64-47fa-b83c-4b49393bd161" providerId="ADAL" clId="{AB779A80-07F3-0C43-BDDD-222A35F653AA}" dt="2020-02-10T17:11:13.459" v="873"/>
          <ac:spMkLst>
            <pc:docMk/>
            <pc:sldMk cId="867729446" sldId="262"/>
            <ac:spMk id="192"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5"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7" creationId="{00000000-0000-0000-0000-000000000000}"/>
          </ac:spMkLst>
        </pc:spChg>
      </pc:sldChg>
      <pc:sldChg chg="addSp delSp modSp add modTransition">
        <pc:chgData name="Chris Droessler" userId="625c3661-9d64-47fa-b83c-4b49393bd161" providerId="ADAL" clId="{AB779A80-07F3-0C43-BDDD-222A35F653AA}" dt="2020-02-10T17:15:35.861" v="1009" actId="166"/>
        <pc:sldMkLst>
          <pc:docMk/>
          <pc:sldMk cId="3657694113" sldId="263"/>
        </pc:sldMkLst>
        <pc:spChg chg="add mod">
          <ac:chgData name="Chris Droessler" userId="625c3661-9d64-47fa-b83c-4b49393bd161" providerId="ADAL" clId="{AB779A80-07F3-0C43-BDDD-222A35F653AA}" dt="2020-02-10T17:12:19.973" v="932" actId="20577"/>
          <ac:spMkLst>
            <pc:docMk/>
            <pc:sldMk cId="3657694113" sldId="263"/>
            <ac:spMk id="2" creationId="{AF675DDC-B5E8-6048-8397-8C786569E6D1}"/>
          </ac:spMkLst>
        </pc:spChg>
        <pc:spChg chg="mod">
          <ac:chgData name="Chris Droessler" userId="625c3661-9d64-47fa-b83c-4b49393bd161" providerId="ADAL" clId="{AB779A80-07F3-0C43-BDDD-222A35F653AA}" dt="2020-02-10T17:15:35.861" v="1009" actId="166"/>
          <ac:spMkLst>
            <pc:docMk/>
            <pc:sldMk cId="3657694113" sldId="263"/>
            <ac:spMk id="201"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2"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3"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4" creationId="{00000000-0000-0000-0000-000000000000}"/>
          </ac:spMkLst>
        </pc:spChg>
        <pc:spChg chg="mod">
          <ac:chgData name="Chris Droessler" userId="625c3661-9d64-47fa-b83c-4b49393bd161" providerId="ADAL" clId="{AB779A80-07F3-0C43-BDDD-222A35F653AA}" dt="2020-02-10T17:15:05.926" v="982" actId="20577"/>
          <ac:spMkLst>
            <pc:docMk/>
            <pc:sldMk cId="3657694113" sldId="263"/>
            <ac:spMk id="205" creationId="{00000000-0000-0000-0000-000000000000}"/>
          </ac:spMkLst>
        </pc:spChg>
        <pc:spChg chg="mod">
          <ac:chgData name="Chris Droessler" userId="625c3661-9d64-47fa-b83c-4b49393bd161" providerId="ADAL" clId="{AB779A80-07F3-0C43-BDDD-222A35F653AA}" dt="2020-02-10T17:15:29.303" v="1008" actId="14100"/>
          <ac:spMkLst>
            <pc:docMk/>
            <pc:sldMk cId="3657694113" sldId="263"/>
            <ac:spMk id="206" creationId="{00000000-0000-0000-0000-000000000000}"/>
          </ac:spMkLst>
        </pc:spChg>
        <pc:spChg chg="mod">
          <ac:chgData name="Chris Droessler" userId="625c3661-9d64-47fa-b83c-4b49393bd161" providerId="ADAL" clId="{AB779A80-07F3-0C43-BDDD-222A35F653AA}" dt="2020-02-10T17:15:19.903" v="999" actId="1036"/>
          <ac:spMkLst>
            <pc:docMk/>
            <pc:sldMk cId="3657694113" sldId="263"/>
            <ac:spMk id="207" creationId="{00000000-0000-0000-0000-000000000000}"/>
          </ac:spMkLst>
        </pc:spChg>
        <pc:spChg chg="mod">
          <ac:chgData name="Chris Droessler" userId="625c3661-9d64-47fa-b83c-4b49393bd161" providerId="ADAL" clId="{AB779A80-07F3-0C43-BDDD-222A35F653AA}" dt="2020-02-10T17:15:22.433" v="1006" actId="1036"/>
          <ac:spMkLst>
            <pc:docMk/>
            <pc:sldMk cId="3657694113" sldId="263"/>
            <ac:spMk id="208" creationId="{00000000-0000-0000-0000-000000000000}"/>
          </ac:spMkLst>
        </pc:spChg>
        <pc:spChg chg="mod">
          <ac:chgData name="Chris Droessler" userId="625c3661-9d64-47fa-b83c-4b49393bd161" providerId="ADAL" clId="{AB779A80-07F3-0C43-BDDD-222A35F653AA}" dt="2020-02-10T17:15:26.127" v="1007" actId="14100"/>
          <ac:spMkLst>
            <pc:docMk/>
            <pc:sldMk cId="3657694113" sldId="263"/>
            <ac:spMk id="209" creationId="{00000000-0000-0000-0000-000000000000}"/>
          </ac:spMkLst>
        </pc:spChg>
        <pc:spChg chg="del mod">
          <ac:chgData name="Chris Droessler" userId="625c3661-9d64-47fa-b83c-4b49393bd161" providerId="ADAL" clId="{AB779A80-07F3-0C43-BDDD-222A35F653AA}" dt="2020-02-10T17:12:24.809" v="933" actId="478"/>
          <ac:spMkLst>
            <pc:docMk/>
            <pc:sldMk cId="3657694113" sldId="263"/>
            <ac:spMk id="210" creationId="{00000000-0000-0000-0000-000000000000}"/>
          </ac:spMkLst>
        </pc:spChg>
      </pc:sldChg>
      <pc:sldChg chg="addSp delSp modSp add del modTransition">
        <pc:chgData name="Chris Droessler" userId="625c3661-9d64-47fa-b83c-4b49393bd161" providerId="ADAL" clId="{AB779A80-07F3-0C43-BDDD-222A35F653AA}" dt="2020-02-10T17:17:27.239" v="1022" actId="2696"/>
        <pc:sldMkLst>
          <pc:docMk/>
          <pc:sldMk cId="2334820083" sldId="264"/>
        </pc:sldMkLst>
        <pc:spChg chg="add mod">
          <ac:chgData name="Chris Droessler" userId="625c3661-9d64-47fa-b83c-4b49393bd161" providerId="ADAL" clId="{AB779A80-07F3-0C43-BDDD-222A35F653AA}" dt="2020-02-10T17:16:12.464" v="1016" actId="27636"/>
          <ac:spMkLst>
            <pc:docMk/>
            <pc:sldMk cId="2334820083" sldId="264"/>
            <ac:spMk id="2" creationId="{77BF6804-D1E7-784C-B0F5-3C6E50BEEE6D}"/>
          </ac:spMkLst>
        </pc:spChg>
        <pc:spChg chg="del mod">
          <ac:chgData name="Chris Droessler" userId="625c3661-9d64-47fa-b83c-4b49393bd161" providerId="ADAL" clId="{AB779A80-07F3-0C43-BDDD-222A35F653AA}" dt="2020-02-10T17:16:14.881" v="1017" actId="478"/>
          <ac:spMkLst>
            <pc:docMk/>
            <pc:sldMk cId="2334820083" sldId="264"/>
            <ac:spMk id="212" creationId="{00000000-0000-0000-0000-000000000000}"/>
          </ac:spMkLst>
        </pc:spChg>
      </pc:sldChg>
      <pc:sldChg chg="addSp delSp modSp add modTransition">
        <pc:chgData name="Chris Droessler" userId="625c3661-9d64-47fa-b83c-4b49393bd161" providerId="ADAL" clId="{AB779A80-07F3-0C43-BDDD-222A35F653AA}" dt="2020-02-10T17:19:44.449" v="1046" actId="20577"/>
        <pc:sldMkLst>
          <pc:docMk/>
          <pc:sldMk cId="580887468" sldId="265"/>
        </pc:sldMkLst>
        <pc:spChg chg="add mod">
          <ac:chgData name="Chris Droessler" userId="625c3661-9d64-47fa-b83c-4b49393bd161" providerId="ADAL" clId="{AB779A80-07F3-0C43-BDDD-222A35F653AA}" dt="2020-02-10T17:19:44.449" v="1046" actId="20577"/>
          <ac:spMkLst>
            <pc:docMk/>
            <pc:sldMk cId="580887468" sldId="265"/>
            <ac:spMk id="2" creationId="{500B0789-9283-3247-B948-3960E6D4900F}"/>
          </ac:spMkLst>
        </pc:spChg>
        <pc:spChg chg="mod">
          <ac:chgData name="Chris Droessler" userId="625c3661-9d64-47fa-b83c-4b49393bd161" providerId="ADAL" clId="{AB779A80-07F3-0C43-BDDD-222A35F653AA}" dt="2020-02-10T17:18:29.036" v="1027" actId="1076"/>
          <ac:spMkLst>
            <pc:docMk/>
            <pc:sldMk cId="580887468" sldId="265"/>
            <ac:spMk id="227" creationId="{00000000-0000-0000-0000-000000000000}"/>
          </ac:spMkLst>
        </pc:spChg>
        <pc:spChg chg="del">
          <ac:chgData name="Chris Droessler" userId="625c3661-9d64-47fa-b83c-4b49393bd161" providerId="ADAL" clId="{AB779A80-07F3-0C43-BDDD-222A35F653AA}" dt="2020-02-10T17:18:54.253" v="1030" actId="478"/>
          <ac:spMkLst>
            <pc:docMk/>
            <pc:sldMk cId="580887468" sldId="265"/>
            <ac:spMk id="228" creationId="{00000000-0000-0000-0000-000000000000}"/>
          </ac:spMkLst>
        </pc:spChg>
      </pc:sldChg>
      <pc:sldChg chg="addSp delSp modSp add modTransition">
        <pc:chgData name="Chris Droessler" userId="625c3661-9d64-47fa-b83c-4b49393bd161" providerId="ADAL" clId="{AB779A80-07F3-0C43-BDDD-222A35F653AA}" dt="2020-02-10T17:21:21.971" v="1064" actId="20577"/>
        <pc:sldMkLst>
          <pc:docMk/>
          <pc:sldMk cId="2759680245" sldId="266"/>
        </pc:sldMkLst>
        <pc:spChg chg="add mod">
          <ac:chgData name="Chris Droessler" userId="625c3661-9d64-47fa-b83c-4b49393bd161" providerId="ADAL" clId="{AB779A80-07F3-0C43-BDDD-222A35F653AA}" dt="2020-02-10T17:21:21.971" v="1064" actId="20577"/>
          <ac:spMkLst>
            <pc:docMk/>
            <pc:sldMk cId="2759680245" sldId="266"/>
            <ac:spMk id="2" creationId="{62F2F0A9-750E-4B4D-A2BA-865A5767027E}"/>
          </ac:spMkLst>
        </pc:spChg>
        <pc:spChg chg="del mod">
          <ac:chgData name="Chris Droessler" userId="625c3661-9d64-47fa-b83c-4b49393bd161" providerId="ADAL" clId="{AB779A80-07F3-0C43-BDDD-222A35F653AA}" dt="2020-02-10T17:20:24.304" v="1054" actId="478"/>
          <ac:spMkLst>
            <pc:docMk/>
            <pc:sldMk cId="2759680245" sldId="266"/>
            <ac:spMk id="231" creationId="{00000000-0000-0000-0000-000000000000}"/>
          </ac:spMkLst>
        </pc:spChg>
      </pc:sldChg>
      <pc:sldChg chg="del">
        <pc:chgData name="Chris Droessler" userId="625c3661-9d64-47fa-b83c-4b49393bd161" providerId="ADAL" clId="{AB779A80-07F3-0C43-BDDD-222A35F653AA}" dt="2020-02-10T16:31:43.908" v="74" actId="2696"/>
        <pc:sldMkLst>
          <pc:docMk/>
          <pc:sldMk cId="2258648291" sldId="267"/>
        </pc:sldMkLst>
      </pc:sldChg>
      <pc:sldChg chg="addSp delSp modSp add modTransition">
        <pc:chgData name="Chris Droessler" userId="625c3661-9d64-47fa-b83c-4b49393bd161" providerId="ADAL" clId="{AB779A80-07F3-0C43-BDDD-222A35F653AA}" dt="2020-02-10T17:26:13.707" v="1124" actId="20577"/>
        <pc:sldMkLst>
          <pc:docMk/>
          <pc:sldMk cId="3966205427" sldId="267"/>
        </pc:sldMkLst>
        <pc:spChg chg="add del mod">
          <ac:chgData name="Chris Droessler" userId="625c3661-9d64-47fa-b83c-4b49393bd161" providerId="ADAL" clId="{AB779A80-07F3-0C43-BDDD-222A35F653AA}" dt="2020-02-10T17:22:15.584" v="1074"/>
          <ac:spMkLst>
            <pc:docMk/>
            <pc:sldMk cId="3966205427" sldId="267"/>
            <ac:spMk id="2" creationId="{020A7FC0-C696-A14A-ACC9-4262A2B891A8}"/>
          </ac:spMkLst>
        </pc:spChg>
        <pc:spChg chg="add mod">
          <ac:chgData name="Chris Droessler" userId="625c3661-9d64-47fa-b83c-4b49393bd161" providerId="ADAL" clId="{AB779A80-07F3-0C43-BDDD-222A35F653AA}" dt="2020-02-10T17:22:29.988" v="1079" actId="20577"/>
          <ac:spMkLst>
            <pc:docMk/>
            <pc:sldMk cId="3966205427" sldId="267"/>
            <ac:spMk id="3" creationId="{F08DF51B-2AC2-8E45-A388-7944DE341B64}"/>
          </ac:spMkLst>
        </pc:spChg>
        <pc:spChg chg="add mod">
          <ac:chgData name="Chris Droessler" userId="625c3661-9d64-47fa-b83c-4b49393bd161" providerId="ADAL" clId="{AB779A80-07F3-0C43-BDDD-222A35F653AA}" dt="2020-02-10T17:26:13.707" v="1124" actId="20577"/>
          <ac:spMkLst>
            <pc:docMk/>
            <pc:sldMk cId="3966205427" sldId="267"/>
            <ac:spMk id="4" creationId="{9E30DF0B-C1F5-104C-AC51-188D0DB54409}"/>
          </ac:spMkLst>
        </pc:spChg>
        <pc:spChg chg="del mod">
          <ac:chgData name="Chris Droessler" userId="625c3661-9d64-47fa-b83c-4b49393bd161" providerId="ADAL" clId="{AB779A80-07F3-0C43-BDDD-222A35F653AA}" dt="2020-02-10T17:22:12.524" v="1073" actId="478"/>
          <ac:spMkLst>
            <pc:docMk/>
            <pc:sldMk cId="3966205427" sldId="267"/>
            <ac:spMk id="233" creationId="{00000000-0000-0000-0000-000000000000}"/>
          </ac:spMkLst>
        </pc:spChg>
        <pc:spChg chg="del mod">
          <ac:chgData name="Chris Droessler" userId="625c3661-9d64-47fa-b83c-4b49393bd161" providerId="ADAL" clId="{AB779A80-07F3-0C43-BDDD-222A35F653AA}" dt="2020-02-10T17:22:54.004" v="1082" actId="478"/>
          <ac:spMkLst>
            <pc:docMk/>
            <pc:sldMk cId="3966205427" sldId="267"/>
            <ac:spMk id="234" creationId="{00000000-0000-0000-0000-000000000000}"/>
          </ac:spMkLst>
        </pc:spChg>
      </pc:sldChg>
      <pc:sldChg chg="addSp delSp modSp add modTransition">
        <pc:chgData name="Chris Droessler" userId="625c3661-9d64-47fa-b83c-4b49393bd161" providerId="ADAL" clId="{AB779A80-07F3-0C43-BDDD-222A35F653AA}" dt="2020-02-10T17:27:03.879" v="1135" actId="12"/>
        <pc:sldMkLst>
          <pc:docMk/>
          <pc:sldMk cId="7121754" sldId="268"/>
        </pc:sldMkLst>
        <pc:spChg chg="add del mod">
          <ac:chgData name="Chris Droessler" userId="625c3661-9d64-47fa-b83c-4b49393bd161" providerId="ADAL" clId="{AB779A80-07F3-0C43-BDDD-222A35F653AA}" dt="2020-02-10T17:24:42.692" v="1106"/>
          <ac:spMkLst>
            <pc:docMk/>
            <pc:sldMk cId="7121754" sldId="268"/>
            <ac:spMk id="2" creationId="{3C2DC933-FB77-B24D-9133-DC9B816FDEF5}"/>
          </ac:spMkLst>
        </pc:spChg>
        <pc:spChg chg="add del mod">
          <ac:chgData name="Chris Droessler" userId="625c3661-9d64-47fa-b83c-4b49393bd161" providerId="ADAL" clId="{AB779A80-07F3-0C43-BDDD-222A35F653AA}" dt="2020-02-10T17:24:39.913" v="1105" actId="478"/>
          <ac:spMkLst>
            <pc:docMk/>
            <pc:sldMk cId="7121754" sldId="268"/>
            <ac:spMk id="4" creationId="{D86EA1DC-D097-CC42-B819-4EC317CECF10}"/>
          </ac:spMkLst>
        </pc:spChg>
        <pc:spChg chg="add mod">
          <ac:chgData name="Chris Droessler" userId="625c3661-9d64-47fa-b83c-4b49393bd161" providerId="ADAL" clId="{AB779A80-07F3-0C43-BDDD-222A35F653AA}" dt="2020-02-10T17:24:58.280" v="1111" actId="20577"/>
          <ac:spMkLst>
            <pc:docMk/>
            <pc:sldMk cId="7121754" sldId="268"/>
            <ac:spMk id="5" creationId="{24305281-CFBB-7C47-B703-A0363C89176F}"/>
          </ac:spMkLst>
        </pc:spChg>
        <pc:spChg chg="add mod">
          <ac:chgData name="Chris Droessler" userId="625c3661-9d64-47fa-b83c-4b49393bd161" providerId="ADAL" clId="{AB779A80-07F3-0C43-BDDD-222A35F653AA}" dt="2020-02-10T17:27:03.879" v="1135" actId="12"/>
          <ac:spMkLst>
            <pc:docMk/>
            <pc:sldMk cId="7121754" sldId="268"/>
            <ac:spMk id="6" creationId="{D5D026CE-AAAE-0946-AEEA-F5180C13848A}"/>
          </ac:spMkLst>
        </pc:spChg>
        <pc:spChg chg="del mod">
          <ac:chgData name="Chris Droessler" userId="625c3661-9d64-47fa-b83c-4b49393bd161" providerId="ADAL" clId="{AB779A80-07F3-0C43-BDDD-222A35F653AA}" dt="2020-02-10T17:24:36.986" v="1104" actId="478"/>
          <ac:spMkLst>
            <pc:docMk/>
            <pc:sldMk cId="7121754" sldId="268"/>
            <ac:spMk id="236" creationId="{00000000-0000-0000-0000-000000000000}"/>
          </ac:spMkLst>
        </pc:spChg>
        <pc:spChg chg="del mod">
          <ac:chgData name="Chris Droessler" userId="625c3661-9d64-47fa-b83c-4b49393bd161" providerId="ADAL" clId="{AB779A80-07F3-0C43-BDDD-222A35F653AA}" dt="2020-02-10T17:25:14" v="1114" actId="478"/>
          <ac:spMkLst>
            <pc:docMk/>
            <pc:sldMk cId="7121754" sldId="268"/>
            <ac:spMk id="237" creationId="{00000000-0000-0000-0000-000000000000}"/>
          </ac:spMkLst>
        </pc:spChg>
      </pc:sldChg>
      <pc:sldChg chg="addSp delSp modSp add modTransition">
        <pc:chgData name="Chris Droessler" userId="625c3661-9d64-47fa-b83c-4b49393bd161" providerId="ADAL" clId="{AB779A80-07F3-0C43-BDDD-222A35F653AA}" dt="2020-02-10T17:28:40.506" v="1157" actId="20577"/>
        <pc:sldMkLst>
          <pc:docMk/>
          <pc:sldMk cId="1313301655" sldId="269"/>
        </pc:sldMkLst>
        <pc:spChg chg="add del mod">
          <ac:chgData name="Chris Droessler" userId="625c3661-9d64-47fa-b83c-4b49393bd161" providerId="ADAL" clId="{AB779A80-07F3-0C43-BDDD-222A35F653AA}" dt="2020-02-10T17:27:24.257" v="1140"/>
          <ac:spMkLst>
            <pc:docMk/>
            <pc:sldMk cId="1313301655" sldId="269"/>
            <ac:spMk id="2" creationId="{375F0DCA-415A-ED4A-A16C-F3BCF0402041}"/>
          </ac:spMkLst>
        </pc:spChg>
        <pc:spChg chg="add mod">
          <ac:chgData name="Chris Droessler" userId="625c3661-9d64-47fa-b83c-4b49393bd161" providerId="ADAL" clId="{AB779A80-07F3-0C43-BDDD-222A35F653AA}" dt="2020-02-10T17:27:28.403" v="1141"/>
          <ac:spMkLst>
            <pc:docMk/>
            <pc:sldMk cId="1313301655" sldId="269"/>
            <ac:spMk id="3" creationId="{69E8FCF3-3BD4-A44C-AE04-6C23E5AC07D0}"/>
          </ac:spMkLst>
        </pc:spChg>
        <pc:spChg chg="add mod">
          <ac:chgData name="Chris Droessler" userId="625c3661-9d64-47fa-b83c-4b49393bd161" providerId="ADAL" clId="{AB779A80-07F3-0C43-BDDD-222A35F653AA}" dt="2020-02-10T17:28:40.506" v="1157" actId="20577"/>
          <ac:spMkLst>
            <pc:docMk/>
            <pc:sldMk cId="1313301655" sldId="269"/>
            <ac:spMk id="4" creationId="{433ECD51-8493-E64E-ACC5-A80EE5E7DE59}"/>
          </ac:spMkLst>
        </pc:spChg>
        <pc:spChg chg="del mod">
          <ac:chgData name="Chris Droessler" userId="625c3661-9d64-47fa-b83c-4b49393bd161" providerId="ADAL" clId="{AB779A80-07F3-0C43-BDDD-222A35F653AA}" dt="2020-02-10T17:27:21.180" v="1139" actId="478"/>
          <ac:spMkLst>
            <pc:docMk/>
            <pc:sldMk cId="1313301655" sldId="269"/>
            <ac:spMk id="239" creationId="{00000000-0000-0000-0000-000000000000}"/>
          </ac:spMkLst>
        </pc:spChg>
        <pc:spChg chg="del mod">
          <ac:chgData name="Chris Droessler" userId="625c3661-9d64-47fa-b83c-4b49393bd161" providerId="ADAL" clId="{AB779A80-07F3-0C43-BDDD-222A35F653AA}" dt="2020-02-10T17:27:43.213" v="1144" actId="478"/>
          <ac:spMkLst>
            <pc:docMk/>
            <pc:sldMk cId="1313301655" sldId="269"/>
            <ac:spMk id="240" creationId="{00000000-0000-0000-0000-000000000000}"/>
          </ac:spMkLst>
        </pc:spChg>
      </pc:sldChg>
      <pc:sldChg chg="addSp delSp modSp add modTransition">
        <pc:chgData name="Chris Droessler" userId="625c3661-9d64-47fa-b83c-4b49393bd161" providerId="ADAL" clId="{AB779A80-07F3-0C43-BDDD-222A35F653AA}" dt="2020-02-10T17:29:52.421" v="1171" actId="12"/>
        <pc:sldMkLst>
          <pc:docMk/>
          <pc:sldMk cId="2024428368" sldId="270"/>
        </pc:sldMkLst>
        <pc:spChg chg="add del mod">
          <ac:chgData name="Chris Droessler" userId="625c3661-9d64-47fa-b83c-4b49393bd161" providerId="ADAL" clId="{AB779A80-07F3-0C43-BDDD-222A35F653AA}" dt="2020-02-10T17:29:17.469" v="1162"/>
          <ac:spMkLst>
            <pc:docMk/>
            <pc:sldMk cId="2024428368" sldId="270"/>
            <ac:spMk id="2" creationId="{39E163FE-ED56-BE4C-842D-75E0B40EBE2A}"/>
          </ac:spMkLst>
        </pc:spChg>
        <pc:spChg chg="add mod">
          <ac:chgData name="Chris Droessler" userId="625c3661-9d64-47fa-b83c-4b49393bd161" providerId="ADAL" clId="{AB779A80-07F3-0C43-BDDD-222A35F653AA}" dt="2020-02-10T17:29:20.981" v="1163"/>
          <ac:spMkLst>
            <pc:docMk/>
            <pc:sldMk cId="2024428368" sldId="270"/>
            <ac:spMk id="3" creationId="{A8F3D848-157A-EB42-AA55-EE98029D5EAB}"/>
          </ac:spMkLst>
        </pc:spChg>
        <pc:spChg chg="add mod">
          <ac:chgData name="Chris Droessler" userId="625c3661-9d64-47fa-b83c-4b49393bd161" providerId="ADAL" clId="{AB779A80-07F3-0C43-BDDD-222A35F653AA}" dt="2020-02-10T17:29:52.421" v="1171" actId="12"/>
          <ac:spMkLst>
            <pc:docMk/>
            <pc:sldMk cId="2024428368" sldId="270"/>
            <ac:spMk id="4" creationId="{893A5F8A-CD97-414B-8B41-6A46A05FD3FD}"/>
          </ac:spMkLst>
        </pc:spChg>
        <pc:spChg chg="del mod">
          <ac:chgData name="Chris Droessler" userId="625c3661-9d64-47fa-b83c-4b49393bd161" providerId="ADAL" clId="{AB779A80-07F3-0C43-BDDD-222A35F653AA}" dt="2020-02-10T17:29:15.320" v="1161" actId="478"/>
          <ac:spMkLst>
            <pc:docMk/>
            <pc:sldMk cId="2024428368" sldId="270"/>
            <ac:spMk id="242" creationId="{00000000-0000-0000-0000-000000000000}"/>
          </ac:spMkLst>
        </pc:spChg>
        <pc:spChg chg="del mod">
          <ac:chgData name="Chris Droessler" userId="625c3661-9d64-47fa-b83c-4b49393bd161" providerId="ADAL" clId="{AB779A80-07F3-0C43-BDDD-222A35F653AA}" dt="2020-02-10T17:29:30.626" v="1165" actId="478"/>
          <ac:spMkLst>
            <pc:docMk/>
            <pc:sldMk cId="2024428368" sldId="270"/>
            <ac:spMk id="243" creationId="{00000000-0000-0000-0000-000000000000}"/>
          </ac:spMkLst>
        </pc:spChg>
      </pc:sldChg>
      <pc:sldChg chg="addSp delSp modSp add modTransition">
        <pc:chgData name="Chris Droessler" userId="625c3661-9d64-47fa-b83c-4b49393bd161" providerId="ADAL" clId="{AB779A80-07F3-0C43-BDDD-222A35F653AA}" dt="2020-02-10T17:33:12.996" v="1230" actId="20577"/>
        <pc:sldMkLst>
          <pc:docMk/>
          <pc:sldMk cId="3938407538" sldId="271"/>
        </pc:sldMkLst>
        <pc:spChg chg="add mod">
          <ac:chgData name="Chris Droessler" userId="625c3661-9d64-47fa-b83c-4b49393bd161" providerId="ADAL" clId="{AB779A80-07F3-0C43-BDDD-222A35F653AA}" dt="2020-02-10T17:33:12.996" v="1230" actId="20577"/>
          <ac:spMkLst>
            <pc:docMk/>
            <pc:sldMk cId="3938407538" sldId="271"/>
            <ac:spMk id="2" creationId="{8FD234EF-1902-354D-8E90-43BBCEF4749E}"/>
          </ac:spMkLst>
        </pc:spChg>
        <pc:spChg chg="add mod">
          <ac:chgData name="Chris Droessler" userId="625c3661-9d64-47fa-b83c-4b49393bd161" providerId="ADAL" clId="{AB779A80-07F3-0C43-BDDD-222A35F653AA}" dt="2020-02-10T17:31:02.738" v="1200"/>
          <ac:spMkLst>
            <pc:docMk/>
            <pc:sldMk cId="3938407538" sldId="271"/>
            <ac:spMk id="3" creationId="{315B670B-C689-F94D-883D-3D45348A0A93}"/>
          </ac:spMkLst>
        </pc:spChg>
        <pc:spChg chg="del mod">
          <ac:chgData name="Chris Droessler" userId="625c3661-9d64-47fa-b83c-4b49393bd161" providerId="ADAL" clId="{AB779A80-07F3-0C43-BDDD-222A35F653AA}" dt="2020-02-10T17:30:56.971" v="1198" actId="478"/>
          <ac:spMkLst>
            <pc:docMk/>
            <pc:sldMk cId="3938407538" sldId="271"/>
            <ac:spMk id="245"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6"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7" creationId="{00000000-0000-0000-0000-000000000000}"/>
          </ac:spMkLst>
        </pc:spChg>
      </pc:sldChg>
      <pc:sldChg chg="addSp delSp modSp add modTransition">
        <pc:chgData name="Chris Droessler" userId="625c3661-9d64-47fa-b83c-4b49393bd161" providerId="ADAL" clId="{AB779A80-07F3-0C43-BDDD-222A35F653AA}" dt="2020-02-10T17:34:25.187" v="1248" actId="113"/>
        <pc:sldMkLst>
          <pc:docMk/>
          <pc:sldMk cId="778999325" sldId="272"/>
        </pc:sldMkLst>
        <pc:spChg chg="add del mod">
          <ac:chgData name="Chris Droessler" userId="625c3661-9d64-47fa-b83c-4b49393bd161" providerId="ADAL" clId="{AB779A80-07F3-0C43-BDDD-222A35F653AA}" dt="2020-02-10T17:33:35.793" v="1235"/>
          <ac:spMkLst>
            <pc:docMk/>
            <pc:sldMk cId="778999325" sldId="272"/>
            <ac:spMk id="2" creationId="{6EBB5F6D-351F-4445-AB6E-1FA1DA6271C6}"/>
          </ac:spMkLst>
        </pc:spChg>
        <pc:spChg chg="add mod">
          <ac:chgData name="Chris Droessler" userId="625c3661-9d64-47fa-b83c-4b49393bd161" providerId="ADAL" clId="{AB779A80-07F3-0C43-BDDD-222A35F653AA}" dt="2020-02-10T17:33:44.050" v="1237" actId="20577"/>
          <ac:spMkLst>
            <pc:docMk/>
            <pc:sldMk cId="778999325" sldId="272"/>
            <ac:spMk id="3" creationId="{424EB8EA-805D-9742-91E6-9D3A2749627E}"/>
          </ac:spMkLst>
        </pc:spChg>
        <pc:spChg chg="add mod">
          <ac:chgData name="Chris Droessler" userId="625c3661-9d64-47fa-b83c-4b49393bd161" providerId="ADAL" clId="{AB779A80-07F3-0C43-BDDD-222A35F653AA}" dt="2020-02-10T17:34:25.187" v="1248" actId="113"/>
          <ac:spMkLst>
            <pc:docMk/>
            <pc:sldMk cId="778999325" sldId="272"/>
            <ac:spMk id="4" creationId="{96DED643-B54C-C04A-B94E-D9B3BFDF86E7}"/>
          </ac:spMkLst>
        </pc:spChg>
        <pc:spChg chg="del mod">
          <ac:chgData name="Chris Droessler" userId="625c3661-9d64-47fa-b83c-4b49393bd161" providerId="ADAL" clId="{AB779A80-07F3-0C43-BDDD-222A35F653AA}" dt="2020-02-10T17:33:33.793" v="1234" actId="478"/>
          <ac:spMkLst>
            <pc:docMk/>
            <pc:sldMk cId="778999325" sldId="272"/>
            <ac:spMk id="249" creationId="{00000000-0000-0000-0000-000000000000}"/>
          </ac:spMkLst>
        </pc:spChg>
        <pc:spChg chg="del mod">
          <ac:chgData name="Chris Droessler" userId="625c3661-9d64-47fa-b83c-4b49393bd161" providerId="ADAL" clId="{AB779A80-07F3-0C43-BDDD-222A35F653AA}" dt="2020-02-10T17:33:53.632" v="1239" actId="478"/>
          <ac:spMkLst>
            <pc:docMk/>
            <pc:sldMk cId="778999325" sldId="272"/>
            <ac:spMk id="250" creationId="{00000000-0000-0000-0000-000000000000}"/>
          </ac:spMkLst>
        </pc:spChg>
      </pc:sldChg>
      <pc:sldChg chg="addSp delSp modSp add modTransition">
        <pc:chgData name="Chris Droessler" userId="625c3661-9d64-47fa-b83c-4b49393bd161" providerId="ADAL" clId="{AB779A80-07F3-0C43-BDDD-222A35F653AA}" dt="2020-02-10T17:36:09.846" v="1265" actId="20577"/>
        <pc:sldMkLst>
          <pc:docMk/>
          <pc:sldMk cId="937673895" sldId="273"/>
        </pc:sldMkLst>
        <pc:spChg chg="add del mod">
          <ac:chgData name="Chris Droessler" userId="625c3661-9d64-47fa-b83c-4b49393bd161" providerId="ADAL" clId="{AB779A80-07F3-0C43-BDDD-222A35F653AA}" dt="2020-02-10T17:35:15.863" v="1253"/>
          <ac:spMkLst>
            <pc:docMk/>
            <pc:sldMk cId="937673895" sldId="273"/>
            <ac:spMk id="2" creationId="{61F61008-0268-6040-820F-4D9A4434957A}"/>
          </ac:spMkLst>
        </pc:spChg>
        <pc:spChg chg="add mod">
          <ac:chgData name="Chris Droessler" userId="625c3661-9d64-47fa-b83c-4b49393bd161" providerId="ADAL" clId="{AB779A80-07F3-0C43-BDDD-222A35F653AA}" dt="2020-02-10T17:35:19.227" v="1254"/>
          <ac:spMkLst>
            <pc:docMk/>
            <pc:sldMk cId="937673895" sldId="273"/>
            <ac:spMk id="3" creationId="{2DD9582F-D171-D64C-8190-A53D85C72D75}"/>
          </ac:spMkLst>
        </pc:spChg>
        <pc:spChg chg="add mod">
          <ac:chgData name="Chris Droessler" userId="625c3661-9d64-47fa-b83c-4b49393bd161" providerId="ADAL" clId="{AB779A80-07F3-0C43-BDDD-222A35F653AA}" dt="2020-02-10T17:36:09.846" v="1265" actId="20577"/>
          <ac:spMkLst>
            <pc:docMk/>
            <pc:sldMk cId="937673895" sldId="273"/>
            <ac:spMk id="4" creationId="{B2780C92-466D-8646-B31A-8079CBAECF2D}"/>
          </ac:spMkLst>
        </pc:spChg>
        <pc:spChg chg="del mod">
          <ac:chgData name="Chris Droessler" userId="625c3661-9d64-47fa-b83c-4b49393bd161" providerId="ADAL" clId="{AB779A80-07F3-0C43-BDDD-222A35F653AA}" dt="2020-02-10T17:35:13.539" v="1252" actId="478"/>
          <ac:spMkLst>
            <pc:docMk/>
            <pc:sldMk cId="937673895" sldId="273"/>
            <ac:spMk id="252" creationId="{00000000-0000-0000-0000-000000000000}"/>
          </ac:spMkLst>
        </pc:spChg>
        <pc:spChg chg="del mod">
          <ac:chgData name="Chris Droessler" userId="625c3661-9d64-47fa-b83c-4b49393bd161" providerId="ADAL" clId="{AB779A80-07F3-0C43-BDDD-222A35F653AA}" dt="2020-02-10T17:35:24.354" v="1256" actId="478"/>
          <ac:spMkLst>
            <pc:docMk/>
            <pc:sldMk cId="937673895" sldId="273"/>
            <ac:spMk id="253" creationId="{00000000-0000-0000-0000-000000000000}"/>
          </ac:spMkLst>
        </pc:spChg>
      </pc:sldChg>
      <pc:sldChg chg="addSp delSp modSp add modTransition">
        <pc:chgData name="Chris Droessler" userId="625c3661-9d64-47fa-b83c-4b49393bd161" providerId="ADAL" clId="{AB779A80-07F3-0C43-BDDD-222A35F653AA}" dt="2020-02-10T17:38:22.946" v="1309" actId="20577"/>
        <pc:sldMkLst>
          <pc:docMk/>
          <pc:sldMk cId="333955365" sldId="274"/>
        </pc:sldMkLst>
        <pc:spChg chg="add del mod">
          <ac:chgData name="Chris Droessler" userId="625c3661-9d64-47fa-b83c-4b49393bd161" providerId="ADAL" clId="{AB779A80-07F3-0C43-BDDD-222A35F653AA}" dt="2020-02-10T17:36:32.274" v="1270"/>
          <ac:spMkLst>
            <pc:docMk/>
            <pc:sldMk cId="333955365" sldId="274"/>
            <ac:spMk id="2" creationId="{D5BAA061-E68C-5748-8E1C-BE3C89B4A8D4}"/>
          </ac:spMkLst>
        </pc:spChg>
        <pc:spChg chg="add mod">
          <ac:chgData name="Chris Droessler" userId="625c3661-9d64-47fa-b83c-4b49393bd161" providerId="ADAL" clId="{AB779A80-07F3-0C43-BDDD-222A35F653AA}" dt="2020-02-10T17:36:43.054" v="1275" actId="20577"/>
          <ac:spMkLst>
            <pc:docMk/>
            <pc:sldMk cId="333955365" sldId="274"/>
            <ac:spMk id="3" creationId="{D3E64569-AF9D-894E-8DC5-3C45887FD91B}"/>
          </ac:spMkLst>
        </pc:spChg>
        <pc:spChg chg="add mod">
          <ac:chgData name="Chris Droessler" userId="625c3661-9d64-47fa-b83c-4b49393bd161" providerId="ADAL" clId="{AB779A80-07F3-0C43-BDDD-222A35F653AA}" dt="2020-02-10T17:38:22.946" v="1309" actId="20577"/>
          <ac:spMkLst>
            <pc:docMk/>
            <pc:sldMk cId="333955365" sldId="274"/>
            <ac:spMk id="4" creationId="{3E3D6225-F023-9949-ADE3-F0F10F131530}"/>
          </ac:spMkLst>
        </pc:spChg>
        <pc:spChg chg="del mod">
          <ac:chgData name="Chris Droessler" userId="625c3661-9d64-47fa-b83c-4b49393bd161" providerId="ADAL" clId="{AB779A80-07F3-0C43-BDDD-222A35F653AA}" dt="2020-02-10T17:36:29.981" v="1269" actId="478"/>
          <ac:spMkLst>
            <pc:docMk/>
            <pc:sldMk cId="333955365" sldId="274"/>
            <ac:spMk id="255" creationId="{00000000-0000-0000-0000-000000000000}"/>
          </ac:spMkLst>
        </pc:spChg>
        <pc:spChg chg="del mod">
          <ac:chgData name="Chris Droessler" userId="625c3661-9d64-47fa-b83c-4b49393bd161" providerId="ADAL" clId="{AB779A80-07F3-0C43-BDDD-222A35F653AA}" dt="2020-02-10T17:36:52.013" v="1277" actId="478"/>
          <ac:spMkLst>
            <pc:docMk/>
            <pc:sldMk cId="333955365" sldId="274"/>
            <ac:spMk id="256" creationId="{00000000-0000-0000-0000-000000000000}"/>
          </ac:spMkLst>
        </pc:spChg>
      </pc:sldChg>
      <pc:sldChg chg="addSp delSp modSp add modTransition">
        <pc:chgData name="Chris Droessler" userId="625c3661-9d64-47fa-b83c-4b49393bd161" providerId="ADAL" clId="{AB779A80-07F3-0C43-BDDD-222A35F653AA}" dt="2020-02-10T17:39:34.859" v="1347" actId="20577"/>
        <pc:sldMkLst>
          <pc:docMk/>
          <pc:sldMk cId="1092735141" sldId="275"/>
        </pc:sldMkLst>
        <pc:spChg chg="add del mod">
          <ac:chgData name="Chris Droessler" userId="625c3661-9d64-47fa-b83c-4b49393bd161" providerId="ADAL" clId="{AB779A80-07F3-0C43-BDDD-222A35F653AA}" dt="2020-02-10T17:38:45.314" v="1315"/>
          <ac:spMkLst>
            <pc:docMk/>
            <pc:sldMk cId="1092735141" sldId="275"/>
            <ac:spMk id="2" creationId="{B05D5724-A854-404E-80F5-C9662D03484F}"/>
          </ac:spMkLst>
        </pc:spChg>
        <pc:spChg chg="add del mod">
          <ac:chgData name="Chris Droessler" userId="625c3661-9d64-47fa-b83c-4b49393bd161" providerId="ADAL" clId="{AB779A80-07F3-0C43-BDDD-222A35F653AA}" dt="2020-02-10T17:38:43.504" v="1314" actId="478"/>
          <ac:spMkLst>
            <pc:docMk/>
            <pc:sldMk cId="1092735141" sldId="275"/>
            <ac:spMk id="4" creationId="{0F344627-A4FC-3640-8C78-49FF7ED8D2CC}"/>
          </ac:spMkLst>
        </pc:spChg>
        <pc:spChg chg="add mod">
          <ac:chgData name="Chris Droessler" userId="625c3661-9d64-47fa-b83c-4b49393bd161" providerId="ADAL" clId="{AB779A80-07F3-0C43-BDDD-222A35F653AA}" dt="2020-02-10T17:38:48.610" v="1316"/>
          <ac:spMkLst>
            <pc:docMk/>
            <pc:sldMk cId="1092735141" sldId="275"/>
            <ac:spMk id="5" creationId="{7228BA0F-FB2C-F54A-A469-BCB7AC3F8FE6}"/>
          </ac:spMkLst>
        </pc:spChg>
        <pc:spChg chg="add mod">
          <ac:chgData name="Chris Droessler" userId="625c3661-9d64-47fa-b83c-4b49393bd161" providerId="ADAL" clId="{AB779A80-07F3-0C43-BDDD-222A35F653AA}" dt="2020-02-10T17:39:34.859" v="1347" actId="20577"/>
          <ac:spMkLst>
            <pc:docMk/>
            <pc:sldMk cId="1092735141" sldId="275"/>
            <ac:spMk id="6" creationId="{2D192F57-4EF0-1149-8FB3-017ADD089669}"/>
          </ac:spMkLst>
        </pc:spChg>
        <pc:spChg chg="del">
          <ac:chgData name="Chris Droessler" userId="625c3661-9d64-47fa-b83c-4b49393bd161" providerId="ADAL" clId="{AB779A80-07F3-0C43-BDDD-222A35F653AA}" dt="2020-02-10T17:38:41.595" v="1312" actId="478"/>
          <ac:spMkLst>
            <pc:docMk/>
            <pc:sldMk cId="1092735141" sldId="275"/>
            <ac:spMk id="258" creationId="{00000000-0000-0000-0000-000000000000}"/>
          </ac:spMkLst>
        </pc:spChg>
        <pc:spChg chg="del mod">
          <ac:chgData name="Chris Droessler" userId="625c3661-9d64-47fa-b83c-4b49393bd161" providerId="ADAL" clId="{AB779A80-07F3-0C43-BDDD-222A35F653AA}" dt="2020-02-10T17:38:57.457" v="1318" actId="478"/>
          <ac:spMkLst>
            <pc:docMk/>
            <pc:sldMk cId="1092735141" sldId="275"/>
            <ac:spMk id="259" creationId="{00000000-0000-0000-0000-000000000000}"/>
          </ac:spMkLst>
        </pc:spChg>
      </pc:sldChg>
      <pc:sldChg chg="modSp add modTransition">
        <pc:chgData name="Chris Droessler" userId="625c3661-9d64-47fa-b83c-4b49393bd161" providerId="ADAL" clId="{AB779A80-07F3-0C43-BDDD-222A35F653AA}" dt="2020-02-10T17:52:08.978" v="1517" actId="20577"/>
        <pc:sldMkLst>
          <pc:docMk/>
          <pc:sldMk cId="4258502297" sldId="277"/>
        </pc:sldMkLst>
        <pc:spChg chg="mod">
          <ac:chgData name="Chris Droessler" userId="625c3661-9d64-47fa-b83c-4b49393bd161" providerId="ADAL" clId="{AB779A80-07F3-0C43-BDDD-222A35F653AA}" dt="2020-02-10T17:52:08.978" v="1517" actId="20577"/>
          <ac:spMkLst>
            <pc:docMk/>
            <pc:sldMk cId="4258502297" sldId="277"/>
            <ac:spMk id="276" creationId="{00000000-0000-0000-0000-000000000000}"/>
          </ac:spMkLst>
        </pc:spChg>
        <pc:spChg chg="mod">
          <ac:chgData name="Chris Droessler" userId="625c3661-9d64-47fa-b83c-4b49393bd161" providerId="ADAL" clId="{AB779A80-07F3-0C43-BDDD-222A35F653AA}" dt="2020-02-10T17:40:36.628" v="1356" actId="1076"/>
          <ac:spMkLst>
            <pc:docMk/>
            <pc:sldMk cId="4258502297" sldId="277"/>
            <ac:spMk id="277" creationId="{00000000-0000-0000-0000-000000000000}"/>
          </ac:spMkLst>
        </pc:spChg>
      </pc:sldChg>
      <pc:sldChg chg="modSp add modTransition">
        <pc:chgData name="Chris Droessler" userId="625c3661-9d64-47fa-b83c-4b49393bd161" providerId="ADAL" clId="{AB779A80-07F3-0C43-BDDD-222A35F653AA}" dt="2020-02-10T17:52:43.997" v="1523" actId="255"/>
        <pc:sldMkLst>
          <pc:docMk/>
          <pc:sldMk cId="409224612" sldId="278"/>
        </pc:sldMkLst>
        <pc:spChg chg="mod">
          <ac:chgData name="Chris Droessler" userId="625c3661-9d64-47fa-b83c-4b49393bd161" providerId="ADAL" clId="{AB779A80-07F3-0C43-BDDD-222A35F653AA}" dt="2020-02-10T17:52:43.997" v="1523" actId="255"/>
          <ac:spMkLst>
            <pc:docMk/>
            <pc:sldMk cId="409224612" sldId="278"/>
            <ac:spMk id="279" creationId="{00000000-0000-0000-0000-000000000000}"/>
          </ac:spMkLst>
        </pc:spChg>
        <pc:spChg chg="mod">
          <ac:chgData name="Chris Droessler" userId="625c3661-9d64-47fa-b83c-4b49393bd161" providerId="ADAL" clId="{AB779A80-07F3-0C43-BDDD-222A35F653AA}" dt="2020-02-10T17:42:11.464" v="1387" actId="20577"/>
          <ac:spMkLst>
            <pc:docMk/>
            <pc:sldMk cId="409224612" sldId="278"/>
            <ac:spMk id="280" creationId="{00000000-0000-0000-0000-000000000000}"/>
          </ac:spMkLst>
        </pc:spChg>
      </pc:sldChg>
      <pc:sldChg chg="add del modTransition">
        <pc:chgData name="Chris Droessler" userId="625c3661-9d64-47fa-b83c-4b49393bd161" providerId="ADAL" clId="{AB779A80-07F3-0C43-BDDD-222A35F653AA}" dt="2020-02-10T17:42:20.289" v="1388" actId="2696"/>
        <pc:sldMkLst>
          <pc:docMk/>
          <pc:sldMk cId="3734534338" sldId="279"/>
        </pc:sldMkLst>
      </pc:sldChg>
      <pc:sldChg chg="modSp">
        <pc:chgData name="Chris Droessler" userId="625c3661-9d64-47fa-b83c-4b49393bd161" providerId="ADAL" clId="{AB779A80-07F3-0C43-BDDD-222A35F653AA}" dt="2020-02-10T16:32:12.780" v="79" actId="20577"/>
        <pc:sldMkLst>
          <pc:docMk/>
          <pc:sldMk cId="3048565599" sldId="291"/>
        </pc:sldMkLst>
        <pc:spChg chg="mod">
          <ac:chgData name="Chris Droessler" userId="625c3661-9d64-47fa-b83c-4b49393bd161" providerId="ADAL" clId="{AB779A80-07F3-0C43-BDDD-222A35F653AA}" dt="2020-02-10T16:32:12.780" v="79" actId="20577"/>
          <ac:spMkLst>
            <pc:docMk/>
            <pc:sldMk cId="3048565599" sldId="291"/>
            <ac:spMk id="398" creationId="{00000000-0000-0000-0000-000000000000}"/>
          </ac:spMkLst>
        </pc:spChg>
      </pc:sldChg>
      <pc:sldChg chg="modSp">
        <pc:chgData name="Chris Droessler" userId="625c3661-9d64-47fa-b83c-4b49393bd161" providerId="ADAL" clId="{AB779A80-07F3-0C43-BDDD-222A35F653AA}" dt="2020-02-10T16:28:31.036" v="10" actId="20577"/>
        <pc:sldMkLst>
          <pc:docMk/>
          <pc:sldMk cId="971664512" sldId="534"/>
        </pc:sldMkLst>
        <pc:spChg chg="mod">
          <ac:chgData name="Chris Droessler" userId="625c3661-9d64-47fa-b83c-4b49393bd161" providerId="ADAL" clId="{AB779A80-07F3-0C43-BDDD-222A35F653AA}" dt="2020-02-10T16:28:31.036" v="10" actId="20577"/>
          <ac:spMkLst>
            <pc:docMk/>
            <pc:sldMk cId="971664512" sldId="534"/>
            <ac:spMk id="3" creationId="{00000000-0000-0000-0000-000000000000}"/>
          </ac:spMkLst>
        </pc:spChg>
      </pc:sldChg>
      <pc:sldChg chg="modSp ord">
        <pc:chgData name="Chris Droessler" userId="625c3661-9d64-47fa-b83c-4b49393bd161" providerId="ADAL" clId="{AB779A80-07F3-0C43-BDDD-222A35F653AA}" dt="2020-02-10T16:34:20.188" v="170"/>
        <pc:sldMkLst>
          <pc:docMk/>
          <pc:sldMk cId="2418671024" sldId="561"/>
        </pc:sldMkLst>
        <pc:spChg chg="mod">
          <ac:chgData name="Chris Droessler" userId="625c3661-9d64-47fa-b83c-4b49393bd161" providerId="ADAL" clId="{AB779A80-07F3-0C43-BDDD-222A35F653AA}" dt="2020-02-10T16:33:57.049" v="168" actId="20577"/>
          <ac:spMkLst>
            <pc:docMk/>
            <pc:sldMk cId="2418671024" sldId="561"/>
            <ac:spMk id="2" creationId="{E9498E27-4A46-4D9F-B919-4A6091A07762}"/>
          </ac:spMkLst>
        </pc:spChg>
        <pc:picChg chg="mod">
          <ac:chgData name="Chris Droessler" userId="625c3661-9d64-47fa-b83c-4b49393bd161" providerId="ADAL" clId="{AB779A80-07F3-0C43-BDDD-222A35F653AA}" dt="2020-02-10T16:34:00.572" v="169" actId="1076"/>
          <ac:picMkLst>
            <pc:docMk/>
            <pc:sldMk cId="2418671024" sldId="561"/>
            <ac:picMk id="6" creationId="{7CA6E6DB-6B9D-7946-81BB-EDCCCBB0B4C0}"/>
          </ac:picMkLst>
        </pc:picChg>
      </pc:sldChg>
      <pc:sldChg chg="modSp">
        <pc:chgData name="Chris Droessler" userId="625c3661-9d64-47fa-b83c-4b49393bd161" providerId="ADAL" clId="{AB779A80-07F3-0C43-BDDD-222A35F653AA}" dt="2020-02-10T16:32:31.259" v="90" actId="6549"/>
        <pc:sldMkLst>
          <pc:docMk/>
          <pc:sldMk cId="2392971145" sldId="572"/>
        </pc:sldMkLst>
        <pc:spChg chg="mod">
          <ac:chgData name="Chris Droessler" userId="625c3661-9d64-47fa-b83c-4b49393bd161" providerId="ADAL" clId="{AB779A80-07F3-0C43-BDDD-222A35F653AA}" dt="2020-02-10T16:32:31.259" v="90" actId="6549"/>
          <ac:spMkLst>
            <pc:docMk/>
            <pc:sldMk cId="2392971145" sldId="572"/>
            <ac:spMk id="2" creationId="{70E7FB36-DF07-B44D-8D38-59F39D617117}"/>
          </ac:spMkLst>
        </pc:spChg>
      </pc:sldChg>
      <pc:sldChg chg="del">
        <pc:chgData name="Chris Droessler" userId="625c3661-9d64-47fa-b83c-4b49393bd161" providerId="ADAL" clId="{AB779A80-07F3-0C43-BDDD-222A35F653AA}" dt="2020-02-10T16:32:39.515" v="91" actId="2696"/>
        <pc:sldMkLst>
          <pc:docMk/>
          <pc:sldMk cId="1831575911" sldId="644"/>
        </pc:sldMkLst>
      </pc:sldChg>
      <pc:sldChg chg="modSp">
        <pc:chgData name="Chris Droessler" userId="625c3661-9d64-47fa-b83c-4b49393bd161" providerId="ADAL" clId="{AB779A80-07F3-0C43-BDDD-222A35F653AA}" dt="2020-02-10T16:29:36.352" v="18"/>
        <pc:sldMkLst>
          <pc:docMk/>
          <pc:sldMk cId="3534465971" sldId="658"/>
        </pc:sldMkLst>
        <pc:spChg chg="mod">
          <ac:chgData name="Chris Droessler" userId="625c3661-9d64-47fa-b83c-4b49393bd161" providerId="ADAL" clId="{AB779A80-07F3-0C43-BDDD-222A35F653AA}" dt="2020-02-10T16:29:36.352" v="18"/>
          <ac:spMkLst>
            <pc:docMk/>
            <pc:sldMk cId="3534465971" sldId="658"/>
            <ac:spMk id="4" creationId="{00000000-0000-0000-0000-000000000000}"/>
          </ac:spMkLst>
        </pc:spChg>
      </pc:sldChg>
      <pc:sldChg chg="del">
        <pc:chgData name="Chris Droessler" userId="625c3661-9d64-47fa-b83c-4b49393bd161" providerId="ADAL" clId="{AB779A80-07F3-0C43-BDDD-222A35F653AA}" dt="2020-02-10T16:31:02.086" v="48" actId="2696"/>
        <pc:sldMkLst>
          <pc:docMk/>
          <pc:sldMk cId="4124514271" sldId="662"/>
        </pc:sldMkLst>
      </pc:sldChg>
      <pc:sldChg chg="del">
        <pc:chgData name="Chris Droessler" userId="625c3661-9d64-47fa-b83c-4b49393bd161" providerId="ADAL" clId="{AB779A80-07F3-0C43-BDDD-222A35F653AA}" dt="2020-02-10T16:31:53.844" v="75" actId="2696"/>
        <pc:sldMkLst>
          <pc:docMk/>
          <pc:sldMk cId="3804131059" sldId="679"/>
        </pc:sldMkLst>
      </pc:sldChg>
      <pc:sldChg chg="del">
        <pc:chgData name="Chris Droessler" userId="625c3661-9d64-47fa-b83c-4b49393bd161" providerId="ADAL" clId="{AB779A80-07F3-0C43-BDDD-222A35F653AA}" dt="2020-02-10T16:31:54.828" v="76" actId="2696"/>
        <pc:sldMkLst>
          <pc:docMk/>
          <pc:sldMk cId="2740154125" sldId="680"/>
        </pc:sldMkLst>
      </pc:sldChg>
      <pc:sldChg chg="del">
        <pc:chgData name="Chris Droessler" userId="625c3661-9d64-47fa-b83c-4b49393bd161" providerId="ADAL" clId="{AB779A80-07F3-0C43-BDDD-222A35F653AA}" dt="2020-02-10T16:31:57.299" v="77" actId="2696"/>
        <pc:sldMkLst>
          <pc:docMk/>
          <pc:sldMk cId="3136171279" sldId="681"/>
        </pc:sldMkLst>
      </pc:sldChg>
      <pc:sldChg chg="del">
        <pc:chgData name="Chris Droessler" userId="625c3661-9d64-47fa-b83c-4b49393bd161" providerId="ADAL" clId="{AB779A80-07F3-0C43-BDDD-222A35F653AA}" dt="2020-02-10T16:31:02.091" v="49" actId="2696"/>
        <pc:sldMkLst>
          <pc:docMk/>
          <pc:sldMk cId="2815973237" sldId="703"/>
        </pc:sldMkLst>
      </pc:sldChg>
      <pc:sldChg chg="del">
        <pc:chgData name="Chris Droessler" userId="625c3661-9d64-47fa-b83c-4b49393bd161" providerId="ADAL" clId="{AB779A80-07F3-0C43-BDDD-222A35F653AA}" dt="2020-02-10T16:31:07.578" v="50" actId="2696"/>
        <pc:sldMkLst>
          <pc:docMk/>
          <pc:sldMk cId="3749445932" sldId="704"/>
        </pc:sldMkLst>
      </pc:sldChg>
      <pc:sldChg chg="del">
        <pc:chgData name="Chris Droessler" userId="625c3661-9d64-47fa-b83c-4b49393bd161" providerId="ADAL" clId="{AB779A80-07F3-0C43-BDDD-222A35F653AA}" dt="2020-02-10T16:28:42.550" v="11" actId="2696"/>
        <pc:sldMkLst>
          <pc:docMk/>
          <pc:sldMk cId="235505661" sldId="707"/>
        </pc:sldMkLst>
      </pc:sldChg>
      <pc:sldChg chg="del">
        <pc:chgData name="Chris Droessler" userId="625c3661-9d64-47fa-b83c-4b49393bd161" providerId="ADAL" clId="{AB779A80-07F3-0C43-BDDD-222A35F653AA}" dt="2020-02-10T16:31:02.081" v="47" actId="2696"/>
        <pc:sldMkLst>
          <pc:docMk/>
          <pc:sldMk cId="4253841091" sldId="708"/>
        </pc:sldMkLst>
      </pc:sldChg>
      <pc:sldChg chg="modSp">
        <pc:chgData name="Chris Droessler" userId="625c3661-9d64-47fa-b83c-4b49393bd161" providerId="ADAL" clId="{AB779A80-07F3-0C43-BDDD-222A35F653AA}" dt="2020-02-10T17:42:39.024" v="1392" actId="403"/>
        <pc:sldMkLst>
          <pc:docMk/>
          <pc:sldMk cId="2484892678" sldId="709"/>
        </pc:sldMkLst>
        <pc:spChg chg="mod">
          <ac:chgData name="Chris Droessler" userId="625c3661-9d64-47fa-b83c-4b49393bd161" providerId="ADAL" clId="{AB779A80-07F3-0C43-BDDD-222A35F653AA}" dt="2020-02-10T17:42:39.024" v="1392" actId="403"/>
          <ac:spMkLst>
            <pc:docMk/>
            <pc:sldMk cId="2484892678" sldId="709"/>
            <ac:spMk id="3" creationId="{00000000-0000-0000-0000-000000000000}"/>
          </ac:spMkLst>
        </pc:spChg>
      </pc:sldChg>
      <pc:sldChg chg="del">
        <pc:chgData name="Chris Droessler" userId="625c3661-9d64-47fa-b83c-4b49393bd161" providerId="ADAL" clId="{AB779A80-07F3-0C43-BDDD-222A35F653AA}" dt="2020-02-10T16:31:07.583" v="51" actId="2696"/>
        <pc:sldMkLst>
          <pc:docMk/>
          <pc:sldMk cId="2707207902" sldId="710"/>
        </pc:sldMkLst>
      </pc:sldChg>
      <pc:sldChg chg="modSp add">
        <pc:chgData name="Chris Droessler" userId="625c3661-9d64-47fa-b83c-4b49393bd161" providerId="ADAL" clId="{AB779A80-07F3-0C43-BDDD-222A35F653AA}" dt="2020-02-10T16:30:45.656" v="45" actId="20577"/>
        <pc:sldMkLst>
          <pc:docMk/>
          <pc:sldMk cId="726388215" sldId="711"/>
        </pc:sldMkLst>
        <pc:spChg chg="mod">
          <ac:chgData name="Chris Droessler" userId="625c3661-9d64-47fa-b83c-4b49393bd161" providerId="ADAL" clId="{AB779A80-07F3-0C43-BDDD-222A35F653AA}" dt="2020-02-10T16:30:45.656" v="45" actId="20577"/>
          <ac:spMkLst>
            <pc:docMk/>
            <pc:sldMk cId="726388215" sldId="711"/>
            <ac:spMk id="4" creationId="{00000000-0000-0000-0000-000000000000}"/>
          </ac:spMkLst>
        </pc:spChg>
      </pc:sldChg>
      <pc:sldChg chg="addSp delSp modSp add modTransition">
        <pc:chgData name="Chris Droessler" userId="625c3661-9d64-47fa-b83c-4b49393bd161" providerId="ADAL" clId="{AB779A80-07F3-0C43-BDDD-222A35F653AA}" dt="2020-02-10T17:49:36.021" v="1508" actId="20577"/>
        <pc:sldMkLst>
          <pc:docMk/>
          <pc:sldMk cId="1907012793" sldId="712"/>
        </pc:sldMkLst>
        <pc:spChg chg="add del mod">
          <ac:chgData name="Chris Droessler" userId="625c3661-9d64-47fa-b83c-4b49393bd161" providerId="ADAL" clId="{AB779A80-07F3-0C43-BDDD-222A35F653AA}" dt="2020-02-10T16:35:03.057" v="176"/>
          <ac:spMkLst>
            <pc:docMk/>
            <pc:sldMk cId="1907012793" sldId="712"/>
            <ac:spMk id="2" creationId="{78F0CCE5-A9B9-954A-BEBB-4EB39A8B6D62}"/>
          </ac:spMkLst>
        </pc:spChg>
        <pc:spChg chg="add del mod">
          <ac:chgData name="Chris Droessler" userId="625c3661-9d64-47fa-b83c-4b49393bd161" providerId="ADAL" clId="{AB779A80-07F3-0C43-BDDD-222A35F653AA}" dt="2020-02-10T16:35:03.057" v="176"/>
          <ac:spMkLst>
            <pc:docMk/>
            <pc:sldMk cId="1907012793" sldId="712"/>
            <ac:spMk id="3" creationId="{1B5E7BB0-F6A1-CD4F-A0F6-3F68569E84A5}"/>
          </ac:spMkLst>
        </pc:spChg>
        <pc:spChg chg="add del mod">
          <ac:chgData name="Chris Droessler" userId="625c3661-9d64-47fa-b83c-4b49393bd161" providerId="ADAL" clId="{AB779A80-07F3-0C43-BDDD-222A35F653AA}" dt="2020-02-10T16:35:03.767" v="178"/>
          <ac:spMkLst>
            <pc:docMk/>
            <pc:sldMk cId="1907012793" sldId="712"/>
            <ac:spMk id="4" creationId="{4E6AFBC6-AB15-DB49-BFD2-A54FF628B376}"/>
          </ac:spMkLst>
        </pc:spChg>
        <pc:spChg chg="add del mod">
          <ac:chgData name="Chris Droessler" userId="625c3661-9d64-47fa-b83c-4b49393bd161" providerId="ADAL" clId="{AB779A80-07F3-0C43-BDDD-222A35F653AA}" dt="2020-02-10T16:35:03.767" v="178"/>
          <ac:spMkLst>
            <pc:docMk/>
            <pc:sldMk cId="1907012793" sldId="712"/>
            <ac:spMk id="5" creationId="{695200B1-049C-524A-8F12-11357B59F625}"/>
          </ac:spMkLst>
        </pc:spChg>
        <pc:spChg chg="add del mod">
          <ac:chgData name="Chris Droessler" userId="625c3661-9d64-47fa-b83c-4b49393bd161" providerId="ADAL" clId="{AB779A80-07F3-0C43-BDDD-222A35F653AA}" dt="2020-02-10T16:35:03.953" v="180"/>
          <ac:spMkLst>
            <pc:docMk/>
            <pc:sldMk cId="1907012793" sldId="712"/>
            <ac:spMk id="6" creationId="{84C2A9FE-2A8D-B64E-AF45-342F485992E9}"/>
          </ac:spMkLst>
        </pc:spChg>
        <pc:spChg chg="add del mod">
          <ac:chgData name="Chris Droessler" userId="625c3661-9d64-47fa-b83c-4b49393bd161" providerId="ADAL" clId="{AB779A80-07F3-0C43-BDDD-222A35F653AA}" dt="2020-02-10T16:35:03.953" v="180"/>
          <ac:spMkLst>
            <pc:docMk/>
            <pc:sldMk cId="1907012793" sldId="712"/>
            <ac:spMk id="7" creationId="{5BC3E18A-9054-C740-B2CE-39F79D49C4CD}"/>
          </ac:spMkLst>
        </pc:spChg>
        <pc:spChg chg="add del mod">
          <ac:chgData name="Chris Droessler" userId="625c3661-9d64-47fa-b83c-4b49393bd161" providerId="ADAL" clId="{AB779A80-07F3-0C43-BDDD-222A35F653AA}" dt="2020-02-10T16:35:04.137" v="182"/>
          <ac:spMkLst>
            <pc:docMk/>
            <pc:sldMk cId="1907012793" sldId="712"/>
            <ac:spMk id="8" creationId="{9761D8D0-CE06-DB4C-A3F5-400CE3B9EACF}"/>
          </ac:spMkLst>
        </pc:spChg>
        <pc:spChg chg="add del mod">
          <ac:chgData name="Chris Droessler" userId="625c3661-9d64-47fa-b83c-4b49393bd161" providerId="ADAL" clId="{AB779A80-07F3-0C43-BDDD-222A35F653AA}" dt="2020-02-10T16:35:04.137" v="182"/>
          <ac:spMkLst>
            <pc:docMk/>
            <pc:sldMk cId="1907012793" sldId="712"/>
            <ac:spMk id="9" creationId="{1C2315D4-529A-CC4C-87B7-F3173AE542CC}"/>
          </ac:spMkLst>
        </pc:spChg>
        <pc:spChg chg="add del mod">
          <ac:chgData name="Chris Droessler" userId="625c3661-9d64-47fa-b83c-4b49393bd161" providerId="ADAL" clId="{AB779A80-07F3-0C43-BDDD-222A35F653AA}" dt="2020-02-10T16:35:04.327" v="184"/>
          <ac:spMkLst>
            <pc:docMk/>
            <pc:sldMk cId="1907012793" sldId="712"/>
            <ac:spMk id="10" creationId="{43947EFD-7BF6-7144-A766-856B61DB8C4D}"/>
          </ac:spMkLst>
        </pc:spChg>
        <pc:spChg chg="add del mod">
          <ac:chgData name="Chris Droessler" userId="625c3661-9d64-47fa-b83c-4b49393bd161" providerId="ADAL" clId="{AB779A80-07F3-0C43-BDDD-222A35F653AA}" dt="2020-02-10T16:35:04.327" v="184"/>
          <ac:spMkLst>
            <pc:docMk/>
            <pc:sldMk cId="1907012793" sldId="712"/>
            <ac:spMk id="11" creationId="{DDF2D153-6B66-F242-A17D-AD0F51CC96F0}"/>
          </ac:spMkLst>
        </pc:spChg>
        <pc:spChg chg="add del mod">
          <ac:chgData name="Chris Droessler" userId="625c3661-9d64-47fa-b83c-4b49393bd161" providerId="ADAL" clId="{AB779A80-07F3-0C43-BDDD-222A35F653AA}" dt="2020-02-10T16:35:04.519" v="186"/>
          <ac:spMkLst>
            <pc:docMk/>
            <pc:sldMk cId="1907012793" sldId="712"/>
            <ac:spMk id="12" creationId="{961CD678-3B05-D94E-8102-195562996BCD}"/>
          </ac:spMkLst>
        </pc:spChg>
        <pc:spChg chg="add del mod">
          <ac:chgData name="Chris Droessler" userId="625c3661-9d64-47fa-b83c-4b49393bd161" providerId="ADAL" clId="{AB779A80-07F3-0C43-BDDD-222A35F653AA}" dt="2020-02-10T16:35:04.519" v="186"/>
          <ac:spMkLst>
            <pc:docMk/>
            <pc:sldMk cId="1907012793" sldId="712"/>
            <ac:spMk id="13" creationId="{1E6ADDAC-81F7-474E-A652-F73E67A995B0}"/>
          </ac:spMkLst>
        </pc:spChg>
        <pc:spChg chg="add del mod">
          <ac:chgData name="Chris Droessler" userId="625c3661-9d64-47fa-b83c-4b49393bd161" providerId="ADAL" clId="{AB779A80-07F3-0C43-BDDD-222A35F653AA}" dt="2020-02-10T16:35:04.726" v="188"/>
          <ac:spMkLst>
            <pc:docMk/>
            <pc:sldMk cId="1907012793" sldId="712"/>
            <ac:spMk id="14" creationId="{909CB4F2-4199-724D-A6FE-6361118A3618}"/>
          </ac:spMkLst>
        </pc:spChg>
        <pc:spChg chg="add del mod">
          <ac:chgData name="Chris Droessler" userId="625c3661-9d64-47fa-b83c-4b49393bd161" providerId="ADAL" clId="{AB779A80-07F3-0C43-BDDD-222A35F653AA}" dt="2020-02-10T16:35:04.726" v="188"/>
          <ac:spMkLst>
            <pc:docMk/>
            <pc:sldMk cId="1907012793" sldId="712"/>
            <ac:spMk id="15" creationId="{CB8BDED0-CC30-4641-BA18-576FE1589F85}"/>
          </ac:spMkLst>
        </pc:spChg>
        <pc:spChg chg="add del mod">
          <ac:chgData name="Chris Droessler" userId="625c3661-9d64-47fa-b83c-4b49393bd161" providerId="ADAL" clId="{AB779A80-07F3-0C43-BDDD-222A35F653AA}" dt="2020-02-10T16:35:20.569" v="190"/>
          <ac:spMkLst>
            <pc:docMk/>
            <pc:sldMk cId="1907012793" sldId="712"/>
            <ac:spMk id="16" creationId="{70CFF6E7-C8D7-2741-B072-514D03EC42DE}"/>
          </ac:spMkLst>
        </pc:spChg>
        <pc:spChg chg="add del mod">
          <ac:chgData name="Chris Droessler" userId="625c3661-9d64-47fa-b83c-4b49393bd161" providerId="ADAL" clId="{AB779A80-07F3-0C43-BDDD-222A35F653AA}" dt="2020-02-10T16:35:20.569" v="190"/>
          <ac:spMkLst>
            <pc:docMk/>
            <pc:sldMk cId="1907012793" sldId="712"/>
            <ac:spMk id="17" creationId="{8C312CF7-1C1D-E041-9A47-DAEDB8343B00}"/>
          </ac:spMkLst>
        </pc:spChg>
        <pc:spChg chg="add del mod">
          <ac:chgData name="Chris Droessler" userId="625c3661-9d64-47fa-b83c-4b49393bd161" providerId="ADAL" clId="{AB779A80-07F3-0C43-BDDD-222A35F653AA}" dt="2020-02-10T16:35:21.216" v="192"/>
          <ac:spMkLst>
            <pc:docMk/>
            <pc:sldMk cId="1907012793" sldId="712"/>
            <ac:spMk id="18" creationId="{C6A68574-C848-084F-96C8-30F58F37B239}"/>
          </ac:spMkLst>
        </pc:spChg>
        <pc:spChg chg="add del mod">
          <ac:chgData name="Chris Droessler" userId="625c3661-9d64-47fa-b83c-4b49393bd161" providerId="ADAL" clId="{AB779A80-07F3-0C43-BDDD-222A35F653AA}" dt="2020-02-10T16:35:21.216" v="192"/>
          <ac:spMkLst>
            <pc:docMk/>
            <pc:sldMk cId="1907012793" sldId="712"/>
            <ac:spMk id="19" creationId="{763DA3D8-0035-3344-A0CB-2AA745BCB523}"/>
          </ac:spMkLst>
        </pc:spChg>
        <pc:spChg chg="add del mod">
          <ac:chgData name="Chris Droessler" userId="625c3661-9d64-47fa-b83c-4b49393bd161" providerId="ADAL" clId="{AB779A80-07F3-0C43-BDDD-222A35F653AA}" dt="2020-02-10T16:35:21.465" v="194"/>
          <ac:spMkLst>
            <pc:docMk/>
            <pc:sldMk cId="1907012793" sldId="712"/>
            <ac:spMk id="20" creationId="{3C56ECAC-EA46-D144-839C-C486634D4B7F}"/>
          </ac:spMkLst>
        </pc:spChg>
        <pc:spChg chg="add del mod">
          <ac:chgData name="Chris Droessler" userId="625c3661-9d64-47fa-b83c-4b49393bd161" providerId="ADAL" clId="{AB779A80-07F3-0C43-BDDD-222A35F653AA}" dt="2020-02-10T16:35:21.465" v="194"/>
          <ac:spMkLst>
            <pc:docMk/>
            <pc:sldMk cId="1907012793" sldId="712"/>
            <ac:spMk id="21" creationId="{DB228A06-9D78-0046-918E-E7672864DC42}"/>
          </ac:spMkLst>
        </pc:spChg>
        <pc:spChg chg="add del mod">
          <ac:chgData name="Chris Droessler" userId="625c3661-9d64-47fa-b83c-4b49393bd161" providerId="ADAL" clId="{AB779A80-07F3-0C43-BDDD-222A35F653AA}" dt="2020-02-10T16:35:21.648" v="196"/>
          <ac:spMkLst>
            <pc:docMk/>
            <pc:sldMk cId="1907012793" sldId="712"/>
            <ac:spMk id="22" creationId="{8A9D57E1-D4FA-8C42-8673-0A3D55DE330A}"/>
          </ac:spMkLst>
        </pc:spChg>
        <pc:spChg chg="add del mod">
          <ac:chgData name="Chris Droessler" userId="625c3661-9d64-47fa-b83c-4b49393bd161" providerId="ADAL" clId="{AB779A80-07F3-0C43-BDDD-222A35F653AA}" dt="2020-02-10T16:35:21.648" v="196"/>
          <ac:spMkLst>
            <pc:docMk/>
            <pc:sldMk cId="1907012793" sldId="712"/>
            <ac:spMk id="23" creationId="{557E7471-C223-D641-B060-51C9A0655BE5}"/>
          </ac:spMkLst>
        </pc:spChg>
        <pc:spChg chg="add del mod">
          <ac:chgData name="Chris Droessler" userId="625c3661-9d64-47fa-b83c-4b49393bd161" providerId="ADAL" clId="{AB779A80-07F3-0C43-BDDD-222A35F653AA}" dt="2020-02-10T16:35:21.833" v="198"/>
          <ac:spMkLst>
            <pc:docMk/>
            <pc:sldMk cId="1907012793" sldId="712"/>
            <ac:spMk id="24" creationId="{9E5AAE3F-18A8-4640-B9C1-07F649C16677}"/>
          </ac:spMkLst>
        </pc:spChg>
        <pc:spChg chg="add del mod">
          <ac:chgData name="Chris Droessler" userId="625c3661-9d64-47fa-b83c-4b49393bd161" providerId="ADAL" clId="{AB779A80-07F3-0C43-BDDD-222A35F653AA}" dt="2020-02-10T16:35:21.833" v="198"/>
          <ac:spMkLst>
            <pc:docMk/>
            <pc:sldMk cId="1907012793" sldId="712"/>
            <ac:spMk id="25" creationId="{2416597A-4735-E04C-BE9D-6674B1889043}"/>
          </ac:spMkLst>
        </pc:spChg>
        <pc:spChg chg="add del mod">
          <ac:chgData name="Chris Droessler" userId="625c3661-9d64-47fa-b83c-4b49393bd161" providerId="ADAL" clId="{AB779A80-07F3-0C43-BDDD-222A35F653AA}" dt="2020-02-10T16:35:21.992" v="200"/>
          <ac:spMkLst>
            <pc:docMk/>
            <pc:sldMk cId="1907012793" sldId="712"/>
            <ac:spMk id="26" creationId="{71CA6BC4-DD98-B249-8A0F-F641A269EA8B}"/>
          </ac:spMkLst>
        </pc:spChg>
        <pc:spChg chg="add del mod">
          <ac:chgData name="Chris Droessler" userId="625c3661-9d64-47fa-b83c-4b49393bd161" providerId="ADAL" clId="{AB779A80-07F3-0C43-BDDD-222A35F653AA}" dt="2020-02-10T16:35:21.992" v="200"/>
          <ac:spMkLst>
            <pc:docMk/>
            <pc:sldMk cId="1907012793" sldId="712"/>
            <ac:spMk id="27" creationId="{FDA8EE18-5D27-4A4E-904B-3264E394E69B}"/>
          </ac:spMkLst>
        </pc:spChg>
        <pc:spChg chg="add del mod">
          <ac:chgData name="Chris Droessler" userId="625c3661-9d64-47fa-b83c-4b49393bd161" providerId="ADAL" clId="{AB779A80-07F3-0C43-BDDD-222A35F653AA}" dt="2020-02-10T16:35:22.144" v="202"/>
          <ac:spMkLst>
            <pc:docMk/>
            <pc:sldMk cId="1907012793" sldId="712"/>
            <ac:spMk id="28" creationId="{D065EA4D-410A-DC43-B047-B2CF1A80D7A0}"/>
          </ac:spMkLst>
        </pc:spChg>
        <pc:spChg chg="add del mod">
          <ac:chgData name="Chris Droessler" userId="625c3661-9d64-47fa-b83c-4b49393bd161" providerId="ADAL" clId="{AB779A80-07F3-0C43-BDDD-222A35F653AA}" dt="2020-02-10T16:35:22.144" v="202"/>
          <ac:spMkLst>
            <pc:docMk/>
            <pc:sldMk cId="1907012793" sldId="712"/>
            <ac:spMk id="29" creationId="{A9784BCF-D8F0-764B-BE32-0E8CC8E3014F}"/>
          </ac:spMkLst>
        </pc:spChg>
        <pc:spChg chg="add del mod">
          <ac:chgData name="Chris Droessler" userId="625c3661-9d64-47fa-b83c-4b49393bd161" providerId="ADAL" clId="{AB779A80-07F3-0C43-BDDD-222A35F653AA}" dt="2020-02-10T16:35:22.320" v="204"/>
          <ac:spMkLst>
            <pc:docMk/>
            <pc:sldMk cId="1907012793" sldId="712"/>
            <ac:spMk id="30" creationId="{CFA370ED-50CD-1444-A019-534FAA713D1A}"/>
          </ac:spMkLst>
        </pc:spChg>
        <pc:spChg chg="add del mod">
          <ac:chgData name="Chris Droessler" userId="625c3661-9d64-47fa-b83c-4b49393bd161" providerId="ADAL" clId="{AB779A80-07F3-0C43-BDDD-222A35F653AA}" dt="2020-02-10T16:35:22.320" v="204"/>
          <ac:spMkLst>
            <pc:docMk/>
            <pc:sldMk cId="1907012793" sldId="712"/>
            <ac:spMk id="31" creationId="{F411A125-F783-3F43-AFB9-DF09347F702D}"/>
          </ac:spMkLst>
        </pc:spChg>
        <pc:spChg chg="add del mod">
          <ac:chgData name="Chris Droessler" userId="625c3661-9d64-47fa-b83c-4b49393bd161" providerId="ADAL" clId="{AB779A80-07F3-0C43-BDDD-222A35F653AA}" dt="2020-02-10T16:35:22.480" v="206"/>
          <ac:spMkLst>
            <pc:docMk/>
            <pc:sldMk cId="1907012793" sldId="712"/>
            <ac:spMk id="32" creationId="{32702BF6-64E3-264D-871D-A59E16BDDE2D}"/>
          </ac:spMkLst>
        </pc:spChg>
        <pc:spChg chg="add del mod">
          <ac:chgData name="Chris Droessler" userId="625c3661-9d64-47fa-b83c-4b49393bd161" providerId="ADAL" clId="{AB779A80-07F3-0C43-BDDD-222A35F653AA}" dt="2020-02-10T16:35:22.480" v="206"/>
          <ac:spMkLst>
            <pc:docMk/>
            <pc:sldMk cId="1907012793" sldId="712"/>
            <ac:spMk id="33" creationId="{14444595-33BE-BE45-B3C0-3FF11F6017B9}"/>
          </ac:spMkLst>
        </pc:spChg>
        <pc:spChg chg="add del mod">
          <ac:chgData name="Chris Droessler" userId="625c3661-9d64-47fa-b83c-4b49393bd161" providerId="ADAL" clId="{AB779A80-07F3-0C43-BDDD-222A35F653AA}" dt="2020-02-10T16:35:22.665" v="208"/>
          <ac:spMkLst>
            <pc:docMk/>
            <pc:sldMk cId="1907012793" sldId="712"/>
            <ac:spMk id="34" creationId="{8A667871-A466-884C-AFA4-849287770580}"/>
          </ac:spMkLst>
        </pc:spChg>
        <pc:spChg chg="add del mod">
          <ac:chgData name="Chris Droessler" userId="625c3661-9d64-47fa-b83c-4b49393bd161" providerId="ADAL" clId="{AB779A80-07F3-0C43-BDDD-222A35F653AA}" dt="2020-02-10T16:35:22.665" v="208"/>
          <ac:spMkLst>
            <pc:docMk/>
            <pc:sldMk cId="1907012793" sldId="712"/>
            <ac:spMk id="35" creationId="{BA1D1BAA-4022-644E-A09B-AC5053CB7621}"/>
          </ac:spMkLst>
        </pc:spChg>
        <pc:spChg chg="add del mod">
          <ac:chgData name="Chris Droessler" userId="625c3661-9d64-47fa-b83c-4b49393bd161" providerId="ADAL" clId="{AB779A80-07F3-0C43-BDDD-222A35F653AA}" dt="2020-02-10T16:35:22.816" v="210"/>
          <ac:spMkLst>
            <pc:docMk/>
            <pc:sldMk cId="1907012793" sldId="712"/>
            <ac:spMk id="36" creationId="{0C38315D-51B0-2A48-A79A-EDDBABDAEB38}"/>
          </ac:spMkLst>
        </pc:spChg>
        <pc:spChg chg="add del mod">
          <ac:chgData name="Chris Droessler" userId="625c3661-9d64-47fa-b83c-4b49393bd161" providerId="ADAL" clId="{AB779A80-07F3-0C43-BDDD-222A35F653AA}" dt="2020-02-10T16:35:22.816" v="210"/>
          <ac:spMkLst>
            <pc:docMk/>
            <pc:sldMk cId="1907012793" sldId="712"/>
            <ac:spMk id="37" creationId="{E766E7FF-F588-4948-872B-64C74EC3D8F9}"/>
          </ac:spMkLst>
        </pc:spChg>
        <pc:spChg chg="add del mod">
          <ac:chgData name="Chris Droessler" userId="625c3661-9d64-47fa-b83c-4b49393bd161" providerId="ADAL" clId="{AB779A80-07F3-0C43-BDDD-222A35F653AA}" dt="2020-02-10T16:38:29.835" v="220"/>
          <ac:spMkLst>
            <pc:docMk/>
            <pc:sldMk cId="1907012793" sldId="712"/>
            <ac:spMk id="38" creationId="{62B89235-8E71-3B44-915B-7AEE5DB0FD41}"/>
          </ac:spMkLst>
        </pc:spChg>
        <pc:spChg chg="add del mod">
          <ac:chgData name="Chris Droessler" userId="625c3661-9d64-47fa-b83c-4b49393bd161" providerId="ADAL" clId="{AB779A80-07F3-0C43-BDDD-222A35F653AA}" dt="2020-02-10T16:38:29.835" v="220"/>
          <ac:spMkLst>
            <pc:docMk/>
            <pc:sldMk cId="1907012793" sldId="712"/>
            <ac:spMk id="39" creationId="{C106A713-CB82-7945-BEFA-F326680AE4F6}"/>
          </ac:spMkLst>
        </pc:spChg>
        <pc:spChg chg="mod">
          <ac:chgData name="Chris Droessler" userId="625c3661-9d64-47fa-b83c-4b49393bd161" providerId="ADAL" clId="{AB779A80-07F3-0C43-BDDD-222A35F653AA}" dt="2020-02-10T17:49:07.501" v="1505" actId="404"/>
          <ac:spMkLst>
            <pc:docMk/>
            <pc:sldMk cId="1907012793" sldId="712"/>
            <ac:spMk id="131" creationId="{00000000-0000-0000-0000-000000000000}"/>
          </ac:spMkLst>
        </pc:spChg>
        <pc:spChg chg="mod">
          <ac:chgData name="Chris Droessler" userId="625c3661-9d64-47fa-b83c-4b49393bd161" providerId="ADAL" clId="{AB779A80-07F3-0C43-BDDD-222A35F653AA}" dt="2020-02-10T17:49:36.021" v="1508" actId="20577"/>
          <ac:spMkLst>
            <pc:docMk/>
            <pc:sldMk cId="1907012793" sldId="712"/>
            <ac:spMk id="132" creationId="{00000000-0000-0000-0000-000000000000}"/>
          </ac:spMkLst>
        </pc:spChg>
      </pc:sldChg>
      <pc:sldChg chg="add del modTransition">
        <pc:chgData name="Chris Droessler" userId="625c3661-9d64-47fa-b83c-4b49393bd161" providerId="ADAL" clId="{AB779A80-07F3-0C43-BDDD-222A35F653AA}" dt="2020-02-10T17:03:11.245" v="713" actId="2696"/>
        <pc:sldMkLst>
          <pc:docMk/>
          <pc:sldMk cId="3622832208" sldId="713"/>
        </pc:sldMkLst>
      </pc:sldChg>
      <pc:sldChg chg="addSp delSp modSp add">
        <pc:chgData name="Chris Droessler" userId="625c3661-9d64-47fa-b83c-4b49393bd161" providerId="ADAL" clId="{AB779A80-07F3-0C43-BDDD-222A35F653AA}" dt="2020-02-10T17:08:59.937" v="830" actId="207"/>
        <pc:sldMkLst>
          <pc:docMk/>
          <pc:sldMk cId="720703606" sldId="714"/>
        </pc:sldMkLst>
        <pc:spChg chg="add mod">
          <ac:chgData name="Chris Droessler" userId="625c3661-9d64-47fa-b83c-4b49393bd161" providerId="ADAL" clId="{AB779A80-07F3-0C43-BDDD-222A35F653AA}" dt="2020-02-10T17:02:45.322" v="711" actId="20577"/>
          <ac:spMkLst>
            <pc:docMk/>
            <pc:sldMk cId="720703606" sldId="714"/>
            <ac:spMk id="2" creationId="{EB9E3D83-5F00-1C45-ACE8-A239BC73CA18}"/>
          </ac:spMkLst>
        </pc:spChg>
        <pc:spChg chg="add mod">
          <ac:chgData name="Chris Droessler" userId="625c3661-9d64-47fa-b83c-4b49393bd161" providerId="ADAL" clId="{AB779A80-07F3-0C43-BDDD-222A35F653AA}" dt="2020-02-10T17:02:41.257" v="709" actId="20577"/>
          <ac:spMkLst>
            <pc:docMk/>
            <pc:sldMk cId="720703606" sldId="714"/>
            <ac:spMk id="4" creationId="{3B51A202-2700-5D44-990F-272642A3399B}"/>
          </ac:spMkLst>
        </pc:spChg>
        <pc:spChg chg="add mod">
          <ac:chgData name="Chris Droessler" userId="625c3661-9d64-47fa-b83c-4b49393bd161" providerId="ADAL" clId="{AB779A80-07F3-0C43-BDDD-222A35F653AA}" dt="2020-02-10T17:02:50.121" v="712" actId="20577"/>
          <ac:spMkLst>
            <pc:docMk/>
            <pc:sldMk cId="720703606" sldId="714"/>
            <ac:spMk id="5" creationId="{FA482C58-1263-854B-AFCB-74CEC3786BBC}"/>
          </ac:spMkLst>
        </pc:spChg>
        <pc:spChg chg="mod">
          <ac:chgData name="Chris Droessler" userId="625c3661-9d64-47fa-b83c-4b49393bd161" providerId="ADAL" clId="{AB779A80-07F3-0C43-BDDD-222A35F653AA}" dt="2020-02-10T17:08:06.241" v="814" actId="207"/>
          <ac:spMkLst>
            <pc:docMk/>
            <pc:sldMk cId="720703606" sldId="714"/>
            <ac:spMk id="150" creationId="{00000000-0000-0000-0000-000000000000}"/>
          </ac:spMkLst>
        </pc:spChg>
        <pc:spChg chg="del mod">
          <ac:chgData name="Chris Droessler" userId="625c3661-9d64-47fa-b83c-4b49393bd161" providerId="ADAL" clId="{AB779A80-07F3-0C43-BDDD-222A35F653AA}" dt="2020-02-10T16:59:32.219" v="661" actId="478"/>
          <ac:spMkLst>
            <pc:docMk/>
            <pc:sldMk cId="720703606" sldId="714"/>
            <ac:spMk id="151" creationId="{00000000-0000-0000-0000-000000000000}"/>
          </ac:spMkLst>
        </pc:spChg>
        <pc:spChg chg="mod">
          <ac:chgData name="Chris Droessler" userId="625c3661-9d64-47fa-b83c-4b49393bd161" providerId="ADAL" clId="{AB779A80-07F3-0C43-BDDD-222A35F653AA}" dt="2020-02-10T17:08:14.296" v="815" actId="207"/>
          <ac:spMkLst>
            <pc:docMk/>
            <pc:sldMk cId="720703606" sldId="714"/>
            <ac:spMk id="152" creationId="{00000000-0000-0000-0000-000000000000}"/>
          </ac:spMkLst>
        </pc:spChg>
        <pc:spChg chg="mod">
          <ac:chgData name="Chris Droessler" userId="625c3661-9d64-47fa-b83c-4b49393bd161" providerId="ADAL" clId="{AB779A80-07F3-0C43-BDDD-222A35F653AA}" dt="2020-02-10T17:08:59.937" v="830" actId="207"/>
          <ac:spMkLst>
            <pc:docMk/>
            <pc:sldMk cId="720703606" sldId="714"/>
            <ac:spMk id="153" creationId="{00000000-0000-0000-0000-000000000000}"/>
          </ac:spMkLst>
        </pc:spChg>
        <pc:spChg chg="del mod">
          <ac:chgData name="Chris Droessler" userId="625c3661-9d64-47fa-b83c-4b49393bd161" providerId="ADAL" clId="{AB779A80-07F3-0C43-BDDD-222A35F653AA}" dt="2020-02-10T16:59:16.867" v="655" actId="478"/>
          <ac:spMkLst>
            <pc:docMk/>
            <pc:sldMk cId="720703606" sldId="714"/>
            <ac:spMk id="154" creationId="{00000000-0000-0000-0000-000000000000}"/>
          </ac:spMkLst>
        </pc:spChg>
        <pc:spChg chg="del mod">
          <ac:chgData name="Chris Droessler" userId="625c3661-9d64-47fa-b83c-4b49393bd161" providerId="ADAL" clId="{AB779A80-07F3-0C43-BDDD-222A35F653AA}" dt="2020-02-10T16:59:20.995" v="656" actId="478"/>
          <ac:spMkLst>
            <pc:docMk/>
            <pc:sldMk cId="720703606" sldId="714"/>
            <ac:spMk id="155" creationId="{00000000-0000-0000-0000-000000000000}"/>
          </ac:spMkLst>
        </pc:spChg>
        <pc:spChg chg="mod">
          <ac:chgData name="Chris Droessler" userId="625c3661-9d64-47fa-b83c-4b49393bd161" providerId="ADAL" clId="{AB779A80-07F3-0C43-BDDD-222A35F653AA}" dt="2020-02-10T16:57:08.758" v="630" actId="20577"/>
          <ac:spMkLst>
            <pc:docMk/>
            <pc:sldMk cId="720703606" sldId="714"/>
            <ac:spMk id="160" creationId="{00000000-0000-0000-0000-000000000000}"/>
          </ac:spMkLst>
        </pc:spChg>
      </pc:sldChg>
      <pc:sldChg chg="modSp add ord modNotesTx">
        <pc:chgData name="Chris Droessler" userId="625c3661-9d64-47fa-b83c-4b49393bd161" providerId="ADAL" clId="{AB779A80-07F3-0C43-BDDD-222A35F653AA}" dt="2020-02-10T17:07:16.770" v="812" actId="20577"/>
        <pc:sldMkLst>
          <pc:docMk/>
          <pc:sldMk cId="3664086728" sldId="715"/>
        </pc:sldMkLst>
        <pc:spChg chg="mod">
          <ac:chgData name="Chris Droessler" userId="625c3661-9d64-47fa-b83c-4b49393bd161" providerId="ADAL" clId="{AB779A80-07F3-0C43-BDDD-222A35F653AA}" dt="2020-02-10T17:03:24.011" v="716" actId="20577"/>
          <ac:spMkLst>
            <pc:docMk/>
            <pc:sldMk cId="3664086728" sldId="715"/>
            <ac:spMk id="3" creationId="{B3A6DF37-4BD1-BC4C-9FC8-37F5D16BA03A}"/>
          </ac:spMkLst>
        </pc:spChg>
        <pc:spChg chg="mod">
          <ac:chgData name="Chris Droessler" userId="625c3661-9d64-47fa-b83c-4b49393bd161" providerId="ADAL" clId="{AB779A80-07F3-0C43-BDDD-222A35F653AA}" dt="2020-02-10T17:03:32.849" v="733" actId="20577"/>
          <ac:spMkLst>
            <pc:docMk/>
            <pc:sldMk cId="3664086728" sldId="715"/>
            <ac:spMk id="150"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1" creationId="{00000000-0000-0000-0000-000000000000}"/>
          </ac:spMkLst>
        </pc:spChg>
        <pc:spChg chg="mod">
          <ac:chgData name="Chris Droessler" userId="625c3661-9d64-47fa-b83c-4b49393bd161" providerId="ADAL" clId="{AB779A80-07F3-0C43-BDDD-222A35F653AA}" dt="2020-02-10T17:03:41.426" v="757" actId="20577"/>
          <ac:spMkLst>
            <pc:docMk/>
            <pc:sldMk cId="3664086728" sldId="715"/>
            <ac:spMk id="152" creationId="{00000000-0000-0000-0000-000000000000}"/>
          </ac:spMkLst>
        </pc:spChg>
        <pc:spChg chg="mod">
          <ac:chgData name="Chris Droessler" userId="625c3661-9d64-47fa-b83c-4b49393bd161" providerId="ADAL" clId="{AB779A80-07F3-0C43-BDDD-222A35F653AA}" dt="2020-02-10T17:03:49.539" v="776" actId="20577"/>
          <ac:spMkLst>
            <pc:docMk/>
            <pc:sldMk cId="3664086728" sldId="715"/>
            <ac:spMk id="153"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4"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5" creationId="{00000000-0000-0000-0000-000000000000}"/>
          </ac:spMkLst>
        </pc:spChg>
        <pc:spChg chg="mod">
          <ac:chgData name="Chris Droessler" userId="625c3661-9d64-47fa-b83c-4b49393bd161" providerId="ADAL" clId="{AB779A80-07F3-0C43-BDDD-222A35F653AA}" dt="2020-02-10T17:03:56.178" v="782" actId="20577"/>
          <ac:spMkLst>
            <pc:docMk/>
            <pc:sldMk cId="3664086728" sldId="715"/>
            <ac:spMk id="160" creationId="{00000000-0000-0000-0000-000000000000}"/>
          </ac:spMkLst>
        </pc:spChg>
      </pc:sldChg>
      <pc:sldChg chg="addSp delSp modSp add ord modNotesTx">
        <pc:chgData name="Chris Droessler" userId="625c3661-9d64-47fa-b83c-4b49393bd161" providerId="ADAL" clId="{AB779A80-07F3-0C43-BDDD-222A35F653AA}" dt="2020-02-10T17:11:34.054" v="922" actId="1037"/>
        <pc:sldMkLst>
          <pc:docMk/>
          <pc:sldMk cId="2781844091" sldId="716"/>
        </pc:sldMkLst>
        <pc:spChg chg="del">
          <ac:chgData name="Chris Droessler" userId="625c3661-9d64-47fa-b83c-4b49393bd161" providerId="ADAL" clId="{AB779A80-07F3-0C43-BDDD-222A35F653AA}" dt="2020-02-10T17:11:17.239" v="874" actId="478"/>
          <ac:spMkLst>
            <pc:docMk/>
            <pc:sldMk cId="2781844091" sldId="716"/>
            <ac:spMk id="2" creationId="{EB9E3D83-5F00-1C45-ACE8-A239BC73CA18}"/>
          </ac:spMkLst>
        </pc:spChg>
        <pc:spChg chg="mod">
          <ac:chgData name="Chris Droessler" userId="625c3661-9d64-47fa-b83c-4b49393bd161" providerId="ADAL" clId="{AB779A80-07F3-0C43-BDDD-222A35F653AA}" dt="2020-02-10T17:09:27.445" v="833" actId="20577"/>
          <ac:spMkLst>
            <pc:docMk/>
            <pc:sldMk cId="2781844091" sldId="716"/>
            <ac:spMk id="3" creationId="{B3A6DF37-4BD1-BC4C-9FC8-37F5D16BA03A}"/>
          </ac:spMkLst>
        </pc:spChg>
        <pc:spChg chg="del">
          <ac:chgData name="Chris Droessler" userId="625c3661-9d64-47fa-b83c-4b49393bd161" providerId="ADAL" clId="{AB779A80-07F3-0C43-BDDD-222A35F653AA}" dt="2020-02-10T17:11:17.239" v="874" actId="478"/>
          <ac:spMkLst>
            <pc:docMk/>
            <pc:sldMk cId="2781844091" sldId="716"/>
            <ac:spMk id="4" creationId="{3B51A202-2700-5D44-990F-272642A3399B}"/>
          </ac:spMkLst>
        </pc:spChg>
        <pc:spChg chg="del">
          <ac:chgData name="Chris Droessler" userId="625c3661-9d64-47fa-b83c-4b49393bd161" providerId="ADAL" clId="{AB779A80-07F3-0C43-BDDD-222A35F653AA}" dt="2020-02-10T17:11:17.239" v="874" actId="478"/>
          <ac:spMkLst>
            <pc:docMk/>
            <pc:sldMk cId="2781844091" sldId="716"/>
            <ac:spMk id="5" creationId="{FA482C58-1263-854B-AFCB-74CEC3786BBC}"/>
          </ac:spMkLst>
        </pc:spChg>
        <pc:spChg chg="add mod">
          <ac:chgData name="Chris Droessler" userId="625c3661-9d64-47fa-b83c-4b49393bd161" providerId="ADAL" clId="{AB779A80-07F3-0C43-BDDD-222A35F653AA}" dt="2020-02-10T17:11:27.848" v="903" actId="1037"/>
          <ac:spMkLst>
            <pc:docMk/>
            <pc:sldMk cId="2781844091" sldId="716"/>
            <ac:spMk id="12" creationId="{59B10949-6EE5-CB49-AD35-1E599C2984B2}"/>
          </ac:spMkLst>
        </pc:spChg>
        <pc:spChg chg="add mod">
          <ac:chgData name="Chris Droessler" userId="625c3661-9d64-47fa-b83c-4b49393bd161" providerId="ADAL" clId="{AB779A80-07F3-0C43-BDDD-222A35F653AA}" dt="2020-02-10T17:11:30.993" v="913" actId="1037"/>
          <ac:spMkLst>
            <pc:docMk/>
            <pc:sldMk cId="2781844091" sldId="716"/>
            <ac:spMk id="13" creationId="{F5597D9B-D098-314F-9F03-537C79AE9DA2}"/>
          </ac:spMkLst>
        </pc:spChg>
        <pc:spChg chg="add mod">
          <ac:chgData name="Chris Droessler" userId="625c3661-9d64-47fa-b83c-4b49393bd161" providerId="ADAL" clId="{AB779A80-07F3-0C43-BDDD-222A35F653AA}" dt="2020-02-10T17:11:34.054" v="922" actId="1037"/>
          <ac:spMkLst>
            <pc:docMk/>
            <pc:sldMk cId="2781844091" sldId="716"/>
            <ac:spMk id="14" creationId="{9FF7D8C8-E937-F84F-8020-3785A964F785}"/>
          </ac:spMkLst>
        </pc:spChg>
        <pc:spChg chg="mod">
          <ac:chgData name="Chris Droessler" userId="625c3661-9d64-47fa-b83c-4b49393bd161" providerId="ADAL" clId="{AB779A80-07F3-0C43-BDDD-222A35F653AA}" dt="2020-02-10T17:09:40.573" v="840" actId="20577"/>
          <ac:spMkLst>
            <pc:docMk/>
            <pc:sldMk cId="2781844091" sldId="716"/>
            <ac:spMk id="160" creationId="{00000000-0000-0000-0000-000000000000}"/>
          </ac:spMkLst>
        </pc:spChg>
      </pc:sldChg>
      <pc:sldChg chg="modSp add ord">
        <pc:chgData name="Chris Droessler" userId="625c3661-9d64-47fa-b83c-4b49393bd161" providerId="ADAL" clId="{AB779A80-07F3-0C43-BDDD-222A35F653AA}" dt="2020-02-10T17:18:20.270" v="1026" actId="207"/>
        <pc:sldMkLst>
          <pc:docMk/>
          <pc:sldMk cId="3659011642" sldId="717"/>
        </pc:sldMkLst>
        <pc:spChg chg="mod">
          <ac:chgData name="Chris Droessler" userId="625c3661-9d64-47fa-b83c-4b49393bd161" providerId="ADAL" clId="{AB779A80-07F3-0C43-BDDD-222A35F653AA}" dt="2020-02-10T17:18:20.270" v="1026" actId="207"/>
          <ac:spMkLst>
            <pc:docMk/>
            <pc:sldMk cId="3659011642" sldId="717"/>
            <ac:spMk id="135" creationId="{00000000-0000-0000-0000-000000000000}"/>
          </ac:spMkLst>
        </pc:spChg>
      </pc:sldChg>
      <pc:sldMasterChg chg="delSldLayout">
        <pc:chgData name="Chris Droessler" userId="625c3661-9d64-47fa-b83c-4b49393bd161" providerId="ADAL" clId="{AB779A80-07F3-0C43-BDDD-222A35F653AA}" dt="2020-02-10T17:42:20.302" v="1389" actId="2696"/>
        <pc:sldMasterMkLst>
          <pc:docMk/>
          <pc:sldMasterMk cId="2999785688" sldId="2147483648"/>
        </pc:sldMasterMkLst>
        <pc:sldLayoutChg chg="del">
          <pc:chgData name="Chris Droessler" userId="625c3661-9d64-47fa-b83c-4b49393bd161" providerId="ADAL" clId="{AB779A80-07F3-0C43-BDDD-222A35F653AA}" dt="2020-02-10T17:42:20.302" v="1389" actId="2696"/>
          <pc:sldLayoutMkLst>
            <pc:docMk/>
            <pc:sldMasterMk cId="2999785688" sldId="2147483648"/>
            <pc:sldLayoutMk cId="781414520" sldId="2147483660"/>
          </pc:sldLayoutMkLst>
        </pc:sldLayoutChg>
      </pc:sldMasterChg>
    </pc:docChg>
  </pc:docChgLst>
  <pc:docChgLst>
    <pc:chgData name="Chris Droessler" userId="625c3661-9d64-47fa-b83c-4b49393bd161" providerId="ADAL" clId="{380D94F9-79C3-514A-9001-D41624A2E1C2}"/>
    <pc:docChg chg="custSel modSld">
      <pc:chgData name="Chris Droessler" userId="625c3661-9d64-47fa-b83c-4b49393bd161" providerId="ADAL" clId="{380D94F9-79C3-514A-9001-D41624A2E1C2}" dt="2020-04-14T12:23:13.568" v="214" actId="20577"/>
      <pc:docMkLst>
        <pc:docMk/>
      </pc:docMkLst>
      <pc:sldChg chg="modSp">
        <pc:chgData name="Chris Droessler" userId="625c3661-9d64-47fa-b83c-4b49393bd161" providerId="ADAL" clId="{380D94F9-79C3-514A-9001-D41624A2E1C2}" dt="2020-04-13T14:01:18.634" v="112" actId="20577"/>
        <pc:sldMkLst>
          <pc:docMk/>
          <pc:sldMk cId="3675590858" sldId="260"/>
        </pc:sldMkLst>
        <pc:spChg chg="mod">
          <ac:chgData name="Chris Droessler" userId="625c3661-9d64-47fa-b83c-4b49393bd161" providerId="ADAL" clId="{380D94F9-79C3-514A-9001-D41624A2E1C2}" dt="2020-04-13T14:01:18.634" v="112" actId="20577"/>
          <ac:spMkLst>
            <pc:docMk/>
            <pc:sldMk cId="3675590858" sldId="260"/>
            <ac:spMk id="3" creationId="{420FD414-E693-9242-9A7C-AEF4082D6A0C}"/>
          </ac:spMkLst>
        </pc:spChg>
      </pc:sldChg>
      <pc:sldChg chg="modSp">
        <pc:chgData name="Chris Droessler" userId="625c3661-9d64-47fa-b83c-4b49393bd161" providerId="ADAL" clId="{380D94F9-79C3-514A-9001-D41624A2E1C2}" dt="2020-04-13T13:45:11.529" v="103" actId="20577"/>
        <pc:sldMkLst>
          <pc:docMk/>
          <pc:sldMk cId="372870561" sldId="706"/>
        </pc:sldMkLst>
        <pc:spChg chg="mod">
          <ac:chgData name="Chris Droessler" userId="625c3661-9d64-47fa-b83c-4b49393bd161" providerId="ADAL" clId="{380D94F9-79C3-514A-9001-D41624A2E1C2}" dt="2020-04-13T13:45:11.529" v="103" actId="20577"/>
          <ac:spMkLst>
            <pc:docMk/>
            <pc:sldMk cId="372870561" sldId="706"/>
            <ac:spMk id="3" creationId="{420FD414-E693-9242-9A7C-AEF4082D6A0C}"/>
          </ac:spMkLst>
        </pc:spChg>
      </pc:sldChg>
      <pc:sldChg chg="modSp">
        <pc:chgData name="Chris Droessler" userId="625c3661-9d64-47fa-b83c-4b49393bd161" providerId="ADAL" clId="{380D94F9-79C3-514A-9001-D41624A2E1C2}" dt="2020-04-14T12:15:37.538" v="113" actId="20577"/>
        <pc:sldMkLst>
          <pc:docMk/>
          <pc:sldMk cId="3139218337" sldId="721"/>
        </pc:sldMkLst>
        <pc:spChg chg="mod">
          <ac:chgData name="Chris Droessler" userId="625c3661-9d64-47fa-b83c-4b49393bd161" providerId="ADAL" clId="{380D94F9-79C3-514A-9001-D41624A2E1C2}" dt="2020-04-14T12:15:37.538" v="113" actId="20577"/>
          <ac:spMkLst>
            <pc:docMk/>
            <pc:sldMk cId="3139218337" sldId="721"/>
            <ac:spMk id="2" creationId="{9F09F1B7-FDAD-B64D-9F1D-6BD08418E49C}"/>
          </ac:spMkLst>
        </pc:spChg>
      </pc:sldChg>
      <pc:sldChg chg="modSp">
        <pc:chgData name="Chris Droessler" userId="625c3661-9d64-47fa-b83c-4b49393bd161" providerId="ADAL" clId="{380D94F9-79C3-514A-9001-D41624A2E1C2}" dt="2020-04-14T12:23:13.568" v="214" actId="20577"/>
        <pc:sldMkLst>
          <pc:docMk/>
          <pc:sldMk cId="3078072871" sldId="752"/>
        </pc:sldMkLst>
        <pc:spChg chg="mod">
          <ac:chgData name="Chris Droessler" userId="625c3661-9d64-47fa-b83c-4b49393bd161" providerId="ADAL" clId="{380D94F9-79C3-514A-9001-D41624A2E1C2}" dt="2020-04-14T12:23:13.568" v="214" actId="20577"/>
          <ac:spMkLst>
            <pc:docMk/>
            <pc:sldMk cId="3078072871" sldId="752"/>
            <ac:spMk id="2" creationId="{9F09F1B7-FDAD-B64D-9F1D-6BD08418E49C}"/>
          </ac:spMkLst>
        </pc:spChg>
      </pc:sldChg>
      <pc:sldChg chg="modSp">
        <pc:chgData name="Chris Droessler" userId="625c3661-9d64-47fa-b83c-4b49393bd161" providerId="ADAL" clId="{380D94F9-79C3-514A-9001-D41624A2E1C2}" dt="2020-04-14T12:22:43.420" v="192" actId="20577"/>
        <pc:sldMkLst>
          <pc:docMk/>
          <pc:sldMk cId="57546599" sldId="753"/>
        </pc:sldMkLst>
        <pc:spChg chg="mod">
          <ac:chgData name="Chris Droessler" userId="625c3661-9d64-47fa-b83c-4b49393bd161" providerId="ADAL" clId="{380D94F9-79C3-514A-9001-D41624A2E1C2}" dt="2020-04-14T12:22:43.420" v="192" actId="20577"/>
          <ac:spMkLst>
            <pc:docMk/>
            <pc:sldMk cId="57546599" sldId="753"/>
            <ac:spMk id="2" creationId="{9F09F1B7-FDAD-B64D-9F1D-6BD08418E49C}"/>
          </ac:spMkLst>
        </pc:spChg>
      </pc:sldChg>
      <pc:sldChg chg="modSp">
        <pc:chgData name="Chris Droessler" userId="625c3661-9d64-47fa-b83c-4b49393bd161" providerId="ADAL" clId="{380D94F9-79C3-514A-9001-D41624A2E1C2}" dt="2020-04-13T13:26:47.068" v="1" actId="20577"/>
        <pc:sldMkLst>
          <pc:docMk/>
          <pc:sldMk cId="1060927153" sldId="760"/>
        </pc:sldMkLst>
        <pc:spChg chg="mod">
          <ac:chgData name="Chris Droessler" userId="625c3661-9d64-47fa-b83c-4b49393bd161" providerId="ADAL" clId="{380D94F9-79C3-514A-9001-D41624A2E1C2}" dt="2020-04-13T13:26:47.068" v="1" actId="20577"/>
          <ac:spMkLst>
            <pc:docMk/>
            <pc:sldMk cId="1060927153" sldId="760"/>
            <ac:spMk id="2" creationId="{F05C3C42-C211-4596-9AFF-44B3B6C6AA51}"/>
          </ac:spMkLst>
        </pc:spChg>
      </pc:sldChg>
      <pc:sldChg chg="modSp">
        <pc:chgData name="Chris Droessler" userId="625c3661-9d64-47fa-b83c-4b49393bd161" providerId="ADAL" clId="{380D94F9-79C3-514A-9001-D41624A2E1C2}" dt="2020-04-13T13:35:27.856" v="85" actId="20577"/>
        <pc:sldMkLst>
          <pc:docMk/>
          <pc:sldMk cId="751751510" sldId="761"/>
        </pc:sldMkLst>
        <pc:spChg chg="mod">
          <ac:chgData name="Chris Droessler" userId="625c3661-9d64-47fa-b83c-4b49393bd161" providerId="ADAL" clId="{380D94F9-79C3-514A-9001-D41624A2E1C2}" dt="2020-04-13T13:35:27.856" v="85" actId="20577"/>
          <ac:spMkLst>
            <pc:docMk/>
            <pc:sldMk cId="751751510" sldId="761"/>
            <ac:spMk id="3" creationId="{DEE7BACF-8DDA-49AD-8F7F-6D148AEB59BA}"/>
          </ac:spMkLst>
        </pc:spChg>
      </pc:sldChg>
      <pc:sldChg chg="modSp">
        <pc:chgData name="Chris Droessler" userId="625c3661-9d64-47fa-b83c-4b49393bd161" providerId="ADAL" clId="{380D94F9-79C3-514A-9001-D41624A2E1C2}" dt="2020-04-13T13:35:49.552" v="86" actId="313"/>
        <pc:sldMkLst>
          <pc:docMk/>
          <pc:sldMk cId="3377696744" sldId="762"/>
        </pc:sldMkLst>
        <pc:spChg chg="mod">
          <ac:chgData name="Chris Droessler" userId="625c3661-9d64-47fa-b83c-4b49393bd161" providerId="ADAL" clId="{380D94F9-79C3-514A-9001-D41624A2E1C2}" dt="2020-04-13T13:35:49.552" v="86" actId="313"/>
          <ac:spMkLst>
            <pc:docMk/>
            <pc:sldMk cId="3377696744" sldId="762"/>
            <ac:spMk id="3" creationId="{B66DBEDF-1146-42CD-AC27-47A9D8FBC334}"/>
          </ac:spMkLst>
        </pc:spChg>
      </pc:sldChg>
    </pc:docChg>
  </pc:docChgLst>
  <pc:docChgLst>
    <pc:chgData name="Chris Droessler" userId="625c3661-9d64-47fa-b83c-4b49393bd161" providerId="ADAL" clId="{3A1FD1D3-77D9-BF4A-BB13-F8160C6B1CFF}"/>
    <pc:docChg chg="undo custSel addSld delSld modSld">
      <pc:chgData name="Chris Droessler" userId="625c3661-9d64-47fa-b83c-4b49393bd161" providerId="ADAL" clId="{3A1FD1D3-77D9-BF4A-BB13-F8160C6B1CFF}" dt="2019-11-12T14:41:18.676" v="390" actId="20577"/>
      <pc:docMkLst>
        <pc:docMk/>
      </pc:docMkLst>
      <pc:sldChg chg="modSp">
        <pc:chgData name="Chris Droessler" userId="625c3661-9d64-47fa-b83c-4b49393bd161" providerId="ADAL" clId="{3A1FD1D3-77D9-BF4A-BB13-F8160C6B1CFF}" dt="2019-11-12T14:41:18.676" v="390" actId="20577"/>
        <pc:sldMkLst>
          <pc:docMk/>
          <pc:sldMk cId="3048565599" sldId="291"/>
        </pc:sldMkLst>
        <pc:spChg chg="mod">
          <ac:chgData name="Chris Droessler" userId="625c3661-9d64-47fa-b83c-4b49393bd161" providerId="ADAL" clId="{3A1FD1D3-77D9-BF4A-BB13-F8160C6B1CFF}" dt="2019-11-12T14:41:18.676" v="390" actId="20577"/>
          <ac:spMkLst>
            <pc:docMk/>
            <pc:sldMk cId="3048565599" sldId="291"/>
            <ac:spMk id="398" creationId="{00000000-0000-0000-0000-000000000000}"/>
          </ac:spMkLst>
        </pc:spChg>
      </pc:sldChg>
      <pc:sldChg chg="modSp">
        <pc:chgData name="Chris Droessler" userId="625c3661-9d64-47fa-b83c-4b49393bd161" providerId="ADAL" clId="{3A1FD1D3-77D9-BF4A-BB13-F8160C6B1CFF}" dt="2019-11-12T13:11:31.668" v="321" actId="20577"/>
        <pc:sldMkLst>
          <pc:docMk/>
          <pc:sldMk cId="971664512" sldId="534"/>
        </pc:sldMkLst>
        <pc:spChg chg="mod">
          <ac:chgData name="Chris Droessler" userId="625c3661-9d64-47fa-b83c-4b49393bd161" providerId="ADAL" clId="{3A1FD1D3-77D9-BF4A-BB13-F8160C6B1CFF}" dt="2019-11-12T13:11:31.668" v="321" actId="20577"/>
          <ac:spMkLst>
            <pc:docMk/>
            <pc:sldMk cId="971664512" sldId="534"/>
            <ac:spMk id="3" creationId="{00000000-0000-0000-0000-000000000000}"/>
          </ac:spMkLst>
        </pc:spChg>
      </pc:sldChg>
      <pc:sldChg chg="modSp">
        <pc:chgData name="Chris Droessler" userId="625c3661-9d64-47fa-b83c-4b49393bd161" providerId="ADAL" clId="{3A1FD1D3-77D9-BF4A-BB13-F8160C6B1CFF}" dt="2019-11-12T12:57:36.372" v="2" actId="27636"/>
        <pc:sldMkLst>
          <pc:docMk/>
          <pc:sldMk cId="503736447" sldId="560"/>
        </pc:sldMkLst>
        <pc:spChg chg="mod">
          <ac:chgData name="Chris Droessler" userId="625c3661-9d64-47fa-b83c-4b49393bd161" providerId="ADAL" clId="{3A1FD1D3-77D9-BF4A-BB13-F8160C6B1CFF}" dt="2019-11-12T12:57:36.372" v="2" actId="27636"/>
          <ac:spMkLst>
            <pc:docMk/>
            <pc:sldMk cId="503736447" sldId="560"/>
            <ac:spMk id="4" creationId="{00000000-0000-0000-0000-000000000000}"/>
          </ac:spMkLst>
        </pc:spChg>
      </pc:sldChg>
      <pc:sldChg chg="addSp delSp modSp add setBg delDesignElem">
        <pc:chgData name="Chris Droessler" userId="625c3661-9d64-47fa-b83c-4b49393bd161" providerId="ADAL" clId="{3A1FD1D3-77D9-BF4A-BB13-F8160C6B1CFF}" dt="2019-11-12T13:37:18.681" v="388" actId="1076"/>
        <pc:sldMkLst>
          <pc:docMk/>
          <pc:sldMk cId="2418671024" sldId="561"/>
        </pc:sldMkLst>
        <pc:spChg chg="mod">
          <ac:chgData name="Chris Droessler" userId="625c3661-9d64-47fa-b83c-4b49393bd161" providerId="ADAL" clId="{3A1FD1D3-77D9-BF4A-BB13-F8160C6B1CFF}" dt="2019-11-12T13:36:59.529" v="384" actId="20577"/>
          <ac:spMkLst>
            <pc:docMk/>
            <pc:sldMk cId="2418671024" sldId="561"/>
            <ac:spMk id="2" creationId="{E9498E27-4A46-4D9F-B919-4A6091A07762}"/>
          </ac:spMkLst>
        </pc:spChg>
        <pc:picChg chg="add mod">
          <ac:chgData name="Chris Droessler" userId="625c3661-9d64-47fa-b83c-4b49393bd161" providerId="ADAL" clId="{3A1FD1D3-77D9-BF4A-BB13-F8160C6B1CFF}" dt="2019-11-12T13:37:18.681" v="388" actId="1076"/>
          <ac:picMkLst>
            <pc:docMk/>
            <pc:sldMk cId="2418671024" sldId="561"/>
            <ac:picMk id="6" creationId="{7CA6E6DB-6B9D-7946-81BB-EDCCCBB0B4C0}"/>
          </ac:picMkLst>
        </pc:picChg>
        <pc:picChg chg="del">
          <ac:chgData name="Chris Droessler" userId="625c3661-9d64-47fa-b83c-4b49393bd161" providerId="ADAL" clId="{3A1FD1D3-77D9-BF4A-BB13-F8160C6B1CFF}" dt="2019-11-12T13:37:03.538" v="385" actId="478"/>
          <ac:picMkLst>
            <pc:docMk/>
            <pc:sldMk cId="2418671024" sldId="561"/>
            <ac:picMk id="7" creationId="{99E4FD0D-9AD8-4280-AEA4-76A93605B3E1}"/>
          </ac:picMkLst>
        </pc:picChg>
        <pc:cxnChg chg="del">
          <ac:chgData name="Chris Droessler" userId="625c3661-9d64-47fa-b83c-4b49393bd161" providerId="ADAL" clId="{3A1FD1D3-77D9-BF4A-BB13-F8160C6B1CFF}" dt="2019-11-12T13:10:51.665" v="310"/>
          <ac:cxnSpMkLst>
            <pc:docMk/>
            <pc:sldMk cId="2418671024" sldId="561"/>
            <ac:cxnSpMk id="9" creationId="{E4A809D5-3600-46D4-A466-67F2349A54FB}"/>
          </ac:cxnSpMkLst>
        </pc:cxnChg>
      </pc:sldChg>
      <pc:sldChg chg="modSp">
        <pc:chgData name="Chris Droessler" userId="625c3661-9d64-47fa-b83c-4b49393bd161" providerId="ADAL" clId="{3A1FD1D3-77D9-BF4A-BB13-F8160C6B1CFF}" dt="2019-11-12T12:57:36.277" v="1" actId="27636"/>
        <pc:sldMkLst>
          <pc:docMk/>
          <pc:sldMk cId="3534465971" sldId="658"/>
        </pc:sldMkLst>
        <pc:spChg chg="mod">
          <ac:chgData name="Chris Droessler" userId="625c3661-9d64-47fa-b83c-4b49393bd161" providerId="ADAL" clId="{3A1FD1D3-77D9-BF4A-BB13-F8160C6B1CFF}" dt="2019-11-12T12:57:36.277" v="1" actId="27636"/>
          <ac:spMkLst>
            <pc:docMk/>
            <pc:sldMk cId="3534465971" sldId="658"/>
            <ac:spMk id="4" creationId="{00000000-0000-0000-0000-000000000000}"/>
          </ac:spMkLst>
        </pc:spChg>
      </pc:sldChg>
      <pc:sldChg chg="modSp">
        <pc:chgData name="Chris Droessler" userId="625c3661-9d64-47fa-b83c-4b49393bd161" providerId="ADAL" clId="{3A1FD1D3-77D9-BF4A-BB13-F8160C6B1CFF}" dt="2019-11-12T13:16:54.669" v="367" actId="20577"/>
        <pc:sldMkLst>
          <pc:docMk/>
          <pc:sldMk cId="4195290847" sldId="663"/>
        </pc:sldMkLst>
        <pc:spChg chg="mod">
          <ac:chgData name="Chris Droessler" userId="625c3661-9d64-47fa-b83c-4b49393bd161" providerId="ADAL" clId="{3A1FD1D3-77D9-BF4A-BB13-F8160C6B1CFF}" dt="2019-11-12T13:16:54.669" v="367" actId="20577"/>
          <ac:spMkLst>
            <pc:docMk/>
            <pc:sldMk cId="4195290847" sldId="663"/>
            <ac:spMk id="2" creationId="{20FE68D4-A736-2846-A536-DBD1805AD3DB}"/>
          </ac:spMkLst>
        </pc:spChg>
      </pc:sldChg>
      <pc:sldChg chg="addSp delSp modSp">
        <pc:chgData name="Chris Droessler" userId="625c3661-9d64-47fa-b83c-4b49393bd161" providerId="ADAL" clId="{3A1FD1D3-77D9-BF4A-BB13-F8160C6B1CFF}" dt="2019-11-12T12:57:52.148" v="16"/>
        <pc:sldMkLst>
          <pc:docMk/>
          <pc:sldMk cId="3149178407" sldId="664"/>
        </pc:sldMkLst>
        <pc:spChg chg="mod">
          <ac:chgData name="Chris Droessler" userId="625c3661-9d64-47fa-b83c-4b49393bd161" providerId="ADAL" clId="{3A1FD1D3-77D9-BF4A-BB13-F8160C6B1CFF}" dt="2019-11-12T12:57:48.830" v="14" actId="20577"/>
          <ac:spMkLst>
            <pc:docMk/>
            <pc:sldMk cId="3149178407" sldId="664"/>
            <ac:spMk id="2" creationId="{577515B8-9200-374D-992F-372E54D01AB8}"/>
          </ac:spMkLst>
        </pc:spChg>
        <pc:spChg chg="add del mod">
          <ac:chgData name="Chris Droessler" userId="625c3661-9d64-47fa-b83c-4b49393bd161" providerId="ADAL" clId="{3A1FD1D3-77D9-BF4A-BB13-F8160C6B1CFF}" dt="2019-11-12T12:57:52.148" v="16"/>
          <ac:spMkLst>
            <pc:docMk/>
            <pc:sldMk cId="3149178407" sldId="664"/>
            <ac:spMk id="4" creationId="{3D9673D1-B725-334E-A82B-920518093F34}"/>
          </ac:spMkLst>
        </pc:spChg>
      </pc:sldChg>
      <pc:sldChg chg="modSp">
        <pc:chgData name="Chris Droessler" userId="625c3661-9d64-47fa-b83c-4b49393bd161" providerId="ADAL" clId="{3A1FD1D3-77D9-BF4A-BB13-F8160C6B1CFF}" dt="2019-11-12T13:14:42.888" v="365" actId="20577"/>
        <pc:sldMkLst>
          <pc:docMk/>
          <pc:sldMk cId="3804131059" sldId="679"/>
        </pc:sldMkLst>
        <pc:spChg chg="mod">
          <ac:chgData name="Chris Droessler" userId="625c3661-9d64-47fa-b83c-4b49393bd161" providerId="ADAL" clId="{3A1FD1D3-77D9-BF4A-BB13-F8160C6B1CFF}" dt="2019-11-12T13:14:42.888" v="365" actId="20577"/>
          <ac:spMkLst>
            <pc:docMk/>
            <pc:sldMk cId="3804131059" sldId="679"/>
            <ac:spMk id="2" creationId="{A993437E-863D-594B-BC80-1B42AD471292}"/>
          </ac:spMkLst>
        </pc:spChg>
      </pc:sldChg>
      <pc:sldChg chg="del">
        <pc:chgData name="Chris Droessler" userId="625c3661-9d64-47fa-b83c-4b49393bd161" providerId="ADAL" clId="{3A1FD1D3-77D9-BF4A-BB13-F8160C6B1CFF}" dt="2019-11-12T13:22:06.039" v="368" actId="2696"/>
        <pc:sldMkLst>
          <pc:docMk/>
          <pc:sldMk cId="1291929165" sldId="689"/>
        </pc:sldMkLst>
      </pc:sldChg>
      <pc:sldChg chg="add del">
        <pc:chgData name="Chris Droessler" userId="625c3661-9d64-47fa-b83c-4b49393bd161" providerId="ADAL" clId="{3A1FD1D3-77D9-BF4A-BB13-F8160C6B1CFF}" dt="2019-11-12T13:16:48.755" v="366" actId="2696"/>
        <pc:sldMkLst>
          <pc:docMk/>
          <pc:sldMk cId="3690474114" sldId="700"/>
        </pc:sldMkLst>
      </pc:sldChg>
      <pc:sldChg chg="add">
        <pc:chgData name="Chris Droessler" userId="625c3661-9d64-47fa-b83c-4b49393bd161" providerId="ADAL" clId="{3A1FD1D3-77D9-BF4A-BB13-F8160C6B1CFF}" dt="2019-11-12T13:10:51.665" v="310"/>
        <pc:sldMkLst>
          <pc:docMk/>
          <pc:sldMk cId="2565975212" sldId="701"/>
        </pc:sldMkLst>
      </pc:sldChg>
    </pc:docChg>
  </pc:docChgLst>
  <pc:docChgLst>
    <pc:chgData name="Chris Droessler" userId="625c3661-9d64-47fa-b83c-4b49393bd161" providerId="ADAL" clId="{485E4A66-6DDC-2F4F-9A5D-45DD2E5D7E25}"/>
    <pc:docChg chg="delSld modSld">
      <pc:chgData name="Chris Droessler" userId="625c3661-9d64-47fa-b83c-4b49393bd161" providerId="ADAL" clId="{485E4A66-6DDC-2F4F-9A5D-45DD2E5D7E25}" dt="2019-10-08T14:37:54.640" v="287" actId="2696"/>
      <pc:docMkLst>
        <pc:docMk/>
      </pc:docMkLst>
      <pc:sldChg chg="modSp">
        <pc:chgData name="Chris Droessler" userId="625c3661-9d64-47fa-b83c-4b49393bd161" providerId="ADAL" clId="{485E4A66-6DDC-2F4F-9A5D-45DD2E5D7E25}" dt="2019-10-08T14:27:55.263" v="124" actId="20577"/>
        <pc:sldMkLst>
          <pc:docMk/>
          <pc:sldMk cId="1133732581" sldId="261"/>
        </pc:sldMkLst>
        <pc:spChg chg="mod">
          <ac:chgData name="Chris Droessler" userId="625c3661-9d64-47fa-b83c-4b49393bd161" providerId="ADAL" clId="{485E4A66-6DDC-2F4F-9A5D-45DD2E5D7E25}" dt="2019-10-08T14:27:55.263" v="124" actId="20577"/>
          <ac:spMkLst>
            <pc:docMk/>
            <pc:sldMk cId="1133732581" sldId="261"/>
            <ac:spMk id="197" creationId="{00000000-0000-0000-0000-000000000000}"/>
          </ac:spMkLst>
        </pc:spChg>
      </pc:sldChg>
      <pc:sldChg chg="modSp">
        <pc:chgData name="Chris Droessler" userId="625c3661-9d64-47fa-b83c-4b49393bd161" providerId="ADAL" clId="{485E4A66-6DDC-2F4F-9A5D-45DD2E5D7E25}" dt="2019-10-08T14:29:05.903" v="178" actId="20577"/>
        <pc:sldMkLst>
          <pc:docMk/>
          <pc:sldMk cId="3776938010" sldId="262"/>
        </pc:sldMkLst>
        <pc:spChg chg="mod">
          <ac:chgData name="Chris Droessler" userId="625c3661-9d64-47fa-b83c-4b49393bd161" providerId="ADAL" clId="{485E4A66-6DDC-2F4F-9A5D-45DD2E5D7E25}" dt="2019-10-08T14:29:05.903" v="178" actId="20577"/>
          <ac:spMkLst>
            <pc:docMk/>
            <pc:sldMk cId="3776938010" sldId="262"/>
            <ac:spMk id="207" creationId="{00000000-0000-0000-0000-000000000000}"/>
          </ac:spMkLst>
        </pc:spChg>
      </pc:sldChg>
      <pc:sldChg chg="modSp">
        <pc:chgData name="Chris Droessler" userId="625c3661-9d64-47fa-b83c-4b49393bd161" providerId="ADAL" clId="{485E4A66-6DDC-2F4F-9A5D-45DD2E5D7E25}" dt="2019-10-08T14:31:32.060" v="247" actId="20577"/>
        <pc:sldMkLst>
          <pc:docMk/>
          <pc:sldMk cId="3092514365" sldId="264"/>
        </pc:sldMkLst>
        <pc:spChg chg="mod">
          <ac:chgData name="Chris Droessler" userId="625c3661-9d64-47fa-b83c-4b49393bd161" providerId="ADAL" clId="{485E4A66-6DDC-2F4F-9A5D-45DD2E5D7E25}" dt="2019-10-08T14:31:32.060" v="247" actId="20577"/>
          <ac:spMkLst>
            <pc:docMk/>
            <pc:sldMk cId="3092514365" sldId="264"/>
            <ac:spMk id="2" creationId="{3897AC37-F175-5744-801C-50CF35998259}"/>
          </ac:spMkLst>
        </pc:spChg>
        <pc:spChg chg="mod">
          <ac:chgData name="Chris Droessler" userId="625c3661-9d64-47fa-b83c-4b49393bd161" providerId="ADAL" clId="{485E4A66-6DDC-2F4F-9A5D-45DD2E5D7E25}" dt="2019-10-08T12:52:17.569" v="60" actId="20577"/>
          <ac:spMkLst>
            <pc:docMk/>
            <pc:sldMk cId="3092514365" sldId="264"/>
            <ac:spMk id="229" creationId="{00000000-0000-0000-0000-000000000000}"/>
          </ac:spMkLst>
        </pc:spChg>
      </pc:sldChg>
      <pc:sldChg chg="modSp">
        <pc:chgData name="Chris Droessler" userId="625c3661-9d64-47fa-b83c-4b49393bd161" providerId="ADAL" clId="{485E4A66-6DDC-2F4F-9A5D-45DD2E5D7E25}" dt="2019-10-08T14:35:25.668" v="265" actId="20577"/>
        <pc:sldMkLst>
          <pc:docMk/>
          <pc:sldMk cId="3228340405" sldId="265"/>
        </pc:sldMkLst>
        <pc:spChg chg="mod">
          <ac:chgData name="Chris Droessler" userId="625c3661-9d64-47fa-b83c-4b49393bd161" providerId="ADAL" clId="{485E4A66-6DDC-2F4F-9A5D-45DD2E5D7E25}" dt="2019-10-08T14:35:25.668" v="265" actId="20577"/>
          <ac:spMkLst>
            <pc:docMk/>
            <pc:sldMk cId="3228340405" sldId="265"/>
            <ac:spMk id="240" creationId="{00000000-0000-0000-0000-000000000000}"/>
          </ac:spMkLst>
        </pc:spChg>
      </pc:sldChg>
      <pc:sldChg chg="modSp">
        <pc:chgData name="Chris Droessler" userId="625c3661-9d64-47fa-b83c-4b49393bd161" providerId="ADAL" clId="{485E4A66-6DDC-2F4F-9A5D-45DD2E5D7E25}" dt="2019-10-08T14:37:02.748" v="286" actId="20577"/>
        <pc:sldMkLst>
          <pc:docMk/>
          <pc:sldMk cId="2800900242" sldId="266"/>
        </pc:sldMkLst>
        <pc:spChg chg="mod">
          <ac:chgData name="Chris Droessler" userId="625c3661-9d64-47fa-b83c-4b49393bd161" providerId="ADAL" clId="{485E4A66-6DDC-2F4F-9A5D-45DD2E5D7E25}" dt="2019-10-08T14:37:02.748" v="286" actId="20577"/>
          <ac:spMkLst>
            <pc:docMk/>
            <pc:sldMk cId="2800900242" sldId="266"/>
            <ac:spMk id="250" creationId="{00000000-0000-0000-0000-000000000000}"/>
          </ac:spMkLst>
        </pc:spChg>
      </pc:sldChg>
      <pc:sldChg chg="modSp">
        <pc:chgData name="Chris Droessler" userId="625c3661-9d64-47fa-b83c-4b49393bd161" providerId="ADAL" clId="{485E4A66-6DDC-2F4F-9A5D-45DD2E5D7E25}" dt="2019-10-08T14:26:46.152" v="97" actId="20577"/>
        <pc:sldMkLst>
          <pc:docMk/>
          <pc:sldMk cId="2363076874" sldId="283"/>
        </pc:sldMkLst>
        <pc:spChg chg="mod">
          <ac:chgData name="Chris Droessler" userId="625c3661-9d64-47fa-b83c-4b49393bd161" providerId="ADAL" clId="{485E4A66-6DDC-2F4F-9A5D-45DD2E5D7E25}" dt="2019-10-08T14:26:46.152" v="97" actId="20577"/>
          <ac:spMkLst>
            <pc:docMk/>
            <pc:sldMk cId="2363076874" sldId="283"/>
            <ac:spMk id="274" creationId="{00000000-0000-0000-0000-000000000000}"/>
          </ac:spMkLst>
        </pc:spChg>
      </pc:sldChg>
      <pc:sldChg chg="modSp">
        <pc:chgData name="Chris Droessler" userId="625c3661-9d64-47fa-b83c-4b49393bd161" providerId="ADAL" clId="{485E4A66-6DDC-2F4F-9A5D-45DD2E5D7E25}" dt="2019-10-08T14:31:09.459" v="231" actId="20577"/>
        <pc:sldMkLst>
          <pc:docMk/>
          <pc:sldMk cId="3713211416" sldId="657"/>
        </pc:sldMkLst>
        <pc:spChg chg="mod">
          <ac:chgData name="Chris Droessler" userId="625c3661-9d64-47fa-b83c-4b49393bd161" providerId="ADAL" clId="{485E4A66-6DDC-2F4F-9A5D-45DD2E5D7E25}" dt="2019-10-08T14:31:09.459" v="231" actId="20577"/>
          <ac:spMkLst>
            <pc:docMk/>
            <pc:sldMk cId="3713211416" sldId="657"/>
            <ac:spMk id="216" creationId="{00000000-0000-0000-0000-000000000000}"/>
          </ac:spMkLst>
        </pc:spChg>
      </pc:sldChg>
    </pc:docChg>
  </pc:docChgLst>
  <pc:docChgLst>
    <pc:chgData name="Chris Droessler" userId="625c3661-9d64-47fa-b83c-4b49393bd161" providerId="ADAL" clId="{E8C08114-DBE0-AB40-A03E-D8C910B4DDF5}"/>
    <pc:docChg chg="custSel addSld delSld modSld sldOrd">
      <pc:chgData name="Chris Droessler" userId="625c3661-9d64-47fa-b83c-4b49393bd161" providerId="ADAL" clId="{E8C08114-DBE0-AB40-A03E-D8C910B4DDF5}" dt="2020-04-09T12:19:29.051" v="479" actId="20577"/>
      <pc:docMkLst>
        <pc:docMk/>
      </pc:docMkLst>
      <pc:sldChg chg="del">
        <pc:chgData name="Chris Droessler" userId="625c3661-9d64-47fa-b83c-4b49393bd161" providerId="ADAL" clId="{E8C08114-DBE0-AB40-A03E-D8C910B4DDF5}" dt="2020-04-09T11:37:42.096" v="170" actId="2696"/>
        <pc:sldMkLst>
          <pc:docMk/>
          <pc:sldMk cId="3019619489" sldId="258"/>
        </pc:sldMkLst>
      </pc:sldChg>
      <pc:sldChg chg="del">
        <pc:chgData name="Chris Droessler" userId="625c3661-9d64-47fa-b83c-4b49393bd161" providerId="ADAL" clId="{E8C08114-DBE0-AB40-A03E-D8C910B4DDF5}" dt="2020-04-09T11:37:42.103" v="171" actId="2696"/>
        <pc:sldMkLst>
          <pc:docMk/>
          <pc:sldMk cId="1206099407" sldId="259"/>
        </pc:sldMkLst>
      </pc:sldChg>
      <pc:sldChg chg="modSp ord">
        <pc:chgData name="Chris Droessler" userId="625c3661-9d64-47fa-b83c-4b49393bd161" providerId="ADAL" clId="{E8C08114-DBE0-AB40-A03E-D8C910B4DDF5}" dt="2020-04-09T12:07:02.760" v="367"/>
        <pc:sldMkLst>
          <pc:docMk/>
          <pc:sldMk cId="3675590858" sldId="260"/>
        </pc:sldMkLst>
        <pc:spChg chg="mod">
          <ac:chgData name="Chris Droessler" userId="625c3661-9d64-47fa-b83c-4b49393bd161" providerId="ADAL" clId="{E8C08114-DBE0-AB40-A03E-D8C910B4DDF5}" dt="2020-04-06T12:18:03.773" v="25" actId="20577"/>
          <ac:spMkLst>
            <pc:docMk/>
            <pc:sldMk cId="3675590858" sldId="260"/>
            <ac:spMk id="3" creationId="{420FD414-E693-9242-9A7C-AEF4082D6A0C}"/>
          </ac:spMkLst>
        </pc:spChg>
      </pc:sldChg>
      <pc:sldChg chg="modSp add modTransition">
        <pc:chgData name="Chris Droessler" userId="625c3661-9d64-47fa-b83c-4b49393bd161" providerId="ADAL" clId="{E8C08114-DBE0-AB40-A03E-D8C910B4DDF5}" dt="2020-04-09T12:19:29.051" v="479" actId="20577"/>
        <pc:sldMkLst>
          <pc:docMk/>
          <pc:sldMk cId="1883361513" sldId="261"/>
        </pc:sldMkLst>
        <pc:spChg chg="mod">
          <ac:chgData name="Chris Droessler" userId="625c3661-9d64-47fa-b83c-4b49393bd161" providerId="ADAL" clId="{E8C08114-DBE0-AB40-A03E-D8C910B4DDF5}" dt="2020-04-09T12:19:29.051" v="479" actId="20577"/>
          <ac:spMkLst>
            <pc:docMk/>
            <pc:sldMk cId="1883361513" sldId="261"/>
            <ac:spMk id="2" creationId="{2B246363-75A9-48B6-A5FE-3AD9455283B1}"/>
          </ac:spMkLst>
        </pc:spChg>
        <pc:spChg chg="mod">
          <ac:chgData name="Chris Droessler" userId="625c3661-9d64-47fa-b83c-4b49393bd161" providerId="ADAL" clId="{E8C08114-DBE0-AB40-A03E-D8C910B4DDF5}" dt="2020-04-09T11:25:39.412" v="165" actId="20577"/>
          <ac:spMkLst>
            <pc:docMk/>
            <pc:sldMk cId="1883361513" sldId="261"/>
            <ac:spMk id="3" creationId="{B606C181-2B57-4637-8AD2-8596B4E0E1B1}"/>
          </ac:spMkLst>
        </pc:spChg>
      </pc:sldChg>
      <pc:sldChg chg="modSp add modTransition">
        <pc:chgData name="Chris Droessler" userId="625c3661-9d64-47fa-b83c-4b49393bd161" providerId="ADAL" clId="{E8C08114-DBE0-AB40-A03E-D8C910B4DDF5}" dt="2020-04-09T11:22:14.342" v="100" actId="20577"/>
        <pc:sldMkLst>
          <pc:docMk/>
          <pc:sldMk cId="949570285" sldId="262"/>
        </pc:sldMkLst>
        <pc:spChg chg="mod">
          <ac:chgData name="Chris Droessler" userId="625c3661-9d64-47fa-b83c-4b49393bd161" providerId="ADAL" clId="{E8C08114-DBE0-AB40-A03E-D8C910B4DDF5}" dt="2020-04-09T11:22:14.342" v="100" actId="20577"/>
          <ac:spMkLst>
            <pc:docMk/>
            <pc:sldMk cId="949570285" sldId="262"/>
            <ac:spMk id="3" creationId="{1D1919FE-538D-40DC-B22F-4237533D16D1}"/>
          </ac:spMkLst>
        </pc:spChg>
      </pc:sldChg>
      <pc:sldChg chg="del">
        <pc:chgData name="Chris Droessler" userId="625c3661-9d64-47fa-b83c-4b49393bd161" providerId="ADAL" clId="{E8C08114-DBE0-AB40-A03E-D8C910B4DDF5}" dt="2020-04-09T11:37:42.131" v="175" actId="2696"/>
        <pc:sldMkLst>
          <pc:docMk/>
          <pc:sldMk cId="3657694113" sldId="263"/>
        </pc:sldMkLst>
      </pc:sldChg>
      <pc:sldChg chg="del">
        <pc:chgData name="Chris Droessler" userId="625c3661-9d64-47fa-b83c-4b49393bd161" providerId="ADAL" clId="{E8C08114-DBE0-AB40-A03E-D8C910B4DDF5}" dt="2020-04-09T11:37:51.618" v="177" actId="2696"/>
        <pc:sldMkLst>
          <pc:docMk/>
          <pc:sldMk cId="580887468" sldId="265"/>
        </pc:sldMkLst>
      </pc:sldChg>
      <pc:sldChg chg="del">
        <pc:chgData name="Chris Droessler" userId="625c3661-9d64-47fa-b83c-4b49393bd161" providerId="ADAL" clId="{E8C08114-DBE0-AB40-A03E-D8C910B4DDF5}" dt="2020-04-09T11:37:51.623" v="178" actId="2696"/>
        <pc:sldMkLst>
          <pc:docMk/>
          <pc:sldMk cId="2759680245" sldId="266"/>
        </pc:sldMkLst>
      </pc:sldChg>
      <pc:sldChg chg="del">
        <pc:chgData name="Chris Droessler" userId="625c3661-9d64-47fa-b83c-4b49393bd161" providerId="ADAL" clId="{E8C08114-DBE0-AB40-A03E-D8C910B4DDF5}" dt="2020-04-09T11:37:51.627" v="179" actId="2696"/>
        <pc:sldMkLst>
          <pc:docMk/>
          <pc:sldMk cId="3966205427" sldId="267"/>
        </pc:sldMkLst>
      </pc:sldChg>
      <pc:sldChg chg="del">
        <pc:chgData name="Chris Droessler" userId="625c3661-9d64-47fa-b83c-4b49393bd161" providerId="ADAL" clId="{E8C08114-DBE0-AB40-A03E-D8C910B4DDF5}" dt="2020-04-09T11:37:51.631" v="180" actId="2696"/>
        <pc:sldMkLst>
          <pc:docMk/>
          <pc:sldMk cId="7121754" sldId="268"/>
        </pc:sldMkLst>
      </pc:sldChg>
      <pc:sldChg chg="del">
        <pc:chgData name="Chris Droessler" userId="625c3661-9d64-47fa-b83c-4b49393bd161" providerId="ADAL" clId="{E8C08114-DBE0-AB40-A03E-D8C910B4DDF5}" dt="2020-04-09T11:37:51.635" v="181" actId="2696"/>
        <pc:sldMkLst>
          <pc:docMk/>
          <pc:sldMk cId="1313301655" sldId="269"/>
        </pc:sldMkLst>
      </pc:sldChg>
      <pc:sldChg chg="del">
        <pc:chgData name="Chris Droessler" userId="625c3661-9d64-47fa-b83c-4b49393bd161" providerId="ADAL" clId="{E8C08114-DBE0-AB40-A03E-D8C910B4DDF5}" dt="2020-04-09T11:37:51.639" v="182" actId="2696"/>
        <pc:sldMkLst>
          <pc:docMk/>
          <pc:sldMk cId="2024428368" sldId="270"/>
        </pc:sldMkLst>
      </pc:sldChg>
      <pc:sldChg chg="del">
        <pc:chgData name="Chris Droessler" userId="625c3661-9d64-47fa-b83c-4b49393bd161" providerId="ADAL" clId="{E8C08114-DBE0-AB40-A03E-D8C910B4DDF5}" dt="2020-04-09T11:37:51.643" v="183" actId="2696"/>
        <pc:sldMkLst>
          <pc:docMk/>
          <pc:sldMk cId="3938407538" sldId="271"/>
        </pc:sldMkLst>
      </pc:sldChg>
      <pc:sldChg chg="del">
        <pc:chgData name="Chris Droessler" userId="625c3661-9d64-47fa-b83c-4b49393bd161" providerId="ADAL" clId="{E8C08114-DBE0-AB40-A03E-D8C910B4DDF5}" dt="2020-04-09T11:37:51.646" v="184" actId="2696"/>
        <pc:sldMkLst>
          <pc:docMk/>
          <pc:sldMk cId="778999325" sldId="272"/>
        </pc:sldMkLst>
      </pc:sldChg>
      <pc:sldChg chg="del">
        <pc:chgData name="Chris Droessler" userId="625c3661-9d64-47fa-b83c-4b49393bd161" providerId="ADAL" clId="{E8C08114-DBE0-AB40-A03E-D8C910B4DDF5}" dt="2020-04-09T11:37:51.649" v="185" actId="2696"/>
        <pc:sldMkLst>
          <pc:docMk/>
          <pc:sldMk cId="937673895" sldId="273"/>
        </pc:sldMkLst>
      </pc:sldChg>
      <pc:sldChg chg="del">
        <pc:chgData name="Chris Droessler" userId="625c3661-9d64-47fa-b83c-4b49393bd161" providerId="ADAL" clId="{E8C08114-DBE0-AB40-A03E-D8C910B4DDF5}" dt="2020-04-09T11:38:08.482" v="186" actId="2696"/>
        <pc:sldMkLst>
          <pc:docMk/>
          <pc:sldMk cId="333955365" sldId="274"/>
        </pc:sldMkLst>
      </pc:sldChg>
      <pc:sldChg chg="del">
        <pc:chgData name="Chris Droessler" userId="625c3661-9d64-47fa-b83c-4b49393bd161" providerId="ADAL" clId="{E8C08114-DBE0-AB40-A03E-D8C910B4DDF5}" dt="2020-04-09T11:38:08.485" v="187" actId="2696"/>
        <pc:sldMkLst>
          <pc:docMk/>
          <pc:sldMk cId="1092735141" sldId="275"/>
        </pc:sldMkLst>
      </pc:sldChg>
      <pc:sldChg chg="del">
        <pc:chgData name="Chris Droessler" userId="625c3661-9d64-47fa-b83c-4b49393bd161" providerId="ADAL" clId="{E8C08114-DBE0-AB40-A03E-D8C910B4DDF5}" dt="2020-04-09T11:38:08.488" v="188" actId="2696"/>
        <pc:sldMkLst>
          <pc:docMk/>
          <pc:sldMk cId="4258502297" sldId="277"/>
        </pc:sldMkLst>
      </pc:sldChg>
      <pc:sldChg chg="del">
        <pc:chgData name="Chris Droessler" userId="625c3661-9d64-47fa-b83c-4b49393bd161" providerId="ADAL" clId="{E8C08114-DBE0-AB40-A03E-D8C910B4DDF5}" dt="2020-04-09T11:38:08.491" v="189" actId="2696"/>
        <pc:sldMkLst>
          <pc:docMk/>
          <pc:sldMk cId="409224612" sldId="278"/>
        </pc:sldMkLst>
      </pc:sldChg>
      <pc:sldChg chg="ord">
        <pc:chgData name="Chris Droessler" userId="625c3661-9d64-47fa-b83c-4b49393bd161" providerId="ADAL" clId="{E8C08114-DBE0-AB40-A03E-D8C910B4DDF5}" dt="2020-04-09T12:07:02.760" v="367"/>
        <pc:sldMkLst>
          <pc:docMk/>
          <pc:sldMk cId="3877200339" sldId="291"/>
        </pc:sldMkLst>
      </pc:sldChg>
      <pc:sldChg chg="modSp">
        <pc:chgData name="Chris Droessler" userId="625c3661-9d64-47fa-b83c-4b49393bd161" providerId="ADAL" clId="{E8C08114-DBE0-AB40-A03E-D8C910B4DDF5}" dt="2020-04-06T12:16:39.907" v="9" actId="20577"/>
        <pc:sldMkLst>
          <pc:docMk/>
          <pc:sldMk cId="971664512" sldId="534"/>
        </pc:sldMkLst>
        <pc:spChg chg="mod">
          <ac:chgData name="Chris Droessler" userId="625c3661-9d64-47fa-b83c-4b49393bd161" providerId="ADAL" clId="{E8C08114-DBE0-AB40-A03E-D8C910B4DDF5}" dt="2020-04-06T12:16:39.907" v="9" actId="20577"/>
          <ac:spMkLst>
            <pc:docMk/>
            <pc:sldMk cId="971664512" sldId="534"/>
            <ac:spMk id="3" creationId="{00000000-0000-0000-0000-000000000000}"/>
          </ac:spMkLst>
        </pc:spChg>
      </pc:sldChg>
      <pc:sldChg chg="del">
        <pc:chgData name="Chris Droessler" userId="625c3661-9d64-47fa-b83c-4b49393bd161" providerId="ADAL" clId="{E8C08114-DBE0-AB40-A03E-D8C910B4DDF5}" dt="2020-04-06T12:17:16.113" v="14" actId="2696"/>
        <pc:sldMkLst>
          <pc:docMk/>
          <pc:sldMk cId="2418671024" sldId="561"/>
        </pc:sldMkLst>
      </pc:sldChg>
      <pc:sldChg chg="modSp ord">
        <pc:chgData name="Chris Droessler" userId="625c3661-9d64-47fa-b83c-4b49393bd161" providerId="ADAL" clId="{E8C08114-DBE0-AB40-A03E-D8C910B4DDF5}" dt="2020-04-09T12:07:02.760" v="367"/>
        <pc:sldMkLst>
          <pc:docMk/>
          <pc:sldMk cId="3723859722" sldId="572"/>
        </pc:sldMkLst>
        <pc:spChg chg="mod">
          <ac:chgData name="Chris Droessler" userId="625c3661-9d64-47fa-b83c-4b49393bd161" providerId="ADAL" clId="{E8C08114-DBE0-AB40-A03E-D8C910B4DDF5}" dt="2020-04-06T12:18:26.163" v="32" actId="20577"/>
          <ac:spMkLst>
            <pc:docMk/>
            <pc:sldMk cId="3723859722" sldId="572"/>
            <ac:spMk id="2" creationId="{70E7FB36-DF07-B44D-8D38-59F39D617117}"/>
          </ac:spMkLst>
        </pc:spChg>
      </pc:sldChg>
      <pc:sldChg chg="del ord">
        <pc:chgData name="Chris Droessler" userId="625c3661-9d64-47fa-b83c-4b49393bd161" providerId="ADAL" clId="{E8C08114-DBE0-AB40-A03E-D8C910B4DDF5}" dt="2020-04-09T11:39:25.740" v="192" actId="2696"/>
        <pc:sldMkLst>
          <pc:docMk/>
          <pc:sldMk cId="4094777397" sldId="613"/>
        </pc:sldMkLst>
      </pc:sldChg>
      <pc:sldChg chg="modSp">
        <pc:chgData name="Chris Droessler" userId="625c3661-9d64-47fa-b83c-4b49393bd161" providerId="ADAL" clId="{E8C08114-DBE0-AB40-A03E-D8C910B4DDF5}" dt="2020-04-06T13:27:13.093" v="53" actId="20577"/>
        <pc:sldMkLst>
          <pc:docMk/>
          <pc:sldMk cId="3534465971" sldId="658"/>
        </pc:sldMkLst>
        <pc:spChg chg="mod">
          <ac:chgData name="Chris Droessler" userId="625c3661-9d64-47fa-b83c-4b49393bd161" providerId="ADAL" clId="{E8C08114-DBE0-AB40-A03E-D8C910B4DDF5}" dt="2020-04-06T13:27:13.093" v="53" actId="20577"/>
          <ac:spMkLst>
            <pc:docMk/>
            <pc:sldMk cId="3534465971" sldId="658"/>
            <ac:spMk id="4" creationId="{00000000-0000-0000-0000-000000000000}"/>
          </ac:spMkLst>
        </pc:spChg>
      </pc:sldChg>
      <pc:sldChg chg="del">
        <pc:chgData name="Chris Droessler" userId="625c3661-9d64-47fa-b83c-4b49393bd161" providerId="ADAL" clId="{E8C08114-DBE0-AB40-A03E-D8C910B4DDF5}" dt="2020-04-06T12:17:50.910" v="17" actId="2696"/>
        <pc:sldMkLst>
          <pc:docMk/>
          <pc:sldMk cId="2937617006" sldId="705"/>
        </pc:sldMkLst>
      </pc:sldChg>
      <pc:sldChg chg="ord">
        <pc:chgData name="Chris Droessler" userId="625c3661-9d64-47fa-b83c-4b49393bd161" providerId="ADAL" clId="{E8C08114-DBE0-AB40-A03E-D8C910B4DDF5}" dt="2020-04-09T12:08:25.483" v="368"/>
        <pc:sldMkLst>
          <pc:docMk/>
          <pc:sldMk cId="372870561" sldId="706"/>
        </pc:sldMkLst>
      </pc:sldChg>
      <pc:sldChg chg="del">
        <pc:chgData name="Chris Droessler" userId="625c3661-9d64-47fa-b83c-4b49393bd161" providerId="ADAL" clId="{E8C08114-DBE0-AB40-A03E-D8C910B4DDF5}" dt="2020-04-09T11:35:48.739" v="167" actId="2696"/>
        <pc:sldMkLst>
          <pc:docMk/>
          <pc:sldMk cId="1840807853" sldId="709"/>
        </pc:sldMkLst>
      </pc:sldChg>
      <pc:sldChg chg="del">
        <pc:chgData name="Chris Droessler" userId="625c3661-9d64-47fa-b83c-4b49393bd161" providerId="ADAL" clId="{E8C08114-DBE0-AB40-A03E-D8C910B4DDF5}" dt="2020-04-09T11:36:35.662" v="168" actId="2696"/>
        <pc:sldMkLst>
          <pc:docMk/>
          <pc:sldMk cId="1907012793" sldId="712"/>
        </pc:sldMkLst>
      </pc:sldChg>
      <pc:sldChg chg="del">
        <pc:chgData name="Chris Droessler" userId="625c3661-9d64-47fa-b83c-4b49393bd161" providerId="ADAL" clId="{E8C08114-DBE0-AB40-A03E-D8C910B4DDF5}" dt="2020-04-09T11:37:42.110" v="172" actId="2696"/>
        <pc:sldMkLst>
          <pc:docMk/>
          <pc:sldMk cId="720703606" sldId="714"/>
        </pc:sldMkLst>
      </pc:sldChg>
      <pc:sldChg chg="del">
        <pc:chgData name="Chris Droessler" userId="625c3661-9d64-47fa-b83c-4b49393bd161" providerId="ADAL" clId="{E8C08114-DBE0-AB40-A03E-D8C910B4DDF5}" dt="2020-04-09T11:37:42.117" v="173" actId="2696"/>
        <pc:sldMkLst>
          <pc:docMk/>
          <pc:sldMk cId="3664086728" sldId="715"/>
        </pc:sldMkLst>
      </pc:sldChg>
      <pc:sldChg chg="del">
        <pc:chgData name="Chris Droessler" userId="625c3661-9d64-47fa-b83c-4b49393bd161" providerId="ADAL" clId="{E8C08114-DBE0-AB40-A03E-D8C910B4DDF5}" dt="2020-04-09T11:37:42.125" v="174" actId="2696"/>
        <pc:sldMkLst>
          <pc:docMk/>
          <pc:sldMk cId="2781844091" sldId="716"/>
        </pc:sldMkLst>
      </pc:sldChg>
      <pc:sldChg chg="del">
        <pc:chgData name="Chris Droessler" userId="625c3661-9d64-47fa-b83c-4b49393bd161" providerId="ADAL" clId="{E8C08114-DBE0-AB40-A03E-D8C910B4DDF5}" dt="2020-04-09T11:37:51.613" v="176" actId="2696"/>
        <pc:sldMkLst>
          <pc:docMk/>
          <pc:sldMk cId="3659011642" sldId="717"/>
        </pc:sldMkLst>
      </pc:sldChg>
      <pc:sldChg chg="del">
        <pc:chgData name="Chris Droessler" userId="625c3661-9d64-47fa-b83c-4b49393bd161" providerId="ADAL" clId="{E8C08114-DBE0-AB40-A03E-D8C910B4DDF5}" dt="2020-04-06T12:18:14.546" v="26" actId="2696"/>
        <pc:sldMkLst>
          <pc:docMk/>
          <pc:sldMk cId="1251381908" sldId="718"/>
        </pc:sldMkLst>
      </pc:sldChg>
      <pc:sldChg chg="ord">
        <pc:chgData name="Chris Droessler" userId="625c3661-9d64-47fa-b83c-4b49393bd161" providerId="ADAL" clId="{E8C08114-DBE0-AB40-A03E-D8C910B4DDF5}" dt="2020-04-09T12:07:02.760" v="367"/>
        <pc:sldMkLst>
          <pc:docMk/>
          <pc:sldMk cId="2150733867" sldId="719"/>
        </pc:sldMkLst>
      </pc:sldChg>
      <pc:sldChg chg="del">
        <pc:chgData name="Chris Droessler" userId="625c3661-9d64-47fa-b83c-4b49393bd161" providerId="ADAL" clId="{E8C08114-DBE0-AB40-A03E-D8C910B4DDF5}" dt="2020-04-09T11:40:52.509" v="201" actId="2696"/>
        <pc:sldMkLst>
          <pc:docMk/>
          <pc:sldMk cId="3614962491" sldId="720"/>
        </pc:sldMkLst>
      </pc:sldChg>
      <pc:sldChg chg="modSp">
        <pc:chgData name="Chris Droessler" userId="625c3661-9d64-47fa-b83c-4b49393bd161" providerId="ADAL" clId="{E8C08114-DBE0-AB40-A03E-D8C910B4DDF5}" dt="2020-04-09T11:34:34.305" v="166"/>
        <pc:sldMkLst>
          <pc:docMk/>
          <pc:sldMk cId="3139218337" sldId="721"/>
        </pc:sldMkLst>
        <pc:spChg chg="mod">
          <ac:chgData name="Chris Droessler" userId="625c3661-9d64-47fa-b83c-4b49393bd161" providerId="ADAL" clId="{E8C08114-DBE0-AB40-A03E-D8C910B4DDF5}" dt="2020-04-09T11:34:34.305" v="166"/>
          <ac:spMkLst>
            <pc:docMk/>
            <pc:sldMk cId="3139218337" sldId="721"/>
            <ac:spMk id="2" creationId="{9F09F1B7-FDAD-B64D-9F1D-6BD08418E49C}"/>
          </ac:spMkLst>
        </pc:spChg>
      </pc:sldChg>
      <pc:sldChg chg="del">
        <pc:chgData name="Chris Droessler" userId="625c3661-9d64-47fa-b83c-4b49393bd161" providerId="ADAL" clId="{E8C08114-DBE0-AB40-A03E-D8C910B4DDF5}" dt="2020-04-09T11:40:52.078" v="200" actId="2696"/>
        <pc:sldMkLst>
          <pc:docMk/>
          <pc:sldMk cId="718287140" sldId="722"/>
        </pc:sldMkLst>
      </pc:sldChg>
      <pc:sldChg chg="del">
        <pc:chgData name="Chris Droessler" userId="625c3661-9d64-47fa-b83c-4b49393bd161" providerId="ADAL" clId="{E8C08114-DBE0-AB40-A03E-D8C910B4DDF5}" dt="2020-04-09T11:40:51.646" v="199" actId="2696"/>
        <pc:sldMkLst>
          <pc:docMk/>
          <pc:sldMk cId="1740528722" sldId="723"/>
        </pc:sldMkLst>
      </pc:sldChg>
      <pc:sldChg chg="del ord">
        <pc:chgData name="Chris Droessler" userId="625c3661-9d64-47fa-b83c-4b49393bd161" providerId="ADAL" clId="{E8C08114-DBE0-AB40-A03E-D8C910B4DDF5}" dt="2020-04-09T11:40:45.759" v="196" actId="2696"/>
        <pc:sldMkLst>
          <pc:docMk/>
          <pc:sldMk cId="212616842" sldId="744"/>
        </pc:sldMkLst>
      </pc:sldChg>
      <pc:sldChg chg="del ord">
        <pc:chgData name="Chris Droessler" userId="625c3661-9d64-47fa-b83c-4b49393bd161" providerId="ADAL" clId="{E8C08114-DBE0-AB40-A03E-D8C910B4DDF5}" dt="2020-04-09T11:40:22.792" v="195" actId="2696"/>
        <pc:sldMkLst>
          <pc:docMk/>
          <pc:sldMk cId="3010198862" sldId="745"/>
        </pc:sldMkLst>
      </pc:sldChg>
      <pc:sldChg chg="del">
        <pc:chgData name="Chris Droessler" userId="625c3661-9d64-47fa-b83c-4b49393bd161" providerId="ADAL" clId="{E8C08114-DBE0-AB40-A03E-D8C910B4DDF5}" dt="2020-04-06T12:17:17.154" v="15" actId="2696"/>
        <pc:sldMkLst>
          <pc:docMk/>
          <pc:sldMk cId="332046233" sldId="746"/>
        </pc:sldMkLst>
      </pc:sldChg>
      <pc:sldChg chg="del">
        <pc:chgData name="Chris Droessler" userId="625c3661-9d64-47fa-b83c-4b49393bd161" providerId="ADAL" clId="{E8C08114-DBE0-AB40-A03E-D8C910B4DDF5}" dt="2020-04-09T11:40:50.950" v="198" actId="2696"/>
        <pc:sldMkLst>
          <pc:docMk/>
          <pc:sldMk cId="2102995628" sldId="747"/>
        </pc:sldMkLst>
      </pc:sldChg>
      <pc:sldChg chg="del">
        <pc:chgData name="Chris Droessler" userId="625c3661-9d64-47fa-b83c-4b49393bd161" providerId="ADAL" clId="{E8C08114-DBE0-AB40-A03E-D8C910B4DDF5}" dt="2020-04-09T11:40:47.702" v="197" actId="2696"/>
        <pc:sldMkLst>
          <pc:docMk/>
          <pc:sldMk cId="1093857829" sldId="748"/>
        </pc:sldMkLst>
      </pc:sldChg>
      <pc:sldChg chg="del ord">
        <pc:chgData name="Chris Droessler" userId="625c3661-9d64-47fa-b83c-4b49393bd161" providerId="ADAL" clId="{E8C08114-DBE0-AB40-A03E-D8C910B4DDF5}" dt="2020-04-09T11:39:06.125" v="190" actId="2696"/>
        <pc:sldMkLst>
          <pc:docMk/>
          <pc:sldMk cId="250761551" sldId="749"/>
        </pc:sldMkLst>
      </pc:sldChg>
      <pc:sldChg chg="del ord">
        <pc:chgData name="Chris Droessler" userId="625c3661-9d64-47fa-b83c-4b49393bd161" providerId="ADAL" clId="{E8C08114-DBE0-AB40-A03E-D8C910B4DDF5}" dt="2020-04-09T11:39:14.732" v="191" actId="2696"/>
        <pc:sldMkLst>
          <pc:docMk/>
          <pc:sldMk cId="2635008677" sldId="750"/>
        </pc:sldMkLst>
      </pc:sldChg>
      <pc:sldChg chg="del ord">
        <pc:chgData name="Chris Droessler" userId="625c3661-9d64-47fa-b83c-4b49393bd161" providerId="ADAL" clId="{E8C08114-DBE0-AB40-A03E-D8C910B4DDF5}" dt="2020-04-09T11:39:35.443" v="193" actId="2696"/>
        <pc:sldMkLst>
          <pc:docMk/>
          <pc:sldMk cId="575024193" sldId="751"/>
        </pc:sldMkLst>
      </pc:sldChg>
      <pc:sldChg chg="del ord">
        <pc:chgData name="Chris Droessler" userId="625c3661-9d64-47fa-b83c-4b49393bd161" providerId="ADAL" clId="{E8C08114-DBE0-AB40-A03E-D8C910B4DDF5}" dt="2020-04-09T11:39:46.882" v="194" actId="2696"/>
        <pc:sldMkLst>
          <pc:docMk/>
          <pc:sldMk cId="434070127" sldId="755"/>
        </pc:sldMkLst>
      </pc:sldChg>
      <pc:sldChg chg="modSp add ord">
        <pc:chgData name="Chris Droessler" userId="625c3661-9d64-47fa-b83c-4b49393bd161" providerId="ADAL" clId="{E8C08114-DBE0-AB40-A03E-D8C910B4DDF5}" dt="2020-04-09T12:18:09.530" v="474"/>
        <pc:sldMkLst>
          <pc:docMk/>
          <pc:sldMk cId="1675513861" sldId="756"/>
        </pc:sldMkLst>
        <pc:spChg chg="mod">
          <ac:chgData name="Chris Droessler" userId="625c3661-9d64-47fa-b83c-4b49393bd161" providerId="ADAL" clId="{E8C08114-DBE0-AB40-A03E-D8C910B4DDF5}" dt="2020-04-09T12:01:46.408" v="363" actId="20577"/>
          <ac:spMkLst>
            <pc:docMk/>
            <pc:sldMk cId="1675513861" sldId="756"/>
            <ac:spMk id="2" creationId="{2D60B45B-6484-D94F-A3B8-306BC92469C9}"/>
          </ac:spMkLst>
        </pc:spChg>
        <pc:spChg chg="mod">
          <ac:chgData name="Chris Droessler" userId="625c3661-9d64-47fa-b83c-4b49393bd161" providerId="ADAL" clId="{E8C08114-DBE0-AB40-A03E-D8C910B4DDF5}" dt="2020-04-09T11:56:12.569" v="217" actId="20577"/>
          <ac:spMkLst>
            <pc:docMk/>
            <pc:sldMk cId="1675513861" sldId="756"/>
            <ac:spMk id="3" creationId="{A86EA016-0A71-874A-B51D-0947BDDD53FC}"/>
          </ac:spMkLst>
        </pc:spChg>
      </pc:sldChg>
      <pc:sldChg chg="modSp add">
        <pc:chgData name="Chris Droessler" userId="625c3661-9d64-47fa-b83c-4b49393bd161" providerId="ADAL" clId="{E8C08114-DBE0-AB40-A03E-D8C910B4DDF5}" dt="2020-04-06T13:28:02.476" v="67" actId="20577"/>
        <pc:sldMkLst>
          <pc:docMk/>
          <pc:sldMk cId="244942821" sldId="757"/>
        </pc:sldMkLst>
        <pc:spChg chg="mod">
          <ac:chgData name="Chris Droessler" userId="625c3661-9d64-47fa-b83c-4b49393bd161" providerId="ADAL" clId="{E8C08114-DBE0-AB40-A03E-D8C910B4DDF5}" dt="2020-04-06T13:28:02.476" v="67" actId="20577"/>
          <ac:spMkLst>
            <pc:docMk/>
            <pc:sldMk cId="244942821" sldId="757"/>
            <ac:spMk id="4" creationId="{00000000-0000-0000-0000-000000000000}"/>
          </ac:spMkLst>
        </pc:spChg>
      </pc:sldChg>
      <pc:sldChg chg="modSp add del">
        <pc:chgData name="Chris Droessler" userId="625c3661-9d64-47fa-b83c-4b49393bd161" providerId="ADAL" clId="{E8C08114-DBE0-AB40-A03E-D8C910B4DDF5}" dt="2020-04-09T12:18:12.625" v="476" actId="2696"/>
        <pc:sldMkLst>
          <pc:docMk/>
          <pc:sldMk cId="2975998932" sldId="758"/>
        </pc:sldMkLst>
        <pc:spChg chg="mod">
          <ac:chgData name="Chris Droessler" userId="625c3661-9d64-47fa-b83c-4b49393bd161" providerId="ADAL" clId="{E8C08114-DBE0-AB40-A03E-D8C910B4DDF5}" dt="2020-04-09T11:58:48.713" v="310" actId="20577"/>
          <ac:spMkLst>
            <pc:docMk/>
            <pc:sldMk cId="2975998932" sldId="758"/>
            <ac:spMk id="3" creationId="{A86EA016-0A71-874A-B51D-0947BDDD53FC}"/>
          </ac:spMkLst>
        </pc:spChg>
      </pc:sldChg>
      <pc:sldChg chg="add del">
        <pc:chgData name="Chris Droessler" userId="625c3661-9d64-47fa-b83c-4b49393bd161" providerId="ADAL" clId="{E8C08114-DBE0-AB40-A03E-D8C910B4DDF5}" dt="2020-04-09T11:37:30.738" v="169" actId="2696"/>
        <pc:sldMkLst>
          <pc:docMk/>
          <pc:sldMk cId="603175861" sldId="759"/>
        </pc:sldMkLst>
      </pc:sldChg>
      <pc:sldChg chg="addSp delSp modSp add modTransition">
        <pc:chgData name="Chris Droessler" userId="625c3661-9d64-47fa-b83c-4b49393bd161" providerId="ADAL" clId="{E8C08114-DBE0-AB40-A03E-D8C910B4DDF5}" dt="2020-04-09T11:18:12.076" v="83"/>
        <pc:sldMkLst>
          <pc:docMk/>
          <pc:sldMk cId="1060927153" sldId="760"/>
        </pc:sldMkLst>
        <pc:spChg chg="mod">
          <ac:chgData name="Chris Droessler" userId="625c3661-9d64-47fa-b83c-4b49393bd161" providerId="ADAL" clId="{E8C08114-DBE0-AB40-A03E-D8C910B4DDF5}" dt="2020-04-09T11:18:04.787" v="76" actId="20577"/>
          <ac:spMkLst>
            <pc:docMk/>
            <pc:sldMk cId="1060927153" sldId="760"/>
            <ac:spMk id="2" creationId="{F05C3C42-C211-4596-9AFF-44B3B6C6AA51}"/>
          </ac:spMkLst>
        </pc:spChg>
        <pc:spChg chg="add del mod">
          <ac:chgData name="Chris Droessler" userId="625c3661-9d64-47fa-b83c-4b49393bd161" providerId="ADAL" clId="{E8C08114-DBE0-AB40-A03E-D8C910B4DDF5}" dt="2020-04-09T11:18:10.676" v="77"/>
          <ac:spMkLst>
            <pc:docMk/>
            <pc:sldMk cId="1060927153" sldId="760"/>
            <ac:spMk id="4" creationId="{D30031FC-8DCC-8D41-BA4A-DB0F23356D58}"/>
          </ac:spMkLst>
        </pc:spChg>
        <pc:spChg chg="add del mod">
          <ac:chgData name="Chris Droessler" userId="625c3661-9d64-47fa-b83c-4b49393bd161" providerId="ADAL" clId="{E8C08114-DBE0-AB40-A03E-D8C910B4DDF5}" dt="2020-04-09T11:18:10.676" v="77"/>
          <ac:spMkLst>
            <pc:docMk/>
            <pc:sldMk cId="1060927153" sldId="760"/>
            <ac:spMk id="5" creationId="{714F77E2-D107-7C44-8135-BA148D576032}"/>
          </ac:spMkLst>
        </pc:spChg>
        <pc:spChg chg="add del mod">
          <ac:chgData name="Chris Droessler" userId="625c3661-9d64-47fa-b83c-4b49393bd161" providerId="ADAL" clId="{E8C08114-DBE0-AB40-A03E-D8C910B4DDF5}" dt="2020-04-09T11:18:11.284" v="79"/>
          <ac:spMkLst>
            <pc:docMk/>
            <pc:sldMk cId="1060927153" sldId="760"/>
            <ac:spMk id="6" creationId="{55E0410F-6407-3945-9C91-4AB9B484C8C4}"/>
          </ac:spMkLst>
        </pc:spChg>
        <pc:spChg chg="add del mod">
          <ac:chgData name="Chris Droessler" userId="625c3661-9d64-47fa-b83c-4b49393bd161" providerId="ADAL" clId="{E8C08114-DBE0-AB40-A03E-D8C910B4DDF5}" dt="2020-04-09T11:18:11.284" v="79"/>
          <ac:spMkLst>
            <pc:docMk/>
            <pc:sldMk cId="1060927153" sldId="760"/>
            <ac:spMk id="7" creationId="{0A2FD10F-6448-F84E-A3F7-5A6D44F7AC7C}"/>
          </ac:spMkLst>
        </pc:spChg>
        <pc:spChg chg="add del mod">
          <ac:chgData name="Chris Droessler" userId="625c3661-9d64-47fa-b83c-4b49393bd161" providerId="ADAL" clId="{E8C08114-DBE0-AB40-A03E-D8C910B4DDF5}" dt="2020-04-09T11:18:11.500" v="80"/>
          <ac:spMkLst>
            <pc:docMk/>
            <pc:sldMk cId="1060927153" sldId="760"/>
            <ac:spMk id="8" creationId="{BAE10CCD-253D-214A-9FB6-731B9F639EAF}"/>
          </ac:spMkLst>
        </pc:spChg>
        <pc:spChg chg="add del mod">
          <ac:chgData name="Chris Droessler" userId="625c3661-9d64-47fa-b83c-4b49393bd161" providerId="ADAL" clId="{E8C08114-DBE0-AB40-A03E-D8C910B4DDF5}" dt="2020-04-09T11:18:11.500" v="80"/>
          <ac:spMkLst>
            <pc:docMk/>
            <pc:sldMk cId="1060927153" sldId="760"/>
            <ac:spMk id="9" creationId="{1EC6B1E1-8E7B-8A47-ACBA-4703A863EE80}"/>
          </ac:spMkLst>
        </pc:spChg>
        <pc:spChg chg="add del mod">
          <ac:chgData name="Chris Droessler" userId="625c3661-9d64-47fa-b83c-4b49393bd161" providerId="ADAL" clId="{E8C08114-DBE0-AB40-A03E-D8C910B4DDF5}" dt="2020-04-09T11:18:11.692" v="81"/>
          <ac:spMkLst>
            <pc:docMk/>
            <pc:sldMk cId="1060927153" sldId="760"/>
            <ac:spMk id="10" creationId="{EB6205A1-420C-4B4B-A573-820322471523}"/>
          </ac:spMkLst>
        </pc:spChg>
        <pc:spChg chg="add del mod">
          <ac:chgData name="Chris Droessler" userId="625c3661-9d64-47fa-b83c-4b49393bd161" providerId="ADAL" clId="{E8C08114-DBE0-AB40-A03E-D8C910B4DDF5}" dt="2020-04-09T11:18:11.692" v="81"/>
          <ac:spMkLst>
            <pc:docMk/>
            <pc:sldMk cId="1060927153" sldId="760"/>
            <ac:spMk id="11" creationId="{89F46AA3-C100-6940-B8F3-6DEAA47C6252}"/>
          </ac:spMkLst>
        </pc:spChg>
        <pc:spChg chg="add del mod">
          <ac:chgData name="Chris Droessler" userId="625c3661-9d64-47fa-b83c-4b49393bd161" providerId="ADAL" clId="{E8C08114-DBE0-AB40-A03E-D8C910B4DDF5}" dt="2020-04-09T11:18:11.935" v="82"/>
          <ac:spMkLst>
            <pc:docMk/>
            <pc:sldMk cId="1060927153" sldId="760"/>
            <ac:spMk id="12" creationId="{6566FEF3-9E55-F946-B8C0-7418D0A39C2E}"/>
          </ac:spMkLst>
        </pc:spChg>
        <pc:spChg chg="add del mod">
          <ac:chgData name="Chris Droessler" userId="625c3661-9d64-47fa-b83c-4b49393bd161" providerId="ADAL" clId="{E8C08114-DBE0-AB40-A03E-D8C910B4DDF5}" dt="2020-04-09T11:18:11.935" v="82"/>
          <ac:spMkLst>
            <pc:docMk/>
            <pc:sldMk cId="1060927153" sldId="760"/>
            <ac:spMk id="13" creationId="{9CCDA30F-7F6F-9F47-96B5-335BA7C7F697}"/>
          </ac:spMkLst>
        </pc:spChg>
        <pc:spChg chg="add del mod">
          <ac:chgData name="Chris Droessler" userId="625c3661-9d64-47fa-b83c-4b49393bd161" providerId="ADAL" clId="{E8C08114-DBE0-AB40-A03E-D8C910B4DDF5}" dt="2020-04-09T11:18:12.076" v="83"/>
          <ac:spMkLst>
            <pc:docMk/>
            <pc:sldMk cId="1060927153" sldId="760"/>
            <ac:spMk id="14" creationId="{485BCA5D-0A0E-E642-BDB8-43D5C365839F}"/>
          </ac:spMkLst>
        </pc:spChg>
        <pc:spChg chg="add del mod">
          <ac:chgData name="Chris Droessler" userId="625c3661-9d64-47fa-b83c-4b49393bd161" providerId="ADAL" clId="{E8C08114-DBE0-AB40-A03E-D8C910B4DDF5}" dt="2020-04-09T11:18:12.076" v="83"/>
          <ac:spMkLst>
            <pc:docMk/>
            <pc:sldMk cId="1060927153" sldId="760"/>
            <ac:spMk id="15" creationId="{F69CCE28-D873-9247-B433-CC475DEDA6C4}"/>
          </ac:spMkLst>
        </pc:spChg>
      </pc:sldChg>
      <pc:sldChg chg="addSp delSp modSp add modTransition">
        <pc:chgData name="Chris Droessler" userId="625c3661-9d64-47fa-b83c-4b49393bd161" providerId="ADAL" clId="{E8C08114-DBE0-AB40-A03E-D8C910B4DDF5}" dt="2020-04-09T11:18:42.517" v="90" actId="20577"/>
        <pc:sldMkLst>
          <pc:docMk/>
          <pc:sldMk cId="751751510" sldId="761"/>
        </pc:sldMkLst>
        <pc:spChg chg="mod">
          <ac:chgData name="Chris Droessler" userId="625c3661-9d64-47fa-b83c-4b49393bd161" providerId="ADAL" clId="{E8C08114-DBE0-AB40-A03E-D8C910B4DDF5}" dt="2020-04-09T11:18:42.517" v="90" actId="20577"/>
          <ac:spMkLst>
            <pc:docMk/>
            <pc:sldMk cId="751751510" sldId="761"/>
            <ac:spMk id="3" creationId="{DEE7BACF-8DDA-49AD-8F7F-6D148AEB59BA}"/>
          </ac:spMkLst>
        </pc:spChg>
        <pc:spChg chg="add del mod">
          <ac:chgData name="Chris Droessler" userId="625c3661-9d64-47fa-b83c-4b49393bd161" providerId="ADAL" clId="{E8C08114-DBE0-AB40-A03E-D8C910B4DDF5}" dt="2020-04-09T11:18:29.099" v="85"/>
          <ac:spMkLst>
            <pc:docMk/>
            <pc:sldMk cId="751751510" sldId="761"/>
            <ac:spMk id="4" creationId="{ED2B61AC-964E-914B-B459-258FB57D692B}"/>
          </ac:spMkLst>
        </pc:spChg>
        <pc:spChg chg="add del mod">
          <ac:chgData name="Chris Droessler" userId="625c3661-9d64-47fa-b83c-4b49393bd161" providerId="ADAL" clId="{E8C08114-DBE0-AB40-A03E-D8C910B4DDF5}" dt="2020-04-09T11:18:29.099" v="85"/>
          <ac:spMkLst>
            <pc:docMk/>
            <pc:sldMk cId="751751510" sldId="761"/>
            <ac:spMk id="5" creationId="{5F80BEEE-9435-EE4B-BEFB-AFE1A41E12D1}"/>
          </ac:spMkLst>
        </pc:spChg>
        <pc:spChg chg="add del mod">
          <ac:chgData name="Chris Droessler" userId="625c3661-9d64-47fa-b83c-4b49393bd161" providerId="ADAL" clId="{E8C08114-DBE0-AB40-A03E-D8C910B4DDF5}" dt="2020-04-09T11:18:29.755" v="86"/>
          <ac:spMkLst>
            <pc:docMk/>
            <pc:sldMk cId="751751510" sldId="761"/>
            <ac:spMk id="6" creationId="{543DE60D-A3C3-6C4E-B9A1-838B4114009A}"/>
          </ac:spMkLst>
        </pc:spChg>
        <pc:spChg chg="add del mod">
          <ac:chgData name="Chris Droessler" userId="625c3661-9d64-47fa-b83c-4b49393bd161" providerId="ADAL" clId="{E8C08114-DBE0-AB40-A03E-D8C910B4DDF5}" dt="2020-04-09T11:18:29.755" v="86"/>
          <ac:spMkLst>
            <pc:docMk/>
            <pc:sldMk cId="751751510" sldId="761"/>
            <ac:spMk id="7" creationId="{5BC60D2F-1B5E-2543-AAF6-68702910E4B6}"/>
          </ac:spMkLst>
        </pc:spChg>
        <pc:spChg chg="add del mod">
          <ac:chgData name="Chris Droessler" userId="625c3661-9d64-47fa-b83c-4b49393bd161" providerId="ADAL" clId="{E8C08114-DBE0-AB40-A03E-D8C910B4DDF5}" dt="2020-04-09T11:18:29.955" v="87"/>
          <ac:spMkLst>
            <pc:docMk/>
            <pc:sldMk cId="751751510" sldId="761"/>
            <ac:spMk id="8" creationId="{4092687B-3EFF-3B48-9FEB-D323C1DBFE73}"/>
          </ac:spMkLst>
        </pc:spChg>
        <pc:spChg chg="add del mod">
          <ac:chgData name="Chris Droessler" userId="625c3661-9d64-47fa-b83c-4b49393bd161" providerId="ADAL" clId="{E8C08114-DBE0-AB40-A03E-D8C910B4DDF5}" dt="2020-04-09T11:18:29.955" v="87"/>
          <ac:spMkLst>
            <pc:docMk/>
            <pc:sldMk cId="751751510" sldId="761"/>
            <ac:spMk id="9" creationId="{ABFD8550-97A2-1A4E-B4F6-904D42D11BB5}"/>
          </ac:spMkLst>
        </pc:spChg>
        <pc:spChg chg="add del mod">
          <ac:chgData name="Chris Droessler" userId="625c3661-9d64-47fa-b83c-4b49393bd161" providerId="ADAL" clId="{E8C08114-DBE0-AB40-A03E-D8C910B4DDF5}" dt="2020-04-09T11:18:30.179" v="88"/>
          <ac:spMkLst>
            <pc:docMk/>
            <pc:sldMk cId="751751510" sldId="761"/>
            <ac:spMk id="10" creationId="{A15A8EBE-2AEB-2D46-8269-18C7EABE96D0}"/>
          </ac:spMkLst>
        </pc:spChg>
        <pc:spChg chg="add del mod">
          <ac:chgData name="Chris Droessler" userId="625c3661-9d64-47fa-b83c-4b49393bd161" providerId="ADAL" clId="{E8C08114-DBE0-AB40-A03E-D8C910B4DDF5}" dt="2020-04-09T11:18:30.179" v="88"/>
          <ac:spMkLst>
            <pc:docMk/>
            <pc:sldMk cId="751751510" sldId="761"/>
            <ac:spMk id="11" creationId="{CBFC1207-303F-2D4F-A244-30BBB8DC26A2}"/>
          </ac:spMkLst>
        </pc:spChg>
        <pc:spChg chg="add del mod">
          <ac:chgData name="Chris Droessler" userId="625c3661-9d64-47fa-b83c-4b49393bd161" providerId="ADAL" clId="{E8C08114-DBE0-AB40-A03E-D8C910B4DDF5}" dt="2020-04-09T11:18:30.446" v="89"/>
          <ac:spMkLst>
            <pc:docMk/>
            <pc:sldMk cId="751751510" sldId="761"/>
            <ac:spMk id="12" creationId="{D2221B75-447F-B044-8192-DB5618B78B9E}"/>
          </ac:spMkLst>
        </pc:spChg>
        <pc:spChg chg="add del mod">
          <ac:chgData name="Chris Droessler" userId="625c3661-9d64-47fa-b83c-4b49393bd161" providerId="ADAL" clId="{E8C08114-DBE0-AB40-A03E-D8C910B4DDF5}" dt="2020-04-09T11:18:30.446" v="89"/>
          <ac:spMkLst>
            <pc:docMk/>
            <pc:sldMk cId="751751510" sldId="761"/>
            <ac:spMk id="13" creationId="{51BF9117-0B5F-0643-AEBE-8964D51CE8CD}"/>
          </ac:spMkLst>
        </pc:spChg>
      </pc:sldChg>
      <pc:sldChg chg="modSp add modTransition">
        <pc:chgData name="Chris Droessler" userId="625c3661-9d64-47fa-b83c-4b49393bd161" providerId="ADAL" clId="{E8C08114-DBE0-AB40-A03E-D8C910B4DDF5}" dt="2020-04-09T11:18:10.767" v="78" actId="27636"/>
        <pc:sldMkLst>
          <pc:docMk/>
          <pc:sldMk cId="3377696744" sldId="762"/>
        </pc:sldMkLst>
        <pc:spChg chg="mod">
          <ac:chgData name="Chris Droessler" userId="625c3661-9d64-47fa-b83c-4b49393bd161" providerId="ADAL" clId="{E8C08114-DBE0-AB40-A03E-D8C910B4DDF5}" dt="2020-04-09T11:18:10.767" v="78" actId="27636"/>
          <ac:spMkLst>
            <pc:docMk/>
            <pc:sldMk cId="3377696744" sldId="762"/>
            <ac:spMk id="3" creationId="{B66DBEDF-1146-42CD-AC27-47A9D8FBC334}"/>
          </ac:spMkLst>
        </pc:spChg>
      </pc:sldChg>
      <pc:sldChg chg="modSp add del modTransition">
        <pc:chgData name="Chris Droessler" userId="625c3661-9d64-47fa-b83c-4b49393bd161" providerId="ADAL" clId="{E8C08114-DBE0-AB40-A03E-D8C910B4DDF5}" dt="2020-04-09T12:18:45.112" v="477" actId="2696"/>
        <pc:sldMkLst>
          <pc:docMk/>
          <pc:sldMk cId="3910787044" sldId="763"/>
        </pc:sldMkLst>
        <pc:spChg chg="mod">
          <ac:chgData name="Chris Droessler" userId="625c3661-9d64-47fa-b83c-4b49393bd161" providerId="ADAL" clId="{E8C08114-DBE0-AB40-A03E-D8C910B4DDF5}" dt="2020-04-09T11:22:30.789" v="101" actId="20577"/>
          <ac:spMkLst>
            <pc:docMk/>
            <pc:sldMk cId="3910787044" sldId="763"/>
            <ac:spMk id="3" creationId="{85B0E971-33D6-4669-8463-8E63AC1F8D2B}"/>
          </ac:spMkLst>
        </pc:spChg>
      </pc:sldChg>
      <pc:sldChg chg="add del">
        <pc:chgData name="Chris Droessler" userId="625c3661-9d64-47fa-b83c-4b49393bd161" providerId="ADAL" clId="{E8C08114-DBE0-AB40-A03E-D8C910B4DDF5}" dt="2020-04-09T12:18:11.586" v="475" actId="2696"/>
        <pc:sldMkLst>
          <pc:docMk/>
          <pc:sldMk cId="3071235997" sldId="764"/>
        </pc:sldMkLst>
      </pc:sldChg>
      <pc:sldChg chg="add ord">
        <pc:chgData name="Chris Droessler" userId="625c3661-9d64-47fa-b83c-4b49393bd161" providerId="ADAL" clId="{E8C08114-DBE0-AB40-A03E-D8C910B4DDF5}" dt="2020-04-09T12:07:02.760" v="367"/>
        <pc:sldMkLst>
          <pc:docMk/>
          <pc:sldMk cId="1735002894" sldId="765"/>
        </pc:sldMkLst>
      </pc:sldChg>
      <pc:sldChg chg="addSp delSp modSp add ord">
        <pc:chgData name="Chris Droessler" userId="625c3661-9d64-47fa-b83c-4b49393bd161" providerId="ADAL" clId="{E8C08114-DBE0-AB40-A03E-D8C910B4DDF5}" dt="2020-04-09T12:18:56.359" v="478"/>
        <pc:sldMkLst>
          <pc:docMk/>
          <pc:sldMk cId="4085112264" sldId="766"/>
        </pc:sldMkLst>
        <pc:spChg chg="del">
          <ac:chgData name="Chris Droessler" userId="625c3661-9d64-47fa-b83c-4b49393bd161" providerId="ADAL" clId="{E8C08114-DBE0-AB40-A03E-D8C910B4DDF5}" dt="2020-04-09T12:11:01.367" v="371" actId="478"/>
          <ac:spMkLst>
            <pc:docMk/>
            <pc:sldMk cId="4085112264" sldId="766"/>
            <ac:spMk id="2" creationId="{2D60B45B-6484-D94F-A3B8-306BC92469C9}"/>
          </ac:spMkLst>
        </pc:spChg>
        <pc:spChg chg="mod">
          <ac:chgData name="Chris Droessler" userId="625c3661-9d64-47fa-b83c-4b49393bd161" providerId="ADAL" clId="{E8C08114-DBE0-AB40-A03E-D8C910B4DDF5}" dt="2020-04-09T12:11:31.679" v="396" actId="20577"/>
          <ac:spMkLst>
            <pc:docMk/>
            <pc:sldMk cId="4085112264" sldId="766"/>
            <ac:spMk id="3" creationId="{A86EA016-0A71-874A-B51D-0947BDDD53FC}"/>
          </ac:spMkLst>
        </pc:spChg>
        <pc:spChg chg="add mod">
          <ac:chgData name="Chris Droessler" userId="625c3661-9d64-47fa-b83c-4b49393bd161" providerId="ADAL" clId="{E8C08114-DBE0-AB40-A03E-D8C910B4DDF5}" dt="2020-04-09T12:16:54.500" v="465" actId="1036"/>
          <ac:spMkLst>
            <pc:docMk/>
            <pc:sldMk cId="4085112264" sldId="766"/>
            <ac:spMk id="6" creationId="{51E31ADF-E809-824F-B542-DD64F78DCC2A}"/>
          </ac:spMkLst>
        </pc:spChg>
        <pc:spChg chg="add mod">
          <ac:chgData name="Chris Droessler" userId="625c3661-9d64-47fa-b83c-4b49393bd161" providerId="ADAL" clId="{E8C08114-DBE0-AB40-A03E-D8C910B4DDF5}" dt="2020-04-09T12:16:52.338" v="464" actId="1036"/>
          <ac:spMkLst>
            <pc:docMk/>
            <pc:sldMk cId="4085112264" sldId="766"/>
            <ac:spMk id="7" creationId="{12CCEF4B-8DE6-1C47-838B-A7E1B0CEDD86}"/>
          </ac:spMkLst>
        </pc:spChg>
        <pc:spChg chg="add mod">
          <ac:chgData name="Chris Droessler" userId="625c3661-9d64-47fa-b83c-4b49393bd161" providerId="ADAL" clId="{E8C08114-DBE0-AB40-A03E-D8C910B4DDF5}" dt="2020-04-09T12:16:58.098" v="473" actId="1036"/>
          <ac:spMkLst>
            <pc:docMk/>
            <pc:sldMk cId="4085112264" sldId="766"/>
            <ac:spMk id="8" creationId="{7D9C35B6-1D55-E947-AF20-FE4579CD6711}"/>
          </ac:spMkLst>
        </pc:spChg>
        <pc:picChg chg="add mod">
          <ac:chgData name="Chris Droessler" userId="625c3661-9d64-47fa-b83c-4b49393bd161" providerId="ADAL" clId="{E8C08114-DBE0-AB40-A03E-D8C910B4DDF5}" dt="2020-04-09T12:16:14.422" v="429" actId="14100"/>
          <ac:picMkLst>
            <pc:docMk/>
            <pc:sldMk cId="4085112264" sldId="766"/>
            <ac:picMk id="5" creationId="{B4E34C12-7C47-9D4B-A28E-7AC4C0CB67F5}"/>
          </ac:picMkLst>
        </pc:picChg>
      </pc:sldChg>
    </pc:docChg>
  </pc:docChgLst>
  <pc:docChgLst>
    <pc:chgData name="Chris Droessler" userId="625c3661-9d64-47fa-b83c-4b49393bd161" providerId="ADAL" clId="{730E5ED1-6EA5-5844-B02E-7B01B67DA671}"/>
    <pc:docChg chg="modSld">
      <pc:chgData name="Chris Droessler" userId="625c3661-9d64-47fa-b83c-4b49393bd161" providerId="ADAL" clId="{730E5ED1-6EA5-5844-B02E-7B01B67DA671}" dt="2020-01-14T13:01:36.643" v="4" actId="20577"/>
      <pc:docMkLst>
        <pc:docMk/>
      </pc:docMkLst>
      <pc:sldChg chg="modSp">
        <pc:chgData name="Chris Droessler" userId="625c3661-9d64-47fa-b83c-4b49393bd161" providerId="ADAL" clId="{730E5ED1-6EA5-5844-B02E-7B01B67DA671}" dt="2020-01-14T13:01:24.294" v="1" actId="12"/>
        <pc:sldMkLst>
          <pc:docMk/>
          <pc:sldMk cId="467587892" sldId="259"/>
        </pc:sldMkLst>
        <pc:spChg chg="mod">
          <ac:chgData name="Chris Droessler" userId="625c3661-9d64-47fa-b83c-4b49393bd161" providerId="ADAL" clId="{730E5ED1-6EA5-5844-B02E-7B01B67DA671}" dt="2020-01-14T13:01:24.294" v="1" actId="12"/>
          <ac:spMkLst>
            <pc:docMk/>
            <pc:sldMk cId="467587892" sldId="259"/>
            <ac:spMk id="158" creationId="{00000000-0000-0000-0000-000000000000}"/>
          </ac:spMkLst>
        </pc:spChg>
      </pc:sldChg>
      <pc:sldChg chg="modSp">
        <pc:chgData name="Chris Droessler" userId="625c3661-9d64-47fa-b83c-4b49393bd161" providerId="ADAL" clId="{730E5ED1-6EA5-5844-B02E-7B01B67DA671}" dt="2020-01-14T13:01:36.643" v="4" actId="20577"/>
        <pc:sldMkLst>
          <pc:docMk/>
          <pc:sldMk cId="4253841091" sldId="708"/>
        </pc:sldMkLst>
        <pc:spChg chg="mod">
          <ac:chgData name="Chris Droessler" userId="625c3661-9d64-47fa-b83c-4b49393bd161" providerId="ADAL" clId="{730E5ED1-6EA5-5844-B02E-7B01B67DA671}" dt="2020-01-14T13:01:36.643" v="4" actId="20577"/>
          <ac:spMkLst>
            <pc:docMk/>
            <pc:sldMk cId="4253841091" sldId="708"/>
            <ac:spMk id="158" creationId="{00000000-0000-0000-0000-000000000000}"/>
          </ac:spMkLst>
        </pc:spChg>
      </pc:sldChg>
    </pc:docChg>
  </pc:docChgLst>
  <pc:docChgLst>
    <pc:chgData name="Chris Droessler" userId="625c3661-9d64-47fa-b83c-4b49393bd161" providerId="ADAL" clId="{2FB715A2-91B6-224A-939E-53A3D76590B7}"/>
    <pc:docChg chg="undo custSel addSld modSld">
      <pc:chgData name="Chris Droessler" userId="625c3661-9d64-47fa-b83c-4b49393bd161" providerId="ADAL" clId="{2FB715A2-91B6-224A-939E-53A3D76590B7}" dt="2020-01-13T17:27:56.241" v="28" actId="403"/>
      <pc:docMkLst>
        <pc:docMk/>
      </pc:docMkLst>
      <pc:sldChg chg="modSp add">
        <pc:chgData name="Chris Droessler" userId="625c3661-9d64-47fa-b83c-4b49393bd161" providerId="ADAL" clId="{2FB715A2-91B6-224A-939E-53A3D76590B7}" dt="2020-01-13T17:27:56.241" v="28" actId="403"/>
        <pc:sldMkLst>
          <pc:docMk/>
          <pc:sldMk cId="2484892678" sldId="709"/>
        </pc:sldMkLst>
        <pc:spChg chg="mod">
          <ac:chgData name="Chris Droessler" userId="625c3661-9d64-47fa-b83c-4b49393bd161" providerId="ADAL" clId="{2FB715A2-91B6-224A-939E-53A3D76590B7}" dt="2020-01-13T17:24:20.035" v="6" actId="20577"/>
          <ac:spMkLst>
            <pc:docMk/>
            <pc:sldMk cId="2484892678" sldId="709"/>
            <ac:spMk id="2" creationId="{00000000-0000-0000-0000-000000000000}"/>
          </ac:spMkLst>
        </pc:spChg>
        <pc:spChg chg="mod">
          <ac:chgData name="Chris Droessler" userId="625c3661-9d64-47fa-b83c-4b49393bd161" providerId="ADAL" clId="{2FB715A2-91B6-224A-939E-53A3D76590B7}" dt="2020-01-13T17:27:56.241" v="28" actId="403"/>
          <ac:spMkLst>
            <pc:docMk/>
            <pc:sldMk cId="2484892678" sldId="709"/>
            <ac:spMk id="3" creationId="{00000000-0000-0000-0000-000000000000}"/>
          </ac:spMkLst>
        </pc:spChg>
        <pc:spChg chg="mod">
          <ac:chgData name="Chris Droessler" userId="625c3661-9d64-47fa-b83c-4b49393bd161" providerId="ADAL" clId="{2FB715A2-91B6-224A-939E-53A3D76590B7}" dt="2020-01-13T17:27:22.719" v="27" actId="1076"/>
          <ac:spMkLst>
            <pc:docMk/>
            <pc:sldMk cId="2484892678" sldId="709"/>
            <ac:spMk id="8" creationId="{E0C6E870-5B2B-4F44-A384-852B956C10A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4/14/20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4/14/20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a:p>
            <a:endParaRPr lang="en-US" dirty="0"/>
          </a:p>
          <a:p>
            <a:r>
              <a:rPr lang="en-US" dirty="0"/>
              <a:t>This updated act s</a:t>
            </a:r>
            <a:r>
              <a:rPr dirty="0"/>
              <a:t>tress</a:t>
            </a:r>
            <a:r>
              <a:rPr lang="en-US" dirty="0"/>
              <a:t>es:</a:t>
            </a:r>
          </a:p>
          <a:p>
            <a:r>
              <a:rPr lang="en-US" dirty="0"/>
              <a:t>- </a:t>
            </a:r>
            <a:r>
              <a:rPr dirty="0"/>
              <a:t> Academic, Technical, and Employability Skills </a:t>
            </a:r>
          </a:p>
          <a:p>
            <a:r>
              <a:rPr lang="en-US" dirty="0"/>
              <a:t>- </a:t>
            </a:r>
            <a:r>
              <a:rPr dirty="0"/>
              <a:t>Funding Secondary and Postsecondary CTE </a:t>
            </a:r>
          </a:p>
          <a:p>
            <a:r>
              <a:rPr lang="en-US" dirty="0"/>
              <a:t>- </a:t>
            </a:r>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19</a:t>
            </a:fld>
            <a:endParaRPr lang="en-US"/>
          </a:p>
        </p:txBody>
      </p:sp>
    </p:spTree>
    <p:extLst>
      <p:ext uri="{BB962C8B-B14F-4D97-AF65-F5344CB8AC3E}">
        <p14:creationId xmlns:p14="http://schemas.microsoft.com/office/powerpoint/2010/main" val="619166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20</a:t>
            </a:fld>
            <a:endParaRPr lang="en-US"/>
          </a:p>
        </p:txBody>
      </p:sp>
    </p:spTree>
    <p:extLst>
      <p:ext uri="{BB962C8B-B14F-4D97-AF65-F5344CB8AC3E}">
        <p14:creationId xmlns:p14="http://schemas.microsoft.com/office/powerpoint/2010/main" val="910594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21</a:t>
            </a:fld>
            <a:endParaRPr lang="en-US"/>
          </a:p>
        </p:txBody>
      </p:sp>
    </p:spTree>
    <p:extLst>
      <p:ext uri="{BB962C8B-B14F-4D97-AF65-F5344CB8AC3E}">
        <p14:creationId xmlns:p14="http://schemas.microsoft.com/office/powerpoint/2010/main" val="180266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4</a:t>
            </a:fld>
            <a:endParaRPr lang="en-US"/>
          </a:p>
        </p:txBody>
      </p:sp>
    </p:spTree>
    <p:extLst>
      <p:ext uri="{BB962C8B-B14F-4D97-AF65-F5344CB8AC3E}">
        <p14:creationId xmlns:p14="http://schemas.microsoft.com/office/powerpoint/2010/main" val="341788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10</a:t>
            </a:fld>
            <a:endParaRPr lang="en-US"/>
          </a:p>
        </p:txBody>
      </p:sp>
    </p:spTree>
    <p:extLst>
      <p:ext uri="{BB962C8B-B14F-4D97-AF65-F5344CB8AC3E}">
        <p14:creationId xmlns:p14="http://schemas.microsoft.com/office/powerpoint/2010/main" val="3151044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11</a:t>
            </a:fld>
            <a:endParaRPr lang="en-US"/>
          </a:p>
        </p:txBody>
      </p:sp>
    </p:spTree>
    <p:extLst>
      <p:ext uri="{BB962C8B-B14F-4D97-AF65-F5344CB8AC3E}">
        <p14:creationId xmlns:p14="http://schemas.microsoft.com/office/powerpoint/2010/main" val="3467654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12</a:t>
            </a:fld>
            <a:endParaRPr lang="en-US"/>
          </a:p>
        </p:txBody>
      </p:sp>
    </p:spTree>
    <p:extLst>
      <p:ext uri="{BB962C8B-B14F-4D97-AF65-F5344CB8AC3E}">
        <p14:creationId xmlns:p14="http://schemas.microsoft.com/office/powerpoint/2010/main" val="2526795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14</a:t>
            </a:fld>
            <a:endParaRPr lang="en-US"/>
          </a:p>
        </p:txBody>
      </p:sp>
    </p:spTree>
    <p:extLst>
      <p:ext uri="{BB962C8B-B14F-4D97-AF65-F5344CB8AC3E}">
        <p14:creationId xmlns:p14="http://schemas.microsoft.com/office/powerpoint/2010/main" val="781395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Register now and let the system remind you.</a:t>
            </a:r>
          </a:p>
        </p:txBody>
      </p:sp>
      <p:sp>
        <p:nvSpPr>
          <p:cNvPr id="4" name="Slide Number Placeholder 3"/>
          <p:cNvSpPr>
            <a:spLocks noGrp="1"/>
          </p:cNvSpPr>
          <p:nvPr>
            <p:ph type="sldNum" sz="quarter" idx="10"/>
          </p:nvPr>
        </p:nvSpPr>
        <p:spPr/>
        <p:txBody>
          <a:bodyPr/>
          <a:lstStyle/>
          <a:p>
            <a:fld id="{3D52D8DC-3CCA-4826-966D-69131461ECBB}" type="slidenum">
              <a:rPr lang="en-US" smtClean="0"/>
              <a:t>15</a:t>
            </a:fld>
            <a:endParaRPr lang="en-US"/>
          </a:p>
        </p:txBody>
      </p:sp>
    </p:spTree>
    <p:extLst>
      <p:ext uri="{BB962C8B-B14F-4D97-AF65-F5344CB8AC3E}">
        <p14:creationId xmlns:p14="http://schemas.microsoft.com/office/powerpoint/2010/main" val="606847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16</a:t>
            </a:fld>
            <a:endParaRPr lang="en-US"/>
          </a:p>
        </p:txBody>
      </p:sp>
    </p:spTree>
    <p:extLst>
      <p:ext uri="{BB962C8B-B14F-4D97-AF65-F5344CB8AC3E}">
        <p14:creationId xmlns:p14="http://schemas.microsoft.com/office/powerpoint/2010/main" val="2997845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Perkins IV Participant - "attempted at least six credit hours of CTE courses"</a:t>
            </a:r>
          </a:p>
          <a:p>
            <a:endParaRPr lang="en-US" dirty="0"/>
          </a:p>
          <a:p>
            <a:r>
              <a:rPr lang="en-US" dirty="0"/>
              <a:t>Perkins IV Concentrator - "have completed twelve non-developmental credit hours, six of which are in CTE courses"</a:t>
            </a:r>
          </a:p>
        </p:txBody>
      </p:sp>
      <p:sp>
        <p:nvSpPr>
          <p:cNvPr id="4" name="Slide Number Placeholder 3"/>
          <p:cNvSpPr>
            <a:spLocks noGrp="1"/>
          </p:cNvSpPr>
          <p:nvPr>
            <p:ph type="sldNum" sz="quarter" idx="5"/>
          </p:nvPr>
        </p:nvSpPr>
        <p:spPr/>
        <p:txBody>
          <a:bodyPr/>
          <a:lstStyle/>
          <a:p>
            <a:fld id="{3D52D8DC-3CCA-4826-966D-69131461ECBB}" type="slidenum">
              <a:rPr lang="en-US" smtClean="0"/>
              <a:t>18</a:t>
            </a:fld>
            <a:endParaRPr lang="en-US"/>
          </a:p>
        </p:txBody>
      </p:sp>
    </p:spTree>
    <p:extLst>
      <p:ext uri="{BB962C8B-B14F-4D97-AF65-F5344CB8AC3E}">
        <p14:creationId xmlns:p14="http://schemas.microsoft.com/office/powerpoint/2010/main" val="28355782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39375"/>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0" y="2910750"/>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7"/>
            <a:ext cx="6025812" cy="799835"/>
          </a:xfrm>
          <a:prstGeom prst="rect">
            <a:avLst/>
          </a:prstGeom>
          <a:noFill/>
        </p:spPr>
        <p:txBody>
          <a:bodyPr wrap="square" lIns="51435" tIns="25718" rIns="51435" bIns="25718">
            <a:spAutoFit/>
          </a:bodyPr>
          <a:lstStyle/>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5"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1116203" cy="1267946"/>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4/14/20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23247"/>
            <a:ext cx="971180" cy="1095372"/>
          </a:xfrm>
          <a:prstGeom prst="rect">
            <a:avLst/>
          </a:prstGeom>
        </p:spPr>
      </p:pic>
      <p:cxnSp>
        <p:nvCxnSpPr>
          <p:cNvPr id="10" name="Straight Connector 9" title="Gold Line"/>
          <p:cNvCxnSpPr/>
          <p:nvPr userDrawn="1"/>
        </p:nvCxnSpPr>
        <p:spPr>
          <a:xfrm flipV="1">
            <a:off x="1455549" y="1287265"/>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3"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4/14/20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5" y="4777668"/>
            <a:ext cx="3161741"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3" y="4767264"/>
            <a:ext cx="254263" cy="294650"/>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70" y="3355330"/>
            <a:ext cx="7358063" cy="243299"/>
          </a:xfrm>
          <a:prstGeom prst="rect">
            <a:avLst/>
          </a:prstGeom>
        </p:spPr>
        <p:txBody>
          <a:bodyPr anchor="t"/>
          <a:lstStyle>
            <a:lvl1pPr marL="0" indent="0" algn="ctr">
              <a:spcBef>
                <a:spcPts val="0"/>
              </a:spcBef>
              <a:buSzTx/>
              <a:buNone/>
              <a:defRPr sz="1265" i="1"/>
            </a:lvl1pPr>
            <a:lvl2pPr marL="485534" indent="-251138" algn="ctr">
              <a:spcBef>
                <a:spcPts val="0"/>
              </a:spcBef>
              <a:defRPr sz="1265" i="1"/>
            </a:lvl2pPr>
            <a:lvl3pPr marL="719930" indent="-251138" algn="ctr">
              <a:spcBef>
                <a:spcPts val="0"/>
              </a:spcBef>
              <a:defRPr sz="1265" i="1"/>
            </a:lvl3pPr>
            <a:lvl4pPr marL="954326" indent="-251138" algn="ctr">
              <a:spcBef>
                <a:spcPts val="0"/>
              </a:spcBef>
              <a:defRPr sz="1265" i="1"/>
            </a:lvl4pPr>
            <a:lvl5pPr marL="1188722" indent="-251138" algn="ctr">
              <a:spcBef>
                <a:spcPts val="0"/>
              </a:spcBef>
              <a:defRPr sz="126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70" y="2250236"/>
            <a:ext cx="7358063" cy="321562"/>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521519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4"/>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8"/>
            <a:ext cx="7886700" cy="2139553"/>
          </a:xfrm>
        </p:spPr>
        <p:txBody>
          <a:bodyPr anchor="b">
            <a:normAutofit/>
          </a:bodyPr>
          <a:lstStyle>
            <a:lvl1pPr algn="ctr">
              <a:defRPr sz="270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21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4818981"/>
            <a:ext cx="316698" cy="267898"/>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3"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6" name="Content Placeholder 5"/>
          <p:cNvSpPr>
            <a:spLocks noGrp="1"/>
          </p:cNvSpPr>
          <p:nvPr>
            <p:ph sz="quarter" idx="4"/>
          </p:nvPr>
        </p:nvSpPr>
        <p:spPr>
          <a:xfrm>
            <a:off x="4629153" y="1878806"/>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3"/>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4/14/20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3"/>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4/14/20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025" b="0" cap="none" spc="0" dirty="0">
                <a:ln w="0"/>
                <a:solidFill>
                  <a:srgbClr val="003767"/>
                </a:solidFill>
                <a:effectLst>
                  <a:outerShdw blurRad="38100" dist="25400" dir="5400000" algn="ctr" rotWithShape="0">
                    <a:srgbClr val="6E747A">
                      <a:alpha val="43000"/>
                    </a:srgbClr>
                  </a:outerShdw>
                </a:effectLst>
              </a:rPr>
              <a:t>North Carolina </a:t>
            </a:r>
            <a:br>
              <a:rPr lang="en-US" sz="2025" b="0" cap="none" spc="0" dirty="0">
                <a:ln w="0"/>
                <a:solidFill>
                  <a:srgbClr val="003767"/>
                </a:solidFill>
                <a:effectLst>
                  <a:outerShdw blurRad="38100" dist="25400" dir="5400000" algn="ctr" rotWithShape="0">
                    <a:srgbClr val="6E747A">
                      <a:alpha val="43000"/>
                    </a:srgbClr>
                  </a:outerShdw>
                </a:effectLst>
              </a:rPr>
            </a:br>
            <a:r>
              <a:rPr lang="en-US" sz="2025"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Times New Roman" charset="0"/>
          <a:ea typeface="Times New Roman" charset="0"/>
          <a:cs typeface="Times New Roman" charset="0"/>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Times New Roman" charset="0"/>
          <a:ea typeface="Times New Roman" charset="0"/>
          <a:cs typeface="Times New Roman" charset="0"/>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Times New Roman" charset="0"/>
          <a:ea typeface="Times New Roman" charset="0"/>
          <a:cs typeface="Times New Roman" charset="0"/>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Times New Roman" charset="0"/>
          <a:ea typeface="Times New Roman" charset="0"/>
          <a:cs typeface="Times New Roman" charset="0"/>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Perkins Update Webinar</a:t>
            </a:r>
          </a:p>
        </p:txBody>
      </p:sp>
      <p:sp>
        <p:nvSpPr>
          <p:cNvPr id="3" name="Subtitle 2"/>
          <p:cNvSpPr>
            <a:spLocks noGrp="1"/>
          </p:cNvSpPr>
          <p:nvPr>
            <p:ph type="subTitle" idx="1"/>
          </p:nvPr>
        </p:nvSpPr>
        <p:spPr/>
        <p:txBody>
          <a:bodyPr/>
          <a:lstStyle/>
          <a:p>
            <a:r>
              <a:rPr lang="en-US" dirty="0"/>
              <a:t>April 14,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00" y="3531661"/>
            <a:ext cx="4678926" cy="147264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46363-75A9-48B6-A5FE-3AD9455283B1}"/>
              </a:ext>
            </a:extLst>
          </p:cNvPr>
          <p:cNvSpPr>
            <a:spLocks noGrp="1"/>
          </p:cNvSpPr>
          <p:nvPr>
            <p:ph type="title"/>
          </p:nvPr>
        </p:nvSpPr>
        <p:spPr/>
        <p:txBody>
          <a:bodyPr/>
          <a:lstStyle/>
          <a:p>
            <a:r>
              <a:rPr lang="en-US" dirty="0"/>
              <a:t>Upcoming Webinar</a:t>
            </a:r>
          </a:p>
        </p:txBody>
      </p:sp>
      <p:sp>
        <p:nvSpPr>
          <p:cNvPr id="3" name="Content Placeholder 2">
            <a:extLst>
              <a:ext uri="{FF2B5EF4-FFF2-40B4-BE49-F238E27FC236}">
                <a16:creationId xmlns:a16="http://schemas.microsoft.com/office/drawing/2014/main" id="{B606C181-2B57-4637-8AD2-8596B4E0E1B1}"/>
              </a:ext>
            </a:extLst>
          </p:cNvPr>
          <p:cNvSpPr>
            <a:spLocks noGrp="1"/>
          </p:cNvSpPr>
          <p:nvPr>
            <p:ph idx="1"/>
          </p:nvPr>
        </p:nvSpPr>
        <p:spPr/>
        <p:txBody>
          <a:bodyPr/>
          <a:lstStyle/>
          <a:p>
            <a:r>
              <a:rPr lang="en-US" dirty="0"/>
              <a:t>Thursday April 16, 2020 -- 9:00 AM to 10:00 AM</a:t>
            </a:r>
          </a:p>
          <a:p>
            <a:r>
              <a:rPr lang="en-US" dirty="0"/>
              <a:t>Discussion with Automotive and Machining Faculty </a:t>
            </a:r>
          </a:p>
          <a:p>
            <a:pPr lvl="1"/>
            <a:r>
              <a:rPr lang="en-US" dirty="0"/>
              <a:t>Sources for curriculum materials to use in online classes</a:t>
            </a:r>
          </a:p>
          <a:p>
            <a:pPr lvl="1"/>
            <a:r>
              <a:rPr lang="en-US" dirty="0"/>
              <a:t>What technology are you using to engage with and teach students?</a:t>
            </a:r>
          </a:p>
          <a:p>
            <a:pPr lvl="1"/>
            <a:r>
              <a:rPr lang="en-US" dirty="0"/>
              <a:t>How are you posting content for instruction– programs, resources?</a:t>
            </a:r>
          </a:p>
          <a:p>
            <a:pPr lvl="1"/>
            <a:r>
              <a:rPr lang="en-US" dirty="0"/>
              <a:t>Where do you need help? </a:t>
            </a:r>
          </a:p>
        </p:txBody>
      </p:sp>
    </p:spTree>
    <p:extLst>
      <p:ext uri="{BB962C8B-B14F-4D97-AF65-F5344CB8AC3E}">
        <p14:creationId xmlns:p14="http://schemas.microsoft.com/office/powerpoint/2010/main" val="1883361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60B45B-6484-D94F-A3B8-306BC92469C9}"/>
              </a:ext>
            </a:extLst>
          </p:cNvPr>
          <p:cNvSpPr>
            <a:spLocks noGrp="1"/>
          </p:cNvSpPr>
          <p:nvPr>
            <p:ph idx="1"/>
          </p:nvPr>
        </p:nvSpPr>
        <p:spPr/>
        <p:txBody>
          <a:bodyPr/>
          <a:lstStyle/>
          <a:p>
            <a:r>
              <a:rPr lang="en-US" dirty="0"/>
              <a:t>30-minute review</a:t>
            </a:r>
          </a:p>
          <a:p>
            <a:r>
              <a:rPr lang="en-US" dirty="0"/>
              <a:t>May 26 – June 12</a:t>
            </a:r>
          </a:p>
          <a:p>
            <a:r>
              <a:rPr lang="en-US" dirty="0"/>
              <a:t>Sign up at </a:t>
            </a:r>
            <a:r>
              <a:rPr lang="en-US" dirty="0" err="1"/>
              <a:t>ncperkins.org</a:t>
            </a:r>
            <a:r>
              <a:rPr lang="en-US" dirty="0"/>
              <a:t>/review  (secret word = Pathways)</a:t>
            </a:r>
          </a:p>
          <a:p>
            <a:endParaRPr lang="en-US" dirty="0"/>
          </a:p>
          <a:p>
            <a:r>
              <a:rPr lang="en-US" dirty="0"/>
              <a:t>One-page summary</a:t>
            </a:r>
          </a:p>
          <a:p>
            <a:r>
              <a:rPr lang="en-US" dirty="0"/>
              <a:t>Promising practice video</a:t>
            </a:r>
          </a:p>
        </p:txBody>
      </p:sp>
      <p:sp>
        <p:nvSpPr>
          <p:cNvPr id="3" name="Title 2">
            <a:extLst>
              <a:ext uri="{FF2B5EF4-FFF2-40B4-BE49-F238E27FC236}">
                <a16:creationId xmlns:a16="http://schemas.microsoft.com/office/drawing/2014/main" id="{A86EA016-0A71-874A-B51D-0947BDDD53FC}"/>
              </a:ext>
            </a:extLst>
          </p:cNvPr>
          <p:cNvSpPr>
            <a:spLocks noGrp="1"/>
          </p:cNvSpPr>
          <p:nvPr>
            <p:ph type="title"/>
          </p:nvPr>
        </p:nvSpPr>
        <p:spPr/>
        <p:txBody>
          <a:bodyPr/>
          <a:lstStyle/>
          <a:p>
            <a:r>
              <a:rPr lang="en-US" dirty="0"/>
              <a:t>Year-End Reviews</a:t>
            </a:r>
          </a:p>
        </p:txBody>
      </p:sp>
    </p:spTree>
    <p:extLst>
      <p:ext uri="{BB962C8B-B14F-4D97-AF65-F5344CB8AC3E}">
        <p14:creationId xmlns:p14="http://schemas.microsoft.com/office/powerpoint/2010/main" val="1675513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Isothermal Community College</a:t>
            </a:r>
          </a:p>
          <a:p>
            <a:r>
              <a:rPr lang="en-US" dirty="0"/>
              <a:t>New equipment in Nursing, Broadcast Production Technology, and Aesthetics. </a:t>
            </a:r>
          </a:p>
          <a:p>
            <a:r>
              <a:rPr lang="en-US" dirty="0"/>
              <a:t>New career pathways in Equine Science and Human Services Technology, Animal-Assisted Interactions.</a:t>
            </a:r>
          </a:p>
          <a:p>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244942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Third Thursday @ 9am</a:t>
            </a:r>
          </a:p>
          <a:p>
            <a:r>
              <a:rPr lang="en-US" dirty="0"/>
              <a:t>April 23, 2020</a:t>
            </a:r>
          </a:p>
          <a:p>
            <a:r>
              <a:rPr lang="en-US" dirty="0"/>
              <a:t>Careers in various industries (Drones)</a:t>
            </a:r>
          </a:p>
          <a:p>
            <a:r>
              <a:rPr lang="en-US" dirty="0" err="1"/>
              <a:t>ncperkins.org</a:t>
            </a:r>
            <a:r>
              <a:rPr lang="en-US" dirty="0"/>
              <a:t>/presentations</a:t>
            </a:r>
          </a:p>
          <a:p>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Raising the Awareness of Career Pathways - Webinar </a:t>
            </a:r>
          </a:p>
        </p:txBody>
      </p:sp>
    </p:spTree>
    <p:extLst>
      <p:ext uri="{BB962C8B-B14F-4D97-AF65-F5344CB8AC3E}">
        <p14:creationId xmlns:p14="http://schemas.microsoft.com/office/powerpoint/2010/main" val="367559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Training online -  </a:t>
            </a:r>
            <a:r>
              <a:rPr lang="en-US" dirty="0" err="1"/>
              <a:t>www.ncperkins.org</a:t>
            </a:r>
            <a:endParaRPr lang="en-US" dirty="0"/>
          </a:p>
          <a:p>
            <a:r>
              <a:rPr lang="en-US" dirty="0"/>
              <a:t>Perkins Update Webinars - Second Tuesday </a:t>
            </a:r>
          </a:p>
          <a:p>
            <a:r>
              <a:rPr lang="en-US" dirty="0"/>
              <a:t>Career Pathways Webinars - Third Thursday </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
        <p:nvSpPr>
          <p:cNvPr id="2" name="Rectangle 1">
            <a:extLst>
              <a:ext uri="{FF2B5EF4-FFF2-40B4-BE49-F238E27FC236}">
                <a16:creationId xmlns:a16="http://schemas.microsoft.com/office/drawing/2014/main" id="{B0D331E7-BF0F-0641-A40B-823AC0AD88A5}"/>
              </a:ext>
            </a:extLst>
          </p:cNvPr>
          <p:cNvSpPr/>
          <p:nvPr/>
        </p:nvSpPr>
        <p:spPr>
          <a:xfrm>
            <a:off x="2262868" y="4447788"/>
            <a:ext cx="4191725" cy="369332"/>
          </a:xfrm>
          <a:prstGeom prst="rect">
            <a:avLst/>
          </a:prstGeom>
        </p:spPr>
        <p:txBody>
          <a:bodyPr wrap="none">
            <a:spAutoFit/>
          </a:bodyPr>
          <a:lstStyle/>
          <a:p>
            <a:r>
              <a:rPr lang="en-US" dirty="0"/>
              <a:t>https://</a:t>
            </a:r>
            <a:r>
              <a:rPr lang="en-US" dirty="0" err="1"/>
              <a:t>www.ncperkins.org</a:t>
            </a:r>
            <a:r>
              <a:rPr lang="en-US" dirty="0"/>
              <a:t>/presentations/</a:t>
            </a:r>
          </a:p>
        </p:txBody>
      </p:sp>
    </p:spTree>
    <p:extLst>
      <p:ext uri="{BB962C8B-B14F-4D97-AF65-F5344CB8AC3E}">
        <p14:creationId xmlns:p14="http://schemas.microsoft.com/office/powerpoint/2010/main" val="3877200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7FB36-DF07-B44D-8D38-59F39D617117}"/>
              </a:ext>
            </a:extLst>
          </p:cNvPr>
          <p:cNvSpPr>
            <a:spLocks noGrp="1"/>
          </p:cNvSpPr>
          <p:nvPr>
            <p:ph idx="1"/>
          </p:nvPr>
        </p:nvSpPr>
        <p:spPr/>
        <p:txBody>
          <a:bodyPr/>
          <a:lstStyle/>
          <a:p>
            <a:r>
              <a:rPr lang="en-US" dirty="0"/>
              <a:t>2</a:t>
            </a:r>
            <a:r>
              <a:rPr lang="en-US" baseline="30000" dirty="0"/>
              <a:t>nd</a:t>
            </a:r>
            <a:r>
              <a:rPr lang="en-US" dirty="0"/>
              <a:t> Tuesday of the month</a:t>
            </a:r>
          </a:p>
          <a:p>
            <a:r>
              <a:rPr lang="en-US" dirty="0"/>
              <a:t>9 am</a:t>
            </a:r>
          </a:p>
          <a:p>
            <a:r>
              <a:rPr lang="en-US" dirty="0"/>
              <a:t>Via </a:t>
            </a:r>
            <a:r>
              <a:rPr lang="en-US" dirty="0" err="1"/>
              <a:t>GoToWebinar</a:t>
            </a:r>
            <a:endParaRPr lang="en-US" dirty="0"/>
          </a:p>
          <a:p>
            <a:r>
              <a:rPr lang="en-US" dirty="0"/>
              <a:t>Find the registration links at </a:t>
            </a:r>
            <a:r>
              <a:rPr lang="en-US" dirty="0" err="1"/>
              <a:t>NCperkins.org</a:t>
            </a:r>
            <a:r>
              <a:rPr lang="en-US" dirty="0"/>
              <a:t>/presentations</a:t>
            </a:r>
          </a:p>
          <a:p>
            <a:endParaRPr lang="en-US" dirty="0"/>
          </a:p>
          <a:p>
            <a:r>
              <a:rPr lang="en-US" dirty="0"/>
              <a:t>Next Update:  Tuesday</a:t>
            </a:r>
            <a:r>
              <a:rPr lang="en-US"/>
              <a:t>, May 12, </a:t>
            </a:r>
            <a:r>
              <a:rPr lang="en-US" dirty="0"/>
              <a:t>2020 </a:t>
            </a:r>
          </a:p>
        </p:txBody>
      </p:sp>
      <p:sp>
        <p:nvSpPr>
          <p:cNvPr id="3" name="Title 2">
            <a:extLst>
              <a:ext uri="{FF2B5EF4-FFF2-40B4-BE49-F238E27FC236}">
                <a16:creationId xmlns:a16="http://schemas.microsoft.com/office/drawing/2014/main" id="{9D026ACD-B92E-C041-8CDF-1A1E842B77D4}"/>
              </a:ext>
            </a:extLst>
          </p:cNvPr>
          <p:cNvSpPr>
            <a:spLocks noGrp="1"/>
          </p:cNvSpPr>
          <p:nvPr>
            <p:ph type="title"/>
          </p:nvPr>
        </p:nvSpPr>
        <p:spPr/>
        <p:txBody>
          <a:bodyPr/>
          <a:lstStyle/>
          <a:p>
            <a:r>
              <a:rPr lang="en-US" dirty="0"/>
              <a:t>Perkins Updates</a:t>
            </a:r>
          </a:p>
        </p:txBody>
      </p:sp>
      <p:pic>
        <p:nvPicPr>
          <p:cNvPr id="4" name="Picture 3">
            <a:extLst>
              <a:ext uri="{FF2B5EF4-FFF2-40B4-BE49-F238E27FC236}">
                <a16:creationId xmlns:a16="http://schemas.microsoft.com/office/drawing/2014/main" id="{1BA95F95-508F-D24C-AD92-363A99834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828" y="4574381"/>
            <a:ext cx="3743325" cy="295275"/>
          </a:xfrm>
          <a:prstGeom prst="rect">
            <a:avLst/>
          </a:prstGeom>
        </p:spPr>
      </p:pic>
    </p:spTree>
    <p:extLst>
      <p:ext uri="{BB962C8B-B14F-4D97-AF65-F5344CB8AC3E}">
        <p14:creationId xmlns:p14="http://schemas.microsoft.com/office/powerpoint/2010/main" val="372385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1964872" y="1200150"/>
            <a:ext cx="5437414" cy="3943350"/>
          </a:xfrm>
        </p:spPr>
        <p:txBody>
          <a:bodyPr>
            <a:noAutofit/>
          </a:bodyPr>
          <a:lstStyle/>
          <a:p>
            <a:pPr marL="0" indent="0">
              <a:spcBef>
                <a:spcPts val="300"/>
              </a:spcBef>
              <a:spcAft>
                <a:spcPts val="400"/>
              </a:spcAft>
              <a:buNone/>
              <a:tabLst>
                <a:tab pos="555625" algn="l"/>
                <a:tab pos="5026025" algn="r"/>
              </a:tabLst>
            </a:pPr>
            <a:r>
              <a:rPr lang="en-US" sz="1600" b="1" dirty="0"/>
              <a:t>Dr. Bob </a:t>
            </a:r>
            <a:r>
              <a:rPr lang="en-US" sz="1600" b="1" dirty="0" err="1"/>
              <a:t>Witchger</a:t>
            </a:r>
            <a:r>
              <a:rPr lang="en-US" sz="1600" b="1" dirty="0"/>
              <a:t>	</a:t>
            </a:r>
            <a:r>
              <a:rPr lang="en-US" sz="1400" dirty="0"/>
              <a:t>Director, Career &amp; Technical Education</a:t>
            </a:r>
            <a:br>
              <a:rPr lang="en-US" sz="1400" dirty="0"/>
            </a:br>
            <a:r>
              <a:rPr lang="en-US" sz="1400" dirty="0"/>
              <a:t>	</a:t>
            </a:r>
            <a:r>
              <a:rPr lang="en-US" sz="1400" dirty="0" err="1"/>
              <a:t>WitchgerB@nccommunitycolleges.edu</a:t>
            </a:r>
            <a:r>
              <a:rPr lang="en-US" sz="1400" dirty="0"/>
              <a:t>	919-807-7126</a:t>
            </a:r>
          </a:p>
          <a:p>
            <a:pPr marL="0" indent="0">
              <a:spcBef>
                <a:spcPts val="300"/>
              </a:spcBef>
              <a:spcAft>
                <a:spcPts val="400"/>
              </a:spcAft>
              <a:buNone/>
              <a:tabLst>
                <a:tab pos="555625" algn="l"/>
                <a:tab pos="5026025" algn="r"/>
              </a:tabLst>
            </a:pPr>
            <a:r>
              <a:rPr lang="en-US" sz="1600" b="1" dirty="0"/>
              <a:t>Dr. Tony R. </a:t>
            </a:r>
            <a:r>
              <a:rPr lang="en-US" sz="1600" b="1" dirty="0" err="1"/>
              <a:t>Reggi</a:t>
            </a:r>
            <a:r>
              <a:rPr lang="en-US" sz="1400" dirty="0"/>
              <a:t>	Coordinator, Career &amp; Technical Education</a:t>
            </a:r>
            <a:br>
              <a:rPr lang="en-US" sz="1400" dirty="0"/>
            </a:br>
            <a:r>
              <a:rPr lang="en-US" sz="1400" dirty="0"/>
              <a:t>	</a:t>
            </a:r>
            <a:r>
              <a:rPr lang="en-US" sz="1400" dirty="0" err="1"/>
              <a:t>ReggiA@nccommunitycolleges.edu</a:t>
            </a:r>
            <a:r>
              <a:rPr lang="en-US" sz="1400" dirty="0"/>
              <a:t>	919-807-7131</a:t>
            </a:r>
          </a:p>
          <a:p>
            <a:pPr marL="0" indent="0">
              <a:spcBef>
                <a:spcPts val="300"/>
              </a:spcBef>
              <a:spcAft>
                <a:spcPts val="400"/>
              </a:spcAft>
              <a:buNone/>
              <a:tabLst>
                <a:tab pos="555625" algn="l"/>
                <a:tab pos="5026025" algn="r"/>
              </a:tabLst>
            </a:pPr>
            <a:r>
              <a:rPr lang="en-US" sz="1600" b="1" dirty="0"/>
              <a:t>Patti </a:t>
            </a:r>
            <a:r>
              <a:rPr lang="en-US" sz="1600" b="1" dirty="0" err="1"/>
              <a:t>Coultas</a:t>
            </a:r>
            <a:r>
              <a:rPr lang="en-US" sz="1400" dirty="0"/>
              <a:t>	Coordinator, Career &amp; Technical Education</a:t>
            </a:r>
            <a:br>
              <a:rPr lang="en-US" sz="1400" dirty="0"/>
            </a:br>
            <a:r>
              <a:rPr lang="en-US" sz="1400" dirty="0"/>
              <a:t>	</a:t>
            </a:r>
            <a:r>
              <a:rPr lang="en-US" sz="1400" dirty="0" err="1"/>
              <a:t>CoultasP@nccommunitycolleges.edu</a:t>
            </a:r>
            <a:r>
              <a:rPr lang="en-US" sz="1400" dirty="0"/>
              <a:t>	919-807-7130</a:t>
            </a:r>
          </a:p>
          <a:p>
            <a:pPr marL="0" indent="0">
              <a:spcBef>
                <a:spcPts val="300"/>
              </a:spcBef>
              <a:spcAft>
                <a:spcPts val="400"/>
              </a:spcAft>
              <a:buNone/>
              <a:tabLst>
                <a:tab pos="555625" algn="l"/>
                <a:tab pos="5026025" algn="r"/>
              </a:tabLst>
            </a:pPr>
            <a:r>
              <a:rPr lang="en-US" sz="1600" b="1" dirty="0"/>
              <a:t>Dr. Mary Olvera</a:t>
            </a:r>
            <a:r>
              <a:rPr lang="en-US" sz="1800" dirty="0"/>
              <a:t>	</a:t>
            </a:r>
            <a:r>
              <a:rPr lang="en-US" sz="1400" dirty="0"/>
              <a:t>Coordinator, Career &amp; Technical Education</a:t>
            </a:r>
            <a:br>
              <a:rPr lang="en-US" sz="1400" dirty="0"/>
            </a:br>
            <a:r>
              <a:rPr lang="en-US" sz="1400" dirty="0"/>
              <a:t>	</a:t>
            </a:r>
            <a:r>
              <a:rPr lang="en-US" sz="1400" dirty="0" err="1"/>
              <a:t>OlveraM@nccommunitycolleges.edu</a:t>
            </a:r>
            <a:r>
              <a:rPr lang="en-US" sz="1400" dirty="0"/>
              <a:t>	919-807-7120</a:t>
            </a:r>
          </a:p>
          <a:p>
            <a:pPr marL="0" indent="0">
              <a:spcBef>
                <a:spcPts val="300"/>
              </a:spcBef>
              <a:spcAft>
                <a:spcPts val="400"/>
              </a:spcAft>
              <a:buNone/>
              <a:tabLst>
                <a:tab pos="555625" algn="l"/>
                <a:tab pos="5026025" algn="r"/>
              </a:tabLst>
            </a:pPr>
            <a:r>
              <a:rPr lang="en-US" sz="1600" b="1" dirty="0"/>
              <a:t>Michelle Lair</a:t>
            </a:r>
            <a:r>
              <a:rPr lang="en-US" sz="1600" dirty="0"/>
              <a:t>	</a:t>
            </a:r>
            <a:r>
              <a:rPr lang="en-US" sz="1400" dirty="0"/>
              <a:t>Coordinator, Career &amp; Technical Education</a:t>
            </a:r>
            <a:br>
              <a:rPr lang="en-US" sz="1400" dirty="0"/>
            </a:br>
            <a:r>
              <a:rPr lang="en-US" sz="1400" dirty="0"/>
              <a:t>	</a:t>
            </a:r>
            <a:r>
              <a:rPr lang="en-US" sz="1400" dirty="0" err="1"/>
              <a:t>LairM@nccommunitycolleges.edu</a:t>
            </a:r>
            <a:r>
              <a:rPr lang="en-US" sz="1400" dirty="0"/>
              <a:t>	919-807-7227</a:t>
            </a:r>
          </a:p>
          <a:p>
            <a:pPr marL="0" indent="0">
              <a:spcBef>
                <a:spcPts val="300"/>
              </a:spcBef>
              <a:spcAft>
                <a:spcPts val="400"/>
              </a:spcAft>
              <a:buNone/>
              <a:tabLst>
                <a:tab pos="555625" algn="l"/>
                <a:tab pos="5026025" algn="r"/>
              </a:tabLst>
            </a:pPr>
            <a:r>
              <a:rPr lang="en-US" sz="1600" b="1" dirty="0"/>
              <a:t>Chris </a:t>
            </a:r>
            <a:r>
              <a:rPr lang="en-US" sz="1600" b="1" dirty="0" err="1"/>
              <a:t>Droessler</a:t>
            </a:r>
            <a:r>
              <a:rPr lang="en-US" sz="1400" dirty="0"/>
              <a:t>	Coordinator, Career &amp; Technical Education</a:t>
            </a:r>
            <a:br>
              <a:rPr lang="en-US" sz="1400" dirty="0"/>
            </a:br>
            <a:r>
              <a:rPr lang="en-US" sz="1400" dirty="0"/>
              <a:t>	</a:t>
            </a:r>
            <a:r>
              <a:rPr lang="en-US" sz="1400" dirty="0" err="1"/>
              <a:t>DroesslerC@nccommunitycolleges.edu</a:t>
            </a:r>
            <a:r>
              <a:rPr lang="en-US" sz="1400" dirty="0"/>
              <a:t>	919-807-7068</a:t>
            </a:r>
          </a:p>
          <a:p>
            <a:pPr marL="0" indent="0">
              <a:spcBef>
                <a:spcPts val="300"/>
              </a:spcBef>
              <a:spcAft>
                <a:spcPts val="400"/>
              </a:spcAft>
              <a:buNone/>
              <a:tabLst>
                <a:tab pos="555625" algn="l"/>
                <a:tab pos="5026025" algn="r"/>
              </a:tabLst>
            </a:pPr>
            <a:r>
              <a:rPr lang="en-US" sz="1600" b="1" dirty="0"/>
              <a:t>Darice McDougald</a:t>
            </a:r>
            <a:r>
              <a:rPr lang="en-US" sz="1400" dirty="0"/>
              <a:t>	CTE Administrative Assistant</a:t>
            </a:r>
            <a:br>
              <a:rPr lang="en-US" sz="1400" dirty="0"/>
            </a:br>
            <a:r>
              <a:rPr lang="en-US" sz="1400" dirty="0"/>
              <a:t>	McDougaldD@nccommunitycolleges.edu	919-807-7219</a:t>
            </a:r>
          </a:p>
        </p:txBody>
      </p:sp>
    </p:spTree>
    <p:extLst>
      <p:ext uri="{BB962C8B-B14F-4D97-AF65-F5344CB8AC3E}">
        <p14:creationId xmlns:p14="http://schemas.microsoft.com/office/powerpoint/2010/main" val="215073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60B45B-6484-D94F-A3B8-306BC92469C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A86EA016-0A71-874A-B51D-0947BDDD53FC}"/>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73500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r>
              <a:rPr lang="en-US" dirty="0"/>
              <a:t>A Postsecondary </a:t>
            </a:r>
            <a:r>
              <a:rPr lang="en-US" b="1" dirty="0"/>
              <a:t>CTE Participant </a:t>
            </a:r>
            <a:r>
              <a:rPr lang="en-US" dirty="0"/>
              <a:t>is an non-inmate who completes not less than one credit-level course in a CTE program or program of study.</a:t>
            </a:r>
          </a:p>
          <a:p>
            <a:r>
              <a:rPr lang="en-US" dirty="0"/>
              <a:t>A Postsecondary </a:t>
            </a:r>
            <a:r>
              <a:rPr lang="en-US" b="1" dirty="0"/>
              <a:t>CTE Concentrator </a:t>
            </a:r>
            <a:r>
              <a:rPr lang="en-US" dirty="0"/>
              <a:t>is a CTE Participant who has earned at least 12 CTE credits within a CTE program or program of study.</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313921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1P1 Post-Program Placement</a:t>
            </a:r>
          </a:p>
          <a:p>
            <a:r>
              <a:rPr lang="en-US" dirty="0"/>
              <a:t>The percentage of CTE Concentrators who completed a CTE Program of Study the previous year and remained enrolled in postsecondary education or were placed or retained in employment.</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3078072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E60524-9086-49B3-AC0B-AB2662CD333B}"/>
              </a:ext>
            </a:extLst>
          </p:cNvPr>
          <p:cNvSpPr>
            <a:spLocks noGrp="1"/>
          </p:cNvSpPr>
          <p:nvPr>
            <p:ph idx="1"/>
          </p:nvPr>
        </p:nvSpPr>
        <p:spPr/>
        <p:txBody>
          <a:bodyPr/>
          <a:lstStyle/>
          <a:p>
            <a:r>
              <a:rPr lang="en-US" dirty="0"/>
              <a:t>How are you all doing? </a:t>
            </a:r>
          </a:p>
          <a:p>
            <a:r>
              <a:rPr lang="en-US" dirty="0"/>
              <a:t>What’s happening at your College? </a:t>
            </a:r>
          </a:p>
          <a:p>
            <a:r>
              <a:rPr lang="en-US" dirty="0"/>
              <a:t>What can we do to assist you?</a:t>
            </a:r>
          </a:p>
        </p:txBody>
      </p:sp>
      <p:sp>
        <p:nvSpPr>
          <p:cNvPr id="2" name="Title 1">
            <a:extLst>
              <a:ext uri="{FF2B5EF4-FFF2-40B4-BE49-F238E27FC236}">
                <a16:creationId xmlns:a16="http://schemas.microsoft.com/office/drawing/2014/main" id="{F05C3C42-C211-4596-9AFF-44B3B6C6AA51}"/>
              </a:ext>
            </a:extLst>
          </p:cNvPr>
          <p:cNvSpPr>
            <a:spLocks noGrp="1"/>
          </p:cNvSpPr>
          <p:nvPr>
            <p:ph type="title"/>
          </p:nvPr>
        </p:nvSpPr>
        <p:spPr/>
        <p:txBody>
          <a:bodyPr/>
          <a:lstStyle/>
          <a:p>
            <a:r>
              <a:rPr lang="en-US" dirty="0"/>
              <a:t>COVID-19 Follow Up</a:t>
            </a:r>
          </a:p>
        </p:txBody>
      </p:sp>
    </p:spTree>
    <p:extLst>
      <p:ext uri="{BB962C8B-B14F-4D97-AF65-F5344CB8AC3E}">
        <p14:creationId xmlns:p14="http://schemas.microsoft.com/office/powerpoint/2010/main" val="1060927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2P1 Earned Recognized Postsecondary Credential</a:t>
            </a:r>
          </a:p>
          <a:p>
            <a:r>
              <a:rPr lang="en-US" dirty="0"/>
              <a:t>The percentage of CTE Concentrators who received a recognized postsecondary credential during the reporting year</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5754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9F1B7-FDAD-B64D-9F1D-6BD08418E49C}"/>
              </a:ext>
            </a:extLst>
          </p:cNvPr>
          <p:cNvSpPr>
            <a:spLocks noGrp="1"/>
          </p:cNvSpPr>
          <p:nvPr>
            <p:ph idx="1"/>
          </p:nvPr>
        </p:nvSpPr>
        <p:spPr/>
        <p:txBody>
          <a:bodyPr/>
          <a:lstStyle/>
          <a:p>
            <a:pPr marL="0" indent="0">
              <a:buNone/>
            </a:pPr>
            <a:r>
              <a:rPr lang="en-US" b="1" dirty="0"/>
              <a:t>3P1 Non-traditional Program Concentration</a:t>
            </a:r>
          </a:p>
          <a:p>
            <a:r>
              <a:rPr lang="en-US" dirty="0"/>
              <a:t>The percentage of CTE Concentrators in CTE programs and programs of study that lead to fields in which their gender is underrepresented.</a:t>
            </a:r>
          </a:p>
        </p:txBody>
      </p:sp>
      <p:sp>
        <p:nvSpPr>
          <p:cNvPr id="3" name="Title 2">
            <a:extLst>
              <a:ext uri="{FF2B5EF4-FFF2-40B4-BE49-F238E27FC236}">
                <a16:creationId xmlns:a16="http://schemas.microsoft.com/office/drawing/2014/main" id="{33417D5D-6C31-B145-8C5D-85E5D26AAD89}"/>
              </a:ext>
            </a:extLst>
          </p:cNvPr>
          <p:cNvSpPr>
            <a:spLocks noGrp="1"/>
          </p:cNvSpPr>
          <p:nvPr>
            <p:ph type="title"/>
          </p:nvPr>
        </p:nvSpPr>
        <p:spPr/>
        <p:txBody>
          <a:bodyPr/>
          <a:lstStyle/>
          <a:p>
            <a:r>
              <a:rPr lang="en-US" dirty="0"/>
              <a:t>Perkins V Performance Indicators</a:t>
            </a:r>
          </a:p>
        </p:txBody>
      </p:sp>
    </p:spTree>
    <p:extLst>
      <p:ext uri="{BB962C8B-B14F-4D97-AF65-F5344CB8AC3E}">
        <p14:creationId xmlns:p14="http://schemas.microsoft.com/office/powerpoint/2010/main" val="211633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sz="2400" dirty="0"/>
              <a:t>Develop more fully the </a:t>
            </a:r>
            <a:r>
              <a:rPr lang="en-US" sz="2400" b="1" dirty="0"/>
              <a:t>academic</a:t>
            </a:r>
            <a:r>
              <a:rPr lang="en-US" sz="2400" dirty="0"/>
              <a:t> knowledge and </a:t>
            </a:r>
            <a:r>
              <a:rPr lang="en-US" sz="2400" b="1" dirty="0"/>
              <a:t>technical</a:t>
            </a:r>
            <a:r>
              <a:rPr lang="en-US" sz="2400" dirty="0"/>
              <a:t> and </a:t>
            </a:r>
            <a:r>
              <a:rPr lang="en-US" sz="2400" b="1" dirty="0"/>
              <a:t>employability skills </a:t>
            </a:r>
            <a:r>
              <a:rPr lang="en-US" sz="2400" dirty="0"/>
              <a:t>of secondary education students and </a:t>
            </a:r>
            <a:r>
              <a:rPr lang="en-US" sz="2400" b="1" dirty="0"/>
              <a:t>postsecondary education students who elect to enroll</a:t>
            </a:r>
            <a:r>
              <a:rPr lang="en-US" sz="2400"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Haywood Community College</a:t>
            </a:r>
          </a:p>
          <a:p>
            <a:r>
              <a:rPr lang="en-US" dirty="0"/>
              <a:t>Aviso helps the college engage with student populations with an early alert system.</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353446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7BACF-8DDA-49AD-8F7F-6D148AEB59BA}"/>
              </a:ext>
            </a:extLst>
          </p:cNvPr>
          <p:cNvSpPr>
            <a:spLocks noGrp="1"/>
          </p:cNvSpPr>
          <p:nvPr>
            <p:ph idx="1"/>
          </p:nvPr>
        </p:nvSpPr>
        <p:spPr/>
        <p:txBody>
          <a:bodyPr/>
          <a:lstStyle/>
          <a:p>
            <a:r>
              <a:rPr lang="en-US" dirty="0"/>
              <a:t>Follow Up with colleges fine tuning their CLNA. </a:t>
            </a:r>
          </a:p>
          <a:p>
            <a:pPr lvl="1"/>
            <a:r>
              <a:rPr lang="en-US" dirty="0"/>
              <a:t>How is the update proceeding? </a:t>
            </a:r>
          </a:p>
          <a:p>
            <a:pPr lvl="1"/>
            <a:r>
              <a:rPr lang="en-US" dirty="0"/>
              <a:t>Can you identify needs in your program of study? </a:t>
            </a:r>
          </a:p>
          <a:p>
            <a:pPr lvl="1"/>
            <a:r>
              <a:rPr lang="en-US" dirty="0"/>
              <a:t>Do you need assistance from Team Perkins (State CTE Staff)? </a:t>
            </a:r>
          </a:p>
          <a:p>
            <a:pPr lvl="1"/>
            <a:r>
              <a:rPr lang="en-US" dirty="0"/>
              <a:t>Submit any revisions ASAP</a:t>
            </a:r>
          </a:p>
          <a:p>
            <a:pPr lvl="1"/>
            <a:endParaRPr lang="en-US" dirty="0"/>
          </a:p>
          <a:p>
            <a:r>
              <a:rPr lang="en-US" dirty="0"/>
              <a:t>How is the process of transferring information from the Comprehensive Local Needs Assessment (CLNA) developed by you and your stakeholders to the Local application coming </a:t>
            </a:r>
          </a:p>
          <a:p>
            <a:pPr lvl="1"/>
            <a:endParaRPr lang="en-US" dirty="0"/>
          </a:p>
        </p:txBody>
      </p:sp>
      <p:sp>
        <p:nvSpPr>
          <p:cNvPr id="2" name="Title 1">
            <a:extLst>
              <a:ext uri="{FF2B5EF4-FFF2-40B4-BE49-F238E27FC236}">
                <a16:creationId xmlns:a16="http://schemas.microsoft.com/office/drawing/2014/main" id="{6C15F7F9-61F0-4CF8-9B49-D54178FC88DA}"/>
              </a:ext>
            </a:extLst>
          </p:cNvPr>
          <p:cNvSpPr>
            <a:spLocks noGrp="1"/>
          </p:cNvSpPr>
          <p:nvPr>
            <p:ph type="title"/>
          </p:nvPr>
        </p:nvSpPr>
        <p:spPr/>
        <p:txBody>
          <a:bodyPr/>
          <a:lstStyle/>
          <a:p>
            <a:r>
              <a:rPr lang="en-US"/>
              <a:t>Local Application </a:t>
            </a:r>
            <a:endParaRPr lang="en-US" dirty="0"/>
          </a:p>
        </p:txBody>
      </p:sp>
    </p:spTree>
    <p:extLst>
      <p:ext uri="{BB962C8B-B14F-4D97-AF65-F5344CB8AC3E}">
        <p14:creationId xmlns:p14="http://schemas.microsoft.com/office/powerpoint/2010/main" val="751751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E9CEE-0E8E-41D7-A14F-C6C33693B119}"/>
              </a:ext>
            </a:extLst>
          </p:cNvPr>
          <p:cNvSpPr>
            <a:spLocks noGrp="1"/>
          </p:cNvSpPr>
          <p:nvPr>
            <p:ph type="title"/>
          </p:nvPr>
        </p:nvSpPr>
        <p:spPr/>
        <p:txBody>
          <a:bodyPr/>
          <a:lstStyle/>
          <a:p>
            <a:r>
              <a:rPr lang="en-US" dirty="0"/>
              <a:t>Getting Ready to Receive Funds</a:t>
            </a:r>
          </a:p>
        </p:txBody>
      </p:sp>
      <p:sp>
        <p:nvSpPr>
          <p:cNvPr id="3" name="Content Placeholder 2">
            <a:extLst>
              <a:ext uri="{FF2B5EF4-FFF2-40B4-BE49-F238E27FC236}">
                <a16:creationId xmlns:a16="http://schemas.microsoft.com/office/drawing/2014/main" id="{B66DBEDF-1146-42CD-AC27-47A9D8FBC334}"/>
              </a:ext>
            </a:extLst>
          </p:cNvPr>
          <p:cNvSpPr>
            <a:spLocks noGrp="1"/>
          </p:cNvSpPr>
          <p:nvPr>
            <p:ph idx="1"/>
          </p:nvPr>
        </p:nvSpPr>
        <p:spPr/>
        <p:txBody>
          <a:bodyPr>
            <a:normAutofit/>
          </a:bodyPr>
          <a:lstStyle/>
          <a:p>
            <a:pPr marL="0" indent="0">
              <a:buNone/>
            </a:pPr>
            <a:r>
              <a:rPr lang="en-US" dirty="0"/>
              <a:t>From our Website – Download and compete </a:t>
            </a:r>
          </a:p>
          <a:p>
            <a:pPr marL="385763" indent="-385763">
              <a:buFont typeface="+mj-lt"/>
              <a:buAutoNum type="arabicPeriod"/>
            </a:pPr>
            <a:r>
              <a:rPr lang="en-US" dirty="0"/>
              <a:t>CLNA – Completed and Filed</a:t>
            </a:r>
          </a:p>
          <a:p>
            <a:pPr marL="385763" indent="-385763">
              <a:buFont typeface="+mj-lt"/>
              <a:buAutoNum type="arabicPeriod"/>
            </a:pPr>
            <a:r>
              <a:rPr lang="en-US" dirty="0"/>
              <a:t>Assurances updated for 2020-21</a:t>
            </a:r>
          </a:p>
          <a:p>
            <a:pPr marL="385763" indent="-385763">
              <a:buFont typeface="+mj-lt"/>
              <a:buAutoNum type="arabicPeriod"/>
            </a:pPr>
            <a:r>
              <a:rPr lang="en-US" dirty="0"/>
              <a:t>Acceptance of Funds</a:t>
            </a:r>
          </a:p>
          <a:p>
            <a:pPr marL="385763" indent="-385763">
              <a:buFont typeface="+mj-lt"/>
              <a:buAutoNum type="arabicPeriod"/>
            </a:pPr>
            <a:r>
              <a:rPr lang="en-US" dirty="0"/>
              <a:t>Negotiated Levels of Performance  </a:t>
            </a:r>
          </a:p>
          <a:p>
            <a:pPr marL="385763" indent="-385763">
              <a:buFont typeface="+mj-lt"/>
              <a:buAutoNum type="arabicPeriod"/>
            </a:pPr>
            <a:r>
              <a:rPr lang="en-US" dirty="0"/>
              <a:t>Local Application </a:t>
            </a:r>
          </a:p>
          <a:p>
            <a:pPr marL="385763" indent="-385763">
              <a:buFont typeface="+mj-lt"/>
              <a:buAutoNum type="arabicPeriod"/>
            </a:pPr>
            <a:r>
              <a:rPr lang="en-US" dirty="0"/>
              <a:t>Local Plan </a:t>
            </a:r>
          </a:p>
          <a:p>
            <a:pPr marL="385763" indent="-385763">
              <a:buFont typeface="+mj-lt"/>
              <a:buAutoNum type="arabicPeriod"/>
            </a:pPr>
            <a:r>
              <a:rPr lang="en-US" dirty="0"/>
              <a:t>Local Budget </a:t>
            </a:r>
          </a:p>
          <a:p>
            <a:pPr marL="0" indent="0">
              <a:buNone/>
            </a:pPr>
            <a:r>
              <a:rPr lang="en-US" b="1" dirty="0"/>
              <a:t>Any questions?</a:t>
            </a:r>
          </a:p>
        </p:txBody>
      </p:sp>
    </p:spTree>
    <p:extLst>
      <p:ext uri="{BB962C8B-B14F-4D97-AF65-F5344CB8AC3E}">
        <p14:creationId xmlns:p14="http://schemas.microsoft.com/office/powerpoint/2010/main" val="3377696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pPr marL="457200" indent="-457200">
              <a:buFont typeface="+mj-lt"/>
              <a:buAutoNum type="arabicPeriod"/>
            </a:pPr>
            <a:r>
              <a:rPr lang="en-US" dirty="0"/>
              <a:t>Complete the Comprehensive Local Needs Assessment </a:t>
            </a:r>
          </a:p>
          <a:p>
            <a:pPr marL="457200" indent="-457200">
              <a:buFont typeface="+mj-lt"/>
              <a:buAutoNum type="arabicPeriod"/>
            </a:pPr>
            <a:r>
              <a:rPr lang="en-US" dirty="0"/>
              <a:t>Complete the Perkins 2020-24 Application - due May 1, 2020</a:t>
            </a:r>
          </a:p>
          <a:p>
            <a:pPr marL="457200" indent="-457200">
              <a:buFont typeface="+mj-lt"/>
              <a:buAutoNum type="arabicPeriod"/>
            </a:pPr>
            <a:r>
              <a:rPr lang="en-US" dirty="0"/>
              <a:t>Complete a Plan &amp; Budget for 2020-21 - due May 29, 2020</a:t>
            </a:r>
          </a:p>
          <a:p>
            <a:pPr marL="457200" indent="-457200">
              <a:buFont typeface="+mj-lt"/>
              <a:buAutoNum type="arabicPeriod"/>
            </a:pPr>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Funding for 2020-21</a:t>
            </a:r>
          </a:p>
        </p:txBody>
      </p:sp>
    </p:spTree>
    <p:extLst>
      <p:ext uri="{BB962C8B-B14F-4D97-AF65-F5344CB8AC3E}">
        <p14:creationId xmlns:p14="http://schemas.microsoft.com/office/powerpoint/2010/main" val="37287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A0B7-44CA-4A3A-A3C2-75DBDAFCF5E8}"/>
              </a:ext>
            </a:extLst>
          </p:cNvPr>
          <p:cNvSpPr>
            <a:spLocks noGrp="1"/>
          </p:cNvSpPr>
          <p:nvPr>
            <p:ph type="title"/>
          </p:nvPr>
        </p:nvSpPr>
        <p:spPr/>
        <p:txBody>
          <a:bodyPr/>
          <a:lstStyle/>
          <a:p>
            <a:r>
              <a:rPr lang="en-US" dirty="0"/>
              <a:t>Negotiated Levels of Performance </a:t>
            </a:r>
          </a:p>
        </p:txBody>
      </p:sp>
      <p:sp>
        <p:nvSpPr>
          <p:cNvPr id="3" name="Content Placeholder 2">
            <a:extLst>
              <a:ext uri="{FF2B5EF4-FFF2-40B4-BE49-F238E27FC236}">
                <a16:creationId xmlns:a16="http://schemas.microsoft.com/office/drawing/2014/main" id="{1D1919FE-538D-40DC-B22F-4237533D16D1}"/>
              </a:ext>
            </a:extLst>
          </p:cNvPr>
          <p:cNvSpPr>
            <a:spLocks noGrp="1"/>
          </p:cNvSpPr>
          <p:nvPr>
            <p:ph idx="1"/>
          </p:nvPr>
        </p:nvSpPr>
        <p:spPr/>
        <p:txBody>
          <a:bodyPr/>
          <a:lstStyle/>
          <a:p>
            <a:r>
              <a:rPr lang="en-US" dirty="0"/>
              <a:t>Data from Ashley </a:t>
            </a:r>
          </a:p>
          <a:p>
            <a:r>
              <a:rPr lang="en-US" dirty="0"/>
              <a:t>Use of Dashboards</a:t>
            </a:r>
          </a:p>
          <a:p>
            <a:r>
              <a:rPr lang="en-US" dirty="0"/>
              <a:t>Use of Perkins Data Portal</a:t>
            </a:r>
          </a:p>
          <a:p>
            <a:r>
              <a:rPr lang="en-US" dirty="0"/>
              <a:t>Chris on Procedures for getting the data to colleges </a:t>
            </a:r>
          </a:p>
        </p:txBody>
      </p:sp>
    </p:spTree>
    <p:extLst>
      <p:ext uri="{BB962C8B-B14F-4D97-AF65-F5344CB8AC3E}">
        <p14:creationId xmlns:p14="http://schemas.microsoft.com/office/powerpoint/2010/main" val="94957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6EA016-0A71-874A-B51D-0947BDDD53FC}"/>
              </a:ext>
            </a:extLst>
          </p:cNvPr>
          <p:cNvSpPr>
            <a:spLocks noGrp="1"/>
          </p:cNvSpPr>
          <p:nvPr>
            <p:ph type="title"/>
          </p:nvPr>
        </p:nvSpPr>
        <p:spPr/>
        <p:txBody>
          <a:bodyPr/>
          <a:lstStyle/>
          <a:p>
            <a:r>
              <a:rPr lang="en-US" dirty="0"/>
              <a:t>NC State Plan 2020-2023</a:t>
            </a:r>
          </a:p>
        </p:txBody>
      </p:sp>
      <p:pic>
        <p:nvPicPr>
          <p:cNvPr id="5" name="Picture 4">
            <a:extLst>
              <a:ext uri="{FF2B5EF4-FFF2-40B4-BE49-F238E27FC236}">
                <a16:creationId xmlns:a16="http://schemas.microsoft.com/office/drawing/2014/main" id="{B4E34C12-7C47-9D4B-A28E-7AC4C0CB6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481" y="1736101"/>
            <a:ext cx="8206387" cy="2864775"/>
          </a:xfrm>
          <a:prstGeom prst="rect">
            <a:avLst/>
          </a:prstGeom>
        </p:spPr>
      </p:pic>
      <p:sp>
        <p:nvSpPr>
          <p:cNvPr id="6" name="TextBox 5">
            <a:extLst>
              <a:ext uri="{FF2B5EF4-FFF2-40B4-BE49-F238E27FC236}">
                <a16:creationId xmlns:a16="http://schemas.microsoft.com/office/drawing/2014/main" id="{51E31ADF-E809-824F-B542-DD64F78DCC2A}"/>
              </a:ext>
            </a:extLst>
          </p:cNvPr>
          <p:cNvSpPr txBox="1"/>
          <p:nvPr/>
        </p:nvSpPr>
        <p:spPr>
          <a:xfrm>
            <a:off x="156610" y="3056009"/>
            <a:ext cx="806971" cy="369332"/>
          </a:xfrm>
          <a:prstGeom prst="rect">
            <a:avLst/>
          </a:prstGeom>
          <a:noFill/>
        </p:spPr>
        <p:txBody>
          <a:bodyPr wrap="square" rtlCol="0">
            <a:spAutoFit/>
          </a:bodyPr>
          <a:lstStyle/>
          <a:p>
            <a:r>
              <a:rPr lang="en-US" dirty="0"/>
              <a:t>79%</a:t>
            </a:r>
          </a:p>
        </p:txBody>
      </p:sp>
      <p:sp>
        <p:nvSpPr>
          <p:cNvPr id="7" name="TextBox 6">
            <a:extLst>
              <a:ext uri="{FF2B5EF4-FFF2-40B4-BE49-F238E27FC236}">
                <a16:creationId xmlns:a16="http://schemas.microsoft.com/office/drawing/2014/main" id="{12CCEF4B-8DE6-1C47-838B-A7E1B0CEDD86}"/>
              </a:ext>
            </a:extLst>
          </p:cNvPr>
          <p:cNvSpPr txBox="1"/>
          <p:nvPr/>
        </p:nvSpPr>
        <p:spPr>
          <a:xfrm>
            <a:off x="156610" y="3641547"/>
            <a:ext cx="806971" cy="369332"/>
          </a:xfrm>
          <a:prstGeom prst="rect">
            <a:avLst/>
          </a:prstGeom>
          <a:noFill/>
        </p:spPr>
        <p:txBody>
          <a:bodyPr wrap="square" rtlCol="0">
            <a:spAutoFit/>
          </a:bodyPr>
          <a:lstStyle/>
          <a:p>
            <a:r>
              <a:rPr lang="en-US" dirty="0"/>
              <a:t>32%</a:t>
            </a:r>
          </a:p>
        </p:txBody>
      </p:sp>
      <p:sp>
        <p:nvSpPr>
          <p:cNvPr id="8" name="TextBox 7">
            <a:extLst>
              <a:ext uri="{FF2B5EF4-FFF2-40B4-BE49-F238E27FC236}">
                <a16:creationId xmlns:a16="http://schemas.microsoft.com/office/drawing/2014/main" id="{7D9C35B6-1D55-E947-AF20-FE4579CD6711}"/>
              </a:ext>
            </a:extLst>
          </p:cNvPr>
          <p:cNvSpPr txBox="1"/>
          <p:nvPr/>
        </p:nvSpPr>
        <p:spPr>
          <a:xfrm>
            <a:off x="156609" y="4217714"/>
            <a:ext cx="806971" cy="369332"/>
          </a:xfrm>
          <a:prstGeom prst="rect">
            <a:avLst/>
          </a:prstGeom>
          <a:noFill/>
        </p:spPr>
        <p:txBody>
          <a:bodyPr wrap="square" rtlCol="0">
            <a:spAutoFit/>
          </a:bodyPr>
          <a:lstStyle/>
          <a:p>
            <a:r>
              <a:rPr lang="en-US" dirty="0"/>
              <a:t>15%</a:t>
            </a:r>
          </a:p>
        </p:txBody>
      </p:sp>
    </p:spTree>
    <p:extLst>
      <p:ext uri="{BB962C8B-B14F-4D97-AF65-F5344CB8AC3E}">
        <p14:creationId xmlns:p14="http://schemas.microsoft.com/office/powerpoint/2010/main" val="4085112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1083</Words>
  <Application>Microsoft Macintosh PowerPoint</Application>
  <PresentationFormat>On-screen Show (16:9)</PresentationFormat>
  <Paragraphs>221</Paragraphs>
  <Slides>21</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 Neue Medium</vt:lpstr>
      <vt:lpstr>Times New Roman</vt:lpstr>
      <vt:lpstr>Office Theme</vt:lpstr>
      <vt:lpstr>Perkins Update Webinar</vt:lpstr>
      <vt:lpstr>COVID-19 Follow Up</vt:lpstr>
      <vt:lpstr>Purpose of Perkins </vt:lpstr>
      <vt:lpstr>Promising Practice Videos 2019</vt:lpstr>
      <vt:lpstr>Local Application </vt:lpstr>
      <vt:lpstr>Getting Ready to Receive Funds</vt:lpstr>
      <vt:lpstr>Funding for 2020-21</vt:lpstr>
      <vt:lpstr>Negotiated Levels of Performance </vt:lpstr>
      <vt:lpstr>NC State Plan 2020-2023</vt:lpstr>
      <vt:lpstr>Upcoming Webinar</vt:lpstr>
      <vt:lpstr>Year-End Reviews</vt:lpstr>
      <vt:lpstr>Promising Practice Videos 2019</vt:lpstr>
      <vt:lpstr>Raising the Awareness of Career Pathways - Webinar </vt:lpstr>
      <vt:lpstr>CTE Training </vt:lpstr>
      <vt:lpstr>Perkins Updates</vt:lpstr>
      <vt:lpstr>Perkins/CTE State Staff</vt:lpstr>
      <vt:lpstr>PowerPoint Presentation</vt:lpstr>
      <vt:lpstr>Perkins V Performance Indicators</vt:lpstr>
      <vt:lpstr>Perkins V Performance Indicators</vt:lpstr>
      <vt:lpstr>Perkins V Performance Indicators</vt:lpstr>
      <vt:lpstr>Perkins V Performance Indicators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2020-04-14T12:23:23Z</dcterms:modified>
</cp:coreProperties>
</file>