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3"/>
  </p:notesMasterIdLst>
  <p:handoutMasterIdLst>
    <p:handoutMasterId r:id="rId24"/>
  </p:handoutMasterIdLst>
  <p:sldIdLst>
    <p:sldId id="534" r:id="rId2"/>
    <p:sldId id="760" r:id="rId3"/>
    <p:sldId id="257" r:id="rId4"/>
    <p:sldId id="658" r:id="rId5"/>
    <p:sldId id="761" r:id="rId6"/>
    <p:sldId id="762" r:id="rId7"/>
    <p:sldId id="706" r:id="rId8"/>
    <p:sldId id="262" r:id="rId9"/>
    <p:sldId id="766" r:id="rId10"/>
    <p:sldId id="261" r:id="rId11"/>
    <p:sldId id="756" r:id="rId12"/>
    <p:sldId id="757" r:id="rId13"/>
    <p:sldId id="260" r:id="rId14"/>
    <p:sldId id="291" r:id="rId15"/>
    <p:sldId id="572" r:id="rId16"/>
    <p:sldId id="719" r:id="rId17"/>
    <p:sldId id="765" r:id="rId18"/>
    <p:sldId id="721" r:id="rId19"/>
    <p:sldId id="752" r:id="rId20"/>
    <p:sldId id="753" r:id="rId21"/>
    <p:sldId id="754" r:id="rId22"/>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111"/>
    <a:srgbClr val="0531FF"/>
    <a:srgbClr val="0037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0D94F9-79C3-514A-9001-D41624A2E1C2}" v="104" dt="2020-04-14T12:23:13.5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99" autoAdjust="0"/>
    <p:restoredTop sz="89817"/>
  </p:normalViewPr>
  <p:slideViewPr>
    <p:cSldViewPr snapToGrid="0">
      <p:cViewPr varScale="1">
        <p:scale>
          <a:sx n="141" d="100"/>
          <a:sy n="141" d="100"/>
        </p:scale>
        <p:origin x="864" y="18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9280"/>
    </p:cViewPr>
  </p:sorterViewPr>
  <p:notesViewPr>
    <p:cSldViewPr snapToGrid="0">
      <p:cViewPr varScale="1">
        <p:scale>
          <a:sx n="117" d="100"/>
          <a:sy n="117" d="100"/>
        </p:scale>
        <p:origin x="23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Droessler" userId="625c3661-9d64-47fa-b83c-4b49393bd161" providerId="ADAL" clId="{73B1CF47-3B47-FD45-8404-8C032EE7A4F1}"/>
    <pc:docChg chg="custSel modSld sldOrd">
      <pc:chgData name="Chris Droessler" userId="625c3661-9d64-47fa-b83c-4b49393bd161" providerId="ADAL" clId="{73B1CF47-3B47-FD45-8404-8C032EE7A4F1}" dt="2020-02-11T13:14:50.496" v="337" actId="20577"/>
      <pc:docMkLst>
        <pc:docMk/>
      </pc:docMkLst>
      <pc:sldChg chg="modSp">
        <pc:chgData name="Chris Droessler" userId="625c3661-9d64-47fa-b83c-4b49393bd161" providerId="ADAL" clId="{73B1CF47-3B47-FD45-8404-8C032EE7A4F1}" dt="2020-02-11T13:04:35.958" v="297" actId="20577"/>
        <pc:sldMkLst>
          <pc:docMk/>
          <pc:sldMk cId="3019619489" sldId="258"/>
        </pc:sldMkLst>
        <pc:spChg chg="mod">
          <ac:chgData name="Chris Droessler" userId="625c3661-9d64-47fa-b83c-4b49393bd161" providerId="ADAL" clId="{73B1CF47-3B47-FD45-8404-8C032EE7A4F1}" dt="2020-02-11T12:48:04.198" v="138" actId="20577"/>
          <ac:spMkLst>
            <pc:docMk/>
            <pc:sldMk cId="3019619489" sldId="258"/>
            <ac:spMk id="136" creationId="{00000000-0000-0000-0000-000000000000}"/>
          </ac:spMkLst>
        </pc:spChg>
        <pc:spChg chg="mod">
          <ac:chgData name="Chris Droessler" userId="625c3661-9d64-47fa-b83c-4b49393bd161" providerId="ADAL" clId="{73B1CF47-3B47-FD45-8404-8C032EE7A4F1}" dt="2020-02-11T12:48:24.718" v="152" actId="20577"/>
          <ac:spMkLst>
            <pc:docMk/>
            <pc:sldMk cId="3019619489" sldId="258"/>
            <ac:spMk id="137" creationId="{00000000-0000-0000-0000-000000000000}"/>
          </ac:spMkLst>
        </pc:spChg>
        <pc:spChg chg="mod">
          <ac:chgData name="Chris Droessler" userId="625c3661-9d64-47fa-b83c-4b49393bd161" providerId="ADAL" clId="{73B1CF47-3B47-FD45-8404-8C032EE7A4F1}" dt="2020-02-11T13:04:35.958" v="297" actId="20577"/>
          <ac:spMkLst>
            <pc:docMk/>
            <pc:sldMk cId="3019619489" sldId="258"/>
            <ac:spMk id="138" creationId="{00000000-0000-0000-0000-000000000000}"/>
          </ac:spMkLst>
        </pc:spChg>
        <pc:spChg chg="mod">
          <ac:chgData name="Chris Droessler" userId="625c3661-9d64-47fa-b83c-4b49393bd161" providerId="ADAL" clId="{73B1CF47-3B47-FD45-8404-8C032EE7A4F1}" dt="2020-02-11T12:48:54.213" v="163" actId="120"/>
          <ac:spMkLst>
            <pc:docMk/>
            <pc:sldMk cId="3019619489" sldId="258"/>
            <ac:spMk id="144" creationId="{00000000-0000-0000-0000-000000000000}"/>
          </ac:spMkLst>
        </pc:spChg>
      </pc:sldChg>
      <pc:sldChg chg="modSp">
        <pc:chgData name="Chris Droessler" userId="625c3661-9d64-47fa-b83c-4b49393bd161" providerId="ADAL" clId="{73B1CF47-3B47-FD45-8404-8C032EE7A4F1}" dt="2020-02-11T12:49:11.638" v="164" actId="20577"/>
        <pc:sldMkLst>
          <pc:docMk/>
          <pc:sldMk cId="1206099407" sldId="259"/>
        </pc:sldMkLst>
        <pc:spChg chg="mod">
          <ac:chgData name="Chris Droessler" userId="625c3661-9d64-47fa-b83c-4b49393bd161" providerId="ADAL" clId="{73B1CF47-3B47-FD45-8404-8C032EE7A4F1}" dt="2020-02-11T12:49:11.638" v="164" actId="20577"/>
          <ac:spMkLst>
            <pc:docMk/>
            <pc:sldMk cId="1206099407" sldId="259"/>
            <ac:spMk id="153" creationId="{00000000-0000-0000-0000-000000000000}"/>
          </ac:spMkLst>
        </pc:spChg>
      </pc:sldChg>
      <pc:sldChg chg="modSp">
        <pc:chgData name="Chris Droessler" userId="625c3661-9d64-47fa-b83c-4b49393bd161" providerId="ADAL" clId="{73B1CF47-3B47-FD45-8404-8C032EE7A4F1}" dt="2020-02-11T13:14:50.496" v="337" actId="20577"/>
        <pc:sldMkLst>
          <pc:docMk/>
          <pc:sldMk cId="4278936860" sldId="260"/>
        </pc:sldMkLst>
        <pc:spChg chg="mod">
          <ac:chgData name="Chris Droessler" userId="625c3661-9d64-47fa-b83c-4b49393bd161" providerId="ADAL" clId="{73B1CF47-3B47-FD45-8404-8C032EE7A4F1}" dt="2020-02-11T13:14:50.496" v="337" actId="20577"/>
          <ac:spMkLst>
            <pc:docMk/>
            <pc:sldMk cId="4278936860" sldId="260"/>
            <ac:spMk id="3" creationId="{420FD414-E693-9242-9A7C-AEF4082D6A0C}"/>
          </ac:spMkLst>
        </pc:spChg>
      </pc:sldChg>
      <pc:sldChg chg="modSp">
        <pc:chgData name="Chris Droessler" userId="625c3661-9d64-47fa-b83c-4b49393bd161" providerId="ADAL" clId="{73B1CF47-3B47-FD45-8404-8C032EE7A4F1}" dt="2020-02-11T12:43:09.821" v="131" actId="20577"/>
        <pc:sldMkLst>
          <pc:docMk/>
          <pc:sldMk cId="3657694113" sldId="263"/>
        </pc:sldMkLst>
        <pc:spChg chg="mod">
          <ac:chgData name="Chris Droessler" userId="625c3661-9d64-47fa-b83c-4b49393bd161" providerId="ADAL" clId="{73B1CF47-3B47-FD45-8404-8C032EE7A4F1}" dt="2020-02-11T12:43:09.821" v="131" actId="20577"/>
          <ac:spMkLst>
            <pc:docMk/>
            <pc:sldMk cId="3657694113" sldId="263"/>
            <ac:spMk id="203" creationId="{00000000-0000-0000-0000-000000000000}"/>
          </ac:spMkLst>
        </pc:spChg>
      </pc:sldChg>
      <pc:sldChg chg="modSp">
        <pc:chgData name="Chris Droessler" userId="625c3661-9d64-47fa-b83c-4b49393bd161" providerId="ADAL" clId="{73B1CF47-3B47-FD45-8404-8C032EE7A4F1}" dt="2020-02-11T12:53:48.006" v="197" actId="20577"/>
        <pc:sldMkLst>
          <pc:docMk/>
          <pc:sldMk cId="580887468" sldId="265"/>
        </pc:sldMkLst>
        <pc:spChg chg="mod">
          <ac:chgData name="Chris Droessler" userId="625c3661-9d64-47fa-b83c-4b49393bd161" providerId="ADAL" clId="{73B1CF47-3B47-FD45-8404-8C032EE7A4F1}" dt="2020-02-11T12:53:48.006" v="197" actId="20577"/>
          <ac:spMkLst>
            <pc:docMk/>
            <pc:sldMk cId="580887468" sldId="265"/>
            <ac:spMk id="2" creationId="{500B0789-9283-3247-B948-3960E6D4900F}"/>
          </ac:spMkLst>
        </pc:spChg>
      </pc:sldChg>
      <pc:sldChg chg="modSp">
        <pc:chgData name="Chris Droessler" userId="625c3661-9d64-47fa-b83c-4b49393bd161" providerId="ADAL" clId="{73B1CF47-3B47-FD45-8404-8C032EE7A4F1}" dt="2020-02-11T12:54:35.558" v="213" actId="20577"/>
        <pc:sldMkLst>
          <pc:docMk/>
          <pc:sldMk cId="2759680245" sldId="266"/>
        </pc:sldMkLst>
        <pc:spChg chg="mod">
          <ac:chgData name="Chris Droessler" userId="625c3661-9d64-47fa-b83c-4b49393bd161" providerId="ADAL" clId="{73B1CF47-3B47-FD45-8404-8C032EE7A4F1}" dt="2020-02-11T12:54:35.558" v="213" actId="20577"/>
          <ac:spMkLst>
            <pc:docMk/>
            <pc:sldMk cId="2759680245" sldId="266"/>
            <ac:spMk id="2" creationId="{62F2F0A9-750E-4B4D-A2BA-865A5767027E}"/>
          </ac:spMkLst>
        </pc:spChg>
        <pc:spChg chg="mod">
          <ac:chgData name="Chris Droessler" userId="625c3661-9d64-47fa-b83c-4b49393bd161" providerId="ADAL" clId="{73B1CF47-3B47-FD45-8404-8C032EE7A4F1}" dt="2020-02-11T12:54:05.222" v="211" actId="404"/>
          <ac:spMkLst>
            <pc:docMk/>
            <pc:sldMk cId="2759680245" sldId="266"/>
            <ac:spMk id="230" creationId="{00000000-0000-0000-0000-000000000000}"/>
          </ac:spMkLst>
        </pc:spChg>
      </pc:sldChg>
      <pc:sldChg chg="modSp">
        <pc:chgData name="Chris Droessler" userId="625c3661-9d64-47fa-b83c-4b49393bd161" providerId="ADAL" clId="{73B1CF47-3B47-FD45-8404-8C032EE7A4F1}" dt="2020-02-11T12:36:56.206" v="93" actId="20577"/>
        <pc:sldMkLst>
          <pc:docMk/>
          <pc:sldMk cId="3966205427" sldId="267"/>
        </pc:sldMkLst>
        <pc:spChg chg="mod">
          <ac:chgData name="Chris Droessler" userId="625c3661-9d64-47fa-b83c-4b49393bd161" providerId="ADAL" clId="{73B1CF47-3B47-FD45-8404-8C032EE7A4F1}" dt="2020-02-11T12:36:56.206" v="93" actId="20577"/>
          <ac:spMkLst>
            <pc:docMk/>
            <pc:sldMk cId="3966205427" sldId="267"/>
            <ac:spMk id="4" creationId="{9E30DF0B-C1F5-104C-AC51-188D0DB54409}"/>
          </ac:spMkLst>
        </pc:spChg>
      </pc:sldChg>
      <pc:sldChg chg="addSp delSp modSp">
        <pc:chgData name="Chris Droessler" userId="625c3661-9d64-47fa-b83c-4b49393bd161" providerId="ADAL" clId="{73B1CF47-3B47-FD45-8404-8C032EE7A4F1}" dt="2020-02-11T13:03:20.436" v="282" actId="478"/>
        <pc:sldMkLst>
          <pc:docMk/>
          <pc:sldMk cId="7121754" sldId="268"/>
        </pc:sldMkLst>
        <pc:spChg chg="add del mod">
          <ac:chgData name="Chris Droessler" userId="625c3661-9d64-47fa-b83c-4b49393bd161" providerId="ADAL" clId="{73B1CF47-3B47-FD45-8404-8C032EE7A4F1}" dt="2020-02-11T13:03:20.436" v="282" actId="478"/>
          <ac:spMkLst>
            <pc:docMk/>
            <pc:sldMk cId="7121754" sldId="268"/>
            <ac:spMk id="2" creationId="{B9B5BCB0-5B25-0845-86B6-21EC80E42059}"/>
          </ac:spMkLst>
        </pc:spChg>
        <pc:spChg chg="mod">
          <ac:chgData name="Chris Droessler" userId="625c3661-9d64-47fa-b83c-4b49393bd161" providerId="ADAL" clId="{73B1CF47-3B47-FD45-8404-8C032EE7A4F1}" dt="2020-02-11T13:03:17.902" v="281" actId="20577"/>
          <ac:spMkLst>
            <pc:docMk/>
            <pc:sldMk cId="7121754" sldId="268"/>
            <ac:spMk id="6" creationId="{D5D026CE-AAAE-0946-AEEA-F5180C13848A}"/>
          </ac:spMkLst>
        </pc:spChg>
      </pc:sldChg>
      <pc:sldChg chg="modSp">
        <pc:chgData name="Chris Droessler" userId="625c3661-9d64-47fa-b83c-4b49393bd161" providerId="ADAL" clId="{73B1CF47-3B47-FD45-8404-8C032EE7A4F1}" dt="2020-02-11T12:55:21.757" v="215" actId="20577"/>
        <pc:sldMkLst>
          <pc:docMk/>
          <pc:sldMk cId="1313301655" sldId="269"/>
        </pc:sldMkLst>
        <pc:spChg chg="mod">
          <ac:chgData name="Chris Droessler" userId="625c3661-9d64-47fa-b83c-4b49393bd161" providerId="ADAL" clId="{73B1CF47-3B47-FD45-8404-8C032EE7A4F1}" dt="2020-02-11T12:55:21.757" v="215" actId="20577"/>
          <ac:spMkLst>
            <pc:docMk/>
            <pc:sldMk cId="1313301655" sldId="269"/>
            <ac:spMk id="4" creationId="{433ECD51-8493-E64E-ACC5-A80EE5E7DE59}"/>
          </ac:spMkLst>
        </pc:spChg>
      </pc:sldChg>
      <pc:sldChg chg="modSp">
        <pc:chgData name="Chris Droessler" userId="625c3661-9d64-47fa-b83c-4b49393bd161" providerId="ADAL" clId="{73B1CF47-3B47-FD45-8404-8C032EE7A4F1}" dt="2020-02-11T12:56:34.917" v="233" actId="20577"/>
        <pc:sldMkLst>
          <pc:docMk/>
          <pc:sldMk cId="3938407538" sldId="271"/>
        </pc:sldMkLst>
        <pc:spChg chg="mod">
          <ac:chgData name="Chris Droessler" userId="625c3661-9d64-47fa-b83c-4b49393bd161" providerId="ADAL" clId="{73B1CF47-3B47-FD45-8404-8C032EE7A4F1}" dt="2020-02-11T12:56:34.917" v="233" actId="20577"/>
          <ac:spMkLst>
            <pc:docMk/>
            <pc:sldMk cId="3938407538" sldId="271"/>
            <ac:spMk id="2" creationId="{8FD234EF-1902-354D-8E90-43BBCEF4749E}"/>
          </ac:spMkLst>
        </pc:spChg>
      </pc:sldChg>
      <pc:sldChg chg="modSp">
        <pc:chgData name="Chris Droessler" userId="625c3661-9d64-47fa-b83c-4b49393bd161" providerId="ADAL" clId="{73B1CF47-3B47-FD45-8404-8C032EE7A4F1}" dt="2020-02-11T12:57:13.759" v="237" actId="20577"/>
        <pc:sldMkLst>
          <pc:docMk/>
          <pc:sldMk cId="937673895" sldId="273"/>
        </pc:sldMkLst>
        <pc:spChg chg="mod">
          <ac:chgData name="Chris Droessler" userId="625c3661-9d64-47fa-b83c-4b49393bd161" providerId="ADAL" clId="{73B1CF47-3B47-FD45-8404-8C032EE7A4F1}" dt="2020-02-11T12:57:13.759" v="237" actId="20577"/>
          <ac:spMkLst>
            <pc:docMk/>
            <pc:sldMk cId="937673895" sldId="273"/>
            <ac:spMk id="4" creationId="{B2780C92-466D-8646-B31A-8079CBAECF2D}"/>
          </ac:spMkLst>
        </pc:spChg>
      </pc:sldChg>
      <pc:sldChg chg="modSp">
        <pc:chgData name="Chris Droessler" userId="625c3661-9d64-47fa-b83c-4b49393bd161" providerId="ADAL" clId="{73B1CF47-3B47-FD45-8404-8C032EE7A4F1}" dt="2020-02-11T12:57:54.759" v="240" actId="20577"/>
        <pc:sldMkLst>
          <pc:docMk/>
          <pc:sldMk cId="333955365" sldId="274"/>
        </pc:sldMkLst>
        <pc:spChg chg="mod">
          <ac:chgData name="Chris Droessler" userId="625c3661-9d64-47fa-b83c-4b49393bd161" providerId="ADAL" clId="{73B1CF47-3B47-FD45-8404-8C032EE7A4F1}" dt="2020-02-11T12:57:54.759" v="240" actId="20577"/>
          <ac:spMkLst>
            <pc:docMk/>
            <pc:sldMk cId="333955365" sldId="274"/>
            <ac:spMk id="4" creationId="{3E3D6225-F023-9949-ADE3-F0F10F131530}"/>
          </ac:spMkLst>
        </pc:spChg>
      </pc:sldChg>
      <pc:sldChg chg="modSp">
        <pc:chgData name="Chris Droessler" userId="625c3661-9d64-47fa-b83c-4b49393bd161" providerId="ADAL" clId="{73B1CF47-3B47-FD45-8404-8C032EE7A4F1}" dt="2020-02-11T12:58:08.022" v="241" actId="20577"/>
        <pc:sldMkLst>
          <pc:docMk/>
          <pc:sldMk cId="1092735141" sldId="275"/>
        </pc:sldMkLst>
        <pc:spChg chg="mod">
          <ac:chgData name="Chris Droessler" userId="625c3661-9d64-47fa-b83c-4b49393bd161" providerId="ADAL" clId="{73B1CF47-3B47-FD45-8404-8C032EE7A4F1}" dt="2020-02-11T12:58:08.022" v="241" actId="20577"/>
          <ac:spMkLst>
            <pc:docMk/>
            <pc:sldMk cId="1092735141" sldId="275"/>
            <ac:spMk id="6" creationId="{2D192F57-4EF0-1149-8FB3-017ADD089669}"/>
          </ac:spMkLst>
        </pc:spChg>
      </pc:sldChg>
      <pc:sldChg chg="modSp">
        <pc:chgData name="Chris Droessler" userId="625c3661-9d64-47fa-b83c-4b49393bd161" providerId="ADAL" clId="{73B1CF47-3B47-FD45-8404-8C032EE7A4F1}" dt="2020-02-11T12:58:46.959" v="242" actId="948"/>
        <pc:sldMkLst>
          <pc:docMk/>
          <pc:sldMk cId="4258502297" sldId="277"/>
        </pc:sldMkLst>
        <pc:spChg chg="mod">
          <ac:chgData name="Chris Droessler" userId="625c3661-9d64-47fa-b83c-4b49393bd161" providerId="ADAL" clId="{73B1CF47-3B47-FD45-8404-8C032EE7A4F1}" dt="2020-02-11T12:58:46.959" v="242" actId="948"/>
          <ac:spMkLst>
            <pc:docMk/>
            <pc:sldMk cId="4258502297" sldId="277"/>
            <ac:spMk id="277" creationId="{00000000-0000-0000-0000-000000000000}"/>
          </ac:spMkLst>
        </pc:spChg>
      </pc:sldChg>
      <pc:sldChg chg="modSp">
        <pc:chgData name="Chris Droessler" userId="625c3661-9d64-47fa-b83c-4b49393bd161" providerId="ADAL" clId="{73B1CF47-3B47-FD45-8404-8C032EE7A4F1}" dt="2020-02-11T13:04:05.329" v="292" actId="20577"/>
        <pc:sldMkLst>
          <pc:docMk/>
          <pc:sldMk cId="409224612" sldId="278"/>
        </pc:sldMkLst>
        <pc:spChg chg="mod">
          <ac:chgData name="Chris Droessler" userId="625c3661-9d64-47fa-b83c-4b49393bd161" providerId="ADAL" clId="{73B1CF47-3B47-FD45-8404-8C032EE7A4F1}" dt="2020-02-11T13:04:05.329" v="292" actId="20577"/>
          <ac:spMkLst>
            <pc:docMk/>
            <pc:sldMk cId="409224612" sldId="278"/>
            <ac:spMk id="280" creationId="{00000000-0000-0000-0000-000000000000}"/>
          </ac:spMkLst>
        </pc:spChg>
      </pc:sldChg>
      <pc:sldChg chg="modSp">
        <pc:chgData name="Chris Droessler" userId="625c3661-9d64-47fa-b83c-4b49393bd161" providerId="ADAL" clId="{73B1CF47-3B47-FD45-8404-8C032EE7A4F1}" dt="2020-02-11T12:46:25.150" v="134" actId="20577"/>
        <pc:sldMkLst>
          <pc:docMk/>
          <pc:sldMk cId="2418671024" sldId="561"/>
        </pc:sldMkLst>
        <pc:spChg chg="mod">
          <ac:chgData name="Chris Droessler" userId="625c3661-9d64-47fa-b83c-4b49393bd161" providerId="ADAL" clId="{73B1CF47-3B47-FD45-8404-8C032EE7A4F1}" dt="2020-02-11T12:46:25.150" v="134" actId="20577"/>
          <ac:spMkLst>
            <pc:docMk/>
            <pc:sldMk cId="2418671024" sldId="561"/>
            <ac:spMk id="2" creationId="{E9498E27-4A46-4D9F-B919-4A6091A07762}"/>
          </ac:spMkLst>
        </pc:spChg>
      </pc:sldChg>
      <pc:sldChg chg="modSp ord">
        <pc:chgData name="Chris Droessler" userId="625c3661-9d64-47fa-b83c-4b49393bd161" providerId="ADAL" clId="{73B1CF47-3B47-FD45-8404-8C032EE7A4F1}" dt="2020-02-11T12:39:41.861" v="120" actId="20577"/>
        <pc:sldMkLst>
          <pc:docMk/>
          <pc:sldMk cId="372870561" sldId="706"/>
        </pc:sldMkLst>
        <pc:spChg chg="mod">
          <ac:chgData name="Chris Droessler" userId="625c3661-9d64-47fa-b83c-4b49393bd161" providerId="ADAL" clId="{73B1CF47-3B47-FD45-8404-8C032EE7A4F1}" dt="2020-02-11T12:39:41.861" v="120" actId="20577"/>
          <ac:spMkLst>
            <pc:docMk/>
            <pc:sldMk cId="372870561" sldId="706"/>
            <ac:spMk id="3" creationId="{420FD414-E693-9242-9A7C-AEF4082D6A0C}"/>
          </ac:spMkLst>
        </pc:spChg>
      </pc:sldChg>
      <pc:sldChg chg="modSp">
        <pc:chgData name="Chris Droessler" userId="625c3661-9d64-47fa-b83c-4b49393bd161" providerId="ADAL" clId="{73B1CF47-3B47-FD45-8404-8C032EE7A4F1}" dt="2020-02-11T12:47:25.182" v="136" actId="20577"/>
        <pc:sldMkLst>
          <pc:docMk/>
          <pc:sldMk cId="1907012793" sldId="712"/>
        </pc:sldMkLst>
        <pc:spChg chg="mod">
          <ac:chgData name="Chris Droessler" userId="625c3661-9d64-47fa-b83c-4b49393bd161" providerId="ADAL" clId="{73B1CF47-3B47-FD45-8404-8C032EE7A4F1}" dt="2020-02-11T12:47:25.182" v="136" actId="20577"/>
          <ac:spMkLst>
            <pc:docMk/>
            <pc:sldMk cId="1907012793" sldId="712"/>
            <ac:spMk id="132" creationId="{00000000-0000-0000-0000-000000000000}"/>
          </ac:spMkLst>
        </pc:spChg>
      </pc:sldChg>
      <pc:sldChg chg="modSp">
        <pc:chgData name="Chris Droessler" userId="625c3661-9d64-47fa-b83c-4b49393bd161" providerId="ADAL" clId="{73B1CF47-3B47-FD45-8404-8C032EE7A4F1}" dt="2020-02-11T12:50:19.125" v="168" actId="20577"/>
        <pc:sldMkLst>
          <pc:docMk/>
          <pc:sldMk cId="720703606" sldId="714"/>
        </pc:sldMkLst>
        <pc:spChg chg="mod">
          <ac:chgData name="Chris Droessler" userId="625c3661-9d64-47fa-b83c-4b49393bd161" providerId="ADAL" clId="{73B1CF47-3B47-FD45-8404-8C032EE7A4F1}" dt="2020-02-11T12:50:11.702" v="165" actId="20577"/>
          <ac:spMkLst>
            <pc:docMk/>
            <pc:sldMk cId="720703606" sldId="714"/>
            <ac:spMk id="4" creationId="{3B51A202-2700-5D44-990F-272642A3399B}"/>
          </ac:spMkLst>
        </pc:spChg>
        <pc:spChg chg="mod">
          <ac:chgData name="Chris Droessler" userId="625c3661-9d64-47fa-b83c-4b49393bd161" providerId="ADAL" clId="{73B1CF47-3B47-FD45-8404-8C032EE7A4F1}" dt="2020-02-11T12:50:19.125" v="168" actId="20577"/>
          <ac:spMkLst>
            <pc:docMk/>
            <pc:sldMk cId="720703606" sldId="714"/>
            <ac:spMk id="5" creationId="{FA482C58-1263-854B-AFCB-74CEC3786BBC}"/>
          </ac:spMkLst>
        </pc:spChg>
      </pc:sldChg>
      <pc:sldChg chg="modSp">
        <pc:chgData name="Chris Droessler" userId="625c3661-9d64-47fa-b83c-4b49393bd161" providerId="ADAL" clId="{73B1CF47-3B47-FD45-8404-8C032EE7A4F1}" dt="2020-02-11T12:51:02.518" v="172" actId="20577"/>
        <pc:sldMkLst>
          <pc:docMk/>
          <pc:sldMk cId="3664086728" sldId="715"/>
        </pc:sldMkLst>
        <pc:spChg chg="mod">
          <ac:chgData name="Chris Droessler" userId="625c3661-9d64-47fa-b83c-4b49393bd161" providerId="ADAL" clId="{73B1CF47-3B47-FD45-8404-8C032EE7A4F1}" dt="2020-02-11T12:50:54.421" v="171" actId="20577"/>
          <ac:spMkLst>
            <pc:docMk/>
            <pc:sldMk cId="3664086728" sldId="715"/>
            <ac:spMk id="151" creationId="{00000000-0000-0000-0000-000000000000}"/>
          </ac:spMkLst>
        </pc:spChg>
        <pc:spChg chg="mod">
          <ac:chgData name="Chris Droessler" userId="625c3661-9d64-47fa-b83c-4b49393bd161" providerId="ADAL" clId="{73B1CF47-3B47-FD45-8404-8C032EE7A4F1}" dt="2020-02-11T12:51:02.518" v="172" actId="20577"/>
          <ac:spMkLst>
            <pc:docMk/>
            <pc:sldMk cId="3664086728" sldId="715"/>
            <ac:spMk id="154" creationId="{00000000-0000-0000-0000-000000000000}"/>
          </ac:spMkLst>
        </pc:spChg>
        <pc:spChg chg="mod">
          <ac:chgData name="Chris Droessler" userId="625c3661-9d64-47fa-b83c-4b49393bd161" providerId="ADAL" clId="{73B1CF47-3B47-FD45-8404-8C032EE7A4F1}" dt="2020-02-11T12:42:53.302" v="130" actId="20577"/>
          <ac:spMkLst>
            <pc:docMk/>
            <pc:sldMk cId="3664086728" sldId="715"/>
            <ac:spMk id="155" creationId="{00000000-0000-0000-0000-000000000000}"/>
          </ac:spMkLst>
        </pc:spChg>
      </pc:sldChg>
      <pc:sldChg chg="modSp">
        <pc:chgData name="Chris Droessler" userId="625c3661-9d64-47fa-b83c-4b49393bd161" providerId="ADAL" clId="{73B1CF47-3B47-FD45-8404-8C032EE7A4F1}" dt="2020-02-11T12:52:08.309" v="178" actId="20577"/>
        <pc:sldMkLst>
          <pc:docMk/>
          <pc:sldMk cId="2781844091" sldId="716"/>
        </pc:sldMkLst>
        <pc:spChg chg="mod">
          <ac:chgData name="Chris Droessler" userId="625c3661-9d64-47fa-b83c-4b49393bd161" providerId="ADAL" clId="{73B1CF47-3B47-FD45-8404-8C032EE7A4F1}" dt="2020-02-11T12:51:37.214" v="174" actId="179"/>
          <ac:spMkLst>
            <pc:docMk/>
            <pc:sldMk cId="2781844091" sldId="716"/>
            <ac:spMk id="12" creationId="{59B10949-6EE5-CB49-AD35-1E599C2984B2}"/>
          </ac:spMkLst>
        </pc:spChg>
        <pc:spChg chg="mod">
          <ac:chgData name="Chris Droessler" userId="625c3661-9d64-47fa-b83c-4b49393bd161" providerId="ADAL" clId="{73B1CF47-3B47-FD45-8404-8C032EE7A4F1}" dt="2020-02-11T12:51:41.621" v="175" actId="179"/>
          <ac:spMkLst>
            <pc:docMk/>
            <pc:sldMk cId="2781844091" sldId="716"/>
            <ac:spMk id="13" creationId="{F5597D9B-D098-314F-9F03-537C79AE9DA2}"/>
          </ac:spMkLst>
        </pc:spChg>
        <pc:spChg chg="mod">
          <ac:chgData name="Chris Droessler" userId="625c3661-9d64-47fa-b83c-4b49393bd161" providerId="ADAL" clId="{73B1CF47-3B47-FD45-8404-8C032EE7A4F1}" dt="2020-02-11T12:52:08.309" v="178" actId="20577"/>
          <ac:spMkLst>
            <pc:docMk/>
            <pc:sldMk cId="2781844091" sldId="716"/>
            <ac:spMk id="14" creationId="{9FF7D8C8-E937-F84F-8020-3785A964F785}"/>
          </ac:spMkLst>
        </pc:spChg>
      </pc:sldChg>
      <pc:sldChg chg="modSp">
        <pc:chgData name="Chris Droessler" userId="625c3661-9d64-47fa-b83c-4b49393bd161" providerId="ADAL" clId="{73B1CF47-3B47-FD45-8404-8C032EE7A4F1}" dt="2020-02-11T13:04:42.941" v="302" actId="20577"/>
        <pc:sldMkLst>
          <pc:docMk/>
          <pc:sldMk cId="3659011642" sldId="717"/>
        </pc:sldMkLst>
        <pc:spChg chg="mod">
          <ac:chgData name="Chris Droessler" userId="625c3661-9d64-47fa-b83c-4b49393bd161" providerId="ADAL" clId="{73B1CF47-3B47-FD45-8404-8C032EE7A4F1}" dt="2020-02-11T12:52:36.511" v="180" actId="20577"/>
          <ac:spMkLst>
            <pc:docMk/>
            <pc:sldMk cId="3659011642" sldId="717"/>
            <ac:spMk id="136" creationId="{00000000-0000-0000-0000-000000000000}"/>
          </ac:spMkLst>
        </pc:spChg>
        <pc:spChg chg="mod">
          <ac:chgData name="Chris Droessler" userId="625c3661-9d64-47fa-b83c-4b49393bd161" providerId="ADAL" clId="{73B1CF47-3B47-FD45-8404-8C032EE7A4F1}" dt="2020-02-11T12:52:57.558" v="194" actId="20577"/>
          <ac:spMkLst>
            <pc:docMk/>
            <pc:sldMk cId="3659011642" sldId="717"/>
            <ac:spMk id="137" creationId="{00000000-0000-0000-0000-000000000000}"/>
          </ac:spMkLst>
        </pc:spChg>
        <pc:spChg chg="mod">
          <ac:chgData name="Chris Droessler" userId="625c3661-9d64-47fa-b83c-4b49393bd161" providerId="ADAL" clId="{73B1CF47-3B47-FD45-8404-8C032EE7A4F1}" dt="2020-02-11T13:04:42.941" v="302" actId="20577"/>
          <ac:spMkLst>
            <pc:docMk/>
            <pc:sldMk cId="3659011642" sldId="717"/>
            <ac:spMk id="138" creationId="{00000000-0000-0000-0000-000000000000}"/>
          </ac:spMkLst>
        </pc:spChg>
      </pc:sldChg>
    </pc:docChg>
  </pc:docChgLst>
  <pc:docChgLst>
    <pc:chgData name="Chris Droessler" userId="625c3661-9d64-47fa-b83c-4b49393bd161" providerId="ADAL" clId="{22DF4CDF-41CD-E647-B60C-0DDD4FE3BF5F}"/>
    <pc:docChg chg="custSel addSld modSld">
      <pc:chgData name="Chris Droessler" userId="625c3661-9d64-47fa-b83c-4b49393bd161" providerId="ADAL" clId="{22DF4CDF-41CD-E647-B60C-0DDD4FE3BF5F}" dt="2020-03-10T12:43:07.013" v="46" actId="27636"/>
      <pc:docMkLst>
        <pc:docMk/>
      </pc:docMkLst>
      <pc:sldChg chg="modSp">
        <pc:chgData name="Chris Droessler" userId="625c3661-9d64-47fa-b83c-4b49393bd161" providerId="ADAL" clId="{22DF4CDF-41CD-E647-B60C-0DDD4FE3BF5F}" dt="2020-03-10T12:37:03.327" v="26" actId="20577"/>
        <pc:sldMkLst>
          <pc:docMk/>
          <pc:sldMk cId="3675590858" sldId="260"/>
        </pc:sldMkLst>
        <pc:spChg chg="mod">
          <ac:chgData name="Chris Droessler" userId="625c3661-9d64-47fa-b83c-4b49393bd161" providerId="ADAL" clId="{22DF4CDF-41CD-E647-B60C-0DDD4FE3BF5F}" dt="2020-03-10T12:37:03.327" v="26" actId="20577"/>
          <ac:spMkLst>
            <pc:docMk/>
            <pc:sldMk cId="3675590858" sldId="260"/>
            <ac:spMk id="3" creationId="{420FD414-E693-9242-9A7C-AEF4082D6A0C}"/>
          </ac:spMkLst>
        </pc:spChg>
      </pc:sldChg>
      <pc:sldChg chg="modSp">
        <pc:chgData name="Chris Droessler" userId="625c3661-9d64-47fa-b83c-4b49393bd161" providerId="ADAL" clId="{22DF4CDF-41CD-E647-B60C-0DDD4FE3BF5F}" dt="2020-03-10T12:32:59.199" v="1" actId="27636"/>
        <pc:sldMkLst>
          <pc:docMk/>
          <pc:sldMk cId="1313301655" sldId="269"/>
        </pc:sldMkLst>
        <pc:spChg chg="mod">
          <ac:chgData name="Chris Droessler" userId="625c3661-9d64-47fa-b83c-4b49393bd161" providerId="ADAL" clId="{22DF4CDF-41CD-E647-B60C-0DDD4FE3BF5F}" dt="2020-03-10T12:32:59.199" v="1" actId="27636"/>
          <ac:spMkLst>
            <pc:docMk/>
            <pc:sldMk cId="1313301655" sldId="269"/>
            <ac:spMk id="4" creationId="{433ECD51-8493-E64E-ACC5-A80EE5E7DE59}"/>
          </ac:spMkLst>
        </pc:spChg>
      </pc:sldChg>
      <pc:sldChg chg="modSp">
        <pc:chgData name="Chris Droessler" userId="625c3661-9d64-47fa-b83c-4b49393bd161" providerId="ADAL" clId="{22DF4CDF-41CD-E647-B60C-0DDD4FE3BF5F}" dt="2020-03-10T12:43:07.013" v="46" actId="27636"/>
        <pc:sldMkLst>
          <pc:docMk/>
          <pc:sldMk cId="2418671024" sldId="561"/>
        </pc:sldMkLst>
        <pc:spChg chg="mod">
          <ac:chgData name="Chris Droessler" userId="625c3661-9d64-47fa-b83c-4b49393bd161" providerId="ADAL" clId="{22DF4CDF-41CD-E647-B60C-0DDD4FE3BF5F}" dt="2020-03-10T12:43:07.013" v="46" actId="27636"/>
          <ac:spMkLst>
            <pc:docMk/>
            <pc:sldMk cId="2418671024" sldId="561"/>
            <ac:spMk id="2" creationId="{E9498E27-4A46-4D9F-B919-4A6091A07762}"/>
          </ac:spMkLst>
        </pc:spChg>
      </pc:sldChg>
      <pc:sldChg chg="delSp modSp add">
        <pc:chgData name="Chris Droessler" userId="625c3661-9d64-47fa-b83c-4b49393bd161" providerId="ADAL" clId="{22DF4CDF-41CD-E647-B60C-0DDD4FE3BF5F}" dt="2020-03-10T12:33:20.136" v="19" actId="478"/>
        <pc:sldMkLst>
          <pc:docMk/>
          <pc:sldMk cId="434070127" sldId="755"/>
        </pc:sldMkLst>
        <pc:spChg chg="mod">
          <ac:chgData name="Chris Droessler" userId="625c3661-9d64-47fa-b83c-4b49393bd161" providerId="ADAL" clId="{22DF4CDF-41CD-E647-B60C-0DDD4FE3BF5F}" dt="2020-03-10T12:33:14.388" v="17" actId="20577"/>
          <ac:spMkLst>
            <pc:docMk/>
            <pc:sldMk cId="434070127" sldId="755"/>
            <ac:spMk id="2" creationId="{00000000-0000-0000-0000-000000000000}"/>
          </ac:spMkLst>
        </pc:spChg>
        <pc:spChg chg="mod">
          <ac:chgData name="Chris Droessler" userId="625c3661-9d64-47fa-b83c-4b49393bd161" providerId="ADAL" clId="{22DF4CDF-41CD-E647-B60C-0DDD4FE3BF5F}" dt="2020-03-10T12:33:18.525" v="18" actId="20577"/>
          <ac:spMkLst>
            <pc:docMk/>
            <pc:sldMk cId="434070127" sldId="755"/>
            <ac:spMk id="3" creationId="{00000000-0000-0000-0000-000000000000}"/>
          </ac:spMkLst>
        </pc:spChg>
        <pc:picChg chg="del">
          <ac:chgData name="Chris Droessler" userId="625c3661-9d64-47fa-b83c-4b49393bd161" providerId="ADAL" clId="{22DF4CDF-41CD-E647-B60C-0DDD4FE3BF5F}" dt="2020-03-10T12:33:20.136" v="19" actId="478"/>
          <ac:picMkLst>
            <pc:docMk/>
            <pc:sldMk cId="434070127" sldId="755"/>
            <ac:picMk id="1025" creationId="{E58E3D0E-2641-D945-9701-76B26B78DFFB}"/>
          </ac:picMkLst>
        </pc:picChg>
      </pc:sldChg>
    </pc:docChg>
  </pc:docChgLst>
  <pc:docChgLst>
    <pc:chgData name="Chris Droessler" userId="625c3661-9d64-47fa-b83c-4b49393bd161" providerId="ADAL" clId="{802F1AF1-5980-C544-B793-CF3AD3D892E2}"/>
    <pc:docChg chg="modSld">
      <pc:chgData name="Chris Droessler" userId="625c3661-9d64-47fa-b83c-4b49393bd161" providerId="ADAL" clId="{802F1AF1-5980-C544-B793-CF3AD3D892E2}" dt="2020-02-11T15:20:58.246" v="81" actId="20577"/>
      <pc:docMkLst>
        <pc:docMk/>
      </pc:docMkLst>
      <pc:sldChg chg="modSp">
        <pc:chgData name="Chris Droessler" userId="625c3661-9d64-47fa-b83c-4b49393bd161" providerId="ADAL" clId="{802F1AF1-5980-C544-B793-CF3AD3D892E2}" dt="2020-02-11T15:20:28.415" v="60" actId="113"/>
        <pc:sldMkLst>
          <pc:docMk/>
          <pc:sldMk cId="2024428368" sldId="270"/>
        </pc:sldMkLst>
        <pc:spChg chg="mod">
          <ac:chgData name="Chris Droessler" userId="625c3661-9d64-47fa-b83c-4b49393bd161" providerId="ADAL" clId="{802F1AF1-5980-C544-B793-CF3AD3D892E2}" dt="2020-02-11T15:20:28.415" v="60" actId="113"/>
          <ac:spMkLst>
            <pc:docMk/>
            <pc:sldMk cId="2024428368" sldId="270"/>
            <ac:spMk id="4" creationId="{893A5F8A-CD97-414B-8B41-6A46A05FD3FD}"/>
          </ac:spMkLst>
        </pc:spChg>
      </pc:sldChg>
      <pc:sldChg chg="modSp">
        <pc:chgData name="Chris Droessler" userId="625c3661-9d64-47fa-b83c-4b49393bd161" providerId="ADAL" clId="{802F1AF1-5980-C544-B793-CF3AD3D892E2}" dt="2020-02-11T15:20:40.015" v="68" actId="20577"/>
        <pc:sldMkLst>
          <pc:docMk/>
          <pc:sldMk cId="937673895" sldId="273"/>
        </pc:sldMkLst>
        <pc:spChg chg="mod">
          <ac:chgData name="Chris Droessler" userId="625c3661-9d64-47fa-b83c-4b49393bd161" providerId="ADAL" clId="{802F1AF1-5980-C544-B793-CF3AD3D892E2}" dt="2020-02-11T15:20:40.015" v="68" actId="20577"/>
          <ac:spMkLst>
            <pc:docMk/>
            <pc:sldMk cId="937673895" sldId="273"/>
            <ac:spMk id="4" creationId="{B2780C92-466D-8646-B31A-8079CBAECF2D}"/>
          </ac:spMkLst>
        </pc:spChg>
      </pc:sldChg>
      <pc:sldChg chg="modSp">
        <pc:chgData name="Chris Droessler" userId="625c3661-9d64-47fa-b83c-4b49393bd161" providerId="ADAL" clId="{802F1AF1-5980-C544-B793-CF3AD3D892E2}" dt="2020-02-11T15:20:58.246" v="81" actId="20577"/>
        <pc:sldMkLst>
          <pc:docMk/>
          <pc:sldMk cId="333955365" sldId="274"/>
        </pc:sldMkLst>
        <pc:spChg chg="mod">
          <ac:chgData name="Chris Droessler" userId="625c3661-9d64-47fa-b83c-4b49393bd161" providerId="ADAL" clId="{802F1AF1-5980-C544-B793-CF3AD3D892E2}" dt="2020-02-11T15:20:58.246" v="81" actId="20577"/>
          <ac:spMkLst>
            <pc:docMk/>
            <pc:sldMk cId="333955365" sldId="274"/>
            <ac:spMk id="4" creationId="{3E3D6225-F023-9949-ADE3-F0F10F131530}"/>
          </ac:spMkLst>
        </pc:spChg>
      </pc:sldChg>
      <pc:sldChg chg="modSp">
        <pc:chgData name="Chris Droessler" userId="625c3661-9d64-47fa-b83c-4b49393bd161" providerId="ADAL" clId="{802F1AF1-5980-C544-B793-CF3AD3D892E2}" dt="2020-02-11T15:19:04.365" v="59" actId="20577"/>
        <pc:sldMkLst>
          <pc:docMk/>
          <pc:sldMk cId="2781844091" sldId="716"/>
        </pc:sldMkLst>
        <pc:spChg chg="mod">
          <ac:chgData name="Chris Droessler" userId="625c3661-9d64-47fa-b83c-4b49393bd161" providerId="ADAL" clId="{802F1AF1-5980-C544-B793-CF3AD3D892E2}" dt="2020-02-11T15:18:46.157" v="16" actId="20577"/>
          <ac:spMkLst>
            <pc:docMk/>
            <pc:sldMk cId="2781844091" sldId="716"/>
            <ac:spMk id="150" creationId="{00000000-0000-0000-0000-000000000000}"/>
          </ac:spMkLst>
        </pc:spChg>
        <pc:spChg chg="mod">
          <ac:chgData name="Chris Droessler" userId="625c3661-9d64-47fa-b83c-4b49393bd161" providerId="ADAL" clId="{802F1AF1-5980-C544-B793-CF3AD3D892E2}" dt="2020-02-11T15:18:54.269" v="40" actId="20577"/>
          <ac:spMkLst>
            <pc:docMk/>
            <pc:sldMk cId="2781844091" sldId="716"/>
            <ac:spMk id="152" creationId="{00000000-0000-0000-0000-000000000000}"/>
          </ac:spMkLst>
        </pc:spChg>
        <pc:spChg chg="mod">
          <ac:chgData name="Chris Droessler" userId="625c3661-9d64-47fa-b83c-4b49393bd161" providerId="ADAL" clId="{802F1AF1-5980-C544-B793-CF3AD3D892E2}" dt="2020-02-11T15:19:04.365" v="59" actId="20577"/>
          <ac:spMkLst>
            <pc:docMk/>
            <pc:sldMk cId="2781844091" sldId="716"/>
            <ac:spMk id="153" creationId="{00000000-0000-0000-0000-000000000000}"/>
          </ac:spMkLst>
        </pc:spChg>
      </pc:sldChg>
    </pc:docChg>
  </pc:docChgLst>
  <pc:docChgLst>
    <pc:chgData name="Chris Droessler" userId="625c3661-9d64-47fa-b83c-4b49393bd161" providerId="ADAL" clId="{70C8DD26-D119-AB4F-9449-B5392DD513B2}"/>
    <pc:docChg chg="custSel addSld delSld modSld sldOrd">
      <pc:chgData name="Chris Droessler" userId="625c3661-9d64-47fa-b83c-4b49393bd161" providerId="ADAL" clId="{70C8DD26-D119-AB4F-9449-B5392DD513B2}" dt="2020-03-10T12:23:50.902" v="725" actId="12"/>
      <pc:docMkLst>
        <pc:docMk/>
      </pc:docMkLst>
      <pc:sldChg chg="add">
        <pc:chgData name="Chris Droessler" userId="625c3661-9d64-47fa-b83c-4b49393bd161" providerId="ADAL" clId="{70C8DD26-D119-AB4F-9449-B5392DD513B2}" dt="2020-03-09T11:53:25.566" v="260"/>
        <pc:sldMkLst>
          <pc:docMk/>
          <pc:sldMk cId="3675590858" sldId="260"/>
        </pc:sldMkLst>
      </pc:sldChg>
      <pc:sldChg chg="del">
        <pc:chgData name="Chris Droessler" userId="625c3661-9d64-47fa-b83c-4b49393bd161" providerId="ADAL" clId="{70C8DD26-D119-AB4F-9449-B5392DD513B2}" dt="2020-03-09T11:53:21.508" v="256" actId="2696"/>
        <pc:sldMkLst>
          <pc:docMk/>
          <pc:sldMk cId="4278936860" sldId="260"/>
        </pc:sldMkLst>
      </pc:sldChg>
      <pc:sldChg chg="del">
        <pc:chgData name="Chris Droessler" userId="625c3661-9d64-47fa-b83c-4b49393bd161" providerId="ADAL" clId="{70C8DD26-D119-AB4F-9449-B5392DD513B2}" dt="2020-03-09T11:53:21.515" v="258" actId="2696"/>
        <pc:sldMkLst>
          <pc:docMk/>
          <pc:sldMk cId="3048565599" sldId="291"/>
        </pc:sldMkLst>
      </pc:sldChg>
      <pc:sldChg chg="add">
        <pc:chgData name="Chris Droessler" userId="625c3661-9d64-47fa-b83c-4b49393bd161" providerId="ADAL" clId="{70C8DD26-D119-AB4F-9449-B5392DD513B2}" dt="2020-03-09T11:53:25.566" v="260"/>
        <pc:sldMkLst>
          <pc:docMk/>
          <pc:sldMk cId="3877200339" sldId="291"/>
        </pc:sldMkLst>
      </pc:sldChg>
      <pc:sldChg chg="modSp">
        <pc:chgData name="Chris Droessler" userId="625c3661-9d64-47fa-b83c-4b49393bd161" providerId="ADAL" clId="{70C8DD26-D119-AB4F-9449-B5392DD513B2}" dt="2020-03-09T11:45:18.128" v="7" actId="20577"/>
        <pc:sldMkLst>
          <pc:docMk/>
          <pc:sldMk cId="971664512" sldId="534"/>
        </pc:sldMkLst>
        <pc:spChg chg="mod">
          <ac:chgData name="Chris Droessler" userId="625c3661-9d64-47fa-b83c-4b49393bd161" providerId="ADAL" clId="{70C8DD26-D119-AB4F-9449-B5392DD513B2}" dt="2020-03-09T11:45:18.128" v="7" actId="20577"/>
          <ac:spMkLst>
            <pc:docMk/>
            <pc:sldMk cId="971664512" sldId="534"/>
            <ac:spMk id="3" creationId="{00000000-0000-0000-0000-000000000000}"/>
          </ac:spMkLst>
        </pc:spChg>
      </pc:sldChg>
      <pc:sldChg chg="modSp">
        <pc:chgData name="Chris Droessler" userId="625c3661-9d64-47fa-b83c-4b49393bd161" providerId="ADAL" clId="{70C8DD26-D119-AB4F-9449-B5392DD513B2}" dt="2020-03-09T14:28:15.167" v="424" actId="20577"/>
        <pc:sldMkLst>
          <pc:docMk/>
          <pc:sldMk cId="2418671024" sldId="561"/>
        </pc:sldMkLst>
        <pc:spChg chg="mod">
          <ac:chgData name="Chris Droessler" userId="625c3661-9d64-47fa-b83c-4b49393bd161" providerId="ADAL" clId="{70C8DD26-D119-AB4F-9449-B5392DD513B2}" dt="2020-03-09T14:28:15.167" v="424" actId="20577"/>
          <ac:spMkLst>
            <pc:docMk/>
            <pc:sldMk cId="2418671024" sldId="561"/>
            <ac:spMk id="2" creationId="{E9498E27-4A46-4D9F-B919-4A6091A07762}"/>
          </ac:spMkLst>
        </pc:spChg>
      </pc:sldChg>
      <pc:sldChg chg="del">
        <pc:chgData name="Chris Droessler" userId="625c3661-9d64-47fa-b83c-4b49393bd161" providerId="ADAL" clId="{70C8DD26-D119-AB4F-9449-B5392DD513B2}" dt="2020-03-09T11:53:21.518" v="259" actId="2696"/>
        <pc:sldMkLst>
          <pc:docMk/>
          <pc:sldMk cId="2392971145" sldId="572"/>
        </pc:sldMkLst>
      </pc:sldChg>
      <pc:sldChg chg="modSp add">
        <pc:chgData name="Chris Droessler" userId="625c3661-9d64-47fa-b83c-4b49393bd161" providerId="ADAL" clId="{70C8DD26-D119-AB4F-9449-B5392DD513B2}" dt="2020-03-09T12:13:57.745" v="385" actId="20577"/>
        <pc:sldMkLst>
          <pc:docMk/>
          <pc:sldMk cId="3723859722" sldId="572"/>
        </pc:sldMkLst>
        <pc:spChg chg="mod">
          <ac:chgData name="Chris Droessler" userId="625c3661-9d64-47fa-b83c-4b49393bd161" providerId="ADAL" clId="{70C8DD26-D119-AB4F-9449-B5392DD513B2}" dt="2020-03-09T12:13:57.745" v="385" actId="20577"/>
          <ac:spMkLst>
            <pc:docMk/>
            <pc:sldMk cId="3723859722" sldId="572"/>
            <ac:spMk id="2" creationId="{70E7FB36-DF07-B44D-8D38-59F39D617117}"/>
          </ac:spMkLst>
        </pc:spChg>
      </pc:sldChg>
      <pc:sldChg chg="addSp delSp modSp add ord modTransition modNotesTx">
        <pc:chgData name="Chris Droessler" userId="625c3661-9d64-47fa-b83c-4b49393bd161" providerId="ADAL" clId="{70C8DD26-D119-AB4F-9449-B5392DD513B2}" dt="2020-03-09T12:11:25.522" v="377" actId="20577"/>
        <pc:sldMkLst>
          <pc:docMk/>
          <pc:sldMk cId="4094777397" sldId="613"/>
        </pc:sldMkLst>
        <pc:spChg chg="add del mod">
          <ac:chgData name="Chris Droessler" userId="625c3661-9d64-47fa-b83c-4b49393bd161" providerId="ADAL" clId="{70C8DD26-D119-AB4F-9449-B5392DD513B2}" dt="2020-03-09T12:10:45.211" v="373"/>
          <ac:spMkLst>
            <pc:docMk/>
            <pc:sldMk cId="4094777397" sldId="613"/>
            <ac:spMk id="4" creationId="{09FF65A9-6384-8D43-8CC6-C9E60C5718F8}"/>
          </ac:spMkLst>
        </pc:spChg>
        <pc:spChg chg="add del mod">
          <ac:chgData name="Chris Droessler" userId="625c3661-9d64-47fa-b83c-4b49393bd161" providerId="ADAL" clId="{70C8DD26-D119-AB4F-9449-B5392DD513B2}" dt="2020-03-09T12:10:45.211" v="373"/>
          <ac:spMkLst>
            <pc:docMk/>
            <pc:sldMk cId="4094777397" sldId="613"/>
            <ac:spMk id="6" creationId="{5165F2CD-C3EC-D44B-B718-1714B7C0D58B}"/>
          </ac:spMkLst>
        </pc:spChg>
        <pc:spChg chg="add del mod">
          <ac:chgData name="Chris Droessler" userId="625c3661-9d64-47fa-b83c-4b49393bd161" providerId="ADAL" clId="{70C8DD26-D119-AB4F-9449-B5392DD513B2}" dt="2020-03-09T12:10:46.058" v="374"/>
          <ac:spMkLst>
            <pc:docMk/>
            <pc:sldMk cId="4094777397" sldId="613"/>
            <ac:spMk id="7" creationId="{FDD127ED-A105-4C4F-8FCB-227EEEFB4521}"/>
          </ac:spMkLst>
        </pc:spChg>
        <pc:spChg chg="add del mod">
          <ac:chgData name="Chris Droessler" userId="625c3661-9d64-47fa-b83c-4b49393bd161" providerId="ADAL" clId="{70C8DD26-D119-AB4F-9449-B5392DD513B2}" dt="2020-03-09T12:10:46.058" v="374"/>
          <ac:spMkLst>
            <pc:docMk/>
            <pc:sldMk cId="4094777397" sldId="613"/>
            <ac:spMk id="8" creationId="{D5BDD5D1-C598-ED47-8E3D-9910DB76DB78}"/>
          </ac:spMkLst>
        </pc:spChg>
        <pc:spChg chg="add del mod">
          <ac:chgData name="Chris Droessler" userId="625c3661-9d64-47fa-b83c-4b49393bd161" providerId="ADAL" clId="{70C8DD26-D119-AB4F-9449-B5392DD513B2}" dt="2020-03-09T12:10:46.292" v="375"/>
          <ac:spMkLst>
            <pc:docMk/>
            <pc:sldMk cId="4094777397" sldId="613"/>
            <ac:spMk id="9" creationId="{54237838-4678-6A44-88DB-E1B1113857F7}"/>
          </ac:spMkLst>
        </pc:spChg>
        <pc:spChg chg="add del mod">
          <ac:chgData name="Chris Droessler" userId="625c3661-9d64-47fa-b83c-4b49393bd161" providerId="ADAL" clId="{70C8DD26-D119-AB4F-9449-B5392DD513B2}" dt="2020-03-09T12:10:46.292" v="375"/>
          <ac:spMkLst>
            <pc:docMk/>
            <pc:sldMk cId="4094777397" sldId="613"/>
            <ac:spMk id="10" creationId="{A19BB446-49B1-6E44-8E9E-A01148989C01}"/>
          </ac:spMkLst>
        </pc:spChg>
      </pc:sldChg>
      <pc:sldChg chg="del">
        <pc:chgData name="Chris Droessler" userId="625c3661-9d64-47fa-b83c-4b49393bd161" providerId="ADAL" clId="{70C8DD26-D119-AB4F-9449-B5392DD513B2}" dt="2020-03-09T14:28:46.167" v="427" actId="2696"/>
        <pc:sldMkLst>
          <pc:docMk/>
          <pc:sldMk cId="2042262642" sldId="634"/>
        </pc:sldMkLst>
      </pc:sldChg>
      <pc:sldChg chg="modSp">
        <pc:chgData name="Chris Droessler" userId="625c3661-9d64-47fa-b83c-4b49393bd161" providerId="ADAL" clId="{70C8DD26-D119-AB4F-9449-B5392DD513B2}" dt="2020-03-09T11:47:35.561" v="50" actId="20577"/>
        <pc:sldMkLst>
          <pc:docMk/>
          <pc:sldMk cId="3534465971" sldId="658"/>
        </pc:sldMkLst>
        <pc:spChg chg="mod">
          <ac:chgData name="Chris Droessler" userId="625c3661-9d64-47fa-b83c-4b49393bd161" providerId="ADAL" clId="{70C8DD26-D119-AB4F-9449-B5392DD513B2}" dt="2020-03-09T11:47:35.561" v="50" actId="20577"/>
          <ac:spMkLst>
            <pc:docMk/>
            <pc:sldMk cId="3534465971" sldId="658"/>
            <ac:spMk id="4" creationId="{00000000-0000-0000-0000-000000000000}"/>
          </ac:spMkLst>
        </pc:spChg>
      </pc:sldChg>
      <pc:sldChg chg="add">
        <pc:chgData name="Chris Droessler" userId="625c3661-9d64-47fa-b83c-4b49393bd161" providerId="ADAL" clId="{70C8DD26-D119-AB4F-9449-B5392DD513B2}" dt="2020-03-09T11:53:25.566" v="260"/>
        <pc:sldMkLst>
          <pc:docMk/>
          <pc:sldMk cId="2937617006" sldId="705"/>
        </pc:sldMkLst>
      </pc:sldChg>
      <pc:sldChg chg="del">
        <pc:chgData name="Chris Droessler" userId="625c3661-9d64-47fa-b83c-4b49393bd161" providerId="ADAL" clId="{70C8DD26-D119-AB4F-9449-B5392DD513B2}" dt="2020-03-09T11:53:21.505" v="255" actId="2696"/>
        <pc:sldMkLst>
          <pc:docMk/>
          <pc:sldMk cId="3121605373" sldId="705"/>
        </pc:sldMkLst>
      </pc:sldChg>
      <pc:sldChg chg="add">
        <pc:chgData name="Chris Droessler" userId="625c3661-9d64-47fa-b83c-4b49393bd161" providerId="ADAL" clId="{70C8DD26-D119-AB4F-9449-B5392DD513B2}" dt="2020-03-09T11:53:25.566" v="260"/>
        <pc:sldMkLst>
          <pc:docMk/>
          <pc:sldMk cId="1840807853" sldId="709"/>
        </pc:sldMkLst>
      </pc:sldChg>
      <pc:sldChg chg="del">
        <pc:chgData name="Chris Droessler" userId="625c3661-9d64-47fa-b83c-4b49393bd161" providerId="ADAL" clId="{70C8DD26-D119-AB4F-9449-B5392DD513B2}" dt="2020-03-09T11:53:21.512" v="257" actId="2696"/>
        <pc:sldMkLst>
          <pc:docMk/>
          <pc:sldMk cId="2484892678" sldId="709"/>
        </pc:sldMkLst>
      </pc:sldChg>
      <pc:sldChg chg="del">
        <pc:chgData name="Chris Droessler" userId="625c3661-9d64-47fa-b83c-4b49393bd161" providerId="ADAL" clId="{70C8DD26-D119-AB4F-9449-B5392DD513B2}" dt="2020-03-09T11:45:42.916" v="8" actId="2696"/>
        <pc:sldMkLst>
          <pc:docMk/>
          <pc:sldMk cId="726388215" sldId="711"/>
        </pc:sldMkLst>
      </pc:sldChg>
      <pc:sldChg chg="modSp add ord">
        <pc:chgData name="Chris Droessler" userId="625c3661-9d64-47fa-b83c-4b49393bd161" providerId="ADAL" clId="{70C8DD26-D119-AB4F-9449-B5392DD513B2}" dt="2020-03-10T12:18:49.110" v="704"/>
        <pc:sldMkLst>
          <pc:docMk/>
          <pc:sldMk cId="1251381908" sldId="718"/>
        </pc:sldMkLst>
        <pc:spChg chg="mod">
          <ac:chgData name="Chris Droessler" userId="625c3661-9d64-47fa-b83c-4b49393bd161" providerId="ADAL" clId="{70C8DD26-D119-AB4F-9449-B5392DD513B2}" dt="2020-03-09T11:47:39.075" v="51" actId="12"/>
          <ac:spMkLst>
            <pc:docMk/>
            <pc:sldMk cId="1251381908" sldId="718"/>
            <ac:spMk id="4" creationId="{00000000-0000-0000-0000-000000000000}"/>
          </ac:spMkLst>
        </pc:spChg>
      </pc:sldChg>
      <pc:sldChg chg="add">
        <pc:chgData name="Chris Droessler" userId="625c3661-9d64-47fa-b83c-4b49393bd161" providerId="ADAL" clId="{70C8DD26-D119-AB4F-9449-B5392DD513B2}" dt="2020-03-09T11:52:52.375" v="253"/>
        <pc:sldMkLst>
          <pc:docMk/>
          <pc:sldMk cId="2150733867" sldId="719"/>
        </pc:sldMkLst>
      </pc:sldChg>
      <pc:sldChg chg="add">
        <pc:chgData name="Chris Droessler" userId="625c3661-9d64-47fa-b83c-4b49393bd161" providerId="ADAL" clId="{70C8DD26-D119-AB4F-9449-B5392DD513B2}" dt="2020-03-09T11:52:59.374" v="254"/>
        <pc:sldMkLst>
          <pc:docMk/>
          <pc:sldMk cId="3614962491" sldId="720"/>
        </pc:sldMkLst>
      </pc:sldChg>
      <pc:sldChg chg="modSp add modNotesTx">
        <pc:chgData name="Chris Droessler" userId="625c3661-9d64-47fa-b83c-4b49393bd161" providerId="ADAL" clId="{70C8DD26-D119-AB4F-9449-B5392DD513B2}" dt="2020-03-10T12:05:34.581" v="526" actId="20577"/>
        <pc:sldMkLst>
          <pc:docMk/>
          <pc:sldMk cId="3139218337" sldId="721"/>
        </pc:sldMkLst>
        <pc:spChg chg="mod">
          <ac:chgData name="Chris Droessler" userId="625c3661-9d64-47fa-b83c-4b49393bd161" providerId="ADAL" clId="{70C8DD26-D119-AB4F-9449-B5392DD513B2}" dt="2020-03-10T12:03:34.413" v="464" actId="113"/>
          <ac:spMkLst>
            <pc:docMk/>
            <pc:sldMk cId="3139218337" sldId="721"/>
            <ac:spMk id="2" creationId="{9F09F1B7-FDAD-B64D-9F1D-6BD08418E49C}"/>
          </ac:spMkLst>
        </pc:spChg>
        <pc:spChg chg="mod">
          <ac:chgData name="Chris Droessler" userId="625c3661-9d64-47fa-b83c-4b49393bd161" providerId="ADAL" clId="{70C8DD26-D119-AB4F-9449-B5392DD513B2}" dt="2020-03-10T12:00:20.161" v="459" actId="20577"/>
          <ac:spMkLst>
            <pc:docMk/>
            <pc:sldMk cId="3139218337" sldId="721"/>
            <ac:spMk id="3" creationId="{33417D5D-6C31-B145-8C5D-85E5D26AAD89}"/>
          </ac:spMkLst>
        </pc:spChg>
      </pc:sldChg>
      <pc:sldChg chg="add">
        <pc:chgData name="Chris Droessler" userId="625c3661-9d64-47fa-b83c-4b49393bd161" providerId="ADAL" clId="{70C8DD26-D119-AB4F-9449-B5392DD513B2}" dt="2020-03-09T11:53:31.996" v="262"/>
        <pc:sldMkLst>
          <pc:docMk/>
          <pc:sldMk cId="718287140" sldId="722"/>
        </pc:sldMkLst>
      </pc:sldChg>
      <pc:sldChg chg="add">
        <pc:chgData name="Chris Droessler" userId="625c3661-9d64-47fa-b83c-4b49393bd161" providerId="ADAL" clId="{70C8DD26-D119-AB4F-9449-B5392DD513B2}" dt="2020-03-09T11:53:32.365" v="263"/>
        <pc:sldMkLst>
          <pc:docMk/>
          <pc:sldMk cId="1740528722" sldId="723"/>
        </pc:sldMkLst>
      </pc:sldChg>
      <pc:sldChg chg="addSp modSp add modTransition modNotesTx">
        <pc:chgData name="Chris Droessler" userId="625c3661-9d64-47fa-b83c-4b49393bd161" providerId="ADAL" clId="{70C8DD26-D119-AB4F-9449-B5392DD513B2}" dt="2020-03-09T12:11:02.506" v="376" actId="113"/>
        <pc:sldMkLst>
          <pc:docMk/>
          <pc:sldMk cId="212616842" sldId="744"/>
        </pc:sldMkLst>
        <pc:spChg chg="mod">
          <ac:chgData name="Chris Droessler" userId="625c3661-9d64-47fa-b83c-4b49393bd161" providerId="ADAL" clId="{70C8DD26-D119-AB4F-9449-B5392DD513B2}" dt="2020-03-09T11:56:15.792" v="277" actId="20577"/>
          <ac:spMkLst>
            <pc:docMk/>
            <pc:sldMk cId="212616842" sldId="744"/>
            <ac:spMk id="2" creationId="{00000000-0000-0000-0000-000000000000}"/>
          </ac:spMkLst>
        </pc:spChg>
        <pc:spChg chg="mod">
          <ac:chgData name="Chris Droessler" userId="625c3661-9d64-47fa-b83c-4b49393bd161" providerId="ADAL" clId="{70C8DD26-D119-AB4F-9449-B5392DD513B2}" dt="2020-03-09T12:11:02.506" v="376" actId="113"/>
          <ac:spMkLst>
            <pc:docMk/>
            <pc:sldMk cId="212616842" sldId="744"/>
            <ac:spMk id="3" creationId="{00000000-0000-0000-0000-000000000000}"/>
          </ac:spMkLst>
        </pc:spChg>
        <pc:picChg chg="add mod">
          <ac:chgData name="Chris Droessler" userId="625c3661-9d64-47fa-b83c-4b49393bd161" providerId="ADAL" clId="{70C8DD26-D119-AB4F-9449-B5392DD513B2}" dt="2020-03-09T11:59:51.409" v="352" actId="1076"/>
          <ac:picMkLst>
            <pc:docMk/>
            <pc:sldMk cId="212616842" sldId="744"/>
            <ac:picMk id="1026" creationId="{9CE76B06-2086-9C44-9E10-93E5971760EF}"/>
          </ac:picMkLst>
        </pc:picChg>
        <pc:picChg chg="add mod">
          <ac:chgData name="Chris Droessler" userId="625c3661-9d64-47fa-b83c-4b49393bd161" providerId="ADAL" clId="{70C8DD26-D119-AB4F-9449-B5392DD513B2}" dt="2020-03-09T11:59:02.929" v="349" actId="14100"/>
          <ac:picMkLst>
            <pc:docMk/>
            <pc:sldMk cId="212616842" sldId="744"/>
            <ac:picMk id="1028" creationId="{957AF612-5466-4E4F-A565-706AC0009002}"/>
          </ac:picMkLst>
        </pc:picChg>
        <pc:picChg chg="add mod">
          <ac:chgData name="Chris Droessler" userId="625c3661-9d64-47fa-b83c-4b49393bd161" providerId="ADAL" clId="{70C8DD26-D119-AB4F-9449-B5392DD513B2}" dt="2020-03-09T11:59:54.439" v="354" actId="1076"/>
          <ac:picMkLst>
            <pc:docMk/>
            <pc:sldMk cId="212616842" sldId="744"/>
            <ac:picMk id="1030" creationId="{AB1F9AE0-B040-1F40-9F30-36F586FB5722}"/>
          </ac:picMkLst>
        </pc:picChg>
      </pc:sldChg>
      <pc:sldChg chg="delSp modSp add">
        <pc:chgData name="Chris Droessler" userId="625c3661-9d64-47fa-b83c-4b49393bd161" providerId="ADAL" clId="{70C8DD26-D119-AB4F-9449-B5392DD513B2}" dt="2020-03-09T12:09:16.047" v="370"/>
        <pc:sldMkLst>
          <pc:docMk/>
          <pc:sldMk cId="3010198862" sldId="745"/>
        </pc:sldMkLst>
        <pc:spChg chg="mod">
          <ac:chgData name="Chris Droessler" userId="625c3661-9d64-47fa-b83c-4b49393bd161" providerId="ADAL" clId="{70C8DD26-D119-AB4F-9449-B5392DD513B2}" dt="2020-03-09T12:09:07.184" v="369" actId="20577"/>
          <ac:spMkLst>
            <pc:docMk/>
            <pc:sldMk cId="3010198862" sldId="745"/>
            <ac:spMk id="2" creationId="{00000000-0000-0000-0000-000000000000}"/>
          </ac:spMkLst>
        </pc:spChg>
        <pc:spChg chg="mod">
          <ac:chgData name="Chris Droessler" userId="625c3661-9d64-47fa-b83c-4b49393bd161" providerId="ADAL" clId="{70C8DD26-D119-AB4F-9449-B5392DD513B2}" dt="2020-03-09T12:09:16.047" v="370"/>
          <ac:spMkLst>
            <pc:docMk/>
            <pc:sldMk cId="3010198862" sldId="745"/>
            <ac:spMk id="3" creationId="{00000000-0000-0000-0000-000000000000}"/>
          </ac:spMkLst>
        </pc:spChg>
        <pc:picChg chg="del">
          <ac:chgData name="Chris Droessler" userId="625c3661-9d64-47fa-b83c-4b49393bd161" providerId="ADAL" clId="{70C8DD26-D119-AB4F-9449-B5392DD513B2}" dt="2020-03-09T12:08:58.057" v="356" actId="478"/>
          <ac:picMkLst>
            <pc:docMk/>
            <pc:sldMk cId="3010198862" sldId="745"/>
            <ac:picMk id="1028" creationId="{957AF612-5466-4E4F-A565-706AC0009002}"/>
          </ac:picMkLst>
        </pc:picChg>
      </pc:sldChg>
      <pc:sldChg chg="modSp add">
        <pc:chgData name="Chris Droessler" userId="625c3661-9d64-47fa-b83c-4b49393bd161" providerId="ADAL" clId="{70C8DD26-D119-AB4F-9449-B5392DD513B2}" dt="2020-03-09T14:28:12.008" v="423" actId="12"/>
        <pc:sldMkLst>
          <pc:docMk/>
          <pc:sldMk cId="332046233" sldId="746"/>
        </pc:sldMkLst>
        <pc:spChg chg="mod">
          <ac:chgData name="Chris Droessler" userId="625c3661-9d64-47fa-b83c-4b49393bd161" providerId="ADAL" clId="{70C8DD26-D119-AB4F-9449-B5392DD513B2}" dt="2020-03-09T14:28:12.008" v="423" actId="12"/>
          <ac:spMkLst>
            <pc:docMk/>
            <pc:sldMk cId="332046233" sldId="746"/>
            <ac:spMk id="2" creationId="{E9498E27-4A46-4D9F-B919-4A6091A07762}"/>
          </ac:spMkLst>
        </pc:spChg>
      </pc:sldChg>
      <pc:sldChg chg="add">
        <pc:chgData name="Chris Droessler" userId="625c3661-9d64-47fa-b83c-4b49393bd161" providerId="ADAL" clId="{70C8DD26-D119-AB4F-9449-B5392DD513B2}" dt="2020-03-09T14:28:37.172" v="425"/>
        <pc:sldMkLst>
          <pc:docMk/>
          <pc:sldMk cId="2102995628" sldId="747"/>
        </pc:sldMkLst>
      </pc:sldChg>
      <pc:sldChg chg="add">
        <pc:chgData name="Chris Droessler" userId="625c3661-9d64-47fa-b83c-4b49393bd161" providerId="ADAL" clId="{70C8DD26-D119-AB4F-9449-B5392DD513B2}" dt="2020-03-09T14:28:37.435" v="426"/>
        <pc:sldMkLst>
          <pc:docMk/>
          <pc:sldMk cId="1093857829" sldId="748"/>
        </pc:sldMkLst>
      </pc:sldChg>
      <pc:sldChg chg="addSp delSp modSp add modNotesTx">
        <pc:chgData name="Chris Droessler" userId="625c3661-9d64-47fa-b83c-4b49393bd161" providerId="ADAL" clId="{70C8DD26-D119-AB4F-9449-B5392DD513B2}" dt="2020-03-10T12:10:34.469" v="604" actId="478"/>
        <pc:sldMkLst>
          <pc:docMk/>
          <pc:sldMk cId="250761551" sldId="749"/>
        </pc:sldMkLst>
        <pc:spChg chg="mod">
          <ac:chgData name="Chris Droessler" userId="625c3661-9d64-47fa-b83c-4b49393bd161" providerId="ADAL" clId="{70C8DD26-D119-AB4F-9449-B5392DD513B2}" dt="2020-03-10T12:06:27.197" v="545" actId="20577"/>
          <ac:spMkLst>
            <pc:docMk/>
            <pc:sldMk cId="250761551" sldId="749"/>
            <ac:spMk id="2" creationId="{00000000-0000-0000-0000-000000000000}"/>
          </ac:spMkLst>
        </pc:spChg>
        <pc:spChg chg="mod">
          <ac:chgData name="Chris Droessler" userId="625c3661-9d64-47fa-b83c-4b49393bd161" providerId="ADAL" clId="{70C8DD26-D119-AB4F-9449-B5392DD513B2}" dt="2020-03-10T12:07:04.014" v="591" actId="20577"/>
          <ac:spMkLst>
            <pc:docMk/>
            <pc:sldMk cId="250761551" sldId="749"/>
            <ac:spMk id="3" creationId="{00000000-0000-0000-0000-000000000000}"/>
          </ac:spMkLst>
        </pc:spChg>
        <pc:spChg chg="add del mod">
          <ac:chgData name="Chris Droessler" userId="625c3661-9d64-47fa-b83c-4b49393bd161" providerId="ADAL" clId="{70C8DD26-D119-AB4F-9449-B5392DD513B2}" dt="2020-03-10T12:10:34.469" v="604" actId="478"/>
          <ac:spMkLst>
            <pc:docMk/>
            <pc:sldMk cId="250761551" sldId="749"/>
            <ac:spMk id="4" creationId="{38E8015B-7898-B44E-B5DF-2E2D94B27CF6}"/>
          </ac:spMkLst>
        </pc:spChg>
        <pc:spChg chg="add del mod">
          <ac:chgData name="Chris Droessler" userId="625c3661-9d64-47fa-b83c-4b49393bd161" providerId="ADAL" clId="{70C8DD26-D119-AB4F-9449-B5392DD513B2}" dt="2020-03-10T12:09:50.828" v="599" actId="478"/>
          <ac:spMkLst>
            <pc:docMk/>
            <pc:sldMk cId="250761551" sldId="749"/>
            <ac:spMk id="6" creationId="{C3F16E76-F7AA-A043-9049-670C777622DF}"/>
          </ac:spMkLst>
        </pc:spChg>
        <pc:picChg chg="del">
          <ac:chgData name="Chris Droessler" userId="625c3661-9d64-47fa-b83c-4b49393bd161" providerId="ADAL" clId="{70C8DD26-D119-AB4F-9449-B5392DD513B2}" dt="2020-03-10T12:06:19.788" v="528" actId="478"/>
          <ac:picMkLst>
            <pc:docMk/>
            <pc:sldMk cId="250761551" sldId="749"/>
            <ac:picMk id="5" creationId="{87959093-2605-0B45-9EEC-29D8B0619713}"/>
          </ac:picMkLst>
        </pc:picChg>
        <pc:picChg chg="add del mod">
          <ac:chgData name="Chris Droessler" userId="625c3661-9d64-47fa-b83c-4b49393bd161" providerId="ADAL" clId="{70C8DD26-D119-AB4F-9449-B5392DD513B2}" dt="2020-03-10T12:09:46.741" v="597" actId="478"/>
          <ac:picMkLst>
            <pc:docMk/>
            <pc:sldMk cId="250761551" sldId="749"/>
            <ac:picMk id="1026" creationId="{EDE66B35-EDE6-5542-8A61-0B7510DB05E2}"/>
          </ac:picMkLst>
        </pc:picChg>
        <pc:picChg chg="add mod">
          <ac:chgData name="Chris Droessler" userId="625c3661-9d64-47fa-b83c-4b49393bd161" providerId="ADAL" clId="{70C8DD26-D119-AB4F-9449-B5392DD513B2}" dt="2020-03-10T12:09:59.804" v="602" actId="1076"/>
          <ac:picMkLst>
            <pc:docMk/>
            <pc:sldMk cId="250761551" sldId="749"/>
            <ac:picMk id="1028" creationId="{CEE9EBE5-CDDC-244D-A294-869AB52BDBAE}"/>
          </ac:picMkLst>
        </pc:picChg>
      </pc:sldChg>
      <pc:sldChg chg="addSp delSp modSp add modNotesTx">
        <pc:chgData name="Chris Droessler" userId="625c3661-9d64-47fa-b83c-4b49393bd161" providerId="ADAL" clId="{70C8DD26-D119-AB4F-9449-B5392DD513B2}" dt="2020-03-10T12:14:03.708" v="680" actId="1076"/>
        <pc:sldMkLst>
          <pc:docMk/>
          <pc:sldMk cId="2635008677" sldId="750"/>
        </pc:sldMkLst>
        <pc:spChg chg="mod">
          <ac:chgData name="Chris Droessler" userId="625c3661-9d64-47fa-b83c-4b49393bd161" providerId="ADAL" clId="{70C8DD26-D119-AB4F-9449-B5392DD513B2}" dt="2020-03-10T12:11:17.933" v="620" actId="20577"/>
          <ac:spMkLst>
            <pc:docMk/>
            <pc:sldMk cId="2635008677" sldId="750"/>
            <ac:spMk id="2" creationId="{00000000-0000-0000-0000-000000000000}"/>
          </ac:spMkLst>
        </pc:spChg>
        <pc:spChg chg="mod">
          <ac:chgData name="Chris Droessler" userId="625c3661-9d64-47fa-b83c-4b49393bd161" providerId="ADAL" clId="{70C8DD26-D119-AB4F-9449-B5392DD513B2}" dt="2020-03-10T12:12:48.525" v="665" actId="20577"/>
          <ac:spMkLst>
            <pc:docMk/>
            <pc:sldMk cId="2635008677" sldId="750"/>
            <ac:spMk id="3" creationId="{00000000-0000-0000-0000-000000000000}"/>
          </ac:spMkLst>
        </pc:spChg>
        <pc:spChg chg="add del mod">
          <ac:chgData name="Chris Droessler" userId="625c3661-9d64-47fa-b83c-4b49393bd161" providerId="ADAL" clId="{70C8DD26-D119-AB4F-9449-B5392DD513B2}" dt="2020-03-10T12:11:55.212" v="635" actId="478"/>
          <ac:spMkLst>
            <pc:docMk/>
            <pc:sldMk cId="2635008677" sldId="750"/>
            <ac:spMk id="4" creationId="{B3D5E73A-4B64-2C47-B0E5-49B64F5AEC81}"/>
          </ac:spMkLst>
        </pc:spChg>
        <pc:picChg chg="del">
          <ac:chgData name="Chris Droessler" userId="625c3661-9d64-47fa-b83c-4b49393bd161" providerId="ADAL" clId="{70C8DD26-D119-AB4F-9449-B5392DD513B2}" dt="2020-03-10T12:10:49.876" v="607" actId="478"/>
          <ac:picMkLst>
            <pc:docMk/>
            <pc:sldMk cId="2635008677" sldId="750"/>
            <ac:picMk id="1028" creationId="{CEE9EBE5-CDDC-244D-A294-869AB52BDBAE}"/>
          </ac:picMkLst>
        </pc:picChg>
        <pc:picChg chg="add mod">
          <ac:chgData name="Chris Droessler" userId="625c3661-9d64-47fa-b83c-4b49393bd161" providerId="ADAL" clId="{70C8DD26-D119-AB4F-9449-B5392DD513B2}" dt="2020-03-10T12:14:03.708" v="680" actId="1076"/>
          <ac:picMkLst>
            <pc:docMk/>
            <pc:sldMk cId="2635008677" sldId="750"/>
            <ac:picMk id="2050" creationId="{579368CD-5345-DD49-ADE8-5C8664E5E982}"/>
          </ac:picMkLst>
        </pc:picChg>
      </pc:sldChg>
      <pc:sldChg chg="modSp add">
        <pc:chgData name="Chris Droessler" userId="625c3661-9d64-47fa-b83c-4b49393bd161" providerId="ADAL" clId="{70C8DD26-D119-AB4F-9449-B5392DD513B2}" dt="2020-03-10T12:16:37.893" v="703" actId="20577"/>
        <pc:sldMkLst>
          <pc:docMk/>
          <pc:sldMk cId="575024193" sldId="751"/>
        </pc:sldMkLst>
        <pc:spChg chg="mod">
          <ac:chgData name="Chris Droessler" userId="625c3661-9d64-47fa-b83c-4b49393bd161" providerId="ADAL" clId="{70C8DD26-D119-AB4F-9449-B5392DD513B2}" dt="2020-03-10T12:16:37.893" v="703" actId="20577"/>
          <ac:spMkLst>
            <pc:docMk/>
            <pc:sldMk cId="575024193" sldId="751"/>
            <ac:spMk id="3" creationId="{00000000-0000-0000-0000-000000000000}"/>
          </ac:spMkLst>
        </pc:spChg>
      </pc:sldChg>
      <pc:sldChg chg="modSp add modNotesTx">
        <pc:chgData name="Chris Droessler" userId="625c3661-9d64-47fa-b83c-4b49393bd161" providerId="ADAL" clId="{70C8DD26-D119-AB4F-9449-B5392DD513B2}" dt="2020-03-10T12:22:57.414" v="715" actId="20577"/>
        <pc:sldMkLst>
          <pc:docMk/>
          <pc:sldMk cId="3078072871" sldId="752"/>
        </pc:sldMkLst>
        <pc:spChg chg="mod">
          <ac:chgData name="Chris Droessler" userId="625c3661-9d64-47fa-b83c-4b49393bd161" providerId="ADAL" clId="{70C8DD26-D119-AB4F-9449-B5392DD513B2}" dt="2020-03-10T12:22:50.791" v="714" actId="113"/>
          <ac:spMkLst>
            <pc:docMk/>
            <pc:sldMk cId="3078072871" sldId="752"/>
            <ac:spMk id="2" creationId="{9F09F1B7-FDAD-B64D-9F1D-6BD08418E49C}"/>
          </ac:spMkLst>
        </pc:spChg>
      </pc:sldChg>
      <pc:sldChg chg="modSp add">
        <pc:chgData name="Chris Droessler" userId="625c3661-9d64-47fa-b83c-4b49393bd161" providerId="ADAL" clId="{70C8DD26-D119-AB4F-9449-B5392DD513B2}" dt="2020-03-10T12:23:26.846" v="720" actId="12"/>
        <pc:sldMkLst>
          <pc:docMk/>
          <pc:sldMk cId="57546599" sldId="753"/>
        </pc:sldMkLst>
        <pc:spChg chg="mod">
          <ac:chgData name="Chris Droessler" userId="625c3661-9d64-47fa-b83c-4b49393bd161" providerId="ADAL" clId="{70C8DD26-D119-AB4F-9449-B5392DD513B2}" dt="2020-03-10T12:23:26.846" v="720" actId="12"/>
          <ac:spMkLst>
            <pc:docMk/>
            <pc:sldMk cId="57546599" sldId="753"/>
            <ac:spMk id="2" creationId="{9F09F1B7-FDAD-B64D-9F1D-6BD08418E49C}"/>
          </ac:spMkLst>
        </pc:spChg>
      </pc:sldChg>
      <pc:sldChg chg="modSp add">
        <pc:chgData name="Chris Droessler" userId="625c3661-9d64-47fa-b83c-4b49393bd161" providerId="ADAL" clId="{70C8DD26-D119-AB4F-9449-B5392DD513B2}" dt="2020-03-10T12:23:50.902" v="725" actId="12"/>
        <pc:sldMkLst>
          <pc:docMk/>
          <pc:sldMk cId="2116330429" sldId="754"/>
        </pc:sldMkLst>
        <pc:spChg chg="mod">
          <ac:chgData name="Chris Droessler" userId="625c3661-9d64-47fa-b83c-4b49393bd161" providerId="ADAL" clId="{70C8DD26-D119-AB4F-9449-B5392DD513B2}" dt="2020-03-10T12:23:50.902" v="725" actId="12"/>
          <ac:spMkLst>
            <pc:docMk/>
            <pc:sldMk cId="2116330429" sldId="754"/>
            <ac:spMk id="2" creationId="{9F09F1B7-FDAD-B64D-9F1D-6BD08418E49C}"/>
          </ac:spMkLst>
        </pc:spChg>
      </pc:sldChg>
    </pc:docChg>
  </pc:docChgLst>
  <pc:docChgLst>
    <pc:chgData name="Chris Droessler" userId="625c3661-9d64-47fa-b83c-4b49393bd161" providerId="ADAL" clId="{9F66A07C-42E3-D34A-AA86-CDC0EF5582F9}"/>
    <pc:docChg chg="undo custSel addSld delSld modSld sldOrd modMainMaster">
      <pc:chgData name="Chris Droessler" userId="625c3661-9d64-47fa-b83c-4b49393bd161" providerId="ADAL" clId="{9F66A07C-42E3-D34A-AA86-CDC0EF5582F9}" dt="2020-01-13T17:14:15.489" v="1169" actId="20577"/>
      <pc:docMkLst>
        <pc:docMk/>
      </pc:docMkLst>
      <pc:sldChg chg="modSp del">
        <pc:chgData name="Chris Droessler" userId="625c3661-9d64-47fa-b83c-4b49393bd161" providerId="ADAL" clId="{9F66A07C-42E3-D34A-AA86-CDC0EF5582F9}" dt="2020-01-09T17:06:18.179" v="413" actId="2696"/>
        <pc:sldMkLst>
          <pc:docMk/>
          <pc:sldMk cId="2378976308" sldId="256"/>
        </pc:sldMkLst>
        <pc:spChg chg="mod">
          <ac:chgData name="Chris Droessler" userId="625c3661-9d64-47fa-b83c-4b49393bd161" providerId="ADAL" clId="{9F66A07C-42E3-D34A-AA86-CDC0EF5582F9}" dt="2020-01-09T16:33:41.265" v="0"/>
          <ac:spMkLst>
            <pc:docMk/>
            <pc:sldMk cId="2378976308" sldId="256"/>
            <ac:spMk id="129" creationId="{00000000-0000-0000-0000-000000000000}"/>
          </ac:spMkLst>
        </pc:spChg>
      </pc:sldChg>
      <pc:sldChg chg="modSp">
        <pc:chgData name="Chris Droessler" userId="625c3661-9d64-47fa-b83c-4b49393bd161" providerId="ADAL" clId="{9F66A07C-42E3-D34A-AA86-CDC0EF5582F9}" dt="2020-01-09T16:52:28.162" v="161" actId="403"/>
        <pc:sldMkLst>
          <pc:docMk/>
          <pc:sldMk cId="4118415113" sldId="257"/>
        </pc:sldMkLst>
        <pc:spChg chg="mod">
          <ac:chgData name="Chris Droessler" userId="625c3661-9d64-47fa-b83c-4b49393bd161" providerId="ADAL" clId="{9F66A07C-42E3-D34A-AA86-CDC0EF5582F9}" dt="2020-01-09T16:52:28.162" v="161" actId="403"/>
          <ac:spMkLst>
            <pc:docMk/>
            <pc:sldMk cId="4118415113" sldId="257"/>
            <ac:spMk id="123" creationId="{00000000-0000-0000-0000-000000000000}"/>
          </ac:spMkLst>
        </pc:spChg>
      </pc:sldChg>
      <pc:sldChg chg="addSp delSp modSp add modTransition modNotesTx">
        <pc:chgData name="Chris Droessler" userId="625c3661-9d64-47fa-b83c-4b49393bd161" providerId="ADAL" clId="{9F66A07C-42E3-D34A-AA86-CDC0EF5582F9}" dt="2020-01-13T16:42:59.602" v="910" actId="20577"/>
        <pc:sldMkLst>
          <pc:docMk/>
          <pc:sldMk cId="467587892" sldId="259"/>
        </pc:sldMkLst>
        <pc:spChg chg="add del mod">
          <ac:chgData name="Chris Droessler" userId="625c3661-9d64-47fa-b83c-4b49393bd161" providerId="ADAL" clId="{9F66A07C-42E3-D34A-AA86-CDC0EF5582F9}" dt="2020-01-09T16:52:36.497" v="162"/>
          <ac:spMkLst>
            <pc:docMk/>
            <pc:sldMk cId="467587892" sldId="259"/>
            <ac:spMk id="2" creationId="{B0FF81A9-F0E8-B142-AA66-29118743AA49}"/>
          </ac:spMkLst>
        </pc:spChg>
        <pc:spChg chg="add del mod">
          <ac:chgData name="Chris Droessler" userId="625c3661-9d64-47fa-b83c-4b49393bd161" providerId="ADAL" clId="{9F66A07C-42E3-D34A-AA86-CDC0EF5582F9}" dt="2020-01-09T16:52:36.497" v="162"/>
          <ac:spMkLst>
            <pc:docMk/>
            <pc:sldMk cId="467587892" sldId="259"/>
            <ac:spMk id="3" creationId="{0BC2131F-1C4D-C24F-BA73-F3D683D25C74}"/>
          </ac:spMkLst>
        </pc:spChg>
        <pc:spChg chg="add del mod">
          <ac:chgData name="Chris Droessler" userId="625c3661-9d64-47fa-b83c-4b49393bd161" providerId="ADAL" clId="{9F66A07C-42E3-D34A-AA86-CDC0EF5582F9}" dt="2020-01-09T16:52:37.265" v="163"/>
          <ac:spMkLst>
            <pc:docMk/>
            <pc:sldMk cId="467587892" sldId="259"/>
            <ac:spMk id="4" creationId="{3E809044-84B1-6746-AB4E-44F5482FB260}"/>
          </ac:spMkLst>
        </pc:spChg>
        <pc:spChg chg="add del mod">
          <ac:chgData name="Chris Droessler" userId="625c3661-9d64-47fa-b83c-4b49393bd161" providerId="ADAL" clId="{9F66A07C-42E3-D34A-AA86-CDC0EF5582F9}" dt="2020-01-09T16:52:37.265" v="163"/>
          <ac:spMkLst>
            <pc:docMk/>
            <pc:sldMk cId="467587892" sldId="259"/>
            <ac:spMk id="5" creationId="{3333DAE6-4475-F344-8542-88043C433AD0}"/>
          </ac:spMkLst>
        </pc:spChg>
        <pc:spChg chg="add del mod">
          <ac:chgData name="Chris Droessler" userId="625c3661-9d64-47fa-b83c-4b49393bd161" providerId="ADAL" clId="{9F66A07C-42E3-D34A-AA86-CDC0EF5582F9}" dt="2020-01-09T16:52:37.489" v="164"/>
          <ac:spMkLst>
            <pc:docMk/>
            <pc:sldMk cId="467587892" sldId="259"/>
            <ac:spMk id="6" creationId="{8EA25AF4-C7CD-6B40-A7A3-1DCFBE45E0FB}"/>
          </ac:spMkLst>
        </pc:spChg>
        <pc:spChg chg="add del mod">
          <ac:chgData name="Chris Droessler" userId="625c3661-9d64-47fa-b83c-4b49393bd161" providerId="ADAL" clId="{9F66A07C-42E3-D34A-AA86-CDC0EF5582F9}" dt="2020-01-09T16:52:37.489" v="164"/>
          <ac:spMkLst>
            <pc:docMk/>
            <pc:sldMk cId="467587892" sldId="259"/>
            <ac:spMk id="7" creationId="{A97877CA-AEE8-1C47-8861-6F36C55D28E3}"/>
          </ac:spMkLst>
        </pc:spChg>
        <pc:spChg chg="mod">
          <ac:chgData name="Chris Droessler" userId="625c3661-9d64-47fa-b83c-4b49393bd161" providerId="ADAL" clId="{9F66A07C-42E3-D34A-AA86-CDC0EF5582F9}" dt="2020-01-13T16:42:59.602" v="910" actId="20577"/>
          <ac:spMkLst>
            <pc:docMk/>
            <pc:sldMk cId="467587892" sldId="259"/>
            <ac:spMk id="158" creationId="{00000000-0000-0000-0000-000000000000}"/>
          </ac:spMkLst>
        </pc:spChg>
        <pc:spChg chg="mod">
          <ac:chgData name="Chris Droessler" userId="625c3661-9d64-47fa-b83c-4b49393bd161" providerId="ADAL" clId="{9F66A07C-42E3-D34A-AA86-CDC0EF5582F9}" dt="2020-01-09T16:37:31.783" v="28"/>
          <ac:spMkLst>
            <pc:docMk/>
            <pc:sldMk cId="467587892" sldId="259"/>
            <ac:spMk id="159" creationId="{00000000-0000-0000-0000-000000000000}"/>
          </ac:spMkLst>
        </pc:spChg>
      </pc:sldChg>
      <pc:sldChg chg="addSp delSp modSp add modTransition">
        <pc:chgData name="Chris Droessler" userId="625c3661-9d64-47fa-b83c-4b49393bd161" providerId="ADAL" clId="{9F66A07C-42E3-D34A-AA86-CDC0EF5582F9}" dt="2020-01-10T14:14:15.533" v="659" actId="20577"/>
        <pc:sldMkLst>
          <pc:docMk/>
          <pc:sldMk cId="4278936860" sldId="260"/>
        </pc:sldMkLst>
        <pc:spChg chg="mod">
          <ac:chgData name="Chris Droessler" userId="625c3661-9d64-47fa-b83c-4b49393bd161" providerId="ADAL" clId="{9F66A07C-42E3-D34A-AA86-CDC0EF5582F9}" dt="2020-01-09T17:08:27.973" v="434" actId="20577"/>
          <ac:spMkLst>
            <pc:docMk/>
            <pc:sldMk cId="4278936860" sldId="260"/>
            <ac:spMk id="2" creationId="{4790E6F2-0BAF-6A44-87D4-23A2382430C0}"/>
          </ac:spMkLst>
        </pc:spChg>
        <pc:spChg chg="mod">
          <ac:chgData name="Chris Droessler" userId="625c3661-9d64-47fa-b83c-4b49393bd161" providerId="ADAL" clId="{9F66A07C-42E3-D34A-AA86-CDC0EF5582F9}" dt="2020-01-10T14:14:15.533" v="659" actId="20577"/>
          <ac:spMkLst>
            <pc:docMk/>
            <pc:sldMk cId="4278936860" sldId="260"/>
            <ac:spMk id="3" creationId="{420FD414-E693-9242-9A7C-AEF4082D6A0C}"/>
          </ac:spMkLst>
        </pc:spChg>
        <pc:spChg chg="add del mod">
          <ac:chgData name="Chris Droessler" userId="625c3661-9d64-47fa-b83c-4b49393bd161" providerId="ADAL" clId="{9F66A07C-42E3-D34A-AA86-CDC0EF5582F9}" dt="2020-01-09T17:03:41.853" v="393"/>
          <ac:spMkLst>
            <pc:docMk/>
            <pc:sldMk cId="4278936860" sldId="260"/>
            <ac:spMk id="4" creationId="{3BB87DB2-07C7-2249-94E0-A2A27A7E0D1A}"/>
          </ac:spMkLst>
        </pc:spChg>
        <pc:spChg chg="add del mod">
          <ac:chgData name="Chris Droessler" userId="625c3661-9d64-47fa-b83c-4b49393bd161" providerId="ADAL" clId="{9F66A07C-42E3-D34A-AA86-CDC0EF5582F9}" dt="2020-01-09T17:03:41.853" v="393"/>
          <ac:spMkLst>
            <pc:docMk/>
            <pc:sldMk cId="4278936860" sldId="260"/>
            <ac:spMk id="5" creationId="{B46E0130-F5B3-804A-91A9-9F7B5DF46F53}"/>
          </ac:spMkLst>
        </pc:spChg>
      </pc:sldChg>
      <pc:sldChg chg="modSp del">
        <pc:chgData name="Chris Droessler" userId="625c3661-9d64-47fa-b83c-4b49393bd161" providerId="ADAL" clId="{9F66A07C-42E3-D34A-AA86-CDC0EF5582F9}" dt="2020-01-09T17:06:18.199" v="418" actId="2696"/>
        <pc:sldMkLst>
          <pc:docMk/>
          <pc:sldMk cId="1133732581" sldId="261"/>
        </pc:sldMkLst>
        <pc:spChg chg="mod">
          <ac:chgData name="Chris Droessler" userId="625c3661-9d64-47fa-b83c-4b49393bd161" providerId="ADAL" clId="{9F66A07C-42E3-D34A-AA86-CDC0EF5582F9}" dt="2020-01-09T16:33:41.265" v="0"/>
          <ac:spMkLst>
            <pc:docMk/>
            <pc:sldMk cId="1133732581" sldId="261"/>
            <ac:spMk id="197" creationId="{00000000-0000-0000-0000-000000000000}"/>
          </ac:spMkLst>
        </pc:spChg>
      </pc:sldChg>
      <pc:sldChg chg="del">
        <pc:chgData name="Chris Droessler" userId="625c3661-9d64-47fa-b83c-4b49393bd161" providerId="ADAL" clId="{9F66A07C-42E3-D34A-AA86-CDC0EF5582F9}" dt="2020-01-09T17:06:18.201" v="419" actId="2696"/>
        <pc:sldMkLst>
          <pc:docMk/>
          <pc:sldMk cId="3776938010" sldId="262"/>
        </pc:sldMkLst>
      </pc:sldChg>
      <pc:sldChg chg="modSp del">
        <pc:chgData name="Chris Droessler" userId="625c3661-9d64-47fa-b83c-4b49393bd161" providerId="ADAL" clId="{9F66A07C-42E3-D34A-AA86-CDC0EF5582F9}" dt="2020-01-09T17:06:18.188" v="415" actId="2696"/>
        <pc:sldMkLst>
          <pc:docMk/>
          <pc:sldMk cId="1272993466" sldId="263"/>
        </pc:sldMkLst>
        <pc:spChg chg="mod">
          <ac:chgData name="Chris Droessler" userId="625c3661-9d64-47fa-b83c-4b49393bd161" providerId="ADAL" clId="{9F66A07C-42E3-D34A-AA86-CDC0EF5582F9}" dt="2020-01-09T16:33:41.265" v="0"/>
          <ac:spMkLst>
            <pc:docMk/>
            <pc:sldMk cId="1272993466" sldId="263"/>
            <ac:spMk id="2" creationId="{625B219F-749E-2341-8B5D-AF6CFC478B36}"/>
          </ac:spMkLst>
        </pc:spChg>
        <pc:spChg chg="mod">
          <ac:chgData name="Chris Droessler" userId="625c3661-9d64-47fa-b83c-4b49393bd161" providerId="ADAL" clId="{9F66A07C-42E3-D34A-AA86-CDC0EF5582F9}" dt="2020-01-09T16:33:41.265" v="0"/>
          <ac:spMkLst>
            <pc:docMk/>
            <pc:sldMk cId="1272993466" sldId="263"/>
            <ac:spMk id="153"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4"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5"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6"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7"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8"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59"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60"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61" creationId="{00000000-0000-0000-0000-000000000000}"/>
          </ac:spMkLst>
        </pc:spChg>
        <pc:spChg chg="mod">
          <ac:chgData name="Chris Droessler" userId="625c3661-9d64-47fa-b83c-4b49393bd161" providerId="ADAL" clId="{9F66A07C-42E3-D34A-AA86-CDC0EF5582F9}" dt="2020-01-09T16:33:41.265" v="0"/>
          <ac:spMkLst>
            <pc:docMk/>
            <pc:sldMk cId="1272993466" sldId="263"/>
            <ac:spMk id="162" creationId="{00000000-0000-0000-0000-000000000000}"/>
          </ac:spMkLst>
        </pc:spChg>
      </pc:sldChg>
      <pc:sldChg chg="del">
        <pc:chgData name="Chris Droessler" userId="625c3661-9d64-47fa-b83c-4b49393bd161" providerId="ADAL" clId="{9F66A07C-42E3-D34A-AA86-CDC0EF5582F9}" dt="2020-01-09T17:06:18.206" v="421" actId="2696"/>
        <pc:sldMkLst>
          <pc:docMk/>
          <pc:sldMk cId="3092514365" sldId="264"/>
        </pc:sldMkLst>
      </pc:sldChg>
      <pc:sldChg chg="modSp del">
        <pc:chgData name="Chris Droessler" userId="625c3661-9d64-47fa-b83c-4b49393bd161" providerId="ADAL" clId="{9F66A07C-42E3-D34A-AA86-CDC0EF5582F9}" dt="2020-01-09T17:06:18.208" v="422" actId="2696"/>
        <pc:sldMkLst>
          <pc:docMk/>
          <pc:sldMk cId="3228340405" sldId="265"/>
        </pc:sldMkLst>
        <pc:spChg chg="mod">
          <ac:chgData name="Chris Droessler" userId="625c3661-9d64-47fa-b83c-4b49393bd161" providerId="ADAL" clId="{9F66A07C-42E3-D34A-AA86-CDC0EF5582F9}" dt="2020-01-09T16:33:41.265" v="0"/>
          <ac:spMkLst>
            <pc:docMk/>
            <pc:sldMk cId="3228340405" sldId="265"/>
            <ac:spMk id="240" creationId="{00000000-0000-0000-0000-000000000000}"/>
          </ac:spMkLst>
        </pc:spChg>
      </pc:sldChg>
      <pc:sldChg chg="modSp del">
        <pc:chgData name="Chris Droessler" userId="625c3661-9d64-47fa-b83c-4b49393bd161" providerId="ADAL" clId="{9F66A07C-42E3-D34A-AA86-CDC0EF5582F9}" dt="2020-01-09T17:06:18.210" v="423" actId="2696"/>
        <pc:sldMkLst>
          <pc:docMk/>
          <pc:sldMk cId="2800900242" sldId="266"/>
        </pc:sldMkLst>
        <pc:spChg chg="mod">
          <ac:chgData name="Chris Droessler" userId="625c3661-9d64-47fa-b83c-4b49393bd161" providerId="ADAL" clId="{9F66A07C-42E3-D34A-AA86-CDC0EF5582F9}" dt="2020-01-09T16:33:41.265" v="0"/>
          <ac:spMkLst>
            <pc:docMk/>
            <pc:sldMk cId="2800900242" sldId="266"/>
            <ac:spMk id="250" creationId="{00000000-0000-0000-0000-000000000000}"/>
          </ac:spMkLst>
        </pc:spChg>
      </pc:sldChg>
      <pc:sldChg chg="addSp delSp modSp add modTransition">
        <pc:chgData name="Chris Droessler" userId="625c3661-9d64-47fa-b83c-4b49393bd161" providerId="ADAL" clId="{9F66A07C-42E3-D34A-AA86-CDC0EF5582F9}" dt="2020-01-10T14:15:03.335" v="669" actId="20577"/>
        <pc:sldMkLst>
          <pc:docMk/>
          <pc:sldMk cId="2258648291" sldId="267"/>
        </pc:sldMkLst>
        <pc:spChg chg="mod">
          <ac:chgData name="Chris Droessler" userId="625c3661-9d64-47fa-b83c-4b49393bd161" providerId="ADAL" clId="{9F66A07C-42E3-D34A-AA86-CDC0EF5582F9}" dt="2020-01-10T14:15:03.335" v="669" actId="20577"/>
          <ac:spMkLst>
            <pc:docMk/>
            <pc:sldMk cId="2258648291" sldId="267"/>
            <ac:spMk id="3" creationId="{420FD414-E693-9242-9A7C-AEF4082D6A0C}"/>
          </ac:spMkLst>
        </pc:spChg>
        <pc:spChg chg="add del mod">
          <ac:chgData name="Chris Droessler" userId="625c3661-9d64-47fa-b83c-4b49393bd161" providerId="ADAL" clId="{9F66A07C-42E3-D34A-AA86-CDC0EF5582F9}" dt="2020-01-09T17:03:45.661" v="394"/>
          <ac:spMkLst>
            <pc:docMk/>
            <pc:sldMk cId="2258648291" sldId="267"/>
            <ac:spMk id="4" creationId="{6DFB865A-34BA-5E4D-846B-1752E03988CA}"/>
          </ac:spMkLst>
        </pc:spChg>
        <pc:spChg chg="add del mod">
          <ac:chgData name="Chris Droessler" userId="625c3661-9d64-47fa-b83c-4b49393bd161" providerId="ADAL" clId="{9F66A07C-42E3-D34A-AA86-CDC0EF5582F9}" dt="2020-01-09T17:03:45.661" v="394"/>
          <ac:spMkLst>
            <pc:docMk/>
            <pc:sldMk cId="2258648291" sldId="267"/>
            <ac:spMk id="5" creationId="{8987E777-20A2-BB49-9D2F-056F7DA07C71}"/>
          </ac:spMkLst>
        </pc:spChg>
      </pc:sldChg>
      <pc:sldChg chg="modSp del">
        <pc:chgData name="Chris Droessler" userId="625c3661-9d64-47fa-b83c-4b49393bd161" providerId="ADAL" clId="{9F66A07C-42E3-D34A-AA86-CDC0EF5582F9}" dt="2020-01-09T17:06:18.193" v="416" actId="2696"/>
        <pc:sldMkLst>
          <pc:docMk/>
          <pc:sldMk cId="2011833291" sldId="282"/>
        </pc:sldMkLst>
        <pc:spChg chg="mod">
          <ac:chgData name="Chris Droessler" userId="625c3661-9d64-47fa-b83c-4b49393bd161" providerId="ADAL" clId="{9F66A07C-42E3-D34A-AA86-CDC0EF5582F9}" dt="2020-01-09T16:33:41.441" v="1" actId="27636"/>
          <ac:spMkLst>
            <pc:docMk/>
            <pc:sldMk cId="2011833291" sldId="282"/>
            <ac:spMk id="2" creationId="{95CF62E6-83B6-FF4E-8C20-C33111DACB13}"/>
          </ac:spMkLst>
        </pc:spChg>
        <pc:spChg chg="mod">
          <ac:chgData name="Chris Droessler" userId="625c3661-9d64-47fa-b83c-4b49393bd161" providerId="ADAL" clId="{9F66A07C-42E3-D34A-AA86-CDC0EF5582F9}" dt="2020-01-09T16:33:41.265" v="0"/>
          <ac:spMkLst>
            <pc:docMk/>
            <pc:sldMk cId="2011833291" sldId="282"/>
            <ac:spMk id="15" creationId="{5927EF31-A0D2-D84A-9A67-73BEF545F6B5}"/>
          </ac:spMkLst>
        </pc:spChg>
        <pc:spChg chg="mod">
          <ac:chgData name="Chris Droessler" userId="625c3661-9d64-47fa-b83c-4b49393bd161" providerId="ADAL" clId="{9F66A07C-42E3-D34A-AA86-CDC0EF5582F9}" dt="2020-01-09T16:33:41.265" v="0"/>
          <ac:spMkLst>
            <pc:docMk/>
            <pc:sldMk cId="2011833291" sldId="282"/>
            <ac:spMk id="16" creationId="{4F3F5599-C383-894C-B9B8-DD81931840DB}"/>
          </ac:spMkLst>
        </pc:spChg>
        <pc:spChg chg="mod">
          <ac:chgData name="Chris Droessler" userId="625c3661-9d64-47fa-b83c-4b49393bd161" providerId="ADAL" clId="{9F66A07C-42E3-D34A-AA86-CDC0EF5582F9}" dt="2020-01-09T16:33:41.265" v="0"/>
          <ac:spMkLst>
            <pc:docMk/>
            <pc:sldMk cId="2011833291" sldId="282"/>
            <ac:spMk id="17" creationId="{187AA8DF-2C40-D843-BAB5-04D812004525}"/>
          </ac:spMkLst>
        </pc:spChg>
        <pc:spChg chg="mod">
          <ac:chgData name="Chris Droessler" userId="625c3661-9d64-47fa-b83c-4b49393bd161" providerId="ADAL" clId="{9F66A07C-42E3-D34A-AA86-CDC0EF5582F9}" dt="2020-01-09T16:33:41.265" v="0"/>
          <ac:spMkLst>
            <pc:docMk/>
            <pc:sldMk cId="2011833291" sldId="282"/>
            <ac:spMk id="261"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2"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3"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4"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5"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6" creationId="{00000000-0000-0000-0000-000000000000}"/>
          </ac:spMkLst>
        </pc:spChg>
        <pc:spChg chg="mod">
          <ac:chgData name="Chris Droessler" userId="625c3661-9d64-47fa-b83c-4b49393bd161" providerId="ADAL" clId="{9F66A07C-42E3-D34A-AA86-CDC0EF5582F9}" dt="2020-01-09T16:33:41.265" v="0"/>
          <ac:spMkLst>
            <pc:docMk/>
            <pc:sldMk cId="2011833291" sldId="282"/>
            <ac:spMk id="269" creationId="{00000000-0000-0000-0000-000000000000}"/>
          </ac:spMkLst>
        </pc:spChg>
      </pc:sldChg>
      <pc:sldChg chg="modSp del">
        <pc:chgData name="Chris Droessler" userId="625c3661-9d64-47fa-b83c-4b49393bd161" providerId="ADAL" clId="{9F66A07C-42E3-D34A-AA86-CDC0EF5582F9}" dt="2020-01-09T17:06:18.196" v="417" actId="2696"/>
        <pc:sldMkLst>
          <pc:docMk/>
          <pc:sldMk cId="2363076874" sldId="283"/>
        </pc:sldMkLst>
        <pc:spChg chg="mod">
          <ac:chgData name="Chris Droessler" userId="625c3661-9d64-47fa-b83c-4b49393bd161" providerId="ADAL" clId="{9F66A07C-42E3-D34A-AA86-CDC0EF5582F9}" dt="2020-01-09T16:33:41.448" v="2" actId="27636"/>
          <ac:spMkLst>
            <pc:docMk/>
            <pc:sldMk cId="2363076874" sldId="283"/>
            <ac:spMk id="2" creationId="{A7A50D40-5A24-3347-84A4-07E67F7C4D06}"/>
          </ac:spMkLst>
        </pc:spChg>
        <pc:spChg chg="mod">
          <ac:chgData name="Chris Droessler" userId="625c3661-9d64-47fa-b83c-4b49393bd161" providerId="ADAL" clId="{9F66A07C-42E3-D34A-AA86-CDC0EF5582F9}" dt="2020-01-09T16:33:41.265" v="0"/>
          <ac:spMkLst>
            <pc:docMk/>
            <pc:sldMk cId="2363076874" sldId="283"/>
            <ac:spMk id="274"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5"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6"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7"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8"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79"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0"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1"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2"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3" creationId="{00000000-0000-0000-0000-000000000000}"/>
          </ac:spMkLst>
        </pc:spChg>
        <pc:spChg chg="mod">
          <ac:chgData name="Chris Droessler" userId="625c3661-9d64-47fa-b83c-4b49393bd161" providerId="ADAL" clId="{9F66A07C-42E3-D34A-AA86-CDC0EF5582F9}" dt="2020-01-09T16:33:41.265" v="0"/>
          <ac:spMkLst>
            <pc:docMk/>
            <pc:sldMk cId="2363076874" sldId="283"/>
            <ac:spMk id="284" creationId="{00000000-0000-0000-0000-000000000000}"/>
          </ac:spMkLst>
        </pc:spChg>
      </pc:sldChg>
      <pc:sldChg chg="modSp">
        <pc:chgData name="Chris Droessler" userId="625c3661-9d64-47fa-b83c-4b49393bd161" providerId="ADAL" clId="{9F66A07C-42E3-D34A-AA86-CDC0EF5582F9}" dt="2020-01-09T16:44:49.155" v="120" actId="20577"/>
        <pc:sldMkLst>
          <pc:docMk/>
          <pc:sldMk cId="3048565599" sldId="291"/>
        </pc:sldMkLst>
        <pc:spChg chg="mod">
          <ac:chgData name="Chris Droessler" userId="625c3661-9d64-47fa-b83c-4b49393bd161" providerId="ADAL" clId="{9F66A07C-42E3-D34A-AA86-CDC0EF5582F9}" dt="2020-01-09T16:33:41.265" v="0"/>
          <ac:spMkLst>
            <pc:docMk/>
            <pc:sldMk cId="3048565599" sldId="291"/>
            <ac:spMk id="2" creationId="{B0D331E7-BF0F-0641-A40B-823AC0AD88A5}"/>
          </ac:spMkLst>
        </pc:spChg>
        <pc:spChg chg="mod">
          <ac:chgData name="Chris Droessler" userId="625c3661-9d64-47fa-b83c-4b49393bd161" providerId="ADAL" clId="{9F66A07C-42E3-D34A-AA86-CDC0EF5582F9}" dt="2020-01-09T16:44:49.155" v="120" actId="20577"/>
          <ac:spMkLst>
            <pc:docMk/>
            <pc:sldMk cId="3048565599" sldId="291"/>
            <ac:spMk id="398" creationId="{00000000-0000-0000-0000-000000000000}"/>
          </ac:spMkLst>
        </pc:spChg>
      </pc:sldChg>
      <pc:sldChg chg="modSp">
        <pc:chgData name="Chris Droessler" userId="625c3661-9d64-47fa-b83c-4b49393bd161" providerId="ADAL" clId="{9F66A07C-42E3-D34A-AA86-CDC0EF5582F9}" dt="2020-01-09T16:34:09.703" v="19" actId="20577"/>
        <pc:sldMkLst>
          <pc:docMk/>
          <pc:sldMk cId="971664512" sldId="534"/>
        </pc:sldMkLst>
        <pc:spChg chg="mod">
          <ac:chgData name="Chris Droessler" userId="625c3661-9d64-47fa-b83c-4b49393bd161" providerId="ADAL" clId="{9F66A07C-42E3-D34A-AA86-CDC0EF5582F9}" dt="2020-01-09T16:34:09.703" v="19" actId="20577"/>
          <ac:spMkLst>
            <pc:docMk/>
            <pc:sldMk cId="971664512" sldId="534"/>
            <ac:spMk id="3" creationId="{00000000-0000-0000-0000-000000000000}"/>
          </ac:spMkLst>
        </pc:spChg>
        <pc:picChg chg="mod">
          <ac:chgData name="Chris Droessler" userId="625c3661-9d64-47fa-b83c-4b49393bd161" providerId="ADAL" clId="{9F66A07C-42E3-D34A-AA86-CDC0EF5582F9}" dt="2020-01-09T16:33:58.814" v="3" actId="1076"/>
          <ac:picMkLst>
            <pc:docMk/>
            <pc:sldMk cId="971664512" sldId="534"/>
            <ac:picMk id="4" creationId="{00000000-0000-0000-0000-000000000000}"/>
          </ac:picMkLst>
        </pc:picChg>
      </pc:sldChg>
      <pc:sldChg chg="del">
        <pc:chgData name="Chris Droessler" userId="625c3661-9d64-47fa-b83c-4b49393bd161" providerId="ADAL" clId="{9F66A07C-42E3-D34A-AA86-CDC0EF5582F9}" dt="2020-01-09T16:46:11.486" v="149" actId="2696"/>
        <pc:sldMkLst>
          <pc:docMk/>
          <pc:sldMk cId="503736447" sldId="560"/>
        </pc:sldMkLst>
      </pc:sldChg>
      <pc:sldChg chg="addSp delSp modSp">
        <pc:chgData name="Chris Droessler" userId="625c3661-9d64-47fa-b83c-4b49393bd161" providerId="ADAL" clId="{9F66A07C-42E3-D34A-AA86-CDC0EF5582F9}" dt="2020-01-13T16:58:20.613" v="1085" actId="20577"/>
        <pc:sldMkLst>
          <pc:docMk/>
          <pc:sldMk cId="2418671024" sldId="561"/>
        </pc:sldMkLst>
        <pc:spChg chg="mod">
          <ac:chgData name="Chris Droessler" userId="625c3661-9d64-47fa-b83c-4b49393bd161" providerId="ADAL" clId="{9F66A07C-42E3-D34A-AA86-CDC0EF5582F9}" dt="2020-01-13T16:58:20.613" v="1085" actId="20577"/>
          <ac:spMkLst>
            <pc:docMk/>
            <pc:sldMk cId="2418671024" sldId="561"/>
            <ac:spMk id="2" creationId="{E9498E27-4A46-4D9F-B919-4A6091A07762}"/>
          </ac:spMkLst>
        </pc:spChg>
        <pc:spChg chg="mod">
          <ac:chgData name="Chris Droessler" userId="625c3661-9d64-47fa-b83c-4b49393bd161" providerId="ADAL" clId="{9F66A07C-42E3-D34A-AA86-CDC0EF5582F9}" dt="2020-01-09T16:33:41.265" v="0"/>
          <ac:spMkLst>
            <pc:docMk/>
            <pc:sldMk cId="2418671024" sldId="561"/>
            <ac:spMk id="3" creationId="{84FD1E09-3081-44D3-B18F-524252EDFB65}"/>
          </ac:spMkLst>
        </pc:spChg>
        <pc:spChg chg="add del mod">
          <ac:chgData name="Chris Droessler" userId="625c3661-9d64-47fa-b83c-4b49393bd161" providerId="ADAL" clId="{9F66A07C-42E3-D34A-AA86-CDC0EF5582F9}" dt="2020-01-09T17:05:14.616" v="404"/>
          <ac:spMkLst>
            <pc:docMk/>
            <pc:sldMk cId="2418671024" sldId="561"/>
            <ac:spMk id="4" creationId="{FD189D38-9D98-424B-92F6-ECA3A1C27DD3}"/>
          </ac:spMkLst>
        </pc:spChg>
        <pc:spChg chg="add del mod">
          <ac:chgData name="Chris Droessler" userId="625c3661-9d64-47fa-b83c-4b49393bd161" providerId="ADAL" clId="{9F66A07C-42E3-D34A-AA86-CDC0EF5582F9}" dt="2020-01-09T17:05:14.616" v="404"/>
          <ac:spMkLst>
            <pc:docMk/>
            <pc:sldMk cId="2418671024" sldId="561"/>
            <ac:spMk id="5" creationId="{6CD45551-EA56-5142-BB85-B2D3022FACC4}"/>
          </ac:spMkLst>
        </pc:spChg>
        <pc:spChg chg="add del mod">
          <ac:chgData name="Chris Droessler" userId="625c3661-9d64-47fa-b83c-4b49393bd161" providerId="ADAL" clId="{9F66A07C-42E3-D34A-AA86-CDC0EF5582F9}" dt="2020-01-09T17:05:15.480" v="405"/>
          <ac:spMkLst>
            <pc:docMk/>
            <pc:sldMk cId="2418671024" sldId="561"/>
            <ac:spMk id="7" creationId="{0FC0EA21-FF54-C14A-8591-BA881A98E580}"/>
          </ac:spMkLst>
        </pc:spChg>
        <pc:spChg chg="add del mod">
          <ac:chgData name="Chris Droessler" userId="625c3661-9d64-47fa-b83c-4b49393bd161" providerId="ADAL" clId="{9F66A07C-42E3-D34A-AA86-CDC0EF5582F9}" dt="2020-01-09T17:05:15.480" v="405"/>
          <ac:spMkLst>
            <pc:docMk/>
            <pc:sldMk cId="2418671024" sldId="561"/>
            <ac:spMk id="8" creationId="{72422098-D81F-3549-9557-58333DAA8CC4}"/>
          </ac:spMkLst>
        </pc:spChg>
        <pc:spChg chg="add del mod">
          <ac:chgData name="Chris Droessler" userId="625c3661-9d64-47fa-b83c-4b49393bd161" providerId="ADAL" clId="{9F66A07C-42E3-D34A-AA86-CDC0EF5582F9}" dt="2020-01-09T17:05:15.656" v="406"/>
          <ac:spMkLst>
            <pc:docMk/>
            <pc:sldMk cId="2418671024" sldId="561"/>
            <ac:spMk id="9" creationId="{A803FB07-F346-CB4F-AE88-C6AEC944C489}"/>
          </ac:spMkLst>
        </pc:spChg>
        <pc:spChg chg="add del mod">
          <ac:chgData name="Chris Droessler" userId="625c3661-9d64-47fa-b83c-4b49393bd161" providerId="ADAL" clId="{9F66A07C-42E3-D34A-AA86-CDC0EF5582F9}" dt="2020-01-09T17:05:15.656" v="406"/>
          <ac:spMkLst>
            <pc:docMk/>
            <pc:sldMk cId="2418671024" sldId="561"/>
            <ac:spMk id="10" creationId="{02D40F30-59A5-1A40-8FFB-B34EED7F32C0}"/>
          </ac:spMkLst>
        </pc:spChg>
        <pc:spChg chg="add del mod">
          <ac:chgData name="Chris Droessler" userId="625c3661-9d64-47fa-b83c-4b49393bd161" providerId="ADAL" clId="{9F66A07C-42E3-D34A-AA86-CDC0EF5582F9}" dt="2020-01-09T17:05:16.024" v="407"/>
          <ac:spMkLst>
            <pc:docMk/>
            <pc:sldMk cId="2418671024" sldId="561"/>
            <ac:spMk id="11" creationId="{7CEE2303-B120-C440-996C-F499D81C7D1E}"/>
          </ac:spMkLst>
        </pc:spChg>
        <pc:spChg chg="add del mod">
          <ac:chgData name="Chris Droessler" userId="625c3661-9d64-47fa-b83c-4b49393bd161" providerId="ADAL" clId="{9F66A07C-42E3-D34A-AA86-CDC0EF5582F9}" dt="2020-01-09T17:05:16.024" v="407"/>
          <ac:spMkLst>
            <pc:docMk/>
            <pc:sldMk cId="2418671024" sldId="561"/>
            <ac:spMk id="12" creationId="{BA11E135-0F80-6741-A62F-399BC3924658}"/>
          </ac:spMkLst>
        </pc:spChg>
        <pc:picChg chg="mod">
          <ac:chgData name="Chris Droessler" userId="625c3661-9d64-47fa-b83c-4b49393bd161" providerId="ADAL" clId="{9F66A07C-42E3-D34A-AA86-CDC0EF5582F9}" dt="2020-01-09T17:05:21.022" v="408" actId="1076"/>
          <ac:picMkLst>
            <pc:docMk/>
            <pc:sldMk cId="2418671024" sldId="561"/>
            <ac:picMk id="6" creationId="{7CA6E6DB-6B9D-7946-81BB-EDCCCBB0B4C0}"/>
          </ac:picMkLst>
        </pc:picChg>
      </pc:sldChg>
      <pc:sldChg chg="modSp">
        <pc:chgData name="Chris Droessler" userId="625c3661-9d64-47fa-b83c-4b49393bd161" providerId="ADAL" clId="{9F66A07C-42E3-D34A-AA86-CDC0EF5582F9}" dt="2020-01-09T16:38:32.687" v="53" actId="20577"/>
        <pc:sldMkLst>
          <pc:docMk/>
          <pc:sldMk cId="2392971145" sldId="572"/>
        </pc:sldMkLst>
        <pc:spChg chg="mod">
          <ac:chgData name="Chris Droessler" userId="625c3661-9d64-47fa-b83c-4b49393bd161" providerId="ADAL" clId="{9F66A07C-42E3-D34A-AA86-CDC0EF5582F9}" dt="2020-01-09T16:38:32.687" v="53" actId="20577"/>
          <ac:spMkLst>
            <pc:docMk/>
            <pc:sldMk cId="2392971145" sldId="572"/>
            <ac:spMk id="2" creationId="{70E7FB36-DF07-B44D-8D38-59F39D617117}"/>
          </ac:spMkLst>
        </pc:spChg>
        <pc:picChg chg="mod">
          <ac:chgData name="Chris Droessler" userId="625c3661-9d64-47fa-b83c-4b49393bd161" providerId="ADAL" clId="{9F66A07C-42E3-D34A-AA86-CDC0EF5582F9}" dt="2020-01-09T16:33:41.265" v="0"/>
          <ac:picMkLst>
            <pc:docMk/>
            <pc:sldMk cId="2392971145" sldId="572"/>
            <ac:picMk id="4" creationId="{1BA95F95-508F-D24C-AD92-363A99834ED3}"/>
          </ac:picMkLst>
        </pc:picChg>
      </pc:sldChg>
      <pc:sldChg chg="modSp del">
        <pc:chgData name="Chris Droessler" userId="625c3661-9d64-47fa-b83c-4b49393bd161" providerId="ADAL" clId="{9F66A07C-42E3-D34A-AA86-CDC0EF5582F9}" dt="2020-01-09T17:06:18.184" v="414" actId="2696"/>
        <pc:sldMkLst>
          <pc:docMk/>
          <pc:sldMk cId="1303851975" sldId="573"/>
        </pc:sldMkLst>
        <pc:spChg chg="mod">
          <ac:chgData name="Chris Droessler" userId="625c3661-9d64-47fa-b83c-4b49393bd161" providerId="ADAL" clId="{9F66A07C-42E3-D34A-AA86-CDC0EF5582F9}" dt="2020-01-09T16:33:41.265" v="0"/>
          <ac:spMkLst>
            <pc:docMk/>
            <pc:sldMk cId="1303851975" sldId="573"/>
            <ac:spMk id="189"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0"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1"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2"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3"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4"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5"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6"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7"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8"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199"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200"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201" creationId="{00000000-0000-0000-0000-000000000000}"/>
          </ac:spMkLst>
        </pc:spChg>
        <pc:spChg chg="mod">
          <ac:chgData name="Chris Droessler" userId="625c3661-9d64-47fa-b83c-4b49393bd161" providerId="ADAL" clId="{9F66A07C-42E3-D34A-AA86-CDC0EF5582F9}" dt="2020-01-09T16:33:41.265" v="0"/>
          <ac:spMkLst>
            <pc:docMk/>
            <pc:sldMk cId="1303851975" sldId="573"/>
            <ac:spMk id="202" creationId="{00000000-0000-0000-0000-000000000000}"/>
          </ac:spMkLst>
        </pc:spChg>
        <pc:grpChg chg="mod">
          <ac:chgData name="Chris Droessler" userId="625c3661-9d64-47fa-b83c-4b49393bd161" providerId="ADAL" clId="{9F66A07C-42E3-D34A-AA86-CDC0EF5582F9}" dt="2020-01-09T16:33:41.265" v="0"/>
          <ac:grpSpMkLst>
            <pc:docMk/>
            <pc:sldMk cId="1303851975" sldId="573"/>
            <ac:grpSpMk id="208" creationId="{00000000-0000-0000-0000-000000000000}"/>
          </ac:grpSpMkLst>
        </pc:grpChg>
      </pc:sldChg>
      <pc:sldChg chg="modSp">
        <pc:chgData name="Chris Droessler" userId="625c3661-9d64-47fa-b83c-4b49393bd161" providerId="ADAL" clId="{9F66A07C-42E3-D34A-AA86-CDC0EF5582F9}" dt="2020-01-13T17:08:42.543" v="1161" actId="20577"/>
        <pc:sldMkLst>
          <pc:docMk/>
          <pc:sldMk cId="2042262642" sldId="634"/>
        </pc:sldMkLst>
        <pc:spChg chg="mod">
          <ac:chgData name="Chris Droessler" userId="625c3661-9d64-47fa-b83c-4b49393bd161" providerId="ADAL" clId="{9F66A07C-42E3-D34A-AA86-CDC0EF5582F9}" dt="2020-01-13T17:08:42.543" v="1161" actId="20577"/>
          <ac:spMkLst>
            <pc:docMk/>
            <pc:sldMk cId="2042262642" sldId="634"/>
            <ac:spMk id="3" creationId="{00000000-0000-0000-0000-000000000000}"/>
          </ac:spMkLst>
        </pc:spChg>
      </pc:sldChg>
      <pc:sldChg chg="modSp">
        <pc:chgData name="Chris Droessler" userId="625c3661-9d64-47fa-b83c-4b49393bd161" providerId="ADAL" clId="{9F66A07C-42E3-D34A-AA86-CDC0EF5582F9}" dt="2020-01-09T16:44:30.332" v="110" actId="20577"/>
        <pc:sldMkLst>
          <pc:docMk/>
          <pc:sldMk cId="1831575911" sldId="644"/>
        </pc:sldMkLst>
        <pc:spChg chg="mod">
          <ac:chgData name="Chris Droessler" userId="625c3661-9d64-47fa-b83c-4b49393bd161" providerId="ADAL" clId="{9F66A07C-42E3-D34A-AA86-CDC0EF5582F9}" dt="2020-01-09T16:44:30.332" v="110" actId="20577"/>
          <ac:spMkLst>
            <pc:docMk/>
            <pc:sldMk cId="1831575911" sldId="644"/>
            <ac:spMk id="3" creationId="{F2A926FA-CE2A-2A4F-9929-E36845B1DE23}"/>
          </ac:spMkLst>
        </pc:spChg>
      </pc:sldChg>
      <pc:sldChg chg="modSp del">
        <pc:chgData name="Chris Droessler" userId="625c3661-9d64-47fa-b83c-4b49393bd161" providerId="ADAL" clId="{9F66A07C-42E3-D34A-AA86-CDC0EF5582F9}" dt="2020-01-09T17:06:18.204" v="420" actId="2696"/>
        <pc:sldMkLst>
          <pc:docMk/>
          <pc:sldMk cId="3713211416" sldId="657"/>
        </pc:sldMkLst>
        <pc:spChg chg="mod">
          <ac:chgData name="Chris Droessler" userId="625c3661-9d64-47fa-b83c-4b49393bd161" providerId="ADAL" clId="{9F66A07C-42E3-D34A-AA86-CDC0EF5582F9}" dt="2020-01-09T16:33:41.265" v="0"/>
          <ac:spMkLst>
            <pc:docMk/>
            <pc:sldMk cId="3713211416" sldId="657"/>
            <ac:spMk id="216" creationId="{00000000-0000-0000-0000-000000000000}"/>
          </ac:spMkLst>
        </pc:spChg>
        <pc:spChg chg="mod">
          <ac:chgData name="Chris Droessler" userId="625c3661-9d64-47fa-b83c-4b49393bd161" providerId="ADAL" clId="{9F66A07C-42E3-D34A-AA86-CDC0EF5582F9}" dt="2020-01-09T16:33:41.265" v="0"/>
          <ac:spMkLst>
            <pc:docMk/>
            <pc:sldMk cId="3713211416" sldId="657"/>
            <ac:spMk id="226" creationId="{00000000-0000-0000-0000-000000000000}"/>
          </ac:spMkLst>
        </pc:spChg>
        <pc:spChg chg="mod">
          <ac:chgData name="Chris Droessler" userId="625c3661-9d64-47fa-b83c-4b49393bd161" providerId="ADAL" clId="{9F66A07C-42E3-D34A-AA86-CDC0EF5582F9}" dt="2020-01-09T16:33:41.265" v="0"/>
          <ac:spMkLst>
            <pc:docMk/>
            <pc:sldMk cId="3713211416" sldId="657"/>
            <ac:spMk id="227" creationId="{00000000-0000-0000-0000-000000000000}"/>
          </ac:spMkLst>
        </pc:spChg>
      </pc:sldChg>
      <pc:sldChg chg="modSp ord modNotesTx">
        <pc:chgData name="Chris Droessler" userId="625c3661-9d64-47fa-b83c-4b49393bd161" providerId="ADAL" clId="{9F66A07C-42E3-D34A-AA86-CDC0EF5582F9}" dt="2020-01-09T16:52:18.375" v="160"/>
        <pc:sldMkLst>
          <pc:docMk/>
          <pc:sldMk cId="3534465971" sldId="658"/>
        </pc:sldMkLst>
        <pc:spChg chg="mod">
          <ac:chgData name="Chris Droessler" userId="625c3661-9d64-47fa-b83c-4b49393bd161" providerId="ADAL" clId="{9F66A07C-42E3-D34A-AA86-CDC0EF5582F9}" dt="2020-01-09T16:50:33.901" v="153" actId="20577"/>
          <ac:spMkLst>
            <pc:docMk/>
            <pc:sldMk cId="3534465971" sldId="658"/>
            <ac:spMk id="4" creationId="{00000000-0000-0000-0000-000000000000}"/>
          </ac:spMkLst>
        </pc:spChg>
      </pc:sldChg>
      <pc:sldChg chg="del">
        <pc:chgData name="Chris Droessler" userId="625c3661-9d64-47fa-b83c-4b49393bd161" providerId="ADAL" clId="{9F66A07C-42E3-D34A-AA86-CDC0EF5582F9}" dt="2020-01-09T17:06:21.312" v="425" actId="2696"/>
        <pc:sldMkLst>
          <pc:docMk/>
          <pc:sldMk cId="694530135" sldId="660"/>
        </pc:sldMkLst>
      </pc:sldChg>
      <pc:sldChg chg="del">
        <pc:chgData name="Chris Droessler" userId="625c3661-9d64-47fa-b83c-4b49393bd161" providerId="ADAL" clId="{9F66A07C-42E3-D34A-AA86-CDC0EF5582F9}" dt="2020-01-09T17:06:20.521" v="424" actId="2696"/>
        <pc:sldMkLst>
          <pc:docMk/>
          <pc:sldMk cId="3225646513" sldId="661"/>
        </pc:sldMkLst>
      </pc:sldChg>
      <pc:sldChg chg="modSp ord">
        <pc:chgData name="Chris Droessler" userId="625c3661-9d64-47fa-b83c-4b49393bd161" providerId="ADAL" clId="{9F66A07C-42E3-D34A-AA86-CDC0EF5582F9}" dt="2020-01-10T14:09:49.173" v="562" actId="20577"/>
        <pc:sldMkLst>
          <pc:docMk/>
          <pc:sldMk cId="4124514271" sldId="662"/>
        </pc:sldMkLst>
        <pc:spChg chg="mod">
          <ac:chgData name="Chris Droessler" userId="625c3661-9d64-47fa-b83c-4b49393bd161" providerId="ADAL" clId="{9F66A07C-42E3-D34A-AA86-CDC0EF5582F9}" dt="2020-01-10T14:09:49.173" v="562" actId="20577"/>
          <ac:spMkLst>
            <pc:docMk/>
            <pc:sldMk cId="4124514271" sldId="662"/>
            <ac:spMk id="2" creationId="{20FE68D4-A736-2846-A536-DBD1805AD3DB}"/>
          </ac:spMkLst>
        </pc:spChg>
      </pc:sldChg>
      <pc:sldChg chg="del ord">
        <pc:chgData name="Chris Droessler" userId="625c3661-9d64-47fa-b83c-4b49393bd161" providerId="ADAL" clId="{9F66A07C-42E3-D34A-AA86-CDC0EF5582F9}" dt="2020-01-09T17:00:06.441" v="306" actId="2696"/>
        <pc:sldMkLst>
          <pc:docMk/>
          <pc:sldMk cId="4195290847" sldId="663"/>
        </pc:sldMkLst>
      </pc:sldChg>
      <pc:sldChg chg="del">
        <pc:chgData name="Chris Droessler" userId="625c3661-9d64-47fa-b83c-4b49393bd161" providerId="ADAL" clId="{9F66A07C-42E3-D34A-AA86-CDC0EF5582F9}" dt="2020-01-09T16:37:56.615" v="30" actId="2696"/>
        <pc:sldMkLst>
          <pc:docMk/>
          <pc:sldMk cId="3149178407" sldId="664"/>
        </pc:sldMkLst>
      </pc:sldChg>
      <pc:sldChg chg="del">
        <pc:chgData name="Chris Droessler" userId="625c3661-9d64-47fa-b83c-4b49393bd161" providerId="ADAL" clId="{9F66A07C-42E3-D34A-AA86-CDC0EF5582F9}" dt="2020-01-09T16:37:56.625" v="31" actId="2696"/>
        <pc:sldMkLst>
          <pc:docMk/>
          <pc:sldMk cId="182015177" sldId="665"/>
        </pc:sldMkLst>
      </pc:sldChg>
      <pc:sldChg chg="modSp del">
        <pc:chgData name="Chris Droessler" userId="625c3661-9d64-47fa-b83c-4b49393bd161" providerId="ADAL" clId="{9F66A07C-42E3-D34A-AA86-CDC0EF5582F9}" dt="2020-01-09T16:37:56.634" v="32" actId="2696"/>
        <pc:sldMkLst>
          <pc:docMk/>
          <pc:sldMk cId="3621036115" sldId="666"/>
        </pc:sldMkLst>
        <pc:spChg chg="mod">
          <ac:chgData name="Chris Droessler" userId="625c3661-9d64-47fa-b83c-4b49393bd161" providerId="ADAL" clId="{9F66A07C-42E3-D34A-AA86-CDC0EF5582F9}" dt="2020-01-09T16:33:41.265" v="0"/>
          <ac:spMkLst>
            <pc:docMk/>
            <pc:sldMk cId="3621036115" sldId="666"/>
            <ac:spMk id="3" creationId="{C0B44734-EB67-0341-9C2D-F2AB003EDC38}"/>
          </ac:spMkLst>
        </pc:spChg>
        <pc:picChg chg="mod">
          <ac:chgData name="Chris Droessler" userId="625c3661-9d64-47fa-b83c-4b49393bd161" providerId="ADAL" clId="{9F66A07C-42E3-D34A-AA86-CDC0EF5582F9}" dt="2020-01-09T16:33:41.265" v="0"/>
          <ac:picMkLst>
            <pc:docMk/>
            <pc:sldMk cId="3621036115" sldId="666"/>
            <ac:picMk id="17" creationId="{2598F423-F7E2-0745-B3DC-2A5E5E5E5F8D}"/>
          </ac:picMkLst>
        </pc:picChg>
      </pc:sldChg>
      <pc:sldChg chg="modSp del">
        <pc:chgData name="Chris Droessler" userId="625c3661-9d64-47fa-b83c-4b49393bd161" providerId="ADAL" clId="{9F66A07C-42E3-D34A-AA86-CDC0EF5582F9}" dt="2020-01-09T16:37:56.642" v="33" actId="2696"/>
        <pc:sldMkLst>
          <pc:docMk/>
          <pc:sldMk cId="2613191324" sldId="667"/>
        </pc:sldMkLst>
        <pc:spChg chg="mod">
          <ac:chgData name="Chris Droessler" userId="625c3661-9d64-47fa-b83c-4b49393bd161" providerId="ADAL" clId="{9F66A07C-42E3-D34A-AA86-CDC0EF5582F9}" dt="2020-01-09T16:33:41.265" v="0"/>
          <ac:spMkLst>
            <pc:docMk/>
            <pc:sldMk cId="2613191324" sldId="667"/>
            <ac:spMk id="3" creationId="{C0B44734-EB67-0341-9C2D-F2AB003EDC38}"/>
          </ac:spMkLst>
        </pc:spChg>
        <pc:picChg chg="mod">
          <ac:chgData name="Chris Droessler" userId="625c3661-9d64-47fa-b83c-4b49393bd161" providerId="ADAL" clId="{9F66A07C-42E3-D34A-AA86-CDC0EF5582F9}" dt="2020-01-09T16:33:41.265" v="0"/>
          <ac:picMkLst>
            <pc:docMk/>
            <pc:sldMk cId="2613191324" sldId="667"/>
            <ac:picMk id="4" creationId="{7CD821D8-4BF5-AA4A-8A04-B7923750764C}"/>
          </ac:picMkLst>
        </pc:picChg>
      </pc:sldChg>
      <pc:sldChg chg="modSp del">
        <pc:chgData name="Chris Droessler" userId="625c3661-9d64-47fa-b83c-4b49393bd161" providerId="ADAL" clId="{9F66A07C-42E3-D34A-AA86-CDC0EF5582F9}" dt="2020-01-09T16:37:56.651" v="34" actId="2696"/>
        <pc:sldMkLst>
          <pc:docMk/>
          <pc:sldMk cId="2816986587" sldId="668"/>
        </pc:sldMkLst>
        <pc:spChg chg="mod">
          <ac:chgData name="Chris Droessler" userId="625c3661-9d64-47fa-b83c-4b49393bd161" providerId="ADAL" clId="{9F66A07C-42E3-D34A-AA86-CDC0EF5582F9}" dt="2020-01-09T16:33:41.265" v="0"/>
          <ac:spMkLst>
            <pc:docMk/>
            <pc:sldMk cId="2816986587" sldId="668"/>
            <ac:spMk id="3" creationId="{C0B44734-EB67-0341-9C2D-F2AB003EDC38}"/>
          </ac:spMkLst>
        </pc:spChg>
        <pc:picChg chg="mod">
          <ac:chgData name="Chris Droessler" userId="625c3661-9d64-47fa-b83c-4b49393bd161" providerId="ADAL" clId="{9F66A07C-42E3-D34A-AA86-CDC0EF5582F9}" dt="2020-01-09T16:33:41.265" v="0"/>
          <ac:picMkLst>
            <pc:docMk/>
            <pc:sldMk cId="2816986587" sldId="668"/>
            <ac:picMk id="5" creationId="{17A46C1D-AE7F-AA48-B3BA-68DBE5D6D342}"/>
          </ac:picMkLst>
        </pc:picChg>
      </pc:sldChg>
      <pc:sldChg chg="modSp del">
        <pc:chgData name="Chris Droessler" userId="625c3661-9d64-47fa-b83c-4b49393bd161" providerId="ADAL" clId="{9F66A07C-42E3-D34A-AA86-CDC0EF5582F9}" dt="2020-01-09T16:37:56.660" v="35" actId="2696"/>
        <pc:sldMkLst>
          <pc:docMk/>
          <pc:sldMk cId="3355172008" sldId="669"/>
        </pc:sldMkLst>
        <pc:spChg chg="mod">
          <ac:chgData name="Chris Droessler" userId="625c3661-9d64-47fa-b83c-4b49393bd161" providerId="ADAL" clId="{9F66A07C-42E3-D34A-AA86-CDC0EF5582F9}" dt="2020-01-09T16:33:41.265" v="0"/>
          <ac:spMkLst>
            <pc:docMk/>
            <pc:sldMk cId="3355172008" sldId="669"/>
            <ac:spMk id="3" creationId="{C0B44734-EB67-0341-9C2D-F2AB003EDC38}"/>
          </ac:spMkLst>
        </pc:spChg>
        <pc:picChg chg="mod">
          <ac:chgData name="Chris Droessler" userId="625c3661-9d64-47fa-b83c-4b49393bd161" providerId="ADAL" clId="{9F66A07C-42E3-D34A-AA86-CDC0EF5582F9}" dt="2020-01-09T16:33:41.265" v="0"/>
          <ac:picMkLst>
            <pc:docMk/>
            <pc:sldMk cId="3355172008" sldId="669"/>
            <ac:picMk id="5" creationId="{9E2F54B0-4872-C748-AD3D-D8327037B57E}"/>
          </ac:picMkLst>
        </pc:picChg>
      </pc:sldChg>
      <pc:sldChg chg="modSp del">
        <pc:chgData name="Chris Droessler" userId="625c3661-9d64-47fa-b83c-4b49393bd161" providerId="ADAL" clId="{9F66A07C-42E3-D34A-AA86-CDC0EF5582F9}" dt="2020-01-09T16:37:56.669" v="36" actId="2696"/>
        <pc:sldMkLst>
          <pc:docMk/>
          <pc:sldMk cId="57700198" sldId="670"/>
        </pc:sldMkLst>
        <pc:spChg chg="mod">
          <ac:chgData name="Chris Droessler" userId="625c3661-9d64-47fa-b83c-4b49393bd161" providerId="ADAL" clId="{9F66A07C-42E3-D34A-AA86-CDC0EF5582F9}" dt="2020-01-09T16:33:41.265" v="0"/>
          <ac:spMkLst>
            <pc:docMk/>
            <pc:sldMk cId="57700198" sldId="670"/>
            <ac:spMk id="3" creationId="{C0B44734-EB67-0341-9C2D-F2AB003EDC38}"/>
          </ac:spMkLst>
        </pc:spChg>
        <pc:picChg chg="mod">
          <ac:chgData name="Chris Droessler" userId="625c3661-9d64-47fa-b83c-4b49393bd161" providerId="ADAL" clId="{9F66A07C-42E3-D34A-AA86-CDC0EF5582F9}" dt="2020-01-09T16:33:41.265" v="0"/>
          <ac:picMkLst>
            <pc:docMk/>
            <pc:sldMk cId="57700198" sldId="670"/>
            <ac:picMk id="4" creationId="{33B33AC8-7739-6E45-B19A-60743C21B24C}"/>
          </ac:picMkLst>
        </pc:picChg>
      </pc:sldChg>
      <pc:sldChg chg="modSp del">
        <pc:chgData name="Chris Droessler" userId="625c3661-9d64-47fa-b83c-4b49393bd161" providerId="ADAL" clId="{9F66A07C-42E3-D34A-AA86-CDC0EF5582F9}" dt="2020-01-09T16:37:56.677" v="37" actId="2696"/>
        <pc:sldMkLst>
          <pc:docMk/>
          <pc:sldMk cId="4073427048" sldId="671"/>
        </pc:sldMkLst>
        <pc:spChg chg="mod">
          <ac:chgData name="Chris Droessler" userId="625c3661-9d64-47fa-b83c-4b49393bd161" providerId="ADAL" clId="{9F66A07C-42E3-D34A-AA86-CDC0EF5582F9}" dt="2020-01-09T16:33:41.265" v="0"/>
          <ac:spMkLst>
            <pc:docMk/>
            <pc:sldMk cId="4073427048" sldId="671"/>
            <ac:spMk id="3" creationId="{C0B44734-EB67-0341-9C2D-F2AB003EDC38}"/>
          </ac:spMkLst>
        </pc:spChg>
        <pc:picChg chg="mod">
          <ac:chgData name="Chris Droessler" userId="625c3661-9d64-47fa-b83c-4b49393bd161" providerId="ADAL" clId="{9F66A07C-42E3-D34A-AA86-CDC0EF5582F9}" dt="2020-01-09T16:33:41.265" v="0"/>
          <ac:picMkLst>
            <pc:docMk/>
            <pc:sldMk cId="4073427048" sldId="671"/>
            <ac:picMk id="7" creationId="{E836D409-D73B-524D-8BB2-A55595234045}"/>
          </ac:picMkLst>
        </pc:picChg>
      </pc:sldChg>
      <pc:sldChg chg="modSp del">
        <pc:chgData name="Chris Droessler" userId="625c3661-9d64-47fa-b83c-4b49393bd161" providerId="ADAL" clId="{9F66A07C-42E3-D34A-AA86-CDC0EF5582F9}" dt="2020-01-09T16:37:56.685" v="38" actId="2696"/>
        <pc:sldMkLst>
          <pc:docMk/>
          <pc:sldMk cId="2312103838" sldId="672"/>
        </pc:sldMkLst>
        <pc:spChg chg="mod">
          <ac:chgData name="Chris Droessler" userId="625c3661-9d64-47fa-b83c-4b49393bd161" providerId="ADAL" clId="{9F66A07C-42E3-D34A-AA86-CDC0EF5582F9}" dt="2020-01-09T16:33:41.265" v="0"/>
          <ac:spMkLst>
            <pc:docMk/>
            <pc:sldMk cId="2312103838" sldId="672"/>
            <ac:spMk id="3" creationId="{C0B44734-EB67-0341-9C2D-F2AB003EDC38}"/>
          </ac:spMkLst>
        </pc:spChg>
        <pc:picChg chg="mod">
          <ac:chgData name="Chris Droessler" userId="625c3661-9d64-47fa-b83c-4b49393bd161" providerId="ADAL" clId="{9F66A07C-42E3-D34A-AA86-CDC0EF5582F9}" dt="2020-01-09T16:33:41.265" v="0"/>
          <ac:picMkLst>
            <pc:docMk/>
            <pc:sldMk cId="2312103838" sldId="672"/>
            <ac:picMk id="4" creationId="{2DA1AFE0-DF67-E84B-922D-AE641AE7617B}"/>
          </ac:picMkLst>
        </pc:picChg>
      </pc:sldChg>
      <pc:sldChg chg="modSp del">
        <pc:chgData name="Chris Droessler" userId="625c3661-9d64-47fa-b83c-4b49393bd161" providerId="ADAL" clId="{9F66A07C-42E3-D34A-AA86-CDC0EF5582F9}" dt="2020-01-09T16:37:56.693" v="39" actId="2696"/>
        <pc:sldMkLst>
          <pc:docMk/>
          <pc:sldMk cId="880189499" sldId="673"/>
        </pc:sldMkLst>
        <pc:spChg chg="mod">
          <ac:chgData name="Chris Droessler" userId="625c3661-9d64-47fa-b83c-4b49393bd161" providerId="ADAL" clId="{9F66A07C-42E3-D34A-AA86-CDC0EF5582F9}" dt="2020-01-09T16:33:41.265" v="0"/>
          <ac:spMkLst>
            <pc:docMk/>
            <pc:sldMk cId="880189499" sldId="673"/>
            <ac:spMk id="3" creationId="{C0B44734-EB67-0341-9C2D-F2AB003EDC38}"/>
          </ac:spMkLst>
        </pc:spChg>
        <pc:picChg chg="mod">
          <ac:chgData name="Chris Droessler" userId="625c3661-9d64-47fa-b83c-4b49393bd161" providerId="ADAL" clId="{9F66A07C-42E3-D34A-AA86-CDC0EF5582F9}" dt="2020-01-09T16:33:41.265" v="0"/>
          <ac:picMkLst>
            <pc:docMk/>
            <pc:sldMk cId="880189499" sldId="673"/>
            <ac:picMk id="5" creationId="{154A600F-2A3B-4B45-9654-483CFF25FA60}"/>
          </ac:picMkLst>
        </pc:picChg>
      </pc:sldChg>
      <pc:sldChg chg="del">
        <pc:chgData name="Chris Droessler" userId="625c3661-9d64-47fa-b83c-4b49393bd161" providerId="ADAL" clId="{9F66A07C-42E3-D34A-AA86-CDC0EF5582F9}" dt="2020-01-09T16:37:56.605" v="29" actId="2696"/>
        <pc:sldMkLst>
          <pc:docMk/>
          <pc:sldMk cId="1845352423" sldId="674"/>
        </pc:sldMkLst>
      </pc:sldChg>
      <pc:sldChg chg="modSp del">
        <pc:chgData name="Chris Droessler" userId="625c3661-9d64-47fa-b83c-4b49393bd161" providerId="ADAL" clId="{9F66A07C-42E3-D34A-AA86-CDC0EF5582F9}" dt="2020-01-09T16:38:03.082" v="43" actId="2696"/>
        <pc:sldMkLst>
          <pc:docMk/>
          <pc:sldMk cId="375794531" sldId="676"/>
        </pc:sldMkLst>
        <pc:picChg chg="mod">
          <ac:chgData name="Chris Droessler" userId="625c3661-9d64-47fa-b83c-4b49393bd161" providerId="ADAL" clId="{9F66A07C-42E3-D34A-AA86-CDC0EF5582F9}" dt="2020-01-09T16:33:41.265" v="0"/>
          <ac:picMkLst>
            <pc:docMk/>
            <pc:sldMk cId="375794531" sldId="676"/>
            <ac:picMk id="9" creationId="{B97586CD-663D-194B-9D00-12951D1A1DF2}"/>
          </ac:picMkLst>
        </pc:picChg>
      </pc:sldChg>
      <pc:sldChg chg="del">
        <pc:chgData name="Chris Droessler" userId="625c3661-9d64-47fa-b83c-4b49393bd161" providerId="ADAL" clId="{9F66A07C-42E3-D34A-AA86-CDC0EF5582F9}" dt="2020-01-09T17:06:22.291" v="427" actId="2696"/>
        <pc:sldMkLst>
          <pc:docMk/>
          <pc:sldMk cId="3948723620" sldId="677"/>
        </pc:sldMkLst>
      </pc:sldChg>
      <pc:sldChg chg="del">
        <pc:chgData name="Chris Droessler" userId="625c3661-9d64-47fa-b83c-4b49393bd161" providerId="ADAL" clId="{9F66A07C-42E3-D34A-AA86-CDC0EF5582F9}" dt="2020-01-09T17:06:21.849" v="426" actId="2696"/>
        <pc:sldMkLst>
          <pc:docMk/>
          <pc:sldMk cId="561125537" sldId="678"/>
        </pc:sldMkLst>
      </pc:sldChg>
      <pc:sldChg chg="addSp delSp modSp">
        <pc:chgData name="Chris Droessler" userId="625c3661-9d64-47fa-b83c-4b49393bd161" providerId="ADAL" clId="{9F66A07C-42E3-D34A-AA86-CDC0EF5582F9}" dt="2020-01-09T17:04:19.199" v="402"/>
        <pc:sldMkLst>
          <pc:docMk/>
          <pc:sldMk cId="3804131059" sldId="679"/>
        </pc:sldMkLst>
        <pc:spChg chg="add del mod">
          <ac:chgData name="Chris Droessler" userId="625c3661-9d64-47fa-b83c-4b49393bd161" providerId="ADAL" clId="{9F66A07C-42E3-D34A-AA86-CDC0EF5582F9}" dt="2020-01-09T17:04:19.199" v="402"/>
          <ac:spMkLst>
            <pc:docMk/>
            <pc:sldMk cId="3804131059" sldId="679"/>
            <ac:spMk id="4" creationId="{51D31983-7F82-2F47-9731-1948C7EAF71D}"/>
          </ac:spMkLst>
        </pc:spChg>
        <pc:spChg chg="add del mod">
          <ac:chgData name="Chris Droessler" userId="625c3661-9d64-47fa-b83c-4b49393bd161" providerId="ADAL" clId="{9F66A07C-42E3-D34A-AA86-CDC0EF5582F9}" dt="2020-01-09T17:04:19.199" v="402"/>
          <ac:spMkLst>
            <pc:docMk/>
            <pc:sldMk cId="3804131059" sldId="679"/>
            <ac:spMk id="5" creationId="{D7D412AC-AC64-AA44-B0E1-9BA90D934C84}"/>
          </ac:spMkLst>
        </pc:spChg>
      </pc:sldChg>
      <pc:sldChg chg="addSp modSp modAnim">
        <pc:chgData name="Chris Droessler" userId="625c3661-9d64-47fa-b83c-4b49393bd161" providerId="ADAL" clId="{9F66A07C-42E3-D34A-AA86-CDC0EF5582F9}" dt="2020-01-13T16:50:24.356" v="997" actId="14100"/>
        <pc:sldMkLst>
          <pc:docMk/>
          <pc:sldMk cId="2740154125" sldId="680"/>
        </pc:sldMkLst>
        <pc:spChg chg="mod">
          <ac:chgData name="Chris Droessler" userId="625c3661-9d64-47fa-b83c-4b49393bd161" providerId="ADAL" clId="{9F66A07C-42E3-D34A-AA86-CDC0EF5582F9}" dt="2020-01-09T16:33:41.265" v="0"/>
          <ac:spMkLst>
            <pc:docMk/>
            <pc:sldMk cId="2740154125" sldId="680"/>
            <ac:spMk id="3" creationId="{280E86D7-3E17-AE48-91BC-43C859DD99F4}"/>
          </ac:spMkLst>
        </pc:spChg>
        <pc:spChg chg="add mod">
          <ac:chgData name="Chris Droessler" userId="625c3661-9d64-47fa-b83c-4b49393bd161" providerId="ADAL" clId="{9F66A07C-42E3-D34A-AA86-CDC0EF5582F9}" dt="2020-01-13T16:50:24.356" v="997" actId="14100"/>
          <ac:spMkLst>
            <pc:docMk/>
            <pc:sldMk cId="2740154125" sldId="680"/>
            <ac:spMk id="4" creationId="{BD9DDBA6-7EB8-CB45-8ACA-CC00EF533AE0}"/>
          </ac:spMkLst>
        </pc:spChg>
        <pc:picChg chg="mod">
          <ac:chgData name="Chris Droessler" userId="625c3661-9d64-47fa-b83c-4b49393bd161" providerId="ADAL" clId="{9F66A07C-42E3-D34A-AA86-CDC0EF5582F9}" dt="2020-01-09T16:33:41.265" v="0"/>
          <ac:picMkLst>
            <pc:docMk/>
            <pc:sldMk cId="2740154125" sldId="680"/>
            <ac:picMk id="9" creationId="{87AD5777-8098-5346-A09D-D20E7BE9B725}"/>
          </ac:picMkLst>
        </pc:picChg>
      </pc:sldChg>
      <pc:sldChg chg="addSp delSp modSp modAnim">
        <pc:chgData name="Chris Droessler" userId="625c3661-9d64-47fa-b83c-4b49393bd161" providerId="ADAL" clId="{9F66A07C-42E3-D34A-AA86-CDC0EF5582F9}" dt="2020-01-13T17:02:20.650" v="1099" actId="14100"/>
        <pc:sldMkLst>
          <pc:docMk/>
          <pc:sldMk cId="3136171279" sldId="681"/>
        </pc:sldMkLst>
        <pc:spChg chg="add del mod">
          <ac:chgData name="Chris Droessler" userId="625c3661-9d64-47fa-b83c-4b49393bd161" providerId="ADAL" clId="{9F66A07C-42E3-D34A-AA86-CDC0EF5582F9}" dt="2020-01-13T17:01:29.521" v="1090" actId="478"/>
          <ac:spMkLst>
            <pc:docMk/>
            <pc:sldMk cId="3136171279" sldId="681"/>
            <ac:spMk id="2" creationId="{BD0974D0-3560-7148-9D9F-B94FF12A1097}"/>
          </ac:spMkLst>
        </pc:spChg>
        <pc:spChg chg="add mod">
          <ac:chgData name="Chris Droessler" userId="625c3661-9d64-47fa-b83c-4b49393bd161" providerId="ADAL" clId="{9F66A07C-42E3-D34A-AA86-CDC0EF5582F9}" dt="2020-01-13T17:02:03.475" v="1095" actId="208"/>
          <ac:spMkLst>
            <pc:docMk/>
            <pc:sldMk cId="3136171279" sldId="681"/>
            <ac:spMk id="7" creationId="{DDEFB358-8881-024A-9C2E-F9DB3C58065D}"/>
          </ac:spMkLst>
        </pc:spChg>
        <pc:spChg chg="add mod">
          <ac:chgData name="Chris Droessler" userId="625c3661-9d64-47fa-b83c-4b49393bd161" providerId="ADAL" clId="{9F66A07C-42E3-D34A-AA86-CDC0EF5582F9}" dt="2020-01-13T17:02:20.650" v="1099" actId="14100"/>
          <ac:spMkLst>
            <pc:docMk/>
            <pc:sldMk cId="3136171279" sldId="681"/>
            <ac:spMk id="8" creationId="{E8EA7004-1056-A84A-8EC8-083B0EC02747}"/>
          </ac:spMkLst>
        </pc:spChg>
        <pc:picChg chg="del mod">
          <ac:chgData name="Chris Droessler" userId="625c3661-9d64-47fa-b83c-4b49393bd161" providerId="ADAL" clId="{9F66A07C-42E3-D34A-AA86-CDC0EF5582F9}" dt="2020-01-13T17:01:21.665" v="1086" actId="478"/>
          <ac:picMkLst>
            <pc:docMk/>
            <pc:sldMk cId="3136171279" sldId="681"/>
            <ac:picMk id="5" creationId="{E43BDC89-0699-5544-93AB-4D59BDC8AD6E}"/>
          </ac:picMkLst>
        </pc:picChg>
        <pc:picChg chg="add mod">
          <ac:chgData name="Chris Droessler" userId="625c3661-9d64-47fa-b83c-4b49393bd161" providerId="ADAL" clId="{9F66A07C-42E3-D34A-AA86-CDC0EF5582F9}" dt="2020-01-13T17:01:40.169" v="1091" actId="14100"/>
          <ac:picMkLst>
            <pc:docMk/>
            <pc:sldMk cId="3136171279" sldId="681"/>
            <ac:picMk id="6" creationId="{25F0C2E8-F186-FA4C-9967-E8A02B496352}"/>
          </ac:picMkLst>
        </pc:picChg>
      </pc:sldChg>
      <pc:sldChg chg="del">
        <pc:chgData name="Chris Droessler" userId="625c3661-9d64-47fa-b83c-4b49393bd161" providerId="ADAL" clId="{9F66A07C-42E3-D34A-AA86-CDC0EF5582F9}" dt="2020-01-09T16:38:03.075" v="42" actId="2696"/>
        <pc:sldMkLst>
          <pc:docMk/>
          <pc:sldMk cId="3588130731" sldId="682"/>
        </pc:sldMkLst>
      </pc:sldChg>
      <pc:sldChg chg="modSp del">
        <pc:chgData name="Chris Droessler" userId="625c3661-9d64-47fa-b83c-4b49393bd161" providerId="ADAL" clId="{9F66A07C-42E3-D34A-AA86-CDC0EF5582F9}" dt="2020-01-09T16:38:03.089" v="44" actId="2696"/>
        <pc:sldMkLst>
          <pc:docMk/>
          <pc:sldMk cId="2949219974" sldId="686"/>
        </pc:sldMkLst>
        <pc:picChg chg="mod">
          <ac:chgData name="Chris Droessler" userId="625c3661-9d64-47fa-b83c-4b49393bd161" providerId="ADAL" clId="{9F66A07C-42E3-D34A-AA86-CDC0EF5582F9}" dt="2020-01-09T16:33:41.265" v="0"/>
          <ac:picMkLst>
            <pc:docMk/>
            <pc:sldMk cId="2949219974" sldId="686"/>
            <ac:picMk id="3" creationId="{A4168571-9779-1D43-A03F-F286C073C604}"/>
          </ac:picMkLst>
        </pc:picChg>
      </pc:sldChg>
      <pc:sldChg chg="modSp del">
        <pc:chgData name="Chris Droessler" userId="625c3661-9d64-47fa-b83c-4b49393bd161" providerId="ADAL" clId="{9F66A07C-42E3-D34A-AA86-CDC0EF5582F9}" dt="2020-01-09T16:38:03.096" v="45" actId="2696"/>
        <pc:sldMkLst>
          <pc:docMk/>
          <pc:sldMk cId="256205867" sldId="687"/>
        </pc:sldMkLst>
        <pc:picChg chg="mod">
          <ac:chgData name="Chris Droessler" userId="625c3661-9d64-47fa-b83c-4b49393bd161" providerId="ADAL" clId="{9F66A07C-42E3-D34A-AA86-CDC0EF5582F9}" dt="2020-01-09T16:33:41.265" v="0"/>
          <ac:picMkLst>
            <pc:docMk/>
            <pc:sldMk cId="256205867" sldId="687"/>
            <ac:picMk id="4" creationId="{26C15DFD-C424-9345-8420-D742FDF8FE33}"/>
          </ac:picMkLst>
        </pc:picChg>
      </pc:sldChg>
      <pc:sldChg chg="modSp del">
        <pc:chgData name="Chris Droessler" userId="625c3661-9d64-47fa-b83c-4b49393bd161" providerId="ADAL" clId="{9F66A07C-42E3-D34A-AA86-CDC0EF5582F9}" dt="2020-01-09T16:38:03.102" v="46" actId="2696"/>
        <pc:sldMkLst>
          <pc:docMk/>
          <pc:sldMk cId="1931899030" sldId="688"/>
        </pc:sldMkLst>
        <pc:picChg chg="mod">
          <ac:chgData name="Chris Droessler" userId="625c3661-9d64-47fa-b83c-4b49393bd161" providerId="ADAL" clId="{9F66A07C-42E3-D34A-AA86-CDC0EF5582F9}" dt="2020-01-09T16:33:41.265" v="0"/>
          <ac:picMkLst>
            <pc:docMk/>
            <pc:sldMk cId="1931899030" sldId="688"/>
            <ac:picMk id="3" creationId="{50DB0537-0AFD-EC4D-B9F2-9ADE23E6AFA3}"/>
          </ac:picMkLst>
        </pc:picChg>
      </pc:sldChg>
      <pc:sldChg chg="modSp del">
        <pc:chgData name="Chris Droessler" userId="625c3661-9d64-47fa-b83c-4b49393bd161" providerId="ADAL" clId="{9F66A07C-42E3-D34A-AA86-CDC0EF5582F9}" dt="2020-01-09T17:06:40.538" v="429" actId="2696"/>
        <pc:sldMkLst>
          <pc:docMk/>
          <pc:sldMk cId="859119533" sldId="690"/>
        </pc:sldMkLst>
        <pc:picChg chg="mod">
          <ac:chgData name="Chris Droessler" userId="625c3661-9d64-47fa-b83c-4b49393bd161" providerId="ADAL" clId="{9F66A07C-42E3-D34A-AA86-CDC0EF5582F9}" dt="2020-01-09T16:33:41.265" v="0"/>
          <ac:picMkLst>
            <pc:docMk/>
            <pc:sldMk cId="859119533" sldId="690"/>
            <ac:picMk id="2" creationId="{DEB08E74-6FD5-9545-9649-A2F7CEC52B01}"/>
          </ac:picMkLst>
        </pc:picChg>
      </pc:sldChg>
      <pc:sldChg chg="del">
        <pc:chgData name="Chris Droessler" userId="625c3661-9d64-47fa-b83c-4b49393bd161" providerId="ADAL" clId="{9F66A07C-42E3-D34A-AA86-CDC0EF5582F9}" dt="2020-01-09T16:38:07.307" v="47" actId="2696"/>
        <pc:sldMkLst>
          <pc:docMk/>
          <pc:sldMk cId="2791526154" sldId="691"/>
        </pc:sldMkLst>
      </pc:sldChg>
      <pc:sldChg chg="modSp del">
        <pc:chgData name="Chris Droessler" userId="625c3661-9d64-47fa-b83c-4b49393bd161" providerId="ADAL" clId="{9F66A07C-42E3-D34A-AA86-CDC0EF5582F9}" dt="2020-01-09T16:38:07.313" v="48" actId="2696"/>
        <pc:sldMkLst>
          <pc:docMk/>
          <pc:sldMk cId="1717423471" sldId="692"/>
        </pc:sldMkLst>
        <pc:picChg chg="mod">
          <ac:chgData name="Chris Droessler" userId="625c3661-9d64-47fa-b83c-4b49393bd161" providerId="ADAL" clId="{9F66A07C-42E3-D34A-AA86-CDC0EF5582F9}" dt="2020-01-09T16:33:41.265" v="0"/>
          <ac:picMkLst>
            <pc:docMk/>
            <pc:sldMk cId="1717423471" sldId="692"/>
            <ac:picMk id="3" creationId="{C9618640-D7BD-9840-A240-A195E43AB530}"/>
          </ac:picMkLst>
        </pc:picChg>
      </pc:sldChg>
      <pc:sldChg chg="modSp del">
        <pc:chgData name="Chris Droessler" userId="625c3661-9d64-47fa-b83c-4b49393bd161" providerId="ADAL" clId="{9F66A07C-42E3-D34A-AA86-CDC0EF5582F9}" dt="2020-01-09T16:38:07.319" v="49" actId="2696"/>
        <pc:sldMkLst>
          <pc:docMk/>
          <pc:sldMk cId="3535299361" sldId="693"/>
        </pc:sldMkLst>
        <pc:picChg chg="mod">
          <ac:chgData name="Chris Droessler" userId="625c3661-9d64-47fa-b83c-4b49393bd161" providerId="ADAL" clId="{9F66A07C-42E3-D34A-AA86-CDC0EF5582F9}" dt="2020-01-09T16:33:41.265" v="0"/>
          <ac:picMkLst>
            <pc:docMk/>
            <pc:sldMk cId="3535299361" sldId="693"/>
            <ac:picMk id="2" creationId="{E22B7C5F-05BF-3D4C-B92C-44738B4CA06C}"/>
          </ac:picMkLst>
        </pc:picChg>
        <pc:picChg chg="mod">
          <ac:chgData name="Chris Droessler" userId="625c3661-9d64-47fa-b83c-4b49393bd161" providerId="ADAL" clId="{9F66A07C-42E3-D34A-AA86-CDC0EF5582F9}" dt="2020-01-09T16:33:41.265" v="0"/>
          <ac:picMkLst>
            <pc:docMk/>
            <pc:sldMk cId="3535299361" sldId="693"/>
            <ac:picMk id="5" creationId="{89EE96E0-5A22-404D-8700-E048FC290021}"/>
          </ac:picMkLst>
        </pc:picChg>
      </pc:sldChg>
      <pc:sldChg chg="modSp del">
        <pc:chgData name="Chris Droessler" userId="625c3661-9d64-47fa-b83c-4b49393bd161" providerId="ADAL" clId="{9F66A07C-42E3-D34A-AA86-CDC0EF5582F9}" dt="2020-01-09T16:38:07.325" v="50" actId="2696"/>
        <pc:sldMkLst>
          <pc:docMk/>
          <pc:sldMk cId="1162427880" sldId="694"/>
        </pc:sldMkLst>
        <pc:picChg chg="mod">
          <ac:chgData name="Chris Droessler" userId="625c3661-9d64-47fa-b83c-4b49393bd161" providerId="ADAL" clId="{9F66A07C-42E3-D34A-AA86-CDC0EF5582F9}" dt="2020-01-09T16:33:41.265" v="0"/>
          <ac:picMkLst>
            <pc:docMk/>
            <pc:sldMk cId="1162427880" sldId="694"/>
            <ac:picMk id="3" creationId="{6E6C2058-F717-6A4D-B89B-17A4F688F37F}"/>
          </ac:picMkLst>
        </pc:picChg>
      </pc:sldChg>
      <pc:sldChg chg="modSp del">
        <pc:chgData name="Chris Droessler" userId="625c3661-9d64-47fa-b83c-4b49393bd161" providerId="ADAL" clId="{9F66A07C-42E3-D34A-AA86-CDC0EF5582F9}" dt="2020-01-09T16:38:07.330" v="51" actId="2696"/>
        <pc:sldMkLst>
          <pc:docMk/>
          <pc:sldMk cId="4173704362" sldId="695"/>
        </pc:sldMkLst>
        <pc:picChg chg="mod">
          <ac:chgData name="Chris Droessler" userId="625c3661-9d64-47fa-b83c-4b49393bd161" providerId="ADAL" clId="{9F66A07C-42E3-D34A-AA86-CDC0EF5582F9}" dt="2020-01-09T16:33:41.265" v="0"/>
          <ac:picMkLst>
            <pc:docMk/>
            <pc:sldMk cId="4173704362" sldId="695"/>
            <ac:picMk id="2" creationId="{FC8D2DD8-7EFD-A344-8510-CAFD416F8E9E}"/>
          </ac:picMkLst>
        </pc:picChg>
      </pc:sldChg>
      <pc:sldChg chg="modSp del">
        <pc:chgData name="Chris Droessler" userId="625c3661-9d64-47fa-b83c-4b49393bd161" providerId="ADAL" clId="{9F66A07C-42E3-D34A-AA86-CDC0EF5582F9}" dt="2020-01-09T16:37:56.701" v="40" actId="2696"/>
        <pc:sldMkLst>
          <pc:docMk/>
          <pc:sldMk cId="530140680" sldId="697"/>
        </pc:sldMkLst>
        <pc:picChg chg="mod">
          <ac:chgData name="Chris Droessler" userId="625c3661-9d64-47fa-b83c-4b49393bd161" providerId="ADAL" clId="{9F66A07C-42E3-D34A-AA86-CDC0EF5582F9}" dt="2020-01-09T16:33:41.265" v="0"/>
          <ac:picMkLst>
            <pc:docMk/>
            <pc:sldMk cId="530140680" sldId="697"/>
            <ac:picMk id="3" creationId="{F911D17F-3E23-E84A-A3E6-38F73E857FAA}"/>
          </ac:picMkLst>
        </pc:picChg>
      </pc:sldChg>
      <pc:sldChg chg="modSp del">
        <pc:chgData name="Chris Droessler" userId="625c3661-9d64-47fa-b83c-4b49393bd161" providerId="ADAL" clId="{9F66A07C-42E3-D34A-AA86-CDC0EF5582F9}" dt="2020-01-09T16:37:56.709" v="41" actId="2696"/>
        <pc:sldMkLst>
          <pc:docMk/>
          <pc:sldMk cId="555923657" sldId="698"/>
        </pc:sldMkLst>
        <pc:picChg chg="mod">
          <ac:chgData name="Chris Droessler" userId="625c3661-9d64-47fa-b83c-4b49393bd161" providerId="ADAL" clId="{9F66A07C-42E3-D34A-AA86-CDC0EF5582F9}" dt="2020-01-09T16:33:41.265" v="0"/>
          <ac:picMkLst>
            <pc:docMk/>
            <pc:sldMk cId="555923657" sldId="698"/>
            <ac:picMk id="3" creationId="{0F23F5DC-9A43-9046-A1B1-EE27CB4D1C25}"/>
          </ac:picMkLst>
        </pc:picChg>
      </pc:sldChg>
      <pc:sldChg chg="modSp del">
        <pc:chgData name="Chris Droessler" userId="625c3661-9d64-47fa-b83c-4b49393bd161" providerId="ADAL" clId="{9F66A07C-42E3-D34A-AA86-CDC0EF5582F9}" dt="2020-01-09T17:06:38.699" v="428" actId="2696"/>
        <pc:sldMkLst>
          <pc:docMk/>
          <pc:sldMk cId="1687222541" sldId="699"/>
        </pc:sldMkLst>
        <pc:picChg chg="mod">
          <ac:chgData name="Chris Droessler" userId="625c3661-9d64-47fa-b83c-4b49393bd161" providerId="ADAL" clId="{9F66A07C-42E3-D34A-AA86-CDC0EF5582F9}" dt="2020-01-09T16:33:41.265" v="0"/>
          <ac:picMkLst>
            <pc:docMk/>
            <pc:sldMk cId="1687222541" sldId="699"/>
            <ac:picMk id="2" creationId="{454A3B82-F4F2-6C40-99A1-492D9C6FCF5A}"/>
          </ac:picMkLst>
        </pc:picChg>
      </pc:sldChg>
      <pc:sldChg chg="del">
        <pc:chgData name="Chris Droessler" userId="625c3661-9d64-47fa-b83c-4b49393bd161" providerId="ADAL" clId="{9F66A07C-42E3-D34A-AA86-CDC0EF5582F9}" dt="2020-01-09T16:38:07.336" v="52" actId="2696"/>
        <pc:sldMkLst>
          <pc:docMk/>
          <pc:sldMk cId="2565975212" sldId="701"/>
        </pc:sldMkLst>
      </pc:sldChg>
      <pc:sldChg chg="addSp delSp modSp add del modTransition">
        <pc:chgData name="Chris Droessler" userId="625c3661-9d64-47fa-b83c-4b49393bd161" providerId="ADAL" clId="{9F66A07C-42E3-D34A-AA86-CDC0EF5582F9}" dt="2020-01-09T16:58:36.142" v="291" actId="2696"/>
        <pc:sldMkLst>
          <pc:docMk/>
          <pc:sldMk cId="4215927879" sldId="702"/>
        </pc:sldMkLst>
        <pc:spChg chg="add del mod">
          <ac:chgData name="Chris Droessler" userId="625c3661-9d64-47fa-b83c-4b49393bd161" providerId="ADAL" clId="{9F66A07C-42E3-D34A-AA86-CDC0EF5582F9}" dt="2020-01-09T16:53:34.299" v="174"/>
          <ac:spMkLst>
            <pc:docMk/>
            <pc:sldMk cId="4215927879" sldId="702"/>
            <ac:spMk id="2" creationId="{38CC9AC5-C901-B545-94BF-D66499F52628}"/>
          </ac:spMkLst>
        </pc:spChg>
        <pc:spChg chg="add del mod">
          <ac:chgData name="Chris Droessler" userId="625c3661-9d64-47fa-b83c-4b49393bd161" providerId="ADAL" clId="{9F66A07C-42E3-D34A-AA86-CDC0EF5582F9}" dt="2020-01-09T16:53:34.299" v="174"/>
          <ac:spMkLst>
            <pc:docMk/>
            <pc:sldMk cId="4215927879" sldId="702"/>
            <ac:spMk id="3" creationId="{AFEABC17-6189-3040-862F-02CA1835C3A6}"/>
          </ac:spMkLst>
        </pc:spChg>
        <pc:spChg chg="add del mod">
          <ac:chgData name="Chris Droessler" userId="625c3661-9d64-47fa-b83c-4b49393bd161" providerId="ADAL" clId="{9F66A07C-42E3-D34A-AA86-CDC0EF5582F9}" dt="2020-01-09T16:53:35.219" v="175"/>
          <ac:spMkLst>
            <pc:docMk/>
            <pc:sldMk cId="4215927879" sldId="702"/>
            <ac:spMk id="4" creationId="{7A8D2211-D04C-AC4D-AB0E-BF0FD747A3D9}"/>
          </ac:spMkLst>
        </pc:spChg>
        <pc:spChg chg="add del mod">
          <ac:chgData name="Chris Droessler" userId="625c3661-9d64-47fa-b83c-4b49393bd161" providerId="ADAL" clId="{9F66A07C-42E3-D34A-AA86-CDC0EF5582F9}" dt="2020-01-09T16:53:35.219" v="175"/>
          <ac:spMkLst>
            <pc:docMk/>
            <pc:sldMk cId="4215927879" sldId="702"/>
            <ac:spMk id="5" creationId="{8E4C1D46-3C4D-D04E-9BF8-20BF9B8153B1}"/>
          </ac:spMkLst>
        </pc:spChg>
        <pc:spChg chg="mod">
          <ac:chgData name="Chris Droessler" userId="625c3661-9d64-47fa-b83c-4b49393bd161" providerId="ADAL" clId="{9F66A07C-42E3-D34A-AA86-CDC0EF5582F9}" dt="2020-01-09T16:54:49.693" v="178"/>
          <ac:spMkLst>
            <pc:docMk/>
            <pc:sldMk cId="4215927879" sldId="702"/>
            <ac:spMk id="158" creationId="{00000000-0000-0000-0000-000000000000}"/>
          </ac:spMkLst>
        </pc:spChg>
        <pc:spChg chg="mod">
          <ac:chgData name="Chris Droessler" userId="625c3661-9d64-47fa-b83c-4b49393bd161" providerId="ADAL" clId="{9F66A07C-42E3-D34A-AA86-CDC0EF5582F9}" dt="2020-01-09T16:37:31.783" v="28"/>
          <ac:spMkLst>
            <pc:docMk/>
            <pc:sldMk cId="4215927879" sldId="702"/>
            <ac:spMk id="159" creationId="{00000000-0000-0000-0000-000000000000}"/>
          </ac:spMkLst>
        </pc:spChg>
      </pc:sldChg>
      <pc:sldChg chg="addSp delSp modSp add modTransition modNotesTx">
        <pc:chgData name="Chris Droessler" userId="625c3661-9d64-47fa-b83c-4b49393bd161" providerId="ADAL" clId="{9F66A07C-42E3-D34A-AA86-CDC0EF5582F9}" dt="2020-01-13T16:46:13.742" v="958" actId="20577"/>
        <pc:sldMkLst>
          <pc:docMk/>
          <pc:sldMk cId="2815973237" sldId="703"/>
        </pc:sldMkLst>
        <pc:spChg chg="add del mod">
          <ac:chgData name="Chris Droessler" userId="625c3661-9d64-47fa-b83c-4b49393bd161" providerId="ADAL" clId="{9F66A07C-42E3-D34A-AA86-CDC0EF5582F9}" dt="2020-01-09T16:59:20.079" v="302"/>
          <ac:spMkLst>
            <pc:docMk/>
            <pc:sldMk cId="2815973237" sldId="703"/>
            <ac:spMk id="2" creationId="{416DBEE3-B7C4-FD47-8872-5BD040404544}"/>
          </ac:spMkLst>
        </pc:spChg>
        <pc:spChg chg="add del mod">
          <ac:chgData name="Chris Droessler" userId="625c3661-9d64-47fa-b83c-4b49393bd161" providerId="ADAL" clId="{9F66A07C-42E3-D34A-AA86-CDC0EF5582F9}" dt="2020-01-09T16:59:20.079" v="302"/>
          <ac:spMkLst>
            <pc:docMk/>
            <pc:sldMk cId="2815973237" sldId="703"/>
            <ac:spMk id="3" creationId="{B7755CDB-918B-5944-9218-6B0FA6A6E1F1}"/>
          </ac:spMkLst>
        </pc:spChg>
        <pc:spChg chg="add del mod">
          <ac:chgData name="Chris Droessler" userId="625c3661-9d64-47fa-b83c-4b49393bd161" providerId="ADAL" clId="{9F66A07C-42E3-D34A-AA86-CDC0EF5582F9}" dt="2020-01-09T16:59:20.678" v="303"/>
          <ac:spMkLst>
            <pc:docMk/>
            <pc:sldMk cId="2815973237" sldId="703"/>
            <ac:spMk id="4" creationId="{CFA59A6B-6A3C-7E4E-8370-DFE14DAFC302}"/>
          </ac:spMkLst>
        </pc:spChg>
        <pc:spChg chg="add del mod">
          <ac:chgData name="Chris Droessler" userId="625c3661-9d64-47fa-b83c-4b49393bd161" providerId="ADAL" clId="{9F66A07C-42E3-D34A-AA86-CDC0EF5582F9}" dt="2020-01-09T16:59:20.678" v="303"/>
          <ac:spMkLst>
            <pc:docMk/>
            <pc:sldMk cId="2815973237" sldId="703"/>
            <ac:spMk id="5" creationId="{BFE47748-5823-4446-B740-424E23866236}"/>
          </ac:spMkLst>
        </pc:spChg>
        <pc:spChg chg="add del mod">
          <ac:chgData name="Chris Droessler" userId="625c3661-9d64-47fa-b83c-4b49393bd161" providerId="ADAL" clId="{9F66A07C-42E3-D34A-AA86-CDC0EF5582F9}" dt="2020-01-09T16:59:20.870" v="304"/>
          <ac:spMkLst>
            <pc:docMk/>
            <pc:sldMk cId="2815973237" sldId="703"/>
            <ac:spMk id="6" creationId="{D068D320-CF63-4141-9366-EACB595C2BA7}"/>
          </ac:spMkLst>
        </pc:spChg>
        <pc:spChg chg="add del mod">
          <ac:chgData name="Chris Droessler" userId="625c3661-9d64-47fa-b83c-4b49393bd161" providerId="ADAL" clId="{9F66A07C-42E3-D34A-AA86-CDC0EF5582F9}" dt="2020-01-09T16:59:20.870" v="304"/>
          <ac:spMkLst>
            <pc:docMk/>
            <pc:sldMk cId="2815973237" sldId="703"/>
            <ac:spMk id="7" creationId="{8265670E-A1C4-6443-A804-DAAF48B34857}"/>
          </ac:spMkLst>
        </pc:spChg>
        <pc:spChg chg="add del mod">
          <ac:chgData name="Chris Droessler" userId="625c3661-9d64-47fa-b83c-4b49393bd161" providerId="ADAL" clId="{9F66A07C-42E3-D34A-AA86-CDC0EF5582F9}" dt="2020-01-09T17:00:15.256" v="309"/>
          <ac:spMkLst>
            <pc:docMk/>
            <pc:sldMk cId="2815973237" sldId="703"/>
            <ac:spMk id="8" creationId="{42255884-457D-2D47-A245-931988E59DA3}"/>
          </ac:spMkLst>
        </pc:spChg>
        <pc:spChg chg="add del mod">
          <ac:chgData name="Chris Droessler" userId="625c3661-9d64-47fa-b83c-4b49393bd161" providerId="ADAL" clId="{9F66A07C-42E3-D34A-AA86-CDC0EF5582F9}" dt="2020-01-09T17:00:15.256" v="309"/>
          <ac:spMkLst>
            <pc:docMk/>
            <pc:sldMk cId="2815973237" sldId="703"/>
            <ac:spMk id="9" creationId="{A31D64DB-62CF-134D-9996-52B2100E390B}"/>
          </ac:spMkLst>
        </pc:spChg>
        <pc:spChg chg="add del mod">
          <ac:chgData name="Chris Droessler" userId="625c3661-9d64-47fa-b83c-4b49393bd161" providerId="ADAL" clId="{9F66A07C-42E3-D34A-AA86-CDC0EF5582F9}" dt="2020-01-09T17:00:15.839" v="310"/>
          <ac:spMkLst>
            <pc:docMk/>
            <pc:sldMk cId="2815973237" sldId="703"/>
            <ac:spMk id="10" creationId="{5305AFF2-BAA3-D948-A5F4-9F448A0246EB}"/>
          </ac:spMkLst>
        </pc:spChg>
        <pc:spChg chg="add del mod">
          <ac:chgData name="Chris Droessler" userId="625c3661-9d64-47fa-b83c-4b49393bd161" providerId="ADAL" clId="{9F66A07C-42E3-D34A-AA86-CDC0EF5582F9}" dt="2020-01-09T17:00:15.839" v="310"/>
          <ac:spMkLst>
            <pc:docMk/>
            <pc:sldMk cId="2815973237" sldId="703"/>
            <ac:spMk id="11" creationId="{F9F4A502-C5EA-804E-B3AA-A7D7C293AC3C}"/>
          </ac:spMkLst>
        </pc:spChg>
        <pc:spChg chg="add del mod">
          <ac:chgData name="Chris Droessler" userId="625c3661-9d64-47fa-b83c-4b49393bd161" providerId="ADAL" clId="{9F66A07C-42E3-D34A-AA86-CDC0EF5582F9}" dt="2020-01-09T17:00:16.023" v="311"/>
          <ac:spMkLst>
            <pc:docMk/>
            <pc:sldMk cId="2815973237" sldId="703"/>
            <ac:spMk id="12" creationId="{16A28AFB-B179-9C41-A577-B1DFDE945E37}"/>
          </ac:spMkLst>
        </pc:spChg>
        <pc:spChg chg="add del mod">
          <ac:chgData name="Chris Droessler" userId="625c3661-9d64-47fa-b83c-4b49393bd161" providerId="ADAL" clId="{9F66A07C-42E3-D34A-AA86-CDC0EF5582F9}" dt="2020-01-09T17:00:16.023" v="311"/>
          <ac:spMkLst>
            <pc:docMk/>
            <pc:sldMk cId="2815973237" sldId="703"/>
            <ac:spMk id="13" creationId="{F7445079-B804-D64B-93A8-842EAA96EB71}"/>
          </ac:spMkLst>
        </pc:spChg>
        <pc:spChg chg="mod">
          <ac:chgData name="Chris Droessler" userId="625c3661-9d64-47fa-b83c-4b49393bd161" providerId="ADAL" clId="{9F66A07C-42E3-D34A-AA86-CDC0EF5582F9}" dt="2020-01-09T16:38:32.763" v="54" actId="27636"/>
          <ac:spMkLst>
            <pc:docMk/>
            <pc:sldMk cId="2815973237" sldId="703"/>
            <ac:spMk id="157" creationId="{00000000-0000-0000-0000-000000000000}"/>
          </ac:spMkLst>
        </pc:spChg>
        <pc:spChg chg="mod">
          <ac:chgData name="Chris Droessler" userId="625c3661-9d64-47fa-b83c-4b49393bd161" providerId="ADAL" clId="{9F66A07C-42E3-D34A-AA86-CDC0EF5582F9}" dt="2020-01-13T16:46:13.742" v="958" actId="20577"/>
          <ac:spMkLst>
            <pc:docMk/>
            <pc:sldMk cId="2815973237" sldId="703"/>
            <ac:spMk id="158" creationId="{00000000-0000-0000-0000-000000000000}"/>
          </ac:spMkLst>
        </pc:spChg>
        <pc:spChg chg="mod">
          <ac:chgData name="Chris Droessler" userId="625c3661-9d64-47fa-b83c-4b49393bd161" providerId="ADAL" clId="{9F66A07C-42E3-D34A-AA86-CDC0EF5582F9}" dt="2020-01-09T16:37:31.783" v="28"/>
          <ac:spMkLst>
            <pc:docMk/>
            <pc:sldMk cId="2815973237" sldId="703"/>
            <ac:spMk id="159" creationId="{00000000-0000-0000-0000-000000000000}"/>
          </ac:spMkLst>
        </pc:spChg>
      </pc:sldChg>
      <pc:sldChg chg="addSp delSp modSp add modTransition">
        <pc:chgData name="Chris Droessler" userId="625c3661-9d64-47fa-b83c-4b49393bd161" providerId="ADAL" clId="{9F66A07C-42E3-D34A-AA86-CDC0EF5582F9}" dt="2020-01-10T14:11:23.027" v="584" actId="20577"/>
        <pc:sldMkLst>
          <pc:docMk/>
          <pc:sldMk cId="3749445932" sldId="704"/>
        </pc:sldMkLst>
        <pc:spChg chg="mod">
          <ac:chgData name="Chris Droessler" userId="625c3661-9d64-47fa-b83c-4b49393bd161" providerId="ADAL" clId="{9F66A07C-42E3-D34A-AA86-CDC0EF5582F9}" dt="2020-01-10T14:11:23.027" v="584" actId="20577"/>
          <ac:spMkLst>
            <pc:docMk/>
            <pc:sldMk cId="3749445932" sldId="704"/>
            <ac:spMk id="3" creationId="{420FD414-E693-9242-9A7C-AEF4082D6A0C}"/>
          </ac:spMkLst>
        </pc:spChg>
        <pc:spChg chg="add del mod">
          <ac:chgData name="Chris Droessler" userId="625c3661-9d64-47fa-b83c-4b49393bd161" providerId="ADAL" clId="{9F66A07C-42E3-D34A-AA86-CDC0EF5582F9}" dt="2020-01-09T17:00:28" v="312"/>
          <ac:spMkLst>
            <pc:docMk/>
            <pc:sldMk cId="3749445932" sldId="704"/>
            <ac:spMk id="4" creationId="{5781E44B-9847-0346-815D-499BFBDDCBDE}"/>
          </ac:spMkLst>
        </pc:spChg>
        <pc:spChg chg="add del mod">
          <ac:chgData name="Chris Droessler" userId="625c3661-9d64-47fa-b83c-4b49393bd161" providerId="ADAL" clId="{9F66A07C-42E3-D34A-AA86-CDC0EF5582F9}" dt="2020-01-09T17:00:28" v="312"/>
          <ac:spMkLst>
            <pc:docMk/>
            <pc:sldMk cId="3749445932" sldId="704"/>
            <ac:spMk id="5" creationId="{C2FDC06E-8831-AE4C-ABC9-A2149CF79C0B}"/>
          </ac:spMkLst>
        </pc:spChg>
        <pc:spChg chg="add del mod">
          <ac:chgData name="Chris Droessler" userId="625c3661-9d64-47fa-b83c-4b49393bd161" providerId="ADAL" clId="{9F66A07C-42E3-D34A-AA86-CDC0EF5582F9}" dt="2020-01-09T17:00:28.608" v="313"/>
          <ac:spMkLst>
            <pc:docMk/>
            <pc:sldMk cId="3749445932" sldId="704"/>
            <ac:spMk id="6" creationId="{E85CAFA3-236B-974B-BA1D-E9D7D4BE78AA}"/>
          </ac:spMkLst>
        </pc:spChg>
        <pc:spChg chg="add del mod">
          <ac:chgData name="Chris Droessler" userId="625c3661-9d64-47fa-b83c-4b49393bd161" providerId="ADAL" clId="{9F66A07C-42E3-D34A-AA86-CDC0EF5582F9}" dt="2020-01-09T17:00:28.608" v="313"/>
          <ac:spMkLst>
            <pc:docMk/>
            <pc:sldMk cId="3749445932" sldId="704"/>
            <ac:spMk id="7" creationId="{6208186B-BD9F-2C41-A93C-3AAF26373EB3}"/>
          </ac:spMkLst>
        </pc:spChg>
      </pc:sldChg>
      <pc:sldChg chg="addSp delSp modSp add modTransition modNotesTx">
        <pc:chgData name="Chris Droessler" userId="625c3661-9d64-47fa-b83c-4b49393bd161" providerId="ADAL" clId="{9F66A07C-42E3-D34A-AA86-CDC0EF5582F9}" dt="2020-01-13T16:51:50.625" v="1067" actId="20577"/>
        <pc:sldMkLst>
          <pc:docMk/>
          <pc:sldMk cId="3121605373" sldId="705"/>
        </pc:sldMkLst>
        <pc:spChg chg="mod">
          <ac:chgData name="Chris Droessler" userId="625c3661-9d64-47fa-b83c-4b49393bd161" providerId="ADAL" clId="{9F66A07C-42E3-D34A-AA86-CDC0EF5582F9}" dt="2020-01-13T16:48:30.067" v="994" actId="20577"/>
          <ac:spMkLst>
            <pc:docMk/>
            <pc:sldMk cId="3121605373" sldId="705"/>
            <ac:spMk id="3" creationId="{B655E33F-579A-5E41-89CA-554A9C87B15D}"/>
          </ac:spMkLst>
        </pc:spChg>
        <pc:spChg chg="add del mod">
          <ac:chgData name="Chris Droessler" userId="625c3661-9d64-47fa-b83c-4b49393bd161" providerId="ADAL" clId="{9F66A07C-42E3-D34A-AA86-CDC0EF5582F9}" dt="2020-01-09T17:03:38.693" v="392"/>
          <ac:spMkLst>
            <pc:docMk/>
            <pc:sldMk cId="3121605373" sldId="705"/>
            <ac:spMk id="6" creationId="{F3643225-1C74-CC41-8118-9A3FA1C57819}"/>
          </ac:spMkLst>
        </pc:spChg>
        <pc:spChg chg="add del mod">
          <ac:chgData name="Chris Droessler" userId="625c3661-9d64-47fa-b83c-4b49393bd161" providerId="ADAL" clId="{9F66A07C-42E3-D34A-AA86-CDC0EF5582F9}" dt="2020-01-09T17:03:38.693" v="392"/>
          <ac:spMkLst>
            <pc:docMk/>
            <pc:sldMk cId="3121605373" sldId="705"/>
            <ac:spMk id="7" creationId="{5797B76F-11A8-344C-973C-802F9D58B73A}"/>
          </ac:spMkLst>
        </pc:spChg>
        <pc:picChg chg="add mod">
          <ac:chgData name="Chris Droessler" userId="625c3661-9d64-47fa-b83c-4b49393bd161" providerId="ADAL" clId="{9F66A07C-42E3-D34A-AA86-CDC0EF5582F9}" dt="2020-01-13T16:48:14.433" v="975" actId="14100"/>
          <ac:picMkLst>
            <pc:docMk/>
            <pc:sldMk cId="3121605373" sldId="705"/>
            <ac:picMk id="5" creationId="{5AC7A153-D452-BE44-8FFF-583AE4020D1D}"/>
          </ac:picMkLst>
        </pc:picChg>
      </pc:sldChg>
      <pc:sldChg chg="addSp delSp modSp add modTransition">
        <pc:chgData name="Chris Droessler" userId="625c3661-9d64-47fa-b83c-4b49393bd161" providerId="ADAL" clId="{9F66A07C-42E3-D34A-AA86-CDC0EF5582F9}" dt="2020-01-13T16:54:17.082" v="1084"/>
        <pc:sldMkLst>
          <pc:docMk/>
          <pc:sldMk cId="372870561" sldId="706"/>
        </pc:sldMkLst>
        <pc:spChg chg="mod">
          <ac:chgData name="Chris Droessler" userId="625c3661-9d64-47fa-b83c-4b49393bd161" providerId="ADAL" clId="{9F66A07C-42E3-D34A-AA86-CDC0EF5582F9}" dt="2020-01-13T16:54:17.082" v="1084"/>
          <ac:spMkLst>
            <pc:docMk/>
            <pc:sldMk cId="372870561" sldId="706"/>
            <ac:spMk id="3" creationId="{420FD414-E693-9242-9A7C-AEF4082D6A0C}"/>
          </ac:spMkLst>
        </pc:spChg>
        <pc:spChg chg="add del mod">
          <ac:chgData name="Chris Droessler" userId="625c3661-9d64-47fa-b83c-4b49393bd161" providerId="ADAL" clId="{9F66A07C-42E3-D34A-AA86-CDC0EF5582F9}" dt="2020-01-09T17:03:49.134" v="395"/>
          <ac:spMkLst>
            <pc:docMk/>
            <pc:sldMk cId="372870561" sldId="706"/>
            <ac:spMk id="4" creationId="{E557926C-96F9-EC43-94E0-6A51C3805E8A}"/>
          </ac:spMkLst>
        </pc:spChg>
        <pc:spChg chg="add del mod">
          <ac:chgData name="Chris Droessler" userId="625c3661-9d64-47fa-b83c-4b49393bd161" providerId="ADAL" clId="{9F66A07C-42E3-D34A-AA86-CDC0EF5582F9}" dt="2020-01-09T17:03:49.134" v="395"/>
          <ac:spMkLst>
            <pc:docMk/>
            <pc:sldMk cId="372870561" sldId="706"/>
            <ac:spMk id="5" creationId="{18BE4D8C-C507-C84E-8540-E8D15EC0768B}"/>
          </ac:spMkLst>
        </pc:spChg>
        <pc:spChg chg="add del mod">
          <ac:chgData name="Chris Droessler" userId="625c3661-9d64-47fa-b83c-4b49393bd161" providerId="ADAL" clId="{9F66A07C-42E3-D34A-AA86-CDC0EF5582F9}" dt="2020-01-09T17:03:49.509" v="396"/>
          <ac:spMkLst>
            <pc:docMk/>
            <pc:sldMk cId="372870561" sldId="706"/>
            <ac:spMk id="6" creationId="{542CD693-DCE0-AE45-9AE5-F3A6858E27DD}"/>
          </ac:spMkLst>
        </pc:spChg>
        <pc:spChg chg="add del mod">
          <ac:chgData name="Chris Droessler" userId="625c3661-9d64-47fa-b83c-4b49393bd161" providerId="ADAL" clId="{9F66A07C-42E3-D34A-AA86-CDC0EF5582F9}" dt="2020-01-09T17:03:49.509" v="396"/>
          <ac:spMkLst>
            <pc:docMk/>
            <pc:sldMk cId="372870561" sldId="706"/>
            <ac:spMk id="7" creationId="{22DB5698-A634-E04A-A8DE-4E7272312BFD}"/>
          </ac:spMkLst>
        </pc:spChg>
      </pc:sldChg>
      <pc:sldChg chg="modSp add">
        <pc:chgData name="Chris Droessler" userId="625c3661-9d64-47fa-b83c-4b49393bd161" providerId="ADAL" clId="{9F66A07C-42E3-D34A-AA86-CDC0EF5582F9}" dt="2020-01-09T16:51:42.546" v="159"/>
        <pc:sldMkLst>
          <pc:docMk/>
          <pc:sldMk cId="235505661" sldId="707"/>
        </pc:sldMkLst>
        <pc:spChg chg="mod">
          <ac:chgData name="Chris Droessler" userId="625c3661-9d64-47fa-b83c-4b49393bd161" providerId="ADAL" clId="{9F66A07C-42E3-D34A-AA86-CDC0EF5582F9}" dt="2020-01-09T16:51:42.546" v="159"/>
          <ac:spMkLst>
            <pc:docMk/>
            <pc:sldMk cId="235505661" sldId="707"/>
            <ac:spMk id="4" creationId="{00000000-0000-0000-0000-000000000000}"/>
          </ac:spMkLst>
        </pc:spChg>
      </pc:sldChg>
      <pc:sldChg chg="modSp add modNotesTx">
        <pc:chgData name="Chris Droessler" userId="625c3661-9d64-47fa-b83c-4b49393bd161" providerId="ADAL" clId="{9F66A07C-42E3-D34A-AA86-CDC0EF5582F9}" dt="2020-01-13T17:14:15.489" v="1169" actId="20577"/>
        <pc:sldMkLst>
          <pc:docMk/>
          <pc:sldMk cId="4253841091" sldId="708"/>
        </pc:sldMkLst>
        <pc:spChg chg="mod">
          <ac:chgData name="Chris Droessler" userId="625c3661-9d64-47fa-b83c-4b49393bd161" providerId="ADAL" clId="{9F66A07C-42E3-D34A-AA86-CDC0EF5582F9}" dt="2020-01-13T16:38:45.048" v="725" actId="20577"/>
          <ac:spMkLst>
            <pc:docMk/>
            <pc:sldMk cId="4253841091" sldId="708"/>
            <ac:spMk id="157" creationId="{00000000-0000-0000-0000-000000000000}"/>
          </ac:spMkLst>
        </pc:spChg>
        <pc:spChg chg="mod">
          <ac:chgData name="Chris Droessler" userId="625c3661-9d64-47fa-b83c-4b49393bd161" providerId="ADAL" clId="{9F66A07C-42E3-D34A-AA86-CDC0EF5582F9}" dt="2020-01-13T17:14:15.489" v="1169" actId="20577"/>
          <ac:spMkLst>
            <pc:docMk/>
            <pc:sldMk cId="4253841091" sldId="708"/>
            <ac:spMk id="158" creationId="{00000000-0000-0000-0000-000000000000}"/>
          </ac:spMkLst>
        </pc:spChg>
      </pc:sldChg>
      <pc:sldMasterChg chg="modSp modSldLayout">
        <pc:chgData name="Chris Droessler" userId="625c3661-9d64-47fa-b83c-4b49393bd161" providerId="ADAL" clId="{9F66A07C-42E3-D34A-AA86-CDC0EF5582F9}" dt="2020-01-09T16:35:56.635" v="27" actId="14100"/>
        <pc:sldMasterMkLst>
          <pc:docMk/>
          <pc:sldMasterMk cId="2999785688" sldId="2147483648"/>
        </pc:sldMasterMkLst>
        <pc:spChg chg="mod">
          <ac:chgData name="Chris Droessler" userId="625c3661-9d64-47fa-b83c-4b49393bd161" providerId="ADAL" clId="{9F66A07C-42E3-D34A-AA86-CDC0EF5582F9}" dt="2020-01-09T16:33:41.265" v="0"/>
          <ac:spMkLst>
            <pc:docMk/>
            <pc:sldMasterMk cId="2999785688" sldId="2147483648"/>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ac:spMk id="3" creationId="{00000000-0000-0000-0000-000000000000}"/>
          </ac:spMkLst>
        </pc:spChg>
        <pc:sldLayoutChg chg="modSp">
          <pc:chgData name="Chris Droessler" userId="625c3661-9d64-47fa-b83c-4b49393bd161" providerId="ADAL" clId="{9F66A07C-42E3-D34A-AA86-CDC0EF5582F9}" dt="2020-01-09T16:35:05.106" v="23" actId="14100"/>
          <pc:sldLayoutMkLst>
            <pc:docMk/>
            <pc:sldMasterMk cId="2999785688" sldId="2147483648"/>
            <pc:sldLayoutMk cId="813769049" sldId="2147483649"/>
          </pc:sldLayoutMkLst>
          <pc:spChg chg="mod">
            <ac:chgData name="Chris Droessler" userId="625c3661-9d64-47fa-b83c-4b49393bd161" providerId="ADAL" clId="{9F66A07C-42E3-D34A-AA86-CDC0EF5582F9}" dt="2020-01-09T16:33:41.265" v="0"/>
            <ac:spMkLst>
              <pc:docMk/>
              <pc:sldMasterMk cId="2999785688" sldId="2147483648"/>
              <pc:sldLayoutMk cId="813769049" sldId="2147483649"/>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813769049" sldId="2147483649"/>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813769049" sldId="2147483649"/>
              <ac:spMk id="9" creationId="{00000000-0000-0000-0000-000000000000}"/>
            </ac:spMkLst>
          </pc:spChg>
          <pc:picChg chg="mod">
            <ac:chgData name="Chris Droessler" userId="625c3661-9d64-47fa-b83c-4b49393bd161" providerId="ADAL" clId="{9F66A07C-42E3-D34A-AA86-CDC0EF5582F9}" dt="2020-01-09T16:35:05.106" v="23" actId="14100"/>
            <ac:picMkLst>
              <pc:docMk/>
              <pc:sldMasterMk cId="2999785688" sldId="2147483648"/>
              <pc:sldLayoutMk cId="813769049" sldId="2147483649"/>
              <ac:picMk id="11"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813769049" sldId="2147483649"/>
              <ac:cxnSpMk id="10" creationId="{00000000-0000-0000-0000-000000000000}"/>
            </ac:cxnSpMkLst>
          </pc:cxnChg>
        </pc:sldLayoutChg>
        <pc:sldLayoutChg chg="modSp">
          <pc:chgData name="Chris Droessler" userId="625c3661-9d64-47fa-b83c-4b49393bd161" providerId="ADAL" clId="{9F66A07C-42E3-D34A-AA86-CDC0EF5582F9}" dt="2020-01-09T16:35:24.754" v="24" actId="14100"/>
          <pc:sldLayoutMkLst>
            <pc:docMk/>
            <pc:sldMasterMk cId="2999785688" sldId="2147483648"/>
            <pc:sldLayoutMk cId="2476938013" sldId="2147483650"/>
          </pc:sldLayoutMkLst>
          <pc:spChg chg="mod">
            <ac:chgData name="Chris Droessler" userId="625c3661-9d64-47fa-b83c-4b49393bd161" providerId="ADAL" clId="{9F66A07C-42E3-D34A-AA86-CDC0EF5582F9}" dt="2020-01-09T16:33:41.265" v="0"/>
            <ac:spMkLst>
              <pc:docMk/>
              <pc:sldMasterMk cId="2999785688" sldId="2147483648"/>
              <pc:sldLayoutMk cId="2476938013" sldId="2147483650"/>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2476938013" sldId="2147483650"/>
              <ac:spMk id="9" creationId="{00000000-0000-0000-0000-000000000000}"/>
            </ac:spMkLst>
          </pc:spChg>
          <pc:picChg chg="mod">
            <ac:chgData name="Chris Droessler" userId="625c3661-9d64-47fa-b83c-4b49393bd161" providerId="ADAL" clId="{9F66A07C-42E3-D34A-AA86-CDC0EF5582F9}" dt="2020-01-09T16:35:24.754" v="24" actId="14100"/>
            <ac:picMkLst>
              <pc:docMk/>
              <pc:sldMasterMk cId="2999785688" sldId="2147483648"/>
              <pc:sldLayoutMk cId="2476938013" sldId="2147483650"/>
              <ac:picMk id="11"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2476938013" sldId="2147483650"/>
              <ac:cxnSpMk id="10" creationId="{00000000-0000-0000-0000-000000000000}"/>
            </ac:cxnSpMkLst>
          </pc:cxnChg>
        </pc:sldLayoutChg>
        <pc:sldLayoutChg chg="modSp">
          <pc:chgData name="Chris Droessler" userId="625c3661-9d64-47fa-b83c-4b49393bd161" providerId="ADAL" clId="{9F66A07C-42E3-D34A-AA86-CDC0EF5582F9}" dt="2020-01-09T16:33:41.265" v="0"/>
          <pc:sldLayoutMkLst>
            <pc:docMk/>
            <pc:sldMasterMk cId="2999785688" sldId="2147483648"/>
            <pc:sldLayoutMk cId="181749020" sldId="2147483651"/>
          </pc:sldLayoutMkLst>
          <pc:spChg chg="mod">
            <ac:chgData name="Chris Droessler" userId="625c3661-9d64-47fa-b83c-4b49393bd161" providerId="ADAL" clId="{9F66A07C-42E3-D34A-AA86-CDC0EF5582F9}" dt="2020-01-09T16:33:41.265" v="0"/>
            <ac:spMkLst>
              <pc:docMk/>
              <pc:sldMasterMk cId="2999785688" sldId="2147483648"/>
              <pc:sldLayoutMk cId="181749020" sldId="2147483651"/>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81749020" sldId="2147483651"/>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81749020" sldId="2147483651"/>
              <ac:spMk id="9"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181749020" sldId="2147483651"/>
              <ac:picMk id="10" creationId="{00000000-0000-0000-0000-000000000000}"/>
            </ac:picMkLst>
          </pc:picChg>
        </pc:sldLayoutChg>
        <pc:sldLayoutChg chg="modSp">
          <pc:chgData name="Chris Droessler" userId="625c3661-9d64-47fa-b83c-4b49393bd161" providerId="ADAL" clId="{9F66A07C-42E3-D34A-AA86-CDC0EF5582F9}" dt="2020-01-09T16:35:40.626" v="25" actId="14100"/>
          <pc:sldLayoutMkLst>
            <pc:docMk/>
            <pc:sldMasterMk cId="2999785688" sldId="2147483648"/>
            <pc:sldLayoutMk cId="3620936448" sldId="2147483652"/>
          </pc:sldLayoutMkLst>
          <pc:spChg chg="mod">
            <ac:chgData name="Chris Droessler" userId="625c3661-9d64-47fa-b83c-4b49393bd161" providerId="ADAL" clId="{9F66A07C-42E3-D34A-AA86-CDC0EF5582F9}" dt="2020-01-09T16:33:41.265" v="0"/>
            <ac:spMkLst>
              <pc:docMk/>
              <pc:sldMasterMk cId="2999785688" sldId="2147483648"/>
              <pc:sldLayoutMk cId="3620936448" sldId="2147483652"/>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620936448" sldId="2147483652"/>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620936448" sldId="2147483652"/>
              <ac:spMk id="4" creationId="{00000000-0000-0000-0000-000000000000}"/>
            </ac:spMkLst>
          </pc:spChg>
          <pc:picChg chg="mod">
            <ac:chgData name="Chris Droessler" userId="625c3661-9d64-47fa-b83c-4b49393bd161" providerId="ADAL" clId="{9F66A07C-42E3-D34A-AA86-CDC0EF5582F9}" dt="2020-01-09T16:35:40.626" v="25" actId="14100"/>
            <ac:picMkLst>
              <pc:docMk/>
              <pc:sldMasterMk cId="2999785688" sldId="2147483648"/>
              <pc:sldLayoutMk cId="3620936448" sldId="2147483652"/>
              <ac:picMk id="12"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3620936448" sldId="2147483652"/>
              <ac:cxnSpMk id="14" creationId="{00000000-0000-0000-0000-000000000000}"/>
            </ac:cxnSpMkLst>
          </pc:cxnChg>
        </pc:sldLayoutChg>
        <pc:sldLayoutChg chg="modSp">
          <pc:chgData name="Chris Droessler" userId="625c3661-9d64-47fa-b83c-4b49393bd161" providerId="ADAL" clId="{9F66A07C-42E3-D34A-AA86-CDC0EF5582F9}" dt="2020-01-09T16:35:48.619" v="26" actId="14100"/>
          <pc:sldLayoutMkLst>
            <pc:docMk/>
            <pc:sldMasterMk cId="2999785688" sldId="2147483648"/>
            <pc:sldLayoutMk cId="1429955895" sldId="2147483653"/>
          </pc:sldLayoutMkLst>
          <pc:spChg chg="mod">
            <ac:chgData name="Chris Droessler" userId="625c3661-9d64-47fa-b83c-4b49393bd161" providerId="ADAL" clId="{9F66A07C-42E3-D34A-AA86-CDC0EF5582F9}" dt="2020-01-09T16:33:41.265" v="0"/>
            <ac:spMkLst>
              <pc:docMk/>
              <pc:sldMasterMk cId="2999785688" sldId="2147483648"/>
              <pc:sldLayoutMk cId="1429955895" sldId="2147483653"/>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429955895" sldId="2147483653"/>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429955895" sldId="2147483653"/>
              <ac:spMk id="5"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429955895" sldId="2147483653"/>
              <ac:spMk id="6"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1429955895" sldId="2147483653"/>
              <ac:spMk id="15" creationId="{00000000-0000-0000-0000-000000000000}"/>
            </ac:spMkLst>
          </pc:spChg>
          <pc:picChg chg="mod">
            <ac:chgData name="Chris Droessler" userId="625c3661-9d64-47fa-b83c-4b49393bd161" providerId="ADAL" clId="{9F66A07C-42E3-D34A-AA86-CDC0EF5582F9}" dt="2020-01-09T16:35:48.619" v="26" actId="14100"/>
            <ac:picMkLst>
              <pc:docMk/>
              <pc:sldMasterMk cId="2999785688" sldId="2147483648"/>
              <pc:sldLayoutMk cId="1429955895" sldId="2147483653"/>
              <ac:picMk id="16"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1429955895" sldId="2147483653"/>
              <ac:cxnSpMk id="14" creationId="{00000000-0000-0000-0000-000000000000}"/>
            </ac:cxnSpMkLst>
          </pc:cxnChg>
        </pc:sldLayoutChg>
        <pc:sldLayoutChg chg="modSp">
          <pc:chgData name="Chris Droessler" userId="625c3661-9d64-47fa-b83c-4b49393bd161" providerId="ADAL" clId="{9F66A07C-42E3-D34A-AA86-CDC0EF5582F9}" dt="2020-01-09T16:35:56.635" v="27" actId="14100"/>
          <pc:sldLayoutMkLst>
            <pc:docMk/>
            <pc:sldMasterMk cId="2999785688" sldId="2147483648"/>
            <pc:sldLayoutMk cId="4137827336" sldId="2147483654"/>
          </pc:sldLayoutMkLst>
          <pc:spChg chg="mod">
            <ac:chgData name="Chris Droessler" userId="625c3661-9d64-47fa-b83c-4b49393bd161" providerId="ADAL" clId="{9F66A07C-42E3-D34A-AA86-CDC0EF5582F9}" dt="2020-01-09T16:33:41.265" v="0"/>
            <ac:spMkLst>
              <pc:docMk/>
              <pc:sldMasterMk cId="2999785688" sldId="2147483648"/>
              <pc:sldLayoutMk cId="4137827336" sldId="2147483654"/>
              <ac:spMk id="12" creationId="{00000000-0000-0000-0000-000000000000}"/>
            </ac:spMkLst>
          </pc:spChg>
          <pc:picChg chg="mod">
            <ac:chgData name="Chris Droessler" userId="625c3661-9d64-47fa-b83c-4b49393bd161" providerId="ADAL" clId="{9F66A07C-42E3-D34A-AA86-CDC0EF5582F9}" dt="2020-01-09T16:35:56.635" v="27" actId="14100"/>
            <ac:picMkLst>
              <pc:docMk/>
              <pc:sldMasterMk cId="2999785688" sldId="2147483648"/>
              <pc:sldLayoutMk cId="4137827336" sldId="2147483654"/>
              <ac:picMk id="13"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4137827336" sldId="2147483654"/>
              <ac:cxnSpMk id="14" creationId="{00000000-0000-0000-0000-000000000000}"/>
            </ac:cxnSpMkLst>
          </pc:cxnChg>
        </pc:sldLayoutChg>
        <pc:sldLayoutChg chg="modSp">
          <pc:chgData name="Chris Droessler" userId="625c3661-9d64-47fa-b83c-4b49393bd161" providerId="ADAL" clId="{9F66A07C-42E3-D34A-AA86-CDC0EF5582F9}" dt="2020-01-09T16:33:41.265" v="0"/>
          <pc:sldLayoutMkLst>
            <pc:docMk/>
            <pc:sldMasterMk cId="2999785688" sldId="2147483648"/>
            <pc:sldLayoutMk cId="3752020858" sldId="2147483656"/>
          </pc:sldLayoutMkLst>
          <pc:spChg chg="mod">
            <ac:chgData name="Chris Droessler" userId="625c3661-9d64-47fa-b83c-4b49393bd161" providerId="ADAL" clId="{9F66A07C-42E3-D34A-AA86-CDC0EF5582F9}" dt="2020-01-09T16:33:41.265" v="0"/>
            <ac:spMkLst>
              <pc:docMk/>
              <pc:sldMasterMk cId="2999785688" sldId="2147483648"/>
              <pc:sldLayoutMk cId="3752020858" sldId="2147483656"/>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5"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7"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752020858" sldId="2147483656"/>
              <ac:spMk id="8"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3752020858" sldId="2147483656"/>
              <ac:picMk id="9" creationId="{00000000-0000-0000-0000-000000000000}"/>
            </ac:picMkLst>
          </pc:picChg>
        </pc:sldLayoutChg>
        <pc:sldLayoutChg chg="modSp">
          <pc:chgData name="Chris Droessler" userId="625c3661-9d64-47fa-b83c-4b49393bd161" providerId="ADAL" clId="{9F66A07C-42E3-D34A-AA86-CDC0EF5582F9}" dt="2020-01-09T16:33:41.265" v="0"/>
          <pc:sldLayoutMkLst>
            <pc:docMk/>
            <pc:sldMasterMk cId="2999785688" sldId="2147483648"/>
            <pc:sldLayoutMk cId="3585843231" sldId="2147483657"/>
          </pc:sldLayoutMkLst>
          <pc:spChg chg="mod">
            <ac:chgData name="Chris Droessler" userId="625c3661-9d64-47fa-b83c-4b49393bd161" providerId="ADAL" clId="{9F66A07C-42E3-D34A-AA86-CDC0EF5582F9}" dt="2020-01-09T16:33:41.265" v="0"/>
            <ac:spMkLst>
              <pc:docMk/>
              <pc:sldMasterMk cId="2999785688" sldId="2147483648"/>
              <pc:sldLayoutMk cId="3585843231" sldId="2147483657"/>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5"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7"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585843231" sldId="2147483657"/>
              <ac:spMk id="8"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3585843231" sldId="2147483657"/>
              <ac:picMk id="9" creationId="{00000000-0000-0000-0000-000000000000}"/>
            </ac:picMkLst>
          </pc:picChg>
        </pc:sldLayoutChg>
        <pc:sldLayoutChg chg="modSp">
          <pc:chgData name="Chris Droessler" userId="625c3661-9d64-47fa-b83c-4b49393bd161" providerId="ADAL" clId="{9F66A07C-42E3-D34A-AA86-CDC0EF5582F9}" dt="2020-01-09T16:33:41.265" v="0"/>
          <pc:sldLayoutMkLst>
            <pc:docMk/>
            <pc:sldMasterMk cId="2999785688" sldId="2147483648"/>
            <pc:sldLayoutMk cId="2165617839" sldId="2147483658"/>
          </pc:sldLayoutMkLst>
          <pc:spChg chg="mod">
            <ac:chgData name="Chris Droessler" userId="625c3661-9d64-47fa-b83c-4b49393bd161" providerId="ADAL" clId="{9F66A07C-42E3-D34A-AA86-CDC0EF5582F9}" dt="2020-01-09T16:33:41.265" v="0"/>
            <ac:spMkLst>
              <pc:docMk/>
              <pc:sldMasterMk cId="2999785688" sldId="2147483648"/>
              <pc:sldLayoutMk cId="2165617839" sldId="2147483658"/>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2165617839" sldId="2147483658"/>
              <ac:spMk id="6"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2165617839" sldId="2147483658"/>
              <ac:spMk id="7"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2165617839" sldId="2147483658"/>
              <ac:picMk id="8" creationId="{00000000-0000-0000-0000-000000000000}"/>
            </ac:picMkLst>
          </pc:picChg>
          <pc:picChg chg="mod">
            <ac:chgData name="Chris Droessler" userId="625c3661-9d64-47fa-b83c-4b49393bd161" providerId="ADAL" clId="{9F66A07C-42E3-D34A-AA86-CDC0EF5582F9}" dt="2020-01-09T16:33:41.265" v="0"/>
            <ac:picMkLst>
              <pc:docMk/>
              <pc:sldMasterMk cId="2999785688" sldId="2147483648"/>
              <pc:sldLayoutMk cId="2165617839" sldId="2147483658"/>
              <ac:picMk id="9" creationId="{00000000-0000-0000-0000-000000000000}"/>
            </ac:picMkLst>
          </pc:picChg>
          <pc:cxnChg chg="mod">
            <ac:chgData name="Chris Droessler" userId="625c3661-9d64-47fa-b83c-4b49393bd161" providerId="ADAL" clId="{9F66A07C-42E3-D34A-AA86-CDC0EF5582F9}" dt="2020-01-09T16:33:41.265" v="0"/>
            <ac:cxnSpMkLst>
              <pc:docMk/>
              <pc:sldMasterMk cId="2999785688" sldId="2147483648"/>
              <pc:sldLayoutMk cId="2165617839" sldId="2147483658"/>
              <ac:cxnSpMk id="10" creationId="{00000000-0000-0000-0000-000000000000}"/>
            </ac:cxnSpMkLst>
          </pc:cxnChg>
        </pc:sldLayoutChg>
        <pc:sldLayoutChg chg="modSp">
          <pc:chgData name="Chris Droessler" userId="625c3661-9d64-47fa-b83c-4b49393bd161" providerId="ADAL" clId="{9F66A07C-42E3-D34A-AA86-CDC0EF5582F9}" dt="2020-01-09T16:33:41.265" v="0"/>
          <pc:sldLayoutMkLst>
            <pc:docMk/>
            <pc:sldMasterMk cId="2999785688" sldId="2147483648"/>
            <pc:sldLayoutMk cId="3063052919" sldId="2147483659"/>
          </pc:sldLayoutMkLst>
          <pc:spChg chg="mod">
            <ac:chgData name="Chris Droessler" userId="625c3661-9d64-47fa-b83c-4b49393bd161" providerId="ADAL" clId="{9F66A07C-42E3-D34A-AA86-CDC0EF5582F9}" dt="2020-01-09T16:33:41.265" v="0"/>
            <ac:spMkLst>
              <pc:docMk/>
              <pc:sldMasterMk cId="2999785688" sldId="2147483648"/>
              <pc:sldLayoutMk cId="3063052919" sldId="2147483659"/>
              <ac:spMk id="2"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063052919" sldId="2147483659"/>
              <ac:spMk id="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063052919" sldId="2147483659"/>
              <ac:spMk id="4"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063052919" sldId="2147483659"/>
              <ac:spMk id="6"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3063052919" sldId="2147483659"/>
              <ac:spMk id="7" creationId="{00000000-0000-0000-0000-000000000000}"/>
            </ac:spMkLst>
          </pc:spChg>
          <pc:picChg chg="mod">
            <ac:chgData name="Chris Droessler" userId="625c3661-9d64-47fa-b83c-4b49393bd161" providerId="ADAL" clId="{9F66A07C-42E3-D34A-AA86-CDC0EF5582F9}" dt="2020-01-09T16:33:41.265" v="0"/>
            <ac:picMkLst>
              <pc:docMk/>
              <pc:sldMasterMk cId="2999785688" sldId="2147483648"/>
              <pc:sldLayoutMk cId="3063052919" sldId="2147483659"/>
              <ac:picMk id="8" creationId="{00000000-0000-0000-0000-000000000000}"/>
            </ac:picMkLst>
          </pc:picChg>
        </pc:sldLayoutChg>
        <pc:sldLayoutChg chg="modSp">
          <pc:chgData name="Chris Droessler" userId="625c3661-9d64-47fa-b83c-4b49393bd161" providerId="ADAL" clId="{9F66A07C-42E3-D34A-AA86-CDC0EF5582F9}" dt="2020-01-09T16:33:41.265" v="0"/>
          <pc:sldLayoutMkLst>
            <pc:docMk/>
            <pc:sldMasterMk cId="2999785688" sldId="2147483648"/>
            <pc:sldLayoutMk cId="781414520" sldId="2147483660"/>
          </pc:sldLayoutMkLst>
          <pc:spChg chg="mod">
            <ac:chgData name="Chris Droessler" userId="625c3661-9d64-47fa-b83c-4b49393bd161" providerId="ADAL" clId="{9F66A07C-42E3-D34A-AA86-CDC0EF5582F9}" dt="2020-01-09T16:33:41.265" v="0"/>
            <ac:spMkLst>
              <pc:docMk/>
              <pc:sldMasterMk cId="2999785688" sldId="2147483648"/>
              <pc:sldLayoutMk cId="781414520" sldId="2147483660"/>
              <ac:spMk id="58" creationId="{00000000-0000-0000-0000-000000000000}"/>
            </ac:spMkLst>
          </pc:spChg>
        </pc:sldLayoutChg>
        <pc:sldLayoutChg chg="modSp">
          <pc:chgData name="Chris Droessler" userId="625c3661-9d64-47fa-b83c-4b49393bd161" providerId="ADAL" clId="{9F66A07C-42E3-D34A-AA86-CDC0EF5582F9}" dt="2020-01-09T16:33:41.265" v="0"/>
          <pc:sldLayoutMkLst>
            <pc:docMk/>
            <pc:sldMasterMk cId="2999785688" sldId="2147483648"/>
            <pc:sldLayoutMk cId="2544995135" sldId="2147483661"/>
          </pc:sldLayoutMkLst>
          <pc:spChg chg="mod">
            <ac:chgData name="Chris Droessler" userId="625c3661-9d64-47fa-b83c-4b49393bd161" providerId="ADAL" clId="{9F66A07C-42E3-D34A-AA86-CDC0EF5582F9}" dt="2020-01-09T16:33:41.265" v="0"/>
            <ac:spMkLst>
              <pc:docMk/>
              <pc:sldMasterMk cId="2999785688" sldId="2147483648"/>
              <pc:sldLayoutMk cId="2544995135" sldId="2147483661"/>
              <ac:spMk id="93" creationId="{00000000-0000-0000-0000-000000000000}"/>
            </ac:spMkLst>
          </pc:spChg>
          <pc:spChg chg="mod">
            <ac:chgData name="Chris Droessler" userId="625c3661-9d64-47fa-b83c-4b49393bd161" providerId="ADAL" clId="{9F66A07C-42E3-D34A-AA86-CDC0EF5582F9}" dt="2020-01-09T16:33:41.265" v="0"/>
            <ac:spMkLst>
              <pc:docMk/>
              <pc:sldMasterMk cId="2999785688" sldId="2147483648"/>
              <pc:sldLayoutMk cId="2544995135" sldId="2147483661"/>
              <ac:spMk id="94" creationId="{00000000-0000-0000-0000-000000000000}"/>
            </ac:spMkLst>
          </pc:spChg>
        </pc:sldLayoutChg>
      </pc:sldMasterChg>
    </pc:docChg>
  </pc:docChgLst>
  <pc:docChgLst>
    <pc:chgData name="Chris Droessler" userId="625c3661-9d64-47fa-b83c-4b49393bd161" providerId="ADAL" clId="{ADB2B63E-C1E3-5C44-8488-1E602F4F257D}"/>
    <pc:docChg chg="addSld modSld">
      <pc:chgData name="Chris Droessler" userId="625c3661-9d64-47fa-b83c-4b49393bd161" providerId="ADAL" clId="{ADB2B63E-C1E3-5C44-8488-1E602F4F257D}" dt="2020-01-14T13:24:37.338" v="20" actId="20577"/>
      <pc:docMkLst>
        <pc:docMk/>
      </pc:docMkLst>
      <pc:sldChg chg="modNotesTx">
        <pc:chgData name="Chris Droessler" userId="625c3661-9d64-47fa-b83c-4b49393bd161" providerId="ADAL" clId="{ADB2B63E-C1E3-5C44-8488-1E602F4F257D}" dt="2020-01-14T13:24:37.338" v="20" actId="20577"/>
        <pc:sldMkLst>
          <pc:docMk/>
          <pc:sldMk cId="2740154125" sldId="680"/>
        </pc:sldMkLst>
      </pc:sldChg>
      <pc:sldChg chg="addSp delSp modSp add">
        <pc:chgData name="Chris Droessler" userId="625c3661-9d64-47fa-b83c-4b49393bd161" providerId="ADAL" clId="{ADB2B63E-C1E3-5C44-8488-1E602F4F257D}" dt="2020-01-14T12:33:21.072" v="2"/>
        <pc:sldMkLst>
          <pc:docMk/>
          <pc:sldMk cId="2707207902" sldId="710"/>
        </pc:sldMkLst>
        <pc:spChg chg="add del mod">
          <ac:chgData name="Chris Droessler" userId="625c3661-9d64-47fa-b83c-4b49393bd161" providerId="ADAL" clId="{ADB2B63E-C1E3-5C44-8488-1E602F4F257D}" dt="2020-01-14T12:33:19.936" v="1"/>
          <ac:spMkLst>
            <pc:docMk/>
            <pc:sldMk cId="2707207902" sldId="710"/>
            <ac:spMk id="5" creationId="{4D403AE8-B38F-DD43-841A-F4E431837A1D}"/>
          </ac:spMkLst>
        </pc:spChg>
        <pc:spChg chg="add del mod">
          <ac:chgData name="Chris Droessler" userId="625c3661-9d64-47fa-b83c-4b49393bd161" providerId="ADAL" clId="{ADB2B63E-C1E3-5C44-8488-1E602F4F257D}" dt="2020-01-14T12:33:19.936" v="1"/>
          <ac:spMkLst>
            <pc:docMk/>
            <pc:sldMk cId="2707207902" sldId="710"/>
            <ac:spMk id="6" creationId="{A9FAF6FB-569A-A048-8DE8-7979615084B8}"/>
          </ac:spMkLst>
        </pc:spChg>
        <pc:spChg chg="add del mod">
          <ac:chgData name="Chris Droessler" userId="625c3661-9d64-47fa-b83c-4b49393bd161" providerId="ADAL" clId="{ADB2B63E-C1E3-5C44-8488-1E602F4F257D}" dt="2020-01-14T12:33:21.072" v="2"/>
          <ac:spMkLst>
            <pc:docMk/>
            <pc:sldMk cId="2707207902" sldId="710"/>
            <ac:spMk id="7" creationId="{FF9DDDA7-D17E-A646-98F0-DFF7113BD469}"/>
          </ac:spMkLst>
        </pc:spChg>
        <pc:spChg chg="add del mod">
          <ac:chgData name="Chris Droessler" userId="625c3661-9d64-47fa-b83c-4b49393bd161" providerId="ADAL" clId="{ADB2B63E-C1E3-5C44-8488-1E602F4F257D}" dt="2020-01-14T12:33:21.072" v="2"/>
          <ac:spMkLst>
            <pc:docMk/>
            <pc:sldMk cId="2707207902" sldId="710"/>
            <ac:spMk id="8" creationId="{89DDAAE0-55ED-744E-B9AA-71DDF56366BC}"/>
          </ac:spMkLst>
        </pc:spChg>
      </pc:sldChg>
    </pc:docChg>
  </pc:docChgLst>
  <pc:docChgLst>
    <pc:chgData name="Chris Droessler" userId="625c3661-9d64-47fa-b83c-4b49393bd161" providerId="ADAL" clId="{68B3681C-F141-794A-96D8-0BA98EA56A5D}"/>
    <pc:docChg chg="custSel addSld delSld modSld sldOrd">
      <pc:chgData name="Chris Droessler" userId="625c3661-9d64-47fa-b83c-4b49393bd161" providerId="ADAL" clId="{68B3681C-F141-794A-96D8-0BA98EA56A5D}" dt="2019-11-12T12:49:57.923" v="633" actId="2696"/>
      <pc:docMkLst>
        <pc:docMk/>
      </pc:docMkLst>
      <pc:sldChg chg="ord">
        <pc:chgData name="Chris Droessler" userId="625c3661-9d64-47fa-b83c-4b49393bd161" providerId="ADAL" clId="{68B3681C-F141-794A-96D8-0BA98EA56A5D}" dt="2019-11-06T12:48:12.423" v="60"/>
        <pc:sldMkLst>
          <pc:docMk/>
          <pc:sldMk cId="2378976308" sldId="256"/>
        </pc:sldMkLst>
      </pc:sldChg>
      <pc:sldChg chg="ord">
        <pc:chgData name="Chris Droessler" userId="625c3661-9d64-47fa-b83c-4b49393bd161" providerId="ADAL" clId="{68B3681C-F141-794A-96D8-0BA98EA56A5D}" dt="2019-11-06T12:48:12.423" v="60"/>
        <pc:sldMkLst>
          <pc:docMk/>
          <pc:sldMk cId="1133732581" sldId="261"/>
        </pc:sldMkLst>
      </pc:sldChg>
      <pc:sldChg chg="ord">
        <pc:chgData name="Chris Droessler" userId="625c3661-9d64-47fa-b83c-4b49393bd161" providerId="ADAL" clId="{68B3681C-F141-794A-96D8-0BA98EA56A5D}" dt="2019-11-06T12:48:12.423" v="60"/>
        <pc:sldMkLst>
          <pc:docMk/>
          <pc:sldMk cId="3776938010" sldId="262"/>
        </pc:sldMkLst>
      </pc:sldChg>
      <pc:sldChg chg="ord">
        <pc:chgData name="Chris Droessler" userId="625c3661-9d64-47fa-b83c-4b49393bd161" providerId="ADAL" clId="{68B3681C-F141-794A-96D8-0BA98EA56A5D}" dt="2019-11-06T12:48:12.423" v="60"/>
        <pc:sldMkLst>
          <pc:docMk/>
          <pc:sldMk cId="1272993466" sldId="263"/>
        </pc:sldMkLst>
      </pc:sldChg>
      <pc:sldChg chg="ord">
        <pc:chgData name="Chris Droessler" userId="625c3661-9d64-47fa-b83c-4b49393bd161" providerId="ADAL" clId="{68B3681C-F141-794A-96D8-0BA98EA56A5D}" dt="2019-11-06T12:48:12.423" v="60"/>
        <pc:sldMkLst>
          <pc:docMk/>
          <pc:sldMk cId="3092514365" sldId="264"/>
        </pc:sldMkLst>
      </pc:sldChg>
      <pc:sldChg chg="ord">
        <pc:chgData name="Chris Droessler" userId="625c3661-9d64-47fa-b83c-4b49393bd161" providerId="ADAL" clId="{68B3681C-F141-794A-96D8-0BA98EA56A5D}" dt="2019-11-06T12:48:12.423" v="60"/>
        <pc:sldMkLst>
          <pc:docMk/>
          <pc:sldMk cId="3228340405" sldId="265"/>
        </pc:sldMkLst>
      </pc:sldChg>
      <pc:sldChg chg="ord">
        <pc:chgData name="Chris Droessler" userId="625c3661-9d64-47fa-b83c-4b49393bd161" providerId="ADAL" clId="{68B3681C-F141-794A-96D8-0BA98EA56A5D}" dt="2019-11-06T12:48:12.423" v="60"/>
        <pc:sldMkLst>
          <pc:docMk/>
          <pc:sldMk cId="2800900242" sldId="266"/>
        </pc:sldMkLst>
      </pc:sldChg>
      <pc:sldChg chg="ord">
        <pc:chgData name="Chris Droessler" userId="625c3661-9d64-47fa-b83c-4b49393bd161" providerId="ADAL" clId="{68B3681C-F141-794A-96D8-0BA98EA56A5D}" dt="2019-11-06T12:48:12.423" v="60"/>
        <pc:sldMkLst>
          <pc:docMk/>
          <pc:sldMk cId="2011833291" sldId="282"/>
        </pc:sldMkLst>
      </pc:sldChg>
      <pc:sldChg chg="ord">
        <pc:chgData name="Chris Droessler" userId="625c3661-9d64-47fa-b83c-4b49393bd161" providerId="ADAL" clId="{68B3681C-F141-794A-96D8-0BA98EA56A5D}" dt="2019-11-06T12:48:12.423" v="60"/>
        <pc:sldMkLst>
          <pc:docMk/>
          <pc:sldMk cId="2363076874" sldId="283"/>
        </pc:sldMkLst>
      </pc:sldChg>
      <pc:sldChg chg="modSp">
        <pc:chgData name="Chris Droessler" userId="625c3661-9d64-47fa-b83c-4b49393bd161" providerId="ADAL" clId="{68B3681C-F141-794A-96D8-0BA98EA56A5D}" dt="2019-11-06T13:04:30.758" v="349" actId="20577"/>
        <pc:sldMkLst>
          <pc:docMk/>
          <pc:sldMk cId="503736447" sldId="560"/>
        </pc:sldMkLst>
        <pc:spChg chg="mod">
          <ac:chgData name="Chris Droessler" userId="625c3661-9d64-47fa-b83c-4b49393bd161" providerId="ADAL" clId="{68B3681C-F141-794A-96D8-0BA98EA56A5D}" dt="2019-11-06T13:04:30.758" v="349" actId="20577"/>
          <ac:spMkLst>
            <pc:docMk/>
            <pc:sldMk cId="503736447" sldId="560"/>
            <ac:spMk id="4" creationId="{00000000-0000-0000-0000-000000000000}"/>
          </ac:spMkLst>
        </pc:spChg>
      </pc:sldChg>
      <pc:sldChg chg="modSp">
        <pc:chgData name="Chris Droessler" userId="625c3661-9d64-47fa-b83c-4b49393bd161" providerId="ADAL" clId="{68B3681C-F141-794A-96D8-0BA98EA56A5D}" dt="2019-11-06T12:49:26.981" v="74" actId="20577"/>
        <pc:sldMkLst>
          <pc:docMk/>
          <pc:sldMk cId="2392971145" sldId="572"/>
        </pc:sldMkLst>
        <pc:spChg chg="mod">
          <ac:chgData name="Chris Droessler" userId="625c3661-9d64-47fa-b83c-4b49393bd161" providerId="ADAL" clId="{68B3681C-F141-794A-96D8-0BA98EA56A5D}" dt="2019-11-06T12:49:26.981" v="74" actId="20577"/>
          <ac:spMkLst>
            <pc:docMk/>
            <pc:sldMk cId="2392971145" sldId="572"/>
            <ac:spMk id="2" creationId="{70E7FB36-DF07-B44D-8D38-59F39D617117}"/>
          </ac:spMkLst>
        </pc:spChg>
      </pc:sldChg>
      <pc:sldChg chg="ord">
        <pc:chgData name="Chris Droessler" userId="625c3661-9d64-47fa-b83c-4b49393bd161" providerId="ADAL" clId="{68B3681C-F141-794A-96D8-0BA98EA56A5D}" dt="2019-11-06T12:48:12.423" v="60"/>
        <pc:sldMkLst>
          <pc:docMk/>
          <pc:sldMk cId="1303851975" sldId="573"/>
        </pc:sldMkLst>
      </pc:sldChg>
      <pc:sldChg chg="modSp">
        <pc:chgData name="Chris Droessler" userId="625c3661-9d64-47fa-b83c-4b49393bd161" providerId="ADAL" clId="{68B3681C-F141-794A-96D8-0BA98EA56A5D}" dt="2019-11-06T12:55:57.888" v="205" actId="114"/>
        <pc:sldMkLst>
          <pc:docMk/>
          <pc:sldMk cId="1831575911" sldId="644"/>
        </pc:sldMkLst>
        <pc:spChg chg="mod">
          <ac:chgData name="Chris Droessler" userId="625c3661-9d64-47fa-b83c-4b49393bd161" providerId="ADAL" clId="{68B3681C-F141-794A-96D8-0BA98EA56A5D}" dt="2019-11-06T12:55:57.888" v="205" actId="114"/>
          <ac:spMkLst>
            <pc:docMk/>
            <pc:sldMk cId="1831575911" sldId="644"/>
            <ac:spMk id="2" creationId="{BF342724-5EC7-EF4B-89AC-A4C2D3A94FFB}"/>
          </ac:spMkLst>
        </pc:spChg>
      </pc:sldChg>
      <pc:sldChg chg="ord">
        <pc:chgData name="Chris Droessler" userId="625c3661-9d64-47fa-b83c-4b49393bd161" providerId="ADAL" clId="{68B3681C-F141-794A-96D8-0BA98EA56A5D}" dt="2019-11-06T12:48:12.423" v="60"/>
        <pc:sldMkLst>
          <pc:docMk/>
          <pc:sldMk cId="3713211416" sldId="657"/>
        </pc:sldMkLst>
      </pc:sldChg>
      <pc:sldChg chg="modSp add">
        <pc:chgData name="Chris Droessler" userId="625c3661-9d64-47fa-b83c-4b49393bd161" providerId="ADAL" clId="{68B3681C-F141-794A-96D8-0BA98EA56A5D}" dt="2019-11-06T12:59:58.938" v="291" actId="20577"/>
        <pc:sldMkLst>
          <pc:docMk/>
          <pc:sldMk cId="3534465971" sldId="658"/>
        </pc:sldMkLst>
        <pc:spChg chg="mod">
          <ac:chgData name="Chris Droessler" userId="625c3661-9d64-47fa-b83c-4b49393bd161" providerId="ADAL" clId="{68B3681C-F141-794A-96D8-0BA98EA56A5D}" dt="2019-11-06T12:59:58.938" v="291" actId="20577"/>
          <ac:spMkLst>
            <pc:docMk/>
            <pc:sldMk cId="3534465971" sldId="658"/>
            <ac:spMk id="4" creationId="{00000000-0000-0000-0000-000000000000}"/>
          </ac:spMkLst>
        </pc:spChg>
      </pc:sldChg>
      <pc:sldChg chg="add del ord">
        <pc:chgData name="Chris Droessler" userId="625c3661-9d64-47fa-b83c-4b49393bd161" providerId="ADAL" clId="{68B3681C-F141-794A-96D8-0BA98EA56A5D}" dt="2019-11-12T12:47:54.857" v="615" actId="2696"/>
        <pc:sldMkLst>
          <pc:docMk/>
          <pc:sldMk cId="2852555835" sldId="659"/>
        </pc:sldMkLst>
      </pc:sldChg>
      <pc:sldChg chg="add">
        <pc:chgData name="Chris Droessler" userId="625c3661-9d64-47fa-b83c-4b49393bd161" providerId="ADAL" clId="{68B3681C-F141-794A-96D8-0BA98EA56A5D}" dt="2019-11-06T12:48:26.650" v="62"/>
        <pc:sldMkLst>
          <pc:docMk/>
          <pc:sldMk cId="694530135" sldId="660"/>
        </pc:sldMkLst>
      </pc:sldChg>
      <pc:sldChg chg="add">
        <pc:chgData name="Chris Droessler" userId="625c3661-9d64-47fa-b83c-4b49393bd161" providerId="ADAL" clId="{68B3681C-F141-794A-96D8-0BA98EA56A5D}" dt="2019-11-06T12:48:26.804" v="63"/>
        <pc:sldMkLst>
          <pc:docMk/>
          <pc:sldMk cId="3225646513" sldId="661"/>
        </pc:sldMkLst>
      </pc:sldChg>
      <pc:sldChg chg="modSp add">
        <pc:chgData name="Chris Droessler" userId="625c3661-9d64-47fa-b83c-4b49393bd161" providerId="ADAL" clId="{68B3681C-F141-794A-96D8-0BA98EA56A5D}" dt="2019-11-06T12:53:01.137" v="155" actId="948"/>
        <pc:sldMkLst>
          <pc:docMk/>
          <pc:sldMk cId="4124514271" sldId="662"/>
        </pc:sldMkLst>
        <pc:spChg chg="mod">
          <ac:chgData name="Chris Droessler" userId="625c3661-9d64-47fa-b83c-4b49393bd161" providerId="ADAL" clId="{68B3681C-F141-794A-96D8-0BA98EA56A5D}" dt="2019-11-06T12:53:01.137" v="155" actId="948"/>
          <ac:spMkLst>
            <pc:docMk/>
            <pc:sldMk cId="4124514271" sldId="662"/>
            <ac:spMk id="2" creationId="{20FE68D4-A736-2846-A536-DBD1805AD3DB}"/>
          </ac:spMkLst>
        </pc:spChg>
        <pc:spChg chg="mod">
          <ac:chgData name="Chris Droessler" userId="625c3661-9d64-47fa-b83c-4b49393bd161" providerId="ADAL" clId="{68B3681C-F141-794A-96D8-0BA98EA56A5D}" dt="2019-11-06T12:51:35.077" v="136" actId="20577"/>
          <ac:spMkLst>
            <pc:docMk/>
            <pc:sldMk cId="4124514271" sldId="662"/>
            <ac:spMk id="3" creationId="{F584CC39-F2AE-7A47-97C7-E380E42E0DC3}"/>
          </ac:spMkLst>
        </pc:spChg>
      </pc:sldChg>
      <pc:sldChg chg="modSp add">
        <pc:chgData name="Chris Droessler" userId="625c3661-9d64-47fa-b83c-4b49393bd161" providerId="ADAL" clId="{68B3681C-F141-794A-96D8-0BA98EA56A5D}" dt="2019-11-06T12:55:11.358" v="167" actId="20577"/>
        <pc:sldMkLst>
          <pc:docMk/>
          <pc:sldMk cId="4195290847" sldId="663"/>
        </pc:sldMkLst>
        <pc:spChg chg="mod">
          <ac:chgData name="Chris Droessler" userId="625c3661-9d64-47fa-b83c-4b49393bd161" providerId="ADAL" clId="{68B3681C-F141-794A-96D8-0BA98EA56A5D}" dt="2019-11-06T12:55:11.358" v="167" actId="20577"/>
          <ac:spMkLst>
            <pc:docMk/>
            <pc:sldMk cId="4195290847" sldId="663"/>
            <ac:spMk id="2" creationId="{20FE68D4-A736-2846-A536-DBD1805AD3DB}"/>
          </ac:spMkLst>
        </pc:spChg>
        <pc:spChg chg="mod">
          <ac:chgData name="Chris Droessler" userId="625c3661-9d64-47fa-b83c-4b49393bd161" providerId="ADAL" clId="{68B3681C-F141-794A-96D8-0BA98EA56A5D}" dt="2019-11-06T12:54:33.757" v="162" actId="20577"/>
          <ac:spMkLst>
            <pc:docMk/>
            <pc:sldMk cId="4195290847" sldId="663"/>
            <ac:spMk id="3" creationId="{F584CC39-F2AE-7A47-97C7-E380E42E0DC3}"/>
          </ac:spMkLst>
        </pc:spChg>
      </pc:sldChg>
      <pc:sldChg chg="modSp add">
        <pc:chgData name="Chris Droessler" userId="625c3661-9d64-47fa-b83c-4b49393bd161" providerId="ADAL" clId="{68B3681C-F141-794A-96D8-0BA98EA56A5D}" dt="2019-11-06T13:08:19.865" v="368" actId="20577"/>
        <pc:sldMkLst>
          <pc:docMk/>
          <pc:sldMk cId="3149178407" sldId="664"/>
        </pc:sldMkLst>
        <pc:spChg chg="mod">
          <ac:chgData name="Chris Droessler" userId="625c3661-9d64-47fa-b83c-4b49393bd161" providerId="ADAL" clId="{68B3681C-F141-794A-96D8-0BA98EA56A5D}" dt="2019-11-06T13:07:33.628" v="351" actId="404"/>
          <ac:spMkLst>
            <pc:docMk/>
            <pc:sldMk cId="3149178407" sldId="664"/>
            <ac:spMk id="2" creationId="{577515B8-9200-374D-992F-372E54D01AB8}"/>
          </ac:spMkLst>
        </pc:spChg>
        <pc:spChg chg="mod">
          <ac:chgData name="Chris Droessler" userId="625c3661-9d64-47fa-b83c-4b49393bd161" providerId="ADAL" clId="{68B3681C-F141-794A-96D8-0BA98EA56A5D}" dt="2019-11-06T13:08:19.865" v="368" actId="20577"/>
          <ac:spMkLst>
            <pc:docMk/>
            <pc:sldMk cId="3149178407" sldId="664"/>
            <ac:spMk id="3" creationId="{C0B44734-EB67-0341-9C2D-F2AB003EDC38}"/>
          </ac:spMkLst>
        </pc:spChg>
      </pc:sldChg>
      <pc:sldChg chg="modSp add">
        <pc:chgData name="Chris Droessler" userId="625c3661-9d64-47fa-b83c-4b49393bd161" providerId="ADAL" clId="{68B3681C-F141-794A-96D8-0BA98EA56A5D}" dt="2019-11-06T13:08:55.448" v="385" actId="20577"/>
        <pc:sldMkLst>
          <pc:docMk/>
          <pc:sldMk cId="182015177" sldId="665"/>
        </pc:sldMkLst>
        <pc:spChg chg="mod">
          <ac:chgData name="Chris Droessler" userId="625c3661-9d64-47fa-b83c-4b49393bd161" providerId="ADAL" clId="{68B3681C-F141-794A-96D8-0BA98EA56A5D}" dt="2019-11-06T13:08:55.448" v="385" actId="20577"/>
          <ac:spMkLst>
            <pc:docMk/>
            <pc:sldMk cId="182015177" sldId="665"/>
            <ac:spMk id="2" creationId="{577515B8-9200-374D-992F-372E54D01AB8}"/>
          </ac:spMkLst>
        </pc:spChg>
        <pc:spChg chg="mod">
          <ac:chgData name="Chris Droessler" userId="625c3661-9d64-47fa-b83c-4b49393bd161" providerId="ADAL" clId="{68B3681C-F141-794A-96D8-0BA98EA56A5D}" dt="2019-11-06T13:08:49.351" v="379" actId="20577"/>
          <ac:spMkLst>
            <pc:docMk/>
            <pc:sldMk cId="182015177" sldId="665"/>
            <ac:spMk id="3" creationId="{C0B44734-EB67-0341-9C2D-F2AB003EDC38}"/>
          </ac:spMkLst>
        </pc:spChg>
      </pc:sldChg>
      <pc:sldChg chg="addSp delSp modSp add setBg">
        <pc:chgData name="Chris Droessler" userId="625c3661-9d64-47fa-b83c-4b49393bd161" providerId="ADAL" clId="{68B3681C-F141-794A-96D8-0BA98EA56A5D}" dt="2019-11-12T12:45:24.059" v="609"/>
        <pc:sldMkLst>
          <pc:docMk/>
          <pc:sldMk cId="3621036115" sldId="666"/>
        </pc:sldMkLst>
        <pc:spChg chg="del mod">
          <ac:chgData name="Chris Droessler" userId="625c3661-9d64-47fa-b83c-4b49393bd161" providerId="ADAL" clId="{68B3681C-F141-794A-96D8-0BA98EA56A5D}" dt="2019-11-06T13:10:18.236" v="390"/>
          <ac:spMkLst>
            <pc:docMk/>
            <pc:sldMk cId="3621036115" sldId="666"/>
            <ac:spMk id="2" creationId="{577515B8-9200-374D-992F-372E54D01AB8}"/>
          </ac:spMkLst>
        </pc:spChg>
        <pc:spChg chg="mod">
          <ac:chgData name="Chris Droessler" userId="625c3661-9d64-47fa-b83c-4b49393bd161" providerId="ADAL" clId="{68B3681C-F141-794A-96D8-0BA98EA56A5D}" dt="2019-11-06T13:09:35.973" v="389" actId="20577"/>
          <ac:spMkLst>
            <pc:docMk/>
            <pc:sldMk cId="3621036115" sldId="666"/>
            <ac:spMk id="3" creationId="{C0B44734-EB67-0341-9C2D-F2AB003EDC38}"/>
          </ac:spMkLst>
        </pc:spChg>
        <pc:spChg chg="add del mod">
          <ac:chgData name="Chris Droessler" userId="625c3661-9d64-47fa-b83c-4b49393bd161" providerId="ADAL" clId="{68B3681C-F141-794A-96D8-0BA98EA56A5D}" dt="2019-11-06T13:10:48.849" v="394" actId="478"/>
          <ac:spMkLst>
            <pc:docMk/>
            <pc:sldMk cId="3621036115" sldId="666"/>
            <ac:spMk id="7" creationId="{9ECEB800-F8AC-E249-8352-03C3C776108D}"/>
          </ac:spMkLst>
        </pc:spChg>
        <pc:picChg chg="add del mod">
          <ac:chgData name="Chris Droessler" userId="625c3661-9d64-47fa-b83c-4b49393bd161" providerId="ADAL" clId="{68B3681C-F141-794A-96D8-0BA98EA56A5D}" dt="2019-11-06T13:10:25.880" v="393" actId="478"/>
          <ac:picMkLst>
            <pc:docMk/>
            <pc:sldMk cId="3621036115" sldId="666"/>
            <ac:picMk id="5" creationId="{E43080E2-4F34-7B4E-BB72-8805BFB00BEE}"/>
          </ac:picMkLst>
        </pc:picChg>
        <pc:picChg chg="add del mod">
          <ac:chgData name="Chris Droessler" userId="625c3661-9d64-47fa-b83c-4b49393bd161" providerId="ADAL" clId="{68B3681C-F141-794A-96D8-0BA98EA56A5D}" dt="2019-11-06T13:11:01.124" v="398" actId="478"/>
          <ac:picMkLst>
            <pc:docMk/>
            <pc:sldMk cId="3621036115" sldId="666"/>
            <ac:picMk id="9" creationId="{B2A4C8CE-9DC6-374C-986C-ABCEE6EC3709}"/>
          </ac:picMkLst>
        </pc:picChg>
        <pc:picChg chg="add del mod">
          <ac:chgData name="Chris Droessler" userId="625c3661-9d64-47fa-b83c-4b49393bd161" providerId="ADAL" clId="{68B3681C-F141-794A-96D8-0BA98EA56A5D}" dt="2019-11-06T13:19:22.548" v="402" actId="478"/>
          <ac:picMkLst>
            <pc:docMk/>
            <pc:sldMk cId="3621036115" sldId="666"/>
            <ac:picMk id="11" creationId="{D938DD79-D6B6-2249-BC71-5DB9DCD8C909}"/>
          </ac:picMkLst>
        </pc:picChg>
        <pc:picChg chg="add del mod">
          <ac:chgData name="Chris Droessler" userId="625c3661-9d64-47fa-b83c-4b49393bd161" providerId="ADAL" clId="{68B3681C-F141-794A-96D8-0BA98EA56A5D}" dt="2019-11-06T13:19:36.657" v="407" actId="478"/>
          <ac:picMkLst>
            <pc:docMk/>
            <pc:sldMk cId="3621036115" sldId="666"/>
            <ac:picMk id="13" creationId="{0495C1FA-7CC0-FF4C-90F5-D9AA515CF406}"/>
          </ac:picMkLst>
        </pc:picChg>
        <pc:picChg chg="add del mod">
          <ac:chgData name="Chris Droessler" userId="625c3661-9d64-47fa-b83c-4b49393bd161" providerId="ADAL" clId="{68B3681C-F141-794A-96D8-0BA98EA56A5D}" dt="2019-11-06T13:19:42.412" v="411" actId="478"/>
          <ac:picMkLst>
            <pc:docMk/>
            <pc:sldMk cId="3621036115" sldId="666"/>
            <ac:picMk id="15" creationId="{E18BE9C7-D594-BA49-8838-2FE25CEA45D0}"/>
          </ac:picMkLst>
        </pc:picChg>
        <pc:picChg chg="add mod">
          <ac:chgData name="Chris Droessler" userId="625c3661-9d64-47fa-b83c-4b49393bd161" providerId="ADAL" clId="{68B3681C-F141-794A-96D8-0BA98EA56A5D}" dt="2019-11-06T13:22:14.921" v="414" actId="962"/>
          <ac:picMkLst>
            <pc:docMk/>
            <pc:sldMk cId="3621036115" sldId="666"/>
            <ac:picMk id="17" creationId="{2598F423-F7E2-0745-B3DC-2A5E5E5E5F8D}"/>
          </ac:picMkLst>
        </pc:picChg>
      </pc:sldChg>
      <pc:sldChg chg="addSp delSp modSp add setBg">
        <pc:chgData name="Chris Droessler" userId="625c3661-9d64-47fa-b83c-4b49393bd161" providerId="ADAL" clId="{68B3681C-F141-794A-96D8-0BA98EA56A5D}" dt="2019-11-12T12:45:24.059" v="609"/>
        <pc:sldMkLst>
          <pc:docMk/>
          <pc:sldMk cId="2613191324" sldId="667"/>
        </pc:sldMkLst>
        <pc:picChg chg="add mod">
          <ac:chgData name="Chris Droessler" userId="625c3661-9d64-47fa-b83c-4b49393bd161" providerId="ADAL" clId="{68B3681C-F141-794A-96D8-0BA98EA56A5D}" dt="2019-11-06T13:22:34.020" v="427" actId="962"/>
          <ac:picMkLst>
            <pc:docMk/>
            <pc:sldMk cId="2613191324" sldId="667"/>
            <ac:picMk id="4" creationId="{7CD821D8-4BF5-AA4A-8A04-B7923750764C}"/>
          </ac:picMkLst>
        </pc:picChg>
        <pc:picChg chg="del">
          <ac:chgData name="Chris Droessler" userId="625c3661-9d64-47fa-b83c-4b49393bd161" providerId="ADAL" clId="{68B3681C-F141-794A-96D8-0BA98EA56A5D}" dt="2019-11-06T13:22:20.801" v="416" actId="478"/>
          <ac:picMkLst>
            <pc:docMk/>
            <pc:sldMk cId="2613191324" sldId="667"/>
            <ac:picMk id="17" creationId="{2598F423-F7E2-0745-B3DC-2A5E5E5E5F8D}"/>
          </ac:picMkLst>
        </pc:picChg>
      </pc:sldChg>
      <pc:sldChg chg="addSp delSp modSp add setBg">
        <pc:chgData name="Chris Droessler" userId="625c3661-9d64-47fa-b83c-4b49393bd161" providerId="ADAL" clId="{68B3681C-F141-794A-96D8-0BA98EA56A5D}" dt="2019-11-12T12:45:24.059" v="609"/>
        <pc:sldMkLst>
          <pc:docMk/>
          <pc:sldMk cId="2816986587" sldId="668"/>
        </pc:sldMkLst>
        <pc:picChg chg="add del mod">
          <ac:chgData name="Chris Droessler" userId="625c3661-9d64-47fa-b83c-4b49393bd161" providerId="ADAL" clId="{68B3681C-F141-794A-96D8-0BA98EA56A5D}" dt="2019-11-06T13:22:39.116" v="429" actId="478"/>
          <ac:picMkLst>
            <pc:docMk/>
            <pc:sldMk cId="2816986587" sldId="668"/>
            <ac:picMk id="2" creationId="{01DB1462-F744-584C-9940-B115BC6D353E}"/>
          </ac:picMkLst>
        </pc:picChg>
        <pc:picChg chg="add mod">
          <ac:chgData name="Chris Droessler" userId="625c3661-9d64-47fa-b83c-4b49393bd161" providerId="ADAL" clId="{68B3681C-F141-794A-96D8-0BA98EA56A5D}" dt="2019-11-06T13:22:42.791" v="432" actId="962"/>
          <ac:picMkLst>
            <pc:docMk/>
            <pc:sldMk cId="2816986587" sldId="668"/>
            <ac:picMk id="5" creationId="{17A46C1D-AE7F-AA48-B3BA-68DBE5D6D342}"/>
          </ac:picMkLst>
        </pc:picChg>
      </pc:sldChg>
      <pc:sldChg chg="addSp delSp modSp add setBg">
        <pc:chgData name="Chris Droessler" userId="625c3661-9d64-47fa-b83c-4b49393bd161" providerId="ADAL" clId="{68B3681C-F141-794A-96D8-0BA98EA56A5D}" dt="2019-11-12T12:45:24.059" v="609"/>
        <pc:sldMkLst>
          <pc:docMk/>
          <pc:sldMk cId="3355172008" sldId="669"/>
        </pc:sldMkLst>
        <pc:picChg chg="add del mod">
          <ac:chgData name="Chris Droessler" userId="625c3661-9d64-47fa-b83c-4b49393bd161" providerId="ADAL" clId="{68B3681C-F141-794A-96D8-0BA98EA56A5D}" dt="2019-11-06T13:23:40.461" v="434" actId="478"/>
          <ac:picMkLst>
            <pc:docMk/>
            <pc:sldMk cId="3355172008" sldId="669"/>
            <ac:picMk id="2" creationId="{0D7B9F37-C40E-6B4F-9346-45F131C0880B}"/>
          </ac:picMkLst>
        </pc:picChg>
        <pc:picChg chg="add mod">
          <ac:chgData name="Chris Droessler" userId="625c3661-9d64-47fa-b83c-4b49393bd161" providerId="ADAL" clId="{68B3681C-F141-794A-96D8-0BA98EA56A5D}" dt="2019-11-06T13:23:44.585" v="437" actId="962"/>
          <ac:picMkLst>
            <pc:docMk/>
            <pc:sldMk cId="3355172008" sldId="669"/>
            <ac:picMk id="5" creationId="{9E2F54B0-4872-C748-AD3D-D8327037B57E}"/>
          </ac:picMkLst>
        </pc:picChg>
      </pc:sldChg>
      <pc:sldChg chg="addSp modSp add setBg">
        <pc:chgData name="Chris Droessler" userId="625c3661-9d64-47fa-b83c-4b49393bd161" providerId="ADAL" clId="{68B3681C-F141-794A-96D8-0BA98EA56A5D}" dt="2019-11-12T12:45:24.059" v="609"/>
        <pc:sldMkLst>
          <pc:docMk/>
          <pc:sldMk cId="57700198" sldId="670"/>
        </pc:sldMkLst>
        <pc:picChg chg="add mod">
          <ac:chgData name="Chris Droessler" userId="625c3661-9d64-47fa-b83c-4b49393bd161" providerId="ADAL" clId="{68B3681C-F141-794A-96D8-0BA98EA56A5D}" dt="2019-11-06T13:24:52.140" v="440" actId="962"/>
          <ac:picMkLst>
            <pc:docMk/>
            <pc:sldMk cId="57700198" sldId="670"/>
            <ac:picMk id="4" creationId="{33B33AC8-7739-6E45-B19A-60743C21B24C}"/>
          </ac:picMkLst>
        </pc:picChg>
      </pc:sldChg>
      <pc:sldChg chg="addSp delSp modSp add setBg">
        <pc:chgData name="Chris Droessler" userId="625c3661-9d64-47fa-b83c-4b49393bd161" providerId="ADAL" clId="{68B3681C-F141-794A-96D8-0BA98EA56A5D}" dt="2019-11-12T12:45:24.059" v="609"/>
        <pc:sldMkLst>
          <pc:docMk/>
          <pc:sldMk cId="4073427048" sldId="671"/>
        </pc:sldMkLst>
        <pc:picChg chg="add del mod">
          <ac:chgData name="Chris Droessler" userId="625c3661-9d64-47fa-b83c-4b49393bd161" providerId="ADAL" clId="{68B3681C-F141-794A-96D8-0BA98EA56A5D}" dt="2019-11-06T13:25:39.036" v="442" actId="478"/>
          <ac:picMkLst>
            <pc:docMk/>
            <pc:sldMk cId="4073427048" sldId="671"/>
            <ac:picMk id="2" creationId="{9385AF22-8278-8941-BD33-C6C37EF21A38}"/>
          </ac:picMkLst>
        </pc:picChg>
        <pc:picChg chg="add del mod">
          <ac:chgData name="Chris Droessler" userId="625c3661-9d64-47fa-b83c-4b49393bd161" providerId="ADAL" clId="{68B3681C-F141-794A-96D8-0BA98EA56A5D}" dt="2019-11-06T13:26:17.860" v="444" actId="478"/>
          <ac:picMkLst>
            <pc:docMk/>
            <pc:sldMk cId="4073427048" sldId="671"/>
            <ac:picMk id="5" creationId="{A337F25B-9B03-FD46-9535-B6DBB852417D}"/>
          </ac:picMkLst>
        </pc:picChg>
        <pc:picChg chg="add mod">
          <ac:chgData name="Chris Droessler" userId="625c3661-9d64-47fa-b83c-4b49393bd161" providerId="ADAL" clId="{68B3681C-F141-794A-96D8-0BA98EA56A5D}" dt="2019-11-06T13:26:22.097" v="447" actId="962"/>
          <ac:picMkLst>
            <pc:docMk/>
            <pc:sldMk cId="4073427048" sldId="671"/>
            <ac:picMk id="7" creationId="{E836D409-D73B-524D-8BB2-A55595234045}"/>
          </ac:picMkLst>
        </pc:picChg>
      </pc:sldChg>
      <pc:sldChg chg="addSp modSp add setBg">
        <pc:chgData name="Chris Droessler" userId="625c3661-9d64-47fa-b83c-4b49393bd161" providerId="ADAL" clId="{68B3681C-F141-794A-96D8-0BA98EA56A5D}" dt="2019-11-12T12:45:24.059" v="609"/>
        <pc:sldMkLst>
          <pc:docMk/>
          <pc:sldMk cId="2312103838" sldId="672"/>
        </pc:sldMkLst>
        <pc:picChg chg="add mod">
          <ac:chgData name="Chris Droessler" userId="625c3661-9d64-47fa-b83c-4b49393bd161" providerId="ADAL" clId="{68B3681C-F141-794A-96D8-0BA98EA56A5D}" dt="2019-11-06T13:28:15.146" v="450" actId="962"/>
          <ac:picMkLst>
            <pc:docMk/>
            <pc:sldMk cId="2312103838" sldId="672"/>
            <ac:picMk id="4" creationId="{2DA1AFE0-DF67-E84B-922D-AE641AE7617B}"/>
          </ac:picMkLst>
        </pc:picChg>
      </pc:sldChg>
      <pc:sldChg chg="addSp delSp modSp add setBg">
        <pc:chgData name="Chris Droessler" userId="625c3661-9d64-47fa-b83c-4b49393bd161" providerId="ADAL" clId="{68B3681C-F141-794A-96D8-0BA98EA56A5D}" dt="2019-11-12T12:45:24.059" v="609"/>
        <pc:sldMkLst>
          <pc:docMk/>
          <pc:sldMk cId="880189499" sldId="673"/>
        </pc:sldMkLst>
        <pc:picChg chg="add del mod">
          <ac:chgData name="Chris Droessler" userId="625c3661-9d64-47fa-b83c-4b49393bd161" providerId="ADAL" clId="{68B3681C-F141-794A-96D8-0BA98EA56A5D}" dt="2019-11-06T13:29:25.612" v="452" actId="478"/>
          <ac:picMkLst>
            <pc:docMk/>
            <pc:sldMk cId="880189499" sldId="673"/>
            <ac:picMk id="2" creationId="{EB7FB2E7-D583-9C4D-BA00-FB660299D0B1}"/>
          </ac:picMkLst>
        </pc:picChg>
        <pc:picChg chg="add mod">
          <ac:chgData name="Chris Droessler" userId="625c3661-9d64-47fa-b83c-4b49393bd161" providerId="ADAL" clId="{68B3681C-F141-794A-96D8-0BA98EA56A5D}" dt="2019-11-06T13:29:29.068" v="455" actId="962"/>
          <ac:picMkLst>
            <pc:docMk/>
            <pc:sldMk cId="880189499" sldId="673"/>
            <ac:picMk id="5" creationId="{154A600F-2A3B-4B45-9654-483CFF25FA60}"/>
          </ac:picMkLst>
        </pc:picChg>
      </pc:sldChg>
      <pc:sldChg chg="addSp delSp modSp add ord">
        <pc:chgData name="Chris Droessler" userId="625c3661-9d64-47fa-b83c-4b49393bd161" providerId="ADAL" clId="{68B3681C-F141-794A-96D8-0BA98EA56A5D}" dt="2019-11-06T13:30:29.112" v="461"/>
        <pc:sldMkLst>
          <pc:docMk/>
          <pc:sldMk cId="1845352423" sldId="674"/>
        </pc:sldMkLst>
        <pc:spChg chg="add del mod">
          <ac:chgData name="Chris Droessler" userId="625c3661-9d64-47fa-b83c-4b49393bd161" providerId="ADAL" clId="{68B3681C-F141-794A-96D8-0BA98EA56A5D}" dt="2019-11-06T13:30:26.791" v="459"/>
          <ac:spMkLst>
            <pc:docMk/>
            <pc:sldMk cId="1845352423" sldId="674"/>
            <ac:spMk id="2" creationId="{90B0B237-B483-654C-B65F-290D87FB633E}"/>
          </ac:spMkLst>
        </pc:spChg>
        <pc:spChg chg="add mod">
          <ac:chgData name="Chris Droessler" userId="625c3661-9d64-47fa-b83c-4b49393bd161" providerId="ADAL" clId="{68B3681C-F141-794A-96D8-0BA98EA56A5D}" dt="2019-11-06T13:30:29.112" v="461"/>
          <ac:spMkLst>
            <pc:docMk/>
            <pc:sldMk cId="1845352423" sldId="674"/>
            <ac:spMk id="4" creationId="{047001E3-1A05-6440-9EC9-6D56DF99897B}"/>
          </ac:spMkLst>
        </pc:spChg>
      </pc:sldChg>
      <pc:sldChg chg="add del">
        <pc:chgData name="Chris Droessler" userId="625c3661-9d64-47fa-b83c-4b49393bd161" providerId="ADAL" clId="{68B3681C-F141-794A-96D8-0BA98EA56A5D}" dt="2019-11-12T12:47:54.850" v="614" actId="2696"/>
        <pc:sldMkLst>
          <pc:docMk/>
          <pc:sldMk cId="1304271515" sldId="675"/>
        </pc:sldMkLst>
      </pc:sldChg>
      <pc:sldChg chg="addSp delSp modSp add ord setBg">
        <pc:chgData name="Chris Droessler" userId="625c3661-9d64-47fa-b83c-4b49393bd161" providerId="ADAL" clId="{68B3681C-F141-794A-96D8-0BA98EA56A5D}" dt="2019-11-12T12:45:01.890" v="608"/>
        <pc:sldMkLst>
          <pc:docMk/>
          <pc:sldMk cId="375794531" sldId="676"/>
        </pc:sldMkLst>
        <pc:spChg chg="del">
          <ac:chgData name="Chris Droessler" userId="625c3661-9d64-47fa-b83c-4b49393bd161" providerId="ADAL" clId="{68B3681C-F141-794A-96D8-0BA98EA56A5D}" dt="2019-11-12T12:38:22.365" v="539"/>
          <ac:spMkLst>
            <pc:docMk/>
            <pc:sldMk cId="375794531" sldId="676"/>
            <ac:spMk id="2" creationId="{EDB693AE-016C-FB43-9B25-098AF811AA43}"/>
          </ac:spMkLst>
        </pc:spChg>
        <pc:spChg chg="del">
          <ac:chgData name="Chris Droessler" userId="625c3661-9d64-47fa-b83c-4b49393bd161" providerId="ADAL" clId="{68B3681C-F141-794A-96D8-0BA98EA56A5D}" dt="2019-11-12T12:38:33.322" v="543"/>
          <ac:spMkLst>
            <pc:docMk/>
            <pc:sldMk cId="375794531" sldId="676"/>
            <ac:spMk id="3" creationId="{4590A334-0651-DC41-9079-35F2B3D906B4}"/>
          </ac:spMkLst>
        </pc:spChg>
        <pc:spChg chg="add del mod">
          <ac:chgData name="Chris Droessler" userId="625c3661-9d64-47fa-b83c-4b49393bd161" providerId="ADAL" clId="{68B3681C-F141-794A-96D8-0BA98EA56A5D}" dt="2019-11-12T12:38:33.322" v="543"/>
          <ac:spMkLst>
            <pc:docMk/>
            <pc:sldMk cId="375794531" sldId="676"/>
            <ac:spMk id="7" creationId="{621C440F-2BE8-5A49-A25E-053FE5EE751F}"/>
          </ac:spMkLst>
        </pc:spChg>
        <pc:picChg chg="add del mod">
          <ac:chgData name="Chris Droessler" userId="625c3661-9d64-47fa-b83c-4b49393bd161" providerId="ADAL" clId="{68B3681C-F141-794A-96D8-0BA98EA56A5D}" dt="2019-11-12T12:38:27.583" v="542" actId="478"/>
          <ac:picMkLst>
            <pc:docMk/>
            <pc:sldMk cId="375794531" sldId="676"/>
            <ac:picMk id="5" creationId="{A6DDB4BC-4107-324C-AB50-7491668F76B8}"/>
          </ac:picMkLst>
        </pc:picChg>
        <pc:picChg chg="add mod">
          <ac:chgData name="Chris Droessler" userId="625c3661-9d64-47fa-b83c-4b49393bd161" providerId="ADAL" clId="{68B3681C-F141-794A-96D8-0BA98EA56A5D}" dt="2019-11-12T12:39:01.491" v="556" actId="962"/>
          <ac:picMkLst>
            <pc:docMk/>
            <pc:sldMk cId="375794531" sldId="676"/>
            <ac:picMk id="9" creationId="{B97586CD-663D-194B-9D00-12951D1A1DF2}"/>
          </ac:picMkLst>
        </pc:picChg>
      </pc:sldChg>
      <pc:sldChg chg="add">
        <pc:chgData name="Chris Droessler" userId="625c3661-9d64-47fa-b83c-4b49393bd161" providerId="ADAL" clId="{68B3681C-F141-794A-96D8-0BA98EA56A5D}" dt="2019-11-06T13:31:01.288" v="463"/>
        <pc:sldMkLst>
          <pc:docMk/>
          <pc:sldMk cId="3948723620" sldId="677"/>
        </pc:sldMkLst>
      </pc:sldChg>
      <pc:sldChg chg="add">
        <pc:chgData name="Chris Droessler" userId="625c3661-9d64-47fa-b83c-4b49393bd161" providerId="ADAL" clId="{68B3681C-F141-794A-96D8-0BA98EA56A5D}" dt="2019-11-06T13:31:01.500" v="464"/>
        <pc:sldMkLst>
          <pc:docMk/>
          <pc:sldMk cId="561125537" sldId="678"/>
        </pc:sldMkLst>
      </pc:sldChg>
      <pc:sldChg chg="addSp delSp modSp add">
        <pc:chgData name="Chris Droessler" userId="625c3661-9d64-47fa-b83c-4b49393bd161" providerId="ADAL" clId="{68B3681C-F141-794A-96D8-0BA98EA56A5D}" dt="2019-11-06T21:21:37.916" v="503"/>
        <pc:sldMkLst>
          <pc:docMk/>
          <pc:sldMk cId="3804131059" sldId="679"/>
        </pc:sldMkLst>
        <pc:spChg chg="mod">
          <ac:chgData name="Chris Droessler" userId="625c3661-9d64-47fa-b83c-4b49393bd161" providerId="ADAL" clId="{68B3681C-F141-794A-96D8-0BA98EA56A5D}" dt="2019-11-06T21:21:33.781" v="501" actId="20577"/>
          <ac:spMkLst>
            <pc:docMk/>
            <pc:sldMk cId="3804131059" sldId="679"/>
            <ac:spMk id="3" creationId="{280E86D7-3E17-AE48-91BC-43C859DD99F4}"/>
          </ac:spMkLst>
        </pc:spChg>
        <pc:spChg chg="add del mod">
          <ac:chgData name="Chris Droessler" userId="625c3661-9d64-47fa-b83c-4b49393bd161" providerId="ADAL" clId="{68B3681C-F141-794A-96D8-0BA98EA56A5D}" dt="2019-11-06T21:21:37.916" v="503"/>
          <ac:spMkLst>
            <pc:docMk/>
            <pc:sldMk cId="3804131059" sldId="679"/>
            <ac:spMk id="4" creationId="{0BA2A9CC-4D43-6046-AEC5-A84D6805C468}"/>
          </ac:spMkLst>
        </pc:spChg>
      </pc:sldChg>
      <pc:sldChg chg="addSp delSp modSp add setBg">
        <pc:chgData name="Chris Droessler" userId="625c3661-9d64-47fa-b83c-4b49393bd161" providerId="ADAL" clId="{68B3681C-F141-794A-96D8-0BA98EA56A5D}" dt="2019-11-12T12:45:50.986" v="610"/>
        <pc:sldMkLst>
          <pc:docMk/>
          <pc:sldMk cId="2740154125" sldId="680"/>
        </pc:sldMkLst>
        <pc:spChg chg="del">
          <ac:chgData name="Chris Droessler" userId="625c3661-9d64-47fa-b83c-4b49393bd161" providerId="ADAL" clId="{68B3681C-F141-794A-96D8-0BA98EA56A5D}" dt="2019-11-06T21:21:45.395" v="506"/>
          <ac:spMkLst>
            <pc:docMk/>
            <pc:sldMk cId="2740154125" sldId="680"/>
            <ac:spMk id="2" creationId="{A993437E-863D-594B-BC80-1B42AD471292}"/>
          </ac:spMkLst>
        </pc:spChg>
        <pc:spChg chg="add del mod">
          <ac:chgData name="Chris Droessler" userId="625c3661-9d64-47fa-b83c-4b49393bd161" providerId="ADAL" clId="{68B3681C-F141-794A-96D8-0BA98EA56A5D}" dt="2019-11-06T21:21:49.182" v="510" actId="478"/>
          <ac:spMkLst>
            <pc:docMk/>
            <pc:sldMk cId="2740154125" sldId="680"/>
            <ac:spMk id="7" creationId="{9BEAB532-4BEA-1C48-A695-3F31D12B51BD}"/>
          </ac:spMkLst>
        </pc:spChg>
        <pc:picChg chg="add del mod">
          <ac:chgData name="Chris Droessler" userId="625c3661-9d64-47fa-b83c-4b49393bd161" providerId="ADAL" clId="{68B3681C-F141-794A-96D8-0BA98EA56A5D}" dt="2019-11-06T21:21:47.408" v="509" actId="478"/>
          <ac:picMkLst>
            <pc:docMk/>
            <pc:sldMk cId="2740154125" sldId="680"/>
            <ac:picMk id="5" creationId="{E7D12C6B-9EFE-E646-A4A3-85E35F59BE2E}"/>
          </ac:picMkLst>
        </pc:picChg>
        <pc:picChg chg="add mod">
          <ac:chgData name="Chris Droessler" userId="625c3661-9d64-47fa-b83c-4b49393bd161" providerId="ADAL" clId="{68B3681C-F141-794A-96D8-0BA98EA56A5D}" dt="2019-11-06T21:21:52.192" v="512" actId="27614"/>
          <ac:picMkLst>
            <pc:docMk/>
            <pc:sldMk cId="2740154125" sldId="680"/>
            <ac:picMk id="9" creationId="{87AD5777-8098-5346-A09D-D20E7BE9B725}"/>
          </ac:picMkLst>
        </pc:picChg>
      </pc:sldChg>
      <pc:sldChg chg="addSp delSp modSp add">
        <pc:chgData name="Chris Droessler" userId="625c3661-9d64-47fa-b83c-4b49393bd161" providerId="ADAL" clId="{68B3681C-F141-794A-96D8-0BA98EA56A5D}" dt="2019-11-06T21:21:57.863" v="515" actId="27614"/>
        <pc:sldMkLst>
          <pc:docMk/>
          <pc:sldMk cId="3136171279" sldId="681"/>
        </pc:sldMkLst>
        <pc:spChg chg="del">
          <ac:chgData name="Chris Droessler" userId="625c3661-9d64-47fa-b83c-4b49393bd161" providerId="ADAL" clId="{68B3681C-F141-794A-96D8-0BA98EA56A5D}" dt="2019-11-06T21:21:54.772" v="513" actId="478"/>
          <ac:spMkLst>
            <pc:docMk/>
            <pc:sldMk cId="3136171279" sldId="681"/>
            <ac:spMk id="2" creationId="{A993437E-863D-594B-BC80-1B42AD471292}"/>
          </ac:spMkLst>
        </pc:spChg>
        <pc:picChg chg="add mod">
          <ac:chgData name="Chris Droessler" userId="625c3661-9d64-47fa-b83c-4b49393bd161" providerId="ADAL" clId="{68B3681C-F141-794A-96D8-0BA98EA56A5D}" dt="2019-11-06T21:21:57.863" v="515" actId="27614"/>
          <ac:picMkLst>
            <pc:docMk/>
            <pc:sldMk cId="3136171279" sldId="681"/>
            <ac:picMk id="5" creationId="{E43BDC89-0699-5544-93AB-4D59BDC8AD6E}"/>
          </ac:picMkLst>
        </pc:picChg>
      </pc:sldChg>
      <pc:sldChg chg="modSp add">
        <pc:chgData name="Chris Droessler" userId="625c3661-9d64-47fa-b83c-4b49393bd161" providerId="ADAL" clId="{68B3681C-F141-794A-96D8-0BA98EA56A5D}" dt="2019-11-07T18:29:31.525" v="532" actId="20577"/>
        <pc:sldMkLst>
          <pc:docMk/>
          <pc:sldMk cId="3588130731" sldId="682"/>
        </pc:sldMkLst>
        <pc:spChg chg="mod">
          <ac:chgData name="Chris Droessler" userId="625c3661-9d64-47fa-b83c-4b49393bd161" providerId="ADAL" clId="{68B3681C-F141-794A-96D8-0BA98EA56A5D}" dt="2019-11-07T18:29:31.525" v="532" actId="20577"/>
          <ac:spMkLst>
            <pc:docMk/>
            <pc:sldMk cId="3588130731" sldId="682"/>
            <ac:spMk id="3" creationId="{C0B44734-EB67-0341-9C2D-F2AB003EDC38}"/>
          </ac:spMkLst>
        </pc:spChg>
      </pc:sldChg>
      <pc:sldChg chg="add del">
        <pc:chgData name="Chris Droessler" userId="625c3661-9d64-47fa-b83c-4b49393bd161" providerId="ADAL" clId="{68B3681C-F141-794A-96D8-0BA98EA56A5D}" dt="2019-11-12T12:38:43.025" v="544" actId="2696"/>
        <pc:sldMkLst>
          <pc:docMk/>
          <pc:sldMk cId="65740678" sldId="683"/>
        </pc:sldMkLst>
      </pc:sldChg>
      <pc:sldChg chg="add del">
        <pc:chgData name="Chris Droessler" userId="625c3661-9d64-47fa-b83c-4b49393bd161" providerId="ADAL" clId="{68B3681C-F141-794A-96D8-0BA98EA56A5D}" dt="2019-11-12T12:47:54.867" v="616" actId="2696"/>
        <pc:sldMkLst>
          <pc:docMk/>
          <pc:sldMk cId="4099591026" sldId="684"/>
        </pc:sldMkLst>
      </pc:sldChg>
      <pc:sldChg chg="add del">
        <pc:chgData name="Chris Droessler" userId="625c3661-9d64-47fa-b83c-4b49393bd161" providerId="ADAL" clId="{68B3681C-F141-794A-96D8-0BA98EA56A5D}" dt="2019-11-12T12:47:54.876" v="617" actId="2696"/>
        <pc:sldMkLst>
          <pc:docMk/>
          <pc:sldMk cId="700574106" sldId="685"/>
        </pc:sldMkLst>
      </pc:sldChg>
      <pc:sldChg chg="add del">
        <pc:chgData name="Chris Droessler" userId="625c3661-9d64-47fa-b83c-4b49393bd161" providerId="ADAL" clId="{68B3681C-F141-794A-96D8-0BA98EA56A5D}" dt="2019-11-12T12:38:43.746" v="545" actId="2696"/>
        <pc:sldMkLst>
          <pc:docMk/>
          <pc:sldMk cId="1836227566" sldId="686"/>
        </pc:sldMkLst>
      </pc:sldChg>
      <pc:sldChg chg="addSp modSp add setBg">
        <pc:chgData name="Chris Droessler" userId="625c3661-9d64-47fa-b83c-4b49393bd161" providerId="ADAL" clId="{68B3681C-F141-794A-96D8-0BA98EA56A5D}" dt="2019-11-12T12:45:01.890" v="608"/>
        <pc:sldMkLst>
          <pc:docMk/>
          <pc:sldMk cId="2949219974" sldId="686"/>
        </pc:sldMkLst>
        <pc:picChg chg="add mod">
          <ac:chgData name="Chris Droessler" userId="625c3661-9d64-47fa-b83c-4b49393bd161" providerId="ADAL" clId="{68B3681C-F141-794A-96D8-0BA98EA56A5D}" dt="2019-11-12T12:39:06.040" v="559" actId="962"/>
          <ac:picMkLst>
            <pc:docMk/>
            <pc:sldMk cId="2949219974" sldId="686"/>
            <ac:picMk id="3" creationId="{A4168571-9779-1D43-A03F-F286C073C604}"/>
          </ac:picMkLst>
        </pc:picChg>
      </pc:sldChg>
      <pc:sldChg chg="addSp delSp modSp add setBg">
        <pc:chgData name="Chris Droessler" userId="625c3661-9d64-47fa-b83c-4b49393bd161" providerId="ADAL" clId="{68B3681C-F141-794A-96D8-0BA98EA56A5D}" dt="2019-11-12T12:45:01.890" v="608"/>
        <pc:sldMkLst>
          <pc:docMk/>
          <pc:sldMk cId="256205867" sldId="687"/>
        </pc:sldMkLst>
        <pc:picChg chg="add del mod">
          <ac:chgData name="Chris Droessler" userId="625c3661-9d64-47fa-b83c-4b49393bd161" providerId="ADAL" clId="{68B3681C-F141-794A-96D8-0BA98EA56A5D}" dt="2019-11-12T12:39:16.036" v="561" actId="478"/>
          <ac:picMkLst>
            <pc:docMk/>
            <pc:sldMk cId="256205867" sldId="687"/>
            <ac:picMk id="2" creationId="{5227A3F6-604F-304B-BDCA-F5735C19A593}"/>
          </ac:picMkLst>
        </pc:picChg>
        <pc:picChg chg="add mod">
          <ac:chgData name="Chris Droessler" userId="625c3661-9d64-47fa-b83c-4b49393bd161" providerId="ADAL" clId="{68B3681C-F141-794A-96D8-0BA98EA56A5D}" dt="2019-11-12T12:39:20.540" v="564" actId="962"/>
          <ac:picMkLst>
            <pc:docMk/>
            <pc:sldMk cId="256205867" sldId="687"/>
            <ac:picMk id="4" creationId="{26C15DFD-C424-9345-8420-D742FDF8FE33}"/>
          </ac:picMkLst>
        </pc:picChg>
      </pc:sldChg>
      <pc:sldChg chg="add del">
        <pc:chgData name="Chris Droessler" userId="625c3661-9d64-47fa-b83c-4b49393bd161" providerId="ADAL" clId="{68B3681C-F141-794A-96D8-0BA98EA56A5D}" dt="2019-11-12T12:38:44.376" v="546" actId="2696"/>
        <pc:sldMkLst>
          <pc:docMk/>
          <pc:sldMk cId="4152194085" sldId="687"/>
        </pc:sldMkLst>
      </pc:sldChg>
      <pc:sldChg chg="addSp modSp add setBg">
        <pc:chgData name="Chris Droessler" userId="625c3661-9d64-47fa-b83c-4b49393bd161" providerId="ADAL" clId="{68B3681C-F141-794A-96D8-0BA98EA56A5D}" dt="2019-11-12T12:45:01.890" v="608"/>
        <pc:sldMkLst>
          <pc:docMk/>
          <pc:sldMk cId="1931899030" sldId="688"/>
        </pc:sldMkLst>
        <pc:picChg chg="add mod">
          <ac:chgData name="Chris Droessler" userId="625c3661-9d64-47fa-b83c-4b49393bd161" providerId="ADAL" clId="{68B3681C-F141-794A-96D8-0BA98EA56A5D}" dt="2019-11-12T12:39:26.040" v="567" actId="962"/>
          <ac:picMkLst>
            <pc:docMk/>
            <pc:sldMk cId="1931899030" sldId="688"/>
            <ac:picMk id="3" creationId="{50DB0537-0AFD-EC4D-B9F2-9ADE23E6AFA3}"/>
          </ac:picMkLst>
        </pc:picChg>
      </pc:sldChg>
      <pc:sldChg chg="add del">
        <pc:chgData name="Chris Droessler" userId="625c3661-9d64-47fa-b83c-4b49393bd161" providerId="ADAL" clId="{68B3681C-F141-794A-96D8-0BA98EA56A5D}" dt="2019-11-12T12:38:45.050" v="547" actId="2696"/>
        <pc:sldMkLst>
          <pc:docMk/>
          <pc:sldMk cId="3872871269" sldId="688"/>
        </pc:sldMkLst>
      </pc:sldChg>
      <pc:sldChg chg="addSp modSp add setBg">
        <pc:chgData name="Chris Droessler" userId="625c3661-9d64-47fa-b83c-4b49393bd161" providerId="ADAL" clId="{68B3681C-F141-794A-96D8-0BA98EA56A5D}" dt="2019-11-12T12:45:01.890" v="608"/>
        <pc:sldMkLst>
          <pc:docMk/>
          <pc:sldMk cId="1291929165" sldId="689"/>
        </pc:sldMkLst>
        <pc:picChg chg="add mod">
          <ac:chgData name="Chris Droessler" userId="625c3661-9d64-47fa-b83c-4b49393bd161" providerId="ADAL" clId="{68B3681C-F141-794A-96D8-0BA98EA56A5D}" dt="2019-11-12T12:39:31.411" v="570" actId="962"/>
          <ac:picMkLst>
            <pc:docMk/>
            <pc:sldMk cId="1291929165" sldId="689"/>
            <ac:picMk id="3" creationId="{95EAB8F5-604A-8E49-9E0E-5E4813F9CBC7}"/>
          </ac:picMkLst>
        </pc:picChg>
      </pc:sldChg>
      <pc:sldChg chg="addSp add">
        <pc:chgData name="Chris Droessler" userId="625c3661-9d64-47fa-b83c-4b49393bd161" providerId="ADAL" clId="{68B3681C-F141-794A-96D8-0BA98EA56A5D}" dt="2019-11-12T12:49:52.049" v="631"/>
        <pc:sldMkLst>
          <pc:docMk/>
          <pc:sldMk cId="859119533" sldId="690"/>
        </pc:sldMkLst>
        <pc:picChg chg="add">
          <ac:chgData name="Chris Droessler" userId="625c3661-9d64-47fa-b83c-4b49393bd161" providerId="ADAL" clId="{68B3681C-F141-794A-96D8-0BA98EA56A5D}" dt="2019-11-12T12:49:52.049" v="631"/>
          <ac:picMkLst>
            <pc:docMk/>
            <pc:sldMk cId="859119533" sldId="690"/>
            <ac:picMk id="2" creationId="{DEB08E74-6FD5-9545-9649-A2F7CEC52B01}"/>
          </ac:picMkLst>
        </pc:picChg>
      </pc:sldChg>
      <pc:sldChg chg="add del">
        <pc:chgData name="Chris Droessler" userId="625c3661-9d64-47fa-b83c-4b49393bd161" providerId="ADAL" clId="{68B3681C-F141-794A-96D8-0BA98EA56A5D}" dt="2019-11-12T12:39:37.045" v="571" actId="2696"/>
        <pc:sldMkLst>
          <pc:docMk/>
          <pc:sldMk cId="426192634" sldId="691"/>
        </pc:sldMkLst>
      </pc:sldChg>
      <pc:sldChg chg="modSp add ord">
        <pc:chgData name="Chris Droessler" userId="625c3661-9d64-47fa-b83c-4b49393bd161" providerId="ADAL" clId="{68B3681C-F141-794A-96D8-0BA98EA56A5D}" dt="2019-11-12T12:43:50.696" v="588" actId="20577"/>
        <pc:sldMkLst>
          <pc:docMk/>
          <pc:sldMk cId="2791526154" sldId="691"/>
        </pc:sldMkLst>
        <pc:spChg chg="mod">
          <ac:chgData name="Chris Droessler" userId="625c3661-9d64-47fa-b83c-4b49393bd161" providerId="ADAL" clId="{68B3681C-F141-794A-96D8-0BA98EA56A5D}" dt="2019-11-12T12:43:50.696" v="588" actId="20577"/>
          <ac:spMkLst>
            <pc:docMk/>
            <pc:sldMk cId="2791526154" sldId="691"/>
            <ac:spMk id="3" creationId="{C0B44734-EB67-0341-9C2D-F2AB003EDC38}"/>
          </ac:spMkLst>
        </pc:spChg>
      </pc:sldChg>
      <pc:sldChg chg="addSp modSp add ord setBg">
        <pc:chgData name="Chris Droessler" userId="625c3661-9d64-47fa-b83c-4b49393bd161" providerId="ADAL" clId="{68B3681C-F141-794A-96D8-0BA98EA56A5D}" dt="2019-11-12T12:44:48.391" v="607"/>
        <pc:sldMkLst>
          <pc:docMk/>
          <pc:sldMk cId="1717423471" sldId="692"/>
        </pc:sldMkLst>
        <pc:picChg chg="add mod">
          <ac:chgData name="Chris Droessler" userId="625c3661-9d64-47fa-b83c-4b49393bd161" providerId="ADAL" clId="{68B3681C-F141-794A-96D8-0BA98EA56A5D}" dt="2019-11-12T12:44:10.042" v="597" actId="962"/>
          <ac:picMkLst>
            <pc:docMk/>
            <pc:sldMk cId="1717423471" sldId="692"/>
            <ac:picMk id="3" creationId="{C9618640-D7BD-9840-A240-A195E43AB530}"/>
          </ac:picMkLst>
        </pc:picChg>
      </pc:sldChg>
      <pc:sldChg chg="addSp delSp modSp add setBg">
        <pc:chgData name="Chris Droessler" userId="625c3661-9d64-47fa-b83c-4b49393bd161" providerId="ADAL" clId="{68B3681C-F141-794A-96D8-0BA98EA56A5D}" dt="2019-11-12T12:44:48.391" v="607"/>
        <pc:sldMkLst>
          <pc:docMk/>
          <pc:sldMk cId="3535299361" sldId="693"/>
        </pc:sldMkLst>
        <pc:picChg chg="add mod">
          <ac:chgData name="Chris Droessler" userId="625c3661-9d64-47fa-b83c-4b49393bd161" providerId="ADAL" clId="{68B3681C-F141-794A-96D8-0BA98EA56A5D}" dt="2019-11-12T12:44:14.464" v="598"/>
          <ac:picMkLst>
            <pc:docMk/>
            <pc:sldMk cId="3535299361" sldId="693"/>
            <ac:picMk id="2" creationId="{E22B7C5F-05BF-3D4C-B92C-44738B4CA06C}"/>
          </ac:picMkLst>
        </pc:picChg>
        <pc:picChg chg="add del">
          <ac:chgData name="Chris Droessler" userId="625c3661-9d64-47fa-b83c-4b49393bd161" providerId="ADAL" clId="{68B3681C-F141-794A-96D8-0BA98EA56A5D}" dt="2019-11-12T12:44:16.306" v="600" actId="478"/>
          <ac:picMkLst>
            <pc:docMk/>
            <pc:sldMk cId="3535299361" sldId="693"/>
            <ac:picMk id="3" creationId="{9E6137E4-73C3-064E-ADFB-C0296C143FC3}"/>
          </ac:picMkLst>
        </pc:picChg>
        <pc:picChg chg="add mod">
          <ac:chgData name="Chris Droessler" userId="625c3661-9d64-47fa-b83c-4b49393bd161" providerId="ADAL" clId="{68B3681C-F141-794A-96D8-0BA98EA56A5D}" dt="2019-11-12T12:44:21.732" v="603" actId="962"/>
          <ac:picMkLst>
            <pc:docMk/>
            <pc:sldMk cId="3535299361" sldId="693"/>
            <ac:picMk id="5" creationId="{89EE96E0-5A22-404D-8700-E048FC290021}"/>
          </ac:picMkLst>
        </pc:picChg>
      </pc:sldChg>
      <pc:sldChg chg="addSp modSp add setBg">
        <pc:chgData name="Chris Droessler" userId="625c3661-9d64-47fa-b83c-4b49393bd161" providerId="ADAL" clId="{68B3681C-F141-794A-96D8-0BA98EA56A5D}" dt="2019-11-12T12:44:48.391" v="607"/>
        <pc:sldMkLst>
          <pc:docMk/>
          <pc:sldMk cId="1162427880" sldId="694"/>
        </pc:sldMkLst>
        <pc:picChg chg="add mod">
          <ac:chgData name="Chris Droessler" userId="625c3661-9d64-47fa-b83c-4b49393bd161" providerId="ADAL" clId="{68B3681C-F141-794A-96D8-0BA98EA56A5D}" dt="2019-11-12T12:44:27.614" v="606" actId="962"/>
          <ac:picMkLst>
            <pc:docMk/>
            <pc:sldMk cId="1162427880" sldId="694"/>
            <ac:picMk id="3" creationId="{6E6C2058-F717-6A4D-B89B-17A4F688F37F}"/>
          </ac:picMkLst>
        </pc:picChg>
      </pc:sldChg>
      <pc:sldChg chg="addSp add">
        <pc:chgData name="Chris Droessler" userId="625c3661-9d64-47fa-b83c-4b49393bd161" providerId="ADAL" clId="{68B3681C-F141-794A-96D8-0BA98EA56A5D}" dt="2019-11-12T12:49:56.218" v="632"/>
        <pc:sldMkLst>
          <pc:docMk/>
          <pc:sldMk cId="4173704362" sldId="695"/>
        </pc:sldMkLst>
        <pc:picChg chg="add">
          <ac:chgData name="Chris Droessler" userId="625c3661-9d64-47fa-b83c-4b49393bd161" providerId="ADAL" clId="{68B3681C-F141-794A-96D8-0BA98EA56A5D}" dt="2019-11-12T12:49:56.218" v="632"/>
          <ac:picMkLst>
            <pc:docMk/>
            <pc:sldMk cId="4173704362" sldId="695"/>
            <ac:picMk id="2" creationId="{FC8D2DD8-7EFD-A344-8510-CAFD416F8E9E}"/>
          </ac:picMkLst>
        </pc:picChg>
      </pc:sldChg>
      <pc:sldChg chg="add del">
        <pc:chgData name="Chris Droessler" userId="625c3661-9d64-47fa-b83c-4b49393bd161" providerId="ADAL" clId="{68B3681C-F141-794A-96D8-0BA98EA56A5D}" dt="2019-11-12T12:49:57.923" v="633" actId="2696"/>
        <pc:sldMkLst>
          <pc:docMk/>
          <pc:sldMk cId="3880054820" sldId="696"/>
        </pc:sldMkLst>
      </pc:sldChg>
      <pc:sldChg chg="addSp modSp add setBg">
        <pc:chgData name="Chris Droessler" userId="625c3661-9d64-47fa-b83c-4b49393bd161" providerId="ADAL" clId="{68B3681C-F141-794A-96D8-0BA98EA56A5D}" dt="2019-11-12T12:49:14.887" v="626"/>
        <pc:sldMkLst>
          <pc:docMk/>
          <pc:sldMk cId="530140680" sldId="697"/>
        </pc:sldMkLst>
        <pc:picChg chg="add mod">
          <ac:chgData name="Chris Droessler" userId="625c3661-9d64-47fa-b83c-4b49393bd161" providerId="ADAL" clId="{68B3681C-F141-794A-96D8-0BA98EA56A5D}" dt="2019-11-12T12:49:03.803" v="622" actId="962"/>
          <ac:picMkLst>
            <pc:docMk/>
            <pc:sldMk cId="530140680" sldId="697"/>
            <ac:picMk id="3" creationId="{F911D17F-3E23-E84A-A3E6-38F73E857FAA}"/>
          </ac:picMkLst>
        </pc:picChg>
      </pc:sldChg>
      <pc:sldChg chg="addSp modSp add setBg">
        <pc:chgData name="Chris Droessler" userId="625c3661-9d64-47fa-b83c-4b49393bd161" providerId="ADAL" clId="{68B3681C-F141-794A-96D8-0BA98EA56A5D}" dt="2019-11-12T12:49:14.887" v="626"/>
        <pc:sldMkLst>
          <pc:docMk/>
          <pc:sldMk cId="555923657" sldId="698"/>
        </pc:sldMkLst>
        <pc:picChg chg="add mod">
          <ac:chgData name="Chris Droessler" userId="625c3661-9d64-47fa-b83c-4b49393bd161" providerId="ADAL" clId="{68B3681C-F141-794A-96D8-0BA98EA56A5D}" dt="2019-11-12T12:49:10.241" v="625" actId="962"/>
          <ac:picMkLst>
            <pc:docMk/>
            <pc:sldMk cId="555923657" sldId="698"/>
            <ac:picMk id="3" creationId="{0F23F5DC-9A43-9046-A1B1-EE27CB4D1C25}"/>
          </ac:picMkLst>
        </pc:picChg>
      </pc:sldChg>
      <pc:sldChg chg="addSp modSp add">
        <pc:chgData name="Chris Droessler" userId="625c3661-9d64-47fa-b83c-4b49393bd161" providerId="ADAL" clId="{68B3681C-F141-794A-96D8-0BA98EA56A5D}" dt="2019-11-12T12:49:47.004" v="630" actId="1076"/>
        <pc:sldMkLst>
          <pc:docMk/>
          <pc:sldMk cId="1687222541" sldId="699"/>
        </pc:sldMkLst>
        <pc:picChg chg="add mod">
          <ac:chgData name="Chris Droessler" userId="625c3661-9d64-47fa-b83c-4b49393bd161" providerId="ADAL" clId="{68B3681C-F141-794A-96D8-0BA98EA56A5D}" dt="2019-11-12T12:49:47.004" v="630" actId="1076"/>
          <ac:picMkLst>
            <pc:docMk/>
            <pc:sldMk cId="1687222541" sldId="699"/>
            <ac:picMk id="2" creationId="{454A3B82-F4F2-6C40-99A1-492D9C6FCF5A}"/>
          </ac:picMkLst>
        </pc:picChg>
      </pc:sldChg>
      <pc:sldChg chg="add del">
        <pc:chgData name="Chris Droessler" userId="625c3661-9d64-47fa-b83c-4b49393bd161" providerId="ADAL" clId="{68B3681C-F141-794A-96D8-0BA98EA56A5D}" dt="2019-11-12T12:49:26.554" v="627" actId="2696"/>
        <pc:sldMkLst>
          <pc:docMk/>
          <pc:sldMk cId="281591594" sldId="700"/>
        </pc:sldMkLst>
      </pc:sldChg>
      <pc:sldChg chg="add del">
        <pc:chgData name="Chris Droessler" userId="625c3661-9d64-47fa-b83c-4b49393bd161" providerId="ADAL" clId="{68B3681C-F141-794A-96D8-0BA98EA56A5D}" dt="2019-11-12T12:49:26.561" v="628" actId="2696"/>
        <pc:sldMkLst>
          <pc:docMk/>
          <pc:sldMk cId="2225973271" sldId="701"/>
        </pc:sldMkLst>
      </pc:sldChg>
    </pc:docChg>
  </pc:docChgLst>
  <pc:docChgLst>
    <pc:chgData name="Chris Droessler" userId="625c3661-9d64-47fa-b83c-4b49393bd161" providerId="ADAL" clId="{AB779A80-07F3-0C43-BDDD-222A35F653AA}"/>
    <pc:docChg chg="undo custSel addSld delSld modSld sldOrd">
      <pc:chgData name="Chris Droessler" userId="625c3661-9d64-47fa-b83c-4b49393bd161" providerId="ADAL" clId="{AB779A80-07F3-0C43-BDDD-222A35F653AA}" dt="2020-02-10T17:52:43.997" v="1523" actId="255"/>
      <pc:docMkLst>
        <pc:docMk/>
      </pc:docMkLst>
      <pc:sldChg chg="add del modTransition">
        <pc:chgData name="Chris Droessler" userId="625c3661-9d64-47fa-b83c-4b49393bd161" providerId="ADAL" clId="{AB779A80-07F3-0C43-BDDD-222A35F653AA}" dt="2020-02-10T16:34:38.565" v="172" actId="2696"/>
        <pc:sldMkLst>
          <pc:docMk/>
          <pc:sldMk cId="4225204081" sldId="256"/>
        </pc:sldMkLst>
      </pc:sldChg>
      <pc:sldChg chg="modNotesTx">
        <pc:chgData name="Chris Droessler" userId="625c3661-9d64-47fa-b83c-4b49393bd161" providerId="ADAL" clId="{AB779A80-07F3-0C43-BDDD-222A35F653AA}" dt="2020-02-10T17:48:21.891" v="1501" actId="20577"/>
        <pc:sldMkLst>
          <pc:docMk/>
          <pc:sldMk cId="4118415113" sldId="257"/>
        </pc:sldMkLst>
      </pc:sldChg>
      <pc:sldChg chg="addSp delSp modSp add del modTransition">
        <pc:chgData name="Chris Droessler" userId="625c3661-9d64-47fa-b83c-4b49393bd161" providerId="ADAL" clId="{AB779A80-07F3-0C43-BDDD-222A35F653AA}" dt="2020-02-10T17:18:10.917" v="1025" actId="207"/>
        <pc:sldMkLst>
          <pc:docMk/>
          <pc:sldMk cId="3019619489" sldId="258"/>
        </pc:sldMkLst>
        <pc:spChg chg="add mod">
          <ac:chgData name="Chris Droessler" userId="625c3661-9d64-47fa-b83c-4b49393bd161" providerId="ADAL" clId="{AB779A80-07F3-0C43-BDDD-222A35F653AA}" dt="2020-02-10T16:42:07.842" v="229"/>
          <ac:spMkLst>
            <pc:docMk/>
            <pc:sldMk cId="3019619489" sldId="258"/>
            <ac:spMk id="2" creationId="{07C4A009-28C9-294C-A43A-43F320A9371A}"/>
          </ac:spMkLst>
        </pc:spChg>
        <pc:spChg chg="add del mod">
          <ac:chgData name="Chris Droessler" userId="625c3661-9d64-47fa-b83c-4b49393bd161" providerId="ADAL" clId="{AB779A80-07F3-0C43-BDDD-222A35F653AA}" dt="2020-02-10T16:42:21.267" v="231" actId="478"/>
          <ac:spMkLst>
            <pc:docMk/>
            <pc:sldMk cId="3019619489" sldId="258"/>
            <ac:spMk id="4" creationId="{B33F7FF1-975F-A04A-88F0-11C1427C2C03}"/>
          </ac:spMkLst>
        </pc:spChg>
        <pc:spChg chg="del mod">
          <ac:chgData name="Chris Droessler" userId="625c3661-9d64-47fa-b83c-4b49393bd161" providerId="ADAL" clId="{AB779A80-07F3-0C43-BDDD-222A35F653AA}" dt="2020-02-10T16:42:16.142" v="230" actId="478"/>
          <ac:spMkLst>
            <pc:docMk/>
            <pc:sldMk cId="3019619489" sldId="258"/>
            <ac:spMk id="134" creationId="{00000000-0000-0000-0000-000000000000}"/>
          </ac:spMkLst>
        </pc:spChg>
        <pc:spChg chg="mod">
          <ac:chgData name="Chris Droessler" userId="625c3661-9d64-47fa-b83c-4b49393bd161" providerId="ADAL" clId="{AB779A80-07F3-0C43-BDDD-222A35F653AA}" dt="2020-02-10T17:18:10.917" v="1025" actId="207"/>
          <ac:spMkLst>
            <pc:docMk/>
            <pc:sldMk cId="3019619489" sldId="258"/>
            <ac:spMk id="135" creationId="{00000000-0000-0000-0000-000000000000}"/>
          </ac:spMkLst>
        </pc:spChg>
        <pc:spChg chg="mod">
          <ac:chgData name="Chris Droessler" userId="625c3661-9d64-47fa-b83c-4b49393bd161" providerId="ADAL" clId="{AB779A80-07F3-0C43-BDDD-222A35F653AA}" dt="2020-02-10T16:44:57.930" v="376" actId="122"/>
          <ac:spMkLst>
            <pc:docMk/>
            <pc:sldMk cId="3019619489" sldId="258"/>
            <ac:spMk id="136" creationId="{00000000-0000-0000-0000-000000000000}"/>
          </ac:spMkLst>
        </pc:spChg>
        <pc:spChg chg="mod">
          <ac:chgData name="Chris Droessler" userId="625c3661-9d64-47fa-b83c-4b49393bd161" providerId="ADAL" clId="{AB779A80-07F3-0C43-BDDD-222A35F653AA}" dt="2020-02-10T16:44:57.930" v="376" actId="122"/>
          <ac:spMkLst>
            <pc:docMk/>
            <pc:sldMk cId="3019619489" sldId="258"/>
            <ac:spMk id="137" creationId="{00000000-0000-0000-0000-000000000000}"/>
          </ac:spMkLst>
        </pc:spChg>
        <pc:spChg chg="mod">
          <ac:chgData name="Chris Droessler" userId="625c3661-9d64-47fa-b83c-4b49393bd161" providerId="ADAL" clId="{AB779A80-07F3-0C43-BDDD-222A35F653AA}" dt="2020-02-10T16:46:46.208" v="438" actId="1036"/>
          <ac:spMkLst>
            <pc:docMk/>
            <pc:sldMk cId="3019619489" sldId="258"/>
            <ac:spMk id="138" creationId="{00000000-0000-0000-0000-000000000000}"/>
          </ac:spMkLst>
        </pc:spChg>
        <pc:spChg chg="mod">
          <ac:chgData name="Chris Droessler" userId="625c3661-9d64-47fa-b83c-4b49393bd161" providerId="ADAL" clId="{AB779A80-07F3-0C43-BDDD-222A35F653AA}" dt="2020-02-10T16:46:21.589" v="425" actId="1036"/>
          <ac:spMkLst>
            <pc:docMk/>
            <pc:sldMk cId="3019619489" sldId="258"/>
            <ac:spMk id="139" creationId="{00000000-0000-0000-0000-000000000000}"/>
          </ac:spMkLst>
        </pc:spChg>
        <pc:spChg chg="mod">
          <ac:chgData name="Chris Droessler" userId="625c3661-9d64-47fa-b83c-4b49393bd161" providerId="ADAL" clId="{AB779A80-07F3-0C43-BDDD-222A35F653AA}" dt="2020-02-10T16:46:21.589" v="425" actId="1036"/>
          <ac:spMkLst>
            <pc:docMk/>
            <pc:sldMk cId="3019619489" sldId="258"/>
            <ac:spMk id="140" creationId="{00000000-0000-0000-0000-000000000000}"/>
          </ac:spMkLst>
        </pc:spChg>
        <pc:spChg chg="mod">
          <ac:chgData name="Chris Droessler" userId="625c3661-9d64-47fa-b83c-4b49393bd161" providerId="ADAL" clId="{AB779A80-07F3-0C43-BDDD-222A35F653AA}" dt="2020-02-10T16:46:21.589" v="425" actId="1036"/>
          <ac:spMkLst>
            <pc:docMk/>
            <pc:sldMk cId="3019619489" sldId="258"/>
            <ac:spMk id="141" creationId="{00000000-0000-0000-0000-000000000000}"/>
          </ac:spMkLst>
        </pc:spChg>
        <pc:spChg chg="mod">
          <ac:chgData name="Chris Droessler" userId="625c3661-9d64-47fa-b83c-4b49393bd161" providerId="ADAL" clId="{AB779A80-07F3-0C43-BDDD-222A35F653AA}" dt="2020-02-10T16:45:11.664" v="378" actId="1076"/>
          <ac:spMkLst>
            <pc:docMk/>
            <pc:sldMk cId="3019619489" sldId="258"/>
            <ac:spMk id="142" creationId="{00000000-0000-0000-0000-000000000000}"/>
          </ac:spMkLst>
        </pc:spChg>
        <pc:spChg chg="mod">
          <ac:chgData name="Chris Droessler" userId="625c3661-9d64-47fa-b83c-4b49393bd161" providerId="ADAL" clId="{AB779A80-07F3-0C43-BDDD-222A35F653AA}" dt="2020-02-10T16:45:15.704" v="379" actId="1076"/>
          <ac:spMkLst>
            <pc:docMk/>
            <pc:sldMk cId="3019619489" sldId="258"/>
            <ac:spMk id="143" creationId="{00000000-0000-0000-0000-000000000000}"/>
          </ac:spMkLst>
        </pc:spChg>
        <pc:spChg chg="mod">
          <ac:chgData name="Chris Droessler" userId="625c3661-9d64-47fa-b83c-4b49393bd161" providerId="ADAL" clId="{AB779A80-07F3-0C43-BDDD-222A35F653AA}" dt="2020-02-10T16:44:11.161" v="359" actId="20577"/>
          <ac:spMkLst>
            <pc:docMk/>
            <pc:sldMk cId="3019619489" sldId="258"/>
            <ac:spMk id="144" creationId="{00000000-0000-0000-0000-000000000000}"/>
          </ac:spMkLst>
        </pc:spChg>
        <pc:spChg chg="mod">
          <ac:chgData name="Chris Droessler" userId="625c3661-9d64-47fa-b83c-4b49393bd161" providerId="ADAL" clId="{AB779A80-07F3-0C43-BDDD-222A35F653AA}" dt="2020-02-10T16:45:19.177" v="383" actId="1037"/>
          <ac:spMkLst>
            <pc:docMk/>
            <pc:sldMk cId="3019619489" sldId="258"/>
            <ac:spMk id="145" creationId="{00000000-0000-0000-0000-000000000000}"/>
          </ac:spMkLst>
        </pc:spChg>
      </pc:sldChg>
      <pc:sldChg chg="del">
        <pc:chgData name="Chris Droessler" userId="625c3661-9d64-47fa-b83c-4b49393bd161" providerId="ADAL" clId="{AB779A80-07F3-0C43-BDDD-222A35F653AA}" dt="2020-02-10T16:31:02.076" v="46" actId="2696"/>
        <pc:sldMkLst>
          <pc:docMk/>
          <pc:sldMk cId="467587892" sldId="259"/>
        </pc:sldMkLst>
      </pc:sldChg>
      <pc:sldChg chg="addSp delSp modSp add modTransition">
        <pc:chgData name="Chris Droessler" userId="625c3661-9d64-47fa-b83c-4b49393bd161" providerId="ADAL" clId="{AB779A80-07F3-0C43-BDDD-222A35F653AA}" dt="2020-02-10T16:55:46.501" v="622" actId="20577"/>
        <pc:sldMkLst>
          <pc:docMk/>
          <pc:sldMk cId="1206099407" sldId="259"/>
        </pc:sldMkLst>
        <pc:spChg chg="add del mod">
          <ac:chgData name="Chris Droessler" userId="625c3661-9d64-47fa-b83c-4b49393bd161" providerId="ADAL" clId="{AB779A80-07F3-0C43-BDDD-222A35F653AA}" dt="2020-02-10T16:47:07.938" v="440"/>
          <ac:spMkLst>
            <pc:docMk/>
            <pc:sldMk cId="1206099407" sldId="259"/>
            <ac:spMk id="2" creationId="{208A6345-7C3C-A44D-B92A-78E1A4A1B768}"/>
          </ac:spMkLst>
        </pc:spChg>
        <pc:spChg chg="add mod">
          <ac:chgData name="Chris Droessler" userId="625c3661-9d64-47fa-b83c-4b49393bd161" providerId="ADAL" clId="{AB779A80-07F3-0C43-BDDD-222A35F653AA}" dt="2020-02-10T16:47:50.542" v="456" actId="20577"/>
          <ac:spMkLst>
            <pc:docMk/>
            <pc:sldMk cId="1206099407" sldId="259"/>
            <ac:spMk id="3" creationId="{B3A6DF37-4BD1-BC4C-9FC8-37F5D16BA03A}"/>
          </ac:spMkLst>
        </pc:spChg>
        <pc:spChg chg="del mod">
          <ac:chgData name="Chris Droessler" userId="625c3661-9d64-47fa-b83c-4b49393bd161" providerId="ADAL" clId="{AB779A80-07F3-0C43-BDDD-222A35F653AA}" dt="2020-02-10T16:47:30.269" v="448" actId="478"/>
          <ac:spMkLst>
            <pc:docMk/>
            <pc:sldMk cId="1206099407" sldId="259"/>
            <ac:spMk id="149" creationId="{00000000-0000-0000-0000-000000000000}"/>
          </ac:spMkLst>
        </pc:spChg>
        <pc:spChg chg="mod">
          <ac:chgData name="Chris Droessler" userId="625c3661-9d64-47fa-b83c-4b49393bd161" providerId="ADAL" clId="{AB779A80-07F3-0C43-BDDD-222A35F653AA}" dt="2020-02-10T16:50:27.408" v="491" actId="554"/>
          <ac:spMkLst>
            <pc:docMk/>
            <pc:sldMk cId="1206099407" sldId="259"/>
            <ac:spMk id="150" creationId="{00000000-0000-0000-0000-000000000000}"/>
          </ac:spMkLst>
        </pc:spChg>
        <pc:spChg chg="mod">
          <ac:chgData name="Chris Droessler" userId="625c3661-9d64-47fa-b83c-4b49393bd161" providerId="ADAL" clId="{AB779A80-07F3-0C43-BDDD-222A35F653AA}" dt="2020-02-10T16:55:46.501" v="622" actId="20577"/>
          <ac:spMkLst>
            <pc:docMk/>
            <pc:sldMk cId="1206099407" sldId="259"/>
            <ac:spMk id="151" creationId="{00000000-0000-0000-0000-000000000000}"/>
          </ac:spMkLst>
        </pc:spChg>
        <pc:spChg chg="mod">
          <ac:chgData name="Chris Droessler" userId="625c3661-9d64-47fa-b83c-4b49393bd161" providerId="ADAL" clId="{AB779A80-07F3-0C43-BDDD-222A35F653AA}" dt="2020-02-10T16:50:27.408" v="491" actId="554"/>
          <ac:spMkLst>
            <pc:docMk/>
            <pc:sldMk cId="1206099407" sldId="259"/>
            <ac:spMk id="152" creationId="{00000000-0000-0000-0000-000000000000}"/>
          </ac:spMkLst>
        </pc:spChg>
        <pc:spChg chg="mod">
          <ac:chgData name="Chris Droessler" userId="625c3661-9d64-47fa-b83c-4b49393bd161" providerId="ADAL" clId="{AB779A80-07F3-0C43-BDDD-222A35F653AA}" dt="2020-02-10T16:50:27.408" v="491" actId="554"/>
          <ac:spMkLst>
            <pc:docMk/>
            <pc:sldMk cId="1206099407" sldId="259"/>
            <ac:spMk id="153" creationId="{00000000-0000-0000-0000-000000000000}"/>
          </ac:spMkLst>
        </pc:spChg>
        <pc:spChg chg="mod">
          <ac:chgData name="Chris Droessler" userId="625c3661-9d64-47fa-b83c-4b49393bd161" providerId="ADAL" clId="{AB779A80-07F3-0C43-BDDD-222A35F653AA}" dt="2020-02-10T16:55:35.820" v="620" actId="20577"/>
          <ac:spMkLst>
            <pc:docMk/>
            <pc:sldMk cId="1206099407" sldId="259"/>
            <ac:spMk id="154" creationId="{00000000-0000-0000-0000-000000000000}"/>
          </ac:spMkLst>
        </pc:spChg>
        <pc:spChg chg="mod">
          <ac:chgData name="Chris Droessler" userId="625c3661-9d64-47fa-b83c-4b49393bd161" providerId="ADAL" clId="{AB779A80-07F3-0C43-BDDD-222A35F653AA}" dt="2020-02-10T16:55:23.372" v="599" actId="20577"/>
          <ac:spMkLst>
            <pc:docMk/>
            <pc:sldMk cId="1206099407" sldId="259"/>
            <ac:spMk id="155" creationId="{00000000-0000-0000-0000-000000000000}"/>
          </ac:spMkLst>
        </pc:spChg>
        <pc:spChg chg="del mod">
          <ac:chgData name="Chris Droessler" userId="625c3661-9d64-47fa-b83c-4b49393bd161" providerId="ADAL" clId="{AB779A80-07F3-0C43-BDDD-222A35F653AA}" dt="2020-02-10T16:52:26.725" v="541" actId="478"/>
          <ac:spMkLst>
            <pc:docMk/>
            <pc:sldMk cId="1206099407" sldId="259"/>
            <ac:spMk id="156" creationId="{00000000-0000-0000-0000-000000000000}"/>
          </ac:spMkLst>
        </pc:spChg>
        <pc:spChg chg="mod">
          <ac:chgData name="Chris Droessler" userId="625c3661-9d64-47fa-b83c-4b49393bd161" providerId="ADAL" clId="{AB779A80-07F3-0C43-BDDD-222A35F653AA}" dt="2020-02-10T16:52:54.104" v="548" actId="1037"/>
          <ac:spMkLst>
            <pc:docMk/>
            <pc:sldMk cId="1206099407" sldId="259"/>
            <ac:spMk id="157" creationId="{00000000-0000-0000-0000-000000000000}"/>
          </ac:spMkLst>
        </pc:spChg>
        <pc:spChg chg="del mod">
          <ac:chgData name="Chris Droessler" userId="625c3661-9d64-47fa-b83c-4b49393bd161" providerId="ADAL" clId="{AB779A80-07F3-0C43-BDDD-222A35F653AA}" dt="2020-02-10T16:52:22.469" v="540" actId="478"/>
          <ac:spMkLst>
            <pc:docMk/>
            <pc:sldMk cId="1206099407" sldId="259"/>
            <ac:spMk id="158" creationId="{00000000-0000-0000-0000-000000000000}"/>
          </ac:spMkLst>
        </pc:spChg>
        <pc:spChg chg="mod">
          <ac:chgData name="Chris Droessler" userId="625c3661-9d64-47fa-b83c-4b49393bd161" providerId="ADAL" clId="{AB779A80-07F3-0C43-BDDD-222A35F653AA}" dt="2020-02-10T16:51:20.412" v="516" actId="113"/>
          <ac:spMkLst>
            <pc:docMk/>
            <pc:sldMk cId="1206099407" sldId="259"/>
            <ac:spMk id="159" creationId="{00000000-0000-0000-0000-000000000000}"/>
          </ac:spMkLst>
        </pc:spChg>
        <pc:spChg chg="mod">
          <ac:chgData name="Chris Droessler" userId="625c3661-9d64-47fa-b83c-4b49393bd161" providerId="ADAL" clId="{AB779A80-07F3-0C43-BDDD-222A35F653AA}" dt="2020-02-10T16:51:20.412" v="516" actId="113"/>
          <ac:spMkLst>
            <pc:docMk/>
            <pc:sldMk cId="1206099407" sldId="259"/>
            <ac:spMk id="160" creationId="{00000000-0000-0000-0000-000000000000}"/>
          </ac:spMkLst>
        </pc:spChg>
      </pc:sldChg>
      <pc:sldChg chg="modSp">
        <pc:chgData name="Chris Droessler" userId="625c3661-9d64-47fa-b83c-4b49393bd161" providerId="ADAL" clId="{AB779A80-07F3-0C43-BDDD-222A35F653AA}" dt="2020-02-10T16:31:34.040" v="73" actId="20577"/>
        <pc:sldMkLst>
          <pc:docMk/>
          <pc:sldMk cId="4278936860" sldId="260"/>
        </pc:sldMkLst>
        <pc:spChg chg="mod">
          <ac:chgData name="Chris Droessler" userId="625c3661-9d64-47fa-b83c-4b49393bd161" providerId="ADAL" clId="{AB779A80-07F3-0C43-BDDD-222A35F653AA}" dt="2020-02-10T16:31:34.040" v="73" actId="20577"/>
          <ac:spMkLst>
            <pc:docMk/>
            <pc:sldMk cId="4278936860" sldId="260"/>
            <ac:spMk id="3" creationId="{420FD414-E693-9242-9A7C-AEF4082D6A0C}"/>
          </ac:spMkLst>
        </pc:spChg>
      </pc:sldChg>
      <pc:sldChg chg="modSp add del modTransition">
        <pc:chgData name="Chris Droessler" userId="625c3661-9d64-47fa-b83c-4b49393bd161" providerId="ADAL" clId="{AB779A80-07F3-0C43-BDDD-222A35F653AA}" dt="2020-02-10T17:04:57.929" v="799" actId="2696"/>
        <pc:sldMkLst>
          <pc:docMk/>
          <pc:sldMk cId="2545726630" sldId="261"/>
        </pc:sldMkLst>
        <pc:spChg chg="mod">
          <ac:chgData name="Chris Droessler" userId="625c3661-9d64-47fa-b83c-4b49393bd161" providerId="ADAL" clId="{AB779A80-07F3-0C43-BDDD-222A35F653AA}" dt="2020-02-10T17:04:17.451" v="787"/>
          <ac:spMkLst>
            <pc:docMk/>
            <pc:sldMk cId="2545726630" sldId="261"/>
            <ac:spMk id="179" creationId="{00000000-0000-0000-0000-000000000000}"/>
          </ac:spMkLst>
        </pc:spChg>
        <pc:spChg chg="mod">
          <ac:chgData name="Chris Droessler" userId="625c3661-9d64-47fa-b83c-4b49393bd161" providerId="ADAL" clId="{AB779A80-07F3-0C43-BDDD-222A35F653AA}" dt="2020-02-10T17:04:32.042" v="793"/>
          <ac:spMkLst>
            <pc:docMk/>
            <pc:sldMk cId="2545726630" sldId="261"/>
            <ac:spMk id="182" creationId="{00000000-0000-0000-0000-000000000000}"/>
          </ac:spMkLst>
        </pc:spChg>
        <pc:spChg chg="mod">
          <ac:chgData name="Chris Droessler" userId="625c3661-9d64-47fa-b83c-4b49393bd161" providerId="ADAL" clId="{AB779A80-07F3-0C43-BDDD-222A35F653AA}" dt="2020-02-10T17:04:45.070" v="795"/>
          <ac:spMkLst>
            <pc:docMk/>
            <pc:sldMk cId="2545726630" sldId="261"/>
            <ac:spMk id="183" creationId="{00000000-0000-0000-0000-000000000000}"/>
          </ac:spMkLst>
        </pc:spChg>
        <pc:spChg chg="mod">
          <ac:chgData name="Chris Droessler" userId="625c3661-9d64-47fa-b83c-4b49393bd161" providerId="ADAL" clId="{AB779A80-07F3-0C43-BDDD-222A35F653AA}" dt="2020-02-10T17:04:06.826" v="783"/>
          <ac:spMkLst>
            <pc:docMk/>
            <pc:sldMk cId="2545726630" sldId="261"/>
            <ac:spMk id="184" creationId="{00000000-0000-0000-0000-000000000000}"/>
          </ac:spMkLst>
        </pc:spChg>
        <pc:spChg chg="mod">
          <ac:chgData name="Chris Droessler" userId="625c3661-9d64-47fa-b83c-4b49393bd161" providerId="ADAL" clId="{AB779A80-07F3-0C43-BDDD-222A35F653AA}" dt="2020-02-10T17:04:46.811" v="797"/>
          <ac:spMkLst>
            <pc:docMk/>
            <pc:sldMk cId="2545726630" sldId="261"/>
            <ac:spMk id="186" creationId="{00000000-0000-0000-0000-000000000000}"/>
          </ac:spMkLst>
        </pc:spChg>
      </pc:sldChg>
      <pc:sldChg chg="delSp modSp add del modTransition">
        <pc:chgData name="Chris Droessler" userId="625c3661-9d64-47fa-b83c-4b49393bd161" providerId="ADAL" clId="{AB779A80-07F3-0C43-BDDD-222A35F653AA}" dt="2020-02-10T17:11:44.524" v="923" actId="2696"/>
        <pc:sldMkLst>
          <pc:docMk/>
          <pc:sldMk cId="867729446" sldId="262"/>
        </pc:sldMkLst>
        <pc:spChg chg="del mod">
          <ac:chgData name="Chris Droessler" userId="625c3661-9d64-47fa-b83c-4b49393bd161" providerId="ADAL" clId="{AB779A80-07F3-0C43-BDDD-222A35F653AA}" dt="2020-02-10T17:11:13.459" v="873"/>
          <ac:spMkLst>
            <pc:docMk/>
            <pc:sldMk cId="867729446" sldId="262"/>
            <ac:spMk id="192" creationId="{00000000-0000-0000-0000-000000000000}"/>
          </ac:spMkLst>
        </pc:spChg>
        <pc:spChg chg="del mod">
          <ac:chgData name="Chris Droessler" userId="625c3661-9d64-47fa-b83c-4b49393bd161" providerId="ADAL" clId="{AB779A80-07F3-0C43-BDDD-222A35F653AA}" dt="2020-02-10T17:11:13.459" v="873"/>
          <ac:spMkLst>
            <pc:docMk/>
            <pc:sldMk cId="867729446" sldId="262"/>
            <ac:spMk id="195" creationId="{00000000-0000-0000-0000-000000000000}"/>
          </ac:spMkLst>
        </pc:spChg>
        <pc:spChg chg="del mod">
          <ac:chgData name="Chris Droessler" userId="625c3661-9d64-47fa-b83c-4b49393bd161" providerId="ADAL" clId="{AB779A80-07F3-0C43-BDDD-222A35F653AA}" dt="2020-02-10T17:11:13.459" v="873"/>
          <ac:spMkLst>
            <pc:docMk/>
            <pc:sldMk cId="867729446" sldId="262"/>
            <ac:spMk id="197" creationId="{00000000-0000-0000-0000-000000000000}"/>
          </ac:spMkLst>
        </pc:spChg>
      </pc:sldChg>
      <pc:sldChg chg="addSp delSp modSp add modTransition">
        <pc:chgData name="Chris Droessler" userId="625c3661-9d64-47fa-b83c-4b49393bd161" providerId="ADAL" clId="{AB779A80-07F3-0C43-BDDD-222A35F653AA}" dt="2020-02-10T17:15:35.861" v="1009" actId="166"/>
        <pc:sldMkLst>
          <pc:docMk/>
          <pc:sldMk cId="3657694113" sldId="263"/>
        </pc:sldMkLst>
        <pc:spChg chg="add mod">
          <ac:chgData name="Chris Droessler" userId="625c3661-9d64-47fa-b83c-4b49393bd161" providerId="ADAL" clId="{AB779A80-07F3-0C43-BDDD-222A35F653AA}" dt="2020-02-10T17:12:19.973" v="932" actId="20577"/>
          <ac:spMkLst>
            <pc:docMk/>
            <pc:sldMk cId="3657694113" sldId="263"/>
            <ac:spMk id="2" creationId="{AF675DDC-B5E8-6048-8397-8C786569E6D1}"/>
          </ac:spMkLst>
        </pc:spChg>
        <pc:spChg chg="mod">
          <ac:chgData name="Chris Droessler" userId="625c3661-9d64-47fa-b83c-4b49393bd161" providerId="ADAL" clId="{AB779A80-07F3-0C43-BDDD-222A35F653AA}" dt="2020-02-10T17:15:35.861" v="1009" actId="166"/>
          <ac:spMkLst>
            <pc:docMk/>
            <pc:sldMk cId="3657694113" sldId="263"/>
            <ac:spMk id="201" creationId="{00000000-0000-0000-0000-000000000000}"/>
          </ac:spMkLst>
        </pc:spChg>
        <pc:spChg chg="mod">
          <ac:chgData name="Chris Droessler" userId="625c3661-9d64-47fa-b83c-4b49393bd161" providerId="ADAL" clId="{AB779A80-07F3-0C43-BDDD-222A35F653AA}" dt="2020-02-10T17:15:02.767" v="981" actId="14100"/>
          <ac:spMkLst>
            <pc:docMk/>
            <pc:sldMk cId="3657694113" sldId="263"/>
            <ac:spMk id="202" creationId="{00000000-0000-0000-0000-000000000000}"/>
          </ac:spMkLst>
        </pc:spChg>
        <pc:spChg chg="mod">
          <ac:chgData name="Chris Droessler" userId="625c3661-9d64-47fa-b83c-4b49393bd161" providerId="ADAL" clId="{AB779A80-07F3-0C43-BDDD-222A35F653AA}" dt="2020-02-10T17:15:02.767" v="981" actId="14100"/>
          <ac:spMkLst>
            <pc:docMk/>
            <pc:sldMk cId="3657694113" sldId="263"/>
            <ac:spMk id="203" creationId="{00000000-0000-0000-0000-000000000000}"/>
          </ac:spMkLst>
        </pc:spChg>
        <pc:spChg chg="mod">
          <ac:chgData name="Chris Droessler" userId="625c3661-9d64-47fa-b83c-4b49393bd161" providerId="ADAL" clId="{AB779A80-07F3-0C43-BDDD-222A35F653AA}" dt="2020-02-10T17:15:02.767" v="981" actId="14100"/>
          <ac:spMkLst>
            <pc:docMk/>
            <pc:sldMk cId="3657694113" sldId="263"/>
            <ac:spMk id="204" creationId="{00000000-0000-0000-0000-000000000000}"/>
          </ac:spMkLst>
        </pc:spChg>
        <pc:spChg chg="mod">
          <ac:chgData name="Chris Droessler" userId="625c3661-9d64-47fa-b83c-4b49393bd161" providerId="ADAL" clId="{AB779A80-07F3-0C43-BDDD-222A35F653AA}" dt="2020-02-10T17:15:05.926" v="982" actId="20577"/>
          <ac:spMkLst>
            <pc:docMk/>
            <pc:sldMk cId="3657694113" sldId="263"/>
            <ac:spMk id="205" creationId="{00000000-0000-0000-0000-000000000000}"/>
          </ac:spMkLst>
        </pc:spChg>
        <pc:spChg chg="mod">
          <ac:chgData name="Chris Droessler" userId="625c3661-9d64-47fa-b83c-4b49393bd161" providerId="ADAL" clId="{AB779A80-07F3-0C43-BDDD-222A35F653AA}" dt="2020-02-10T17:15:29.303" v="1008" actId="14100"/>
          <ac:spMkLst>
            <pc:docMk/>
            <pc:sldMk cId="3657694113" sldId="263"/>
            <ac:spMk id="206" creationId="{00000000-0000-0000-0000-000000000000}"/>
          </ac:spMkLst>
        </pc:spChg>
        <pc:spChg chg="mod">
          <ac:chgData name="Chris Droessler" userId="625c3661-9d64-47fa-b83c-4b49393bd161" providerId="ADAL" clId="{AB779A80-07F3-0C43-BDDD-222A35F653AA}" dt="2020-02-10T17:15:19.903" v="999" actId="1036"/>
          <ac:spMkLst>
            <pc:docMk/>
            <pc:sldMk cId="3657694113" sldId="263"/>
            <ac:spMk id="207" creationId="{00000000-0000-0000-0000-000000000000}"/>
          </ac:spMkLst>
        </pc:spChg>
        <pc:spChg chg="mod">
          <ac:chgData name="Chris Droessler" userId="625c3661-9d64-47fa-b83c-4b49393bd161" providerId="ADAL" clId="{AB779A80-07F3-0C43-BDDD-222A35F653AA}" dt="2020-02-10T17:15:22.433" v="1006" actId="1036"/>
          <ac:spMkLst>
            <pc:docMk/>
            <pc:sldMk cId="3657694113" sldId="263"/>
            <ac:spMk id="208" creationId="{00000000-0000-0000-0000-000000000000}"/>
          </ac:spMkLst>
        </pc:spChg>
        <pc:spChg chg="mod">
          <ac:chgData name="Chris Droessler" userId="625c3661-9d64-47fa-b83c-4b49393bd161" providerId="ADAL" clId="{AB779A80-07F3-0C43-BDDD-222A35F653AA}" dt="2020-02-10T17:15:26.127" v="1007" actId="14100"/>
          <ac:spMkLst>
            <pc:docMk/>
            <pc:sldMk cId="3657694113" sldId="263"/>
            <ac:spMk id="209" creationId="{00000000-0000-0000-0000-000000000000}"/>
          </ac:spMkLst>
        </pc:spChg>
        <pc:spChg chg="del mod">
          <ac:chgData name="Chris Droessler" userId="625c3661-9d64-47fa-b83c-4b49393bd161" providerId="ADAL" clId="{AB779A80-07F3-0C43-BDDD-222A35F653AA}" dt="2020-02-10T17:12:24.809" v="933" actId="478"/>
          <ac:spMkLst>
            <pc:docMk/>
            <pc:sldMk cId="3657694113" sldId="263"/>
            <ac:spMk id="210" creationId="{00000000-0000-0000-0000-000000000000}"/>
          </ac:spMkLst>
        </pc:spChg>
      </pc:sldChg>
      <pc:sldChg chg="addSp delSp modSp add del modTransition">
        <pc:chgData name="Chris Droessler" userId="625c3661-9d64-47fa-b83c-4b49393bd161" providerId="ADAL" clId="{AB779A80-07F3-0C43-BDDD-222A35F653AA}" dt="2020-02-10T17:17:27.239" v="1022" actId="2696"/>
        <pc:sldMkLst>
          <pc:docMk/>
          <pc:sldMk cId="2334820083" sldId="264"/>
        </pc:sldMkLst>
        <pc:spChg chg="add mod">
          <ac:chgData name="Chris Droessler" userId="625c3661-9d64-47fa-b83c-4b49393bd161" providerId="ADAL" clId="{AB779A80-07F3-0C43-BDDD-222A35F653AA}" dt="2020-02-10T17:16:12.464" v="1016" actId="27636"/>
          <ac:spMkLst>
            <pc:docMk/>
            <pc:sldMk cId="2334820083" sldId="264"/>
            <ac:spMk id="2" creationId="{77BF6804-D1E7-784C-B0F5-3C6E50BEEE6D}"/>
          </ac:spMkLst>
        </pc:spChg>
        <pc:spChg chg="del mod">
          <ac:chgData name="Chris Droessler" userId="625c3661-9d64-47fa-b83c-4b49393bd161" providerId="ADAL" clId="{AB779A80-07F3-0C43-BDDD-222A35F653AA}" dt="2020-02-10T17:16:14.881" v="1017" actId="478"/>
          <ac:spMkLst>
            <pc:docMk/>
            <pc:sldMk cId="2334820083" sldId="264"/>
            <ac:spMk id="212" creationId="{00000000-0000-0000-0000-000000000000}"/>
          </ac:spMkLst>
        </pc:spChg>
      </pc:sldChg>
      <pc:sldChg chg="addSp delSp modSp add modTransition">
        <pc:chgData name="Chris Droessler" userId="625c3661-9d64-47fa-b83c-4b49393bd161" providerId="ADAL" clId="{AB779A80-07F3-0C43-BDDD-222A35F653AA}" dt="2020-02-10T17:19:44.449" v="1046" actId="20577"/>
        <pc:sldMkLst>
          <pc:docMk/>
          <pc:sldMk cId="580887468" sldId="265"/>
        </pc:sldMkLst>
        <pc:spChg chg="add mod">
          <ac:chgData name="Chris Droessler" userId="625c3661-9d64-47fa-b83c-4b49393bd161" providerId="ADAL" clId="{AB779A80-07F3-0C43-BDDD-222A35F653AA}" dt="2020-02-10T17:19:44.449" v="1046" actId="20577"/>
          <ac:spMkLst>
            <pc:docMk/>
            <pc:sldMk cId="580887468" sldId="265"/>
            <ac:spMk id="2" creationId="{500B0789-9283-3247-B948-3960E6D4900F}"/>
          </ac:spMkLst>
        </pc:spChg>
        <pc:spChg chg="mod">
          <ac:chgData name="Chris Droessler" userId="625c3661-9d64-47fa-b83c-4b49393bd161" providerId="ADAL" clId="{AB779A80-07F3-0C43-BDDD-222A35F653AA}" dt="2020-02-10T17:18:29.036" v="1027" actId="1076"/>
          <ac:spMkLst>
            <pc:docMk/>
            <pc:sldMk cId="580887468" sldId="265"/>
            <ac:spMk id="227" creationId="{00000000-0000-0000-0000-000000000000}"/>
          </ac:spMkLst>
        </pc:spChg>
        <pc:spChg chg="del">
          <ac:chgData name="Chris Droessler" userId="625c3661-9d64-47fa-b83c-4b49393bd161" providerId="ADAL" clId="{AB779A80-07F3-0C43-BDDD-222A35F653AA}" dt="2020-02-10T17:18:54.253" v="1030" actId="478"/>
          <ac:spMkLst>
            <pc:docMk/>
            <pc:sldMk cId="580887468" sldId="265"/>
            <ac:spMk id="228" creationId="{00000000-0000-0000-0000-000000000000}"/>
          </ac:spMkLst>
        </pc:spChg>
      </pc:sldChg>
      <pc:sldChg chg="addSp delSp modSp add modTransition">
        <pc:chgData name="Chris Droessler" userId="625c3661-9d64-47fa-b83c-4b49393bd161" providerId="ADAL" clId="{AB779A80-07F3-0C43-BDDD-222A35F653AA}" dt="2020-02-10T17:21:21.971" v="1064" actId="20577"/>
        <pc:sldMkLst>
          <pc:docMk/>
          <pc:sldMk cId="2759680245" sldId="266"/>
        </pc:sldMkLst>
        <pc:spChg chg="add mod">
          <ac:chgData name="Chris Droessler" userId="625c3661-9d64-47fa-b83c-4b49393bd161" providerId="ADAL" clId="{AB779A80-07F3-0C43-BDDD-222A35F653AA}" dt="2020-02-10T17:21:21.971" v="1064" actId="20577"/>
          <ac:spMkLst>
            <pc:docMk/>
            <pc:sldMk cId="2759680245" sldId="266"/>
            <ac:spMk id="2" creationId="{62F2F0A9-750E-4B4D-A2BA-865A5767027E}"/>
          </ac:spMkLst>
        </pc:spChg>
        <pc:spChg chg="del mod">
          <ac:chgData name="Chris Droessler" userId="625c3661-9d64-47fa-b83c-4b49393bd161" providerId="ADAL" clId="{AB779A80-07F3-0C43-BDDD-222A35F653AA}" dt="2020-02-10T17:20:24.304" v="1054" actId="478"/>
          <ac:spMkLst>
            <pc:docMk/>
            <pc:sldMk cId="2759680245" sldId="266"/>
            <ac:spMk id="231" creationId="{00000000-0000-0000-0000-000000000000}"/>
          </ac:spMkLst>
        </pc:spChg>
      </pc:sldChg>
      <pc:sldChg chg="del">
        <pc:chgData name="Chris Droessler" userId="625c3661-9d64-47fa-b83c-4b49393bd161" providerId="ADAL" clId="{AB779A80-07F3-0C43-BDDD-222A35F653AA}" dt="2020-02-10T16:31:43.908" v="74" actId="2696"/>
        <pc:sldMkLst>
          <pc:docMk/>
          <pc:sldMk cId="2258648291" sldId="267"/>
        </pc:sldMkLst>
      </pc:sldChg>
      <pc:sldChg chg="addSp delSp modSp add modTransition">
        <pc:chgData name="Chris Droessler" userId="625c3661-9d64-47fa-b83c-4b49393bd161" providerId="ADAL" clId="{AB779A80-07F3-0C43-BDDD-222A35F653AA}" dt="2020-02-10T17:26:13.707" v="1124" actId="20577"/>
        <pc:sldMkLst>
          <pc:docMk/>
          <pc:sldMk cId="3966205427" sldId="267"/>
        </pc:sldMkLst>
        <pc:spChg chg="add del mod">
          <ac:chgData name="Chris Droessler" userId="625c3661-9d64-47fa-b83c-4b49393bd161" providerId="ADAL" clId="{AB779A80-07F3-0C43-BDDD-222A35F653AA}" dt="2020-02-10T17:22:15.584" v="1074"/>
          <ac:spMkLst>
            <pc:docMk/>
            <pc:sldMk cId="3966205427" sldId="267"/>
            <ac:spMk id="2" creationId="{020A7FC0-C696-A14A-ACC9-4262A2B891A8}"/>
          </ac:spMkLst>
        </pc:spChg>
        <pc:spChg chg="add mod">
          <ac:chgData name="Chris Droessler" userId="625c3661-9d64-47fa-b83c-4b49393bd161" providerId="ADAL" clId="{AB779A80-07F3-0C43-BDDD-222A35F653AA}" dt="2020-02-10T17:22:29.988" v="1079" actId="20577"/>
          <ac:spMkLst>
            <pc:docMk/>
            <pc:sldMk cId="3966205427" sldId="267"/>
            <ac:spMk id="3" creationId="{F08DF51B-2AC2-8E45-A388-7944DE341B64}"/>
          </ac:spMkLst>
        </pc:spChg>
        <pc:spChg chg="add mod">
          <ac:chgData name="Chris Droessler" userId="625c3661-9d64-47fa-b83c-4b49393bd161" providerId="ADAL" clId="{AB779A80-07F3-0C43-BDDD-222A35F653AA}" dt="2020-02-10T17:26:13.707" v="1124" actId="20577"/>
          <ac:spMkLst>
            <pc:docMk/>
            <pc:sldMk cId="3966205427" sldId="267"/>
            <ac:spMk id="4" creationId="{9E30DF0B-C1F5-104C-AC51-188D0DB54409}"/>
          </ac:spMkLst>
        </pc:spChg>
        <pc:spChg chg="del mod">
          <ac:chgData name="Chris Droessler" userId="625c3661-9d64-47fa-b83c-4b49393bd161" providerId="ADAL" clId="{AB779A80-07F3-0C43-BDDD-222A35F653AA}" dt="2020-02-10T17:22:12.524" v="1073" actId="478"/>
          <ac:spMkLst>
            <pc:docMk/>
            <pc:sldMk cId="3966205427" sldId="267"/>
            <ac:spMk id="233" creationId="{00000000-0000-0000-0000-000000000000}"/>
          </ac:spMkLst>
        </pc:spChg>
        <pc:spChg chg="del mod">
          <ac:chgData name="Chris Droessler" userId="625c3661-9d64-47fa-b83c-4b49393bd161" providerId="ADAL" clId="{AB779A80-07F3-0C43-BDDD-222A35F653AA}" dt="2020-02-10T17:22:54.004" v="1082" actId="478"/>
          <ac:spMkLst>
            <pc:docMk/>
            <pc:sldMk cId="3966205427" sldId="267"/>
            <ac:spMk id="234" creationId="{00000000-0000-0000-0000-000000000000}"/>
          </ac:spMkLst>
        </pc:spChg>
      </pc:sldChg>
      <pc:sldChg chg="addSp delSp modSp add modTransition">
        <pc:chgData name="Chris Droessler" userId="625c3661-9d64-47fa-b83c-4b49393bd161" providerId="ADAL" clId="{AB779A80-07F3-0C43-BDDD-222A35F653AA}" dt="2020-02-10T17:27:03.879" v="1135" actId="12"/>
        <pc:sldMkLst>
          <pc:docMk/>
          <pc:sldMk cId="7121754" sldId="268"/>
        </pc:sldMkLst>
        <pc:spChg chg="add del mod">
          <ac:chgData name="Chris Droessler" userId="625c3661-9d64-47fa-b83c-4b49393bd161" providerId="ADAL" clId="{AB779A80-07F3-0C43-BDDD-222A35F653AA}" dt="2020-02-10T17:24:42.692" v="1106"/>
          <ac:spMkLst>
            <pc:docMk/>
            <pc:sldMk cId="7121754" sldId="268"/>
            <ac:spMk id="2" creationId="{3C2DC933-FB77-B24D-9133-DC9B816FDEF5}"/>
          </ac:spMkLst>
        </pc:spChg>
        <pc:spChg chg="add del mod">
          <ac:chgData name="Chris Droessler" userId="625c3661-9d64-47fa-b83c-4b49393bd161" providerId="ADAL" clId="{AB779A80-07F3-0C43-BDDD-222A35F653AA}" dt="2020-02-10T17:24:39.913" v="1105" actId="478"/>
          <ac:spMkLst>
            <pc:docMk/>
            <pc:sldMk cId="7121754" sldId="268"/>
            <ac:spMk id="4" creationId="{D86EA1DC-D097-CC42-B819-4EC317CECF10}"/>
          </ac:spMkLst>
        </pc:spChg>
        <pc:spChg chg="add mod">
          <ac:chgData name="Chris Droessler" userId="625c3661-9d64-47fa-b83c-4b49393bd161" providerId="ADAL" clId="{AB779A80-07F3-0C43-BDDD-222A35F653AA}" dt="2020-02-10T17:24:58.280" v="1111" actId="20577"/>
          <ac:spMkLst>
            <pc:docMk/>
            <pc:sldMk cId="7121754" sldId="268"/>
            <ac:spMk id="5" creationId="{24305281-CFBB-7C47-B703-A0363C89176F}"/>
          </ac:spMkLst>
        </pc:spChg>
        <pc:spChg chg="add mod">
          <ac:chgData name="Chris Droessler" userId="625c3661-9d64-47fa-b83c-4b49393bd161" providerId="ADAL" clId="{AB779A80-07F3-0C43-BDDD-222A35F653AA}" dt="2020-02-10T17:27:03.879" v="1135" actId="12"/>
          <ac:spMkLst>
            <pc:docMk/>
            <pc:sldMk cId="7121754" sldId="268"/>
            <ac:spMk id="6" creationId="{D5D026CE-AAAE-0946-AEEA-F5180C13848A}"/>
          </ac:spMkLst>
        </pc:spChg>
        <pc:spChg chg="del mod">
          <ac:chgData name="Chris Droessler" userId="625c3661-9d64-47fa-b83c-4b49393bd161" providerId="ADAL" clId="{AB779A80-07F3-0C43-BDDD-222A35F653AA}" dt="2020-02-10T17:24:36.986" v="1104" actId="478"/>
          <ac:spMkLst>
            <pc:docMk/>
            <pc:sldMk cId="7121754" sldId="268"/>
            <ac:spMk id="236" creationId="{00000000-0000-0000-0000-000000000000}"/>
          </ac:spMkLst>
        </pc:spChg>
        <pc:spChg chg="del mod">
          <ac:chgData name="Chris Droessler" userId="625c3661-9d64-47fa-b83c-4b49393bd161" providerId="ADAL" clId="{AB779A80-07F3-0C43-BDDD-222A35F653AA}" dt="2020-02-10T17:25:14" v="1114" actId="478"/>
          <ac:spMkLst>
            <pc:docMk/>
            <pc:sldMk cId="7121754" sldId="268"/>
            <ac:spMk id="237" creationId="{00000000-0000-0000-0000-000000000000}"/>
          </ac:spMkLst>
        </pc:spChg>
      </pc:sldChg>
      <pc:sldChg chg="addSp delSp modSp add modTransition">
        <pc:chgData name="Chris Droessler" userId="625c3661-9d64-47fa-b83c-4b49393bd161" providerId="ADAL" clId="{AB779A80-07F3-0C43-BDDD-222A35F653AA}" dt="2020-02-10T17:28:40.506" v="1157" actId="20577"/>
        <pc:sldMkLst>
          <pc:docMk/>
          <pc:sldMk cId="1313301655" sldId="269"/>
        </pc:sldMkLst>
        <pc:spChg chg="add del mod">
          <ac:chgData name="Chris Droessler" userId="625c3661-9d64-47fa-b83c-4b49393bd161" providerId="ADAL" clId="{AB779A80-07F3-0C43-BDDD-222A35F653AA}" dt="2020-02-10T17:27:24.257" v="1140"/>
          <ac:spMkLst>
            <pc:docMk/>
            <pc:sldMk cId="1313301655" sldId="269"/>
            <ac:spMk id="2" creationId="{375F0DCA-415A-ED4A-A16C-F3BCF0402041}"/>
          </ac:spMkLst>
        </pc:spChg>
        <pc:spChg chg="add mod">
          <ac:chgData name="Chris Droessler" userId="625c3661-9d64-47fa-b83c-4b49393bd161" providerId="ADAL" clId="{AB779A80-07F3-0C43-BDDD-222A35F653AA}" dt="2020-02-10T17:27:28.403" v="1141"/>
          <ac:spMkLst>
            <pc:docMk/>
            <pc:sldMk cId="1313301655" sldId="269"/>
            <ac:spMk id="3" creationId="{69E8FCF3-3BD4-A44C-AE04-6C23E5AC07D0}"/>
          </ac:spMkLst>
        </pc:spChg>
        <pc:spChg chg="add mod">
          <ac:chgData name="Chris Droessler" userId="625c3661-9d64-47fa-b83c-4b49393bd161" providerId="ADAL" clId="{AB779A80-07F3-0C43-BDDD-222A35F653AA}" dt="2020-02-10T17:28:40.506" v="1157" actId="20577"/>
          <ac:spMkLst>
            <pc:docMk/>
            <pc:sldMk cId="1313301655" sldId="269"/>
            <ac:spMk id="4" creationId="{433ECD51-8493-E64E-ACC5-A80EE5E7DE59}"/>
          </ac:spMkLst>
        </pc:spChg>
        <pc:spChg chg="del mod">
          <ac:chgData name="Chris Droessler" userId="625c3661-9d64-47fa-b83c-4b49393bd161" providerId="ADAL" clId="{AB779A80-07F3-0C43-BDDD-222A35F653AA}" dt="2020-02-10T17:27:21.180" v="1139" actId="478"/>
          <ac:spMkLst>
            <pc:docMk/>
            <pc:sldMk cId="1313301655" sldId="269"/>
            <ac:spMk id="239" creationId="{00000000-0000-0000-0000-000000000000}"/>
          </ac:spMkLst>
        </pc:spChg>
        <pc:spChg chg="del mod">
          <ac:chgData name="Chris Droessler" userId="625c3661-9d64-47fa-b83c-4b49393bd161" providerId="ADAL" clId="{AB779A80-07F3-0C43-BDDD-222A35F653AA}" dt="2020-02-10T17:27:43.213" v="1144" actId="478"/>
          <ac:spMkLst>
            <pc:docMk/>
            <pc:sldMk cId="1313301655" sldId="269"/>
            <ac:spMk id="240" creationId="{00000000-0000-0000-0000-000000000000}"/>
          </ac:spMkLst>
        </pc:spChg>
      </pc:sldChg>
      <pc:sldChg chg="addSp delSp modSp add modTransition">
        <pc:chgData name="Chris Droessler" userId="625c3661-9d64-47fa-b83c-4b49393bd161" providerId="ADAL" clId="{AB779A80-07F3-0C43-BDDD-222A35F653AA}" dt="2020-02-10T17:29:52.421" v="1171" actId="12"/>
        <pc:sldMkLst>
          <pc:docMk/>
          <pc:sldMk cId="2024428368" sldId="270"/>
        </pc:sldMkLst>
        <pc:spChg chg="add del mod">
          <ac:chgData name="Chris Droessler" userId="625c3661-9d64-47fa-b83c-4b49393bd161" providerId="ADAL" clId="{AB779A80-07F3-0C43-BDDD-222A35F653AA}" dt="2020-02-10T17:29:17.469" v="1162"/>
          <ac:spMkLst>
            <pc:docMk/>
            <pc:sldMk cId="2024428368" sldId="270"/>
            <ac:spMk id="2" creationId="{39E163FE-ED56-BE4C-842D-75E0B40EBE2A}"/>
          </ac:spMkLst>
        </pc:spChg>
        <pc:spChg chg="add mod">
          <ac:chgData name="Chris Droessler" userId="625c3661-9d64-47fa-b83c-4b49393bd161" providerId="ADAL" clId="{AB779A80-07F3-0C43-BDDD-222A35F653AA}" dt="2020-02-10T17:29:20.981" v="1163"/>
          <ac:spMkLst>
            <pc:docMk/>
            <pc:sldMk cId="2024428368" sldId="270"/>
            <ac:spMk id="3" creationId="{A8F3D848-157A-EB42-AA55-EE98029D5EAB}"/>
          </ac:spMkLst>
        </pc:spChg>
        <pc:spChg chg="add mod">
          <ac:chgData name="Chris Droessler" userId="625c3661-9d64-47fa-b83c-4b49393bd161" providerId="ADAL" clId="{AB779A80-07F3-0C43-BDDD-222A35F653AA}" dt="2020-02-10T17:29:52.421" v="1171" actId="12"/>
          <ac:spMkLst>
            <pc:docMk/>
            <pc:sldMk cId="2024428368" sldId="270"/>
            <ac:spMk id="4" creationId="{893A5F8A-CD97-414B-8B41-6A46A05FD3FD}"/>
          </ac:spMkLst>
        </pc:spChg>
        <pc:spChg chg="del mod">
          <ac:chgData name="Chris Droessler" userId="625c3661-9d64-47fa-b83c-4b49393bd161" providerId="ADAL" clId="{AB779A80-07F3-0C43-BDDD-222A35F653AA}" dt="2020-02-10T17:29:15.320" v="1161" actId="478"/>
          <ac:spMkLst>
            <pc:docMk/>
            <pc:sldMk cId="2024428368" sldId="270"/>
            <ac:spMk id="242" creationId="{00000000-0000-0000-0000-000000000000}"/>
          </ac:spMkLst>
        </pc:spChg>
        <pc:spChg chg="del mod">
          <ac:chgData name="Chris Droessler" userId="625c3661-9d64-47fa-b83c-4b49393bd161" providerId="ADAL" clId="{AB779A80-07F3-0C43-BDDD-222A35F653AA}" dt="2020-02-10T17:29:30.626" v="1165" actId="478"/>
          <ac:spMkLst>
            <pc:docMk/>
            <pc:sldMk cId="2024428368" sldId="270"/>
            <ac:spMk id="243" creationId="{00000000-0000-0000-0000-000000000000}"/>
          </ac:spMkLst>
        </pc:spChg>
      </pc:sldChg>
      <pc:sldChg chg="addSp delSp modSp add modTransition">
        <pc:chgData name="Chris Droessler" userId="625c3661-9d64-47fa-b83c-4b49393bd161" providerId="ADAL" clId="{AB779A80-07F3-0C43-BDDD-222A35F653AA}" dt="2020-02-10T17:33:12.996" v="1230" actId="20577"/>
        <pc:sldMkLst>
          <pc:docMk/>
          <pc:sldMk cId="3938407538" sldId="271"/>
        </pc:sldMkLst>
        <pc:spChg chg="add mod">
          <ac:chgData name="Chris Droessler" userId="625c3661-9d64-47fa-b83c-4b49393bd161" providerId="ADAL" clId="{AB779A80-07F3-0C43-BDDD-222A35F653AA}" dt="2020-02-10T17:33:12.996" v="1230" actId="20577"/>
          <ac:spMkLst>
            <pc:docMk/>
            <pc:sldMk cId="3938407538" sldId="271"/>
            <ac:spMk id="2" creationId="{8FD234EF-1902-354D-8E90-43BBCEF4749E}"/>
          </ac:spMkLst>
        </pc:spChg>
        <pc:spChg chg="add mod">
          <ac:chgData name="Chris Droessler" userId="625c3661-9d64-47fa-b83c-4b49393bd161" providerId="ADAL" clId="{AB779A80-07F3-0C43-BDDD-222A35F653AA}" dt="2020-02-10T17:31:02.738" v="1200"/>
          <ac:spMkLst>
            <pc:docMk/>
            <pc:sldMk cId="3938407538" sldId="271"/>
            <ac:spMk id="3" creationId="{315B670B-C689-F94D-883D-3D45348A0A93}"/>
          </ac:spMkLst>
        </pc:spChg>
        <pc:spChg chg="del mod">
          <ac:chgData name="Chris Droessler" userId="625c3661-9d64-47fa-b83c-4b49393bd161" providerId="ADAL" clId="{AB779A80-07F3-0C43-BDDD-222A35F653AA}" dt="2020-02-10T17:30:56.971" v="1198" actId="478"/>
          <ac:spMkLst>
            <pc:docMk/>
            <pc:sldMk cId="3938407538" sldId="271"/>
            <ac:spMk id="245" creationId="{00000000-0000-0000-0000-000000000000}"/>
          </ac:spMkLst>
        </pc:spChg>
        <pc:spChg chg="del mod">
          <ac:chgData name="Chris Droessler" userId="625c3661-9d64-47fa-b83c-4b49393bd161" providerId="ADAL" clId="{AB779A80-07F3-0C43-BDDD-222A35F653AA}" dt="2020-02-10T17:30:53.004" v="1196" actId="478"/>
          <ac:spMkLst>
            <pc:docMk/>
            <pc:sldMk cId="3938407538" sldId="271"/>
            <ac:spMk id="246" creationId="{00000000-0000-0000-0000-000000000000}"/>
          </ac:spMkLst>
        </pc:spChg>
        <pc:spChg chg="del mod">
          <ac:chgData name="Chris Droessler" userId="625c3661-9d64-47fa-b83c-4b49393bd161" providerId="ADAL" clId="{AB779A80-07F3-0C43-BDDD-222A35F653AA}" dt="2020-02-10T17:30:53.004" v="1196" actId="478"/>
          <ac:spMkLst>
            <pc:docMk/>
            <pc:sldMk cId="3938407538" sldId="271"/>
            <ac:spMk id="247" creationId="{00000000-0000-0000-0000-000000000000}"/>
          </ac:spMkLst>
        </pc:spChg>
      </pc:sldChg>
      <pc:sldChg chg="addSp delSp modSp add modTransition">
        <pc:chgData name="Chris Droessler" userId="625c3661-9d64-47fa-b83c-4b49393bd161" providerId="ADAL" clId="{AB779A80-07F3-0C43-BDDD-222A35F653AA}" dt="2020-02-10T17:34:25.187" v="1248" actId="113"/>
        <pc:sldMkLst>
          <pc:docMk/>
          <pc:sldMk cId="778999325" sldId="272"/>
        </pc:sldMkLst>
        <pc:spChg chg="add del mod">
          <ac:chgData name="Chris Droessler" userId="625c3661-9d64-47fa-b83c-4b49393bd161" providerId="ADAL" clId="{AB779A80-07F3-0C43-BDDD-222A35F653AA}" dt="2020-02-10T17:33:35.793" v="1235"/>
          <ac:spMkLst>
            <pc:docMk/>
            <pc:sldMk cId="778999325" sldId="272"/>
            <ac:spMk id="2" creationId="{6EBB5F6D-351F-4445-AB6E-1FA1DA6271C6}"/>
          </ac:spMkLst>
        </pc:spChg>
        <pc:spChg chg="add mod">
          <ac:chgData name="Chris Droessler" userId="625c3661-9d64-47fa-b83c-4b49393bd161" providerId="ADAL" clId="{AB779A80-07F3-0C43-BDDD-222A35F653AA}" dt="2020-02-10T17:33:44.050" v="1237" actId="20577"/>
          <ac:spMkLst>
            <pc:docMk/>
            <pc:sldMk cId="778999325" sldId="272"/>
            <ac:spMk id="3" creationId="{424EB8EA-805D-9742-91E6-9D3A2749627E}"/>
          </ac:spMkLst>
        </pc:spChg>
        <pc:spChg chg="add mod">
          <ac:chgData name="Chris Droessler" userId="625c3661-9d64-47fa-b83c-4b49393bd161" providerId="ADAL" clId="{AB779A80-07F3-0C43-BDDD-222A35F653AA}" dt="2020-02-10T17:34:25.187" v="1248" actId="113"/>
          <ac:spMkLst>
            <pc:docMk/>
            <pc:sldMk cId="778999325" sldId="272"/>
            <ac:spMk id="4" creationId="{96DED643-B54C-C04A-B94E-D9B3BFDF86E7}"/>
          </ac:spMkLst>
        </pc:spChg>
        <pc:spChg chg="del mod">
          <ac:chgData name="Chris Droessler" userId="625c3661-9d64-47fa-b83c-4b49393bd161" providerId="ADAL" clId="{AB779A80-07F3-0C43-BDDD-222A35F653AA}" dt="2020-02-10T17:33:33.793" v="1234" actId="478"/>
          <ac:spMkLst>
            <pc:docMk/>
            <pc:sldMk cId="778999325" sldId="272"/>
            <ac:spMk id="249" creationId="{00000000-0000-0000-0000-000000000000}"/>
          </ac:spMkLst>
        </pc:spChg>
        <pc:spChg chg="del mod">
          <ac:chgData name="Chris Droessler" userId="625c3661-9d64-47fa-b83c-4b49393bd161" providerId="ADAL" clId="{AB779A80-07F3-0C43-BDDD-222A35F653AA}" dt="2020-02-10T17:33:53.632" v="1239" actId="478"/>
          <ac:spMkLst>
            <pc:docMk/>
            <pc:sldMk cId="778999325" sldId="272"/>
            <ac:spMk id="250" creationId="{00000000-0000-0000-0000-000000000000}"/>
          </ac:spMkLst>
        </pc:spChg>
      </pc:sldChg>
      <pc:sldChg chg="addSp delSp modSp add modTransition">
        <pc:chgData name="Chris Droessler" userId="625c3661-9d64-47fa-b83c-4b49393bd161" providerId="ADAL" clId="{AB779A80-07F3-0C43-BDDD-222A35F653AA}" dt="2020-02-10T17:36:09.846" v="1265" actId="20577"/>
        <pc:sldMkLst>
          <pc:docMk/>
          <pc:sldMk cId="937673895" sldId="273"/>
        </pc:sldMkLst>
        <pc:spChg chg="add del mod">
          <ac:chgData name="Chris Droessler" userId="625c3661-9d64-47fa-b83c-4b49393bd161" providerId="ADAL" clId="{AB779A80-07F3-0C43-BDDD-222A35F653AA}" dt="2020-02-10T17:35:15.863" v="1253"/>
          <ac:spMkLst>
            <pc:docMk/>
            <pc:sldMk cId="937673895" sldId="273"/>
            <ac:spMk id="2" creationId="{61F61008-0268-6040-820F-4D9A4434957A}"/>
          </ac:spMkLst>
        </pc:spChg>
        <pc:spChg chg="add mod">
          <ac:chgData name="Chris Droessler" userId="625c3661-9d64-47fa-b83c-4b49393bd161" providerId="ADAL" clId="{AB779A80-07F3-0C43-BDDD-222A35F653AA}" dt="2020-02-10T17:35:19.227" v="1254"/>
          <ac:spMkLst>
            <pc:docMk/>
            <pc:sldMk cId="937673895" sldId="273"/>
            <ac:spMk id="3" creationId="{2DD9582F-D171-D64C-8190-A53D85C72D75}"/>
          </ac:spMkLst>
        </pc:spChg>
        <pc:spChg chg="add mod">
          <ac:chgData name="Chris Droessler" userId="625c3661-9d64-47fa-b83c-4b49393bd161" providerId="ADAL" clId="{AB779A80-07F3-0C43-BDDD-222A35F653AA}" dt="2020-02-10T17:36:09.846" v="1265" actId="20577"/>
          <ac:spMkLst>
            <pc:docMk/>
            <pc:sldMk cId="937673895" sldId="273"/>
            <ac:spMk id="4" creationId="{B2780C92-466D-8646-B31A-8079CBAECF2D}"/>
          </ac:spMkLst>
        </pc:spChg>
        <pc:spChg chg="del mod">
          <ac:chgData name="Chris Droessler" userId="625c3661-9d64-47fa-b83c-4b49393bd161" providerId="ADAL" clId="{AB779A80-07F3-0C43-BDDD-222A35F653AA}" dt="2020-02-10T17:35:13.539" v="1252" actId="478"/>
          <ac:spMkLst>
            <pc:docMk/>
            <pc:sldMk cId="937673895" sldId="273"/>
            <ac:spMk id="252" creationId="{00000000-0000-0000-0000-000000000000}"/>
          </ac:spMkLst>
        </pc:spChg>
        <pc:spChg chg="del mod">
          <ac:chgData name="Chris Droessler" userId="625c3661-9d64-47fa-b83c-4b49393bd161" providerId="ADAL" clId="{AB779A80-07F3-0C43-BDDD-222A35F653AA}" dt="2020-02-10T17:35:24.354" v="1256" actId="478"/>
          <ac:spMkLst>
            <pc:docMk/>
            <pc:sldMk cId="937673895" sldId="273"/>
            <ac:spMk id="253" creationId="{00000000-0000-0000-0000-000000000000}"/>
          </ac:spMkLst>
        </pc:spChg>
      </pc:sldChg>
      <pc:sldChg chg="addSp delSp modSp add modTransition">
        <pc:chgData name="Chris Droessler" userId="625c3661-9d64-47fa-b83c-4b49393bd161" providerId="ADAL" clId="{AB779A80-07F3-0C43-BDDD-222A35F653AA}" dt="2020-02-10T17:38:22.946" v="1309" actId="20577"/>
        <pc:sldMkLst>
          <pc:docMk/>
          <pc:sldMk cId="333955365" sldId="274"/>
        </pc:sldMkLst>
        <pc:spChg chg="add del mod">
          <ac:chgData name="Chris Droessler" userId="625c3661-9d64-47fa-b83c-4b49393bd161" providerId="ADAL" clId="{AB779A80-07F3-0C43-BDDD-222A35F653AA}" dt="2020-02-10T17:36:32.274" v="1270"/>
          <ac:spMkLst>
            <pc:docMk/>
            <pc:sldMk cId="333955365" sldId="274"/>
            <ac:spMk id="2" creationId="{D5BAA061-E68C-5748-8E1C-BE3C89B4A8D4}"/>
          </ac:spMkLst>
        </pc:spChg>
        <pc:spChg chg="add mod">
          <ac:chgData name="Chris Droessler" userId="625c3661-9d64-47fa-b83c-4b49393bd161" providerId="ADAL" clId="{AB779A80-07F3-0C43-BDDD-222A35F653AA}" dt="2020-02-10T17:36:43.054" v="1275" actId="20577"/>
          <ac:spMkLst>
            <pc:docMk/>
            <pc:sldMk cId="333955365" sldId="274"/>
            <ac:spMk id="3" creationId="{D3E64569-AF9D-894E-8DC5-3C45887FD91B}"/>
          </ac:spMkLst>
        </pc:spChg>
        <pc:spChg chg="add mod">
          <ac:chgData name="Chris Droessler" userId="625c3661-9d64-47fa-b83c-4b49393bd161" providerId="ADAL" clId="{AB779A80-07F3-0C43-BDDD-222A35F653AA}" dt="2020-02-10T17:38:22.946" v="1309" actId="20577"/>
          <ac:spMkLst>
            <pc:docMk/>
            <pc:sldMk cId="333955365" sldId="274"/>
            <ac:spMk id="4" creationId="{3E3D6225-F023-9949-ADE3-F0F10F131530}"/>
          </ac:spMkLst>
        </pc:spChg>
        <pc:spChg chg="del mod">
          <ac:chgData name="Chris Droessler" userId="625c3661-9d64-47fa-b83c-4b49393bd161" providerId="ADAL" clId="{AB779A80-07F3-0C43-BDDD-222A35F653AA}" dt="2020-02-10T17:36:29.981" v="1269" actId="478"/>
          <ac:spMkLst>
            <pc:docMk/>
            <pc:sldMk cId="333955365" sldId="274"/>
            <ac:spMk id="255" creationId="{00000000-0000-0000-0000-000000000000}"/>
          </ac:spMkLst>
        </pc:spChg>
        <pc:spChg chg="del mod">
          <ac:chgData name="Chris Droessler" userId="625c3661-9d64-47fa-b83c-4b49393bd161" providerId="ADAL" clId="{AB779A80-07F3-0C43-BDDD-222A35F653AA}" dt="2020-02-10T17:36:52.013" v="1277" actId="478"/>
          <ac:spMkLst>
            <pc:docMk/>
            <pc:sldMk cId="333955365" sldId="274"/>
            <ac:spMk id="256" creationId="{00000000-0000-0000-0000-000000000000}"/>
          </ac:spMkLst>
        </pc:spChg>
      </pc:sldChg>
      <pc:sldChg chg="addSp delSp modSp add modTransition">
        <pc:chgData name="Chris Droessler" userId="625c3661-9d64-47fa-b83c-4b49393bd161" providerId="ADAL" clId="{AB779A80-07F3-0C43-BDDD-222A35F653AA}" dt="2020-02-10T17:39:34.859" v="1347" actId="20577"/>
        <pc:sldMkLst>
          <pc:docMk/>
          <pc:sldMk cId="1092735141" sldId="275"/>
        </pc:sldMkLst>
        <pc:spChg chg="add del mod">
          <ac:chgData name="Chris Droessler" userId="625c3661-9d64-47fa-b83c-4b49393bd161" providerId="ADAL" clId="{AB779A80-07F3-0C43-BDDD-222A35F653AA}" dt="2020-02-10T17:38:45.314" v="1315"/>
          <ac:spMkLst>
            <pc:docMk/>
            <pc:sldMk cId="1092735141" sldId="275"/>
            <ac:spMk id="2" creationId="{B05D5724-A854-404E-80F5-C9662D03484F}"/>
          </ac:spMkLst>
        </pc:spChg>
        <pc:spChg chg="add del mod">
          <ac:chgData name="Chris Droessler" userId="625c3661-9d64-47fa-b83c-4b49393bd161" providerId="ADAL" clId="{AB779A80-07F3-0C43-BDDD-222A35F653AA}" dt="2020-02-10T17:38:43.504" v="1314" actId="478"/>
          <ac:spMkLst>
            <pc:docMk/>
            <pc:sldMk cId="1092735141" sldId="275"/>
            <ac:spMk id="4" creationId="{0F344627-A4FC-3640-8C78-49FF7ED8D2CC}"/>
          </ac:spMkLst>
        </pc:spChg>
        <pc:spChg chg="add mod">
          <ac:chgData name="Chris Droessler" userId="625c3661-9d64-47fa-b83c-4b49393bd161" providerId="ADAL" clId="{AB779A80-07F3-0C43-BDDD-222A35F653AA}" dt="2020-02-10T17:38:48.610" v="1316"/>
          <ac:spMkLst>
            <pc:docMk/>
            <pc:sldMk cId="1092735141" sldId="275"/>
            <ac:spMk id="5" creationId="{7228BA0F-FB2C-F54A-A469-BCB7AC3F8FE6}"/>
          </ac:spMkLst>
        </pc:spChg>
        <pc:spChg chg="add mod">
          <ac:chgData name="Chris Droessler" userId="625c3661-9d64-47fa-b83c-4b49393bd161" providerId="ADAL" clId="{AB779A80-07F3-0C43-BDDD-222A35F653AA}" dt="2020-02-10T17:39:34.859" v="1347" actId="20577"/>
          <ac:spMkLst>
            <pc:docMk/>
            <pc:sldMk cId="1092735141" sldId="275"/>
            <ac:spMk id="6" creationId="{2D192F57-4EF0-1149-8FB3-017ADD089669}"/>
          </ac:spMkLst>
        </pc:spChg>
        <pc:spChg chg="del">
          <ac:chgData name="Chris Droessler" userId="625c3661-9d64-47fa-b83c-4b49393bd161" providerId="ADAL" clId="{AB779A80-07F3-0C43-BDDD-222A35F653AA}" dt="2020-02-10T17:38:41.595" v="1312" actId="478"/>
          <ac:spMkLst>
            <pc:docMk/>
            <pc:sldMk cId="1092735141" sldId="275"/>
            <ac:spMk id="258" creationId="{00000000-0000-0000-0000-000000000000}"/>
          </ac:spMkLst>
        </pc:spChg>
        <pc:spChg chg="del mod">
          <ac:chgData name="Chris Droessler" userId="625c3661-9d64-47fa-b83c-4b49393bd161" providerId="ADAL" clId="{AB779A80-07F3-0C43-BDDD-222A35F653AA}" dt="2020-02-10T17:38:57.457" v="1318" actId="478"/>
          <ac:spMkLst>
            <pc:docMk/>
            <pc:sldMk cId="1092735141" sldId="275"/>
            <ac:spMk id="259" creationId="{00000000-0000-0000-0000-000000000000}"/>
          </ac:spMkLst>
        </pc:spChg>
      </pc:sldChg>
      <pc:sldChg chg="modSp add modTransition">
        <pc:chgData name="Chris Droessler" userId="625c3661-9d64-47fa-b83c-4b49393bd161" providerId="ADAL" clId="{AB779A80-07F3-0C43-BDDD-222A35F653AA}" dt="2020-02-10T17:52:08.978" v="1517" actId="20577"/>
        <pc:sldMkLst>
          <pc:docMk/>
          <pc:sldMk cId="4258502297" sldId="277"/>
        </pc:sldMkLst>
        <pc:spChg chg="mod">
          <ac:chgData name="Chris Droessler" userId="625c3661-9d64-47fa-b83c-4b49393bd161" providerId="ADAL" clId="{AB779A80-07F3-0C43-BDDD-222A35F653AA}" dt="2020-02-10T17:52:08.978" v="1517" actId="20577"/>
          <ac:spMkLst>
            <pc:docMk/>
            <pc:sldMk cId="4258502297" sldId="277"/>
            <ac:spMk id="276" creationId="{00000000-0000-0000-0000-000000000000}"/>
          </ac:spMkLst>
        </pc:spChg>
        <pc:spChg chg="mod">
          <ac:chgData name="Chris Droessler" userId="625c3661-9d64-47fa-b83c-4b49393bd161" providerId="ADAL" clId="{AB779A80-07F3-0C43-BDDD-222A35F653AA}" dt="2020-02-10T17:40:36.628" v="1356" actId="1076"/>
          <ac:spMkLst>
            <pc:docMk/>
            <pc:sldMk cId="4258502297" sldId="277"/>
            <ac:spMk id="277" creationId="{00000000-0000-0000-0000-000000000000}"/>
          </ac:spMkLst>
        </pc:spChg>
      </pc:sldChg>
      <pc:sldChg chg="modSp add modTransition">
        <pc:chgData name="Chris Droessler" userId="625c3661-9d64-47fa-b83c-4b49393bd161" providerId="ADAL" clId="{AB779A80-07F3-0C43-BDDD-222A35F653AA}" dt="2020-02-10T17:52:43.997" v="1523" actId="255"/>
        <pc:sldMkLst>
          <pc:docMk/>
          <pc:sldMk cId="409224612" sldId="278"/>
        </pc:sldMkLst>
        <pc:spChg chg="mod">
          <ac:chgData name="Chris Droessler" userId="625c3661-9d64-47fa-b83c-4b49393bd161" providerId="ADAL" clId="{AB779A80-07F3-0C43-BDDD-222A35F653AA}" dt="2020-02-10T17:52:43.997" v="1523" actId="255"/>
          <ac:spMkLst>
            <pc:docMk/>
            <pc:sldMk cId="409224612" sldId="278"/>
            <ac:spMk id="279" creationId="{00000000-0000-0000-0000-000000000000}"/>
          </ac:spMkLst>
        </pc:spChg>
        <pc:spChg chg="mod">
          <ac:chgData name="Chris Droessler" userId="625c3661-9d64-47fa-b83c-4b49393bd161" providerId="ADAL" clId="{AB779A80-07F3-0C43-BDDD-222A35F653AA}" dt="2020-02-10T17:42:11.464" v="1387" actId="20577"/>
          <ac:spMkLst>
            <pc:docMk/>
            <pc:sldMk cId="409224612" sldId="278"/>
            <ac:spMk id="280" creationId="{00000000-0000-0000-0000-000000000000}"/>
          </ac:spMkLst>
        </pc:spChg>
      </pc:sldChg>
      <pc:sldChg chg="add del modTransition">
        <pc:chgData name="Chris Droessler" userId="625c3661-9d64-47fa-b83c-4b49393bd161" providerId="ADAL" clId="{AB779A80-07F3-0C43-BDDD-222A35F653AA}" dt="2020-02-10T17:42:20.289" v="1388" actId="2696"/>
        <pc:sldMkLst>
          <pc:docMk/>
          <pc:sldMk cId="3734534338" sldId="279"/>
        </pc:sldMkLst>
      </pc:sldChg>
      <pc:sldChg chg="modSp">
        <pc:chgData name="Chris Droessler" userId="625c3661-9d64-47fa-b83c-4b49393bd161" providerId="ADAL" clId="{AB779A80-07F3-0C43-BDDD-222A35F653AA}" dt="2020-02-10T16:32:12.780" v="79" actId="20577"/>
        <pc:sldMkLst>
          <pc:docMk/>
          <pc:sldMk cId="3048565599" sldId="291"/>
        </pc:sldMkLst>
        <pc:spChg chg="mod">
          <ac:chgData name="Chris Droessler" userId="625c3661-9d64-47fa-b83c-4b49393bd161" providerId="ADAL" clId="{AB779A80-07F3-0C43-BDDD-222A35F653AA}" dt="2020-02-10T16:32:12.780" v="79" actId="20577"/>
          <ac:spMkLst>
            <pc:docMk/>
            <pc:sldMk cId="3048565599" sldId="291"/>
            <ac:spMk id="398" creationId="{00000000-0000-0000-0000-000000000000}"/>
          </ac:spMkLst>
        </pc:spChg>
      </pc:sldChg>
      <pc:sldChg chg="modSp">
        <pc:chgData name="Chris Droessler" userId="625c3661-9d64-47fa-b83c-4b49393bd161" providerId="ADAL" clId="{AB779A80-07F3-0C43-BDDD-222A35F653AA}" dt="2020-02-10T16:28:31.036" v="10" actId="20577"/>
        <pc:sldMkLst>
          <pc:docMk/>
          <pc:sldMk cId="971664512" sldId="534"/>
        </pc:sldMkLst>
        <pc:spChg chg="mod">
          <ac:chgData name="Chris Droessler" userId="625c3661-9d64-47fa-b83c-4b49393bd161" providerId="ADAL" clId="{AB779A80-07F3-0C43-BDDD-222A35F653AA}" dt="2020-02-10T16:28:31.036" v="10" actId="20577"/>
          <ac:spMkLst>
            <pc:docMk/>
            <pc:sldMk cId="971664512" sldId="534"/>
            <ac:spMk id="3" creationId="{00000000-0000-0000-0000-000000000000}"/>
          </ac:spMkLst>
        </pc:spChg>
      </pc:sldChg>
      <pc:sldChg chg="modSp ord">
        <pc:chgData name="Chris Droessler" userId="625c3661-9d64-47fa-b83c-4b49393bd161" providerId="ADAL" clId="{AB779A80-07F3-0C43-BDDD-222A35F653AA}" dt="2020-02-10T16:34:20.188" v="170"/>
        <pc:sldMkLst>
          <pc:docMk/>
          <pc:sldMk cId="2418671024" sldId="561"/>
        </pc:sldMkLst>
        <pc:spChg chg="mod">
          <ac:chgData name="Chris Droessler" userId="625c3661-9d64-47fa-b83c-4b49393bd161" providerId="ADAL" clId="{AB779A80-07F3-0C43-BDDD-222A35F653AA}" dt="2020-02-10T16:33:57.049" v="168" actId="20577"/>
          <ac:spMkLst>
            <pc:docMk/>
            <pc:sldMk cId="2418671024" sldId="561"/>
            <ac:spMk id="2" creationId="{E9498E27-4A46-4D9F-B919-4A6091A07762}"/>
          </ac:spMkLst>
        </pc:spChg>
        <pc:picChg chg="mod">
          <ac:chgData name="Chris Droessler" userId="625c3661-9d64-47fa-b83c-4b49393bd161" providerId="ADAL" clId="{AB779A80-07F3-0C43-BDDD-222A35F653AA}" dt="2020-02-10T16:34:00.572" v="169" actId="1076"/>
          <ac:picMkLst>
            <pc:docMk/>
            <pc:sldMk cId="2418671024" sldId="561"/>
            <ac:picMk id="6" creationId="{7CA6E6DB-6B9D-7946-81BB-EDCCCBB0B4C0}"/>
          </ac:picMkLst>
        </pc:picChg>
      </pc:sldChg>
      <pc:sldChg chg="modSp">
        <pc:chgData name="Chris Droessler" userId="625c3661-9d64-47fa-b83c-4b49393bd161" providerId="ADAL" clId="{AB779A80-07F3-0C43-BDDD-222A35F653AA}" dt="2020-02-10T16:32:31.259" v="90" actId="6549"/>
        <pc:sldMkLst>
          <pc:docMk/>
          <pc:sldMk cId="2392971145" sldId="572"/>
        </pc:sldMkLst>
        <pc:spChg chg="mod">
          <ac:chgData name="Chris Droessler" userId="625c3661-9d64-47fa-b83c-4b49393bd161" providerId="ADAL" clId="{AB779A80-07F3-0C43-BDDD-222A35F653AA}" dt="2020-02-10T16:32:31.259" v="90" actId="6549"/>
          <ac:spMkLst>
            <pc:docMk/>
            <pc:sldMk cId="2392971145" sldId="572"/>
            <ac:spMk id="2" creationId="{70E7FB36-DF07-B44D-8D38-59F39D617117}"/>
          </ac:spMkLst>
        </pc:spChg>
      </pc:sldChg>
      <pc:sldChg chg="del">
        <pc:chgData name="Chris Droessler" userId="625c3661-9d64-47fa-b83c-4b49393bd161" providerId="ADAL" clId="{AB779A80-07F3-0C43-BDDD-222A35F653AA}" dt="2020-02-10T16:32:39.515" v="91" actId="2696"/>
        <pc:sldMkLst>
          <pc:docMk/>
          <pc:sldMk cId="1831575911" sldId="644"/>
        </pc:sldMkLst>
      </pc:sldChg>
      <pc:sldChg chg="modSp">
        <pc:chgData name="Chris Droessler" userId="625c3661-9d64-47fa-b83c-4b49393bd161" providerId="ADAL" clId="{AB779A80-07F3-0C43-BDDD-222A35F653AA}" dt="2020-02-10T16:29:36.352" v="18"/>
        <pc:sldMkLst>
          <pc:docMk/>
          <pc:sldMk cId="3534465971" sldId="658"/>
        </pc:sldMkLst>
        <pc:spChg chg="mod">
          <ac:chgData name="Chris Droessler" userId="625c3661-9d64-47fa-b83c-4b49393bd161" providerId="ADAL" clId="{AB779A80-07F3-0C43-BDDD-222A35F653AA}" dt="2020-02-10T16:29:36.352" v="18"/>
          <ac:spMkLst>
            <pc:docMk/>
            <pc:sldMk cId="3534465971" sldId="658"/>
            <ac:spMk id="4" creationId="{00000000-0000-0000-0000-000000000000}"/>
          </ac:spMkLst>
        </pc:spChg>
      </pc:sldChg>
      <pc:sldChg chg="del">
        <pc:chgData name="Chris Droessler" userId="625c3661-9d64-47fa-b83c-4b49393bd161" providerId="ADAL" clId="{AB779A80-07F3-0C43-BDDD-222A35F653AA}" dt="2020-02-10T16:31:02.086" v="48" actId="2696"/>
        <pc:sldMkLst>
          <pc:docMk/>
          <pc:sldMk cId="4124514271" sldId="662"/>
        </pc:sldMkLst>
      </pc:sldChg>
      <pc:sldChg chg="del">
        <pc:chgData name="Chris Droessler" userId="625c3661-9d64-47fa-b83c-4b49393bd161" providerId="ADAL" clId="{AB779A80-07F3-0C43-BDDD-222A35F653AA}" dt="2020-02-10T16:31:53.844" v="75" actId="2696"/>
        <pc:sldMkLst>
          <pc:docMk/>
          <pc:sldMk cId="3804131059" sldId="679"/>
        </pc:sldMkLst>
      </pc:sldChg>
      <pc:sldChg chg="del">
        <pc:chgData name="Chris Droessler" userId="625c3661-9d64-47fa-b83c-4b49393bd161" providerId="ADAL" clId="{AB779A80-07F3-0C43-BDDD-222A35F653AA}" dt="2020-02-10T16:31:54.828" v="76" actId="2696"/>
        <pc:sldMkLst>
          <pc:docMk/>
          <pc:sldMk cId="2740154125" sldId="680"/>
        </pc:sldMkLst>
      </pc:sldChg>
      <pc:sldChg chg="del">
        <pc:chgData name="Chris Droessler" userId="625c3661-9d64-47fa-b83c-4b49393bd161" providerId="ADAL" clId="{AB779A80-07F3-0C43-BDDD-222A35F653AA}" dt="2020-02-10T16:31:57.299" v="77" actId="2696"/>
        <pc:sldMkLst>
          <pc:docMk/>
          <pc:sldMk cId="3136171279" sldId="681"/>
        </pc:sldMkLst>
      </pc:sldChg>
      <pc:sldChg chg="del">
        <pc:chgData name="Chris Droessler" userId="625c3661-9d64-47fa-b83c-4b49393bd161" providerId="ADAL" clId="{AB779A80-07F3-0C43-BDDD-222A35F653AA}" dt="2020-02-10T16:31:02.091" v="49" actId="2696"/>
        <pc:sldMkLst>
          <pc:docMk/>
          <pc:sldMk cId="2815973237" sldId="703"/>
        </pc:sldMkLst>
      </pc:sldChg>
      <pc:sldChg chg="del">
        <pc:chgData name="Chris Droessler" userId="625c3661-9d64-47fa-b83c-4b49393bd161" providerId="ADAL" clId="{AB779A80-07F3-0C43-BDDD-222A35F653AA}" dt="2020-02-10T16:31:07.578" v="50" actId="2696"/>
        <pc:sldMkLst>
          <pc:docMk/>
          <pc:sldMk cId="3749445932" sldId="704"/>
        </pc:sldMkLst>
      </pc:sldChg>
      <pc:sldChg chg="del">
        <pc:chgData name="Chris Droessler" userId="625c3661-9d64-47fa-b83c-4b49393bd161" providerId="ADAL" clId="{AB779A80-07F3-0C43-BDDD-222A35F653AA}" dt="2020-02-10T16:28:42.550" v="11" actId="2696"/>
        <pc:sldMkLst>
          <pc:docMk/>
          <pc:sldMk cId="235505661" sldId="707"/>
        </pc:sldMkLst>
      </pc:sldChg>
      <pc:sldChg chg="del">
        <pc:chgData name="Chris Droessler" userId="625c3661-9d64-47fa-b83c-4b49393bd161" providerId="ADAL" clId="{AB779A80-07F3-0C43-BDDD-222A35F653AA}" dt="2020-02-10T16:31:02.081" v="47" actId="2696"/>
        <pc:sldMkLst>
          <pc:docMk/>
          <pc:sldMk cId="4253841091" sldId="708"/>
        </pc:sldMkLst>
      </pc:sldChg>
      <pc:sldChg chg="modSp">
        <pc:chgData name="Chris Droessler" userId="625c3661-9d64-47fa-b83c-4b49393bd161" providerId="ADAL" clId="{AB779A80-07F3-0C43-BDDD-222A35F653AA}" dt="2020-02-10T17:42:39.024" v="1392" actId="403"/>
        <pc:sldMkLst>
          <pc:docMk/>
          <pc:sldMk cId="2484892678" sldId="709"/>
        </pc:sldMkLst>
        <pc:spChg chg="mod">
          <ac:chgData name="Chris Droessler" userId="625c3661-9d64-47fa-b83c-4b49393bd161" providerId="ADAL" clId="{AB779A80-07F3-0C43-BDDD-222A35F653AA}" dt="2020-02-10T17:42:39.024" v="1392" actId="403"/>
          <ac:spMkLst>
            <pc:docMk/>
            <pc:sldMk cId="2484892678" sldId="709"/>
            <ac:spMk id="3" creationId="{00000000-0000-0000-0000-000000000000}"/>
          </ac:spMkLst>
        </pc:spChg>
      </pc:sldChg>
      <pc:sldChg chg="del">
        <pc:chgData name="Chris Droessler" userId="625c3661-9d64-47fa-b83c-4b49393bd161" providerId="ADAL" clId="{AB779A80-07F3-0C43-BDDD-222A35F653AA}" dt="2020-02-10T16:31:07.583" v="51" actId="2696"/>
        <pc:sldMkLst>
          <pc:docMk/>
          <pc:sldMk cId="2707207902" sldId="710"/>
        </pc:sldMkLst>
      </pc:sldChg>
      <pc:sldChg chg="modSp add">
        <pc:chgData name="Chris Droessler" userId="625c3661-9d64-47fa-b83c-4b49393bd161" providerId="ADAL" clId="{AB779A80-07F3-0C43-BDDD-222A35F653AA}" dt="2020-02-10T16:30:45.656" v="45" actId="20577"/>
        <pc:sldMkLst>
          <pc:docMk/>
          <pc:sldMk cId="726388215" sldId="711"/>
        </pc:sldMkLst>
        <pc:spChg chg="mod">
          <ac:chgData name="Chris Droessler" userId="625c3661-9d64-47fa-b83c-4b49393bd161" providerId="ADAL" clId="{AB779A80-07F3-0C43-BDDD-222A35F653AA}" dt="2020-02-10T16:30:45.656" v="45" actId="20577"/>
          <ac:spMkLst>
            <pc:docMk/>
            <pc:sldMk cId="726388215" sldId="711"/>
            <ac:spMk id="4" creationId="{00000000-0000-0000-0000-000000000000}"/>
          </ac:spMkLst>
        </pc:spChg>
      </pc:sldChg>
      <pc:sldChg chg="addSp delSp modSp add modTransition">
        <pc:chgData name="Chris Droessler" userId="625c3661-9d64-47fa-b83c-4b49393bd161" providerId="ADAL" clId="{AB779A80-07F3-0C43-BDDD-222A35F653AA}" dt="2020-02-10T17:49:36.021" v="1508" actId="20577"/>
        <pc:sldMkLst>
          <pc:docMk/>
          <pc:sldMk cId="1907012793" sldId="712"/>
        </pc:sldMkLst>
        <pc:spChg chg="add del mod">
          <ac:chgData name="Chris Droessler" userId="625c3661-9d64-47fa-b83c-4b49393bd161" providerId="ADAL" clId="{AB779A80-07F3-0C43-BDDD-222A35F653AA}" dt="2020-02-10T16:35:03.057" v="176"/>
          <ac:spMkLst>
            <pc:docMk/>
            <pc:sldMk cId="1907012793" sldId="712"/>
            <ac:spMk id="2" creationId="{78F0CCE5-A9B9-954A-BEBB-4EB39A8B6D62}"/>
          </ac:spMkLst>
        </pc:spChg>
        <pc:spChg chg="add del mod">
          <ac:chgData name="Chris Droessler" userId="625c3661-9d64-47fa-b83c-4b49393bd161" providerId="ADAL" clId="{AB779A80-07F3-0C43-BDDD-222A35F653AA}" dt="2020-02-10T16:35:03.057" v="176"/>
          <ac:spMkLst>
            <pc:docMk/>
            <pc:sldMk cId="1907012793" sldId="712"/>
            <ac:spMk id="3" creationId="{1B5E7BB0-F6A1-CD4F-A0F6-3F68569E84A5}"/>
          </ac:spMkLst>
        </pc:spChg>
        <pc:spChg chg="add del mod">
          <ac:chgData name="Chris Droessler" userId="625c3661-9d64-47fa-b83c-4b49393bd161" providerId="ADAL" clId="{AB779A80-07F3-0C43-BDDD-222A35F653AA}" dt="2020-02-10T16:35:03.767" v="178"/>
          <ac:spMkLst>
            <pc:docMk/>
            <pc:sldMk cId="1907012793" sldId="712"/>
            <ac:spMk id="4" creationId="{4E6AFBC6-AB15-DB49-BFD2-A54FF628B376}"/>
          </ac:spMkLst>
        </pc:spChg>
        <pc:spChg chg="add del mod">
          <ac:chgData name="Chris Droessler" userId="625c3661-9d64-47fa-b83c-4b49393bd161" providerId="ADAL" clId="{AB779A80-07F3-0C43-BDDD-222A35F653AA}" dt="2020-02-10T16:35:03.767" v="178"/>
          <ac:spMkLst>
            <pc:docMk/>
            <pc:sldMk cId="1907012793" sldId="712"/>
            <ac:spMk id="5" creationId="{695200B1-049C-524A-8F12-11357B59F625}"/>
          </ac:spMkLst>
        </pc:spChg>
        <pc:spChg chg="add del mod">
          <ac:chgData name="Chris Droessler" userId="625c3661-9d64-47fa-b83c-4b49393bd161" providerId="ADAL" clId="{AB779A80-07F3-0C43-BDDD-222A35F653AA}" dt="2020-02-10T16:35:03.953" v="180"/>
          <ac:spMkLst>
            <pc:docMk/>
            <pc:sldMk cId="1907012793" sldId="712"/>
            <ac:spMk id="6" creationId="{84C2A9FE-2A8D-B64E-AF45-342F485992E9}"/>
          </ac:spMkLst>
        </pc:spChg>
        <pc:spChg chg="add del mod">
          <ac:chgData name="Chris Droessler" userId="625c3661-9d64-47fa-b83c-4b49393bd161" providerId="ADAL" clId="{AB779A80-07F3-0C43-BDDD-222A35F653AA}" dt="2020-02-10T16:35:03.953" v="180"/>
          <ac:spMkLst>
            <pc:docMk/>
            <pc:sldMk cId="1907012793" sldId="712"/>
            <ac:spMk id="7" creationId="{5BC3E18A-9054-C740-B2CE-39F79D49C4CD}"/>
          </ac:spMkLst>
        </pc:spChg>
        <pc:spChg chg="add del mod">
          <ac:chgData name="Chris Droessler" userId="625c3661-9d64-47fa-b83c-4b49393bd161" providerId="ADAL" clId="{AB779A80-07F3-0C43-BDDD-222A35F653AA}" dt="2020-02-10T16:35:04.137" v="182"/>
          <ac:spMkLst>
            <pc:docMk/>
            <pc:sldMk cId="1907012793" sldId="712"/>
            <ac:spMk id="8" creationId="{9761D8D0-CE06-DB4C-A3F5-400CE3B9EACF}"/>
          </ac:spMkLst>
        </pc:spChg>
        <pc:spChg chg="add del mod">
          <ac:chgData name="Chris Droessler" userId="625c3661-9d64-47fa-b83c-4b49393bd161" providerId="ADAL" clId="{AB779A80-07F3-0C43-BDDD-222A35F653AA}" dt="2020-02-10T16:35:04.137" v="182"/>
          <ac:spMkLst>
            <pc:docMk/>
            <pc:sldMk cId="1907012793" sldId="712"/>
            <ac:spMk id="9" creationId="{1C2315D4-529A-CC4C-87B7-F3173AE542CC}"/>
          </ac:spMkLst>
        </pc:spChg>
        <pc:spChg chg="add del mod">
          <ac:chgData name="Chris Droessler" userId="625c3661-9d64-47fa-b83c-4b49393bd161" providerId="ADAL" clId="{AB779A80-07F3-0C43-BDDD-222A35F653AA}" dt="2020-02-10T16:35:04.327" v="184"/>
          <ac:spMkLst>
            <pc:docMk/>
            <pc:sldMk cId="1907012793" sldId="712"/>
            <ac:spMk id="10" creationId="{43947EFD-7BF6-7144-A766-856B61DB8C4D}"/>
          </ac:spMkLst>
        </pc:spChg>
        <pc:spChg chg="add del mod">
          <ac:chgData name="Chris Droessler" userId="625c3661-9d64-47fa-b83c-4b49393bd161" providerId="ADAL" clId="{AB779A80-07F3-0C43-BDDD-222A35F653AA}" dt="2020-02-10T16:35:04.327" v="184"/>
          <ac:spMkLst>
            <pc:docMk/>
            <pc:sldMk cId="1907012793" sldId="712"/>
            <ac:spMk id="11" creationId="{DDF2D153-6B66-F242-A17D-AD0F51CC96F0}"/>
          </ac:spMkLst>
        </pc:spChg>
        <pc:spChg chg="add del mod">
          <ac:chgData name="Chris Droessler" userId="625c3661-9d64-47fa-b83c-4b49393bd161" providerId="ADAL" clId="{AB779A80-07F3-0C43-BDDD-222A35F653AA}" dt="2020-02-10T16:35:04.519" v="186"/>
          <ac:spMkLst>
            <pc:docMk/>
            <pc:sldMk cId="1907012793" sldId="712"/>
            <ac:spMk id="12" creationId="{961CD678-3B05-D94E-8102-195562996BCD}"/>
          </ac:spMkLst>
        </pc:spChg>
        <pc:spChg chg="add del mod">
          <ac:chgData name="Chris Droessler" userId="625c3661-9d64-47fa-b83c-4b49393bd161" providerId="ADAL" clId="{AB779A80-07F3-0C43-BDDD-222A35F653AA}" dt="2020-02-10T16:35:04.519" v="186"/>
          <ac:spMkLst>
            <pc:docMk/>
            <pc:sldMk cId="1907012793" sldId="712"/>
            <ac:spMk id="13" creationId="{1E6ADDAC-81F7-474E-A652-F73E67A995B0}"/>
          </ac:spMkLst>
        </pc:spChg>
        <pc:spChg chg="add del mod">
          <ac:chgData name="Chris Droessler" userId="625c3661-9d64-47fa-b83c-4b49393bd161" providerId="ADAL" clId="{AB779A80-07F3-0C43-BDDD-222A35F653AA}" dt="2020-02-10T16:35:04.726" v="188"/>
          <ac:spMkLst>
            <pc:docMk/>
            <pc:sldMk cId="1907012793" sldId="712"/>
            <ac:spMk id="14" creationId="{909CB4F2-4199-724D-A6FE-6361118A3618}"/>
          </ac:spMkLst>
        </pc:spChg>
        <pc:spChg chg="add del mod">
          <ac:chgData name="Chris Droessler" userId="625c3661-9d64-47fa-b83c-4b49393bd161" providerId="ADAL" clId="{AB779A80-07F3-0C43-BDDD-222A35F653AA}" dt="2020-02-10T16:35:04.726" v="188"/>
          <ac:spMkLst>
            <pc:docMk/>
            <pc:sldMk cId="1907012793" sldId="712"/>
            <ac:spMk id="15" creationId="{CB8BDED0-CC30-4641-BA18-576FE1589F85}"/>
          </ac:spMkLst>
        </pc:spChg>
        <pc:spChg chg="add del mod">
          <ac:chgData name="Chris Droessler" userId="625c3661-9d64-47fa-b83c-4b49393bd161" providerId="ADAL" clId="{AB779A80-07F3-0C43-BDDD-222A35F653AA}" dt="2020-02-10T16:35:20.569" v="190"/>
          <ac:spMkLst>
            <pc:docMk/>
            <pc:sldMk cId="1907012793" sldId="712"/>
            <ac:spMk id="16" creationId="{70CFF6E7-C8D7-2741-B072-514D03EC42DE}"/>
          </ac:spMkLst>
        </pc:spChg>
        <pc:spChg chg="add del mod">
          <ac:chgData name="Chris Droessler" userId="625c3661-9d64-47fa-b83c-4b49393bd161" providerId="ADAL" clId="{AB779A80-07F3-0C43-BDDD-222A35F653AA}" dt="2020-02-10T16:35:20.569" v="190"/>
          <ac:spMkLst>
            <pc:docMk/>
            <pc:sldMk cId="1907012793" sldId="712"/>
            <ac:spMk id="17" creationId="{8C312CF7-1C1D-E041-9A47-DAEDB8343B00}"/>
          </ac:spMkLst>
        </pc:spChg>
        <pc:spChg chg="add del mod">
          <ac:chgData name="Chris Droessler" userId="625c3661-9d64-47fa-b83c-4b49393bd161" providerId="ADAL" clId="{AB779A80-07F3-0C43-BDDD-222A35F653AA}" dt="2020-02-10T16:35:21.216" v="192"/>
          <ac:spMkLst>
            <pc:docMk/>
            <pc:sldMk cId="1907012793" sldId="712"/>
            <ac:spMk id="18" creationId="{C6A68574-C848-084F-96C8-30F58F37B239}"/>
          </ac:spMkLst>
        </pc:spChg>
        <pc:spChg chg="add del mod">
          <ac:chgData name="Chris Droessler" userId="625c3661-9d64-47fa-b83c-4b49393bd161" providerId="ADAL" clId="{AB779A80-07F3-0C43-BDDD-222A35F653AA}" dt="2020-02-10T16:35:21.216" v="192"/>
          <ac:spMkLst>
            <pc:docMk/>
            <pc:sldMk cId="1907012793" sldId="712"/>
            <ac:spMk id="19" creationId="{763DA3D8-0035-3344-A0CB-2AA745BCB523}"/>
          </ac:spMkLst>
        </pc:spChg>
        <pc:spChg chg="add del mod">
          <ac:chgData name="Chris Droessler" userId="625c3661-9d64-47fa-b83c-4b49393bd161" providerId="ADAL" clId="{AB779A80-07F3-0C43-BDDD-222A35F653AA}" dt="2020-02-10T16:35:21.465" v="194"/>
          <ac:spMkLst>
            <pc:docMk/>
            <pc:sldMk cId="1907012793" sldId="712"/>
            <ac:spMk id="20" creationId="{3C56ECAC-EA46-D144-839C-C486634D4B7F}"/>
          </ac:spMkLst>
        </pc:spChg>
        <pc:spChg chg="add del mod">
          <ac:chgData name="Chris Droessler" userId="625c3661-9d64-47fa-b83c-4b49393bd161" providerId="ADAL" clId="{AB779A80-07F3-0C43-BDDD-222A35F653AA}" dt="2020-02-10T16:35:21.465" v="194"/>
          <ac:spMkLst>
            <pc:docMk/>
            <pc:sldMk cId="1907012793" sldId="712"/>
            <ac:spMk id="21" creationId="{DB228A06-9D78-0046-918E-E7672864DC42}"/>
          </ac:spMkLst>
        </pc:spChg>
        <pc:spChg chg="add del mod">
          <ac:chgData name="Chris Droessler" userId="625c3661-9d64-47fa-b83c-4b49393bd161" providerId="ADAL" clId="{AB779A80-07F3-0C43-BDDD-222A35F653AA}" dt="2020-02-10T16:35:21.648" v="196"/>
          <ac:spMkLst>
            <pc:docMk/>
            <pc:sldMk cId="1907012793" sldId="712"/>
            <ac:spMk id="22" creationId="{8A9D57E1-D4FA-8C42-8673-0A3D55DE330A}"/>
          </ac:spMkLst>
        </pc:spChg>
        <pc:spChg chg="add del mod">
          <ac:chgData name="Chris Droessler" userId="625c3661-9d64-47fa-b83c-4b49393bd161" providerId="ADAL" clId="{AB779A80-07F3-0C43-BDDD-222A35F653AA}" dt="2020-02-10T16:35:21.648" v="196"/>
          <ac:spMkLst>
            <pc:docMk/>
            <pc:sldMk cId="1907012793" sldId="712"/>
            <ac:spMk id="23" creationId="{557E7471-C223-D641-B060-51C9A0655BE5}"/>
          </ac:spMkLst>
        </pc:spChg>
        <pc:spChg chg="add del mod">
          <ac:chgData name="Chris Droessler" userId="625c3661-9d64-47fa-b83c-4b49393bd161" providerId="ADAL" clId="{AB779A80-07F3-0C43-BDDD-222A35F653AA}" dt="2020-02-10T16:35:21.833" v="198"/>
          <ac:spMkLst>
            <pc:docMk/>
            <pc:sldMk cId="1907012793" sldId="712"/>
            <ac:spMk id="24" creationId="{9E5AAE3F-18A8-4640-B9C1-07F649C16677}"/>
          </ac:spMkLst>
        </pc:spChg>
        <pc:spChg chg="add del mod">
          <ac:chgData name="Chris Droessler" userId="625c3661-9d64-47fa-b83c-4b49393bd161" providerId="ADAL" clId="{AB779A80-07F3-0C43-BDDD-222A35F653AA}" dt="2020-02-10T16:35:21.833" v="198"/>
          <ac:spMkLst>
            <pc:docMk/>
            <pc:sldMk cId="1907012793" sldId="712"/>
            <ac:spMk id="25" creationId="{2416597A-4735-E04C-BE9D-6674B1889043}"/>
          </ac:spMkLst>
        </pc:spChg>
        <pc:spChg chg="add del mod">
          <ac:chgData name="Chris Droessler" userId="625c3661-9d64-47fa-b83c-4b49393bd161" providerId="ADAL" clId="{AB779A80-07F3-0C43-BDDD-222A35F653AA}" dt="2020-02-10T16:35:21.992" v="200"/>
          <ac:spMkLst>
            <pc:docMk/>
            <pc:sldMk cId="1907012793" sldId="712"/>
            <ac:spMk id="26" creationId="{71CA6BC4-DD98-B249-8A0F-F641A269EA8B}"/>
          </ac:spMkLst>
        </pc:spChg>
        <pc:spChg chg="add del mod">
          <ac:chgData name="Chris Droessler" userId="625c3661-9d64-47fa-b83c-4b49393bd161" providerId="ADAL" clId="{AB779A80-07F3-0C43-BDDD-222A35F653AA}" dt="2020-02-10T16:35:21.992" v="200"/>
          <ac:spMkLst>
            <pc:docMk/>
            <pc:sldMk cId="1907012793" sldId="712"/>
            <ac:spMk id="27" creationId="{FDA8EE18-5D27-4A4E-904B-3264E394E69B}"/>
          </ac:spMkLst>
        </pc:spChg>
        <pc:spChg chg="add del mod">
          <ac:chgData name="Chris Droessler" userId="625c3661-9d64-47fa-b83c-4b49393bd161" providerId="ADAL" clId="{AB779A80-07F3-0C43-BDDD-222A35F653AA}" dt="2020-02-10T16:35:22.144" v="202"/>
          <ac:spMkLst>
            <pc:docMk/>
            <pc:sldMk cId="1907012793" sldId="712"/>
            <ac:spMk id="28" creationId="{D065EA4D-410A-DC43-B047-B2CF1A80D7A0}"/>
          </ac:spMkLst>
        </pc:spChg>
        <pc:spChg chg="add del mod">
          <ac:chgData name="Chris Droessler" userId="625c3661-9d64-47fa-b83c-4b49393bd161" providerId="ADAL" clId="{AB779A80-07F3-0C43-BDDD-222A35F653AA}" dt="2020-02-10T16:35:22.144" v="202"/>
          <ac:spMkLst>
            <pc:docMk/>
            <pc:sldMk cId="1907012793" sldId="712"/>
            <ac:spMk id="29" creationId="{A9784BCF-D8F0-764B-BE32-0E8CC8E3014F}"/>
          </ac:spMkLst>
        </pc:spChg>
        <pc:spChg chg="add del mod">
          <ac:chgData name="Chris Droessler" userId="625c3661-9d64-47fa-b83c-4b49393bd161" providerId="ADAL" clId="{AB779A80-07F3-0C43-BDDD-222A35F653AA}" dt="2020-02-10T16:35:22.320" v="204"/>
          <ac:spMkLst>
            <pc:docMk/>
            <pc:sldMk cId="1907012793" sldId="712"/>
            <ac:spMk id="30" creationId="{CFA370ED-50CD-1444-A019-534FAA713D1A}"/>
          </ac:spMkLst>
        </pc:spChg>
        <pc:spChg chg="add del mod">
          <ac:chgData name="Chris Droessler" userId="625c3661-9d64-47fa-b83c-4b49393bd161" providerId="ADAL" clId="{AB779A80-07F3-0C43-BDDD-222A35F653AA}" dt="2020-02-10T16:35:22.320" v="204"/>
          <ac:spMkLst>
            <pc:docMk/>
            <pc:sldMk cId="1907012793" sldId="712"/>
            <ac:spMk id="31" creationId="{F411A125-F783-3F43-AFB9-DF09347F702D}"/>
          </ac:spMkLst>
        </pc:spChg>
        <pc:spChg chg="add del mod">
          <ac:chgData name="Chris Droessler" userId="625c3661-9d64-47fa-b83c-4b49393bd161" providerId="ADAL" clId="{AB779A80-07F3-0C43-BDDD-222A35F653AA}" dt="2020-02-10T16:35:22.480" v="206"/>
          <ac:spMkLst>
            <pc:docMk/>
            <pc:sldMk cId="1907012793" sldId="712"/>
            <ac:spMk id="32" creationId="{32702BF6-64E3-264D-871D-A59E16BDDE2D}"/>
          </ac:spMkLst>
        </pc:spChg>
        <pc:spChg chg="add del mod">
          <ac:chgData name="Chris Droessler" userId="625c3661-9d64-47fa-b83c-4b49393bd161" providerId="ADAL" clId="{AB779A80-07F3-0C43-BDDD-222A35F653AA}" dt="2020-02-10T16:35:22.480" v="206"/>
          <ac:spMkLst>
            <pc:docMk/>
            <pc:sldMk cId="1907012793" sldId="712"/>
            <ac:spMk id="33" creationId="{14444595-33BE-BE45-B3C0-3FF11F6017B9}"/>
          </ac:spMkLst>
        </pc:spChg>
        <pc:spChg chg="add del mod">
          <ac:chgData name="Chris Droessler" userId="625c3661-9d64-47fa-b83c-4b49393bd161" providerId="ADAL" clId="{AB779A80-07F3-0C43-BDDD-222A35F653AA}" dt="2020-02-10T16:35:22.665" v="208"/>
          <ac:spMkLst>
            <pc:docMk/>
            <pc:sldMk cId="1907012793" sldId="712"/>
            <ac:spMk id="34" creationId="{8A667871-A466-884C-AFA4-849287770580}"/>
          </ac:spMkLst>
        </pc:spChg>
        <pc:spChg chg="add del mod">
          <ac:chgData name="Chris Droessler" userId="625c3661-9d64-47fa-b83c-4b49393bd161" providerId="ADAL" clId="{AB779A80-07F3-0C43-BDDD-222A35F653AA}" dt="2020-02-10T16:35:22.665" v="208"/>
          <ac:spMkLst>
            <pc:docMk/>
            <pc:sldMk cId="1907012793" sldId="712"/>
            <ac:spMk id="35" creationId="{BA1D1BAA-4022-644E-A09B-AC5053CB7621}"/>
          </ac:spMkLst>
        </pc:spChg>
        <pc:spChg chg="add del mod">
          <ac:chgData name="Chris Droessler" userId="625c3661-9d64-47fa-b83c-4b49393bd161" providerId="ADAL" clId="{AB779A80-07F3-0C43-BDDD-222A35F653AA}" dt="2020-02-10T16:35:22.816" v="210"/>
          <ac:spMkLst>
            <pc:docMk/>
            <pc:sldMk cId="1907012793" sldId="712"/>
            <ac:spMk id="36" creationId="{0C38315D-51B0-2A48-A79A-EDDBABDAEB38}"/>
          </ac:spMkLst>
        </pc:spChg>
        <pc:spChg chg="add del mod">
          <ac:chgData name="Chris Droessler" userId="625c3661-9d64-47fa-b83c-4b49393bd161" providerId="ADAL" clId="{AB779A80-07F3-0C43-BDDD-222A35F653AA}" dt="2020-02-10T16:35:22.816" v="210"/>
          <ac:spMkLst>
            <pc:docMk/>
            <pc:sldMk cId="1907012793" sldId="712"/>
            <ac:spMk id="37" creationId="{E766E7FF-F588-4948-872B-64C74EC3D8F9}"/>
          </ac:spMkLst>
        </pc:spChg>
        <pc:spChg chg="add del mod">
          <ac:chgData name="Chris Droessler" userId="625c3661-9d64-47fa-b83c-4b49393bd161" providerId="ADAL" clId="{AB779A80-07F3-0C43-BDDD-222A35F653AA}" dt="2020-02-10T16:38:29.835" v="220"/>
          <ac:spMkLst>
            <pc:docMk/>
            <pc:sldMk cId="1907012793" sldId="712"/>
            <ac:spMk id="38" creationId="{62B89235-8E71-3B44-915B-7AEE5DB0FD41}"/>
          </ac:spMkLst>
        </pc:spChg>
        <pc:spChg chg="add del mod">
          <ac:chgData name="Chris Droessler" userId="625c3661-9d64-47fa-b83c-4b49393bd161" providerId="ADAL" clId="{AB779A80-07F3-0C43-BDDD-222A35F653AA}" dt="2020-02-10T16:38:29.835" v="220"/>
          <ac:spMkLst>
            <pc:docMk/>
            <pc:sldMk cId="1907012793" sldId="712"/>
            <ac:spMk id="39" creationId="{C106A713-CB82-7945-BEFA-F326680AE4F6}"/>
          </ac:spMkLst>
        </pc:spChg>
        <pc:spChg chg="mod">
          <ac:chgData name="Chris Droessler" userId="625c3661-9d64-47fa-b83c-4b49393bd161" providerId="ADAL" clId="{AB779A80-07F3-0C43-BDDD-222A35F653AA}" dt="2020-02-10T17:49:07.501" v="1505" actId="404"/>
          <ac:spMkLst>
            <pc:docMk/>
            <pc:sldMk cId="1907012793" sldId="712"/>
            <ac:spMk id="131" creationId="{00000000-0000-0000-0000-000000000000}"/>
          </ac:spMkLst>
        </pc:spChg>
        <pc:spChg chg="mod">
          <ac:chgData name="Chris Droessler" userId="625c3661-9d64-47fa-b83c-4b49393bd161" providerId="ADAL" clId="{AB779A80-07F3-0C43-BDDD-222A35F653AA}" dt="2020-02-10T17:49:36.021" v="1508" actId="20577"/>
          <ac:spMkLst>
            <pc:docMk/>
            <pc:sldMk cId="1907012793" sldId="712"/>
            <ac:spMk id="132" creationId="{00000000-0000-0000-0000-000000000000}"/>
          </ac:spMkLst>
        </pc:spChg>
      </pc:sldChg>
      <pc:sldChg chg="add del modTransition">
        <pc:chgData name="Chris Droessler" userId="625c3661-9d64-47fa-b83c-4b49393bd161" providerId="ADAL" clId="{AB779A80-07F3-0C43-BDDD-222A35F653AA}" dt="2020-02-10T17:03:11.245" v="713" actId="2696"/>
        <pc:sldMkLst>
          <pc:docMk/>
          <pc:sldMk cId="3622832208" sldId="713"/>
        </pc:sldMkLst>
      </pc:sldChg>
      <pc:sldChg chg="addSp delSp modSp add">
        <pc:chgData name="Chris Droessler" userId="625c3661-9d64-47fa-b83c-4b49393bd161" providerId="ADAL" clId="{AB779A80-07F3-0C43-BDDD-222A35F653AA}" dt="2020-02-10T17:08:59.937" v="830" actId="207"/>
        <pc:sldMkLst>
          <pc:docMk/>
          <pc:sldMk cId="720703606" sldId="714"/>
        </pc:sldMkLst>
        <pc:spChg chg="add mod">
          <ac:chgData name="Chris Droessler" userId="625c3661-9d64-47fa-b83c-4b49393bd161" providerId="ADAL" clId="{AB779A80-07F3-0C43-BDDD-222A35F653AA}" dt="2020-02-10T17:02:45.322" v="711" actId="20577"/>
          <ac:spMkLst>
            <pc:docMk/>
            <pc:sldMk cId="720703606" sldId="714"/>
            <ac:spMk id="2" creationId="{EB9E3D83-5F00-1C45-ACE8-A239BC73CA18}"/>
          </ac:spMkLst>
        </pc:spChg>
        <pc:spChg chg="add mod">
          <ac:chgData name="Chris Droessler" userId="625c3661-9d64-47fa-b83c-4b49393bd161" providerId="ADAL" clId="{AB779A80-07F3-0C43-BDDD-222A35F653AA}" dt="2020-02-10T17:02:41.257" v="709" actId="20577"/>
          <ac:spMkLst>
            <pc:docMk/>
            <pc:sldMk cId="720703606" sldId="714"/>
            <ac:spMk id="4" creationId="{3B51A202-2700-5D44-990F-272642A3399B}"/>
          </ac:spMkLst>
        </pc:spChg>
        <pc:spChg chg="add mod">
          <ac:chgData name="Chris Droessler" userId="625c3661-9d64-47fa-b83c-4b49393bd161" providerId="ADAL" clId="{AB779A80-07F3-0C43-BDDD-222A35F653AA}" dt="2020-02-10T17:02:50.121" v="712" actId="20577"/>
          <ac:spMkLst>
            <pc:docMk/>
            <pc:sldMk cId="720703606" sldId="714"/>
            <ac:spMk id="5" creationId="{FA482C58-1263-854B-AFCB-74CEC3786BBC}"/>
          </ac:spMkLst>
        </pc:spChg>
        <pc:spChg chg="mod">
          <ac:chgData name="Chris Droessler" userId="625c3661-9d64-47fa-b83c-4b49393bd161" providerId="ADAL" clId="{AB779A80-07F3-0C43-BDDD-222A35F653AA}" dt="2020-02-10T17:08:06.241" v="814" actId="207"/>
          <ac:spMkLst>
            <pc:docMk/>
            <pc:sldMk cId="720703606" sldId="714"/>
            <ac:spMk id="150" creationId="{00000000-0000-0000-0000-000000000000}"/>
          </ac:spMkLst>
        </pc:spChg>
        <pc:spChg chg="del mod">
          <ac:chgData name="Chris Droessler" userId="625c3661-9d64-47fa-b83c-4b49393bd161" providerId="ADAL" clId="{AB779A80-07F3-0C43-BDDD-222A35F653AA}" dt="2020-02-10T16:59:32.219" v="661" actId="478"/>
          <ac:spMkLst>
            <pc:docMk/>
            <pc:sldMk cId="720703606" sldId="714"/>
            <ac:spMk id="151" creationId="{00000000-0000-0000-0000-000000000000}"/>
          </ac:spMkLst>
        </pc:spChg>
        <pc:spChg chg="mod">
          <ac:chgData name="Chris Droessler" userId="625c3661-9d64-47fa-b83c-4b49393bd161" providerId="ADAL" clId="{AB779A80-07F3-0C43-BDDD-222A35F653AA}" dt="2020-02-10T17:08:14.296" v="815" actId="207"/>
          <ac:spMkLst>
            <pc:docMk/>
            <pc:sldMk cId="720703606" sldId="714"/>
            <ac:spMk id="152" creationId="{00000000-0000-0000-0000-000000000000}"/>
          </ac:spMkLst>
        </pc:spChg>
        <pc:spChg chg="mod">
          <ac:chgData name="Chris Droessler" userId="625c3661-9d64-47fa-b83c-4b49393bd161" providerId="ADAL" clId="{AB779A80-07F3-0C43-BDDD-222A35F653AA}" dt="2020-02-10T17:08:59.937" v="830" actId="207"/>
          <ac:spMkLst>
            <pc:docMk/>
            <pc:sldMk cId="720703606" sldId="714"/>
            <ac:spMk id="153" creationId="{00000000-0000-0000-0000-000000000000}"/>
          </ac:spMkLst>
        </pc:spChg>
        <pc:spChg chg="del mod">
          <ac:chgData name="Chris Droessler" userId="625c3661-9d64-47fa-b83c-4b49393bd161" providerId="ADAL" clId="{AB779A80-07F3-0C43-BDDD-222A35F653AA}" dt="2020-02-10T16:59:16.867" v="655" actId="478"/>
          <ac:spMkLst>
            <pc:docMk/>
            <pc:sldMk cId="720703606" sldId="714"/>
            <ac:spMk id="154" creationId="{00000000-0000-0000-0000-000000000000}"/>
          </ac:spMkLst>
        </pc:spChg>
        <pc:spChg chg="del mod">
          <ac:chgData name="Chris Droessler" userId="625c3661-9d64-47fa-b83c-4b49393bd161" providerId="ADAL" clId="{AB779A80-07F3-0C43-BDDD-222A35F653AA}" dt="2020-02-10T16:59:20.995" v="656" actId="478"/>
          <ac:spMkLst>
            <pc:docMk/>
            <pc:sldMk cId="720703606" sldId="714"/>
            <ac:spMk id="155" creationId="{00000000-0000-0000-0000-000000000000}"/>
          </ac:spMkLst>
        </pc:spChg>
        <pc:spChg chg="mod">
          <ac:chgData name="Chris Droessler" userId="625c3661-9d64-47fa-b83c-4b49393bd161" providerId="ADAL" clId="{AB779A80-07F3-0C43-BDDD-222A35F653AA}" dt="2020-02-10T16:57:08.758" v="630" actId="20577"/>
          <ac:spMkLst>
            <pc:docMk/>
            <pc:sldMk cId="720703606" sldId="714"/>
            <ac:spMk id="160" creationId="{00000000-0000-0000-0000-000000000000}"/>
          </ac:spMkLst>
        </pc:spChg>
      </pc:sldChg>
      <pc:sldChg chg="modSp add ord modNotesTx">
        <pc:chgData name="Chris Droessler" userId="625c3661-9d64-47fa-b83c-4b49393bd161" providerId="ADAL" clId="{AB779A80-07F3-0C43-BDDD-222A35F653AA}" dt="2020-02-10T17:07:16.770" v="812" actId="20577"/>
        <pc:sldMkLst>
          <pc:docMk/>
          <pc:sldMk cId="3664086728" sldId="715"/>
        </pc:sldMkLst>
        <pc:spChg chg="mod">
          <ac:chgData name="Chris Droessler" userId="625c3661-9d64-47fa-b83c-4b49393bd161" providerId="ADAL" clId="{AB779A80-07F3-0C43-BDDD-222A35F653AA}" dt="2020-02-10T17:03:24.011" v="716" actId="20577"/>
          <ac:spMkLst>
            <pc:docMk/>
            <pc:sldMk cId="3664086728" sldId="715"/>
            <ac:spMk id="3" creationId="{B3A6DF37-4BD1-BC4C-9FC8-37F5D16BA03A}"/>
          </ac:spMkLst>
        </pc:spChg>
        <pc:spChg chg="mod">
          <ac:chgData name="Chris Droessler" userId="625c3661-9d64-47fa-b83c-4b49393bd161" providerId="ADAL" clId="{AB779A80-07F3-0C43-BDDD-222A35F653AA}" dt="2020-02-10T17:03:32.849" v="733" actId="20577"/>
          <ac:spMkLst>
            <pc:docMk/>
            <pc:sldMk cId="3664086728" sldId="715"/>
            <ac:spMk id="150" creationId="{00000000-0000-0000-0000-000000000000}"/>
          </ac:spMkLst>
        </pc:spChg>
        <pc:spChg chg="mod">
          <ac:chgData name="Chris Droessler" userId="625c3661-9d64-47fa-b83c-4b49393bd161" providerId="ADAL" clId="{AB779A80-07F3-0C43-BDDD-222A35F653AA}" dt="2020-02-10T17:06:45.316" v="811" actId="554"/>
          <ac:spMkLst>
            <pc:docMk/>
            <pc:sldMk cId="3664086728" sldId="715"/>
            <ac:spMk id="151" creationId="{00000000-0000-0000-0000-000000000000}"/>
          </ac:spMkLst>
        </pc:spChg>
        <pc:spChg chg="mod">
          <ac:chgData name="Chris Droessler" userId="625c3661-9d64-47fa-b83c-4b49393bd161" providerId="ADAL" clId="{AB779A80-07F3-0C43-BDDD-222A35F653AA}" dt="2020-02-10T17:03:41.426" v="757" actId="20577"/>
          <ac:spMkLst>
            <pc:docMk/>
            <pc:sldMk cId="3664086728" sldId="715"/>
            <ac:spMk id="152" creationId="{00000000-0000-0000-0000-000000000000}"/>
          </ac:spMkLst>
        </pc:spChg>
        <pc:spChg chg="mod">
          <ac:chgData name="Chris Droessler" userId="625c3661-9d64-47fa-b83c-4b49393bd161" providerId="ADAL" clId="{AB779A80-07F3-0C43-BDDD-222A35F653AA}" dt="2020-02-10T17:03:49.539" v="776" actId="20577"/>
          <ac:spMkLst>
            <pc:docMk/>
            <pc:sldMk cId="3664086728" sldId="715"/>
            <ac:spMk id="153" creationId="{00000000-0000-0000-0000-000000000000}"/>
          </ac:spMkLst>
        </pc:spChg>
        <pc:spChg chg="mod">
          <ac:chgData name="Chris Droessler" userId="625c3661-9d64-47fa-b83c-4b49393bd161" providerId="ADAL" clId="{AB779A80-07F3-0C43-BDDD-222A35F653AA}" dt="2020-02-10T17:06:45.316" v="811" actId="554"/>
          <ac:spMkLst>
            <pc:docMk/>
            <pc:sldMk cId="3664086728" sldId="715"/>
            <ac:spMk id="154" creationId="{00000000-0000-0000-0000-000000000000}"/>
          </ac:spMkLst>
        </pc:spChg>
        <pc:spChg chg="mod">
          <ac:chgData name="Chris Droessler" userId="625c3661-9d64-47fa-b83c-4b49393bd161" providerId="ADAL" clId="{AB779A80-07F3-0C43-BDDD-222A35F653AA}" dt="2020-02-10T17:06:45.316" v="811" actId="554"/>
          <ac:spMkLst>
            <pc:docMk/>
            <pc:sldMk cId="3664086728" sldId="715"/>
            <ac:spMk id="155" creationId="{00000000-0000-0000-0000-000000000000}"/>
          </ac:spMkLst>
        </pc:spChg>
        <pc:spChg chg="mod">
          <ac:chgData name="Chris Droessler" userId="625c3661-9d64-47fa-b83c-4b49393bd161" providerId="ADAL" clId="{AB779A80-07F3-0C43-BDDD-222A35F653AA}" dt="2020-02-10T17:03:56.178" v="782" actId="20577"/>
          <ac:spMkLst>
            <pc:docMk/>
            <pc:sldMk cId="3664086728" sldId="715"/>
            <ac:spMk id="160" creationId="{00000000-0000-0000-0000-000000000000}"/>
          </ac:spMkLst>
        </pc:spChg>
      </pc:sldChg>
      <pc:sldChg chg="addSp delSp modSp add ord modNotesTx">
        <pc:chgData name="Chris Droessler" userId="625c3661-9d64-47fa-b83c-4b49393bd161" providerId="ADAL" clId="{AB779A80-07F3-0C43-BDDD-222A35F653AA}" dt="2020-02-10T17:11:34.054" v="922" actId="1037"/>
        <pc:sldMkLst>
          <pc:docMk/>
          <pc:sldMk cId="2781844091" sldId="716"/>
        </pc:sldMkLst>
        <pc:spChg chg="del">
          <ac:chgData name="Chris Droessler" userId="625c3661-9d64-47fa-b83c-4b49393bd161" providerId="ADAL" clId="{AB779A80-07F3-0C43-BDDD-222A35F653AA}" dt="2020-02-10T17:11:17.239" v="874" actId="478"/>
          <ac:spMkLst>
            <pc:docMk/>
            <pc:sldMk cId="2781844091" sldId="716"/>
            <ac:spMk id="2" creationId="{EB9E3D83-5F00-1C45-ACE8-A239BC73CA18}"/>
          </ac:spMkLst>
        </pc:spChg>
        <pc:spChg chg="mod">
          <ac:chgData name="Chris Droessler" userId="625c3661-9d64-47fa-b83c-4b49393bd161" providerId="ADAL" clId="{AB779A80-07F3-0C43-BDDD-222A35F653AA}" dt="2020-02-10T17:09:27.445" v="833" actId="20577"/>
          <ac:spMkLst>
            <pc:docMk/>
            <pc:sldMk cId="2781844091" sldId="716"/>
            <ac:spMk id="3" creationId="{B3A6DF37-4BD1-BC4C-9FC8-37F5D16BA03A}"/>
          </ac:spMkLst>
        </pc:spChg>
        <pc:spChg chg="del">
          <ac:chgData name="Chris Droessler" userId="625c3661-9d64-47fa-b83c-4b49393bd161" providerId="ADAL" clId="{AB779A80-07F3-0C43-BDDD-222A35F653AA}" dt="2020-02-10T17:11:17.239" v="874" actId="478"/>
          <ac:spMkLst>
            <pc:docMk/>
            <pc:sldMk cId="2781844091" sldId="716"/>
            <ac:spMk id="4" creationId="{3B51A202-2700-5D44-990F-272642A3399B}"/>
          </ac:spMkLst>
        </pc:spChg>
        <pc:spChg chg="del">
          <ac:chgData name="Chris Droessler" userId="625c3661-9d64-47fa-b83c-4b49393bd161" providerId="ADAL" clId="{AB779A80-07F3-0C43-BDDD-222A35F653AA}" dt="2020-02-10T17:11:17.239" v="874" actId="478"/>
          <ac:spMkLst>
            <pc:docMk/>
            <pc:sldMk cId="2781844091" sldId="716"/>
            <ac:spMk id="5" creationId="{FA482C58-1263-854B-AFCB-74CEC3786BBC}"/>
          </ac:spMkLst>
        </pc:spChg>
        <pc:spChg chg="add mod">
          <ac:chgData name="Chris Droessler" userId="625c3661-9d64-47fa-b83c-4b49393bd161" providerId="ADAL" clId="{AB779A80-07F3-0C43-BDDD-222A35F653AA}" dt="2020-02-10T17:11:27.848" v="903" actId="1037"/>
          <ac:spMkLst>
            <pc:docMk/>
            <pc:sldMk cId="2781844091" sldId="716"/>
            <ac:spMk id="12" creationId="{59B10949-6EE5-CB49-AD35-1E599C2984B2}"/>
          </ac:spMkLst>
        </pc:spChg>
        <pc:spChg chg="add mod">
          <ac:chgData name="Chris Droessler" userId="625c3661-9d64-47fa-b83c-4b49393bd161" providerId="ADAL" clId="{AB779A80-07F3-0C43-BDDD-222A35F653AA}" dt="2020-02-10T17:11:30.993" v="913" actId="1037"/>
          <ac:spMkLst>
            <pc:docMk/>
            <pc:sldMk cId="2781844091" sldId="716"/>
            <ac:spMk id="13" creationId="{F5597D9B-D098-314F-9F03-537C79AE9DA2}"/>
          </ac:spMkLst>
        </pc:spChg>
        <pc:spChg chg="add mod">
          <ac:chgData name="Chris Droessler" userId="625c3661-9d64-47fa-b83c-4b49393bd161" providerId="ADAL" clId="{AB779A80-07F3-0C43-BDDD-222A35F653AA}" dt="2020-02-10T17:11:34.054" v="922" actId="1037"/>
          <ac:spMkLst>
            <pc:docMk/>
            <pc:sldMk cId="2781844091" sldId="716"/>
            <ac:spMk id="14" creationId="{9FF7D8C8-E937-F84F-8020-3785A964F785}"/>
          </ac:spMkLst>
        </pc:spChg>
        <pc:spChg chg="mod">
          <ac:chgData name="Chris Droessler" userId="625c3661-9d64-47fa-b83c-4b49393bd161" providerId="ADAL" clId="{AB779A80-07F3-0C43-BDDD-222A35F653AA}" dt="2020-02-10T17:09:40.573" v="840" actId="20577"/>
          <ac:spMkLst>
            <pc:docMk/>
            <pc:sldMk cId="2781844091" sldId="716"/>
            <ac:spMk id="160" creationId="{00000000-0000-0000-0000-000000000000}"/>
          </ac:spMkLst>
        </pc:spChg>
      </pc:sldChg>
      <pc:sldChg chg="modSp add ord">
        <pc:chgData name="Chris Droessler" userId="625c3661-9d64-47fa-b83c-4b49393bd161" providerId="ADAL" clId="{AB779A80-07F3-0C43-BDDD-222A35F653AA}" dt="2020-02-10T17:18:20.270" v="1026" actId="207"/>
        <pc:sldMkLst>
          <pc:docMk/>
          <pc:sldMk cId="3659011642" sldId="717"/>
        </pc:sldMkLst>
        <pc:spChg chg="mod">
          <ac:chgData name="Chris Droessler" userId="625c3661-9d64-47fa-b83c-4b49393bd161" providerId="ADAL" clId="{AB779A80-07F3-0C43-BDDD-222A35F653AA}" dt="2020-02-10T17:18:20.270" v="1026" actId="207"/>
          <ac:spMkLst>
            <pc:docMk/>
            <pc:sldMk cId="3659011642" sldId="717"/>
            <ac:spMk id="135" creationId="{00000000-0000-0000-0000-000000000000}"/>
          </ac:spMkLst>
        </pc:spChg>
      </pc:sldChg>
      <pc:sldMasterChg chg="delSldLayout">
        <pc:chgData name="Chris Droessler" userId="625c3661-9d64-47fa-b83c-4b49393bd161" providerId="ADAL" clId="{AB779A80-07F3-0C43-BDDD-222A35F653AA}" dt="2020-02-10T17:42:20.302" v="1389" actId="2696"/>
        <pc:sldMasterMkLst>
          <pc:docMk/>
          <pc:sldMasterMk cId="2999785688" sldId="2147483648"/>
        </pc:sldMasterMkLst>
        <pc:sldLayoutChg chg="del">
          <pc:chgData name="Chris Droessler" userId="625c3661-9d64-47fa-b83c-4b49393bd161" providerId="ADAL" clId="{AB779A80-07F3-0C43-BDDD-222A35F653AA}" dt="2020-02-10T17:42:20.302" v="1389" actId="2696"/>
          <pc:sldLayoutMkLst>
            <pc:docMk/>
            <pc:sldMasterMk cId="2999785688" sldId="2147483648"/>
            <pc:sldLayoutMk cId="781414520" sldId="2147483660"/>
          </pc:sldLayoutMkLst>
        </pc:sldLayoutChg>
      </pc:sldMasterChg>
    </pc:docChg>
  </pc:docChgLst>
  <pc:docChgLst>
    <pc:chgData name="Chris Droessler" userId="625c3661-9d64-47fa-b83c-4b49393bd161" providerId="ADAL" clId="{380D94F9-79C3-514A-9001-D41624A2E1C2}"/>
    <pc:docChg chg="custSel modSld">
      <pc:chgData name="Chris Droessler" userId="625c3661-9d64-47fa-b83c-4b49393bd161" providerId="ADAL" clId="{380D94F9-79C3-514A-9001-D41624A2E1C2}" dt="2020-04-14T12:23:13.568" v="214" actId="20577"/>
      <pc:docMkLst>
        <pc:docMk/>
      </pc:docMkLst>
      <pc:sldChg chg="modSp">
        <pc:chgData name="Chris Droessler" userId="625c3661-9d64-47fa-b83c-4b49393bd161" providerId="ADAL" clId="{380D94F9-79C3-514A-9001-D41624A2E1C2}" dt="2020-04-13T14:01:18.634" v="112" actId="20577"/>
        <pc:sldMkLst>
          <pc:docMk/>
          <pc:sldMk cId="3675590858" sldId="260"/>
        </pc:sldMkLst>
        <pc:spChg chg="mod">
          <ac:chgData name="Chris Droessler" userId="625c3661-9d64-47fa-b83c-4b49393bd161" providerId="ADAL" clId="{380D94F9-79C3-514A-9001-D41624A2E1C2}" dt="2020-04-13T14:01:18.634" v="112" actId="20577"/>
          <ac:spMkLst>
            <pc:docMk/>
            <pc:sldMk cId="3675590858" sldId="260"/>
            <ac:spMk id="3" creationId="{420FD414-E693-9242-9A7C-AEF4082D6A0C}"/>
          </ac:spMkLst>
        </pc:spChg>
      </pc:sldChg>
      <pc:sldChg chg="modSp">
        <pc:chgData name="Chris Droessler" userId="625c3661-9d64-47fa-b83c-4b49393bd161" providerId="ADAL" clId="{380D94F9-79C3-514A-9001-D41624A2E1C2}" dt="2020-04-13T13:45:11.529" v="103" actId="20577"/>
        <pc:sldMkLst>
          <pc:docMk/>
          <pc:sldMk cId="372870561" sldId="706"/>
        </pc:sldMkLst>
        <pc:spChg chg="mod">
          <ac:chgData name="Chris Droessler" userId="625c3661-9d64-47fa-b83c-4b49393bd161" providerId="ADAL" clId="{380D94F9-79C3-514A-9001-D41624A2E1C2}" dt="2020-04-13T13:45:11.529" v="103" actId="20577"/>
          <ac:spMkLst>
            <pc:docMk/>
            <pc:sldMk cId="372870561" sldId="706"/>
            <ac:spMk id="3" creationId="{420FD414-E693-9242-9A7C-AEF4082D6A0C}"/>
          </ac:spMkLst>
        </pc:spChg>
      </pc:sldChg>
      <pc:sldChg chg="modSp">
        <pc:chgData name="Chris Droessler" userId="625c3661-9d64-47fa-b83c-4b49393bd161" providerId="ADAL" clId="{380D94F9-79C3-514A-9001-D41624A2E1C2}" dt="2020-04-14T12:15:37.538" v="113" actId="20577"/>
        <pc:sldMkLst>
          <pc:docMk/>
          <pc:sldMk cId="3139218337" sldId="721"/>
        </pc:sldMkLst>
        <pc:spChg chg="mod">
          <ac:chgData name="Chris Droessler" userId="625c3661-9d64-47fa-b83c-4b49393bd161" providerId="ADAL" clId="{380D94F9-79C3-514A-9001-D41624A2E1C2}" dt="2020-04-14T12:15:37.538" v="113" actId="20577"/>
          <ac:spMkLst>
            <pc:docMk/>
            <pc:sldMk cId="3139218337" sldId="721"/>
            <ac:spMk id="2" creationId="{9F09F1B7-FDAD-B64D-9F1D-6BD08418E49C}"/>
          </ac:spMkLst>
        </pc:spChg>
      </pc:sldChg>
      <pc:sldChg chg="modSp">
        <pc:chgData name="Chris Droessler" userId="625c3661-9d64-47fa-b83c-4b49393bd161" providerId="ADAL" clId="{380D94F9-79C3-514A-9001-D41624A2E1C2}" dt="2020-04-14T12:23:13.568" v="214" actId="20577"/>
        <pc:sldMkLst>
          <pc:docMk/>
          <pc:sldMk cId="3078072871" sldId="752"/>
        </pc:sldMkLst>
        <pc:spChg chg="mod">
          <ac:chgData name="Chris Droessler" userId="625c3661-9d64-47fa-b83c-4b49393bd161" providerId="ADAL" clId="{380D94F9-79C3-514A-9001-D41624A2E1C2}" dt="2020-04-14T12:23:13.568" v="214" actId="20577"/>
          <ac:spMkLst>
            <pc:docMk/>
            <pc:sldMk cId="3078072871" sldId="752"/>
            <ac:spMk id="2" creationId="{9F09F1B7-FDAD-B64D-9F1D-6BD08418E49C}"/>
          </ac:spMkLst>
        </pc:spChg>
      </pc:sldChg>
      <pc:sldChg chg="modSp">
        <pc:chgData name="Chris Droessler" userId="625c3661-9d64-47fa-b83c-4b49393bd161" providerId="ADAL" clId="{380D94F9-79C3-514A-9001-D41624A2E1C2}" dt="2020-04-14T12:22:43.420" v="192" actId="20577"/>
        <pc:sldMkLst>
          <pc:docMk/>
          <pc:sldMk cId="57546599" sldId="753"/>
        </pc:sldMkLst>
        <pc:spChg chg="mod">
          <ac:chgData name="Chris Droessler" userId="625c3661-9d64-47fa-b83c-4b49393bd161" providerId="ADAL" clId="{380D94F9-79C3-514A-9001-D41624A2E1C2}" dt="2020-04-14T12:22:43.420" v="192" actId="20577"/>
          <ac:spMkLst>
            <pc:docMk/>
            <pc:sldMk cId="57546599" sldId="753"/>
            <ac:spMk id="2" creationId="{9F09F1B7-FDAD-B64D-9F1D-6BD08418E49C}"/>
          </ac:spMkLst>
        </pc:spChg>
      </pc:sldChg>
      <pc:sldChg chg="modSp">
        <pc:chgData name="Chris Droessler" userId="625c3661-9d64-47fa-b83c-4b49393bd161" providerId="ADAL" clId="{380D94F9-79C3-514A-9001-D41624A2E1C2}" dt="2020-04-13T13:26:47.068" v="1" actId="20577"/>
        <pc:sldMkLst>
          <pc:docMk/>
          <pc:sldMk cId="1060927153" sldId="760"/>
        </pc:sldMkLst>
        <pc:spChg chg="mod">
          <ac:chgData name="Chris Droessler" userId="625c3661-9d64-47fa-b83c-4b49393bd161" providerId="ADAL" clId="{380D94F9-79C3-514A-9001-D41624A2E1C2}" dt="2020-04-13T13:26:47.068" v="1" actId="20577"/>
          <ac:spMkLst>
            <pc:docMk/>
            <pc:sldMk cId="1060927153" sldId="760"/>
            <ac:spMk id="2" creationId="{F05C3C42-C211-4596-9AFF-44B3B6C6AA51}"/>
          </ac:spMkLst>
        </pc:spChg>
      </pc:sldChg>
      <pc:sldChg chg="modSp">
        <pc:chgData name="Chris Droessler" userId="625c3661-9d64-47fa-b83c-4b49393bd161" providerId="ADAL" clId="{380D94F9-79C3-514A-9001-D41624A2E1C2}" dt="2020-04-13T13:35:27.856" v="85" actId="20577"/>
        <pc:sldMkLst>
          <pc:docMk/>
          <pc:sldMk cId="751751510" sldId="761"/>
        </pc:sldMkLst>
        <pc:spChg chg="mod">
          <ac:chgData name="Chris Droessler" userId="625c3661-9d64-47fa-b83c-4b49393bd161" providerId="ADAL" clId="{380D94F9-79C3-514A-9001-D41624A2E1C2}" dt="2020-04-13T13:35:27.856" v="85" actId="20577"/>
          <ac:spMkLst>
            <pc:docMk/>
            <pc:sldMk cId="751751510" sldId="761"/>
            <ac:spMk id="3" creationId="{DEE7BACF-8DDA-49AD-8F7F-6D148AEB59BA}"/>
          </ac:spMkLst>
        </pc:spChg>
      </pc:sldChg>
      <pc:sldChg chg="modSp">
        <pc:chgData name="Chris Droessler" userId="625c3661-9d64-47fa-b83c-4b49393bd161" providerId="ADAL" clId="{380D94F9-79C3-514A-9001-D41624A2E1C2}" dt="2020-04-13T13:35:49.552" v="86" actId="313"/>
        <pc:sldMkLst>
          <pc:docMk/>
          <pc:sldMk cId="3377696744" sldId="762"/>
        </pc:sldMkLst>
        <pc:spChg chg="mod">
          <ac:chgData name="Chris Droessler" userId="625c3661-9d64-47fa-b83c-4b49393bd161" providerId="ADAL" clId="{380D94F9-79C3-514A-9001-D41624A2E1C2}" dt="2020-04-13T13:35:49.552" v="86" actId="313"/>
          <ac:spMkLst>
            <pc:docMk/>
            <pc:sldMk cId="3377696744" sldId="762"/>
            <ac:spMk id="3" creationId="{B66DBEDF-1146-42CD-AC27-47A9D8FBC334}"/>
          </ac:spMkLst>
        </pc:spChg>
      </pc:sldChg>
    </pc:docChg>
  </pc:docChgLst>
  <pc:docChgLst>
    <pc:chgData name="Chris Droessler" userId="625c3661-9d64-47fa-b83c-4b49393bd161" providerId="ADAL" clId="{3A1FD1D3-77D9-BF4A-BB13-F8160C6B1CFF}"/>
    <pc:docChg chg="undo custSel addSld delSld modSld">
      <pc:chgData name="Chris Droessler" userId="625c3661-9d64-47fa-b83c-4b49393bd161" providerId="ADAL" clId="{3A1FD1D3-77D9-BF4A-BB13-F8160C6B1CFF}" dt="2019-11-12T14:41:18.676" v="390" actId="20577"/>
      <pc:docMkLst>
        <pc:docMk/>
      </pc:docMkLst>
      <pc:sldChg chg="modSp">
        <pc:chgData name="Chris Droessler" userId="625c3661-9d64-47fa-b83c-4b49393bd161" providerId="ADAL" clId="{3A1FD1D3-77D9-BF4A-BB13-F8160C6B1CFF}" dt="2019-11-12T14:41:18.676" v="390" actId="20577"/>
        <pc:sldMkLst>
          <pc:docMk/>
          <pc:sldMk cId="3048565599" sldId="291"/>
        </pc:sldMkLst>
        <pc:spChg chg="mod">
          <ac:chgData name="Chris Droessler" userId="625c3661-9d64-47fa-b83c-4b49393bd161" providerId="ADAL" clId="{3A1FD1D3-77D9-BF4A-BB13-F8160C6B1CFF}" dt="2019-11-12T14:41:18.676" v="390" actId="20577"/>
          <ac:spMkLst>
            <pc:docMk/>
            <pc:sldMk cId="3048565599" sldId="291"/>
            <ac:spMk id="398" creationId="{00000000-0000-0000-0000-000000000000}"/>
          </ac:spMkLst>
        </pc:spChg>
      </pc:sldChg>
      <pc:sldChg chg="modSp">
        <pc:chgData name="Chris Droessler" userId="625c3661-9d64-47fa-b83c-4b49393bd161" providerId="ADAL" clId="{3A1FD1D3-77D9-BF4A-BB13-F8160C6B1CFF}" dt="2019-11-12T13:11:31.668" v="321" actId="20577"/>
        <pc:sldMkLst>
          <pc:docMk/>
          <pc:sldMk cId="971664512" sldId="534"/>
        </pc:sldMkLst>
        <pc:spChg chg="mod">
          <ac:chgData name="Chris Droessler" userId="625c3661-9d64-47fa-b83c-4b49393bd161" providerId="ADAL" clId="{3A1FD1D3-77D9-BF4A-BB13-F8160C6B1CFF}" dt="2019-11-12T13:11:31.668" v="321" actId="20577"/>
          <ac:spMkLst>
            <pc:docMk/>
            <pc:sldMk cId="971664512" sldId="534"/>
            <ac:spMk id="3" creationId="{00000000-0000-0000-0000-000000000000}"/>
          </ac:spMkLst>
        </pc:spChg>
      </pc:sldChg>
      <pc:sldChg chg="modSp">
        <pc:chgData name="Chris Droessler" userId="625c3661-9d64-47fa-b83c-4b49393bd161" providerId="ADAL" clId="{3A1FD1D3-77D9-BF4A-BB13-F8160C6B1CFF}" dt="2019-11-12T12:57:36.372" v="2" actId="27636"/>
        <pc:sldMkLst>
          <pc:docMk/>
          <pc:sldMk cId="503736447" sldId="560"/>
        </pc:sldMkLst>
        <pc:spChg chg="mod">
          <ac:chgData name="Chris Droessler" userId="625c3661-9d64-47fa-b83c-4b49393bd161" providerId="ADAL" clId="{3A1FD1D3-77D9-BF4A-BB13-F8160C6B1CFF}" dt="2019-11-12T12:57:36.372" v="2" actId="27636"/>
          <ac:spMkLst>
            <pc:docMk/>
            <pc:sldMk cId="503736447" sldId="560"/>
            <ac:spMk id="4" creationId="{00000000-0000-0000-0000-000000000000}"/>
          </ac:spMkLst>
        </pc:spChg>
      </pc:sldChg>
      <pc:sldChg chg="addSp delSp modSp add setBg delDesignElem">
        <pc:chgData name="Chris Droessler" userId="625c3661-9d64-47fa-b83c-4b49393bd161" providerId="ADAL" clId="{3A1FD1D3-77D9-BF4A-BB13-F8160C6B1CFF}" dt="2019-11-12T13:37:18.681" v="388" actId="1076"/>
        <pc:sldMkLst>
          <pc:docMk/>
          <pc:sldMk cId="2418671024" sldId="561"/>
        </pc:sldMkLst>
        <pc:spChg chg="mod">
          <ac:chgData name="Chris Droessler" userId="625c3661-9d64-47fa-b83c-4b49393bd161" providerId="ADAL" clId="{3A1FD1D3-77D9-BF4A-BB13-F8160C6B1CFF}" dt="2019-11-12T13:36:59.529" v="384" actId="20577"/>
          <ac:spMkLst>
            <pc:docMk/>
            <pc:sldMk cId="2418671024" sldId="561"/>
            <ac:spMk id="2" creationId="{E9498E27-4A46-4D9F-B919-4A6091A07762}"/>
          </ac:spMkLst>
        </pc:spChg>
        <pc:picChg chg="add mod">
          <ac:chgData name="Chris Droessler" userId="625c3661-9d64-47fa-b83c-4b49393bd161" providerId="ADAL" clId="{3A1FD1D3-77D9-BF4A-BB13-F8160C6B1CFF}" dt="2019-11-12T13:37:18.681" v="388" actId="1076"/>
          <ac:picMkLst>
            <pc:docMk/>
            <pc:sldMk cId="2418671024" sldId="561"/>
            <ac:picMk id="6" creationId="{7CA6E6DB-6B9D-7946-81BB-EDCCCBB0B4C0}"/>
          </ac:picMkLst>
        </pc:picChg>
        <pc:picChg chg="del">
          <ac:chgData name="Chris Droessler" userId="625c3661-9d64-47fa-b83c-4b49393bd161" providerId="ADAL" clId="{3A1FD1D3-77D9-BF4A-BB13-F8160C6B1CFF}" dt="2019-11-12T13:37:03.538" v="385" actId="478"/>
          <ac:picMkLst>
            <pc:docMk/>
            <pc:sldMk cId="2418671024" sldId="561"/>
            <ac:picMk id="7" creationId="{99E4FD0D-9AD8-4280-AEA4-76A93605B3E1}"/>
          </ac:picMkLst>
        </pc:picChg>
        <pc:cxnChg chg="del">
          <ac:chgData name="Chris Droessler" userId="625c3661-9d64-47fa-b83c-4b49393bd161" providerId="ADAL" clId="{3A1FD1D3-77D9-BF4A-BB13-F8160C6B1CFF}" dt="2019-11-12T13:10:51.665" v="310"/>
          <ac:cxnSpMkLst>
            <pc:docMk/>
            <pc:sldMk cId="2418671024" sldId="561"/>
            <ac:cxnSpMk id="9" creationId="{E4A809D5-3600-46D4-A466-67F2349A54FB}"/>
          </ac:cxnSpMkLst>
        </pc:cxnChg>
      </pc:sldChg>
      <pc:sldChg chg="modSp">
        <pc:chgData name="Chris Droessler" userId="625c3661-9d64-47fa-b83c-4b49393bd161" providerId="ADAL" clId="{3A1FD1D3-77D9-BF4A-BB13-F8160C6B1CFF}" dt="2019-11-12T12:57:36.277" v="1" actId="27636"/>
        <pc:sldMkLst>
          <pc:docMk/>
          <pc:sldMk cId="3534465971" sldId="658"/>
        </pc:sldMkLst>
        <pc:spChg chg="mod">
          <ac:chgData name="Chris Droessler" userId="625c3661-9d64-47fa-b83c-4b49393bd161" providerId="ADAL" clId="{3A1FD1D3-77D9-BF4A-BB13-F8160C6B1CFF}" dt="2019-11-12T12:57:36.277" v="1" actId="27636"/>
          <ac:spMkLst>
            <pc:docMk/>
            <pc:sldMk cId="3534465971" sldId="658"/>
            <ac:spMk id="4" creationId="{00000000-0000-0000-0000-000000000000}"/>
          </ac:spMkLst>
        </pc:spChg>
      </pc:sldChg>
      <pc:sldChg chg="modSp">
        <pc:chgData name="Chris Droessler" userId="625c3661-9d64-47fa-b83c-4b49393bd161" providerId="ADAL" clId="{3A1FD1D3-77D9-BF4A-BB13-F8160C6B1CFF}" dt="2019-11-12T13:16:54.669" v="367" actId="20577"/>
        <pc:sldMkLst>
          <pc:docMk/>
          <pc:sldMk cId="4195290847" sldId="663"/>
        </pc:sldMkLst>
        <pc:spChg chg="mod">
          <ac:chgData name="Chris Droessler" userId="625c3661-9d64-47fa-b83c-4b49393bd161" providerId="ADAL" clId="{3A1FD1D3-77D9-BF4A-BB13-F8160C6B1CFF}" dt="2019-11-12T13:16:54.669" v="367" actId="20577"/>
          <ac:spMkLst>
            <pc:docMk/>
            <pc:sldMk cId="4195290847" sldId="663"/>
            <ac:spMk id="2" creationId="{20FE68D4-A736-2846-A536-DBD1805AD3DB}"/>
          </ac:spMkLst>
        </pc:spChg>
      </pc:sldChg>
      <pc:sldChg chg="addSp delSp modSp">
        <pc:chgData name="Chris Droessler" userId="625c3661-9d64-47fa-b83c-4b49393bd161" providerId="ADAL" clId="{3A1FD1D3-77D9-BF4A-BB13-F8160C6B1CFF}" dt="2019-11-12T12:57:52.148" v="16"/>
        <pc:sldMkLst>
          <pc:docMk/>
          <pc:sldMk cId="3149178407" sldId="664"/>
        </pc:sldMkLst>
        <pc:spChg chg="mod">
          <ac:chgData name="Chris Droessler" userId="625c3661-9d64-47fa-b83c-4b49393bd161" providerId="ADAL" clId="{3A1FD1D3-77D9-BF4A-BB13-F8160C6B1CFF}" dt="2019-11-12T12:57:48.830" v="14" actId="20577"/>
          <ac:spMkLst>
            <pc:docMk/>
            <pc:sldMk cId="3149178407" sldId="664"/>
            <ac:spMk id="2" creationId="{577515B8-9200-374D-992F-372E54D01AB8}"/>
          </ac:spMkLst>
        </pc:spChg>
        <pc:spChg chg="add del mod">
          <ac:chgData name="Chris Droessler" userId="625c3661-9d64-47fa-b83c-4b49393bd161" providerId="ADAL" clId="{3A1FD1D3-77D9-BF4A-BB13-F8160C6B1CFF}" dt="2019-11-12T12:57:52.148" v="16"/>
          <ac:spMkLst>
            <pc:docMk/>
            <pc:sldMk cId="3149178407" sldId="664"/>
            <ac:spMk id="4" creationId="{3D9673D1-B725-334E-A82B-920518093F34}"/>
          </ac:spMkLst>
        </pc:spChg>
      </pc:sldChg>
      <pc:sldChg chg="modSp">
        <pc:chgData name="Chris Droessler" userId="625c3661-9d64-47fa-b83c-4b49393bd161" providerId="ADAL" clId="{3A1FD1D3-77D9-BF4A-BB13-F8160C6B1CFF}" dt="2019-11-12T13:14:42.888" v="365" actId="20577"/>
        <pc:sldMkLst>
          <pc:docMk/>
          <pc:sldMk cId="3804131059" sldId="679"/>
        </pc:sldMkLst>
        <pc:spChg chg="mod">
          <ac:chgData name="Chris Droessler" userId="625c3661-9d64-47fa-b83c-4b49393bd161" providerId="ADAL" clId="{3A1FD1D3-77D9-BF4A-BB13-F8160C6B1CFF}" dt="2019-11-12T13:14:42.888" v="365" actId="20577"/>
          <ac:spMkLst>
            <pc:docMk/>
            <pc:sldMk cId="3804131059" sldId="679"/>
            <ac:spMk id="2" creationId="{A993437E-863D-594B-BC80-1B42AD471292}"/>
          </ac:spMkLst>
        </pc:spChg>
      </pc:sldChg>
      <pc:sldChg chg="del">
        <pc:chgData name="Chris Droessler" userId="625c3661-9d64-47fa-b83c-4b49393bd161" providerId="ADAL" clId="{3A1FD1D3-77D9-BF4A-BB13-F8160C6B1CFF}" dt="2019-11-12T13:22:06.039" v="368" actId="2696"/>
        <pc:sldMkLst>
          <pc:docMk/>
          <pc:sldMk cId="1291929165" sldId="689"/>
        </pc:sldMkLst>
      </pc:sldChg>
      <pc:sldChg chg="add del">
        <pc:chgData name="Chris Droessler" userId="625c3661-9d64-47fa-b83c-4b49393bd161" providerId="ADAL" clId="{3A1FD1D3-77D9-BF4A-BB13-F8160C6B1CFF}" dt="2019-11-12T13:16:48.755" v="366" actId="2696"/>
        <pc:sldMkLst>
          <pc:docMk/>
          <pc:sldMk cId="3690474114" sldId="700"/>
        </pc:sldMkLst>
      </pc:sldChg>
      <pc:sldChg chg="add">
        <pc:chgData name="Chris Droessler" userId="625c3661-9d64-47fa-b83c-4b49393bd161" providerId="ADAL" clId="{3A1FD1D3-77D9-BF4A-BB13-F8160C6B1CFF}" dt="2019-11-12T13:10:51.665" v="310"/>
        <pc:sldMkLst>
          <pc:docMk/>
          <pc:sldMk cId="2565975212" sldId="701"/>
        </pc:sldMkLst>
      </pc:sldChg>
    </pc:docChg>
  </pc:docChgLst>
  <pc:docChgLst>
    <pc:chgData name="Chris Droessler" userId="625c3661-9d64-47fa-b83c-4b49393bd161" providerId="ADAL" clId="{485E4A66-6DDC-2F4F-9A5D-45DD2E5D7E25}"/>
    <pc:docChg chg="delSld modSld">
      <pc:chgData name="Chris Droessler" userId="625c3661-9d64-47fa-b83c-4b49393bd161" providerId="ADAL" clId="{485E4A66-6DDC-2F4F-9A5D-45DD2E5D7E25}" dt="2019-10-08T14:37:54.640" v="287" actId="2696"/>
      <pc:docMkLst>
        <pc:docMk/>
      </pc:docMkLst>
      <pc:sldChg chg="modSp">
        <pc:chgData name="Chris Droessler" userId="625c3661-9d64-47fa-b83c-4b49393bd161" providerId="ADAL" clId="{485E4A66-6DDC-2F4F-9A5D-45DD2E5D7E25}" dt="2019-10-08T14:27:55.263" v="124" actId="20577"/>
        <pc:sldMkLst>
          <pc:docMk/>
          <pc:sldMk cId="1133732581" sldId="261"/>
        </pc:sldMkLst>
        <pc:spChg chg="mod">
          <ac:chgData name="Chris Droessler" userId="625c3661-9d64-47fa-b83c-4b49393bd161" providerId="ADAL" clId="{485E4A66-6DDC-2F4F-9A5D-45DD2E5D7E25}" dt="2019-10-08T14:27:55.263" v="124" actId="20577"/>
          <ac:spMkLst>
            <pc:docMk/>
            <pc:sldMk cId="1133732581" sldId="261"/>
            <ac:spMk id="197" creationId="{00000000-0000-0000-0000-000000000000}"/>
          </ac:spMkLst>
        </pc:spChg>
      </pc:sldChg>
      <pc:sldChg chg="modSp">
        <pc:chgData name="Chris Droessler" userId="625c3661-9d64-47fa-b83c-4b49393bd161" providerId="ADAL" clId="{485E4A66-6DDC-2F4F-9A5D-45DD2E5D7E25}" dt="2019-10-08T14:29:05.903" v="178" actId="20577"/>
        <pc:sldMkLst>
          <pc:docMk/>
          <pc:sldMk cId="3776938010" sldId="262"/>
        </pc:sldMkLst>
        <pc:spChg chg="mod">
          <ac:chgData name="Chris Droessler" userId="625c3661-9d64-47fa-b83c-4b49393bd161" providerId="ADAL" clId="{485E4A66-6DDC-2F4F-9A5D-45DD2E5D7E25}" dt="2019-10-08T14:29:05.903" v="178" actId="20577"/>
          <ac:spMkLst>
            <pc:docMk/>
            <pc:sldMk cId="3776938010" sldId="262"/>
            <ac:spMk id="207" creationId="{00000000-0000-0000-0000-000000000000}"/>
          </ac:spMkLst>
        </pc:spChg>
      </pc:sldChg>
      <pc:sldChg chg="modSp">
        <pc:chgData name="Chris Droessler" userId="625c3661-9d64-47fa-b83c-4b49393bd161" providerId="ADAL" clId="{485E4A66-6DDC-2F4F-9A5D-45DD2E5D7E25}" dt="2019-10-08T14:31:32.060" v="247" actId="20577"/>
        <pc:sldMkLst>
          <pc:docMk/>
          <pc:sldMk cId="3092514365" sldId="264"/>
        </pc:sldMkLst>
        <pc:spChg chg="mod">
          <ac:chgData name="Chris Droessler" userId="625c3661-9d64-47fa-b83c-4b49393bd161" providerId="ADAL" clId="{485E4A66-6DDC-2F4F-9A5D-45DD2E5D7E25}" dt="2019-10-08T14:31:32.060" v="247" actId="20577"/>
          <ac:spMkLst>
            <pc:docMk/>
            <pc:sldMk cId="3092514365" sldId="264"/>
            <ac:spMk id="2" creationId="{3897AC37-F175-5744-801C-50CF35998259}"/>
          </ac:spMkLst>
        </pc:spChg>
        <pc:spChg chg="mod">
          <ac:chgData name="Chris Droessler" userId="625c3661-9d64-47fa-b83c-4b49393bd161" providerId="ADAL" clId="{485E4A66-6DDC-2F4F-9A5D-45DD2E5D7E25}" dt="2019-10-08T12:52:17.569" v="60" actId="20577"/>
          <ac:spMkLst>
            <pc:docMk/>
            <pc:sldMk cId="3092514365" sldId="264"/>
            <ac:spMk id="229" creationId="{00000000-0000-0000-0000-000000000000}"/>
          </ac:spMkLst>
        </pc:spChg>
      </pc:sldChg>
      <pc:sldChg chg="modSp">
        <pc:chgData name="Chris Droessler" userId="625c3661-9d64-47fa-b83c-4b49393bd161" providerId="ADAL" clId="{485E4A66-6DDC-2F4F-9A5D-45DD2E5D7E25}" dt="2019-10-08T14:35:25.668" v="265" actId="20577"/>
        <pc:sldMkLst>
          <pc:docMk/>
          <pc:sldMk cId="3228340405" sldId="265"/>
        </pc:sldMkLst>
        <pc:spChg chg="mod">
          <ac:chgData name="Chris Droessler" userId="625c3661-9d64-47fa-b83c-4b49393bd161" providerId="ADAL" clId="{485E4A66-6DDC-2F4F-9A5D-45DD2E5D7E25}" dt="2019-10-08T14:35:25.668" v="265" actId="20577"/>
          <ac:spMkLst>
            <pc:docMk/>
            <pc:sldMk cId="3228340405" sldId="265"/>
            <ac:spMk id="240" creationId="{00000000-0000-0000-0000-000000000000}"/>
          </ac:spMkLst>
        </pc:spChg>
      </pc:sldChg>
      <pc:sldChg chg="modSp">
        <pc:chgData name="Chris Droessler" userId="625c3661-9d64-47fa-b83c-4b49393bd161" providerId="ADAL" clId="{485E4A66-6DDC-2F4F-9A5D-45DD2E5D7E25}" dt="2019-10-08T14:37:02.748" v="286" actId="20577"/>
        <pc:sldMkLst>
          <pc:docMk/>
          <pc:sldMk cId="2800900242" sldId="266"/>
        </pc:sldMkLst>
        <pc:spChg chg="mod">
          <ac:chgData name="Chris Droessler" userId="625c3661-9d64-47fa-b83c-4b49393bd161" providerId="ADAL" clId="{485E4A66-6DDC-2F4F-9A5D-45DD2E5D7E25}" dt="2019-10-08T14:37:02.748" v="286" actId="20577"/>
          <ac:spMkLst>
            <pc:docMk/>
            <pc:sldMk cId="2800900242" sldId="266"/>
            <ac:spMk id="250" creationId="{00000000-0000-0000-0000-000000000000}"/>
          </ac:spMkLst>
        </pc:spChg>
      </pc:sldChg>
      <pc:sldChg chg="modSp">
        <pc:chgData name="Chris Droessler" userId="625c3661-9d64-47fa-b83c-4b49393bd161" providerId="ADAL" clId="{485E4A66-6DDC-2F4F-9A5D-45DD2E5D7E25}" dt="2019-10-08T14:26:46.152" v="97" actId="20577"/>
        <pc:sldMkLst>
          <pc:docMk/>
          <pc:sldMk cId="2363076874" sldId="283"/>
        </pc:sldMkLst>
        <pc:spChg chg="mod">
          <ac:chgData name="Chris Droessler" userId="625c3661-9d64-47fa-b83c-4b49393bd161" providerId="ADAL" clId="{485E4A66-6DDC-2F4F-9A5D-45DD2E5D7E25}" dt="2019-10-08T14:26:46.152" v="97" actId="20577"/>
          <ac:spMkLst>
            <pc:docMk/>
            <pc:sldMk cId="2363076874" sldId="283"/>
            <ac:spMk id="274" creationId="{00000000-0000-0000-0000-000000000000}"/>
          </ac:spMkLst>
        </pc:spChg>
      </pc:sldChg>
      <pc:sldChg chg="modSp">
        <pc:chgData name="Chris Droessler" userId="625c3661-9d64-47fa-b83c-4b49393bd161" providerId="ADAL" clId="{485E4A66-6DDC-2F4F-9A5D-45DD2E5D7E25}" dt="2019-10-08T14:31:09.459" v="231" actId="20577"/>
        <pc:sldMkLst>
          <pc:docMk/>
          <pc:sldMk cId="3713211416" sldId="657"/>
        </pc:sldMkLst>
        <pc:spChg chg="mod">
          <ac:chgData name="Chris Droessler" userId="625c3661-9d64-47fa-b83c-4b49393bd161" providerId="ADAL" clId="{485E4A66-6DDC-2F4F-9A5D-45DD2E5D7E25}" dt="2019-10-08T14:31:09.459" v="231" actId="20577"/>
          <ac:spMkLst>
            <pc:docMk/>
            <pc:sldMk cId="3713211416" sldId="657"/>
            <ac:spMk id="216" creationId="{00000000-0000-0000-0000-000000000000}"/>
          </ac:spMkLst>
        </pc:spChg>
      </pc:sldChg>
    </pc:docChg>
  </pc:docChgLst>
  <pc:docChgLst>
    <pc:chgData name="Chris Droessler" userId="625c3661-9d64-47fa-b83c-4b49393bd161" providerId="ADAL" clId="{E8C08114-DBE0-AB40-A03E-D8C910B4DDF5}"/>
    <pc:docChg chg="custSel addSld delSld modSld sldOrd">
      <pc:chgData name="Chris Droessler" userId="625c3661-9d64-47fa-b83c-4b49393bd161" providerId="ADAL" clId="{E8C08114-DBE0-AB40-A03E-D8C910B4DDF5}" dt="2020-04-09T12:19:29.051" v="479" actId="20577"/>
      <pc:docMkLst>
        <pc:docMk/>
      </pc:docMkLst>
      <pc:sldChg chg="del">
        <pc:chgData name="Chris Droessler" userId="625c3661-9d64-47fa-b83c-4b49393bd161" providerId="ADAL" clId="{E8C08114-DBE0-AB40-A03E-D8C910B4DDF5}" dt="2020-04-09T11:37:42.096" v="170" actId="2696"/>
        <pc:sldMkLst>
          <pc:docMk/>
          <pc:sldMk cId="3019619489" sldId="258"/>
        </pc:sldMkLst>
      </pc:sldChg>
      <pc:sldChg chg="del">
        <pc:chgData name="Chris Droessler" userId="625c3661-9d64-47fa-b83c-4b49393bd161" providerId="ADAL" clId="{E8C08114-DBE0-AB40-A03E-D8C910B4DDF5}" dt="2020-04-09T11:37:42.103" v="171" actId="2696"/>
        <pc:sldMkLst>
          <pc:docMk/>
          <pc:sldMk cId="1206099407" sldId="259"/>
        </pc:sldMkLst>
      </pc:sldChg>
      <pc:sldChg chg="modSp ord">
        <pc:chgData name="Chris Droessler" userId="625c3661-9d64-47fa-b83c-4b49393bd161" providerId="ADAL" clId="{E8C08114-DBE0-AB40-A03E-D8C910B4DDF5}" dt="2020-04-09T12:07:02.760" v="367"/>
        <pc:sldMkLst>
          <pc:docMk/>
          <pc:sldMk cId="3675590858" sldId="260"/>
        </pc:sldMkLst>
        <pc:spChg chg="mod">
          <ac:chgData name="Chris Droessler" userId="625c3661-9d64-47fa-b83c-4b49393bd161" providerId="ADAL" clId="{E8C08114-DBE0-AB40-A03E-D8C910B4DDF5}" dt="2020-04-06T12:18:03.773" v="25" actId="20577"/>
          <ac:spMkLst>
            <pc:docMk/>
            <pc:sldMk cId="3675590858" sldId="260"/>
            <ac:spMk id="3" creationId="{420FD414-E693-9242-9A7C-AEF4082D6A0C}"/>
          </ac:spMkLst>
        </pc:spChg>
      </pc:sldChg>
      <pc:sldChg chg="modSp add modTransition">
        <pc:chgData name="Chris Droessler" userId="625c3661-9d64-47fa-b83c-4b49393bd161" providerId="ADAL" clId="{E8C08114-DBE0-AB40-A03E-D8C910B4DDF5}" dt="2020-04-09T12:19:29.051" v="479" actId="20577"/>
        <pc:sldMkLst>
          <pc:docMk/>
          <pc:sldMk cId="1883361513" sldId="261"/>
        </pc:sldMkLst>
        <pc:spChg chg="mod">
          <ac:chgData name="Chris Droessler" userId="625c3661-9d64-47fa-b83c-4b49393bd161" providerId="ADAL" clId="{E8C08114-DBE0-AB40-A03E-D8C910B4DDF5}" dt="2020-04-09T12:19:29.051" v="479" actId="20577"/>
          <ac:spMkLst>
            <pc:docMk/>
            <pc:sldMk cId="1883361513" sldId="261"/>
            <ac:spMk id="2" creationId="{2B246363-75A9-48B6-A5FE-3AD9455283B1}"/>
          </ac:spMkLst>
        </pc:spChg>
        <pc:spChg chg="mod">
          <ac:chgData name="Chris Droessler" userId="625c3661-9d64-47fa-b83c-4b49393bd161" providerId="ADAL" clId="{E8C08114-DBE0-AB40-A03E-D8C910B4DDF5}" dt="2020-04-09T11:25:39.412" v="165" actId="20577"/>
          <ac:spMkLst>
            <pc:docMk/>
            <pc:sldMk cId="1883361513" sldId="261"/>
            <ac:spMk id="3" creationId="{B606C181-2B57-4637-8AD2-8596B4E0E1B1}"/>
          </ac:spMkLst>
        </pc:spChg>
      </pc:sldChg>
      <pc:sldChg chg="modSp add modTransition">
        <pc:chgData name="Chris Droessler" userId="625c3661-9d64-47fa-b83c-4b49393bd161" providerId="ADAL" clId="{E8C08114-DBE0-AB40-A03E-D8C910B4DDF5}" dt="2020-04-09T11:22:14.342" v="100" actId="20577"/>
        <pc:sldMkLst>
          <pc:docMk/>
          <pc:sldMk cId="949570285" sldId="262"/>
        </pc:sldMkLst>
        <pc:spChg chg="mod">
          <ac:chgData name="Chris Droessler" userId="625c3661-9d64-47fa-b83c-4b49393bd161" providerId="ADAL" clId="{E8C08114-DBE0-AB40-A03E-D8C910B4DDF5}" dt="2020-04-09T11:22:14.342" v="100" actId="20577"/>
          <ac:spMkLst>
            <pc:docMk/>
            <pc:sldMk cId="949570285" sldId="262"/>
            <ac:spMk id="3" creationId="{1D1919FE-538D-40DC-B22F-4237533D16D1}"/>
          </ac:spMkLst>
        </pc:spChg>
      </pc:sldChg>
      <pc:sldChg chg="del">
        <pc:chgData name="Chris Droessler" userId="625c3661-9d64-47fa-b83c-4b49393bd161" providerId="ADAL" clId="{E8C08114-DBE0-AB40-A03E-D8C910B4DDF5}" dt="2020-04-09T11:37:42.131" v="175" actId="2696"/>
        <pc:sldMkLst>
          <pc:docMk/>
          <pc:sldMk cId="3657694113" sldId="263"/>
        </pc:sldMkLst>
      </pc:sldChg>
      <pc:sldChg chg="del">
        <pc:chgData name="Chris Droessler" userId="625c3661-9d64-47fa-b83c-4b49393bd161" providerId="ADAL" clId="{E8C08114-DBE0-AB40-A03E-D8C910B4DDF5}" dt="2020-04-09T11:37:51.618" v="177" actId="2696"/>
        <pc:sldMkLst>
          <pc:docMk/>
          <pc:sldMk cId="580887468" sldId="265"/>
        </pc:sldMkLst>
      </pc:sldChg>
      <pc:sldChg chg="del">
        <pc:chgData name="Chris Droessler" userId="625c3661-9d64-47fa-b83c-4b49393bd161" providerId="ADAL" clId="{E8C08114-DBE0-AB40-A03E-D8C910B4DDF5}" dt="2020-04-09T11:37:51.623" v="178" actId="2696"/>
        <pc:sldMkLst>
          <pc:docMk/>
          <pc:sldMk cId="2759680245" sldId="266"/>
        </pc:sldMkLst>
      </pc:sldChg>
      <pc:sldChg chg="del">
        <pc:chgData name="Chris Droessler" userId="625c3661-9d64-47fa-b83c-4b49393bd161" providerId="ADAL" clId="{E8C08114-DBE0-AB40-A03E-D8C910B4DDF5}" dt="2020-04-09T11:37:51.627" v="179" actId="2696"/>
        <pc:sldMkLst>
          <pc:docMk/>
          <pc:sldMk cId="3966205427" sldId="267"/>
        </pc:sldMkLst>
      </pc:sldChg>
      <pc:sldChg chg="del">
        <pc:chgData name="Chris Droessler" userId="625c3661-9d64-47fa-b83c-4b49393bd161" providerId="ADAL" clId="{E8C08114-DBE0-AB40-A03E-D8C910B4DDF5}" dt="2020-04-09T11:37:51.631" v="180" actId="2696"/>
        <pc:sldMkLst>
          <pc:docMk/>
          <pc:sldMk cId="7121754" sldId="268"/>
        </pc:sldMkLst>
      </pc:sldChg>
      <pc:sldChg chg="del">
        <pc:chgData name="Chris Droessler" userId="625c3661-9d64-47fa-b83c-4b49393bd161" providerId="ADAL" clId="{E8C08114-DBE0-AB40-A03E-D8C910B4DDF5}" dt="2020-04-09T11:37:51.635" v="181" actId="2696"/>
        <pc:sldMkLst>
          <pc:docMk/>
          <pc:sldMk cId="1313301655" sldId="269"/>
        </pc:sldMkLst>
      </pc:sldChg>
      <pc:sldChg chg="del">
        <pc:chgData name="Chris Droessler" userId="625c3661-9d64-47fa-b83c-4b49393bd161" providerId="ADAL" clId="{E8C08114-DBE0-AB40-A03E-D8C910B4DDF5}" dt="2020-04-09T11:37:51.639" v="182" actId="2696"/>
        <pc:sldMkLst>
          <pc:docMk/>
          <pc:sldMk cId="2024428368" sldId="270"/>
        </pc:sldMkLst>
      </pc:sldChg>
      <pc:sldChg chg="del">
        <pc:chgData name="Chris Droessler" userId="625c3661-9d64-47fa-b83c-4b49393bd161" providerId="ADAL" clId="{E8C08114-DBE0-AB40-A03E-D8C910B4DDF5}" dt="2020-04-09T11:37:51.643" v="183" actId="2696"/>
        <pc:sldMkLst>
          <pc:docMk/>
          <pc:sldMk cId="3938407538" sldId="271"/>
        </pc:sldMkLst>
      </pc:sldChg>
      <pc:sldChg chg="del">
        <pc:chgData name="Chris Droessler" userId="625c3661-9d64-47fa-b83c-4b49393bd161" providerId="ADAL" clId="{E8C08114-DBE0-AB40-A03E-D8C910B4DDF5}" dt="2020-04-09T11:37:51.646" v="184" actId="2696"/>
        <pc:sldMkLst>
          <pc:docMk/>
          <pc:sldMk cId="778999325" sldId="272"/>
        </pc:sldMkLst>
      </pc:sldChg>
      <pc:sldChg chg="del">
        <pc:chgData name="Chris Droessler" userId="625c3661-9d64-47fa-b83c-4b49393bd161" providerId="ADAL" clId="{E8C08114-DBE0-AB40-A03E-D8C910B4DDF5}" dt="2020-04-09T11:37:51.649" v="185" actId="2696"/>
        <pc:sldMkLst>
          <pc:docMk/>
          <pc:sldMk cId="937673895" sldId="273"/>
        </pc:sldMkLst>
      </pc:sldChg>
      <pc:sldChg chg="del">
        <pc:chgData name="Chris Droessler" userId="625c3661-9d64-47fa-b83c-4b49393bd161" providerId="ADAL" clId="{E8C08114-DBE0-AB40-A03E-D8C910B4DDF5}" dt="2020-04-09T11:38:08.482" v="186" actId="2696"/>
        <pc:sldMkLst>
          <pc:docMk/>
          <pc:sldMk cId="333955365" sldId="274"/>
        </pc:sldMkLst>
      </pc:sldChg>
      <pc:sldChg chg="del">
        <pc:chgData name="Chris Droessler" userId="625c3661-9d64-47fa-b83c-4b49393bd161" providerId="ADAL" clId="{E8C08114-DBE0-AB40-A03E-D8C910B4DDF5}" dt="2020-04-09T11:38:08.485" v="187" actId="2696"/>
        <pc:sldMkLst>
          <pc:docMk/>
          <pc:sldMk cId="1092735141" sldId="275"/>
        </pc:sldMkLst>
      </pc:sldChg>
      <pc:sldChg chg="del">
        <pc:chgData name="Chris Droessler" userId="625c3661-9d64-47fa-b83c-4b49393bd161" providerId="ADAL" clId="{E8C08114-DBE0-AB40-A03E-D8C910B4DDF5}" dt="2020-04-09T11:38:08.488" v="188" actId="2696"/>
        <pc:sldMkLst>
          <pc:docMk/>
          <pc:sldMk cId="4258502297" sldId="277"/>
        </pc:sldMkLst>
      </pc:sldChg>
      <pc:sldChg chg="del">
        <pc:chgData name="Chris Droessler" userId="625c3661-9d64-47fa-b83c-4b49393bd161" providerId="ADAL" clId="{E8C08114-DBE0-AB40-A03E-D8C910B4DDF5}" dt="2020-04-09T11:38:08.491" v="189" actId="2696"/>
        <pc:sldMkLst>
          <pc:docMk/>
          <pc:sldMk cId="409224612" sldId="278"/>
        </pc:sldMkLst>
      </pc:sldChg>
      <pc:sldChg chg="ord">
        <pc:chgData name="Chris Droessler" userId="625c3661-9d64-47fa-b83c-4b49393bd161" providerId="ADAL" clId="{E8C08114-DBE0-AB40-A03E-D8C910B4DDF5}" dt="2020-04-09T12:07:02.760" v="367"/>
        <pc:sldMkLst>
          <pc:docMk/>
          <pc:sldMk cId="3877200339" sldId="291"/>
        </pc:sldMkLst>
      </pc:sldChg>
      <pc:sldChg chg="modSp">
        <pc:chgData name="Chris Droessler" userId="625c3661-9d64-47fa-b83c-4b49393bd161" providerId="ADAL" clId="{E8C08114-DBE0-AB40-A03E-D8C910B4DDF5}" dt="2020-04-06T12:16:39.907" v="9" actId="20577"/>
        <pc:sldMkLst>
          <pc:docMk/>
          <pc:sldMk cId="971664512" sldId="534"/>
        </pc:sldMkLst>
        <pc:spChg chg="mod">
          <ac:chgData name="Chris Droessler" userId="625c3661-9d64-47fa-b83c-4b49393bd161" providerId="ADAL" clId="{E8C08114-DBE0-AB40-A03E-D8C910B4DDF5}" dt="2020-04-06T12:16:39.907" v="9" actId="20577"/>
          <ac:spMkLst>
            <pc:docMk/>
            <pc:sldMk cId="971664512" sldId="534"/>
            <ac:spMk id="3" creationId="{00000000-0000-0000-0000-000000000000}"/>
          </ac:spMkLst>
        </pc:spChg>
      </pc:sldChg>
      <pc:sldChg chg="del">
        <pc:chgData name="Chris Droessler" userId="625c3661-9d64-47fa-b83c-4b49393bd161" providerId="ADAL" clId="{E8C08114-DBE0-AB40-A03E-D8C910B4DDF5}" dt="2020-04-06T12:17:16.113" v="14" actId="2696"/>
        <pc:sldMkLst>
          <pc:docMk/>
          <pc:sldMk cId="2418671024" sldId="561"/>
        </pc:sldMkLst>
      </pc:sldChg>
      <pc:sldChg chg="modSp ord">
        <pc:chgData name="Chris Droessler" userId="625c3661-9d64-47fa-b83c-4b49393bd161" providerId="ADAL" clId="{E8C08114-DBE0-AB40-A03E-D8C910B4DDF5}" dt="2020-04-09T12:07:02.760" v="367"/>
        <pc:sldMkLst>
          <pc:docMk/>
          <pc:sldMk cId="3723859722" sldId="572"/>
        </pc:sldMkLst>
        <pc:spChg chg="mod">
          <ac:chgData name="Chris Droessler" userId="625c3661-9d64-47fa-b83c-4b49393bd161" providerId="ADAL" clId="{E8C08114-DBE0-AB40-A03E-D8C910B4DDF5}" dt="2020-04-06T12:18:26.163" v="32" actId="20577"/>
          <ac:spMkLst>
            <pc:docMk/>
            <pc:sldMk cId="3723859722" sldId="572"/>
            <ac:spMk id="2" creationId="{70E7FB36-DF07-B44D-8D38-59F39D617117}"/>
          </ac:spMkLst>
        </pc:spChg>
      </pc:sldChg>
      <pc:sldChg chg="del ord">
        <pc:chgData name="Chris Droessler" userId="625c3661-9d64-47fa-b83c-4b49393bd161" providerId="ADAL" clId="{E8C08114-DBE0-AB40-A03E-D8C910B4DDF5}" dt="2020-04-09T11:39:25.740" v="192" actId="2696"/>
        <pc:sldMkLst>
          <pc:docMk/>
          <pc:sldMk cId="4094777397" sldId="613"/>
        </pc:sldMkLst>
      </pc:sldChg>
      <pc:sldChg chg="modSp">
        <pc:chgData name="Chris Droessler" userId="625c3661-9d64-47fa-b83c-4b49393bd161" providerId="ADAL" clId="{E8C08114-DBE0-AB40-A03E-D8C910B4DDF5}" dt="2020-04-06T13:27:13.093" v="53" actId="20577"/>
        <pc:sldMkLst>
          <pc:docMk/>
          <pc:sldMk cId="3534465971" sldId="658"/>
        </pc:sldMkLst>
        <pc:spChg chg="mod">
          <ac:chgData name="Chris Droessler" userId="625c3661-9d64-47fa-b83c-4b49393bd161" providerId="ADAL" clId="{E8C08114-DBE0-AB40-A03E-D8C910B4DDF5}" dt="2020-04-06T13:27:13.093" v="53" actId="20577"/>
          <ac:spMkLst>
            <pc:docMk/>
            <pc:sldMk cId="3534465971" sldId="658"/>
            <ac:spMk id="4" creationId="{00000000-0000-0000-0000-000000000000}"/>
          </ac:spMkLst>
        </pc:spChg>
      </pc:sldChg>
      <pc:sldChg chg="del">
        <pc:chgData name="Chris Droessler" userId="625c3661-9d64-47fa-b83c-4b49393bd161" providerId="ADAL" clId="{E8C08114-DBE0-AB40-A03E-D8C910B4DDF5}" dt="2020-04-06T12:17:50.910" v="17" actId="2696"/>
        <pc:sldMkLst>
          <pc:docMk/>
          <pc:sldMk cId="2937617006" sldId="705"/>
        </pc:sldMkLst>
      </pc:sldChg>
      <pc:sldChg chg="ord">
        <pc:chgData name="Chris Droessler" userId="625c3661-9d64-47fa-b83c-4b49393bd161" providerId="ADAL" clId="{E8C08114-DBE0-AB40-A03E-D8C910B4DDF5}" dt="2020-04-09T12:08:25.483" v="368"/>
        <pc:sldMkLst>
          <pc:docMk/>
          <pc:sldMk cId="372870561" sldId="706"/>
        </pc:sldMkLst>
      </pc:sldChg>
      <pc:sldChg chg="del">
        <pc:chgData name="Chris Droessler" userId="625c3661-9d64-47fa-b83c-4b49393bd161" providerId="ADAL" clId="{E8C08114-DBE0-AB40-A03E-D8C910B4DDF5}" dt="2020-04-09T11:35:48.739" v="167" actId="2696"/>
        <pc:sldMkLst>
          <pc:docMk/>
          <pc:sldMk cId="1840807853" sldId="709"/>
        </pc:sldMkLst>
      </pc:sldChg>
      <pc:sldChg chg="del">
        <pc:chgData name="Chris Droessler" userId="625c3661-9d64-47fa-b83c-4b49393bd161" providerId="ADAL" clId="{E8C08114-DBE0-AB40-A03E-D8C910B4DDF5}" dt="2020-04-09T11:36:35.662" v="168" actId="2696"/>
        <pc:sldMkLst>
          <pc:docMk/>
          <pc:sldMk cId="1907012793" sldId="712"/>
        </pc:sldMkLst>
      </pc:sldChg>
      <pc:sldChg chg="del">
        <pc:chgData name="Chris Droessler" userId="625c3661-9d64-47fa-b83c-4b49393bd161" providerId="ADAL" clId="{E8C08114-DBE0-AB40-A03E-D8C910B4DDF5}" dt="2020-04-09T11:37:42.110" v="172" actId="2696"/>
        <pc:sldMkLst>
          <pc:docMk/>
          <pc:sldMk cId="720703606" sldId="714"/>
        </pc:sldMkLst>
      </pc:sldChg>
      <pc:sldChg chg="del">
        <pc:chgData name="Chris Droessler" userId="625c3661-9d64-47fa-b83c-4b49393bd161" providerId="ADAL" clId="{E8C08114-DBE0-AB40-A03E-D8C910B4DDF5}" dt="2020-04-09T11:37:42.117" v="173" actId="2696"/>
        <pc:sldMkLst>
          <pc:docMk/>
          <pc:sldMk cId="3664086728" sldId="715"/>
        </pc:sldMkLst>
      </pc:sldChg>
      <pc:sldChg chg="del">
        <pc:chgData name="Chris Droessler" userId="625c3661-9d64-47fa-b83c-4b49393bd161" providerId="ADAL" clId="{E8C08114-DBE0-AB40-A03E-D8C910B4DDF5}" dt="2020-04-09T11:37:42.125" v="174" actId="2696"/>
        <pc:sldMkLst>
          <pc:docMk/>
          <pc:sldMk cId="2781844091" sldId="716"/>
        </pc:sldMkLst>
      </pc:sldChg>
      <pc:sldChg chg="del">
        <pc:chgData name="Chris Droessler" userId="625c3661-9d64-47fa-b83c-4b49393bd161" providerId="ADAL" clId="{E8C08114-DBE0-AB40-A03E-D8C910B4DDF5}" dt="2020-04-09T11:37:51.613" v="176" actId="2696"/>
        <pc:sldMkLst>
          <pc:docMk/>
          <pc:sldMk cId="3659011642" sldId="717"/>
        </pc:sldMkLst>
      </pc:sldChg>
      <pc:sldChg chg="del">
        <pc:chgData name="Chris Droessler" userId="625c3661-9d64-47fa-b83c-4b49393bd161" providerId="ADAL" clId="{E8C08114-DBE0-AB40-A03E-D8C910B4DDF5}" dt="2020-04-06T12:18:14.546" v="26" actId="2696"/>
        <pc:sldMkLst>
          <pc:docMk/>
          <pc:sldMk cId="1251381908" sldId="718"/>
        </pc:sldMkLst>
      </pc:sldChg>
      <pc:sldChg chg="ord">
        <pc:chgData name="Chris Droessler" userId="625c3661-9d64-47fa-b83c-4b49393bd161" providerId="ADAL" clId="{E8C08114-DBE0-AB40-A03E-D8C910B4DDF5}" dt="2020-04-09T12:07:02.760" v="367"/>
        <pc:sldMkLst>
          <pc:docMk/>
          <pc:sldMk cId="2150733867" sldId="719"/>
        </pc:sldMkLst>
      </pc:sldChg>
      <pc:sldChg chg="del">
        <pc:chgData name="Chris Droessler" userId="625c3661-9d64-47fa-b83c-4b49393bd161" providerId="ADAL" clId="{E8C08114-DBE0-AB40-A03E-D8C910B4DDF5}" dt="2020-04-09T11:40:52.509" v="201" actId="2696"/>
        <pc:sldMkLst>
          <pc:docMk/>
          <pc:sldMk cId="3614962491" sldId="720"/>
        </pc:sldMkLst>
      </pc:sldChg>
      <pc:sldChg chg="modSp">
        <pc:chgData name="Chris Droessler" userId="625c3661-9d64-47fa-b83c-4b49393bd161" providerId="ADAL" clId="{E8C08114-DBE0-AB40-A03E-D8C910B4DDF5}" dt="2020-04-09T11:34:34.305" v="166"/>
        <pc:sldMkLst>
          <pc:docMk/>
          <pc:sldMk cId="3139218337" sldId="721"/>
        </pc:sldMkLst>
        <pc:spChg chg="mod">
          <ac:chgData name="Chris Droessler" userId="625c3661-9d64-47fa-b83c-4b49393bd161" providerId="ADAL" clId="{E8C08114-DBE0-AB40-A03E-D8C910B4DDF5}" dt="2020-04-09T11:34:34.305" v="166"/>
          <ac:spMkLst>
            <pc:docMk/>
            <pc:sldMk cId="3139218337" sldId="721"/>
            <ac:spMk id="2" creationId="{9F09F1B7-FDAD-B64D-9F1D-6BD08418E49C}"/>
          </ac:spMkLst>
        </pc:spChg>
      </pc:sldChg>
      <pc:sldChg chg="del">
        <pc:chgData name="Chris Droessler" userId="625c3661-9d64-47fa-b83c-4b49393bd161" providerId="ADAL" clId="{E8C08114-DBE0-AB40-A03E-D8C910B4DDF5}" dt="2020-04-09T11:40:52.078" v="200" actId="2696"/>
        <pc:sldMkLst>
          <pc:docMk/>
          <pc:sldMk cId="718287140" sldId="722"/>
        </pc:sldMkLst>
      </pc:sldChg>
      <pc:sldChg chg="del">
        <pc:chgData name="Chris Droessler" userId="625c3661-9d64-47fa-b83c-4b49393bd161" providerId="ADAL" clId="{E8C08114-DBE0-AB40-A03E-D8C910B4DDF5}" dt="2020-04-09T11:40:51.646" v="199" actId="2696"/>
        <pc:sldMkLst>
          <pc:docMk/>
          <pc:sldMk cId="1740528722" sldId="723"/>
        </pc:sldMkLst>
      </pc:sldChg>
      <pc:sldChg chg="del ord">
        <pc:chgData name="Chris Droessler" userId="625c3661-9d64-47fa-b83c-4b49393bd161" providerId="ADAL" clId="{E8C08114-DBE0-AB40-A03E-D8C910B4DDF5}" dt="2020-04-09T11:40:45.759" v="196" actId="2696"/>
        <pc:sldMkLst>
          <pc:docMk/>
          <pc:sldMk cId="212616842" sldId="744"/>
        </pc:sldMkLst>
      </pc:sldChg>
      <pc:sldChg chg="del ord">
        <pc:chgData name="Chris Droessler" userId="625c3661-9d64-47fa-b83c-4b49393bd161" providerId="ADAL" clId="{E8C08114-DBE0-AB40-A03E-D8C910B4DDF5}" dt="2020-04-09T11:40:22.792" v="195" actId="2696"/>
        <pc:sldMkLst>
          <pc:docMk/>
          <pc:sldMk cId="3010198862" sldId="745"/>
        </pc:sldMkLst>
      </pc:sldChg>
      <pc:sldChg chg="del">
        <pc:chgData name="Chris Droessler" userId="625c3661-9d64-47fa-b83c-4b49393bd161" providerId="ADAL" clId="{E8C08114-DBE0-AB40-A03E-D8C910B4DDF5}" dt="2020-04-06T12:17:17.154" v="15" actId="2696"/>
        <pc:sldMkLst>
          <pc:docMk/>
          <pc:sldMk cId="332046233" sldId="746"/>
        </pc:sldMkLst>
      </pc:sldChg>
      <pc:sldChg chg="del">
        <pc:chgData name="Chris Droessler" userId="625c3661-9d64-47fa-b83c-4b49393bd161" providerId="ADAL" clId="{E8C08114-DBE0-AB40-A03E-D8C910B4DDF5}" dt="2020-04-09T11:40:50.950" v="198" actId="2696"/>
        <pc:sldMkLst>
          <pc:docMk/>
          <pc:sldMk cId="2102995628" sldId="747"/>
        </pc:sldMkLst>
      </pc:sldChg>
      <pc:sldChg chg="del">
        <pc:chgData name="Chris Droessler" userId="625c3661-9d64-47fa-b83c-4b49393bd161" providerId="ADAL" clId="{E8C08114-DBE0-AB40-A03E-D8C910B4DDF5}" dt="2020-04-09T11:40:47.702" v="197" actId="2696"/>
        <pc:sldMkLst>
          <pc:docMk/>
          <pc:sldMk cId="1093857829" sldId="748"/>
        </pc:sldMkLst>
      </pc:sldChg>
      <pc:sldChg chg="del ord">
        <pc:chgData name="Chris Droessler" userId="625c3661-9d64-47fa-b83c-4b49393bd161" providerId="ADAL" clId="{E8C08114-DBE0-AB40-A03E-D8C910B4DDF5}" dt="2020-04-09T11:39:06.125" v="190" actId="2696"/>
        <pc:sldMkLst>
          <pc:docMk/>
          <pc:sldMk cId="250761551" sldId="749"/>
        </pc:sldMkLst>
      </pc:sldChg>
      <pc:sldChg chg="del ord">
        <pc:chgData name="Chris Droessler" userId="625c3661-9d64-47fa-b83c-4b49393bd161" providerId="ADAL" clId="{E8C08114-DBE0-AB40-A03E-D8C910B4DDF5}" dt="2020-04-09T11:39:14.732" v="191" actId="2696"/>
        <pc:sldMkLst>
          <pc:docMk/>
          <pc:sldMk cId="2635008677" sldId="750"/>
        </pc:sldMkLst>
      </pc:sldChg>
      <pc:sldChg chg="del ord">
        <pc:chgData name="Chris Droessler" userId="625c3661-9d64-47fa-b83c-4b49393bd161" providerId="ADAL" clId="{E8C08114-DBE0-AB40-A03E-D8C910B4DDF5}" dt="2020-04-09T11:39:35.443" v="193" actId="2696"/>
        <pc:sldMkLst>
          <pc:docMk/>
          <pc:sldMk cId="575024193" sldId="751"/>
        </pc:sldMkLst>
      </pc:sldChg>
      <pc:sldChg chg="del ord">
        <pc:chgData name="Chris Droessler" userId="625c3661-9d64-47fa-b83c-4b49393bd161" providerId="ADAL" clId="{E8C08114-DBE0-AB40-A03E-D8C910B4DDF5}" dt="2020-04-09T11:39:46.882" v="194" actId="2696"/>
        <pc:sldMkLst>
          <pc:docMk/>
          <pc:sldMk cId="434070127" sldId="755"/>
        </pc:sldMkLst>
      </pc:sldChg>
      <pc:sldChg chg="modSp add ord">
        <pc:chgData name="Chris Droessler" userId="625c3661-9d64-47fa-b83c-4b49393bd161" providerId="ADAL" clId="{E8C08114-DBE0-AB40-A03E-D8C910B4DDF5}" dt="2020-04-09T12:18:09.530" v="474"/>
        <pc:sldMkLst>
          <pc:docMk/>
          <pc:sldMk cId="1675513861" sldId="756"/>
        </pc:sldMkLst>
        <pc:spChg chg="mod">
          <ac:chgData name="Chris Droessler" userId="625c3661-9d64-47fa-b83c-4b49393bd161" providerId="ADAL" clId="{E8C08114-DBE0-AB40-A03E-D8C910B4DDF5}" dt="2020-04-09T12:01:46.408" v="363" actId="20577"/>
          <ac:spMkLst>
            <pc:docMk/>
            <pc:sldMk cId="1675513861" sldId="756"/>
            <ac:spMk id="2" creationId="{2D60B45B-6484-D94F-A3B8-306BC92469C9}"/>
          </ac:spMkLst>
        </pc:spChg>
        <pc:spChg chg="mod">
          <ac:chgData name="Chris Droessler" userId="625c3661-9d64-47fa-b83c-4b49393bd161" providerId="ADAL" clId="{E8C08114-DBE0-AB40-A03E-D8C910B4DDF5}" dt="2020-04-09T11:56:12.569" v="217" actId="20577"/>
          <ac:spMkLst>
            <pc:docMk/>
            <pc:sldMk cId="1675513861" sldId="756"/>
            <ac:spMk id="3" creationId="{A86EA016-0A71-874A-B51D-0947BDDD53FC}"/>
          </ac:spMkLst>
        </pc:spChg>
      </pc:sldChg>
      <pc:sldChg chg="modSp add">
        <pc:chgData name="Chris Droessler" userId="625c3661-9d64-47fa-b83c-4b49393bd161" providerId="ADAL" clId="{E8C08114-DBE0-AB40-A03E-D8C910B4DDF5}" dt="2020-04-06T13:28:02.476" v="67" actId="20577"/>
        <pc:sldMkLst>
          <pc:docMk/>
          <pc:sldMk cId="244942821" sldId="757"/>
        </pc:sldMkLst>
        <pc:spChg chg="mod">
          <ac:chgData name="Chris Droessler" userId="625c3661-9d64-47fa-b83c-4b49393bd161" providerId="ADAL" clId="{E8C08114-DBE0-AB40-A03E-D8C910B4DDF5}" dt="2020-04-06T13:28:02.476" v="67" actId="20577"/>
          <ac:spMkLst>
            <pc:docMk/>
            <pc:sldMk cId="244942821" sldId="757"/>
            <ac:spMk id="4" creationId="{00000000-0000-0000-0000-000000000000}"/>
          </ac:spMkLst>
        </pc:spChg>
      </pc:sldChg>
      <pc:sldChg chg="modSp add del">
        <pc:chgData name="Chris Droessler" userId="625c3661-9d64-47fa-b83c-4b49393bd161" providerId="ADAL" clId="{E8C08114-DBE0-AB40-A03E-D8C910B4DDF5}" dt="2020-04-09T12:18:12.625" v="476" actId="2696"/>
        <pc:sldMkLst>
          <pc:docMk/>
          <pc:sldMk cId="2975998932" sldId="758"/>
        </pc:sldMkLst>
        <pc:spChg chg="mod">
          <ac:chgData name="Chris Droessler" userId="625c3661-9d64-47fa-b83c-4b49393bd161" providerId="ADAL" clId="{E8C08114-DBE0-AB40-A03E-D8C910B4DDF5}" dt="2020-04-09T11:58:48.713" v="310" actId="20577"/>
          <ac:spMkLst>
            <pc:docMk/>
            <pc:sldMk cId="2975998932" sldId="758"/>
            <ac:spMk id="3" creationId="{A86EA016-0A71-874A-B51D-0947BDDD53FC}"/>
          </ac:spMkLst>
        </pc:spChg>
      </pc:sldChg>
      <pc:sldChg chg="add del">
        <pc:chgData name="Chris Droessler" userId="625c3661-9d64-47fa-b83c-4b49393bd161" providerId="ADAL" clId="{E8C08114-DBE0-AB40-A03E-D8C910B4DDF5}" dt="2020-04-09T11:37:30.738" v="169" actId="2696"/>
        <pc:sldMkLst>
          <pc:docMk/>
          <pc:sldMk cId="603175861" sldId="759"/>
        </pc:sldMkLst>
      </pc:sldChg>
      <pc:sldChg chg="addSp delSp modSp add modTransition">
        <pc:chgData name="Chris Droessler" userId="625c3661-9d64-47fa-b83c-4b49393bd161" providerId="ADAL" clId="{E8C08114-DBE0-AB40-A03E-D8C910B4DDF5}" dt="2020-04-09T11:18:12.076" v="83"/>
        <pc:sldMkLst>
          <pc:docMk/>
          <pc:sldMk cId="1060927153" sldId="760"/>
        </pc:sldMkLst>
        <pc:spChg chg="mod">
          <ac:chgData name="Chris Droessler" userId="625c3661-9d64-47fa-b83c-4b49393bd161" providerId="ADAL" clId="{E8C08114-DBE0-AB40-A03E-D8C910B4DDF5}" dt="2020-04-09T11:18:04.787" v="76" actId="20577"/>
          <ac:spMkLst>
            <pc:docMk/>
            <pc:sldMk cId="1060927153" sldId="760"/>
            <ac:spMk id="2" creationId="{F05C3C42-C211-4596-9AFF-44B3B6C6AA51}"/>
          </ac:spMkLst>
        </pc:spChg>
        <pc:spChg chg="add del mod">
          <ac:chgData name="Chris Droessler" userId="625c3661-9d64-47fa-b83c-4b49393bd161" providerId="ADAL" clId="{E8C08114-DBE0-AB40-A03E-D8C910B4DDF5}" dt="2020-04-09T11:18:10.676" v="77"/>
          <ac:spMkLst>
            <pc:docMk/>
            <pc:sldMk cId="1060927153" sldId="760"/>
            <ac:spMk id="4" creationId="{D30031FC-8DCC-8D41-BA4A-DB0F23356D58}"/>
          </ac:spMkLst>
        </pc:spChg>
        <pc:spChg chg="add del mod">
          <ac:chgData name="Chris Droessler" userId="625c3661-9d64-47fa-b83c-4b49393bd161" providerId="ADAL" clId="{E8C08114-DBE0-AB40-A03E-D8C910B4DDF5}" dt="2020-04-09T11:18:10.676" v="77"/>
          <ac:spMkLst>
            <pc:docMk/>
            <pc:sldMk cId="1060927153" sldId="760"/>
            <ac:spMk id="5" creationId="{714F77E2-D107-7C44-8135-BA148D576032}"/>
          </ac:spMkLst>
        </pc:spChg>
        <pc:spChg chg="add del mod">
          <ac:chgData name="Chris Droessler" userId="625c3661-9d64-47fa-b83c-4b49393bd161" providerId="ADAL" clId="{E8C08114-DBE0-AB40-A03E-D8C910B4DDF5}" dt="2020-04-09T11:18:11.284" v="79"/>
          <ac:spMkLst>
            <pc:docMk/>
            <pc:sldMk cId="1060927153" sldId="760"/>
            <ac:spMk id="6" creationId="{55E0410F-6407-3945-9C91-4AB9B484C8C4}"/>
          </ac:spMkLst>
        </pc:spChg>
        <pc:spChg chg="add del mod">
          <ac:chgData name="Chris Droessler" userId="625c3661-9d64-47fa-b83c-4b49393bd161" providerId="ADAL" clId="{E8C08114-DBE0-AB40-A03E-D8C910B4DDF5}" dt="2020-04-09T11:18:11.284" v="79"/>
          <ac:spMkLst>
            <pc:docMk/>
            <pc:sldMk cId="1060927153" sldId="760"/>
            <ac:spMk id="7" creationId="{0A2FD10F-6448-F84E-A3F7-5A6D44F7AC7C}"/>
          </ac:spMkLst>
        </pc:spChg>
        <pc:spChg chg="add del mod">
          <ac:chgData name="Chris Droessler" userId="625c3661-9d64-47fa-b83c-4b49393bd161" providerId="ADAL" clId="{E8C08114-DBE0-AB40-A03E-D8C910B4DDF5}" dt="2020-04-09T11:18:11.500" v="80"/>
          <ac:spMkLst>
            <pc:docMk/>
            <pc:sldMk cId="1060927153" sldId="760"/>
            <ac:spMk id="8" creationId="{BAE10CCD-253D-214A-9FB6-731B9F639EAF}"/>
          </ac:spMkLst>
        </pc:spChg>
        <pc:spChg chg="add del mod">
          <ac:chgData name="Chris Droessler" userId="625c3661-9d64-47fa-b83c-4b49393bd161" providerId="ADAL" clId="{E8C08114-DBE0-AB40-A03E-D8C910B4DDF5}" dt="2020-04-09T11:18:11.500" v="80"/>
          <ac:spMkLst>
            <pc:docMk/>
            <pc:sldMk cId="1060927153" sldId="760"/>
            <ac:spMk id="9" creationId="{1EC6B1E1-8E7B-8A47-ACBA-4703A863EE80}"/>
          </ac:spMkLst>
        </pc:spChg>
        <pc:spChg chg="add del mod">
          <ac:chgData name="Chris Droessler" userId="625c3661-9d64-47fa-b83c-4b49393bd161" providerId="ADAL" clId="{E8C08114-DBE0-AB40-A03E-D8C910B4DDF5}" dt="2020-04-09T11:18:11.692" v="81"/>
          <ac:spMkLst>
            <pc:docMk/>
            <pc:sldMk cId="1060927153" sldId="760"/>
            <ac:spMk id="10" creationId="{EB6205A1-420C-4B4B-A573-820322471523}"/>
          </ac:spMkLst>
        </pc:spChg>
        <pc:spChg chg="add del mod">
          <ac:chgData name="Chris Droessler" userId="625c3661-9d64-47fa-b83c-4b49393bd161" providerId="ADAL" clId="{E8C08114-DBE0-AB40-A03E-D8C910B4DDF5}" dt="2020-04-09T11:18:11.692" v="81"/>
          <ac:spMkLst>
            <pc:docMk/>
            <pc:sldMk cId="1060927153" sldId="760"/>
            <ac:spMk id="11" creationId="{89F46AA3-C100-6940-B8F3-6DEAA47C6252}"/>
          </ac:spMkLst>
        </pc:spChg>
        <pc:spChg chg="add del mod">
          <ac:chgData name="Chris Droessler" userId="625c3661-9d64-47fa-b83c-4b49393bd161" providerId="ADAL" clId="{E8C08114-DBE0-AB40-A03E-D8C910B4DDF5}" dt="2020-04-09T11:18:11.935" v="82"/>
          <ac:spMkLst>
            <pc:docMk/>
            <pc:sldMk cId="1060927153" sldId="760"/>
            <ac:spMk id="12" creationId="{6566FEF3-9E55-F946-B8C0-7418D0A39C2E}"/>
          </ac:spMkLst>
        </pc:spChg>
        <pc:spChg chg="add del mod">
          <ac:chgData name="Chris Droessler" userId="625c3661-9d64-47fa-b83c-4b49393bd161" providerId="ADAL" clId="{E8C08114-DBE0-AB40-A03E-D8C910B4DDF5}" dt="2020-04-09T11:18:11.935" v="82"/>
          <ac:spMkLst>
            <pc:docMk/>
            <pc:sldMk cId="1060927153" sldId="760"/>
            <ac:spMk id="13" creationId="{9CCDA30F-7F6F-9F47-96B5-335BA7C7F697}"/>
          </ac:spMkLst>
        </pc:spChg>
        <pc:spChg chg="add del mod">
          <ac:chgData name="Chris Droessler" userId="625c3661-9d64-47fa-b83c-4b49393bd161" providerId="ADAL" clId="{E8C08114-DBE0-AB40-A03E-D8C910B4DDF5}" dt="2020-04-09T11:18:12.076" v="83"/>
          <ac:spMkLst>
            <pc:docMk/>
            <pc:sldMk cId="1060927153" sldId="760"/>
            <ac:spMk id="14" creationId="{485BCA5D-0A0E-E642-BDB8-43D5C365839F}"/>
          </ac:spMkLst>
        </pc:spChg>
        <pc:spChg chg="add del mod">
          <ac:chgData name="Chris Droessler" userId="625c3661-9d64-47fa-b83c-4b49393bd161" providerId="ADAL" clId="{E8C08114-DBE0-AB40-A03E-D8C910B4DDF5}" dt="2020-04-09T11:18:12.076" v="83"/>
          <ac:spMkLst>
            <pc:docMk/>
            <pc:sldMk cId="1060927153" sldId="760"/>
            <ac:spMk id="15" creationId="{F69CCE28-D873-9247-B433-CC475DEDA6C4}"/>
          </ac:spMkLst>
        </pc:spChg>
      </pc:sldChg>
      <pc:sldChg chg="addSp delSp modSp add modTransition">
        <pc:chgData name="Chris Droessler" userId="625c3661-9d64-47fa-b83c-4b49393bd161" providerId="ADAL" clId="{E8C08114-DBE0-AB40-A03E-D8C910B4DDF5}" dt="2020-04-09T11:18:42.517" v="90" actId="20577"/>
        <pc:sldMkLst>
          <pc:docMk/>
          <pc:sldMk cId="751751510" sldId="761"/>
        </pc:sldMkLst>
        <pc:spChg chg="mod">
          <ac:chgData name="Chris Droessler" userId="625c3661-9d64-47fa-b83c-4b49393bd161" providerId="ADAL" clId="{E8C08114-DBE0-AB40-A03E-D8C910B4DDF5}" dt="2020-04-09T11:18:42.517" v="90" actId="20577"/>
          <ac:spMkLst>
            <pc:docMk/>
            <pc:sldMk cId="751751510" sldId="761"/>
            <ac:spMk id="3" creationId="{DEE7BACF-8DDA-49AD-8F7F-6D148AEB59BA}"/>
          </ac:spMkLst>
        </pc:spChg>
        <pc:spChg chg="add del mod">
          <ac:chgData name="Chris Droessler" userId="625c3661-9d64-47fa-b83c-4b49393bd161" providerId="ADAL" clId="{E8C08114-DBE0-AB40-A03E-D8C910B4DDF5}" dt="2020-04-09T11:18:29.099" v="85"/>
          <ac:spMkLst>
            <pc:docMk/>
            <pc:sldMk cId="751751510" sldId="761"/>
            <ac:spMk id="4" creationId="{ED2B61AC-964E-914B-B459-258FB57D692B}"/>
          </ac:spMkLst>
        </pc:spChg>
        <pc:spChg chg="add del mod">
          <ac:chgData name="Chris Droessler" userId="625c3661-9d64-47fa-b83c-4b49393bd161" providerId="ADAL" clId="{E8C08114-DBE0-AB40-A03E-D8C910B4DDF5}" dt="2020-04-09T11:18:29.099" v="85"/>
          <ac:spMkLst>
            <pc:docMk/>
            <pc:sldMk cId="751751510" sldId="761"/>
            <ac:spMk id="5" creationId="{5F80BEEE-9435-EE4B-BEFB-AFE1A41E12D1}"/>
          </ac:spMkLst>
        </pc:spChg>
        <pc:spChg chg="add del mod">
          <ac:chgData name="Chris Droessler" userId="625c3661-9d64-47fa-b83c-4b49393bd161" providerId="ADAL" clId="{E8C08114-DBE0-AB40-A03E-D8C910B4DDF5}" dt="2020-04-09T11:18:29.755" v="86"/>
          <ac:spMkLst>
            <pc:docMk/>
            <pc:sldMk cId="751751510" sldId="761"/>
            <ac:spMk id="6" creationId="{543DE60D-A3C3-6C4E-B9A1-838B4114009A}"/>
          </ac:spMkLst>
        </pc:spChg>
        <pc:spChg chg="add del mod">
          <ac:chgData name="Chris Droessler" userId="625c3661-9d64-47fa-b83c-4b49393bd161" providerId="ADAL" clId="{E8C08114-DBE0-AB40-A03E-D8C910B4DDF5}" dt="2020-04-09T11:18:29.755" v="86"/>
          <ac:spMkLst>
            <pc:docMk/>
            <pc:sldMk cId="751751510" sldId="761"/>
            <ac:spMk id="7" creationId="{5BC60D2F-1B5E-2543-AAF6-68702910E4B6}"/>
          </ac:spMkLst>
        </pc:spChg>
        <pc:spChg chg="add del mod">
          <ac:chgData name="Chris Droessler" userId="625c3661-9d64-47fa-b83c-4b49393bd161" providerId="ADAL" clId="{E8C08114-DBE0-AB40-A03E-D8C910B4DDF5}" dt="2020-04-09T11:18:29.955" v="87"/>
          <ac:spMkLst>
            <pc:docMk/>
            <pc:sldMk cId="751751510" sldId="761"/>
            <ac:spMk id="8" creationId="{4092687B-3EFF-3B48-9FEB-D323C1DBFE73}"/>
          </ac:spMkLst>
        </pc:spChg>
        <pc:spChg chg="add del mod">
          <ac:chgData name="Chris Droessler" userId="625c3661-9d64-47fa-b83c-4b49393bd161" providerId="ADAL" clId="{E8C08114-DBE0-AB40-A03E-D8C910B4DDF5}" dt="2020-04-09T11:18:29.955" v="87"/>
          <ac:spMkLst>
            <pc:docMk/>
            <pc:sldMk cId="751751510" sldId="761"/>
            <ac:spMk id="9" creationId="{ABFD8550-97A2-1A4E-B4F6-904D42D11BB5}"/>
          </ac:spMkLst>
        </pc:spChg>
        <pc:spChg chg="add del mod">
          <ac:chgData name="Chris Droessler" userId="625c3661-9d64-47fa-b83c-4b49393bd161" providerId="ADAL" clId="{E8C08114-DBE0-AB40-A03E-D8C910B4DDF5}" dt="2020-04-09T11:18:30.179" v="88"/>
          <ac:spMkLst>
            <pc:docMk/>
            <pc:sldMk cId="751751510" sldId="761"/>
            <ac:spMk id="10" creationId="{A15A8EBE-2AEB-2D46-8269-18C7EABE96D0}"/>
          </ac:spMkLst>
        </pc:spChg>
        <pc:spChg chg="add del mod">
          <ac:chgData name="Chris Droessler" userId="625c3661-9d64-47fa-b83c-4b49393bd161" providerId="ADAL" clId="{E8C08114-DBE0-AB40-A03E-D8C910B4DDF5}" dt="2020-04-09T11:18:30.179" v="88"/>
          <ac:spMkLst>
            <pc:docMk/>
            <pc:sldMk cId="751751510" sldId="761"/>
            <ac:spMk id="11" creationId="{CBFC1207-303F-2D4F-A244-30BBB8DC26A2}"/>
          </ac:spMkLst>
        </pc:spChg>
        <pc:spChg chg="add del mod">
          <ac:chgData name="Chris Droessler" userId="625c3661-9d64-47fa-b83c-4b49393bd161" providerId="ADAL" clId="{E8C08114-DBE0-AB40-A03E-D8C910B4DDF5}" dt="2020-04-09T11:18:30.446" v="89"/>
          <ac:spMkLst>
            <pc:docMk/>
            <pc:sldMk cId="751751510" sldId="761"/>
            <ac:spMk id="12" creationId="{D2221B75-447F-B044-8192-DB5618B78B9E}"/>
          </ac:spMkLst>
        </pc:spChg>
        <pc:spChg chg="add del mod">
          <ac:chgData name="Chris Droessler" userId="625c3661-9d64-47fa-b83c-4b49393bd161" providerId="ADAL" clId="{E8C08114-DBE0-AB40-A03E-D8C910B4DDF5}" dt="2020-04-09T11:18:30.446" v="89"/>
          <ac:spMkLst>
            <pc:docMk/>
            <pc:sldMk cId="751751510" sldId="761"/>
            <ac:spMk id="13" creationId="{51BF9117-0B5F-0643-AEBE-8964D51CE8CD}"/>
          </ac:spMkLst>
        </pc:spChg>
      </pc:sldChg>
      <pc:sldChg chg="modSp add modTransition">
        <pc:chgData name="Chris Droessler" userId="625c3661-9d64-47fa-b83c-4b49393bd161" providerId="ADAL" clId="{E8C08114-DBE0-AB40-A03E-D8C910B4DDF5}" dt="2020-04-09T11:18:10.767" v="78" actId="27636"/>
        <pc:sldMkLst>
          <pc:docMk/>
          <pc:sldMk cId="3377696744" sldId="762"/>
        </pc:sldMkLst>
        <pc:spChg chg="mod">
          <ac:chgData name="Chris Droessler" userId="625c3661-9d64-47fa-b83c-4b49393bd161" providerId="ADAL" clId="{E8C08114-DBE0-AB40-A03E-D8C910B4DDF5}" dt="2020-04-09T11:18:10.767" v="78" actId="27636"/>
          <ac:spMkLst>
            <pc:docMk/>
            <pc:sldMk cId="3377696744" sldId="762"/>
            <ac:spMk id="3" creationId="{B66DBEDF-1146-42CD-AC27-47A9D8FBC334}"/>
          </ac:spMkLst>
        </pc:spChg>
      </pc:sldChg>
      <pc:sldChg chg="modSp add del modTransition">
        <pc:chgData name="Chris Droessler" userId="625c3661-9d64-47fa-b83c-4b49393bd161" providerId="ADAL" clId="{E8C08114-DBE0-AB40-A03E-D8C910B4DDF5}" dt="2020-04-09T12:18:45.112" v="477" actId="2696"/>
        <pc:sldMkLst>
          <pc:docMk/>
          <pc:sldMk cId="3910787044" sldId="763"/>
        </pc:sldMkLst>
        <pc:spChg chg="mod">
          <ac:chgData name="Chris Droessler" userId="625c3661-9d64-47fa-b83c-4b49393bd161" providerId="ADAL" clId="{E8C08114-DBE0-AB40-A03E-D8C910B4DDF5}" dt="2020-04-09T11:22:30.789" v="101" actId="20577"/>
          <ac:spMkLst>
            <pc:docMk/>
            <pc:sldMk cId="3910787044" sldId="763"/>
            <ac:spMk id="3" creationId="{85B0E971-33D6-4669-8463-8E63AC1F8D2B}"/>
          </ac:spMkLst>
        </pc:spChg>
      </pc:sldChg>
      <pc:sldChg chg="add del">
        <pc:chgData name="Chris Droessler" userId="625c3661-9d64-47fa-b83c-4b49393bd161" providerId="ADAL" clId="{E8C08114-DBE0-AB40-A03E-D8C910B4DDF5}" dt="2020-04-09T12:18:11.586" v="475" actId="2696"/>
        <pc:sldMkLst>
          <pc:docMk/>
          <pc:sldMk cId="3071235997" sldId="764"/>
        </pc:sldMkLst>
      </pc:sldChg>
      <pc:sldChg chg="add ord">
        <pc:chgData name="Chris Droessler" userId="625c3661-9d64-47fa-b83c-4b49393bd161" providerId="ADAL" clId="{E8C08114-DBE0-AB40-A03E-D8C910B4DDF5}" dt="2020-04-09T12:07:02.760" v="367"/>
        <pc:sldMkLst>
          <pc:docMk/>
          <pc:sldMk cId="1735002894" sldId="765"/>
        </pc:sldMkLst>
      </pc:sldChg>
      <pc:sldChg chg="addSp delSp modSp add ord">
        <pc:chgData name="Chris Droessler" userId="625c3661-9d64-47fa-b83c-4b49393bd161" providerId="ADAL" clId="{E8C08114-DBE0-AB40-A03E-D8C910B4DDF5}" dt="2020-04-09T12:18:56.359" v="478"/>
        <pc:sldMkLst>
          <pc:docMk/>
          <pc:sldMk cId="4085112264" sldId="766"/>
        </pc:sldMkLst>
        <pc:spChg chg="del">
          <ac:chgData name="Chris Droessler" userId="625c3661-9d64-47fa-b83c-4b49393bd161" providerId="ADAL" clId="{E8C08114-DBE0-AB40-A03E-D8C910B4DDF5}" dt="2020-04-09T12:11:01.367" v="371" actId="478"/>
          <ac:spMkLst>
            <pc:docMk/>
            <pc:sldMk cId="4085112264" sldId="766"/>
            <ac:spMk id="2" creationId="{2D60B45B-6484-D94F-A3B8-306BC92469C9}"/>
          </ac:spMkLst>
        </pc:spChg>
        <pc:spChg chg="mod">
          <ac:chgData name="Chris Droessler" userId="625c3661-9d64-47fa-b83c-4b49393bd161" providerId="ADAL" clId="{E8C08114-DBE0-AB40-A03E-D8C910B4DDF5}" dt="2020-04-09T12:11:31.679" v="396" actId="20577"/>
          <ac:spMkLst>
            <pc:docMk/>
            <pc:sldMk cId="4085112264" sldId="766"/>
            <ac:spMk id="3" creationId="{A86EA016-0A71-874A-B51D-0947BDDD53FC}"/>
          </ac:spMkLst>
        </pc:spChg>
        <pc:spChg chg="add mod">
          <ac:chgData name="Chris Droessler" userId="625c3661-9d64-47fa-b83c-4b49393bd161" providerId="ADAL" clId="{E8C08114-DBE0-AB40-A03E-D8C910B4DDF5}" dt="2020-04-09T12:16:54.500" v="465" actId="1036"/>
          <ac:spMkLst>
            <pc:docMk/>
            <pc:sldMk cId="4085112264" sldId="766"/>
            <ac:spMk id="6" creationId="{51E31ADF-E809-824F-B542-DD64F78DCC2A}"/>
          </ac:spMkLst>
        </pc:spChg>
        <pc:spChg chg="add mod">
          <ac:chgData name="Chris Droessler" userId="625c3661-9d64-47fa-b83c-4b49393bd161" providerId="ADAL" clId="{E8C08114-DBE0-AB40-A03E-D8C910B4DDF5}" dt="2020-04-09T12:16:52.338" v="464" actId="1036"/>
          <ac:spMkLst>
            <pc:docMk/>
            <pc:sldMk cId="4085112264" sldId="766"/>
            <ac:spMk id="7" creationId="{12CCEF4B-8DE6-1C47-838B-A7E1B0CEDD86}"/>
          </ac:spMkLst>
        </pc:spChg>
        <pc:spChg chg="add mod">
          <ac:chgData name="Chris Droessler" userId="625c3661-9d64-47fa-b83c-4b49393bd161" providerId="ADAL" clId="{E8C08114-DBE0-AB40-A03E-D8C910B4DDF5}" dt="2020-04-09T12:16:58.098" v="473" actId="1036"/>
          <ac:spMkLst>
            <pc:docMk/>
            <pc:sldMk cId="4085112264" sldId="766"/>
            <ac:spMk id="8" creationId="{7D9C35B6-1D55-E947-AF20-FE4579CD6711}"/>
          </ac:spMkLst>
        </pc:spChg>
        <pc:picChg chg="add mod">
          <ac:chgData name="Chris Droessler" userId="625c3661-9d64-47fa-b83c-4b49393bd161" providerId="ADAL" clId="{E8C08114-DBE0-AB40-A03E-D8C910B4DDF5}" dt="2020-04-09T12:16:14.422" v="429" actId="14100"/>
          <ac:picMkLst>
            <pc:docMk/>
            <pc:sldMk cId="4085112264" sldId="766"/>
            <ac:picMk id="5" creationId="{B4E34C12-7C47-9D4B-A28E-7AC4C0CB67F5}"/>
          </ac:picMkLst>
        </pc:picChg>
      </pc:sldChg>
    </pc:docChg>
  </pc:docChgLst>
  <pc:docChgLst>
    <pc:chgData name="Chris Droessler" userId="625c3661-9d64-47fa-b83c-4b49393bd161" providerId="ADAL" clId="{730E5ED1-6EA5-5844-B02E-7B01B67DA671}"/>
    <pc:docChg chg="modSld">
      <pc:chgData name="Chris Droessler" userId="625c3661-9d64-47fa-b83c-4b49393bd161" providerId="ADAL" clId="{730E5ED1-6EA5-5844-B02E-7B01B67DA671}" dt="2020-01-14T13:01:36.643" v="4" actId="20577"/>
      <pc:docMkLst>
        <pc:docMk/>
      </pc:docMkLst>
      <pc:sldChg chg="modSp">
        <pc:chgData name="Chris Droessler" userId="625c3661-9d64-47fa-b83c-4b49393bd161" providerId="ADAL" clId="{730E5ED1-6EA5-5844-B02E-7B01B67DA671}" dt="2020-01-14T13:01:24.294" v="1" actId="12"/>
        <pc:sldMkLst>
          <pc:docMk/>
          <pc:sldMk cId="467587892" sldId="259"/>
        </pc:sldMkLst>
        <pc:spChg chg="mod">
          <ac:chgData name="Chris Droessler" userId="625c3661-9d64-47fa-b83c-4b49393bd161" providerId="ADAL" clId="{730E5ED1-6EA5-5844-B02E-7B01B67DA671}" dt="2020-01-14T13:01:24.294" v="1" actId="12"/>
          <ac:spMkLst>
            <pc:docMk/>
            <pc:sldMk cId="467587892" sldId="259"/>
            <ac:spMk id="158" creationId="{00000000-0000-0000-0000-000000000000}"/>
          </ac:spMkLst>
        </pc:spChg>
      </pc:sldChg>
      <pc:sldChg chg="modSp">
        <pc:chgData name="Chris Droessler" userId="625c3661-9d64-47fa-b83c-4b49393bd161" providerId="ADAL" clId="{730E5ED1-6EA5-5844-B02E-7B01B67DA671}" dt="2020-01-14T13:01:36.643" v="4" actId="20577"/>
        <pc:sldMkLst>
          <pc:docMk/>
          <pc:sldMk cId="4253841091" sldId="708"/>
        </pc:sldMkLst>
        <pc:spChg chg="mod">
          <ac:chgData name="Chris Droessler" userId="625c3661-9d64-47fa-b83c-4b49393bd161" providerId="ADAL" clId="{730E5ED1-6EA5-5844-B02E-7B01B67DA671}" dt="2020-01-14T13:01:36.643" v="4" actId="20577"/>
          <ac:spMkLst>
            <pc:docMk/>
            <pc:sldMk cId="4253841091" sldId="708"/>
            <ac:spMk id="158" creationId="{00000000-0000-0000-0000-000000000000}"/>
          </ac:spMkLst>
        </pc:spChg>
      </pc:sldChg>
    </pc:docChg>
  </pc:docChgLst>
  <pc:docChgLst>
    <pc:chgData name="Chris Droessler" userId="625c3661-9d64-47fa-b83c-4b49393bd161" providerId="ADAL" clId="{2FB715A2-91B6-224A-939E-53A3D76590B7}"/>
    <pc:docChg chg="undo custSel addSld modSld">
      <pc:chgData name="Chris Droessler" userId="625c3661-9d64-47fa-b83c-4b49393bd161" providerId="ADAL" clId="{2FB715A2-91B6-224A-939E-53A3D76590B7}" dt="2020-01-13T17:27:56.241" v="28" actId="403"/>
      <pc:docMkLst>
        <pc:docMk/>
      </pc:docMkLst>
      <pc:sldChg chg="modSp add">
        <pc:chgData name="Chris Droessler" userId="625c3661-9d64-47fa-b83c-4b49393bd161" providerId="ADAL" clId="{2FB715A2-91B6-224A-939E-53A3D76590B7}" dt="2020-01-13T17:27:56.241" v="28" actId="403"/>
        <pc:sldMkLst>
          <pc:docMk/>
          <pc:sldMk cId="2484892678" sldId="709"/>
        </pc:sldMkLst>
        <pc:spChg chg="mod">
          <ac:chgData name="Chris Droessler" userId="625c3661-9d64-47fa-b83c-4b49393bd161" providerId="ADAL" clId="{2FB715A2-91B6-224A-939E-53A3D76590B7}" dt="2020-01-13T17:24:20.035" v="6" actId="20577"/>
          <ac:spMkLst>
            <pc:docMk/>
            <pc:sldMk cId="2484892678" sldId="709"/>
            <ac:spMk id="2" creationId="{00000000-0000-0000-0000-000000000000}"/>
          </ac:spMkLst>
        </pc:spChg>
        <pc:spChg chg="mod">
          <ac:chgData name="Chris Droessler" userId="625c3661-9d64-47fa-b83c-4b49393bd161" providerId="ADAL" clId="{2FB715A2-91B6-224A-939E-53A3D76590B7}" dt="2020-01-13T17:27:56.241" v="28" actId="403"/>
          <ac:spMkLst>
            <pc:docMk/>
            <pc:sldMk cId="2484892678" sldId="709"/>
            <ac:spMk id="3" creationId="{00000000-0000-0000-0000-000000000000}"/>
          </ac:spMkLst>
        </pc:spChg>
        <pc:spChg chg="mod">
          <ac:chgData name="Chris Droessler" userId="625c3661-9d64-47fa-b83c-4b49393bd161" providerId="ADAL" clId="{2FB715A2-91B6-224A-939E-53A3D76590B7}" dt="2020-01-13T17:27:22.719" v="27" actId="1076"/>
          <ac:spMkLst>
            <pc:docMk/>
            <pc:sldMk cId="2484892678" sldId="709"/>
            <ac:spMk id="8" creationId="{E0C6E870-5B2B-4F44-A384-852B956C10A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E9B6F52-CC10-4425-9195-EDF28B435798}" type="datetimeFigureOut">
              <a:rPr lang="en-US" smtClean="0"/>
              <a:t>4/14/20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A111C28-737F-4457-9FE5-6826B7F3293B}" type="slidenum">
              <a:rPr lang="en-US" smtClean="0"/>
              <a:t>‹#›</a:t>
            </a:fld>
            <a:endParaRPr lang="en-US"/>
          </a:p>
        </p:txBody>
      </p:sp>
    </p:spTree>
    <p:extLst>
      <p:ext uri="{BB962C8B-B14F-4D97-AF65-F5344CB8AC3E}">
        <p14:creationId xmlns:p14="http://schemas.microsoft.com/office/powerpoint/2010/main" val="28344465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02D3CF6-D097-446F-BA20-84B1F837E572}" type="datetimeFigureOut">
              <a:rPr lang="en-US" smtClean="0"/>
              <a:t>4/14/20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D52D8DC-3CCA-4826-966D-69131461ECBB}" type="slidenum">
              <a:rPr lang="en-US" smtClean="0"/>
              <a:t>‹#›</a:t>
            </a:fld>
            <a:endParaRPr lang="en-US"/>
          </a:p>
        </p:txBody>
      </p:sp>
    </p:spTree>
    <p:extLst>
      <p:ext uri="{BB962C8B-B14F-4D97-AF65-F5344CB8AC3E}">
        <p14:creationId xmlns:p14="http://schemas.microsoft.com/office/powerpoint/2010/main" val="8780096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717550" y="1162050"/>
            <a:ext cx="5575300" cy="3136900"/>
          </a:xfrm>
          <a:prstGeom prst="rect">
            <a:avLst/>
          </a:prstGeom>
        </p:spPr>
        <p:txBody>
          <a:bodyPr/>
          <a:lstStyle/>
          <a:p>
            <a:endParaRPr/>
          </a:p>
        </p:txBody>
      </p:sp>
      <p:sp>
        <p:nvSpPr>
          <p:cNvPr id="125" name="Shape 125"/>
          <p:cNvSpPr>
            <a:spLocks noGrp="1"/>
          </p:cNvSpPr>
          <p:nvPr>
            <p:ph type="body" sz="quarter" idx="1"/>
          </p:nvPr>
        </p:nvSpPr>
        <p:spPr>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Strengthening Career and Technical Education for the 21st Century Act reauthorized and updated the Carl D. Perkins Career and Technical Education Act of 2006 to become the current Carl D. Perkins Career and Technical Education Act of 2006 as amended by the Strengthening Career and Technical Education for the 21st Century Act (Perkins V)</a:t>
            </a:r>
          </a:p>
          <a:p>
            <a:endParaRPr lang="en-US" dirty="0"/>
          </a:p>
          <a:p>
            <a:endParaRPr lang="en-US" dirty="0"/>
          </a:p>
          <a:p>
            <a:r>
              <a:rPr lang="en-US" dirty="0"/>
              <a:t>This updated act s</a:t>
            </a:r>
            <a:r>
              <a:rPr dirty="0"/>
              <a:t>tress</a:t>
            </a:r>
            <a:r>
              <a:rPr lang="en-US" dirty="0"/>
              <a:t>es:</a:t>
            </a:r>
          </a:p>
          <a:p>
            <a:r>
              <a:rPr lang="en-US" dirty="0"/>
              <a:t>- </a:t>
            </a:r>
            <a:r>
              <a:rPr dirty="0"/>
              <a:t> Academic, Technical, and Employability Skills </a:t>
            </a:r>
          </a:p>
          <a:p>
            <a:r>
              <a:rPr lang="en-US" dirty="0"/>
              <a:t>- </a:t>
            </a:r>
            <a:r>
              <a:rPr dirty="0"/>
              <a:t>Funding Secondary and Postsecondary CTE </a:t>
            </a:r>
          </a:p>
          <a:p>
            <a:r>
              <a:rPr lang="en-US" dirty="0"/>
              <a:t>- </a:t>
            </a:r>
            <a:r>
              <a:rPr dirty="0"/>
              <a:t>Focusing on  Students who elect to enroll in CTE Programs of Study   </a:t>
            </a:r>
          </a:p>
        </p:txBody>
      </p:sp>
    </p:spTree>
    <p:extLst>
      <p:ext uri="{BB962C8B-B14F-4D97-AF65-F5344CB8AC3E}">
        <p14:creationId xmlns:p14="http://schemas.microsoft.com/office/powerpoint/2010/main" val="1124201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19</a:t>
            </a:fld>
            <a:endParaRPr lang="en-US"/>
          </a:p>
        </p:txBody>
      </p:sp>
    </p:spTree>
    <p:extLst>
      <p:ext uri="{BB962C8B-B14F-4D97-AF65-F5344CB8AC3E}">
        <p14:creationId xmlns:p14="http://schemas.microsoft.com/office/powerpoint/2010/main" val="619166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20</a:t>
            </a:fld>
            <a:endParaRPr lang="en-US"/>
          </a:p>
        </p:txBody>
      </p:sp>
    </p:spTree>
    <p:extLst>
      <p:ext uri="{BB962C8B-B14F-4D97-AF65-F5344CB8AC3E}">
        <p14:creationId xmlns:p14="http://schemas.microsoft.com/office/powerpoint/2010/main" val="910594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21</a:t>
            </a:fld>
            <a:endParaRPr lang="en-US"/>
          </a:p>
        </p:txBody>
      </p:sp>
    </p:spTree>
    <p:extLst>
      <p:ext uri="{BB962C8B-B14F-4D97-AF65-F5344CB8AC3E}">
        <p14:creationId xmlns:p14="http://schemas.microsoft.com/office/powerpoint/2010/main" val="180266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August 2019</a:t>
            </a:r>
          </a:p>
          <a:p>
            <a:pPr marL="285750" indent="-285750">
              <a:buFont typeface="Arial" panose="020B0604020202020204" pitchFamily="34" charset="0"/>
              <a:buChar char="•"/>
            </a:pPr>
            <a:r>
              <a:rPr lang="en-US" dirty="0"/>
              <a:t>Alamance CC</a:t>
            </a:r>
          </a:p>
          <a:p>
            <a:endParaRPr lang="en-US" dirty="0"/>
          </a:p>
          <a:p>
            <a:r>
              <a:rPr lang="en-US" dirty="0"/>
              <a:t>Sept 2019</a:t>
            </a:r>
          </a:p>
          <a:p>
            <a:pPr marL="285750" indent="-285750">
              <a:buFont typeface="Arial" panose="020B0604020202020204" pitchFamily="34" charset="0"/>
              <a:buChar char="•"/>
            </a:pPr>
            <a:r>
              <a:rPr lang="en-US" dirty="0"/>
              <a:t>Blue Ridge CC</a:t>
            </a:r>
          </a:p>
          <a:p>
            <a:pPr marL="285750" indent="-285750">
              <a:buFont typeface="Arial" panose="020B0604020202020204" pitchFamily="34" charset="0"/>
              <a:buChar char="•"/>
            </a:pPr>
            <a:r>
              <a:rPr lang="en-US" dirty="0"/>
              <a:t>Brunswick CC</a:t>
            </a:r>
          </a:p>
          <a:p>
            <a:endParaRPr lang="en-US" dirty="0"/>
          </a:p>
          <a:p>
            <a:r>
              <a:rPr lang="en-US" dirty="0"/>
              <a:t>Oct 2019</a:t>
            </a:r>
          </a:p>
          <a:p>
            <a:pPr marL="285750" indent="-285750">
              <a:buFont typeface="Arial" panose="020B0604020202020204" pitchFamily="34" charset="0"/>
              <a:buChar char="•"/>
            </a:pPr>
            <a:r>
              <a:rPr lang="en-US" dirty="0"/>
              <a:t>Caldwell CC &amp; TI</a:t>
            </a:r>
          </a:p>
          <a:p>
            <a:pPr marL="285750" indent="-285750">
              <a:buFont typeface="Arial" panose="020B0604020202020204" pitchFamily="34" charset="0"/>
              <a:buChar char="•"/>
            </a:pPr>
            <a:r>
              <a:rPr lang="en-US" dirty="0"/>
              <a:t>Carteret CC</a:t>
            </a:r>
          </a:p>
          <a:p>
            <a:endParaRPr lang="en-US" dirty="0"/>
          </a:p>
          <a:p>
            <a:r>
              <a:rPr lang="en-US" dirty="0"/>
              <a:t>November 2019</a:t>
            </a:r>
          </a:p>
          <a:p>
            <a:pPr marL="285750" indent="-285750">
              <a:buFont typeface="Arial" panose="020B0604020202020204" pitchFamily="34" charset="0"/>
              <a:buChar char="•"/>
            </a:pPr>
            <a:r>
              <a:rPr lang="en-US" dirty="0"/>
              <a:t>AB-Tech CC</a:t>
            </a:r>
          </a:p>
          <a:p>
            <a:pPr marL="285750" indent="-285750">
              <a:buFont typeface="Arial" panose="020B0604020202020204" pitchFamily="34" charset="0"/>
              <a:buChar char="•"/>
            </a:pPr>
            <a:r>
              <a:rPr lang="en-US" dirty="0"/>
              <a:t>Coastal CC</a:t>
            </a:r>
          </a:p>
          <a:p>
            <a:endParaRPr lang="en-US" dirty="0"/>
          </a:p>
          <a:p>
            <a:r>
              <a:rPr lang="en-US" dirty="0"/>
              <a:t>January 2020</a:t>
            </a:r>
          </a:p>
          <a:p>
            <a:pPr marL="285750" indent="-285750">
              <a:buFont typeface="Arial" panose="020B0604020202020204" pitchFamily="34" charset="0"/>
              <a:buChar char="•"/>
            </a:pPr>
            <a:r>
              <a:rPr lang="en-US" dirty="0"/>
              <a:t>Pitt CC</a:t>
            </a:r>
          </a:p>
          <a:p>
            <a:pPr marL="285750" indent="-285750">
              <a:buFont typeface="Arial" panose="020B0604020202020204" pitchFamily="34" charset="0"/>
              <a:buChar char="•"/>
            </a:pPr>
            <a:r>
              <a:rPr lang="en-US" dirty="0"/>
              <a:t>Rowan-Cabarrus CC</a:t>
            </a:r>
          </a:p>
          <a:p>
            <a:endParaRPr lang="en-US" dirty="0"/>
          </a:p>
          <a:p>
            <a:r>
              <a:rPr lang="en-US" dirty="0"/>
              <a:t>February 2020</a:t>
            </a:r>
          </a:p>
          <a:p>
            <a:pPr marL="285750" indent="-285750">
              <a:buFont typeface="Arial" panose="020B0604020202020204" pitchFamily="34" charset="0"/>
              <a:buChar char="•"/>
            </a:pPr>
            <a:r>
              <a:rPr lang="en-US" dirty="0"/>
              <a:t>Craven CC</a:t>
            </a:r>
          </a:p>
          <a:p>
            <a:pPr marL="285750" indent="-285750">
              <a:buFont typeface="Arial" panose="020B0604020202020204" pitchFamily="34" charset="0"/>
              <a:buChar char="•"/>
            </a:pPr>
            <a:r>
              <a:rPr lang="en-US" dirty="0"/>
              <a:t>Fayetteville Tech CC</a:t>
            </a:r>
          </a:p>
          <a:p>
            <a:endParaRPr lang="en-US" dirty="0"/>
          </a:p>
          <a:p>
            <a:r>
              <a:rPr lang="en-US" dirty="0"/>
              <a:t>March 2020</a:t>
            </a:r>
          </a:p>
          <a:p>
            <a:pPr marL="285750" indent="-285750">
              <a:buFont typeface="Arial" panose="020B0604020202020204" pitchFamily="34" charset="0"/>
              <a:buChar char="•"/>
            </a:pPr>
            <a:r>
              <a:rPr lang="en-US" dirty="0"/>
              <a:t>Gaston CC</a:t>
            </a:r>
          </a:p>
          <a:p>
            <a:pPr marL="285750" indent="-285750">
              <a:buFont typeface="Arial" panose="020B0604020202020204" pitchFamily="34" charset="0"/>
              <a:buChar char="•"/>
            </a:pPr>
            <a:r>
              <a:rPr lang="en-US" dirty="0"/>
              <a:t>Halifax CC</a:t>
            </a:r>
          </a:p>
          <a:p>
            <a:endParaRPr lang="en-US" dirty="0"/>
          </a:p>
          <a:p>
            <a:r>
              <a:rPr lang="en-US" dirty="0"/>
              <a:t>April 2020</a:t>
            </a:r>
          </a:p>
          <a:p>
            <a:pPr marL="285750" indent="-285750">
              <a:buFont typeface="Arial" panose="020B0604020202020204" pitchFamily="34" charset="0"/>
              <a:buChar char="•"/>
            </a:pPr>
            <a:r>
              <a:rPr lang="en-US" dirty="0"/>
              <a:t>Haywood CC</a:t>
            </a:r>
          </a:p>
          <a:p>
            <a:pPr marL="285750" indent="-285750">
              <a:buFont typeface="Arial" panose="020B0604020202020204" pitchFamily="34" charset="0"/>
              <a:buChar char="•"/>
            </a:pPr>
            <a:r>
              <a:rPr lang="en-US" dirty="0"/>
              <a:t>Isothermal CC</a:t>
            </a:r>
          </a:p>
          <a:p>
            <a:endParaRPr lang="en-US" dirty="0"/>
          </a:p>
          <a:p>
            <a:r>
              <a:rPr lang="en-US" dirty="0"/>
              <a:t>May 2020</a:t>
            </a:r>
          </a:p>
          <a:p>
            <a:pPr marL="285750" indent="-285750">
              <a:buFont typeface="Arial" panose="020B0604020202020204" pitchFamily="34" charset="0"/>
              <a:buChar char="•"/>
            </a:pPr>
            <a:r>
              <a:rPr lang="en-US" dirty="0"/>
              <a:t>James </a:t>
            </a:r>
            <a:r>
              <a:rPr lang="en-US" dirty="0" err="1"/>
              <a:t>Sprunt</a:t>
            </a:r>
            <a:r>
              <a:rPr lang="en-US" dirty="0"/>
              <a:t> CC</a:t>
            </a:r>
          </a:p>
          <a:p>
            <a:pPr marL="285750" indent="-285750">
              <a:buFont typeface="Arial" panose="020B0604020202020204" pitchFamily="34" charset="0"/>
              <a:buChar char="•"/>
            </a:pPr>
            <a:r>
              <a:rPr lang="en-US" dirty="0"/>
              <a:t>Johnston CC</a:t>
            </a:r>
          </a:p>
          <a:p>
            <a:endParaRPr lang="en-US" dirty="0"/>
          </a:p>
          <a:p>
            <a:r>
              <a:rPr lang="en-US" dirty="0"/>
              <a:t>June 2020</a:t>
            </a:r>
          </a:p>
          <a:p>
            <a:pPr marL="285750" indent="-285750">
              <a:buFont typeface="Arial" panose="020B0604020202020204" pitchFamily="34" charset="0"/>
              <a:buChar char="•"/>
            </a:pPr>
            <a:r>
              <a:rPr lang="en-US" dirty="0"/>
              <a:t>Lenoir CC</a:t>
            </a:r>
          </a:p>
          <a:p>
            <a:pPr marL="285750" indent="-285750">
              <a:buFont typeface="Arial" panose="020B0604020202020204" pitchFamily="34" charset="0"/>
              <a:buChar char="•"/>
            </a:pPr>
            <a:r>
              <a:rPr lang="en-US" dirty="0"/>
              <a:t>Nash CC</a:t>
            </a:r>
          </a:p>
          <a:p>
            <a:endParaRPr lang="en-US" dirty="0"/>
          </a:p>
          <a:p>
            <a:r>
              <a:rPr lang="en-US" dirty="0"/>
              <a:t>2020</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Southwestern CC</a:t>
            </a:r>
          </a:p>
          <a:p>
            <a:pPr marL="285750" indent="-285750">
              <a:buFont typeface="Arial" panose="020B0604020202020204" pitchFamily="34" charset="0"/>
              <a:buChar char="•"/>
            </a:pPr>
            <a:r>
              <a:rPr lang="en-US" dirty="0"/>
              <a:t>Stanly CC</a:t>
            </a:r>
          </a:p>
          <a:p>
            <a:pPr marL="285750" indent="-285750">
              <a:buFont typeface="Arial" panose="020B0604020202020204" pitchFamily="34" charset="0"/>
              <a:buChar char="•"/>
            </a:pPr>
            <a:r>
              <a:rPr lang="en-US" dirty="0"/>
              <a:t>Surry CC</a:t>
            </a:r>
          </a:p>
          <a:p>
            <a:pPr marL="285750" indent="-285750">
              <a:buFont typeface="Arial" panose="020B0604020202020204" pitchFamily="34" charset="0"/>
              <a:buChar char="•"/>
            </a:pPr>
            <a:r>
              <a:rPr lang="en-US" dirty="0"/>
              <a:t>Wilkes CC</a:t>
            </a:r>
          </a:p>
          <a:p>
            <a:pPr marL="285750" indent="-285750">
              <a:buFont typeface="Arial" panose="020B0604020202020204" pitchFamily="34" charset="0"/>
              <a:buChar char="•"/>
            </a:pPr>
            <a:r>
              <a:rPr lang="en-US" dirty="0"/>
              <a:t>Wilson CC</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D52D8DC-3CCA-4826-966D-69131461ECBB}" type="slidenum">
              <a:rPr lang="en-US" smtClean="0"/>
              <a:t>4</a:t>
            </a:fld>
            <a:endParaRPr lang="en-US"/>
          </a:p>
        </p:txBody>
      </p:sp>
    </p:spTree>
    <p:extLst>
      <p:ext uri="{BB962C8B-B14F-4D97-AF65-F5344CB8AC3E}">
        <p14:creationId xmlns:p14="http://schemas.microsoft.com/office/powerpoint/2010/main" val="3417881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10</a:t>
            </a:fld>
            <a:endParaRPr lang="en-US"/>
          </a:p>
        </p:txBody>
      </p:sp>
    </p:spTree>
    <p:extLst>
      <p:ext uri="{BB962C8B-B14F-4D97-AF65-F5344CB8AC3E}">
        <p14:creationId xmlns:p14="http://schemas.microsoft.com/office/powerpoint/2010/main" val="3151044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11</a:t>
            </a:fld>
            <a:endParaRPr lang="en-US"/>
          </a:p>
        </p:txBody>
      </p:sp>
    </p:spTree>
    <p:extLst>
      <p:ext uri="{BB962C8B-B14F-4D97-AF65-F5344CB8AC3E}">
        <p14:creationId xmlns:p14="http://schemas.microsoft.com/office/powerpoint/2010/main" val="3467654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August 2019</a:t>
            </a:r>
          </a:p>
          <a:p>
            <a:pPr marL="285750" indent="-285750">
              <a:buFont typeface="Arial" panose="020B0604020202020204" pitchFamily="34" charset="0"/>
              <a:buChar char="•"/>
            </a:pPr>
            <a:r>
              <a:rPr lang="en-US" dirty="0"/>
              <a:t>Alamance CC</a:t>
            </a:r>
          </a:p>
          <a:p>
            <a:endParaRPr lang="en-US" dirty="0"/>
          </a:p>
          <a:p>
            <a:r>
              <a:rPr lang="en-US" dirty="0"/>
              <a:t>Sept 2019</a:t>
            </a:r>
          </a:p>
          <a:p>
            <a:pPr marL="285750" indent="-285750">
              <a:buFont typeface="Arial" panose="020B0604020202020204" pitchFamily="34" charset="0"/>
              <a:buChar char="•"/>
            </a:pPr>
            <a:r>
              <a:rPr lang="en-US" dirty="0"/>
              <a:t>Blue Ridge CC</a:t>
            </a:r>
          </a:p>
          <a:p>
            <a:pPr marL="285750" indent="-285750">
              <a:buFont typeface="Arial" panose="020B0604020202020204" pitchFamily="34" charset="0"/>
              <a:buChar char="•"/>
            </a:pPr>
            <a:r>
              <a:rPr lang="en-US" dirty="0"/>
              <a:t>Brunswick CC</a:t>
            </a:r>
          </a:p>
          <a:p>
            <a:endParaRPr lang="en-US" dirty="0"/>
          </a:p>
          <a:p>
            <a:r>
              <a:rPr lang="en-US" dirty="0"/>
              <a:t>Oct 2019</a:t>
            </a:r>
          </a:p>
          <a:p>
            <a:pPr marL="285750" indent="-285750">
              <a:buFont typeface="Arial" panose="020B0604020202020204" pitchFamily="34" charset="0"/>
              <a:buChar char="•"/>
            </a:pPr>
            <a:r>
              <a:rPr lang="en-US" dirty="0"/>
              <a:t>Caldwell CC &amp; TI</a:t>
            </a:r>
          </a:p>
          <a:p>
            <a:pPr marL="285750" indent="-285750">
              <a:buFont typeface="Arial" panose="020B0604020202020204" pitchFamily="34" charset="0"/>
              <a:buChar char="•"/>
            </a:pPr>
            <a:r>
              <a:rPr lang="en-US" dirty="0"/>
              <a:t>Carteret CC</a:t>
            </a:r>
          </a:p>
          <a:p>
            <a:endParaRPr lang="en-US" dirty="0"/>
          </a:p>
          <a:p>
            <a:r>
              <a:rPr lang="en-US" dirty="0"/>
              <a:t>November 2019</a:t>
            </a:r>
          </a:p>
          <a:p>
            <a:pPr marL="285750" indent="-285750">
              <a:buFont typeface="Arial" panose="020B0604020202020204" pitchFamily="34" charset="0"/>
              <a:buChar char="•"/>
            </a:pPr>
            <a:r>
              <a:rPr lang="en-US" dirty="0"/>
              <a:t>AB-Tech CC</a:t>
            </a:r>
          </a:p>
          <a:p>
            <a:pPr marL="285750" indent="-285750">
              <a:buFont typeface="Arial" panose="020B0604020202020204" pitchFamily="34" charset="0"/>
              <a:buChar char="•"/>
            </a:pPr>
            <a:r>
              <a:rPr lang="en-US" dirty="0"/>
              <a:t>Coastal CC</a:t>
            </a:r>
          </a:p>
          <a:p>
            <a:endParaRPr lang="en-US" dirty="0"/>
          </a:p>
          <a:p>
            <a:r>
              <a:rPr lang="en-US" dirty="0"/>
              <a:t>January 2020</a:t>
            </a:r>
          </a:p>
          <a:p>
            <a:pPr marL="285750" indent="-285750">
              <a:buFont typeface="Arial" panose="020B0604020202020204" pitchFamily="34" charset="0"/>
              <a:buChar char="•"/>
            </a:pPr>
            <a:r>
              <a:rPr lang="en-US" dirty="0"/>
              <a:t>Pitt CC</a:t>
            </a:r>
          </a:p>
          <a:p>
            <a:pPr marL="285750" indent="-285750">
              <a:buFont typeface="Arial" panose="020B0604020202020204" pitchFamily="34" charset="0"/>
              <a:buChar char="•"/>
            </a:pPr>
            <a:r>
              <a:rPr lang="en-US" dirty="0"/>
              <a:t>Rowan-Cabarrus CC</a:t>
            </a:r>
          </a:p>
          <a:p>
            <a:endParaRPr lang="en-US" dirty="0"/>
          </a:p>
          <a:p>
            <a:r>
              <a:rPr lang="en-US" dirty="0"/>
              <a:t>February 2020</a:t>
            </a:r>
          </a:p>
          <a:p>
            <a:pPr marL="285750" indent="-285750">
              <a:buFont typeface="Arial" panose="020B0604020202020204" pitchFamily="34" charset="0"/>
              <a:buChar char="•"/>
            </a:pPr>
            <a:r>
              <a:rPr lang="en-US" dirty="0"/>
              <a:t>Craven CC</a:t>
            </a:r>
          </a:p>
          <a:p>
            <a:pPr marL="285750" indent="-285750">
              <a:buFont typeface="Arial" panose="020B0604020202020204" pitchFamily="34" charset="0"/>
              <a:buChar char="•"/>
            </a:pPr>
            <a:r>
              <a:rPr lang="en-US" dirty="0"/>
              <a:t>Fayetteville Tech CC</a:t>
            </a:r>
          </a:p>
          <a:p>
            <a:endParaRPr lang="en-US" dirty="0"/>
          </a:p>
          <a:p>
            <a:r>
              <a:rPr lang="en-US" dirty="0"/>
              <a:t>March 2020</a:t>
            </a:r>
          </a:p>
          <a:p>
            <a:pPr marL="285750" indent="-285750">
              <a:buFont typeface="Arial" panose="020B0604020202020204" pitchFamily="34" charset="0"/>
              <a:buChar char="•"/>
            </a:pPr>
            <a:r>
              <a:rPr lang="en-US" dirty="0"/>
              <a:t>Gaston CC</a:t>
            </a:r>
          </a:p>
          <a:p>
            <a:pPr marL="285750" indent="-285750">
              <a:buFont typeface="Arial" panose="020B0604020202020204" pitchFamily="34" charset="0"/>
              <a:buChar char="•"/>
            </a:pPr>
            <a:r>
              <a:rPr lang="en-US" dirty="0"/>
              <a:t>Halifax CC</a:t>
            </a:r>
          </a:p>
          <a:p>
            <a:endParaRPr lang="en-US" dirty="0"/>
          </a:p>
          <a:p>
            <a:r>
              <a:rPr lang="en-US" dirty="0"/>
              <a:t>April 2020</a:t>
            </a:r>
          </a:p>
          <a:p>
            <a:pPr marL="285750" indent="-285750">
              <a:buFont typeface="Arial" panose="020B0604020202020204" pitchFamily="34" charset="0"/>
              <a:buChar char="•"/>
            </a:pPr>
            <a:r>
              <a:rPr lang="en-US" dirty="0"/>
              <a:t>Haywood CC</a:t>
            </a:r>
          </a:p>
          <a:p>
            <a:pPr marL="285750" indent="-285750">
              <a:buFont typeface="Arial" panose="020B0604020202020204" pitchFamily="34" charset="0"/>
              <a:buChar char="•"/>
            </a:pPr>
            <a:r>
              <a:rPr lang="en-US" dirty="0"/>
              <a:t>Isothermal CC</a:t>
            </a:r>
          </a:p>
          <a:p>
            <a:endParaRPr lang="en-US" dirty="0"/>
          </a:p>
          <a:p>
            <a:r>
              <a:rPr lang="en-US" dirty="0"/>
              <a:t>May 2020</a:t>
            </a:r>
          </a:p>
          <a:p>
            <a:pPr marL="285750" indent="-285750">
              <a:buFont typeface="Arial" panose="020B0604020202020204" pitchFamily="34" charset="0"/>
              <a:buChar char="•"/>
            </a:pPr>
            <a:r>
              <a:rPr lang="en-US" dirty="0"/>
              <a:t>James </a:t>
            </a:r>
            <a:r>
              <a:rPr lang="en-US" dirty="0" err="1"/>
              <a:t>Sprunt</a:t>
            </a:r>
            <a:r>
              <a:rPr lang="en-US" dirty="0"/>
              <a:t> CC</a:t>
            </a:r>
          </a:p>
          <a:p>
            <a:pPr marL="285750" indent="-285750">
              <a:buFont typeface="Arial" panose="020B0604020202020204" pitchFamily="34" charset="0"/>
              <a:buChar char="•"/>
            </a:pPr>
            <a:r>
              <a:rPr lang="en-US" dirty="0"/>
              <a:t>Johnston CC</a:t>
            </a:r>
          </a:p>
          <a:p>
            <a:endParaRPr lang="en-US" dirty="0"/>
          </a:p>
          <a:p>
            <a:r>
              <a:rPr lang="en-US" dirty="0"/>
              <a:t>June 2020</a:t>
            </a:r>
          </a:p>
          <a:p>
            <a:pPr marL="285750" indent="-285750">
              <a:buFont typeface="Arial" panose="020B0604020202020204" pitchFamily="34" charset="0"/>
              <a:buChar char="•"/>
            </a:pPr>
            <a:r>
              <a:rPr lang="en-US" dirty="0"/>
              <a:t>Lenoir CC</a:t>
            </a:r>
          </a:p>
          <a:p>
            <a:pPr marL="285750" indent="-285750">
              <a:buFont typeface="Arial" panose="020B0604020202020204" pitchFamily="34" charset="0"/>
              <a:buChar char="•"/>
            </a:pPr>
            <a:r>
              <a:rPr lang="en-US" dirty="0"/>
              <a:t>Nash CC</a:t>
            </a:r>
          </a:p>
          <a:p>
            <a:endParaRPr lang="en-US" dirty="0"/>
          </a:p>
          <a:p>
            <a:r>
              <a:rPr lang="en-US" dirty="0"/>
              <a:t>2020</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Southwestern CC</a:t>
            </a:r>
          </a:p>
          <a:p>
            <a:pPr marL="285750" indent="-285750">
              <a:buFont typeface="Arial" panose="020B0604020202020204" pitchFamily="34" charset="0"/>
              <a:buChar char="•"/>
            </a:pPr>
            <a:r>
              <a:rPr lang="en-US" dirty="0"/>
              <a:t>Stanly CC</a:t>
            </a:r>
          </a:p>
          <a:p>
            <a:pPr marL="285750" indent="-285750">
              <a:buFont typeface="Arial" panose="020B0604020202020204" pitchFamily="34" charset="0"/>
              <a:buChar char="•"/>
            </a:pPr>
            <a:r>
              <a:rPr lang="en-US" dirty="0"/>
              <a:t>Surry CC</a:t>
            </a:r>
          </a:p>
          <a:p>
            <a:pPr marL="285750" indent="-285750">
              <a:buFont typeface="Arial" panose="020B0604020202020204" pitchFamily="34" charset="0"/>
              <a:buChar char="•"/>
            </a:pPr>
            <a:r>
              <a:rPr lang="en-US" dirty="0"/>
              <a:t>Wilkes CC</a:t>
            </a:r>
          </a:p>
          <a:p>
            <a:pPr marL="285750" indent="-285750">
              <a:buFont typeface="Arial" panose="020B0604020202020204" pitchFamily="34" charset="0"/>
              <a:buChar char="•"/>
            </a:pPr>
            <a:r>
              <a:rPr lang="en-US" dirty="0"/>
              <a:t>Wilson CC</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D52D8DC-3CCA-4826-966D-69131461ECBB}" type="slidenum">
              <a:rPr lang="en-US" smtClean="0"/>
              <a:t>12</a:t>
            </a:fld>
            <a:endParaRPr lang="en-US"/>
          </a:p>
        </p:txBody>
      </p:sp>
    </p:spTree>
    <p:extLst>
      <p:ext uri="{BB962C8B-B14F-4D97-AF65-F5344CB8AC3E}">
        <p14:creationId xmlns:p14="http://schemas.microsoft.com/office/powerpoint/2010/main" val="2526795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14</a:t>
            </a:fld>
            <a:endParaRPr lang="en-US"/>
          </a:p>
        </p:txBody>
      </p:sp>
    </p:spTree>
    <p:extLst>
      <p:ext uri="{BB962C8B-B14F-4D97-AF65-F5344CB8AC3E}">
        <p14:creationId xmlns:p14="http://schemas.microsoft.com/office/powerpoint/2010/main" val="781395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Register now and let the system remind you.</a:t>
            </a:r>
          </a:p>
        </p:txBody>
      </p:sp>
      <p:sp>
        <p:nvSpPr>
          <p:cNvPr id="4" name="Slide Number Placeholder 3"/>
          <p:cNvSpPr>
            <a:spLocks noGrp="1"/>
          </p:cNvSpPr>
          <p:nvPr>
            <p:ph type="sldNum" sz="quarter" idx="10"/>
          </p:nvPr>
        </p:nvSpPr>
        <p:spPr/>
        <p:txBody>
          <a:bodyPr/>
          <a:lstStyle/>
          <a:p>
            <a:fld id="{3D52D8DC-3CCA-4826-966D-69131461ECBB}" type="slidenum">
              <a:rPr lang="en-US" smtClean="0"/>
              <a:t>15</a:t>
            </a:fld>
            <a:endParaRPr lang="en-US"/>
          </a:p>
        </p:txBody>
      </p:sp>
    </p:spTree>
    <p:extLst>
      <p:ext uri="{BB962C8B-B14F-4D97-AF65-F5344CB8AC3E}">
        <p14:creationId xmlns:p14="http://schemas.microsoft.com/office/powerpoint/2010/main" val="606847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t>http://</a:t>
            </a:r>
            <a:r>
              <a:rPr lang="en-US" dirty="0" err="1"/>
              <a:t>www.ncperkins.org</a:t>
            </a:r>
            <a:r>
              <a:rPr lang="en-US" dirty="0"/>
              <a:t>/course/</a:t>
            </a:r>
            <a:r>
              <a:rPr lang="en-US" dirty="0" err="1"/>
              <a:t>view.php?id</a:t>
            </a:r>
            <a:r>
              <a:rPr lang="en-US" dirty="0"/>
              <a:t>=6</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16</a:t>
            </a:fld>
            <a:endParaRPr lang="en-US"/>
          </a:p>
        </p:txBody>
      </p:sp>
    </p:spTree>
    <p:extLst>
      <p:ext uri="{BB962C8B-B14F-4D97-AF65-F5344CB8AC3E}">
        <p14:creationId xmlns:p14="http://schemas.microsoft.com/office/powerpoint/2010/main" val="2997845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Perkins IV Participant - "attempted at least six credit hours of CTE courses"</a:t>
            </a:r>
          </a:p>
          <a:p>
            <a:endParaRPr lang="en-US" dirty="0"/>
          </a:p>
          <a:p>
            <a:r>
              <a:rPr lang="en-US" dirty="0"/>
              <a:t>Perkins IV Concentrator - "have completed twelve non-developmental credit hours, six of which are in CTE courses"</a:t>
            </a:r>
          </a:p>
        </p:txBody>
      </p:sp>
      <p:sp>
        <p:nvSpPr>
          <p:cNvPr id="4" name="Slide Number Placeholder 3"/>
          <p:cNvSpPr>
            <a:spLocks noGrp="1"/>
          </p:cNvSpPr>
          <p:nvPr>
            <p:ph type="sldNum" sz="quarter" idx="5"/>
          </p:nvPr>
        </p:nvSpPr>
        <p:spPr/>
        <p:txBody>
          <a:bodyPr/>
          <a:lstStyle/>
          <a:p>
            <a:fld id="{3D52D8DC-3CCA-4826-966D-69131461ECBB}" type="slidenum">
              <a:rPr lang="en-US" smtClean="0"/>
              <a:t>18</a:t>
            </a:fld>
            <a:endParaRPr lang="en-US"/>
          </a:p>
        </p:txBody>
      </p:sp>
    </p:spTree>
    <p:extLst>
      <p:ext uri="{BB962C8B-B14F-4D97-AF65-F5344CB8AC3E}">
        <p14:creationId xmlns:p14="http://schemas.microsoft.com/office/powerpoint/2010/main" val="28355782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39375"/>
            <a:ext cx="7336465" cy="1071375"/>
          </a:xfrm>
        </p:spPr>
        <p:txBody>
          <a:bodyPr anchor="b">
            <a:normAutofit/>
          </a:bodyPr>
          <a:lstStyle>
            <a:lvl1pPr algn="ctr">
              <a:defRPr sz="3300" b="1">
                <a:latin typeface="+mn-lt"/>
              </a:defRPr>
            </a:lvl1pPr>
          </a:lstStyle>
          <a:p>
            <a:r>
              <a:rPr lang="en-US" dirty="0"/>
              <a:t>Click to edit Master title style</a:t>
            </a:r>
          </a:p>
        </p:txBody>
      </p:sp>
      <p:sp>
        <p:nvSpPr>
          <p:cNvPr id="3" name="Subtitle 2"/>
          <p:cNvSpPr>
            <a:spLocks noGrp="1"/>
          </p:cNvSpPr>
          <p:nvPr>
            <p:ph type="subTitle" idx="1"/>
          </p:nvPr>
        </p:nvSpPr>
        <p:spPr>
          <a:xfrm>
            <a:off x="914400" y="2910750"/>
            <a:ext cx="7336465" cy="1241822"/>
          </a:xfrm>
        </p:spPr>
        <p:txBody>
          <a:bodyPr>
            <a:normAutofit/>
          </a:bodyPr>
          <a:lstStyle>
            <a:lvl1pPr marL="0" indent="0" algn="ctr">
              <a:buNone/>
              <a:defRPr sz="2700"/>
            </a:lvl1pPr>
            <a:lvl2pPr marL="192881" indent="0" algn="ctr">
              <a:buNone/>
              <a:defRPr sz="844"/>
            </a:lvl2pPr>
            <a:lvl3pPr marL="385763" indent="0" algn="ctr">
              <a:buNone/>
              <a:defRPr sz="760"/>
            </a:lvl3pPr>
            <a:lvl4pPr marL="578644" indent="0" algn="ctr">
              <a:buNone/>
              <a:defRPr sz="675"/>
            </a:lvl4pPr>
            <a:lvl5pPr marL="771525" indent="0" algn="ctr">
              <a:buNone/>
              <a:defRPr sz="675"/>
            </a:lvl5pPr>
            <a:lvl6pPr marL="964406" indent="0" algn="ctr">
              <a:buNone/>
              <a:defRPr sz="675"/>
            </a:lvl6pPr>
            <a:lvl7pPr marL="1157288" indent="0" algn="ctr">
              <a:buNone/>
              <a:defRPr sz="675"/>
            </a:lvl7pPr>
            <a:lvl8pPr marL="1350169" indent="0" algn="ctr">
              <a:buNone/>
              <a:defRPr sz="675"/>
            </a:lvl8pPr>
            <a:lvl9pPr marL="1543050" indent="0" algn="ctr">
              <a:buNone/>
              <a:defRPr sz="675"/>
            </a:lvl9pPr>
          </a:lstStyle>
          <a:p>
            <a:r>
              <a:rPr lang="en-US" dirty="0"/>
              <a:t>Click to edit Master subtitle style</a:t>
            </a:r>
          </a:p>
        </p:txBody>
      </p:sp>
      <p:sp>
        <p:nvSpPr>
          <p:cNvPr id="9" name="Rectangle 8"/>
          <p:cNvSpPr/>
          <p:nvPr userDrawn="1"/>
        </p:nvSpPr>
        <p:spPr>
          <a:xfrm>
            <a:off x="1733354" y="366947"/>
            <a:ext cx="6025812" cy="799835"/>
          </a:xfrm>
          <a:prstGeom prst="rect">
            <a:avLst/>
          </a:prstGeom>
          <a:noFill/>
        </p:spPr>
        <p:txBody>
          <a:bodyPr wrap="square" lIns="51435" tIns="25718" rIns="51435" bIns="25718">
            <a:spAutoFit/>
          </a:bodyPr>
          <a:lstStyle/>
          <a:p>
            <a:pPr>
              <a:lnSpc>
                <a:spcPct val="80000"/>
              </a:lnSpc>
            </a:pPr>
            <a:r>
              <a:rPr lang="en-US" sz="3000" b="0" cap="none" spc="0" dirty="0">
                <a:ln w="0"/>
                <a:solidFill>
                  <a:srgbClr val="003767"/>
                </a:solidFill>
                <a:effectLst>
                  <a:outerShdw blurRad="38100" dist="25400" dir="5400000" algn="ctr" rotWithShape="0">
                    <a:srgbClr val="6E747A">
                      <a:alpha val="43000"/>
                    </a:srgbClr>
                  </a:outerShdw>
                </a:effectLst>
              </a:rPr>
              <a:t>North Carolina </a:t>
            </a:r>
          </a:p>
          <a:p>
            <a:pPr>
              <a:lnSpc>
                <a:spcPct val="80000"/>
              </a:lnSpc>
            </a:pPr>
            <a:r>
              <a:rPr lang="en-US" sz="3000" b="0" cap="none" spc="0" dirty="0">
                <a:ln w="0"/>
                <a:solidFill>
                  <a:srgbClr val="003767"/>
                </a:solidFill>
                <a:effectLst>
                  <a:outerShdw blurRad="38100" dist="25400" dir="5400000" algn="ctr" rotWithShape="0">
                    <a:srgbClr val="6E747A">
                      <a:alpha val="43000"/>
                    </a:srgbClr>
                  </a:outerShdw>
                </a:effectLst>
              </a:rPr>
              <a:t>Community College System</a:t>
            </a:r>
          </a:p>
        </p:txBody>
      </p:sp>
      <p:cxnSp>
        <p:nvCxnSpPr>
          <p:cNvPr id="10" name="Straight Connector 9" title="Gold Line"/>
          <p:cNvCxnSpPr/>
          <p:nvPr userDrawn="1"/>
        </p:nvCxnSpPr>
        <p:spPr>
          <a:xfrm flipV="1">
            <a:off x="1733355" y="1398670"/>
            <a:ext cx="5705475" cy="1896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1116203" cy="1267946"/>
          </a:xfrm>
          <a:prstGeom prst="rect">
            <a:avLst/>
          </a:prstGeom>
        </p:spPr>
      </p:pic>
    </p:spTree>
    <p:extLst>
      <p:ext uri="{BB962C8B-B14F-4D97-AF65-F5344CB8AC3E}">
        <p14:creationId xmlns:p14="http://schemas.microsoft.com/office/powerpoint/2010/main" val="813769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4/14/20</a:t>
            </a:fld>
            <a:endParaRPr lang="en-US"/>
          </a:p>
        </p:txBody>
      </p:sp>
      <p:sp>
        <p:nvSpPr>
          <p:cNvPr id="6" name="Slide Number Placeholder 5"/>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4777668"/>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4767264"/>
            <a:ext cx="261242" cy="294650"/>
          </a:xfrm>
          <a:prstGeom prst="rect">
            <a:avLst/>
          </a:prstGeom>
        </p:spPr>
      </p:pic>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349" y="223247"/>
            <a:ext cx="971180" cy="1095372"/>
          </a:xfrm>
          <a:prstGeom prst="rect">
            <a:avLst/>
          </a:prstGeom>
        </p:spPr>
      </p:pic>
      <p:cxnSp>
        <p:nvCxnSpPr>
          <p:cNvPr id="10" name="Straight Connector 9" title="Gold Line"/>
          <p:cNvCxnSpPr/>
          <p:nvPr userDrawn="1"/>
        </p:nvCxnSpPr>
        <p:spPr>
          <a:xfrm flipV="1">
            <a:off x="1455549" y="1287265"/>
            <a:ext cx="7059802" cy="10217"/>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5617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3"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4/14/20</a:t>
            </a:fld>
            <a:endParaRPr lang="en-US"/>
          </a:p>
        </p:txBody>
      </p:sp>
      <p:sp>
        <p:nvSpPr>
          <p:cNvPr id="6" name="Slide Number Placeholder 5"/>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5" y="4777668"/>
            <a:ext cx="3161741"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3" y="4767264"/>
            <a:ext cx="254263" cy="294650"/>
          </a:xfrm>
          <a:prstGeom prst="rect">
            <a:avLst/>
          </a:prstGeom>
        </p:spPr>
      </p:pic>
    </p:spTree>
    <p:extLst>
      <p:ext uri="{BB962C8B-B14F-4D97-AF65-F5344CB8AC3E}">
        <p14:creationId xmlns:p14="http://schemas.microsoft.com/office/powerpoint/2010/main" val="3063052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Body Level One…"/>
          <p:cNvSpPr txBox="1">
            <a:spLocks noGrp="1"/>
          </p:cNvSpPr>
          <p:nvPr>
            <p:ph type="body" sz="quarter" idx="1"/>
          </p:nvPr>
        </p:nvSpPr>
        <p:spPr>
          <a:xfrm>
            <a:off x="892970" y="3355330"/>
            <a:ext cx="7358063" cy="243299"/>
          </a:xfrm>
          <a:prstGeom prst="rect">
            <a:avLst/>
          </a:prstGeom>
        </p:spPr>
        <p:txBody>
          <a:bodyPr anchor="t"/>
          <a:lstStyle>
            <a:lvl1pPr marL="0" indent="0" algn="ctr">
              <a:spcBef>
                <a:spcPts val="0"/>
              </a:spcBef>
              <a:buSzTx/>
              <a:buNone/>
              <a:defRPr sz="1265" i="1"/>
            </a:lvl1pPr>
            <a:lvl2pPr marL="485534" indent="-251138" algn="ctr">
              <a:spcBef>
                <a:spcPts val="0"/>
              </a:spcBef>
              <a:defRPr sz="1265" i="1"/>
            </a:lvl2pPr>
            <a:lvl3pPr marL="719930" indent="-251138" algn="ctr">
              <a:spcBef>
                <a:spcPts val="0"/>
              </a:spcBef>
              <a:defRPr sz="1265" i="1"/>
            </a:lvl3pPr>
            <a:lvl4pPr marL="954326" indent="-251138" algn="ctr">
              <a:spcBef>
                <a:spcPts val="0"/>
              </a:spcBef>
              <a:defRPr sz="1265" i="1"/>
            </a:lvl4pPr>
            <a:lvl5pPr marL="1188722" indent="-251138" algn="ctr">
              <a:spcBef>
                <a:spcPts val="0"/>
              </a:spcBef>
              <a:defRPr sz="1265" i="1"/>
            </a:lvl5pPr>
          </a:lstStyle>
          <a:p>
            <a:r>
              <a:t>Body Level One</a:t>
            </a:r>
          </a:p>
          <a:p>
            <a:pPr lvl="1"/>
            <a:r>
              <a:t>Body Level Two</a:t>
            </a:r>
          </a:p>
          <a:p>
            <a:pPr lvl="2"/>
            <a:r>
              <a:t>Body Level Three</a:t>
            </a:r>
          </a:p>
          <a:p>
            <a:pPr lvl="3"/>
            <a:r>
              <a:t>Body Level Four</a:t>
            </a:r>
          </a:p>
          <a:p>
            <a:pPr lvl="4"/>
            <a:r>
              <a:t>Body Level Five</a:t>
            </a:r>
          </a:p>
        </p:txBody>
      </p:sp>
      <p:sp>
        <p:nvSpPr>
          <p:cNvPr id="94" name="“Type a quote here.”"/>
          <p:cNvSpPr txBox="1">
            <a:spLocks noGrp="1"/>
          </p:cNvSpPr>
          <p:nvPr>
            <p:ph type="body" sz="quarter" idx="13"/>
          </p:nvPr>
        </p:nvSpPr>
        <p:spPr>
          <a:xfrm>
            <a:off x="892970" y="2250236"/>
            <a:ext cx="7358063" cy="321562"/>
          </a:xfrm>
          <a:prstGeom prst="rect">
            <a:avLst/>
          </a:prstGeom>
        </p:spPr>
        <p:txBody>
          <a:bodyPr/>
          <a:lstStyle>
            <a:lvl1pPr marL="0" indent="0" algn="ctr">
              <a:spcBef>
                <a:spcPts val="0"/>
              </a:spcBef>
              <a:buSzTx/>
              <a:buNone/>
              <a:defRPr sz="3400">
                <a:latin typeface="Helvetica Neue Medium"/>
                <a:ea typeface="Helvetica Neue Medium"/>
                <a:cs typeface="Helvetica Neue Medium"/>
                <a:sym typeface="Helvetica Neue Medium"/>
              </a:defRPr>
            </a:lvl1pPr>
          </a:lstStyle>
          <a:p>
            <a:pPr marL="0" indent="0" algn="ctr">
              <a:spcBef>
                <a:spcPts val="0"/>
              </a:spcBef>
              <a:buSzTx/>
              <a:buNone/>
              <a:defRPr sz="3400">
                <a:latin typeface="Helvetica Neue Medium"/>
                <a:ea typeface="Helvetica Neue Medium"/>
                <a:cs typeface="Helvetica Neue Medium"/>
                <a:sym typeface="Helvetica Neue Medium"/>
              </a:defRPr>
            </a:pPr>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544995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15215194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0904"/>
            <a:ext cx="7886700" cy="3548753"/>
          </a:xfrm>
        </p:spPr>
        <p:txBody>
          <a:bodyPr>
            <a:normAutofit/>
          </a:bodyPr>
          <a:lstStyle>
            <a:lvl1pPr marL="175022" indent="-175022">
              <a:lnSpc>
                <a:spcPct val="100000"/>
              </a:lnSpc>
              <a:spcBef>
                <a:spcPts val="450"/>
              </a:spcBef>
              <a:tabLst/>
              <a:defRPr sz="2100"/>
            </a:lvl1pPr>
            <a:lvl2pPr marL="344091" indent="-151210">
              <a:lnSpc>
                <a:spcPct val="100000"/>
              </a:lnSpc>
              <a:spcBef>
                <a:spcPts val="225"/>
              </a:spcBef>
              <a:tabLst/>
              <a:defRPr sz="1800"/>
            </a:lvl2pPr>
            <a:lvl3pPr marL="519113" indent="-133350">
              <a:lnSpc>
                <a:spcPct val="100000"/>
              </a:lnSpc>
              <a:spcBef>
                <a:spcPts val="225"/>
              </a:spcBef>
              <a:tabLst/>
              <a:defRPr sz="1650"/>
            </a:lvl3pPr>
            <a:lvl4pPr marL="732235" indent="-153591">
              <a:lnSpc>
                <a:spcPct val="100000"/>
              </a:lnSpc>
              <a:spcBef>
                <a:spcPts val="225"/>
              </a:spcBef>
              <a:tabLst/>
              <a:defRPr sz="1500"/>
            </a:lvl4pPr>
            <a:lvl5pPr marL="900113" indent="-128588">
              <a:lnSpc>
                <a:spcPct val="100000"/>
              </a:lnSpc>
              <a:spcBef>
                <a:spcPts val="225"/>
              </a:spcBef>
              <a:tabLst/>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spTree>
    <p:extLst>
      <p:ext uri="{BB962C8B-B14F-4D97-AF65-F5344CB8AC3E}">
        <p14:creationId xmlns:p14="http://schemas.microsoft.com/office/powerpoint/2010/main" val="2476938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8"/>
            <a:ext cx="7886700" cy="2139553"/>
          </a:xfrm>
        </p:spPr>
        <p:txBody>
          <a:bodyPr anchor="b">
            <a:normAutofit/>
          </a:bodyPr>
          <a:lstStyle>
            <a:lvl1pPr algn="ctr">
              <a:defRPr sz="2700"/>
            </a:lvl1pPr>
          </a:lstStyle>
          <a:p>
            <a:r>
              <a:rPr lang="en-US" dirty="0"/>
              <a:t>Click to edit Master title style</a:t>
            </a:r>
          </a:p>
        </p:txBody>
      </p:sp>
      <p:sp>
        <p:nvSpPr>
          <p:cNvPr id="3" name="Text Placeholder 2"/>
          <p:cNvSpPr>
            <a:spLocks noGrp="1"/>
          </p:cNvSpPr>
          <p:nvPr>
            <p:ph type="body" idx="1"/>
          </p:nvPr>
        </p:nvSpPr>
        <p:spPr>
          <a:xfrm>
            <a:off x="623888" y="3442102"/>
            <a:ext cx="7886700" cy="1125140"/>
          </a:xfrm>
        </p:spPr>
        <p:txBody>
          <a:bodyPr>
            <a:normAutofit/>
          </a:bodyPr>
          <a:lstStyle>
            <a:lvl1pPr marL="0" indent="0" algn="ctr">
              <a:buNone/>
              <a:defRPr sz="2100">
                <a:solidFill>
                  <a:schemeClr val="tx1">
                    <a:tint val="75000"/>
                  </a:schemeClr>
                </a:solidFill>
              </a:defRPr>
            </a:lvl1pPr>
            <a:lvl2pPr marL="192881" indent="0">
              <a:buNone/>
              <a:defRPr sz="844">
                <a:solidFill>
                  <a:schemeClr val="tx1">
                    <a:tint val="75000"/>
                  </a:schemeClr>
                </a:solidFill>
              </a:defRPr>
            </a:lvl2pPr>
            <a:lvl3pPr marL="385763" indent="0">
              <a:buNone/>
              <a:defRPr sz="760">
                <a:solidFill>
                  <a:schemeClr val="tx1">
                    <a:tint val="75000"/>
                  </a:schemeClr>
                </a:solidFill>
              </a:defRPr>
            </a:lvl3pPr>
            <a:lvl4pPr marL="578644" indent="0">
              <a:buNone/>
              <a:defRPr sz="675">
                <a:solidFill>
                  <a:schemeClr val="tx1">
                    <a:tint val="75000"/>
                  </a:schemeClr>
                </a:solidFill>
              </a:defRPr>
            </a:lvl4pPr>
            <a:lvl5pPr marL="771525" indent="0">
              <a:buNone/>
              <a:defRPr sz="675">
                <a:solidFill>
                  <a:schemeClr val="tx1">
                    <a:tint val="75000"/>
                  </a:schemeClr>
                </a:solidFill>
              </a:defRPr>
            </a:lvl5pPr>
            <a:lvl6pPr marL="964406" indent="0">
              <a:buNone/>
              <a:defRPr sz="675">
                <a:solidFill>
                  <a:schemeClr val="tx1">
                    <a:tint val="75000"/>
                  </a:schemeClr>
                </a:solidFill>
              </a:defRPr>
            </a:lvl6pPr>
            <a:lvl7pPr marL="1157288" indent="0">
              <a:buNone/>
              <a:defRPr sz="675">
                <a:solidFill>
                  <a:schemeClr val="tx1">
                    <a:tint val="75000"/>
                  </a:schemeClr>
                </a:solidFill>
              </a:defRPr>
            </a:lvl7pPr>
            <a:lvl8pPr marL="1350169" indent="0">
              <a:buNone/>
              <a:defRPr sz="675">
                <a:solidFill>
                  <a:schemeClr val="tx1">
                    <a:tint val="75000"/>
                  </a:schemeClr>
                </a:solidFill>
              </a:defRPr>
            </a:lvl8pPr>
            <a:lvl9pPr marL="1543050" indent="0">
              <a:buNone/>
              <a:defRPr sz="675">
                <a:solidFill>
                  <a:schemeClr val="tx1">
                    <a:tint val="75000"/>
                  </a:schemeClr>
                </a:solidFill>
              </a:defRPr>
            </a:lvl9pPr>
          </a:lstStyle>
          <a:p>
            <a:pPr lvl="0"/>
            <a:r>
              <a:rPr lang="en-US" dirty="0"/>
              <a:t>Click to edit Master text styles</a:t>
            </a:r>
          </a:p>
        </p:txBody>
      </p:sp>
      <p:sp>
        <p:nvSpPr>
          <p:cNvPr id="9" name="Footer Placeholder 4"/>
          <p:cNvSpPr txBox="1">
            <a:spLocks/>
          </p:cNvSpPr>
          <p:nvPr userDrawn="1"/>
        </p:nvSpPr>
        <p:spPr>
          <a:xfrm>
            <a:off x="415537" y="4869657"/>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4818981"/>
            <a:ext cx="316698" cy="267898"/>
          </a:xfrm>
          <a:prstGeom prst="rect">
            <a:avLst/>
          </a:prstGeom>
        </p:spPr>
      </p:pic>
    </p:spTree>
    <p:extLst>
      <p:ext uri="{BB962C8B-B14F-4D97-AF65-F5344CB8AC3E}">
        <p14:creationId xmlns:p14="http://schemas.microsoft.com/office/powerpoint/2010/main" val="181749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sp>
        <p:nvSpPr>
          <p:cNvPr id="3" name="Content Placeholder 2"/>
          <p:cNvSpPr>
            <a:spLocks noGrp="1"/>
          </p:cNvSpPr>
          <p:nvPr>
            <p:ph sz="half" idx="1"/>
          </p:nvPr>
        </p:nvSpPr>
        <p:spPr>
          <a:xfrm>
            <a:off x="628650" y="1369219"/>
            <a:ext cx="3886200" cy="3449762"/>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369219"/>
            <a:ext cx="3886200" cy="3449762"/>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cxnSp>
        <p:nvCxnSpPr>
          <p:cNvPr id="14" name="Straight Connector 13"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093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260872"/>
            <a:ext cx="3868340" cy="617934"/>
          </a:xfrm>
        </p:spPr>
        <p:txBody>
          <a:bodyPr anchor="b">
            <a:normAutofit/>
          </a:bodyPr>
          <a:lstStyle>
            <a:lvl1pPr marL="0" indent="0">
              <a:buNone/>
              <a:defRPr sz="1350"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dirty="0"/>
              <a:t>Click to edit Master text styles</a:t>
            </a:r>
          </a:p>
        </p:txBody>
      </p:sp>
      <p:sp>
        <p:nvSpPr>
          <p:cNvPr id="4" name="Content Placeholder 3"/>
          <p:cNvSpPr>
            <a:spLocks noGrp="1"/>
          </p:cNvSpPr>
          <p:nvPr>
            <p:ph sz="half" idx="2"/>
          </p:nvPr>
        </p:nvSpPr>
        <p:spPr>
          <a:xfrm>
            <a:off x="629842" y="1878806"/>
            <a:ext cx="3868340" cy="2940175"/>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3" y="1260872"/>
            <a:ext cx="3887391" cy="617934"/>
          </a:xfrm>
        </p:spPr>
        <p:txBody>
          <a:bodyPr anchor="b">
            <a:normAutofit/>
          </a:bodyPr>
          <a:lstStyle>
            <a:lvl1pPr marL="0" indent="0">
              <a:buNone/>
              <a:defRPr sz="1350" b="1"/>
            </a:lvl1pPr>
            <a:lvl2pPr marL="192881" indent="0">
              <a:buNone/>
              <a:defRPr sz="844" b="1"/>
            </a:lvl2pPr>
            <a:lvl3pPr marL="385763" indent="0">
              <a:buNone/>
              <a:defRPr sz="760"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dirty="0"/>
              <a:t>Click to edit Master text styles</a:t>
            </a:r>
          </a:p>
        </p:txBody>
      </p:sp>
      <p:sp>
        <p:nvSpPr>
          <p:cNvPr id="6" name="Content Placeholder 5"/>
          <p:cNvSpPr>
            <a:spLocks noGrp="1"/>
          </p:cNvSpPr>
          <p:nvPr>
            <p:ph sz="quarter" idx="4"/>
          </p:nvPr>
        </p:nvSpPr>
        <p:spPr>
          <a:xfrm>
            <a:off x="4629153" y="1878806"/>
            <a:ext cx="3887391" cy="2940175"/>
          </a:xfrm>
        </p:spPr>
        <p:txBody>
          <a:bodyPr>
            <a:normAutofit/>
          </a:bodyPr>
          <a:lstStyle>
            <a:lvl1pPr>
              <a:lnSpc>
                <a:spcPct val="100000"/>
              </a:lnSpc>
              <a:defRPr sz="1500"/>
            </a:lvl1pPr>
            <a:lvl2pPr>
              <a:lnSpc>
                <a:spcPct val="100000"/>
              </a:lnSpc>
              <a:defRPr sz="1350"/>
            </a:lvl2pPr>
            <a:lvl3pPr>
              <a:lnSpc>
                <a:spcPct val="100000"/>
              </a:lnSpc>
              <a:defRPr sz="1200"/>
            </a:lvl3pPr>
            <a:lvl4pPr>
              <a:lnSpc>
                <a:spcPct val="100000"/>
              </a:lnSpc>
              <a:defRPr sz="900"/>
            </a:lvl4pPr>
            <a:lvl5pPr>
              <a:lnSpc>
                <a:spcPct val="100000"/>
              </a:lnSpc>
              <a:defRPr sz="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spTree>
    <p:extLst>
      <p:ext uri="{BB962C8B-B14F-4D97-AF65-F5344CB8AC3E}">
        <p14:creationId xmlns:p14="http://schemas.microsoft.com/office/powerpoint/2010/main" val="1429955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2" name="Title 1"/>
          <p:cNvSpPr>
            <a:spLocks noGrp="1"/>
          </p:cNvSpPr>
          <p:nvPr>
            <p:ph type="title"/>
          </p:nvPr>
        </p:nvSpPr>
        <p:spPr>
          <a:xfrm>
            <a:off x="1297859" y="126367"/>
            <a:ext cx="7364361" cy="994172"/>
          </a:xfrm>
        </p:spPr>
        <p:txBody>
          <a:bodyPr>
            <a:normAutofit/>
          </a:bodyPr>
          <a:lstStyle>
            <a:lvl1pPr>
              <a:defRPr sz="3000"/>
            </a:lvl1pPr>
          </a:lstStyle>
          <a:p>
            <a:r>
              <a:rPr lang="en-US" dirty="0"/>
              <a:t>Click to edit Master title style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5" y="126366"/>
            <a:ext cx="759968" cy="857504"/>
          </a:xfrm>
          <a:prstGeom prst="rect">
            <a:avLst/>
          </a:prstGeom>
        </p:spPr>
      </p:pic>
      <p:cxnSp>
        <p:nvCxnSpPr>
          <p:cNvPr id="14" name="Straight Connector 13" title="Gold Line"/>
          <p:cNvCxnSpPr/>
          <p:nvPr userDrawn="1"/>
        </p:nvCxnSpPr>
        <p:spPr>
          <a:xfrm flipV="1">
            <a:off x="1297858" y="1220720"/>
            <a:ext cx="6468364" cy="3396"/>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82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544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1350"/>
            </a:lvl1pPr>
          </a:lstStyle>
          <a:p>
            <a:r>
              <a:rPr lang="en-US"/>
              <a:t>Click to edit Master title style</a:t>
            </a:r>
          </a:p>
        </p:txBody>
      </p:sp>
      <p:sp>
        <p:nvSpPr>
          <p:cNvPr id="3" name="Content Placeholder 2"/>
          <p:cNvSpPr>
            <a:spLocks noGrp="1"/>
          </p:cNvSpPr>
          <p:nvPr>
            <p:ph idx="1"/>
          </p:nvPr>
        </p:nvSpPr>
        <p:spPr>
          <a:xfrm>
            <a:off x="3887391" y="740573"/>
            <a:ext cx="4629150" cy="3655219"/>
          </a:xfrm>
        </p:spPr>
        <p:txBody>
          <a:bodyPr/>
          <a:lstStyle>
            <a:lvl1pPr>
              <a:defRPr sz="1350"/>
            </a:lvl1pPr>
            <a:lvl2pPr>
              <a:defRPr sz="1181"/>
            </a:lvl2pPr>
            <a:lvl3pPr>
              <a:defRPr sz="1013"/>
            </a:lvl3pPr>
            <a:lvl4pPr>
              <a:defRPr sz="844"/>
            </a:lvl4pPr>
            <a:lvl5pPr>
              <a:defRPr sz="844"/>
            </a:lvl5pPr>
            <a:lvl6pPr>
              <a:defRPr sz="844"/>
            </a:lvl6pPr>
            <a:lvl7pPr>
              <a:defRPr sz="844"/>
            </a:lvl7pPr>
            <a:lvl8pPr>
              <a:defRPr sz="844"/>
            </a:lvl8pPr>
            <a:lvl9pPr>
              <a:defRPr sz="84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a:t>Click to edit Master text styles</a:t>
            </a:r>
          </a:p>
        </p:txBody>
      </p:sp>
      <p:sp>
        <p:nvSpPr>
          <p:cNvPr id="5" name="Date Placeholder 4"/>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4/14/20</a:t>
            </a:fld>
            <a:endParaRPr lang="en-US"/>
          </a:p>
        </p:txBody>
      </p:sp>
      <p:sp>
        <p:nvSpPr>
          <p:cNvPr id="7" name="Slide Number Placeholder 6"/>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4777668"/>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4767264"/>
            <a:ext cx="261242" cy="294650"/>
          </a:xfrm>
          <a:prstGeom prst="rect">
            <a:avLst/>
          </a:prstGeom>
        </p:spPr>
      </p:pic>
    </p:spTree>
    <p:extLst>
      <p:ext uri="{BB962C8B-B14F-4D97-AF65-F5344CB8AC3E}">
        <p14:creationId xmlns:p14="http://schemas.microsoft.com/office/powerpoint/2010/main" val="3752020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1350"/>
            </a:lvl1pPr>
          </a:lstStyle>
          <a:p>
            <a:r>
              <a:rPr lang="en-US"/>
              <a:t>Click to edit Master title style</a:t>
            </a:r>
          </a:p>
        </p:txBody>
      </p:sp>
      <p:sp>
        <p:nvSpPr>
          <p:cNvPr id="3" name="Picture Placeholder 2"/>
          <p:cNvSpPr>
            <a:spLocks noGrp="1"/>
          </p:cNvSpPr>
          <p:nvPr>
            <p:ph type="pic" idx="1"/>
          </p:nvPr>
        </p:nvSpPr>
        <p:spPr>
          <a:xfrm>
            <a:off x="3887391" y="740573"/>
            <a:ext cx="4629150" cy="3655219"/>
          </a:xfrm>
        </p:spPr>
        <p:txBody>
          <a:bodyPr/>
          <a:lstStyle>
            <a:lvl1pPr marL="0" indent="0">
              <a:buNone/>
              <a:defRPr sz="1350"/>
            </a:lvl1pPr>
            <a:lvl2pPr marL="192881" indent="0">
              <a:buNone/>
              <a:defRPr sz="1181"/>
            </a:lvl2pPr>
            <a:lvl3pPr marL="385763" indent="0">
              <a:buNone/>
              <a:defRPr sz="1013"/>
            </a:lvl3pPr>
            <a:lvl4pPr marL="578644" indent="0">
              <a:buNone/>
              <a:defRPr sz="844"/>
            </a:lvl4pPr>
            <a:lvl5pPr marL="771525" indent="0">
              <a:buNone/>
              <a:defRPr sz="844"/>
            </a:lvl5pPr>
            <a:lvl6pPr marL="964406" indent="0">
              <a:buNone/>
              <a:defRPr sz="844"/>
            </a:lvl6pPr>
            <a:lvl7pPr marL="1157288" indent="0">
              <a:buNone/>
              <a:defRPr sz="844"/>
            </a:lvl7pPr>
            <a:lvl8pPr marL="1350169" indent="0">
              <a:buNone/>
              <a:defRPr sz="844"/>
            </a:lvl8pPr>
            <a:lvl9pPr marL="1543050" indent="0">
              <a:buNone/>
              <a:defRPr sz="844"/>
            </a:lvl9pPr>
          </a:lstStyle>
          <a:p>
            <a:r>
              <a:rPr lang="en-US"/>
              <a:t>Drag picture to placeholder or click icon to add</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a:t>Click to edit Master text styles</a:t>
            </a:r>
          </a:p>
        </p:txBody>
      </p:sp>
      <p:sp>
        <p:nvSpPr>
          <p:cNvPr id="5" name="Date Placeholder 4"/>
          <p:cNvSpPr>
            <a:spLocks noGrp="1"/>
          </p:cNvSpPr>
          <p:nvPr>
            <p:ph type="dt" sz="half" idx="10"/>
          </p:nvPr>
        </p:nvSpPr>
        <p:spPr>
          <a:xfrm>
            <a:off x="6457950" y="4662185"/>
            <a:ext cx="2057400" cy="273844"/>
          </a:xfrm>
          <a:prstGeom prst="rect">
            <a:avLst/>
          </a:prstGeom>
        </p:spPr>
        <p:txBody>
          <a:bodyPr/>
          <a:lstStyle/>
          <a:p>
            <a:fld id="{47CC054E-03C2-4BA4-B0DC-8A52C253DBFA}" type="datetimeFigureOut">
              <a:rPr lang="en-US" smtClean="0"/>
              <a:t>4/14/20</a:t>
            </a:fld>
            <a:endParaRPr lang="en-US"/>
          </a:p>
        </p:txBody>
      </p:sp>
      <p:sp>
        <p:nvSpPr>
          <p:cNvPr id="7" name="Slide Number Placeholder 6"/>
          <p:cNvSpPr>
            <a:spLocks noGrp="1"/>
          </p:cNvSpPr>
          <p:nvPr>
            <p:ph type="sldNum" sz="quarter" idx="12"/>
          </p:nvPr>
        </p:nvSpPr>
        <p:spPr>
          <a:xfrm>
            <a:off x="3543300" y="4662185"/>
            <a:ext cx="2057400" cy="273844"/>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4777668"/>
            <a:ext cx="324852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13"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4767264"/>
            <a:ext cx="261242" cy="294650"/>
          </a:xfrm>
          <a:prstGeom prst="rect">
            <a:avLst/>
          </a:prstGeom>
        </p:spPr>
      </p:pic>
    </p:spTree>
    <p:extLst>
      <p:ext uri="{BB962C8B-B14F-4D97-AF65-F5344CB8AC3E}">
        <p14:creationId xmlns:p14="http://schemas.microsoft.com/office/powerpoint/2010/main" val="3585843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5549" y="273847"/>
            <a:ext cx="7059802" cy="994172"/>
          </a:xfrm>
          <a:prstGeom prst="rect">
            <a:avLst/>
          </a:prstGeom>
        </p:spPr>
        <p:txBody>
          <a:bodyPr vert="horz" lIns="91440" tIns="45720" rIns="91440" bIns="45720" rtlCol="0" anchor="ctr">
            <a:normAutofit/>
          </a:bodyPr>
          <a:lstStyle/>
          <a:p>
            <a:pPr>
              <a:lnSpc>
                <a:spcPct val="80000"/>
              </a:lnSpc>
            </a:pPr>
            <a:r>
              <a:rPr lang="en-US" sz="2025" b="0" cap="none" spc="0" dirty="0">
                <a:ln w="0"/>
                <a:solidFill>
                  <a:srgbClr val="003767"/>
                </a:solidFill>
                <a:effectLst>
                  <a:outerShdw blurRad="38100" dist="25400" dir="5400000" algn="ctr" rotWithShape="0">
                    <a:srgbClr val="6E747A">
                      <a:alpha val="43000"/>
                    </a:srgbClr>
                  </a:outerShdw>
                </a:effectLst>
              </a:rPr>
              <a:t>North Carolina </a:t>
            </a:r>
            <a:br>
              <a:rPr lang="en-US" sz="2025" b="0" cap="none" spc="0" dirty="0">
                <a:ln w="0"/>
                <a:solidFill>
                  <a:srgbClr val="003767"/>
                </a:solidFill>
                <a:effectLst>
                  <a:outerShdw blurRad="38100" dist="25400" dir="5400000" algn="ctr" rotWithShape="0">
                    <a:srgbClr val="6E747A">
                      <a:alpha val="43000"/>
                    </a:srgbClr>
                  </a:outerShdw>
                </a:effectLst>
              </a:rPr>
            </a:br>
            <a:r>
              <a:rPr lang="en-US" sz="2025" b="0" cap="none" spc="0" dirty="0">
                <a:ln w="0"/>
                <a:solidFill>
                  <a:srgbClr val="003767"/>
                </a:solidFill>
                <a:effectLst>
                  <a:outerShdw blurRad="38100" dist="25400" dir="5400000" algn="ctr" rotWithShape="0">
                    <a:srgbClr val="6E747A">
                      <a:alpha val="43000"/>
                    </a:srgbClr>
                  </a:outerShdw>
                </a:effectLst>
              </a:rPr>
              <a:t>Community College System</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99785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385763" rtl="0" eaLnBrk="1" latinLnBrk="0" hangingPunct="1">
        <a:lnSpc>
          <a:spcPct val="90000"/>
        </a:lnSpc>
        <a:spcBef>
          <a:spcPct val="0"/>
        </a:spcBef>
        <a:buNone/>
        <a:defRPr sz="3000" b="1" kern="1200">
          <a:ln w="0">
            <a:solidFill>
              <a:schemeClr val="accent1"/>
            </a:solidFill>
          </a:ln>
          <a:solidFill>
            <a:schemeClr val="tx1"/>
          </a:solidFill>
          <a:latin typeface="+mj-lt"/>
          <a:ea typeface="+mj-ea"/>
          <a:cs typeface="+mj-cs"/>
        </a:defRPr>
      </a:lvl1pPr>
    </p:titleStyle>
    <p:bodyStyle>
      <a:lvl1pPr marL="96441" indent="-96441" algn="l" defTabSz="385763" rtl="0" eaLnBrk="1" latinLnBrk="0" hangingPunct="1">
        <a:lnSpc>
          <a:spcPct val="90000"/>
        </a:lnSpc>
        <a:spcBef>
          <a:spcPts val="422"/>
        </a:spcBef>
        <a:buFont typeface="Arial" panose="020B0604020202020204" pitchFamily="34" charset="0"/>
        <a:buChar char="•"/>
        <a:defRPr sz="2100" kern="1200">
          <a:solidFill>
            <a:schemeClr val="tx1"/>
          </a:solidFill>
          <a:latin typeface="Times New Roman" charset="0"/>
          <a:ea typeface="Times New Roman" charset="0"/>
          <a:cs typeface="Times New Roman" charset="0"/>
        </a:defRPr>
      </a:lvl1pPr>
      <a:lvl2pPr marL="289322" indent="-96441" algn="l" defTabSz="385763" rtl="0" eaLnBrk="1" latinLnBrk="0" hangingPunct="1">
        <a:lnSpc>
          <a:spcPct val="90000"/>
        </a:lnSpc>
        <a:spcBef>
          <a:spcPts val="211"/>
        </a:spcBef>
        <a:buFont typeface="Arial" panose="020B0604020202020204" pitchFamily="34" charset="0"/>
        <a:buChar char="•"/>
        <a:defRPr sz="1800" kern="1200">
          <a:solidFill>
            <a:schemeClr val="tx1"/>
          </a:solidFill>
          <a:latin typeface="Times New Roman" charset="0"/>
          <a:ea typeface="Times New Roman" charset="0"/>
          <a:cs typeface="Times New Roman" charset="0"/>
        </a:defRPr>
      </a:lvl2pPr>
      <a:lvl3pPr marL="482204" indent="-96441" algn="l" defTabSz="385763" rtl="0" eaLnBrk="1" latinLnBrk="0" hangingPunct="1">
        <a:lnSpc>
          <a:spcPct val="90000"/>
        </a:lnSpc>
        <a:spcBef>
          <a:spcPts val="211"/>
        </a:spcBef>
        <a:buFont typeface="Arial" panose="020B0604020202020204" pitchFamily="34" charset="0"/>
        <a:buChar char="•"/>
        <a:defRPr sz="1650" kern="1200">
          <a:solidFill>
            <a:schemeClr val="tx1"/>
          </a:solidFill>
          <a:latin typeface="Times New Roman" charset="0"/>
          <a:ea typeface="Times New Roman" charset="0"/>
          <a:cs typeface="Times New Roman" charset="0"/>
        </a:defRPr>
      </a:lvl3pPr>
      <a:lvl4pPr marL="675085" indent="-96441" algn="l" defTabSz="385763" rtl="0" eaLnBrk="1" latinLnBrk="0" hangingPunct="1">
        <a:lnSpc>
          <a:spcPct val="90000"/>
        </a:lnSpc>
        <a:spcBef>
          <a:spcPts val="211"/>
        </a:spcBef>
        <a:buFont typeface="Arial" panose="020B0604020202020204" pitchFamily="34" charset="0"/>
        <a:buChar char="•"/>
        <a:defRPr sz="1500" kern="1200">
          <a:solidFill>
            <a:schemeClr val="tx1"/>
          </a:solidFill>
          <a:latin typeface="Times New Roman" charset="0"/>
          <a:ea typeface="Times New Roman" charset="0"/>
          <a:cs typeface="Times New Roman" charset="0"/>
        </a:defRPr>
      </a:lvl4pPr>
      <a:lvl5pPr marL="867966" indent="-96441" algn="l" defTabSz="385763" rtl="0" eaLnBrk="1" latinLnBrk="0" hangingPunct="1">
        <a:lnSpc>
          <a:spcPct val="90000"/>
        </a:lnSpc>
        <a:spcBef>
          <a:spcPts val="211"/>
        </a:spcBef>
        <a:buFont typeface="Arial" panose="020B0604020202020204" pitchFamily="34" charset="0"/>
        <a:buChar char="•"/>
        <a:defRPr sz="1350" kern="1200">
          <a:solidFill>
            <a:schemeClr val="tx1"/>
          </a:solidFill>
          <a:latin typeface="Times New Roman" charset="0"/>
          <a:ea typeface="Times New Roman" charset="0"/>
          <a:cs typeface="Times New Roman" charset="0"/>
        </a:defRPr>
      </a:lvl5pPr>
      <a:lvl6pPr marL="1060847"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6pPr>
      <a:lvl7pPr marL="1253729"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7pPr>
      <a:lvl8pPr marL="1446610"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8pPr>
      <a:lvl9pPr marL="1639491" indent="-96441" algn="l" defTabSz="385763" rtl="0" eaLnBrk="1" latinLnBrk="0" hangingPunct="1">
        <a:lnSpc>
          <a:spcPct val="90000"/>
        </a:lnSpc>
        <a:spcBef>
          <a:spcPts val="211"/>
        </a:spcBef>
        <a:buFont typeface="Arial" panose="020B0604020202020204" pitchFamily="34" charset="0"/>
        <a:buChar char="•"/>
        <a:defRPr sz="760" kern="1200">
          <a:solidFill>
            <a:schemeClr val="tx1"/>
          </a:solidFill>
          <a:latin typeface="+mn-lt"/>
          <a:ea typeface="+mn-ea"/>
          <a:cs typeface="+mn-cs"/>
        </a:defRPr>
      </a:lvl9pPr>
    </p:bodyStyle>
    <p:otherStyle>
      <a:defPPr>
        <a:defRPr lang="en-US"/>
      </a:defPPr>
      <a:lvl1pPr marL="0" algn="l" defTabSz="385763" rtl="0" eaLnBrk="1" latinLnBrk="0" hangingPunct="1">
        <a:defRPr sz="760" kern="1200">
          <a:solidFill>
            <a:schemeClr val="tx1"/>
          </a:solidFill>
          <a:latin typeface="+mn-lt"/>
          <a:ea typeface="+mn-ea"/>
          <a:cs typeface="+mn-cs"/>
        </a:defRPr>
      </a:lvl1pPr>
      <a:lvl2pPr marL="192881" algn="l" defTabSz="385763" rtl="0" eaLnBrk="1" latinLnBrk="0" hangingPunct="1">
        <a:defRPr sz="760" kern="1200">
          <a:solidFill>
            <a:schemeClr val="tx1"/>
          </a:solidFill>
          <a:latin typeface="+mn-lt"/>
          <a:ea typeface="+mn-ea"/>
          <a:cs typeface="+mn-cs"/>
        </a:defRPr>
      </a:lvl2pPr>
      <a:lvl3pPr marL="385763" algn="l" defTabSz="385763" rtl="0" eaLnBrk="1" latinLnBrk="0" hangingPunct="1">
        <a:defRPr sz="760" kern="1200">
          <a:solidFill>
            <a:schemeClr val="tx1"/>
          </a:solidFill>
          <a:latin typeface="+mn-lt"/>
          <a:ea typeface="+mn-ea"/>
          <a:cs typeface="+mn-cs"/>
        </a:defRPr>
      </a:lvl3pPr>
      <a:lvl4pPr marL="578644" algn="l" defTabSz="385763" rtl="0" eaLnBrk="1" latinLnBrk="0" hangingPunct="1">
        <a:defRPr sz="760" kern="1200">
          <a:solidFill>
            <a:schemeClr val="tx1"/>
          </a:solidFill>
          <a:latin typeface="+mn-lt"/>
          <a:ea typeface="+mn-ea"/>
          <a:cs typeface="+mn-cs"/>
        </a:defRPr>
      </a:lvl4pPr>
      <a:lvl5pPr marL="771525" algn="l" defTabSz="385763" rtl="0" eaLnBrk="1" latinLnBrk="0" hangingPunct="1">
        <a:defRPr sz="760" kern="1200">
          <a:solidFill>
            <a:schemeClr val="tx1"/>
          </a:solidFill>
          <a:latin typeface="+mn-lt"/>
          <a:ea typeface="+mn-ea"/>
          <a:cs typeface="+mn-cs"/>
        </a:defRPr>
      </a:lvl5pPr>
      <a:lvl6pPr marL="964406" algn="l" defTabSz="385763" rtl="0" eaLnBrk="1" latinLnBrk="0" hangingPunct="1">
        <a:defRPr sz="760" kern="1200">
          <a:solidFill>
            <a:schemeClr val="tx1"/>
          </a:solidFill>
          <a:latin typeface="+mn-lt"/>
          <a:ea typeface="+mn-ea"/>
          <a:cs typeface="+mn-cs"/>
        </a:defRPr>
      </a:lvl6pPr>
      <a:lvl7pPr marL="1157288" algn="l" defTabSz="385763" rtl="0" eaLnBrk="1" latinLnBrk="0" hangingPunct="1">
        <a:defRPr sz="760" kern="1200">
          <a:solidFill>
            <a:schemeClr val="tx1"/>
          </a:solidFill>
          <a:latin typeface="+mn-lt"/>
          <a:ea typeface="+mn-ea"/>
          <a:cs typeface="+mn-cs"/>
        </a:defRPr>
      </a:lvl7pPr>
      <a:lvl8pPr marL="1350169" algn="l" defTabSz="385763" rtl="0" eaLnBrk="1" latinLnBrk="0" hangingPunct="1">
        <a:defRPr sz="760" kern="1200">
          <a:solidFill>
            <a:schemeClr val="tx1"/>
          </a:solidFill>
          <a:latin typeface="+mn-lt"/>
          <a:ea typeface="+mn-ea"/>
          <a:cs typeface="+mn-cs"/>
        </a:defRPr>
      </a:lvl8pPr>
      <a:lvl9pPr marL="1543050" algn="l" defTabSz="385763" rtl="0" eaLnBrk="1" latinLnBrk="0" hangingPunct="1">
        <a:defRPr sz="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Perkins Update Webinar</a:t>
            </a:r>
          </a:p>
        </p:txBody>
      </p:sp>
      <p:sp>
        <p:nvSpPr>
          <p:cNvPr id="3" name="Subtitle 2"/>
          <p:cNvSpPr>
            <a:spLocks noGrp="1"/>
          </p:cNvSpPr>
          <p:nvPr>
            <p:ph type="subTitle" idx="1"/>
          </p:nvPr>
        </p:nvSpPr>
        <p:spPr/>
        <p:txBody>
          <a:bodyPr/>
          <a:lstStyle/>
          <a:p>
            <a:r>
              <a:rPr lang="en-US" dirty="0"/>
              <a:t>April 14, 2020</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800" y="3531661"/>
            <a:ext cx="4678926" cy="1472640"/>
          </a:xfrm>
          <a:prstGeom prst="rect">
            <a:avLst/>
          </a:prstGeom>
        </p:spPr>
      </p:pic>
    </p:spTree>
    <p:extLst>
      <p:ext uri="{BB962C8B-B14F-4D97-AF65-F5344CB8AC3E}">
        <p14:creationId xmlns:p14="http://schemas.microsoft.com/office/powerpoint/2010/main" val="971664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46363-75A9-48B6-A5FE-3AD9455283B1}"/>
              </a:ext>
            </a:extLst>
          </p:cNvPr>
          <p:cNvSpPr>
            <a:spLocks noGrp="1"/>
          </p:cNvSpPr>
          <p:nvPr>
            <p:ph type="title"/>
          </p:nvPr>
        </p:nvSpPr>
        <p:spPr/>
        <p:txBody>
          <a:bodyPr/>
          <a:lstStyle/>
          <a:p>
            <a:r>
              <a:rPr lang="en-US" dirty="0"/>
              <a:t>Upcoming Webinar</a:t>
            </a:r>
          </a:p>
        </p:txBody>
      </p:sp>
      <p:sp>
        <p:nvSpPr>
          <p:cNvPr id="3" name="Content Placeholder 2">
            <a:extLst>
              <a:ext uri="{FF2B5EF4-FFF2-40B4-BE49-F238E27FC236}">
                <a16:creationId xmlns:a16="http://schemas.microsoft.com/office/drawing/2014/main" id="{B606C181-2B57-4637-8AD2-8596B4E0E1B1}"/>
              </a:ext>
            </a:extLst>
          </p:cNvPr>
          <p:cNvSpPr>
            <a:spLocks noGrp="1"/>
          </p:cNvSpPr>
          <p:nvPr>
            <p:ph idx="1"/>
          </p:nvPr>
        </p:nvSpPr>
        <p:spPr/>
        <p:txBody>
          <a:bodyPr/>
          <a:lstStyle/>
          <a:p>
            <a:r>
              <a:rPr lang="en-US" dirty="0"/>
              <a:t>Thursday April 16, 2020 -- 9:00 AM to 10:00 AM</a:t>
            </a:r>
          </a:p>
          <a:p>
            <a:r>
              <a:rPr lang="en-US" dirty="0"/>
              <a:t>Discussion with Automotive and Machining Faculty </a:t>
            </a:r>
          </a:p>
          <a:p>
            <a:pPr lvl="1"/>
            <a:r>
              <a:rPr lang="en-US" dirty="0"/>
              <a:t>Sources for curriculum materials to use in online classes</a:t>
            </a:r>
          </a:p>
          <a:p>
            <a:pPr lvl="1"/>
            <a:r>
              <a:rPr lang="en-US" dirty="0"/>
              <a:t>What technology are you using to engage with and teach students?</a:t>
            </a:r>
          </a:p>
          <a:p>
            <a:pPr lvl="1"/>
            <a:r>
              <a:rPr lang="en-US" dirty="0"/>
              <a:t>How are you posting content for instruction– programs, resources?</a:t>
            </a:r>
          </a:p>
          <a:p>
            <a:pPr lvl="1"/>
            <a:r>
              <a:rPr lang="en-US" dirty="0"/>
              <a:t>Where do you need help? </a:t>
            </a:r>
          </a:p>
        </p:txBody>
      </p:sp>
    </p:spTree>
    <p:extLst>
      <p:ext uri="{BB962C8B-B14F-4D97-AF65-F5344CB8AC3E}">
        <p14:creationId xmlns:p14="http://schemas.microsoft.com/office/powerpoint/2010/main" val="1883361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60B45B-6484-D94F-A3B8-306BC92469C9}"/>
              </a:ext>
            </a:extLst>
          </p:cNvPr>
          <p:cNvSpPr>
            <a:spLocks noGrp="1"/>
          </p:cNvSpPr>
          <p:nvPr>
            <p:ph idx="1"/>
          </p:nvPr>
        </p:nvSpPr>
        <p:spPr/>
        <p:txBody>
          <a:bodyPr/>
          <a:lstStyle/>
          <a:p>
            <a:r>
              <a:rPr lang="en-US" dirty="0"/>
              <a:t>30-minute review</a:t>
            </a:r>
          </a:p>
          <a:p>
            <a:r>
              <a:rPr lang="en-US" dirty="0"/>
              <a:t>May 26 – June 12</a:t>
            </a:r>
          </a:p>
          <a:p>
            <a:r>
              <a:rPr lang="en-US" dirty="0"/>
              <a:t>Sign up at </a:t>
            </a:r>
            <a:r>
              <a:rPr lang="en-US" dirty="0" err="1"/>
              <a:t>ncperkins.org</a:t>
            </a:r>
            <a:r>
              <a:rPr lang="en-US" dirty="0"/>
              <a:t>/review  (secret word = Pathways)</a:t>
            </a:r>
          </a:p>
          <a:p>
            <a:endParaRPr lang="en-US" dirty="0"/>
          </a:p>
          <a:p>
            <a:r>
              <a:rPr lang="en-US" dirty="0"/>
              <a:t>One-page summary</a:t>
            </a:r>
          </a:p>
          <a:p>
            <a:r>
              <a:rPr lang="en-US" dirty="0"/>
              <a:t>Promising practice video</a:t>
            </a:r>
          </a:p>
        </p:txBody>
      </p:sp>
      <p:sp>
        <p:nvSpPr>
          <p:cNvPr id="3" name="Title 2">
            <a:extLst>
              <a:ext uri="{FF2B5EF4-FFF2-40B4-BE49-F238E27FC236}">
                <a16:creationId xmlns:a16="http://schemas.microsoft.com/office/drawing/2014/main" id="{A86EA016-0A71-874A-B51D-0947BDDD53FC}"/>
              </a:ext>
            </a:extLst>
          </p:cNvPr>
          <p:cNvSpPr>
            <a:spLocks noGrp="1"/>
          </p:cNvSpPr>
          <p:nvPr>
            <p:ph type="title"/>
          </p:nvPr>
        </p:nvSpPr>
        <p:spPr/>
        <p:txBody>
          <a:bodyPr/>
          <a:lstStyle/>
          <a:p>
            <a:r>
              <a:rPr lang="en-US" dirty="0"/>
              <a:t>Year-End Reviews</a:t>
            </a:r>
          </a:p>
        </p:txBody>
      </p:sp>
    </p:spTree>
    <p:extLst>
      <p:ext uri="{BB962C8B-B14F-4D97-AF65-F5344CB8AC3E}">
        <p14:creationId xmlns:p14="http://schemas.microsoft.com/office/powerpoint/2010/main" val="1675513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buNone/>
            </a:pPr>
            <a:r>
              <a:rPr lang="en-US" b="1" dirty="0"/>
              <a:t>Isothermal Community College</a:t>
            </a:r>
          </a:p>
          <a:p>
            <a:r>
              <a:rPr lang="en-US" dirty="0"/>
              <a:t>New equipment in Nursing, Broadcast Production Technology, and Aesthetics. </a:t>
            </a:r>
          </a:p>
          <a:p>
            <a:r>
              <a:rPr lang="en-US" dirty="0"/>
              <a:t>New career pathways in Equine Science and Human Services Technology, Animal-Assisted Interactions.</a:t>
            </a:r>
          </a:p>
          <a:p>
            <a:endParaRPr lang="en-US" dirty="0"/>
          </a:p>
          <a:p>
            <a:pPr marL="0" indent="0">
              <a:buNone/>
            </a:pPr>
            <a:r>
              <a:rPr lang="en-US" dirty="0"/>
              <a:t>https://</a:t>
            </a:r>
            <a:r>
              <a:rPr lang="en-US" dirty="0" err="1"/>
              <a:t>www.ncperkins.org</a:t>
            </a:r>
            <a:r>
              <a:rPr lang="en-US" dirty="0"/>
              <a:t>/video</a:t>
            </a:r>
          </a:p>
          <a:p>
            <a:endParaRPr lang="en-US" dirty="0"/>
          </a:p>
          <a:p>
            <a:endParaRPr lang="en-US" dirty="0"/>
          </a:p>
        </p:txBody>
      </p:sp>
      <p:sp>
        <p:nvSpPr>
          <p:cNvPr id="2" name="Title 1">
            <a:extLst>
              <a:ext uri="{FF2B5EF4-FFF2-40B4-BE49-F238E27FC236}">
                <a16:creationId xmlns:a16="http://schemas.microsoft.com/office/drawing/2014/main" id="{F51D6C97-1B25-458F-85E7-6F055DC9D482}"/>
              </a:ext>
            </a:extLst>
          </p:cNvPr>
          <p:cNvSpPr>
            <a:spLocks noGrp="1"/>
          </p:cNvSpPr>
          <p:nvPr>
            <p:ph type="title"/>
          </p:nvPr>
        </p:nvSpPr>
        <p:spPr/>
        <p:txBody>
          <a:bodyPr/>
          <a:lstStyle/>
          <a:p>
            <a:r>
              <a:rPr lang="en-US" dirty="0"/>
              <a:t>Promising Practice Videos 2019</a:t>
            </a:r>
          </a:p>
        </p:txBody>
      </p:sp>
    </p:spTree>
    <p:extLst>
      <p:ext uri="{BB962C8B-B14F-4D97-AF65-F5344CB8AC3E}">
        <p14:creationId xmlns:p14="http://schemas.microsoft.com/office/powerpoint/2010/main" val="244942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0FD414-E693-9242-9A7C-AEF4082D6A0C}"/>
              </a:ext>
            </a:extLst>
          </p:cNvPr>
          <p:cNvSpPr>
            <a:spLocks noGrp="1"/>
          </p:cNvSpPr>
          <p:nvPr>
            <p:ph idx="1"/>
          </p:nvPr>
        </p:nvSpPr>
        <p:spPr/>
        <p:txBody>
          <a:bodyPr/>
          <a:lstStyle/>
          <a:p>
            <a:r>
              <a:rPr lang="en-US" dirty="0"/>
              <a:t>Third Thursday @ 9am</a:t>
            </a:r>
          </a:p>
          <a:p>
            <a:r>
              <a:rPr lang="en-US" dirty="0"/>
              <a:t>April 23, 2020</a:t>
            </a:r>
          </a:p>
          <a:p>
            <a:r>
              <a:rPr lang="en-US" dirty="0"/>
              <a:t>Careers in various industries (Drones)</a:t>
            </a:r>
          </a:p>
          <a:p>
            <a:r>
              <a:rPr lang="en-US" dirty="0" err="1"/>
              <a:t>ncperkins.org</a:t>
            </a:r>
            <a:r>
              <a:rPr lang="en-US" dirty="0"/>
              <a:t>/presentations</a:t>
            </a:r>
          </a:p>
          <a:p>
            <a:endParaRPr lang="en-US" dirty="0"/>
          </a:p>
        </p:txBody>
      </p:sp>
      <p:sp>
        <p:nvSpPr>
          <p:cNvPr id="2" name="Title 1">
            <a:extLst>
              <a:ext uri="{FF2B5EF4-FFF2-40B4-BE49-F238E27FC236}">
                <a16:creationId xmlns:a16="http://schemas.microsoft.com/office/drawing/2014/main" id="{4790E6F2-0BAF-6A44-87D4-23A2382430C0}"/>
              </a:ext>
            </a:extLst>
          </p:cNvPr>
          <p:cNvSpPr>
            <a:spLocks noGrp="1"/>
          </p:cNvSpPr>
          <p:nvPr>
            <p:ph type="title"/>
          </p:nvPr>
        </p:nvSpPr>
        <p:spPr/>
        <p:txBody>
          <a:bodyPr/>
          <a:lstStyle/>
          <a:p>
            <a:r>
              <a:rPr lang="en-US" dirty="0"/>
              <a:t>Raising the Awareness of Career Pathways - Webinar </a:t>
            </a:r>
          </a:p>
        </p:txBody>
      </p:sp>
    </p:spTree>
    <p:extLst>
      <p:ext uri="{BB962C8B-B14F-4D97-AF65-F5344CB8AC3E}">
        <p14:creationId xmlns:p14="http://schemas.microsoft.com/office/powerpoint/2010/main" val="3675590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 name="September 25, 2019    Edgar Training Raleigh…"/>
          <p:cNvSpPr txBox="1">
            <a:spLocks noGrp="1"/>
          </p:cNvSpPr>
          <p:nvPr>
            <p:ph idx="1"/>
          </p:nvPr>
        </p:nvSpPr>
        <p:spPr/>
        <p:txBody>
          <a:bodyPr/>
          <a:lstStyle/>
          <a:p>
            <a:r>
              <a:rPr lang="en-US" dirty="0"/>
              <a:t>Training online -  </a:t>
            </a:r>
            <a:r>
              <a:rPr lang="en-US" dirty="0" err="1"/>
              <a:t>www.ncperkins.org</a:t>
            </a:r>
            <a:endParaRPr lang="en-US" dirty="0"/>
          </a:p>
          <a:p>
            <a:r>
              <a:rPr lang="en-US" dirty="0"/>
              <a:t>Perkins Update Webinars - Second Tuesday </a:t>
            </a:r>
          </a:p>
          <a:p>
            <a:r>
              <a:rPr lang="en-US" dirty="0"/>
              <a:t>Career Pathways Webinars - Third Thursday </a:t>
            </a:r>
          </a:p>
          <a:p>
            <a:r>
              <a:rPr lang="en-US" dirty="0"/>
              <a:t>At your College by request </a:t>
            </a:r>
          </a:p>
        </p:txBody>
      </p:sp>
      <p:sp>
        <p:nvSpPr>
          <p:cNvPr id="397" name="CTE Training"/>
          <p:cNvSpPr txBox="1">
            <a:spLocks noGrp="1"/>
          </p:cNvSpPr>
          <p:nvPr>
            <p:ph type="title"/>
          </p:nvPr>
        </p:nvSpPr>
        <p:spPr/>
        <p:txBody>
          <a:bodyPr/>
          <a:lstStyle/>
          <a:p>
            <a:r>
              <a:rPr lang="en-US" dirty="0"/>
              <a:t>CTE Training </a:t>
            </a:r>
          </a:p>
        </p:txBody>
      </p:sp>
      <p:sp>
        <p:nvSpPr>
          <p:cNvPr id="2" name="Rectangle 1">
            <a:extLst>
              <a:ext uri="{FF2B5EF4-FFF2-40B4-BE49-F238E27FC236}">
                <a16:creationId xmlns:a16="http://schemas.microsoft.com/office/drawing/2014/main" id="{B0D331E7-BF0F-0641-A40B-823AC0AD88A5}"/>
              </a:ext>
            </a:extLst>
          </p:cNvPr>
          <p:cNvSpPr/>
          <p:nvPr/>
        </p:nvSpPr>
        <p:spPr>
          <a:xfrm>
            <a:off x="2262868" y="4447788"/>
            <a:ext cx="4191725" cy="369332"/>
          </a:xfrm>
          <a:prstGeom prst="rect">
            <a:avLst/>
          </a:prstGeom>
        </p:spPr>
        <p:txBody>
          <a:bodyPr wrap="none">
            <a:spAutoFit/>
          </a:bodyPr>
          <a:lstStyle/>
          <a:p>
            <a:r>
              <a:rPr lang="en-US" dirty="0"/>
              <a:t>https://</a:t>
            </a:r>
            <a:r>
              <a:rPr lang="en-US" dirty="0" err="1"/>
              <a:t>www.ncperkins.org</a:t>
            </a:r>
            <a:r>
              <a:rPr lang="en-US" dirty="0"/>
              <a:t>/presentations/</a:t>
            </a:r>
          </a:p>
        </p:txBody>
      </p:sp>
    </p:spTree>
    <p:extLst>
      <p:ext uri="{BB962C8B-B14F-4D97-AF65-F5344CB8AC3E}">
        <p14:creationId xmlns:p14="http://schemas.microsoft.com/office/powerpoint/2010/main" val="3877200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E7FB36-DF07-B44D-8D38-59F39D617117}"/>
              </a:ext>
            </a:extLst>
          </p:cNvPr>
          <p:cNvSpPr>
            <a:spLocks noGrp="1"/>
          </p:cNvSpPr>
          <p:nvPr>
            <p:ph idx="1"/>
          </p:nvPr>
        </p:nvSpPr>
        <p:spPr/>
        <p:txBody>
          <a:bodyPr/>
          <a:lstStyle/>
          <a:p>
            <a:r>
              <a:rPr lang="en-US" dirty="0"/>
              <a:t>2</a:t>
            </a:r>
            <a:r>
              <a:rPr lang="en-US" baseline="30000" dirty="0"/>
              <a:t>nd</a:t>
            </a:r>
            <a:r>
              <a:rPr lang="en-US" dirty="0"/>
              <a:t> Tuesday of the month</a:t>
            </a:r>
          </a:p>
          <a:p>
            <a:r>
              <a:rPr lang="en-US" dirty="0"/>
              <a:t>9 am</a:t>
            </a:r>
          </a:p>
          <a:p>
            <a:r>
              <a:rPr lang="en-US" dirty="0"/>
              <a:t>Via </a:t>
            </a:r>
            <a:r>
              <a:rPr lang="en-US" dirty="0" err="1"/>
              <a:t>GoToWebinar</a:t>
            </a:r>
            <a:endParaRPr lang="en-US" dirty="0"/>
          </a:p>
          <a:p>
            <a:r>
              <a:rPr lang="en-US" dirty="0"/>
              <a:t>Find the registration links at </a:t>
            </a:r>
            <a:r>
              <a:rPr lang="en-US" dirty="0" err="1"/>
              <a:t>NCperkins.org</a:t>
            </a:r>
            <a:r>
              <a:rPr lang="en-US" dirty="0"/>
              <a:t>/presentations</a:t>
            </a:r>
          </a:p>
          <a:p>
            <a:endParaRPr lang="en-US" dirty="0"/>
          </a:p>
          <a:p>
            <a:r>
              <a:rPr lang="en-US" dirty="0"/>
              <a:t>Next Update:  Tuesday</a:t>
            </a:r>
            <a:r>
              <a:rPr lang="en-US"/>
              <a:t>, May 12, </a:t>
            </a:r>
            <a:r>
              <a:rPr lang="en-US" dirty="0"/>
              <a:t>2020 </a:t>
            </a:r>
          </a:p>
        </p:txBody>
      </p:sp>
      <p:sp>
        <p:nvSpPr>
          <p:cNvPr id="3" name="Title 2">
            <a:extLst>
              <a:ext uri="{FF2B5EF4-FFF2-40B4-BE49-F238E27FC236}">
                <a16:creationId xmlns:a16="http://schemas.microsoft.com/office/drawing/2014/main" id="{9D026ACD-B92E-C041-8CDF-1A1E842B77D4}"/>
              </a:ext>
            </a:extLst>
          </p:cNvPr>
          <p:cNvSpPr>
            <a:spLocks noGrp="1"/>
          </p:cNvSpPr>
          <p:nvPr>
            <p:ph type="title"/>
          </p:nvPr>
        </p:nvSpPr>
        <p:spPr/>
        <p:txBody>
          <a:bodyPr/>
          <a:lstStyle/>
          <a:p>
            <a:r>
              <a:rPr lang="en-US" dirty="0"/>
              <a:t>Perkins Updates</a:t>
            </a:r>
          </a:p>
        </p:txBody>
      </p:sp>
      <p:pic>
        <p:nvPicPr>
          <p:cNvPr id="4" name="Picture 3">
            <a:extLst>
              <a:ext uri="{FF2B5EF4-FFF2-40B4-BE49-F238E27FC236}">
                <a16:creationId xmlns:a16="http://schemas.microsoft.com/office/drawing/2014/main" id="{1BA95F95-508F-D24C-AD92-363A99834E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5828" y="4574381"/>
            <a:ext cx="3743325" cy="295275"/>
          </a:xfrm>
          <a:prstGeom prst="rect">
            <a:avLst/>
          </a:prstGeom>
        </p:spPr>
      </p:pic>
    </p:spTree>
    <p:extLst>
      <p:ext uri="{BB962C8B-B14F-4D97-AF65-F5344CB8AC3E}">
        <p14:creationId xmlns:p14="http://schemas.microsoft.com/office/powerpoint/2010/main" val="372385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Perkins/CTE State Staff</a:t>
            </a:r>
          </a:p>
        </p:txBody>
      </p:sp>
      <p:sp>
        <p:nvSpPr>
          <p:cNvPr id="3" name="Content Placeholder 2"/>
          <p:cNvSpPr>
            <a:spLocks noGrp="1"/>
          </p:cNvSpPr>
          <p:nvPr>
            <p:ph idx="1"/>
          </p:nvPr>
        </p:nvSpPr>
        <p:spPr>
          <a:xfrm>
            <a:off x="1964872" y="1200150"/>
            <a:ext cx="5437414" cy="3943350"/>
          </a:xfrm>
        </p:spPr>
        <p:txBody>
          <a:bodyPr>
            <a:noAutofit/>
          </a:bodyPr>
          <a:lstStyle/>
          <a:p>
            <a:pPr marL="0" indent="0">
              <a:spcBef>
                <a:spcPts val="300"/>
              </a:spcBef>
              <a:spcAft>
                <a:spcPts val="400"/>
              </a:spcAft>
              <a:buNone/>
              <a:tabLst>
                <a:tab pos="555625" algn="l"/>
                <a:tab pos="5026025" algn="r"/>
              </a:tabLst>
            </a:pPr>
            <a:r>
              <a:rPr lang="en-US" sz="1600" b="1" dirty="0"/>
              <a:t>Dr. Bob </a:t>
            </a:r>
            <a:r>
              <a:rPr lang="en-US" sz="1600" b="1" dirty="0" err="1"/>
              <a:t>Witchger</a:t>
            </a:r>
            <a:r>
              <a:rPr lang="en-US" sz="1600" b="1" dirty="0"/>
              <a:t>	</a:t>
            </a:r>
            <a:r>
              <a:rPr lang="en-US" sz="1400" dirty="0"/>
              <a:t>Director, Career &amp; Technical Education</a:t>
            </a:r>
            <a:br>
              <a:rPr lang="en-US" sz="1400" dirty="0"/>
            </a:br>
            <a:r>
              <a:rPr lang="en-US" sz="1400" dirty="0"/>
              <a:t>	</a:t>
            </a:r>
            <a:r>
              <a:rPr lang="en-US" sz="1400" dirty="0" err="1"/>
              <a:t>WitchgerB@nccommunitycolleges.edu</a:t>
            </a:r>
            <a:r>
              <a:rPr lang="en-US" sz="1400" dirty="0"/>
              <a:t>	919-807-7126</a:t>
            </a:r>
          </a:p>
          <a:p>
            <a:pPr marL="0" indent="0">
              <a:spcBef>
                <a:spcPts val="300"/>
              </a:spcBef>
              <a:spcAft>
                <a:spcPts val="400"/>
              </a:spcAft>
              <a:buNone/>
              <a:tabLst>
                <a:tab pos="555625" algn="l"/>
                <a:tab pos="5026025" algn="r"/>
              </a:tabLst>
            </a:pPr>
            <a:r>
              <a:rPr lang="en-US" sz="1600" b="1" dirty="0"/>
              <a:t>Dr. Tony R. </a:t>
            </a:r>
            <a:r>
              <a:rPr lang="en-US" sz="1600" b="1" dirty="0" err="1"/>
              <a:t>Reggi</a:t>
            </a:r>
            <a:r>
              <a:rPr lang="en-US" sz="1400" dirty="0"/>
              <a:t>	Coordinator, Career &amp; Technical Education</a:t>
            </a:r>
            <a:br>
              <a:rPr lang="en-US" sz="1400" dirty="0"/>
            </a:br>
            <a:r>
              <a:rPr lang="en-US" sz="1400" dirty="0"/>
              <a:t>	</a:t>
            </a:r>
            <a:r>
              <a:rPr lang="en-US" sz="1400" dirty="0" err="1"/>
              <a:t>ReggiA@nccommunitycolleges.edu</a:t>
            </a:r>
            <a:r>
              <a:rPr lang="en-US" sz="1400" dirty="0"/>
              <a:t>	919-807-7131</a:t>
            </a:r>
          </a:p>
          <a:p>
            <a:pPr marL="0" indent="0">
              <a:spcBef>
                <a:spcPts val="300"/>
              </a:spcBef>
              <a:spcAft>
                <a:spcPts val="400"/>
              </a:spcAft>
              <a:buNone/>
              <a:tabLst>
                <a:tab pos="555625" algn="l"/>
                <a:tab pos="5026025" algn="r"/>
              </a:tabLst>
            </a:pPr>
            <a:r>
              <a:rPr lang="en-US" sz="1600" b="1" dirty="0"/>
              <a:t>Patti </a:t>
            </a:r>
            <a:r>
              <a:rPr lang="en-US" sz="1600" b="1" dirty="0" err="1"/>
              <a:t>Coultas</a:t>
            </a:r>
            <a:r>
              <a:rPr lang="en-US" sz="1400" dirty="0"/>
              <a:t>	Coordinator, Career &amp; Technical Education</a:t>
            </a:r>
            <a:br>
              <a:rPr lang="en-US" sz="1400" dirty="0"/>
            </a:br>
            <a:r>
              <a:rPr lang="en-US" sz="1400" dirty="0"/>
              <a:t>	</a:t>
            </a:r>
            <a:r>
              <a:rPr lang="en-US" sz="1400" dirty="0" err="1"/>
              <a:t>CoultasP@nccommunitycolleges.edu</a:t>
            </a:r>
            <a:r>
              <a:rPr lang="en-US" sz="1400" dirty="0"/>
              <a:t>	919-807-7130</a:t>
            </a:r>
          </a:p>
          <a:p>
            <a:pPr marL="0" indent="0">
              <a:spcBef>
                <a:spcPts val="300"/>
              </a:spcBef>
              <a:spcAft>
                <a:spcPts val="400"/>
              </a:spcAft>
              <a:buNone/>
              <a:tabLst>
                <a:tab pos="555625" algn="l"/>
                <a:tab pos="5026025" algn="r"/>
              </a:tabLst>
            </a:pPr>
            <a:r>
              <a:rPr lang="en-US" sz="1600" b="1" dirty="0"/>
              <a:t>Dr. Mary Olvera</a:t>
            </a:r>
            <a:r>
              <a:rPr lang="en-US" sz="1800" dirty="0"/>
              <a:t>	</a:t>
            </a:r>
            <a:r>
              <a:rPr lang="en-US" sz="1400" dirty="0"/>
              <a:t>Coordinator, Career &amp; Technical Education</a:t>
            </a:r>
            <a:br>
              <a:rPr lang="en-US" sz="1400" dirty="0"/>
            </a:br>
            <a:r>
              <a:rPr lang="en-US" sz="1400" dirty="0"/>
              <a:t>	</a:t>
            </a:r>
            <a:r>
              <a:rPr lang="en-US" sz="1400" dirty="0" err="1"/>
              <a:t>OlveraM@nccommunitycolleges.edu</a:t>
            </a:r>
            <a:r>
              <a:rPr lang="en-US" sz="1400" dirty="0"/>
              <a:t>	919-807-7120</a:t>
            </a:r>
          </a:p>
          <a:p>
            <a:pPr marL="0" indent="0">
              <a:spcBef>
                <a:spcPts val="300"/>
              </a:spcBef>
              <a:spcAft>
                <a:spcPts val="400"/>
              </a:spcAft>
              <a:buNone/>
              <a:tabLst>
                <a:tab pos="555625" algn="l"/>
                <a:tab pos="5026025" algn="r"/>
              </a:tabLst>
            </a:pPr>
            <a:r>
              <a:rPr lang="en-US" sz="1600" b="1" dirty="0"/>
              <a:t>Michelle Lair</a:t>
            </a:r>
            <a:r>
              <a:rPr lang="en-US" sz="1600" dirty="0"/>
              <a:t>	</a:t>
            </a:r>
            <a:r>
              <a:rPr lang="en-US" sz="1400" dirty="0"/>
              <a:t>Coordinator, Career &amp; Technical Education</a:t>
            </a:r>
            <a:br>
              <a:rPr lang="en-US" sz="1400" dirty="0"/>
            </a:br>
            <a:r>
              <a:rPr lang="en-US" sz="1400" dirty="0"/>
              <a:t>	</a:t>
            </a:r>
            <a:r>
              <a:rPr lang="en-US" sz="1400" dirty="0" err="1"/>
              <a:t>LairM@nccommunitycolleges.edu</a:t>
            </a:r>
            <a:r>
              <a:rPr lang="en-US" sz="1400" dirty="0"/>
              <a:t>	919-807-7227</a:t>
            </a:r>
          </a:p>
          <a:p>
            <a:pPr marL="0" indent="0">
              <a:spcBef>
                <a:spcPts val="300"/>
              </a:spcBef>
              <a:spcAft>
                <a:spcPts val="400"/>
              </a:spcAft>
              <a:buNone/>
              <a:tabLst>
                <a:tab pos="555625" algn="l"/>
                <a:tab pos="5026025" algn="r"/>
              </a:tabLst>
            </a:pPr>
            <a:r>
              <a:rPr lang="en-US" sz="1600" b="1" dirty="0"/>
              <a:t>Chris </a:t>
            </a:r>
            <a:r>
              <a:rPr lang="en-US" sz="1600" b="1" dirty="0" err="1"/>
              <a:t>Droessler</a:t>
            </a:r>
            <a:r>
              <a:rPr lang="en-US" sz="1400" dirty="0"/>
              <a:t>	Coordinator, Career &amp; Technical Education</a:t>
            </a:r>
            <a:br>
              <a:rPr lang="en-US" sz="1400" dirty="0"/>
            </a:br>
            <a:r>
              <a:rPr lang="en-US" sz="1400" dirty="0"/>
              <a:t>	</a:t>
            </a:r>
            <a:r>
              <a:rPr lang="en-US" sz="1400" dirty="0" err="1"/>
              <a:t>DroesslerC@nccommunitycolleges.edu</a:t>
            </a:r>
            <a:r>
              <a:rPr lang="en-US" sz="1400" dirty="0"/>
              <a:t>	919-807-7068</a:t>
            </a:r>
          </a:p>
          <a:p>
            <a:pPr marL="0" indent="0">
              <a:spcBef>
                <a:spcPts val="300"/>
              </a:spcBef>
              <a:spcAft>
                <a:spcPts val="400"/>
              </a:spcAft>
              <a:buNone/>
              <a:tabLst>
                <a:tab pos="555625" algn="l"/>
                <a:tab pos="5026025" algn="r"/>
              </a:tabLst>
            </a:pPr>
            <a:r>
              <a:rPr lang="en-US" sz="1600" b="1" dirty="0"/>
              <a:t>Darice McDougald</a:t>
            </a:r>
            <a:r>
              <a:rPr lang="en-US" sz="1400" dirty="0"/>
              <a:t>	CTE Administrative Assistant</a:t>
            </a:r>
            <a:br>
              <a:rPr lang="en-US" sz="1400" dirty="0"/>
            </a:br>
            <a:r>
              <a:rPr lang="en-US" sz="1400" dirty="0"/>
              <a:t>	McDougaldD@nccommunitycolleges.edu	919-807-7219</a:t>
            </a:r>
          </a:p>
        </p:txBody>
      </p:sp>
    </p:spTree>
    <p:extLst>
      <p:ext uri="{BB962C8B-B14F-4D97-AF65-F5344CB8AC3E}">
        <p14:creationId xmlns:p14="http://schemas.microsoft.com/office/powerpoint/2010/main" val="215073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60B45B-6484-D94F-A3B8-306BC92469C9}"/>
              </a:ext>
            </a:extLst>
          </p:cNvPr>
          <p:cNvSpPr>
            <a:spLocks noGrp="1"/>
          </p:cNvSpPr>
          <p:nvPr>
            <p:ph idx="1"/>
          </p:nvPr>
        </p:nvSpPr>
        <p:spPr/>
        <p:txBody>
          <a:bodyPr/>
          <a:lstStyle/>
          <a:p>
            <a:endParaRPr lang="en-US"/>
          </a:p>
        </p:txBody>
      </p:sp>
      <p:sp>
        <p:nvSpPr>
          <p:cNvPr id="3" name="Title 2">
            <a:extLst>
              <a:ext uri="{FF2B5EF4-FFF2-40B4-BE49-F238E27FC236}">
                <a16:creationId xmlns:a16="http://schemas.microsoft.com/office/drawing/2014/main" id="{A86EA016-0A71-874A-B51D-0947BDDD53FC}"/>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735002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09F1B7-FDAD-B64D-9F1D-6BD08418E49C}"/>
              </a:ext>
            </a:extLst>
          </p:cNvPr>
          <p:cNvSpPr>
            <a:spLocks noGrp="1"/>
          </p:cNvSpPr>
          <p:nvPr>
            <p:ph idx="1"/>
          </p:nvPr>
        </p:nvSpPr>
        <p:spPr/>
        <p:txBody>
          <a:bodyPr/>
          <a:lstStyle/>
          <a:p>
            <a:r>
              <a:rPr lang="en-US" dirty="0"/>
              <a:t>A Postsecondary </a:t>
            </a:r>
            <a:r>
              <a:rPr lang="en-US" b="1" dirty="0"/>
              <a:t>CTE Participant </a:t>
            </a:r>
            <a:r>
              <a:rPr lang="en-US" dirty="0"/>
              <a:t>is an non-inmate who completes not less than one credit-level course in a CTE program or program of study.</a:t>
            </a:r>
          </a:p>
          <a:p>
            <a:r>
              <a:rPr lang="en-US" dirty="0"/>
              <a:t>A Postsecondary </a:t>
            </a:r>
            <a:r>
              <a:rPr lang="en-US" b="1" dirty="0"/>
              <a:t>CTE Concentrator </a:t>
            </a:r>
            <a:r>
              <a:rPr lang="en-US" dirty="0"/>
              <a:t>is a CTE Participant who has earned at least 12 CTE credits within a CTE program or program of study.</a:t>
            </a:r>
          </a:p>
        </p:txBody>
      </p:sp>
      <p:sp>
        <p:nvSpPr>
          <p:cNvPr id="3" name="Title 2">
            <a:extLst>
              <a:ext uri="{FF2B5EF4-FFF2-40B4-BE49-F238E27FC236}">
                <a16:creationId xmlns:a16="http://schemas.microsoft.com/office/drawing/2014/main" id="{33417D5D-6C31-B145-8C5D-85E5D26AAD89}"/>
              </a:ext>
            </a:extLst>
          </p:cNvPr>
          <p:cNvSpPr>
            <a:spLocks noGrp="1"/>
          </p:cNvSpPr>
          <p:nvPr>
            <p:ph type="title"/>
          </p:nvPr>
        </p:nvSpPr>
        <p:spPr/>
        <p:txBody>
          <a:bodyPr/>
          <a:lstStyle/>
          <a:p>
            <a:r>
              <a:rPr lang="en-US" dirty="0"/>
              <a:t>Perkins V Performance Indicators</a:t>
            </a:r>
          </a:p>
        </p:txBody>
      </p:sp>
    </p:spTree>
    <p:extLst>
      <p:ext uri="{BB962C8B-B14F-4D97-AF65-F5344CB8AC3E}">
        <p14:creationId xmlns:p14="http://schemas.microsoft.com/office/powerpoint/2010/main" val="3139218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09F1B7-FDAD-B64D-9F1D-6BD08418E49C}"/>
              </a:ext>
            </a:extLst>
          </p:cNvPr>
          <p:cNvSpPr>
            <a:spLocks noGrp="1"/>
          </p:cNvSpPr>
          <p:nvPr>
            <p:ph idx="1"/>
          </p:nvPr>
        </p:nvSpPr>
        <p:spPr/>
        <p:txBody>
          <a:bodyPr/>
          <a:lstStyle/>
          <a:p>
            <a:pPr marL="0" indent="0">
              <a:buNone/>
            </a:pPr>
            <a:r>
              <a:rPr lang="en-US" b="1" dirty="0"/>
              <a:t>1P1 Post-Program Placement</a:t>
            </a:r>
          </a:p>
          <a:p>
            <a:r>
              <a:rPr lang="en-US" dirty="0"/>
              <a:t>The percentage of CTE Concentrators who completed a CTE Program of Study the previous year and remained enrolled in postsecondary education or were placed or retained in employment.</a:t>
            </a:r>
          </a:p>
        </p:txBody>
      </p:sp>
      <p:sp>
        <p:nvSpPr>
          <p:cNvPr id="3" name="Title 2">
            <a:extLst>
              <a:ext uri="{FF2B5EF4-FFF2-40B4-BE49-F238E27FC236}">
                <a16:creationId xmlns:a16="http://schemas.microsoft.com/office/drawing/2014/main" id="{33417D5D-6C31-B145-8C5D-85E5D26AAD89}"/>
              </a:ext>
            </a:extLst>
          </p:cNvPr>
          <p:cNvSpPr>
            <a:spLocks noGrp="1"/>
          </p:cNvSpPr>
          <p:nvPr>
            <p:ph type="title"/>
          </p:nvPr>
        </p:nvSpPr>
        <p:spPr/>
        <p:txBody>
          <a:bodyPr/>
          <a:lstStyle/>
          <a:p>
            <a:r>
              <a:rPr lang="en-US" dirty="0"/>
              <a:t>Perkins V Performance Indicators</a:t>
            </a:r>
          </a:p>
        </p:txBody>
      </p:sp>
    </p:spTree>
    <p:extLst>
      <p:ext uri="{BB962C8B-B14F-4D97-AF65-F5344CB8AC3E}">
        <p14:creationId xmlns:p14="http://schemas.microsoft.com/office/powerpoint/2010/main" val="3078072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E60524-9086-49B3-AC0B-AB2662CD333B}"/>
              </a:ext>
            </a:extLst>
          </p:cNvPr>
          <p:cNvSpPr>
            <a:spLocks noGrp="1"/>
          </p:cNvSpPr>
          <p:nvPr>
            <p:ph idx="1"/>
          </p:nvPr>
        </p:nvSpPr>
        <p:spPr/>
        <p:txBody>
          <a:bodyPr/>
          <a:lstStyle/>
          <a:p>
            <a:r>
              <a:rPr lang="en-US" dirty="0"/>
              <a:t>How are you all doing? </a:t>
            </a:r>
          </a:p>
          <a:p>
            <a:r>
              <a:rPr lang="en-US" dirty="0"/>
              <a:t>What’s happening at your College? </a:t>
            </a:r>
          </a:p>
          <a:p>
            <a:r>
              <a:rPr lang="en-US" dirty="0"/>
              <a:t>What can we do to assist you?</a:t>
            </a:r>
          </a:p>
        </p:txBody>
      </p:sp>
      <p:sp>
        <p:nvSpPr>
          <p:cNvPr id="2" name="Title 1">
            <a:extLst>
              <a:ext uri="{FF2B5EF4-FFF2-40B4-BE49-F238E27FC236}">
                <a16:creationId xmlns:a16="http://schemas.microsoft.com/office/drawing/2014/main" id="{F05C3C42-C211-4596-9AFF-44B3B6C6AA51}"/>
              </a:ext>
            </a:extLst>
          </p:cNvPr>
          <p:cNvSpPr>
            <a:spLocks noGrp="1"/>
          </p:cNvSpPr>
          <p:nvPr>
            <p:ph type="title"/>
          </p:nvPr>
        </p:nvSpPr>
        <p:spPr/>
        <p:txBody>
          <a:bodyPr/>
          <a:lstStyle/>
          <a:p>
            <a:r>
              <a:rPr lang="en-US" dirty="0"/>
              <a:t>COVID-19 Follow Up</a:t>
            </a:r>
          </a:p>
        </p:txBody>
      </p:sp>
    </p:spTree>
    <p:extLst>
      <p:ext uri="{BB962C8B-B14F-4D97-AF65-F5344CB8AC3E}">
        <p14:creationId xmlns:p14="http://schemas.microsoft.com/office/powerpoint/2010/main" val="1060927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09F1B7-FDAD-B64D-9F1D-6BD08418E49C}"/>
              </a:ext>
            </a:extLst>
          </p:cNvPr>
          <p:cNvSpPr>
            <a:spLocks noGrp="1"/>
          </p:cNvSpPr>
          <p:nvPr>
            <p:ph idx="1"/>
          </p:nvPr>
        </p:nvSpPr>
        <p:spPr/>
        <p:txBody>
          <a:bodyPr/>
          <a:lstStyle/>
          <a:p>
            <a:pPr marL="0" indent="0">
              <a:buNone/>
            </a:pPr>
            <a:r>
              <a:rPr lang="en-US" b="1" dirty="0"/>
              <a:t>2P1 Earned Recognized Postsecondary Credential</a:t>
            </a:r>
          </a:p>
          <a:p>
            <a:r>
              <a:rPr lang="en-US" dirty="0"/>
              <a:t>The percentage of CTE Concentrators who received a recognized postsecondary credential during the reporting year</a:t>
            </a:r>
          </a:p>
        </p:txBody>
      </p:sp>
      <p:sp>
        <p:nvSpPr>
          <p:cNvPr id="3" name="Title 2">
            <a:extLst>
              <a:ext uri="{FF2B5EF4-FFF2-40B4-BE49-F238E27FC236}">
                <a16:creationId xmlns:a16="http://schemas.microsoft.com/office/drawing/2014/main" id="{33417D5D-6C31-B145-8C5D-85E5D26AAD89}"/>
              </a:ext>
            </a:extLst>
          </p:cNvPr>
          <p:cNvSpPr>
            <a:spLocks noGrp="1"/>
          </p:cNvSpPr>
          <p:nvPr>
            <p:ph type="title"/>
          </p:nvPr>
        </p:nvSpPr>
        <p:spPr/>
        <p:txBody>
          <a:bodyPr/>
          <a:lstStyle/>
          <a:p>
            <a:r>
              <a:rPr lang="en-US" dirty="0"/>
              <a:t>Perkins V Performance Indicators</a:t>
            </a:r>
          </a:p>
        </p:txBody>
      </p:sp>
    </p:spTree>
    <p:extLst>
      <p:ext uri="{BB962C8B-B14F-4D97-AF65-F5344CB8AC3E}">
        <p14:creationId xmlns:p14="http://schemas.microsoft.com/office/powerpoint/2010/main" val="57546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09F1B7-FDAD-B64D-9F1D-6BD08418E49C}"/>
              </a:ext>
            </a:extLst>
          </p:cNvPr>
          <p:cNvSpPr>
            <a:spLocks noGrp="1"/>
          </p:cNvSpPr>
          <p:nvPr>
            <p:ph idx="1"/>
          </p:nvPr>
        </p:nvSpPr>
        <p:spPr/>
        <p:txBody>
          <a:bodyPr/>
          <a:lstStyle/>
          <a:p>
            <a:pPr marL="0" indent="0">
              <a:buNone/>
            </a:pPr>
            <a:r>
              <a:rPr lang="en-US" b="1" dirty="0"/>
              <a:t>3P1 Non-traditional Program Concentration</a:t>
            </a:r>
          </a:p>
          <a:p>
            <a:r>
              <a:rPr lang="en-US" dirty="0"/>
              <a:t>The percentage of CTE Concentrators in CTE programs and programs of study that lead to fields in which their gender is underrepresented.</a:t>
            </a:r>
          </a:p>
        </p:txBody>
      </p:sp>
      <p:sp>
        <p:nvSpPr>
          <p:cNvPr id="3" name="Title 2">
            <a:extLst>
              <a:ext uri="{FF2B5EF4-FFF2-40B4-BE49-F238E27FC236}">
                <a16:creationId xmlns:a16="http://schemas.microsoft.com/office/drawing/2014/main" id="{33417D5D-6C31-B145-8C5D-85E5D26AAD89}"/>
              </a:ext>
            </a:extLst>
          </p:cNvPr>
          <p:cNvSpPr>
            <a:spLocks noGrp="1"/>
          </p:cNvSpPr>
          <p:nvPr>
            <p:ph type="title"/>
          </p:nvPr>
        </p:nvSpPr>
        <p:spPr/>
        <p:txBody>
          <a:bodyPr/>
          <a:lstStyle/>
          <a:p>
            <a:r>
              <a:rPr lang="en-US" dirty="0"/>
              <a:t>Perkins V Performance Indicators</a:t>
            </a:r>
          </a:p>
        </p:txBody>
      </p:sp>
    </p:spTree>
    <p:extLst>
      <p:ext uri="{BB962C8B-B14F-4D97-AF65-F5344CB8AC3E}">
        <p14:creationId xmlns:p14="http://schemas.microsoft.com/office/powerpoint/2010/main" val="2116330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Develop more full the academic knowledge and technical and employability skills of secondary education students and postsecondary education students who elect to enroll in CTE Programs and Programs of Study"/>
          <p:cNvSpPr txBox="1">
            <a:spLocks noGrp="1"/>
          </p:cNvSpPr>
          <p:nvPr>
            <p:ph idx="1"/>
          </p:nvPr>
        </p:nvSpPr>
        <p:spPr/>
        <p:txBody>
          <a:bodyPr>
            <a:normAutofit/>
          </a:bodyPr>
          <a:lstStyle/>
          <a:p>
            <a:pPr marL="0" indent="0">
              <a:lnSpc>
                <a:spcPct val="150000"/>
              </a:lnSpc>
              <a:buNone/>
            </a:pPr>
            <a:r>
              <a:rPr lang="en-US" sz="2400" dirty="0"/>
              <a:t>Develop more fully the </a:t>
            </a:r>
            <a:r>
              <a:rPr lang="en-US" sz="2400" b="1" dirty="0"/>
              <a:t>academic</a:t>
            </a:r>
            <a:r>
              <a:rPr lang="en-US" sz="2400" dirty="0"/>
              <a:t> knowledge and </a:t>
            </a:r>
            <a:r>
              <a:rPr lang="en-US" sz="2400" b="1" dirty="0"/>
              <a:t>technical</a:t>
            </a:r>
            <a:r>
              <a:rPr lang="en-US" sz="2400" dirty="0"/>
              <a:t> and </a:t>
            </a:r>
            <a:r>
              <a:rPr lang="en-US" sz="2400" b="1" dirty="0"/>
              <a:t>employability skills </a:t>
            </a:r>
            <a:r>
              <a:rPr lang="en-US" sz="2400" dirty="0"/>
              <a:t>of secondary education students and </a:t>
            </a:r>
            <a:r>
              <a:rPr lang="en-US" sz="2400" b="1" dirty="0"/>
              <a:t>postsecondary education students who elect to enroll</a:t>
            </a:r>
            <a:r>
              <a:rPr lang="en-US" sz="2400" dirty="0"/>
              <a:t> in CTE programs and programs of study</a:t>
            </a:r>
          </a:p>
        </p:txBody>
      </p:sp>
      <p:sp>
        <p:nvSpPr>
          <p:cNvPr id="122" name="Purpose"/>
          <p:cNvSpPr txBox="1">
            <a:spLocks noGrp="1"/>
          </p:cNvSpPr>
          <p:nvPr>
            <p:ph type="title"/>
          </p:nvPr>
        </p:nvSpPr>
        <p:spPr/>
        <p:txBody>
          <a:bodyPr/>
          <a:lstStyle/>
          <a:p>
            <a:r>
              <a:rPr lang="en-US" dirty="0"/>
              <a:t>Purpose of Perkins </a:t>
            </a:r>
          </a:p>
        </p:txBody>
      </p:sp>
    </p:spTree>
    <p:extLst>
      <p:ext uri="{BB962C8B-B14F-4D97-AF65-F5344CB8AC3E}">
        <p14:creationId xmlns:p14="http://schemas.microsoft.com/office/powerpoint/2010/main" val="4118415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buNone/>
            </a:pPr>
            <a:r>
              <a:rPr lang="en-US" b="1" dirty="0"/>
              <a:t>Haywood Community College</a:t>
            </a:r>
          </a:p>
          <a:p>
            <a:r>
              <a:rPr lang="en-US" dirty="0"/>
              <a:t>Aviso helps the college engage with student populations with an early alert system.</a:t>
            </a:r>
          </a:p>
          <a:p>
            <a:pPr marL="0" indent="0">
              <a:buNone/>
            </a:pPr>
            <a:endParaRPr lang="en-US" dirty="0"/>
          </a:p>
          <a:p>
            <a:pPr marL="0" indent="0">
              <a:buNone/>
            </a:pPr>
            <a:r>
              <a:rPr lang="en-US" dirty="0"/>
              <a:t>https://</a:t>
            </a:r>
            <a:r>
              <a:rPr lang="en-US" dirty="0" err="1"/>
              <a:t>www.ncperkins.org</a:t>
            </a:r>
            <a:r>
              <a:rPr lang="en-US" dirty="0"/>
              <a:t>/video</a:t>
            </a:r>
          </a:p>
          <a:p>
            <a:endParaRPr lang="en-US" dirty="0"/>
          </a:p>
          <a:p>
            <a:endParaRPr lang="en-US" dirty="0"/>
          </a:p>
        </p:txBody>
      </p:sp>
      <p:sp>
        <p:nvSpPr>
          <p:cNvPr id="2" name="Title 1">
            <a:extLst>
              <a:ext uri="{FF2B5EF4-FFF2-40B4-BE49-F238E27FC236}">
                <a16:creationId xmlns:a16="http://schemas.microsoft.com/office/drawing/2014/main" id="{F51D6C97-1B25-458F-85E7-6F055DC9D482}"/>
              </a:ext>
            </a:extLst>
          </p:cNvPr>
          <p:cNvSpPr>
            <a:spLocks noGrp="1"/>
          </p:cNvSpPr>
          <p:nvPr>
            <p:ph type="title"/>
          </p:nvPr>
        </p:nvSpPr>
        <p:spPr/>
        <p:txBody>
          <a:bodyPr/>
          <a:lstStyle/>
          <a:p>
            <a:r>
              <a:rPr lang="en-US" dirty="0"/>
              <a:t>Promising Practice Videos 2019</a:t>
            </a:r>
          </a:p>
        </p:txBody>
      </p:sp>
    </p:spTree>
    <p:extLst>
      <p:ext uri="{BB962C8B-B14F-4D97-AF65-F5344CB8AC3E}">
        <p14:creationId xmlns:p14="http://schemas.microsoft.com/office/powerpoint/2010/main" val="353446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E7BACF-8DDA-49AD-8F7F-6D148AEB59BA}"/>
              </a:ext>
            </a:extLst>
          </p:cNvPr>
          <p:cNvSpPr>
            <a:spLocks noGrp="1"/>
          </p:cNvSpPr>
          <p:nvPr>
            <p:ph idx="1"/>
          </p:nvPr>
        </p:nvSpPr>
        <p:spPr/>
        <p:txBody>
          <a:bodyPr/>
          <a:lstStyle/>
          <a:p>
            <a:r>
              <a:rPr lang="en-US" dirty="0"/>
              <a:t>Follow Up with colleges fine tuning their CLNA. </a:t>
            </a:r>
          </a:p>
          <a:p>
            <a:pPr lvl="1"/>
            <a:r>
              <a:rPr lang="en-US" dirty="0"/>
              <a:t>How is the update proceeding? </a:t>
            </a:r>
          </a:p>
          <a:p>
            <a:pPr lvl="1"/>
            <a:r>
              <a:rPr lang="en-US" dirty="0"/>
              <a:t>Can you identify needs in your program of study? </a:t>
            </a:r>
          </a:p>
          <a:p>
            <a:pPr lvl="1"/>
            <a:r>
              <a:rPr lang="en-US" dirty="0"/>
              <a:t>Do you need assistance from Team Perkins (State CTE Staff)? </a:t>
            </a:r>
          </a:p>
          <a:p>
            <a:pPr lvl="1"/>
            <a:r>
              <a:rPr lang="en-US" dirty="0"/>
              <a:t>Submit any revisions ASAP</a:t>
            </a:r>
          </a:p>
          <a:p>
            <a:pPr lvl="1"/>
            <a:endParaRPr lang="en-US" dirty="0"/>
          </a:p>
          <a:p>
            <a:r>
              <a:rPr lang="en-US" dirty="0"/>
              <a:t>How is the process of transferring information from the Comprehensive Local Needs Assessment (CLNA) developed by you and your stakeholders to the Local application coming </a:t>
            </a:r>
          </a:p>
          <a:p>
            <a:pPr lvl="1"/>
            <a:endParaRPr lang="en-US" dirty="0"/>
          </a:p>
        </p:txBody>
      </p:sp>
      <p:sp>
        <p:nvSpPr>
          <p:cNvPr id="2" name="Title 1">
            <a:extLst>
              <a:ext uri="{FF2B5EF4-FFF2-40B4-BE49-F238E27FC236}">
                <a16:creationId xmlns:a16="http://schemas.microsoft.com/office/drawing/2014/main" id="{6C15F7F9-61F0-4CF8-9B49-D54178FC88DA}"/>
              </a:ext>
            </a:extLst>
          </p:cNvPr>
          <p:cNvSpPr>
            <a:spLocks noGrp="1"/>
          </p:cNvSpPr>
          <p:nvPr>
            <p:ph type="title"/>
          </p:nvPr>
        </p:nvSpPr>
        <p:spPr/>
        <p:txBody>
          <a:bodyPr/>
          <a:lstStyle/>
          <a:p>
            <a:r>
              <a:rPr lang="en-US"/>
              <a:t>Local Application </a:t>
            </a:r>
            <a:endParaRPr lang="en-US" dirty="0"/>
          </a:p>
        </p:txBody>
      </p:sp>
    </p:spTree>
    <p:extLst>
      <p:ext uri="{BB962C8B-B14F-4D97-AF65-F5344CB8AC3E}">
        <p14:creationId xmlns:p14="http://schemas.microsoft.com/office/powerpoint/2010/main" val="751751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E9CEE-0E8E-41D7-A14F-C6C33693B119}"/>
              </a:ext>
            </a:extLst>
          </p:cNvPr>
          <p:cNvSpPr>
            <a:spLocks noGrp="1"/>
          </p:cNvSpPr>
          <p:nvPr>
            <p:ph type="title"/>
          </p:nvPr>
        </p:nvSpPr>
        <p:spPr/>
        <p:txBody>
          <a:bodyPr/>
          <a:lstStyle/>
          <a:p>
            <a:r>
              <a:rPr lang="en-US" dirty="0"/>
              <a:t>Getting Ready to Receive Funds</a:t>
            </a:r>
          </a:p>
        </p:txBody>
      </p:sp>
      <p:sp>
        <p:nvSpPr>
          <p:cNvPr id="3" name="Content Placeholder 2">
            <a:extLst>
              <a:ext uri="{FF2B5EF4-FFF2-40B4-BE49-F238E27FC236}">
                <a16:creationId xmlns:a16="http://schemas.microsoft.com/office/drawing/2014/main" id="{B66DBEDF-1146-42CD-AC27-47A9D8FBC334}"/>
              </a:ext>
            </a:extLst>
          </p:cNvPr>
          <p:cNvSpPr>
            <a:spLocks noGrp="1"/>
          </p:cNvSpPr>
          <p:nvPr>
            <p:ph idx="1"/>
          </p:nvPr>
        </p:nvSpPr>
        <p:spPr/>
        <p:txBody>
          <a:bodyPr>
            <a:normAutofit/>
          </a:bodyPr>
          <a:lstStyle/>
          <a:p>
            <a:pPr marL="0" indent="0">
              <a:buNone/>
            </a:pPr>
            <a:r>
              <a:rPr lang="en-US" dirty="0"/>
              <a:t>From our Website – Download and compete </a:t>
            </a:r>
          </a:p>
          <a:p>
            <a:pPr marL="385763" indent="-385763">
              <a:buFont typeface="+mj-lt"/>
              <a:buAutoNum type="arabicPeriod"/>
            </a:pPr>
            <a:r>
              <a:rPr lang="en-US" dirty="0"/>
              <a:t>CLNA – Completed and Filed</a:t>
            </a:r>
          </a:p>
          <a:p>
            <a:pPr marL="385763" indent="-385763">
              <a:buFont typeface="+mj-lt"/>
              <a:buAutoNum type="arabicPeriod"/>
            </a:pPr>
            <a:r>
              <a:rPr lang="en-US" dirty="0"/>
              <a:t>Assurances updated for 2020-21</a:t>
            </a:r>
          </a:p>
          <a:p>
            <a:pPr marL="385763" indent="-385763">
              <a:buFont typeface="+mj-lt"/>
              <a:buAutoNum type="arabicPeriod"/>
            </a:pPr>
            <a:r>
              <a:rPr lang="en-US" dirty="0"/>
              <a:t>Acceptance of Funds</a:t>
            </a:r>
          </a:p>
          <a:p>
            <a:pPr marL="385763" indent="-385763">
              <a:buFont typeface="+mj-lt"/>
              <a:buAutoNum type="arabicPeriod"/>
            </a:pPr>
            <a:r>
              <a:rPr lang="en-US" dirty="0"/>
              <a:t>Negotiated Levels of Performance  </a:t>
            </a:r>
          </a:p>
          <a:p>
            <a:pPr marL="385763" indent="-385763">
              <a:buFont typeface="+mj-lt"/>
              <a:buAutoNum type="arabicPeriod"/>
            </a:pPr>
            <a:r>
              <a:rPr lang="en-US" dirty="0"/>
              <a:t>Local Application </a:t>
            </a:r>
          </a:p>
          <a:p>
            <a:pPr marL="385763" indent="-385763">
              <a:buFont typeface="+mj-lt"/>
              <a:buAutoNum type="arabicPeriod"/>
            </a:pPr>
            <a:r>
              <a:rPr lang="en-US" dirty="0"/>
              <a:t>Local Plan </a:t>
            </a:r>
          </a:p>
          <a:p>
            <a:pPr marL="385763" indent="-385763">
              <a:buFont typeface="+mj-lt"/>
              <a:buAutoNum type="arabicPeriod"/>
            </a:pPr>
            <a:r>
              <a:rPr lang="en-US" dirty="0"/>
              <a:t>Local Budget </a:t>
            </a:r>
          </a:p>
          <a:p>
            <a:pPr marL="0" indent="0">
              <a:buNone/>
            </a:pPr>
            <a:r>
              <a:rPr lang="en-US" b="1" dirty="0"/>
              <a:t>Any questions?</a:t>
            </a:r>
          </a:p>
        </p:txBody>
      </p:sp>
    </p:spTree>
    <p:extLst>
      <p:ext uri="{BB962C8B-B14F-4D97-AF65-F5344CB8AC3E}">
        <p14:creationId xmlns:p14="http://schemas.microsoft.com/office/powerpoint/2010/main" val="3377696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0FD414-E693-9242-9A7C-AEF4082D6A0C}"/>
              </a:ext>
            </a:extLst>
          </p:cNvPr>
          <p:cNvSpPr>
            <a:spLocks noGrp="1"/>
          </p:cNvSpPr>
          <p:nvPr>
            <p:ph idx="1"/>
          </p:nvPr>
        </p:nvSpPr>
        <p:spPr/>
        <p:txBody>
          <a:bodyPr/>
          <a:lstStyle/>
          <a:p>
            <a:pPr marL="457200" indent="-457200">
              <a:buFont typeface="+mj-lt"/>
              <a:buAutoNum type="arabicPeriod"/>
            </a:pPr>
            <a:r>
              <a:rPr lang="en-US" dirty="0"/>
              <a:t>Complete the Comprehensive Local Needs Assessment </a:t>
            </a:r>
          </a:p>
          <a:p>
            <a:pPr marL="457200" indent="-457200">
              <a:buFont typeface="+mj-lt"/>
              <a:buAutoNum type="arabicPeriod"/>
            </a:pPr>
            <a:r>
              <a:rPr lang="en-US" dirty="0"/>
              <a:t>Complete the Perkins 2020-24 Application - due May 1, 2020</a:t>
            </a:r>
          </a:p>
          <a:p>
            <a:pPr marL="457200" indent="-457200">
              <a:buFont typeface="+mj-lt"/>
              <a:buAutoNum type="arabicPeriod"/>
            </a:pPr>
            <a:r>
              <a:rPr lang="en-US" dirty="0"/>
              <a:t>Complete a Plan &amp; Budget for 2020-21 - due May 29, 2020</a:t>
            </a:r>
          </a:p>
          <a:p>
            <a:pPr marL="457200" indent="-457200">
              <a:buFont typeface="+mj-lt"/>
              <a:buAutoNum type="arabicPeriod"/>
            </a:pPr>
            <a:endParaRPr lang="en-US" dirty="0"/>
          </a:p>
        </p:txBody>
      </p:sp>
      <p:sp>
        <p:nvSpPr>
          <p:cNvPr id="2" name="Title 1">
            <a:extLst>
              <a:ext uri="{FF2B5EF4-FFF2-40B4-BE49-F238E27FC236}">
                <a16:creationId xmlns:a16="http://schemas.microsoft.com/office/drawing/2014/main" id="{4790E6F2-0BAF-6A44-87D4-23A2382430C0}"/>
              </a:ext>
            </a:extLst>
          </p:cNvPr>
          <p:cNvSpPr>
            <a:spLocks noGrp="1"/>
          </p:cNvSpPr>
          <p:nvPr>
            <p:ph type="title"/>
          </p:nvPr>
        </p:nvSpPr>
        <p:spPr/>
        <p:txBody>
          <a:bodyPr/>
          <a:lstStyle/>
          <a:p>
            <a:r>
              <a:rPr lang="en-US" dirty="0"/>
              <a:t>Funding for 2020-21</a:t>
            </a:r>
          </a:p>
        </p:txBody>
      </p:sp>
    </p:spTree>
    <p:extLst>
      <p:ext uri="{BB962C8B-B14F-4D97-AF65-F5344CB8AC3E}">
        <p14:creationId xmlns:p14="http://schemas.microsoft.com/office/powerpoint/2010/main" val="372870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8A0B7-44CA-4A3A-A3C2-75DBDAFCF5E8}"/>
              </a:ext>
            </a:extLst>
          </p:cNvPr>
          <p:cNvSpPr>
            <a:spLocks noGrp="1"/>
          </p:cNvSpPr>
          <p:nvPr>
            <p:ph type="title"/>
          </p:nvPr>
        </p:nvSpPr>
        <p:spPr/>
        <p:txBody>
          <a:bodyPr/>
          <a:lstStyle/>
          <a:p>
            <a:r>
              <a:rPr lang="en-US" dirty="0"/>
              <a:t>Negotiated Levels of Performance </a:t>
            </a:r>
          </a:p>
        </p:txBody>
      </p:sp>
      <p:sp>
        <p:nvSpPr>
          <p:cNvPr id="3" name="Content Placeholder 2">
            <a:extLst>
              <a:ext uri="{FF2B5EF4-FFF2-40B4-BE49-F238E27FC236}">
                <a16:creationId xmlns:a16="http://schemas.microsoft.com/office/drawing/2014/main" id="{1D1919FE-538D-40DC-B22F-4237533D16D1}"/>
              </a:ext>
            </a:extLst>
          </p:cNvPr>
          <p:cNvSpPr>
            <a:spLocks noGrp="1"/>
          </p:cNvSpPr>
          <p:nvPr>
            <p:ph idx="1"/>
          </p:nvPr>
        </p:nvSpPr>
        <p:spPr/>
        <p:txBody>
          <a:bodyPr/>
          <a:lstStyle/>
          <a:p>
            <a:r>
              <a:rPr lang="en-US" dirty="0"/>
              <a:t>Data from Ashley </a:t>
            </a:r>
          </a:p>
          <a:p>
            <a:r>
              <a:rPr lang="en-US" dirty="0"/>
              <a:t>Use of Dashboards</a:t>
            </a:r>
          </a:p>
          <a:p>
            <a:r>
              <a:rPr lang="en-US" dirty="0"/>
              <a:t>Use of Perkins Data Portal</a:t>
            </a:r>
          </a:p>
          <a:p>
            <a:r>
              <a:rPr lang="en-US" dirty="0"/>
              <a:t>Chris on Procedures for getting the data to colleges </a:t>
            </a:r>
          </a:p>
        </p:txBody>
      </p:sp>
    </p:spTree>
    <p:extLst>
      <p:ext uri="{BB962C8B-B14F-4D97-AF65-F5344CB8AC3E}">
        <p14:creationId xmlns:p14="http://schemas.microsoft.com/office/powerpoint/2010/main" val="949570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86EA016-0A71-874A-B51D-0947BDDD53FC}"/>
              </a:ext>
            </a:extLst>
          </p:cNvPr>
          <p:cNvSpPr>
            <a:spLocks noGrp="1"/>
          </p:cNvSpPr>
          <p:nvPr>
            <p:ph type="title"/>
          </p:nvPr>
        </p:nvSpPr>
        <p:spPr/>
        <p:txBody>
          <a:bodyPr/>
          <a:lstStyle/>
          <a:p>
            <a:r>
              <a:rPr lang="en-US" dirty="0"/>
              <a:t>NC State Plan 2020-2023</a:t>
            </a:r>
          </a:p>
        </p:txBody>
      </p:sp>
      <p:pic>
        <p:nvPicPr>
          <p:cNvPr id="5" name="Picture 4">
            <a:extLst>
              <a:ext uri="{FF2B5EF4-FFF2-40B4-BE49-F238E27FC236}">
                <a16:creationId xmlns:a16="http://schemas.microsoft.com/office/drawing/2014/main" id="{B4E34C12-7C47-9D4B-A28E-7AC4C0CB67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481" y="1736101"/>
            <a:ext cx="8206387" cy="2864775"/>
          </a:xfrm>
          <a:prstGeom prst="rect">
            <a:avLst/>
          </a:prstGeom>
        </p:spPr>
      </p:pic>
      <p:sp>
        <p:nvSpPr>
          <p:cNvPr id="6" name="TextBox 5">
            <a:extLst>
              <a:ext uri="{FF2B5EF4-FFF2-40B4-BE49-F238E27FC236}">
                <a16:creationId xmlns:a16="http://schemas.microsoft.com/office/drawing/2014/main" id="{51E31ADF-E809-824F-B542-DD64F78DCC2A}"/>
              </a:ext>
            </a:extLst>
          </p:cNvPr>
          <p:cNvSpPr txBox="1"/>
          <p:nvPr/>
        </p:nvSpPr>
        <p:spPr>
          <a:xfrm>
            <a:off x="156610" y="3056009"/>
            <a:ext cx="806971" cy="369332"/>
          </a:xfrm>
          <a:prstGeom prst="rect">
            <a:avLst/>
          </a:prstGeom>
          <a:noFill/>
        </p:spPr>
        <p:txBody>
          <a:bodyPr wrap="square" rtlCol="0">
            <a:spAutoFit/>
          </a:bodyPr>
          <a:lstStyle/>
          <a:p>
            <a:r>
              <a:rPr lang="en-US" dirty="0"/>
              <a:t>79%</a:t>
            </a:r>
          </a:p>
        </p:txBody>
      </p:sp>
      <p:sp>
        <p:nvSpPr>
          <p:cNvPr id="7" name="TextBox 6">
            <a:extLst>
              <a:ext uri="{FF2B5EF4-FFF2-40B4-BE49-F238E27FC236}">
                <a16:creationId xmlns:a16="http://schemas.microsoft.com/office/drawing/2014/main" id="{12CCEF4B-8DE6-1C47-838B-A7E1B0CEDD86}"/>
              </a:ext>
            </a:extLst>
          </p:cNvPr>
          <p:cNvSpPr txBox="1"/>
          <p:nvPr/>
        </p:nvSpPr>
        <p:spPr>
          <a:xfrm>
            <a:off x="156610" y="3641547"/>
            <a:ext cx="806971" cy="369332"/>
          </a:xfrm>
          <a:prstGeom prst="rect">
            <a:avLst/>
          </a:prstGeom>
          <a:noFill/>
        </p:spPr>
        <p:txBody>
          <a:bodyPr wrap="square" rtlCol="0">
            <a:spAutoFit/>
          </a:bodyPr>
          <a:lstStyle/>
          <a:p>
            <a:r>
              <a:rPr lang="en-US" dirty="0"/>
              <a:t>32%</a:t>
            </a:r>
          </a:p>
        </p:txBody>
      </p:sp>
      <p:sp>
        <p:nvSpPr>
          <p:cNvPr id="8" name="TextBox 7">
            <a:extLst>
              <a:ext uri="{FF2B5EF4-FFF2-40B4-BE49-F238E27FC236}">
                <a16:creationId xmlns:a16="http://schemas.microsoft.com/office/drawing/2014/main" id="{7D9C35B6-1D55-E947-AF20-FE4579CD6711}"/>
              </a:ext>
            </a:extLst>
          </p:cNvPr>
          <p:cNvSpPr txBox="1"/>
          <p:nvPr/>
        </p:nvSpPr>
        <p:spPr>
          <a:xfrm>
            <a:off x="156609" y="4217714"/>
            <a:ext cx="806971" cy="369332"/>
          </a:xfrm>
          <a:prstGeom prst="rect">
            <a:avLst/>
          </a:prstGeom>
          <a:noFill/>
        </p:spPr>
        <p:txBody>
          <a:bodyPr wrap="square" rtlCol="0">
            <a:spAutoFit/>
          </a:bodyPr>
          <a:lstStyle/>
          <a:p>
            <a:r>
              <a:rPr lang="en-US" dirty="0"/>
              <a:t>15%</a:t>
            </a:r>
          </a:p>
        </p:txBody>
      </p:sp>
    </p:spTree>
    <p:extLst>
      <p:ext uri="{BB962C8B-B14F-4D97-AF65-F5344CB8AC3E}">
        <p14:creationId xmlns:p14="http://schemas.microsoft.com/office/powerpoint/2010/main" val="4085112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ystem Office Template 2017" id="{5F043DD8-DC3E-4F6A-B287-81D6F7FF38E2}" vid="{804B3A4D-A4A7-49E1-8361-FD47AD0B82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System Office Template 2017</Template>
  <TotalTime>0</TotalTime>
  <Words>1083</Words>
  <Application>Microsoft Macintosh PowerPoint</Application>
  <PresentationFormat>On-screen Show (16:9)</PresentationFormat>
  <Paragraphs>221</Paragraphs>
  <Slides>21</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Helvetica Neue Medium</vt:lpstr>
      <vt:lpstr>Times New Roman</vt:lpstr>
      <vt:lpstr>Office Theme</vt:lpstr>
      <vt:lpstr>Perkins Update Webinar</vt:lpstr>
      <vt:lpstr>COVID-19 Follow Up</vt:lpstr>
      <vt:lpstr>Purpose of Perkins </vt:lpstr>
      <vt:lpstr>Promising Practice Videos 2019</vt:lpstr>
      <vt:lpstr>Local Application </vt:lpstr>
      <vt:lpstr>Getting Ready to Receive Funds</vt:lpstr>
      <vt:lpstr>Funding for 2020-21</vt:lpstr>
      <vt:lpstr>Negotiated Levels of Performance </vt:lpstr>
      <vt:lpstr>NC State Plan 2020-2023</vt:lpstr>
      <vt:lpstr>Upcoming Webinar</vt:lpstr>
      <vt:lpstr>Year-End Reviews</vt:lpstr>
      <vt:lpstr>Promising Practice Videos 2019</vt:lpstr>
      <vt:lpstr>Raising the Awareness of Career Pathways - Webinar </vt:lpstr>
      <vt:lpstr>CTE Training </vt:lpstr>
      <vt:lpstr>Perkins Updates</vt:lpstr>
      <vt:lpstr>Perkins/CTE State Staff</vt:lpstr>
      <vt:lpstr>PowerPoint Presentation</vt:lpstr>
      <vt:lpstr>Perkins V Performance Indicators</vt:lpstr>
      <vt:lpstr>Perkins V Performance Indicators</vt:lpstr>
      <vt:lpstr>Perkins V Performance Indicators</vt:lpstr>
      <vt:lpstr>Perkins V Performance Indicators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cp:lastPrinted>2017-04-26T15:33:33Z</cp:lastPrinted>
  <dcterms:created xsi:type="dcterms:W3CDTF">2017-04-24T19:18:55Z</dcterms:created>
  <dcterms:modified xsi:type="dcterms:W3CDTF">2020-04-14T12:23:23Z</dcterms:modified>
</cp:coreProperties>
</file>