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1813" cy="92964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557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4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93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97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455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50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83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27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240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76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0EC1-BE79-4102-A7EC-9F2B5D2827E2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1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30EC1-BE79-4102-A7EC-9F2B5D2827E2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FA4EE-63EB-4B3D-98A0-5745E2303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2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Straight Connector 104"/>
          <p:cNvCxnSpPr>
            <a:endCxn id="85" idx="0"/>
          </p:cNvCxnSpPr>
          <p:nvPr/>
        </p:nvCxnSpPr>
        <p:spPr>
          <a:xfrm>
            <a:off x="8583265" y="1768798"/>
            <a:ext cx="1421" cy="5662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7636177" y="1780406"/>
            <a:ext cx="5442" cy="2226436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6690660" y="1703583"/>
            <a:ext cx="1819" cy="2297781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731169" y="1744734"/>
            <a:ext cx="1819" cy="2297781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815995" y="1734741"/>
            <a:ext cx="1819" cy="2297781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685312" y="1703583"/>
            <a:ext cx="1819" cy="2297781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H="1">
            <a:off x="2546366" y="1703583"/>
            <a:ext cx="6445" cy="234287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659748" y="1726121"/>
            <a:ext cx="1819" cy="2297781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9489" y="221338"/>
            <a:ext cx="5990727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COA Health Occupations Pathways…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ALLIED HEALTH</a:t>
            </a:r>
          </a:p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All Programs in ORANGE are Available at COA!! </a:t>
            </a:r>
          </a:p>
          <a:p>
            <a:r>
              <a:rPr lang="en-US" sz="1050" dirty="0" smtClean="0"/>
              <a:t>          </a:t>
            </a:r>
            <a:endParaRPr lang="en-US" sz="1050" dirty="0"/>
          </a:p>
        </p:txBody>
      </p:sp>
      <p:cxnSp>
        <p:nvCxnSpPr>
          <p:cNvPr id="29" name="Straight Connector 28"/>
          <p:cNvCxnSpPr>
            <a:endCxn id="5" idx="0"/>
          </p:cNvCxnSpPr>
          <p:nvPr/>
        </p:nvCxnSpPr>
        <p:spPr>
          <a:xfrm flipH="1">
            <a:off x="656568" y="1715470"/>
            <a:ext cx="46968" cy="2317052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24868" y="1797366"/>
            <a:ext cx="874882" cy="2144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Medical Assisting</a:t>
            </a:r>
          </a:p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Diploma  </a:t>
            </a:r>
          </a:p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eligible for AAMA exam to become CMA certified</a:t>
            </a:r>
          </a:p>
          <a:p>
            <a:pPr algn="ctr"/>
            <a:endParaRPr lang="en-US" sz="9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(Dental Assisting offered  in collaboration with Martin CC)</a:t>
            </a:r>
          </a:p>
          <a:p>
            <a:pPr algn="ctr"/>
            <a:r>
              <a:rPr lang="en-US" sz="900" b="1" dirty="0" smtClean="0">
                <a:solidFill>
                  <a:schemeClr val="tx1"/>
                </a:solidFill>
              </a:rPr>
              <a:t>$12</a:t>
            </a:r>
            <a:endParaRPr lang="en-US" sz="9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7387" y="4032522"/>
            <a:ext cx="878361" cy="152206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Medical Assisting</a:t>
            </a:r>
          </a:p>
          <a:p>
            <a:pPr algn="ctr"/>
            <a:r>
              <a:rPr lang="en-US" sz="900" b="1" dirty="0" smtClean="0"/>
              <a:t>Associate Degree</a:t>
            </a:r>
          </a:p>
        </p:txBody>
      </p:sp>
      <p:sp>
        <p:nvSpPr>
          <p:cNvPr id="7" name="Rectangle 6"/>
          <p:cNvSpPr/>
          <p:nvPr/>
        </p:nvSpPr>
        <p:spPr>
          <a:xfrm>
            <a:off x="1175059" y="4001364"/>
            <a:ext cx="914801" cy="155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Medical Office Administration Associate Degree</a:t>
            </a:r>
          </a:p>
        </p:txBody>
      </p:sp>
      <p:sp>
        <p:nvSpPr>
          <p:cNvPr id="8" name="Rectangle 7"/>
          <p:cNvSpPr/>
          <p:nvPr/>
        </p:nvSpPr>
        <p:spPr>
          <a:xfrm>
            <a:off x="2208763" y="4032522"/>
            <a:ext cx="839587" cy="152206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Healthcare Business Informatics Associate </a:t>
            </a:r>
            <a:r>
              <a:rPr lang="en-US" sz="900" b="1" dirty="0">
                <a:solidFill>
                  <a:schemeClr val="bg1"/>
                </a:solidFill>
              </a:rPr>
              <a:t>D</a:t>
            </a:r>
            <a:r>
              <a:rPr lang="en-US" sz="900" b="1" dirty="0" smtClean="0">
                <a:solidFill>
                  <a:schemeClr val="bg1"/>
                </a:solidFill>
              </a:rPr>
              <a:t>egree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410510" y="5710607"/>
            <a:ext cx="822049" cy="81336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Clinical Laboratory Sciences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74763" y="5341181"/>
            <a:ext cx="585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$14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6461564" y="6043432"/>
            <a:ext cx="5856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COA</a:t>
            </a:r>
            <a:endParaRPr lang="en-US" sz="900" dirty="0"/>
          </a:p>
        </p:txBody>
      </p:sp>
      <p:sp>
        <p:nvSpPr>
          <p:cNvPr id="54" name="TextBox 53"/>
          <p:cNvSpPr txBox="1"/>
          <p:nvPr/>
        </p:nvSpPr>
        <p:spPr>
          <a:xfrm>
            <a:off x="6667391" y="5990891"/>
            <a:ext cx="5856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COA</a:t>
            </a:r>
            <a:endParaRPr lang="en-US" sz="900" dirty="0"/>
          </a:p>
        </p:txBody>
      </p:sp>
      <p:sp>
        <p:nvSpPr>
          <p:cNvPr id="55" name="Rectangle 54"/>
          <p:cNvSpPr/>
          <p:nvPr/>
        </p:nvSpPr>
        <p:spPr>
          <a:xfrm>
            <a:off x="328895" y="1363752"/>
            <a:ext cx="2628081" cy="34221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Medical Office Admin, Assisting, Technology and  Informatics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182540" y="1763436"/>
            <a:ext cx="907320" cy="100429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Patient Representative Certificate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313384" y="1378907"/>
            <a:ext cx="894503" cy="34221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Medical Lab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384083" y="1801619"/>
            <a:ext cx="881738" cy="72118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Phlebotomy Certificate</a:t>
            </a:r>
          </a:p>
        </p:txBody>
      </p:sp>
      <p:sp>
        <p:nvSpPr>
          <p:cNvPr id="64" name="Rectangle 63"/>
          <p:cNvSpPr/>
          <p:nvPr/>
        </p:nvSpPr>
        <p:spPr>
          <a:xfrm>
            <a:off x="4365058" y="2789885"/>
            <a:ext cx="900763" cy="108527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err="1" smtClean="0">
                <a:solidFill>
                  <a:schemeClr val="bg1"/>
                </a:solidFill>
              </a:rPr>
              <a:t>Phlebtomoy</a:t>
            </a:r>
            <a:r>
              <a:rPr lang="en-US" sz="900" b="1" dirty="0" smtClean="0">
                <a:solidFill>
                  <a:schemeClr val="bg1"/>
                </a:solidFill>
              </a:rPr>
              <a:t> Diploma</a:t>
            </a:r>
          </a:p>
        </p:txBody>
      </p:sp>
      <p:sp>
        <p:nvSpPr>
          <p:cNvPr id="66" name="Rectangle 65"/>
          <p:cNvSpPr/>
          <p:nvPr/>
        </p:nvSpPr>
        <p:spPr>
          <a:xfrm>
            <a:off x="4365058" y="3941698"/>
            <a:ext cx="900763" cy="1612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Medical </a:t>
            </a:r>
            <a:r>
              <a:rPr lang="en-US" sz="900" b="1" dirty="0">
                <a:solidFill>
                  <a:schemeClr val="bg1"/>
                </a:solidFill>
              </a:rPr>
              <a:t>L</a:t>
            </a:r>
            <a:r>
              <a:rPr lang="en-US" sz="900" b="1" dirty="0" smtClean="0">
                <a:solidFill>
                  <a:schemeClr val="bg1"/>
                </a:solidFill>
              </a:rPr>
              <a:t>aboratory Technology Associate Degree  </a:t>
            </a:r>
          </a:p>
        </p:txBody>
      </p:sp>
      <p:sp>
        <p:nvSpPr>
          <p:cNvPr id="67" name="Rectangle 66"/>
          <p:cNvSpPr/>
          <p:nvPr/>
        </p:nvSpPr>
        <p:spPr>
          <a:xfrm>
            <a:off x="5250943" y="1392523"/>
            <a:ext cx="900654" cy="34221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Surgical Technology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358484" y="4001364"/>
            <a:ext cx="779411" cy="155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Surgical Technology Associate Degree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270217" y="1394869"/>
            <a:ext cx="819387" cy="34221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Health &amp; Fitness</a:t>
            </a:r>
          </a:p>
        </p:txBody>
      </p:sp>
      <p:sp>
        <p:nvSpPr>
          <p:cNvPr id="71" name="Rectangle 70"/>
          <p:cNvSpPr/>
          <p:nvPr/>
        </p:nvSpPr>
        <p:spPr>
          <a:xfrm>
            <a:off x="6304377" y="3983713"/>
            <a:ext cx="781496" cy="157087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Health and Fitness Science Associate Degree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285753" y="1813367"/>
            <a:ext cx="800120" cy="7094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Health and Fitness  Science Certificate</a:t>
            </a:r>
          </a:p>
        </p:txBody>
      </p:sp>
      <p:sp>
        <p:nvSpPr>
          <p:cNvPr id="73" name="Rectangle 72"/>
          <p:cNvSpPr/>
          <p:nvPr/>
        </p:nvSpPr>
        <p:spPr>
          <a:xfrm>
            <a:off x="2188667" y="1768797"/>
            <a:ext cx="772095" cy="99893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Healthcare Business Informatics IT Certificate</a:t>
            </a:r>
          </a:p>
        </p:txBody>
      </p:sp>
      <p:sp>
        <p:nvSpPr>
          <p:cNvPr id="74" name="Rectangle 73"/>
          <p:cNvSpPr/>
          <p:nvPr/>
        </p:nvSpPr>
        <p:spPr>
          <a:xfrm>
            <a:off x="3055394" y="1373252"/>
            <a:ext cx="1191031" cy="34221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Human </a:t>
            </a:r>
            <a:r>
              <a:rPr lang="en-US" sz="1200" b="1" dirty="0">
                <a:solidFill>
                  <a:schemeClr val="tx1"/>
                </a:solidFill>
              </a:rPr>
              <a:t>S</a:t>
            </a:r>
            <a:r>
              <a:rPr lang="en-US" sz="1200" b="1" dirty="0" smtClean="0">
                <a:solidFill>
                  <a:schemeClr val="tx1"/>
                </a:solidFill>
              </a:rPr>
              <a:t>ervices Technology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124200" y="2795084"/>
            <a:ext cx="1122225" cy="109501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Human Services Technology Diploma</a:t>
            </a:r>
          </a:p>
        </p:txBody>
      </p:sp>
      <p:sp>
        <p:nvSpPr>
          <p:cNvPr id="77" name="Rectangle 76"/>
          <p:cNvSpPr/>
          <p:nvPr/>
        </p:nvSpPr>
        <p:spPr>
          <a:xfrm>
            <a:off x="3124200" y="3993422"/>
            <a:ext cx="1122225" cy="156116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Human Services Technology Associate </a:t>
            </a:r>
          </a:p>
          <a:p>
            <a:r>
              <a:rPr lang="en-US" sz="900" b="1" dirty="0" smtClean="0">
                <a:solidFill>
                  <a:schemeClr val="bg1"/>
                </a:solidFill>
              </a:rPr>
              <a:t>Degree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172785" y="5681542"/>
            <a:ext cx="1090151" cy="842429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Human </a:t>
            </a:r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en-US" sz="900" b="1" dirty="0" smtClean="0">
                <a:solidFill>
                  <a:schemeClr val="bg1"/>
                </a:solidFill>
              </a:rPr>
              <a:t>ervices, Social Work, Sociology, Counseling, Psychology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285753" y="5698957"/>
            <a:ext cx="819691" cy="81110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Athletic Trainer, Physical Education</a:t>
            </a:r>
          </a:p>
        </p:txBody>
      </p:sp>
      <p:sp>
        <p:nvSpPr>
          <p:cNvPr id="84" name="Rectangle 83"/>
          <p:cNvSpPr/>
          <p:nvPr/>
        </p:nvSpPr>
        <p:spPr>
          <a:xfrm>
            <a:off x="7191292" y="1394575"/>
            <a:ext cx="900654" cy="68897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Emergency </a:t>
            </a:r>
            <a:r>
              <a:rPr lang="en-US" sz="1200" b="1" smtClean="0">
                <a:solidFill>
                  <a:schemeClr val="tx1"/>
                </a:solidFill>
              </a:rPr>
              <a:t>Medical </a:t>
            </a:r>
            <a:r>
              <a:rPr lang="en-US" sz="1200" b="1" dirty="0" smtClean="0">
                <a:solidFill>
                  <a:schemeClr val="tx1"/>
                </a:solidFill>
              </a:rPr>
              <a:t>Science </a:t>
            </a:r>
            <a:r>
              <a:rPr lang="en-US" sz="1000" b="1" dirty="0" smtClean="0">
                <a:solidFill>
                  <a:schemeClr val="tx1"/>
                </a:solidFill>
              </a:rPr>
              <a:t>(Fall </a:t>
            </a:r>
            <a:r>
              <a:rPr lang="en-US" sz="1000" b="1" dirty="0" smtClean="0">
                <a:solidFill>
                  <a:schemeClr val="tx1"/>
                </a:solidFill>
              </a:rPr>
              <a:t>2019)</a:t>
            </a:r>
          </a:p>
        </p:txBody>
      </p:sp>
      <p:sp>
        <p:nvSpPr>
          <p:cNvPr id="85" name="Rectangle 84"/>
          <p:cNvSpPr/>
          <p:nvPr/>
        </p:nvSpPr>
        <p:spPr>
          <a:xfrm>
            <a:off x="8154496" y="1825420"/>
            <a:ext cx="860380" cy="107018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Pharmacy Tech Certificate – (in Continuing </a:t>
            </a:r>
          </a:p>
          <a:p>
            <a:r>
              <a:rPr lang="en-US" sz="900" b="1" dirty="0" smtClean="0">
                <a:solidFill>
                  <a:schemeClr val="bg1"/>
                </a:solidFill>
              </a:rPr>
              <a:t>Ed only)</a:t>
            </a:r>
          </a:p>
        </p:txBody>
      </p:sp>
      <p:sp>
        <p:nvSpPr>
          <p:cNvPr id="86" name="Rectangle 85"/>
          <p:cNvSpPr/>
          <p:nvPr/>
        </p:nvSpPr>
        <p:spPr>
          <a:xfrm>
            <a:off x="8176684" y="2961858"/>
            <a:ext cx="860380" cy="25660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EMS Also available in non credit  pathway</a:t>
            </a:r>
          </a:p>
          <a:p>
            <a:endParaRPr lang="en-US" sz="900" b="1" dirty="0" smtClean="0">
              <a:solidFill>
                <a:schemeClr val="bg1"/>
              </a:solidFill>
            </a:endParaRPr>
          </a:p>
          <a:p>
            <a:r>
              <a:rPr lang="en-US" sz="900" b="1" dirty="0" smtClean="0">
                <a:solidFill>
                  <a:schemeClr val="bg1"/>
                </a:solidFill>
              </a:rPr>
              <a:t>Emergency Medical Technician</a:t>
            </a:r>
          </a:p>
          <a:p>
            <a:endParaRPr lang="en-US" sz="900" b="1" dirty="0">
              <a:solidFill>
                <a:schemeClr val="bg1"/>
              </a:solidFill>
            </a:endParaRPr>
          </a:p>
          <a:p>
            <a:r>
              <a:rPr lang="en-US" sz="900" b="1" dirty="0" smtClean="0">
                <a:solidFill>
                  <a:schemeClr val="bg1"/>
                </a:solidFill>
              </a:rPr>
              <a:t>Emergency </a:t>
            </a:r>
            <a:r>
              <a:rPr lang="en-US" sz="900" b="1" dirty="0">
                <a:solidFill>
                  <a:schemeClr val="bg1"/>
                </a:solidFill>
              </a:rPr>
              <a:t>Medical Technician (EMT) </a:t>
            </a:r>
            <a:r>
              <a:rPr lang="en-US" sz="900" b="1" dirty="0" smtClean="0">
                <a:solidFill>
                  <a:schemeClr val="bg1"/>
                </a:solidFill>
              </a:rPr>
              <a:t>–</a:t>
            </a:r>
          </a:p>
          <a:p>
            <a:endParaRPr lang="en-US" sz="900" b="1" dirty="0">
              <a:solidFill>
                <a:schemeClr val="bg1"/>
              </a:solidFill>
            </a:endParaRPr>
          </a:p>
          <a:p>
            <a:r>
              <a:rPr lang="en-US" sz="900" b="1" dirty="0" smtClean="0">
                <a:solidFill>
                  <a:schemeClr val="bg1"/>
                </a:solidFill>
              </a:rPr>
              <a:t>Paramedic</a:t>
            </a:r>
          </a:p>
          <a:p>
            <a:endParaRPr lang="en-US" sz="900" b="1" dirty="0">
              <a:solidFill>
                <a:schemeClr val="bg1"/>
              </a:solidFill>
            </a:endParaRPr>
          </a:p>
          <a:p>
            <a:endParaRPr lang="en-US" sz="900" b="1" dirty="0" smtClean="0">
              <a:solidFill>
                <a:schemeClr val="bg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7205987" y="3963230"/>
            <a:ext cx="860380" cy="158516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Emergency Medical </a:t>
            </a:r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en-US" sz="900" b="1" dirty="0" smtClean="0">
                <a:solidFill>
                  <a:schemeClr val="bg1"/>
                </a:solidFill>
              </a:rPr>
              <a:t>ervices - PARAMEDIC</a:t>
            </a:r>
          </a:p>
        </p:txBody>
      </p:sp>
      <p:sp>
        <p:nvSpPr>
          <p:cNvPr id="96" name="Rectangle 95"/>
          <p:cNvSpPr/>
          <p:nvPr/>
        </p:nvSpPr>
        <p:spPr>
          <a:xfrm>
            <a:off x="8150201" y="869994"/>
            <a:ext cx="909358" cy="88564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Continuing Education Programs           (non-credit)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28896" y="869994"/>
            <a:ext cx="7673408" cy="4304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Curriculum Programs </a:t>
            </a:r>
            <a:r>
              <a:rPr lang="en-US" sz="900" b="1" dirty="0" smtClean="0">
                <a:solidFill>
                  <a:schemeClr val="tx1"/>
                </a:solidFill>
              </a:rPr>
              <a:t>(earn college credit)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97138" y="5314164"/>
            <a:ext cx="585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$14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1434951" y="2518085"/>
            <a:ext cx="662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$9-11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2369178" y="5333362"/>
            <a:ext cx="585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$15</a:t>
            </a:r>
            <a:endParaRPr lang="en-US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2190403" y="2500014"/>
            <a:ext cx="623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$10-12</a:t>
            </a:r>
            <a:endParaRPr lang="en-US" sz="1200" dirty="0"/>
          </a:p>
        </p:txBody>
      </p:sp>
      <p:sp>
        <p:nvSpPr>
          <p:cNvPr id="90" name="TextBox 89"/>
          <p:cNvSpPr txBox="1"/>
          <p:nvPr/>
        </p:nvSpPr>
        <p:spPr>
          <a:xfrm>
            <a:off x="3306527" y="3621456"/>
            <a:ext cx="783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$10-12</a:t>
            </a:r>
            <a:endParaRPr lang="en-US" sz="1200" dirty="0"/>
          </a:p>
        </p:txBody>
      </p:sp>
      <p:sp>
        <p:nvSpPr>
          <p:cNvPr id="91" name="TextBox 90"/>
          <p:cNvSpPr txBox="1"/>
          <p:nvPr/>
        </p:nvSpPr>
        <p:spPr>
          <a:xfrm>
            <a:off x="3407655" y="5333362"/>
            <a:ext cx="675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$13-15</a:t>
            </a:r>
            <a:endParaRPr 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4617248" y="3674616"/>
            <a:ext cx="585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$14</a:t>
            </a:r>
            <a:endParaRPr lang="en-US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4540187" y="5355308"/>
            <a:ext cx="631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$18-22</a:t>
            </a:r>
            <a:endParaRPr lang="en-US" sz="1200" dirty="0"/>
          </a:p>
        </p:txBody>
      </p:sp>
      <p:sp>
        <p:nvSpPr>
          <p:cNvPr id="94" name="TextBox 93"/>
          <p:cNvSpPr txBox="1"/>
          <p:nvPr/>
        </p:nvSpPr>
        <p:spPr>
          <a:xfrm>
            <a:off x="4600486" y="2326298"/>
            <a:ext cx="585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$11</a:t>
            </a:r>
            <a:endParaRPr lang="en-US" sz="1200" dirty="0"/>
          </a:p>
        </p:txBody>
      </p:sp>
      <p:sp>
        <p:nvSpPr>
          <p:cNvPr id="95" name="TextBox 94"/>
          <p:cNvSpPr txBox="1"/>
          <p:nvPr/>
        </p:nvSpPr>
        <p:spPr>
          <a:xfrm>
            <a:off x="5543072" y="5333847"/>
            <a:ext cx="585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$21</a:t>
            </a:r>
            <a:endParaRPr lang="en-US" sz="1200" dirty="0"/>
          </a:p>
        </p:txBody>
      </p:sp>
      <p:sp>
        <p:nvSpPr>
          <p:cNvPr id="106" name="TextBox 105"/>
          <p:cNvSpPr txBox="1"/>
          <p:nvPr/>
        </p:nvSpPr>
        <p:spPr>
          <a:xfrm>
            <a:off x="6446684" y="5349771"/>
            <a:ext cx="585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$16</a:t>
            </a:r>
            <a:endParaRPr lang="en-US" sz="1200" dirty="0"/>
          </a:p>
        </p:txBody>
      </p:sp>
      <p:sp>
        <p:nvSpPr>
          <p:cNvPr id="107" name="TextBox 106"/>
          <p:cNvSpPr txBox="1"/>
          <p:nvPr/>
        </p:nvSpPr>
        <p:spPr>
          <a:xfrm>
            <a:off x="6606338" y="2490733"/>
            <a:ext cx="585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$12</a:t>
            </a:r>
            <a:endParaRPr lang="en-US" sz="1200" dirty="0"/>
          </a:p>
        </p:txBody>
      </p:sp>
      <p:sp>
        <p:nvSpPr>
          <p:cNvPr id="109" name="TextBox 108"/>
          <p:cNvSpPr txBox="1"/>
          <p:nvPr/>
        </p:nvSpPr>
        <p:spPr>
          <a:xfrm>
            <a:off x="5868289" y="172224"/>
            <a:ext cx="871208" cy="5078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Linked to Four Year Degree(s)   Pathways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2170212" y="5709576"/>
            <a:ext cx="854999" cy="80048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Healthcare Bus Informatics, Health Informatics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5358484" y="5698957"/>
            <a:ext cx="822049" cy="81336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Bachelors in Surgical Tech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328896" y="5709576"/>
            <a:ext cx="1650498" cy="80048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Bachelors in Health </a:t>
            </a:r>
            <a:r>
              <a:rPr lang="en-US" sz="900" b="1" dirty="0">
                <a:solidFill>
                  <a:schemeClr val="bg1"/>
                </a:solidFill>
              </a:rPr>
              <a:t>C</a:t>
            </a:r>
            <a:r>
              <a:rPr lang="en-US" sz="900" b="1" dirty="0" smtClean="0">
                <a:solidFill>
                  <a:schemeClr val="bg1"/>
                </a:solidFill>
              </a:rPr>
              <a:t>are </a:t>
            </a:r>
            <a:r>
              <a:rPr lang="en-US" sz="900" b="1" dirty="0" err="1" smtClean="0">
                <a:solidFill>
                  <a:schemeClr val="bg1"/>
                </a:solidFill>
              </a:rPr>
              <a:t>Administrateion</a:t>
            </a:r>
            <a:r>
              <a:rPr lang="en-US" sz="900" b="1" dirty="0" smtClean="0">
                <a:solidFill>
                  <a:schemeClr val="bg1"/>
                </a:solidFill>
              </a:rPr>
              <a:t> , Health </a:t>
            </a:r>
            <a:r>
              <a:rPr lang="en-US" sz="900" b="1" dirty="0">
                <a:solidFill>
                  <a:schemeClr val="bg1"/>
                </a:solidFill>
              </a:rPr>
              <a:t>C</a:t>
            </a:r>
            <a:r>
              <a:rPr lang="en-US" sz="900" b="1" dirty="0" smtClean="0">
                <a:solidFill>
                  <a:schemeClr val="bg1"/>
                </a:solidFill>
              </a:rPr>
              <a:t>are Management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222221" y="2684859"/>
            <a:ext cx="686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$10-12</a:t>
            </a:r>
            <a:endParaRPr lang="en-US" sz="1200" dirty="0"/>
          </a:p>
        </p:txBody>
      </p:sp>
      <p:sp>
        <p:nvSpPr>
          <p:cNvPr id="81" name="TextBox 80"/>
          <p:cNvSpPr txBox="1"/>
          <p:nvPr/>
        </p:nvSpPr>
        <p:spPr>
          <a:xfrm>
            <a:off x="8316418" y="5271399"/>
            <a:ext cx="585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$15</a:t>
            </a:r>
            <a:endParaRPr lang="en-US" sz="1200" dirty="0"/>
          </a:p>
        </p:txBody>
      </p:sp>
      <p:sp>
        <p:nvSpPr>
          <p:cNvPr id="89" name="TextBox 88"/>
          <p:cNvSpPr txBox="1"/>
          <p:nvPr/>
        </p:nvSpPr>
        <p:spPr>
          <a:xfrm>
            <a:off x="7368111" y="5341181"/>
            <a:ext cx="585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$18</a:t>
            </a:r>
            <a:endParaRPr lang="en-US" sz="1200" dirty="0"/>
          </a:p>
        </p:txBody>
      </p:sp>
      <p:sp>
        <p:nvSpPr>
          <p:cNvPr id="114" name="Rectangle 113"/>
          <p:cNvSpPr/>
          <p:nvPr/>
        </p:nvSpPr>
        <p:spPr>
          <a:xfrm>
            <a:off x="7244432" y="5637880"/>
            <a:ext cx="847514" cy="8721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bg1"/>
                </a:solidFill>
              </a:rPr>
              <a:t>Emergency Medical Care</a:t>
            </a:r>
          </a:p>
          <a:p>
            <a:r>
              <a:rPr lang="en-US" sz="900" b="1" dirty="0" smtClean="0">
                <a:solidFill>
                  <a:schemeClr val="bg1"/>
                </a:solidFill>
              </a:rPr>
              <a:t>Emergency Management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6960204" y="197769"/>
            <a:ext cx="916093" cy="5078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err="1" smtClean="0"/>
              <a:t>Approx</a:t>
            </a:r>
            <a:r>
              <a:rPr lang="en-US" sz="900" dirty="0" smtClean="0"/>
              <a:t> starting hourly starting wage provided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5067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2e69dfd5d3fc8ec34d842fb5de18f5cab9a83bd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256</Words>
  <Application>Microsoft Office PowerPoint</Application>
  <PresentationFormat>On-screen Show (4:3)</PresentationFormat>
  <Paragraphs>70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College of The Albemarle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Evonne Carter</dc:creator>
  <cp:lastModifiedBy>Windows User</cp:lastModifiedBy>
  <cp:revision>84</cp:revision>
  <cp:lastPrinted>2017-03-15T20:31:09Z</cp:lastPrinted>
  <dcterms:created xsi:type="dcterms:W3CDTF">2015-06-18T18:37:29Z</dcterms:created>
  <dcterms:modified xsi:type="dcterms:W3CDTF">2019-02-14T15:26:34Z</dcterms:modified>
</cp:coreProperties>
</file>