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7"/>
  </p:notesMasterIdLst>
  <p:handoutMasterIdLst>
    <p:handoutMasterId r:id="rId28"/>
  </p:handoutMasterIdLst>
  <p:sldIdLst>
    <p:sldId id="534" r:id="rId2"/>
    <p:sldId id="257" r:id="rId3"/>
    <p:sldId id="658" r:id="rId4"/>
    <p:sldId id="561" r:id="rId5"/>
    <p:sldId id="746" r:id="rId6"/>
    <p:sldId id="706" r:id="rId7"/>
    <p:sldId id="712" r:id="rId8"/>
    <p:sldId id="744" r:id="rId9"/>
    <p:sldId id="745" r:id="rId10"/>
    <p:sldId id="613" r:id="rId11"/>
    <p:sldId id="749" r:id="rId12"/>
    <p:sldId id="750" r:id="rId13"/>
    <p:sldId id="751" r:id="rId14"/>
    <p:sldId id="755" r:id="rId15"/>
    <p:sldId id="721" r:id="rId16"/>
    <p:sldId id="752" r:id="rId17"/>
    <p:sldId id="753" r:id="rId18"/>
    <p:sldId id="754" r:id="rId19"/>
    <p:sldId id="705" r:id="rId20"/>
    <p:sldId id="260" r:id="rId21"/>
    <p:sldId id="709" r:id="rId22"/>
    <p:sldId id="291" r:id="rId23"/>
    <p:sldId id="718" r:id="rId24"/>
    <p:sldId id="572" r:id="rId25"/>
    <p:sldId id="719" r:id="rId26"/>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DF4CDF-41CD-E647-B60C-0DDD4FE3BF5F}" v="4" dt="2020-03-10T12:43:03.877"/>
    <p1510:client id="{289CB7E9-6B32-6048-9A1F-E5BAC5530312}" v="2" dt="2020-03-10T14:04:56.024"/>
    <p1510:client id="{70C8DD26-D119-AB4F-9449-B5392DD513B2}" v="93" dt="2020-03-10T12:23:48.1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8" autoAdjust="0"/>
    <p:restoredTop sz="92517"/>
  </p:normalViewPr>
  <p:slideViewPr>
    <p:cSldViewPr snapToGrid="0">
      <p:cViewPr varScale="1">
        <p:scale>
          <a:sx n="152" d="100"/>
          <a:sy n="152" d="100"/>
        </p:scale>
        <p:origin x="488" y="176"/>
      </p:cViewPr>
      <p:guideLst/>
    </p:cSldViewPr>
  </p:slideViewPr>
  <p:outlineViewPr>
    <p:cViewPr>
      <p:scale>
        <a:sx n="33" d="100"/>
        <a:sy n="33" d="100"/>
      </p:scale>
      <p:origin x="0" y="0"/>
    </p:cViewPr>
  </p:outlineViewPr>
  <p:notesTextViewPr>
    <p:cViewPr>
      <p:scale>
        <a:sx n="1" d="1"/>
        <a:sy n="1" d="1"/>
      </p:scale>
      <p:origin x="0" y="-48"/>
    </p:cViewPr>
  </p:notesTextViewPr>
  <p:sorterViewPr>
    <p:cViewPr varScale="1">
      <p:scale>
        <a:sx n="100" d="100"/>
        <a:sy n="100" d="100"/>
      </p:scale>
      <p:origin x="0" y="-928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essler" userId="625c3661-9d64-47fa-b83c-4b49393bd161" providerId="ADAL" clId="{AB779A80-07F3-0C43-BDDD-222A35F653AA}"/>
    <pc:docChg chg="undo custSel addSld delSld modSld sldOrd">
      <pc:chgData name="Chris Droessler" userId="625c3661-9d64-47fa-b83c-4b49393bd161" providerId="ADAL" clId="{AB779A80-07F3-0C43-BDDD-222A35F653AA}" dt="2020-02-10T17:52:43.997" v="1523" actId="255"/>
      <pc:docMkLst>
        <pc:docMk/>
      </pc:docMkLst>
      <pc:sldChg chg="add del modTransition">
        <pc:chgData name="Chris Droessler" userId="625c3661-9d64-47fa-b83c-4b49393bd161" providerId="ADAL" clId="{AB779A80-07F3-0C43-BDDD-222A35F653AA}" dt="2020-02-10T16:34:38.565" v="172" actId="2696"/>
        <pc:sldMkLst>
          <pc:docMk/>
          <pc:sldMk cId="4225204081" sldId="256"/>
        </pc:sldMkLst>
      </pc:sldChg>
      <pc:sldChg chg="modNotesTx">
        <pc:chgData name="Chris Droessler" userId="625c3661-9d64-47fa-b83c-4b49393bd161" providerId="ADAL" clId="{AB779A80-07F3-0C43-BDDD-222A35F653AA}" dt="2020-02-10T17:48:21.891" v="1501" actId="20577"/>
        <pc:sldMkLst>
          <pc:docMk/>
          <pc:sldMk cId="4118415113" sldId="257"/>
        </pc:sldMkLst>
      </pc:sldChg>
      <pc:sldChg chg="addSp delSp modSp add del modTransition">
        <pc:chgData name="Chris Droessler" userId="625c3661-9d64-47fa-b83c-4b49393bd161" providerId="ADAL" clId="{AB779A80-07F3-0C43-BDDD-222A35F653AA}" dt="2020-02-10T17:18:10.917" v="1025" actId="207"/>
        <pc:sldMkLst>
          <pc:docMk/>
          <pc:sldMk cId="3019619489" sldId="258"/>
        </pc:sldMkLst>
        <pc:spChg chg="add mod">
          <ac:chgData name="Chris Droessler" userId="625c3661-9d64-47fa-b83c-4b49393bd161" providerId="ADAL" clId="{AB779A80-07F3-0C43-BDDD-222A35F653AA}" dt="2020-02-10T16:42:07.842" v="229"/>
          <ac:spMkLst>
            <pc:docMk/>
            <pc:sldMk cId="3019619489" sldId="258"/>
            <ac:spMk id="2" creationId="{07C4A009-28C9-294C-A43A-43F320A9371A}"/>
          </ac:spMkLst>
        </pc:spChg>
        <pc:spChg chg="add del mod">
          <ac:chgData name="Chris Droessler" userId="625c3661-9d64-47fa-b83c-4b49393bd161" providerId="ADAL" clId="{AB779A80-07F3-0C43-BDDD-222A35F653AA}" dt="2020-02-10T16:42:21.267" v="231" actId="478"/>
          <ac:spMkLst>
            <pc:docMk/>
            <pc:sldMk cId="3019619489" sldId="258"/>
            <ac:spMk id="4" creationId="{B33F7FF1-975F-A04A-88F0-11C1427C2C03}"/>
          </ac:spMkLst>
        </pc:spChg>
        <pc:spChg chg="del mod">
          <ac:chgData name="Chris Droessler" userId="625c3661-9d64-47fa-b83c-4b49393bd161" providerId="ADAL" clId="{AB779A80-07F3-0C43-BDDD-222A35F653AA}" dt="2020-02-10T16:42:16.142" v="230" actId="478"/>
          <ac:spMkLst>
            <pc:docMk/>
            <pc:sldMk cId="3019619489" sldId="258"/>
            <ac:spMk id="134" creationId="{00000000-0000-0000-0000-000000000000}"/>
          </ac:spMkLst>
        </pc:spChg>
        <pc:spChg chg="mod">
          <ac:chgData name="Chris Droessler" userId="625c3661-9d64-47fa-b83c-4b49393bd161" providerId="ADAL" clId="{AB779A80-07F3-0C43-BDDD-222A35F653AA}" dt="2020-02-10T17:18:10.917" v="1025" actId="207"/>
          <ac:spMkLst>
            <pc:docMk/>
            <pc:sldMk cId="3019619489" sldId="258"/>
            <ac:spMk id="135" creationId="{00000000-0000-0000-0000-000000000000}"/>
          </ac:spMkLst>
        </pc:spChg>
        <pc:spChg chg="mod">
          <ac:chgData name="Chris Droessler" userId="625c3661-9d64-47fa-b83c-4b49393bd161" providerId="ADAL" clId="{AB779A80-07F3-0C43-BDDD-222A35F653AA}" dt="2020-02-10T16:44:57.930" v="376" actId="122"/>
          <ac:spMkLst>
            <pc:docMk/>
            <pc:sldMk cId="3019619489" sldId="258"/>
            <ac:spMk id="136" creationId="{00000000-0000-0000-0000-000000000000}"/>
          </ac:spMkLst>
        </pc:spChg>
        <pc:spChg chg="mod">
          <ac:chgData name="Chris Droessler" userId="625c3661-9d64-47fa-b83c-4b49393bd161" providerId="ADAL" clId="{AB779A80-07F3-0C43-BDDD-222A35F653AA}" dt="2020-02-10T16:44:57.930" v="376" actId="122"/>
          <ac:spMkLst>
            <pc:docMk/>
            <pc:sldMk cId="3019619489" sldId="258"/>
            <ac:spMk id="137" creationId="{00000000-0000-0000-0000-000000000000}"/>
          </ac:spMkLst>
        </pc:spChg>
        <pc:spChg chg="mod">
          <ac:chgData name="Chris Droessler" userId="625c3661-9d64-47fa-b83c-4b49393bd161" providerId="ADAL" clId="{AB779A80-07F3-0C43-BDDD-222A35F653AA}" dt="2020-02-10T16:46:46.208" v="438" actId="1036"/>
          <ac:spMkLst>
            <pc:docMk/>
            <pc:sldMk cId="3019619489" sldId="258"/>
            <ac:spMk id="138"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39"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40"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41" creationId="{00000000-0000-0000-0000-000000000000}"/>
          </ac:spMkLst>
        </pc:spChg>
        <pc:spChg chg="mod">
          <ac:chgData name="Chris Droessler" userId="625c3661-9d64-47fa-b83c-4b49393bd161" providerId="ADAL" clId="{AB779A80-07F3-0C43-BDDD-222A35F653AA}" dt="2020-02-10T16:45:11.664" v="378" actId="1076"/>
          <ac:spMkLst>
            <pc:docMk/>
            <pc:sldMk cId="3019619489" sldId="258"/>
            <ac:spMk id="142" creationId="{00000000-0000-0000-0000-000000000000}"/>
          </ac:spMkLst>
        </pc:spChg>
        <pc:spChg chg="mod">
          <ac:chgData name="Chris Droessler" userId="625c3661-9d64-47fa-b83c-4b49393bd161" providerId="ADAL" clId="{AB779A80-07F3-0C43-BDDD-222A35F653AA}" dt="2020-02-10T16:45:15.704" v="379" actId="1076"/>
          <ac:spMkLst>
            <pc:docMk/>
            <pc:sldMk cId="3019619489" sldId="258"/>
            <ac:spMk id="143" creationId="{00000000-0000-0000-0000-000000000000}"/>
          </ac:spMkLst>
        </pc:spChg>
        <pc:spChg chg="mod">
          <ac:chgData name="Chris Droessler" userId="625c3661-9d64-47fa-b83c-4b49393bd161" providerId="ADAL" clId="{AB779A80-07F3-0C43-BDDD-222A35F653AA}" dt="2020-02-10T16:44:11.161" v="359" actId="20577"/>
          <ac:spMkLst>
            <pc:docMk/>
            <pc:sldMk cId="3019619489" sldId="258"/>
            <ac:spMk id="144" creationId="{00000000-0000-0000-0000-000000000000}"/>
          </ac:spMkLst>
        </pc:spChg>
        <pc:spChg chg="mod">
          <ac:chgData name="Chris Droessler" userId="625c3661-9d64-47fa-b83c-4b49393bd161" providerId="ADAL" clId="{AB779A80-07F3-0C43-BDDD-222A35F653AA}" dt="2020-02-10T16:45:19.177" v="383" actId="1037"/>
          <ac:spMkLst>
            <pc:docMk/>
            <pc:sldMk cId="3019619489" sldId="258"/>
            <ac:spMk id="145" creationId="{00000000-0000-0000-0000-000000000000}"/>
          </ac:spMkLst>
        </pc:spChg>
      </pc:sldChg>
      <pc:sldChg chg="del">
        <pc:chgData name="Chris Droessler" userId="625c3661-9d64-47fa-b83c-4b49393bd161" providerId="ADAL" clId="{AB779A80-07F3-0C43-BDDD-222A35F653AA}" dt="2020-02-10T16:31:02.076" v="46" actId="2696"/>
        <pc:sldMkLst>
          <pc:docMk/>
          <pc:sldMk cId="467587892" sldId="259"/>
        </pc:sldMkLst>
      </pc:sldChg>
      <pc:sldChg chg="addSp delSp modSp add modTransition">
        <pc:chgData name="Chris Droessler" userId="625c3661-9d64-47fa-b83c-4b49393bd161" providerId="ADAL" clId="{AB779A80-07F3-0C43-BDDD-222A35F653AA}" dt="2020-02-10T16:55:46.501" v="622" actId="20577"/>
        <pc:sldMkLst>
          <pc:docMk/>
          <pc:sldMk cId="1206099407" sldId="259"/>
        </pc:sldMkLst>
        <pc:spChg chg="add del mod">
          <ac:chgData name="Chris Droessler" userId="625c3661-9d64-47fa-b83c-4b49393bd161" providerId="ADAL" clId="{AB779A80-07F3-0C43-BDDD-222A35F653AA}" dt="2020-02-10T16:47:07.938" v="440"/>
          <ac:spMkLst>
            <pc:docMk/>
            <pc:sldMk cId="1206099407" sldId="259"/>
            <ac:spMk id="2" creationId="{208A6345-7C3C-A44D-B92A-78E1A4A1B768}"/>
          </ac:spMkLst>
        </pc:spChg>
        <pc:spChg chg="add mod">
          <ac:chgData name="Chris Droessler" userId="625c3661-9d64-47fa-b83c-4b49393bd161" providerId="ADAL" clId="{AB779A80-07F3-0C43-BDDD-222A35F653AA}" dt="2020-02-10T16:47:50.542" v="456" actId="20577"/>
          <ac:spMkLst>
            <pc:docMk/>
            <pc:sldMk cId="1206099407" sldId="259"/>
            <ac:spMk id="3" creationId="{B3A6DF37-4BD1-BC4C-9FC8-37F5D16BA03A}"/>
          </ac:spMkLst>
        </pc:spChg>
        <pc:spChg chg="del mod">
          <ac:chgData name="Chris Droessler" userId="625c3661-9d64-47fa-b83c-4b49393bd161" providerId="ADAL" clId="{AB779A80-07F3-0C43-BDDD-222A35F653AA}" dt="2020-02-10T16:47:30.269" v="448" actId="478"/>
          <ac:spMkLst>
            <pc:docMk/>
            <pc:sldMk cId="1206099407" sldId="259"/>
            <ac:spMk id="149"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0" creationId="{00000000-0000-0000-0000-000000000000}"/>
          </ac:spMkLst>
        </pc:spChg>
        <pc:spChg chg="mod">
          <ac:chgData name="Chris Droessler" userId="625c3661-9d64-47fa-b83c-4b49393bd161" providerId="ADAL" clId="{AB779A80-07F3-0C43-BDDD-222A35F653AA}" dt="2020-02-10T16:55:46.501" v="622" actId="20577"/>
          <ac:spMkLst>
            <pc:docMk/>
            <pc:sldMk cId="1206099407" sldId="259"/>
            <ac:spMk id="151"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2"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3" creationId="{00000000-0000-0000-0000-000000000000}"/>
          </ac:spMkLst>
        </pc:spChg>
        <pc:spChg chg="mod">
          <ac:chgData name="Chris Droessler" userId="625c3661-9d64-47fa-b83c-4b49393bd161" providerId="ADAL" clId="{AB779A80-07F3-0C43-BDDD-222A35F653AA}" dt="2020-02-10T16:55:35.820" v="620" actId="20577"/>
          <ac:spMkLst>
            <pc:docMk/>
            <pc:sldMk cId="1206099407" sldId="259"/>
            <ac:spMk id="154" creationId="{00000000-0000-0000-0000-000000000000}"/>
          </ac:spMkLst>
        </pc:spChg>
        <pc:spChg chg="mod">
          <ac:chgData name="Chris Droessler" userId="625c3661-9d64-47fa-b83c-4b49393bd161" providerId="ADAL" clId="{AB779A80-07F3-0C43-BDDD-222A35F653AA}" dt="2020-02-10T16:55:23.372" v="599" actId="20577"/>
          <ac:spMkLst>
            <pc:docMk/>
            <pc:sldMk cId="1206099407" sldId="259"/>
            <ac:spMk id="155" creationId="{00000000-0000-0000-0000-000000000000}"/>
          </ac:spMkLst>
        </pc:spChg>
        <pc:spChg chg="del mod">
          <ac:chgData name="Chris Droessler" userId="625c3661-9d64-47fa-b83c-4b49393bd161" providerId="ADAL" clId="{AB779A80-07F3-0C43-BDDD-222A35F653AA}" dt="2020-02-10T16:52:26.725" v="541" actId="478"/>
          <ac:spMkLst>
            <pc:docMk/>
            <pc:sldMk cId="1206099407" sldId="259"/>
            <ac:spMk id="156" creationId="{00000000-0000-0000-0000-000000000000}"/>
          </ac:spMkLst>
        </pc:spChg>
        <pc:spChg chg="mod">
          <ac:chgData name="Chris Droessler" userId="625c3661-9d64-47fa-b83c-4b49393bd161" providerId="ADAL" clId="{AB779A80-07F3-0C43-BDDD-222A35F653AA}" dt="2020-02-10T16:52:54.104" v="548" actId="1037"/>
          <ac:spMkLst>
            <pc:docMk/>
            <pc:sldMk cId="1206099407" sldId="259"/>
            <ac:spMk id="157" creationId="{00000000-0000-0000-0000-000000000000}"/>
          </ac:spMkLst>
        </pc:spChg>
        <pc:spChg chg="del mod">
          <ac:chgData name="Chris Droessler" userId="625c3661-9d64-47fa-b83c-4b49393bd161" providerId="ADAL" clId="{AB779A80-07F3-0C43-BDDD-222A35F653AA}" dt="2020-02-10T16:52:22.469" v="540" actId="478"/>
          <ac:spMkLst>
            <pc:docMk/>
            <pc:sldMk cId="1206099407" sldId="259"/>
            <ac:spMk id="158" creationId="{00000000-0000-0000-0000-000000000000}"/>
          </ac:spMkLst>
        </pc:spChg>
        <pc:spChg chg="mod">
          <ac:chgData name="Chris Droessler" userId="625c3661-9d64-47fa-b83c-4b49393bd161" providerId="ADAL" clId="{AB779A80-07F3-0C43-BDDD-222A35F653AA}" dt="2020-02-10T16:51:20.412" v="516" actId="113"/>
          <ac:spMkLst>
            <pc:docMk/>
            <pc:sldMk cId="1206099407" sldId="259"/>
            <ac:spMk id="159" creationId="{00000000-0000-0000-0000-000000000000}"/>
          </ac:spMkLst>
        </pc:spChg>
        <pc:spChg chg="mod">
          <ac:chgData name="Chris Droessler" userId="625c3661-9d64-47fa-b83c-4b49393bd161" providerId="ADAL" clId="{AB779A80-07F3-0C43-BDDD-222A35F653AA}" dt="2020-02-10T16:51:20.412" v="516" actId="113"/>
          <ac:spMkLst>
            <pc:docMk/>
            <pc:sldMk cId="1206099407" sldId="259"/>
            <ac:spMk id="160" creationId="{00000000-0000-0000-0000-000000000000}"/>
          </ac:spMkLst>
        </pc:spChg>
      </pc:sldChg>
      <pc:sldChg chg="modSp">
        <pc:chgData name="Chris Droessler" userId="625c3661-9d64-47fa-b83c-4b49393bd161" providerId="ADAL" clId="{AB779A80-07F3-0C43-BDDD-222A35F653AA}" dt="2020-02-10T16:31:34.040" v="73" actId="20577"/>
        <pc:sldMkLst>
          <pc:docMk/>
          <pc:sldMk cId="4278936860" sldId="260"/>
        </pc:sldMkLst>
        <pc:spChg chg="mod">
          <ac:chgData name="Chris Droessler" userId="625c3661-9d64-47fa-b83c-4b49393bd161" providerId="ADAL" clId="{AB779A80-07F3-0C43-BDDD-222A35F653AA}" dt="2020-02-10T16:31:34.040" v="73" actId="20577"/>
          <ac:spMkLst>
            <pc:docMk/>
            <pc:sldMk cId="4278936860" sldId="260"/>
            <ac:spMk id="3" creationId="{420FD414-E693-9242-9A7C-AEF4082D6A0C}"/>
          </ac:spMkLst>
        </pc:spChg>
      </pc:sldChg>
      <pc:sldChg chg="modSp add del modTransition">
        <pc:chgData name="Chris Droessler" userId="625c3661-9d64-47fa-b83c-4b49393bd161" providerId="ADAL" clId="{AB779A80-07F3-0C43-BDDD-222A35F653AA}" dt="2020-02-10T17:04:57.929" v="799" actId="2696"/>
        <pc:sldMkLst>
          <pc:docMk/>
          <pc:sldMk cId="2545726630" sldId="261"/>
        </pc:sldMkLst>
        <pc:spChg chg="mod">
          <ac:chgData name="Chris Droessler" userId="625c3661-9d64-47fa-b83c-4b49393bd161" providerId="ADAL" clId="{AB779A80-07F3-0C43-BDDD-222A35F653AA}" dt="2020-02-10T17:04:17.451" v="787"/>
          <ac:spMkLst>
            <pc:docMk/>
            <pc:sldMk cId="2545726630" sldId="261"/>
            <ac:spMk id="179" creationId="{00000000-0000-0000-0000-000000000000}"/>
          </ac:spMkLst>
        </pc:spChg>
        <pc:spChg chg="mod">
          <ac:chgData name="Chris Droessler" userId="625c3661-9d64-47fa-b83c-4b49393bd161" providerId="ADAL" clId="{AB779A80-07F3-0C43-BDDD-222A35F653AA}" dt="2020-02-10T17:04:32.042" v="793"/>
          <ac:spMkLst>
            <pc:docMk/>
            <pc:sldMk cId="2545726630" sldId="261"/>
            <ac:spMk id="182" creationId="{00000000-0000-0000-0000-000000000000}"/>
          </ac:spMkLst>
        </pc:spChg>
        <pc:spChg chg="mod">
          <ac:chgData name="Chris Droessler" userId="625c3661-9d64-47fa-b83c-4b49393bd161" providerId="ADAL" clId="{AB779A80-07F3-0C43-BDDD-222A35F653AA}" dt="2020-02-10T17:04:45.070" v="795"/>
          <ac:spMkLst>
            <pc:docMk/>
            <pc:sldMk cId="2545726630" sldId="261"/>
            <ac:spMk id="183" creationId="{00000000-0000-0000-0000-000000000000}"/>
          </ac:spMkLst>
        </pc:spChg>
        <pc:spChg chg="mod">
          <ac:chgData name="Chris Droessler" userId="625c3661-9d64-47fa-b83c-4b49393bd161" providerId="ADAL" clId="{AB779A80-07F3-0C43-BDDD-222A35F653AA}" dt="2020-02-10T17:04:06.826" v="783"/>
          <ac:spMkLst>
            <pc:docMk/>
            <pc:sldMk cId="2545726630" sldId="261"/>
            <ac:spMk id="184" creationId="{00000000-0000-0000-0000-000000000000}"/>
          </ac:spMkLst>
        </pc:spChg>
        <pc:spChg chg="mod">
          <ac:chgData name="Chris Droessler" userId="625c3661-9d64-47fa-b83c-4b49393bd161" providerId="ADAL" clId="{AB779A80-07F3-0C43-BDDD-222A35F653AA}" dt="2020-02-10T17:04:46.811" v="797"/>
          <ac:spMkLst>
            <pc:docMk/>
            <pc:sldMk cId="2545726630" sldId="261"/>
            <ac:spMk id="186" creationId="{00000000-0000-0000-0000-000000000000}"/>
          </ac:spMkLst>
        </pc:spChg>
      </pc:sldChg>
      <pc:sldChg chg="delSp modSp add del modTransition">
        <pc:chgData name="Chris Droessler" userId="625c3661-9d64-47fa-b83c-4b49393bd161" providerId="ADAL" clId="{AB779A80-07F3-0C43-BDDD-222A35F653AA}" dt="2020-02-10T17:11:44.524" v="923" actId="2696"/>
        <pc:sldMkLst>
          <pc:docMk/>
          <pc:sldMk cId="867729446" sldId="262"/>
        </pc:sldMkLst>
        <pc:spChg chg="del mod">
          <ac:chgData name="Chris Droessler" userId="625c3661-9d64-47fa-b83c-4b49393bd161" providerId="ADAL" clId="{AB779A80-07F3-0C43-BDDD-222A35F653AA}" dt="2020-02-10T17:11:13.459" v="873"/>
          <ac:spMkLst>
            <pc:docMk/>
            <pc:sldMk cId="867729446" sldId="262"/>
            <ac:spMk id="192" creationId="{00000000-0000-0000-0000-000000000000}"/>
          </ac:spMkLst>
        </pc:spChg>
        <pc:spChg chg="del mod">
          <ac:chgData name="Chris Droessler" userId="625c3661-9d64-47fa-b83c-4b49393bd161" providerId="ADAL" clId="{AB779A80-07F3-0C43-BDDD-222A35F653AA}" dt="2020-02-10T17:11:13.459" v="873"/>
          <ac:spMkLst>
            <pc:docMk/>
            <pc:sldMk cId="867729446" sldId="262"/>
            <ac:spMk id="195" creationId="{00000000-0000-0000-0000-000000000000}"/>
          </ac:spMkLst>
        </pc:spChg>
        <pc:spChg chg="del mod">
          <ac:chgData name="Chris Droessler" userId="625c3661-9d64-47fa-b83c-4b49393bd161" providerId="ADAL" clId="{AB779A80-07F3-0C43-BDDD-222A35F653AA}" dt="2020-02-10T17:11:13.459" v="873"/>
          <ac:spMkLst>
            <pc:docMk/>
            <pc:sldMk cId="867729446" sldId="262"/>
            <ac:spMk id="197" creationId="{00000000-0000-0000-0000-000000000000}"/>
          </ac:spMkLst>
        </pc:spChg>
      </pc:sldChg>
      <pc:sldChg chg="addSp delSp modSp add modTransition">
        <pc:chgData name="Chris Droessler" userId="625c3661-9d64-47fa-b83c-4b49393bd161" providerId="ADAL" clId="{AB779A80-07F3-0C43-BDDD-222A35F653AA}" dt="2020-02-10T17:15:35.861" v="1009" actId="166"/>
        <pc:sldMkLst>
          <pc:docMk/>
          <pc:sldMk cId="3657694113" sldId="263"/>
        </pc:sldMkLst>
        <pc:spChg chg="add mod">
          <ac:chgData name="Chris Droessler" userId="625c3661-9d64-47fa-b83c-4b49393bd161" providerId="ADAL" clId="{AB779A80-07F3-0C43-BDDD-222A35F653AA}" dt="2020-02-10T17:12:19.973" v="932" actId="20577"/>
          <ac:spMkLst>
            <pc:docMk/>
            <pc:sldMk cId="3657694113" sldId="263"/>
            <ac:spMk id="2" creationId="{AF675DDC-B5E8-6048-8397-8C786569E6D1}"/>
          </ac:spMkLst>
        </pc:spChg>
        <pc:spChg chg="mod">
          <ac:chgData name="Chris Droessler" userId="625c3661-9d64-47fa-b83c-4b49393bd161" providerId="ADAL" clId="{AB779A80-07F3-0C43-BDDD-222A35F653AA}" dt="2020-02-10T17:15:35.861" v="1009" actId="166"/>
          <ac:spMkLst>
            <pc:docMk/>
            <pc:sldMk cId="3657694113" sldId="263"/>
            <ac:spMk id="201"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2"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3"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4" creationId="{00000000-0000-0000-0000-000000000000}"/>
          </ac:spMkLst>
        </pc:spChg>
        <pc:spChg chg="mod">
          <ac:chgData name="Chris Droessler" userId="625c3661-9d64-47fa-b83c-4b49393bd161" providerId="ADAL" clId="{AB779A80-07F3-0C43-BDDD-222A35F653AA}" dt="2020-02-10T17:15:05.926" v="982" actId="20577"/>
          <ac:spMkLst>
            <pc:docMk/>
            <pc:sldMk cId="3657694113" sldId="263"/>
            <ac:spMk id="205" creationId="{00000000-0000-0000-0000-000000000000}"/>
          </ac:spMkLst>
        </pc:spChg>
        <pc:spChg chg="mod">
          <ac:chgData name="Chris Droessler" userId="625c3661-9d64-47fa-b83c-4b49393bd161" providerId="ADAL" clId="{AB779A80-07F3-0C43-BDDD-222A35F653AA}" dt="2020-02-10T17:15:29.303" v="1008" actId="14100"/>
          <ac:spMkLst>
            <pc:docMk/>
            <pc:sldMk cId="3657694113" sldId="263"/>
            <ac:spMk id="206" creationId="{00000000-0000-0000-0000-000000000000}"/>
          </ac:spMkLst>
        </pc:spChg>
        <pc:spChg chg="mod">
          <ac:chgData name="Chris Droessler" userId="625c3661-9d64-47fa-b83c-4b49393bd161" providerId="ADAL" clId="{AB779A80-07F3-0C43-BDDD-222A35F653AA}" dt="2020-02-10T17:15:19.903" v="999" actId="1036"/>
          <ac:spMkLst>
            <pc:docMk/>
            <pc:sldMk cId="3657694113" sldId="263"/>
            <ac:spMk id="207" creationId="{00000000-0000-0000-0000-000000000000}"/>
          </ac:spMkLst>
        </pc:spChg>
        <pc:spChg chg="mod">
          <ac:chgData name="Chris Droessler" userId="625c3661-9d64-47fa-b83c-4b49393bd161" providerId="ADAL" clId="{AB779A80-07F3-0C43-BDDD-222A35F653AA}" dt="2020-02-10T17:15:22.433" v="1006" actId="1036"/>
          <ac:spMkLst>
            <pc:docMk/>
            <pc:sldMk cId="3657694113" sldId="263"/>
            <ac:spMk id="208" creationId="{00000000-0000-0000-0000-000000000000}"/>
          </ac:spMkLst>
        </pc:spChg>
        <pc:spChg chg="mod">
          <ac:chgData name="Chris Droessler" userId="625c3661-9d64-47fa-b83c-4b49393bd161" providerId="ADAL" clId="{AB779A80-07F3-0C43-BDDD-222A35F653AA}" dt="2020-02-10T17:15:26.127" v="1007" actId="14100"/>
          <ac:spMkLst>
            <pc:docMk/>
            <pc:sldMk cId="3657694113" sldId="263"/>
            <ac:spMk id="209" creationId="{00000000-0000-0000-0000-000000000000}"/>
          </ac:spMkLst>
        </pc:spChg>
        <pc:spChg chg="del mod">
          <ac:chgData name="Chris Droessler" userId="625c3661-9d64-47fa-b83c-4b49393bd161" providerId="ADAL" clId="{AB779A80-07F3-0C43-BDDD-222A35F653AA}" dt="2020-02-10T17:12:24.809" v="933" actId="478"/>
          <ac:spMkLst>
            <pc:docMk/>
            <pc:sldMk cId="3657694113" sldId="263"/>
            <ac:spMk id="210" creationId="{00000000-0000-0000-0000-000000000000}"/>
          </ac:spMkLst>
        </pc:spChg>
      </pc:sldChg>
      <pc:sldChg chg="addSp delSp modSp add del modTransition">
        <pc:chgData name="Chris Droessler" userId="625c3661-9d64-47fa-b83c-4b49393bd161" providerId="ADAL" clId="{AB779A80-07F3-0C43-BDDD-222A35F653AA}" dt="2020-02-10T17:17:27.239" v="1022" actId="2696"/>
        <pc:sldMkLst>
          <pc:docMk/>
          <pc:sldMk cId="2334820083" sldId="264"/>
        </pc:sldMkLst>
        <pc:spChg chg="add mod">
          <ac:chgData name="Chris Droessler" userId="625c3661-9d64-47fa-b83c-4b49393bd161" providerId="ADAL" clId="{AB779A80-07F3-0C43-BDDD-222A35F653AA}" dt="2020-02-10T17:16:12.464" v="1016" actId="27636"/>
          <ac:spMkLst>
            <pc:docMk/>
            <pc:sldMk cId="2334820083" sldId="264"/>
            <ac:spMk id="2" creationId="{77BF6804-D1E7-784C-B0F5-3C6E50BEEE6D}"/>
          </ac:spMkLst>
        </pc:spChg>
        <pc:spChg chg="del mod">
          <ac:chgData name="Chris Droessler" userId="625c3661-9d64-47fa-b83c-4b49393bd161" providerId="ADAL" clId="{AB779A80-07F3-0C43-BDDD-222A35F653AA}" dt="2020-02-10T17:16:14.881" v="1017" actId="478"/>
          <ac:spMkLst>
            <pc:docMk/>
            <pc:sldMk cId="2334820083" sldId="264"/>
            <ac:spMk id="212" creationId="{00000000-0000-0000-0000-000000000000}"/>
          </ac:spMkLst>
        </pc:spChg>
      </pc:sldChg>
      <pc:sldChg chg="addSp delSp modSp add modTransition">
        <pc:chgData name="Chris Droessler" userId="625c3661-9d64-47fa-b83c-4b49393bd161" providerId="ADAL" clId="{AB779A80-07F3-0C43-BDDD-222A35F653AA}" dt="2020-02-10T17:19:44.449" v="1046" actId="20577"/>
        <pc:sldMkLst>
          <pc:docMk/>
          <pc:sldMk cId="580887468" sldId="265"/>
        </pc:sldMkLst>
        <pc:spChg chg="add mod">
          <ac:chgData name="Chris Droessler" userId="625c3661-9d64-47fa-b83c-4b49393bd161" providerId="ADAL" clId="{AB779A80-07F3-0C43-BDDD-222A35F653AA}" dt="2020-02-10T17:19:44.449" v="1046" actId="20577"/>
          <ac:spMkLst>
            <pc:docMk/>
            <pc:sldMk cId="580887468" sldId="265"/>
            <ac:spMk id="2" creationId="{500B0789-9283-3247-B948-3960E6D4900F}"/>
          </ac:spMkLst>
        </pc:spChg>
        <pc:spChg chg="mod">
          <ac:chgData name="Chris Droessler" userId="625c3661-9d64-47fa-b83c-4b49393bd161" providerId="ADAL" clId="{AB779A80-07F3-0C43-BDDD-222A35F653AA}" dt="2020-02-10T17:18:29.036" v="1027" actId="1076"/>
          <ac:spMkLst>
            <pc:docMk/>
            <pc:sldMk cId="580887468" sldId="265"/>
            <ac:spMk id="227" creationId="{00000000-0000-0000-0000-000000000000}"/>
          </ac:spMkLst>
        </pc:spChg>
        <pc:spChg chg="del">
          <ac:chgData name="Chris Droessler" userId="625c3661-9d64-47fa-b83c-4b49393bd161" providerId="ADAL" clId="{AB779A80-07F3-0C43-BDDD-222A35F653AA}" dt="2020-02-10T17:18:54.253" v="1030" actId="478"/>
          <ac:spMkLst>
            <pc:docMk/>
            <pc:sldMk cId="580887468" sldId="265"/>
            <ac:spMk id="228" creationId="{00000000-0000-0000-0000-000000000000}"/>
          </ac:spMkLst>
        </pc:spChg>
      </pc:sldChg>
      <pc:sldChg chg="addSp delSp modSp add modTransition">
        <pc:chgData name="Chris Droessler" userId="625c3661-9d64-47fa-b83c-4b49393bd161" providerId="ADAL" clId="{AB779A80-07F3-0C43-BDDD-222A35F653AA}" dt="2020-02-10T17:21:21.971" v="1064" actId="20577"/>
        <pc:sldMkLst>
          <pc:docMk/>
          <pc:sldMk cId="2759680245" sldId="266"/>
        </pc:sldMkLst>
        <pc:spChg chg="add mod">
          <ac:chgData name="Chris Droessler" userId="625c3661-9d64-47fa-b83c-4b49393bd161" providerId="ADAL" clId="{AB779A80-07F3-0C43-BDDD-222A35F653AA}" dt="2020-02-10T17:21:21.971" v="1064" actId="20577"/>
          <ac:spMkLst>
            <pc:docMk/>
            <pc:sldMk cId="2759680245" sldId="266"/>
            <ac:spMk id="2" creationId="{62F2F0A9-750E-4B4D-A2BA-865A5767027E}"/>
          </ac:spMkLst>
        </pc:spChg>
        <pc:spChg chg="del mod">
          <ac:chgData name="Chris Droessler" userId="625c3661-9d64-47fa-b83c-4b49393bd161" providerId="ADAL" clId="{AB779A80-07F3-0C43-BDDD-222A35F653AA}" dt="2020-02-10T17:20:24.304" v="1054" actId="478"/>
          <ac:spMkLst>
            <pc:docMk/>
            <pc:sldMk cId="2759680245" sldId="266"/>
            <ac:spMk id="231" creationId="{00000000-0000-0000-0000-000000000000}"/>
          </ac:spMkLst>
        </pc:spChg>
      </pc:sldChg>
      <pc:sldChg chg="del">
        <pc:chgData name="Chris Droessler" userId="625c3661-9d64-47fa-b83c-4b49393bd161" providerId="ADAL" clId="{AB779A80-07F3-0C43-BDDD-222A35F653AA}" dt="2020-02-10T16:31:43.908" v="74" actId="2696"/>
        <pc:sldMkLst>
          <pc:docMk/>
          <pc:sldMk cId="2258648291" sldId="267"/>
        </pc:sldMkLst>
      </pc:sldChg>
      <pc:sldChg chg="addSp delSp modSp add modTransition">
        <pc:chgData name="Chris Droessler" userId="625c3661-9d64-47fa-b83c-4b49393bd161" providerId="ADAL" clId="{AB779A80-07F3-0C43-BDDD-222A35F653AA}" dt="2020-02-10T17:26:13.707" v="1124" actId="20577"/>
        <pc:sldMkLst>
          <pc:docMk/>
          <pc:sldMk cId="3966205427" sldId="267"/>
        </pc:sldMkLst>
        <pc:spChg chg="add del mod">
          <ac:chgData name="Chris Droessler" userId="625c3661-9d64-47fa-b83c-4b49393bd161" providerId="ADAL" clId="{AB779A80-07F3-0C43-BDDD-222A35F653AA}" dt="2020-02-10T17:22:15.584" v="1074"/>
          <ac:spMkLst>
            <pc:docMk/>
            <pc:sldMk cId="3966205427" sldId="267"/>
            <ac:spMk id="2" creationId="{020A7FC0-C696-A14A-ACC9-4262A2B891A8}"/>
          </ac:spMkLst>
        </pc:spChg>
        <pc:spChg chg="add mod">
          <ac:chgData name="Chris Droessler" userId="625c3661-9d64-47fa-b83c-4b49393bd161" providerId="ADAL" clId="{AB779A80-07F3-0C43-BDDD-222A35F653AA}" dt="2020-02-10T17:22:29.988" v="1079" actId="20577"/>
          <ac:spMkLst>
            <pc:docMk/>
            <pc:sldMk cId="3966205427" sldId="267"/>
            <ac:spMk id="3" creationId="{F08DF51B-2AC2-8E45-A388-7944DE341B64}"/>
          </ac:spMkLst>
        </pc:spChg>
        <pc:spChg chg="add mod">
          <ac:chgData name="Chris Droessler" userId="625c3661-9d64-47fa-b83c-4b49393bd161" providerId="ADAL" clId="{AB779A80-07F3-0C43-BDDD-222A35F653AA}" dt="2020-02-10T17:26:13.707" v="1124" actId="20577"/>
          <ac:spMkLst>
            <pc:docMk/>
            <pc:sldMk cId="3966205427" sldId="267"/>
            <ac:spMk id="4" creationId="{9E30DF0B-C1F5-104C-AC51-188D0DB54409}"/>
          </ac:spMkLst>
        </pc:spChg>
        <pc:spChg chg="del mod">
          <ac:chgData name="Chris Droessler" userId="625c3661-9d64-47fa-b83c-4b49393bd161" providerId="ADAL" clId="{AB779A80-07F3-0C43-BDDD-222A35F653AA}" dt="2020-02-10T17:22:12.524" v="1073" actId="478"/>
          <ac:spMkLst>
            <pc:docMk/>
            <pc:sldMk cId="3966205427" sldId="267"/>
            <ac:spMk id="233" creationId="{00000000-0000-0000-0000-000000000000}"/>
          </ac:spMkLst>
        </pc:spChg>
        <pc:spChg chg="del mod">
          <ac:chgData name="Chris Droessler" userId="625c3661-9d64-47fa-b83c-4b49393bd161" providerId="ADAL" clId="{AB779A80-07F3-0C43-BDDD-222A35F653AA}" dt="2020-02-10T17:22:54.004" v="1082" actId="478"/>
          <ac:spMkLst>
            <pc:docMk/>
            <pc:sldMk cId="3966205427" sldId="267"/>
            <ac:spMk id="234" creationId="{00000000-0000-0000-0000-000000000000}"/>
          </ac:spMkLst>
        </pc:spChg>
      </pc:sldChg>
      <pc:sldChg chg="addSp delSp modSp add modTransition">
        <pc:chgData name="Chris Droessler" userId="625c3661-9d64-47fa-b83c-4b49393bd161" providerId="ADAL" clId="{AB779A80-07F3-0C43-BDDD-222A35F653AA}" dt="2020-02-10T17:27:03.879" v="1135" actId="12"/>
        <pc:sldMkLst>
          <pc:docMk/>
          <pc:sldMk cId="7121754" sldId="268"/>
        </pc:sldMkLst>
        <pc:spChg chg="add del mod">
          <ac:chgData name="Chris Droessler" userId="625c3661-9d64-47fa-b83c-4b49393bd161" providerId="ADAL" clId="{AB779A80-07F3-0C43-BDDD-222A35F653AA}" dt="2020-02-10T17:24:42.692" v="1106"/>
          <ac:spMkLst>
            <pc:docMk/>
            <pc:sldMk cId="7121754" sldId="268"/>
            <ac:spMk id="2" creationId="{3C2DC933-FB77-B24D-9133-DC9B816FDEF5}"/>
          </ac:spMkLst>
        </pc:spChg>
        <pc:spChg chg="add del mod">
          <ac:chgData name="Chris Droessler" userId="625c3661-9d64-47fa-b83c-4b49393bd161" providerId="ADAL" clId="{AB779A80-07F3-0C43-BDDD-222A35F653AA}" dt="2020-02-10T17:24:39.913" v="1105" actId="478"/>
          <ac:spMkLst>
            <pc:docMk/>
            <pc:sldMk cId="7121754" sldId="268"/>
            <ac:spMk id="4" creationId="{D86EA1DC-D097-CC42-B819-4EC317CECF10}"/>
          </ac:spMkLst>
        </pc:spChg>
        <pc:spChg chg="add mod">
          <ac:chgData name="Chris Droessler" userId="625c3661-9d64-47fa-b83c-4b49393bd161" providerId="ADAL" clId="{AB779A80-07F3-0C43-BDDD-222A35F653AA}" dt="2020-02-10T17:24:58.280" v="1111" actId="20577"/>
          <ac:spMkLst>
            <pc:docMk/>
            <pc:sldMk cId="7121754" sldId="268"/>
            <ac:spMk id="5" creationId="{24305281-CFBB-7C47-B703-A0363C89176F}"/>
          </ac:spMkLst>
        </pc:spChg>
        <pc:spChg chg="add mod">
          <ac:chgData name="Chris Droessler" userId="625c3661-9d64-47fa-b83c-4b49393bd161" providerId="ADAL" clId="{AB779A80-07F3-0C43-BDDD-222A35F653AA}" dt="2020-02-10T17:27:03.879" v="1135" actId="12"/>
          <ac:spMkLst>
            <pc:docMk/>
            <pc:sldMk cId="7121754" sldId="268"/>
            <ac:spMk id="6" creationId="{D5D026CE-AAAE-0946-AEEA-F5180C13848A}"/>
          </ac:spMkLst>
        </pc:spChg>
        <pc:spChg chg="del mod">
          <ac:chgData name="Chris Droessler" userId="625c3661-9d64-47fa-b83c-4b49393bd161" providerId="ADAL" clId="{AB779A80-07F3-0C43-BDDD-222A35F653AA}" dt="2020-02-10T17:24:36.986" v="1104" actId="478"/>
          <ac:spMkLst>
            <pc:docMk/>
            <pc:sldMk cId="7121754" sldId="268"/>
            <ac:spMk id="236" creationId="{00000000-0000-0000-0000-000000000000}"/>
          </ac:spMkLst>
        </pc:spChg>
        <pc:spChg chg="del mod">
          <ac:chgData name="Chris Droessler" userId="625c3661-9d64-47fa-b83c-4b49393bd161" providerId="ADAL" clId="{AB779A80-07F3-0C43-BDDD-222A35F653AA}" dt="2020-02-10T17:25:14" v="1114" actId="478"/>
          <ac:spMkLst>
            <pc:docMk/>
            <pc:sldMk cId="7121754" sldId="268"/>
            <ac:spMk id="237" creationId="{00000000-0000-0000-0000-000000000000}"/>
          </ac:spMkLst>
        </pc:spChg>
      </pc:sldChg>
      <pc:sldChg chg="addSp delSp modSp add modTransition">
        <pc:chgData name="Chris Droessler" userId="625c3661-9d64-47fa-b83c-4b49393bd161" providerId="ADAL" clId="{AB779A80-07F3-0C43-BDDD-222A35F653AA}" dt="2020-02-10T17:28:40.506" v="1157" actId="20577"/>
        <pc:sldMkLst>
          <pc:docMk/>
          <pc:sldMk cId="1313301655" sldId="269"/>
        </pc:sldMkLst>
        <pc:spChg chg="add del mod">
          <ac:chgData name="Chris Droessler" userId="625c3661-9d64-47fa-b83c-4b49393bd161" providerId="ADAL" clId="{AB779A80-07F3-0C43-BDDD-222A35F653AA}" dt="2020-02-10T17:27:24.257" v="1140"/>
          <ac:spMkLst>
            <pc:docMk/>
            <pc:sldMk cId="1313301655" sldId="269"/>
            <ac:spMk id="2" creationId="{375F0DCA-415A-ED4A-A16C-F3BCF0402041}"/>
          </ac:spMkLst>
        </pc:spChg>
        <pc:spChg chg="add mod">
          <ac:chgData name="Chris Droessler" userId="625c3661-9d64-47fa-b83c-4b49393bd161" providerId="ADAL" clId="{AB779A80-07F3-0C43-BDDD-222A35F653AA}" dt="2020-02-10T17:27:28.403" v="1141"/>
          <ac:spMkLst>
            <pc:docMk/>
            <pc:sldMk cId="1313301655" sldId="269"/>
            <ac:spMk id="3" creationId="{69E8FCF3-3BD4-A44C-AE04-6C23E5AC07D0}"/>
          </ac:spMkLst>
        </pc:spChg>
        <pc:spChg chg="add mod">
          <ac:chgData name="Chris Droessler" userId="625c3661-9d64-47fa-b83c-4b49393bd161" providerId="ADAL" clId="{AB779A80-07F3-0C43-BDDD-222A35F653AA}" dt="2020-02-10T17:28:40.506" v="1157" actId="20577"/>
          <ac:spMkLst>
            <pc:docMk/>
            <pc:sldMk cId="1313301655" sldId="269"/>
            <ac:spMk id="4" creationId="{433ECD51-8493-E64E-ACC5-A80EE5E7DE59}"/>
          </ac:spMkLst>
        </pc:spChg>
        <pc:spChg chg="del mod">
          <ac:chgData name="Chris Droessler" userId="625c3661-9d64-47fa-b83c-4b49393bd161" providerId="ADAL" clId="{AB779A80-07F3-0C43-BDDD-222A35F653AA}" dt="2020-02-10T17:27:21.180" v="1139" actId="478"/>
          <ac:spMkLst>
            <pc:docMk/>
            <pc:sldMk cId="1313301655" sldId="269"/>
            <ac:spMk id="239" creationId="{00000000-0000-0000-0000-000000000000}"/>
          </ac:spMkLst>
        </pc:spChg>
        <pc:spChg chg="del mod">
          <ac:chgData name="Chris Droessler" userId="625c3661-9d64-47fa-b83c-4b49393bd161" providerId="ADAL" clId="{AB779A80-07F3-0C43-BDDD-222A35F653AA}" dt="2020-02-10T17:27:43.213" v="1144" actId="478"/>
          <ac:spMkLst>
            <pc:docMk/>
            <pc:sldMk cId="1313301655" sldId="269"/>
            <ac:spMk id="240" creationId="{00000000-0000-0000-0000-000000000000}"/>
          </ac:spMkLst>
        </pc:spChg>
      </pc:sldChg>
      <pc:sldChg chg="addSp delSp modSp add modTransition">
        <pc:chgData name="Chris Droessler" userId="625c3661-9d64-47fa-b83c-4b49393bd161" providerId="ADAL" clId="{AB779A80-07F3-0C43-BDDD-222A35F653AA}" dt="2020-02-10T17:29:52.421" v="1171" actId="12"/>
        <pc:sldMkLst>
          <pc:docMk/>
          <pc:sldMk cId="2024428368" sldId="270"/>
        </pc:sldMkLst>
        <pc:spChg chg="add del mod">
          <ac:chgData name="Chris Droessler" userId="625c3661-9d64-47fa-b83c-4b49393bd161" providerId="ADAL" clId="{AB779A80-07F3-0C43-BDDD-222A35F653AA}" dt="2020-02-10T17:29:17.469" v="1162"/>
          <ac:spMkLst>
            <pc:docMk/>
            <pc:sldMk cId="2024428368" sldId="270"/>
            <ac:spMk id="2" creationId="{39E163FE-ED56-BE4C-842D-75E0B40EBE2A}"/>
          </ac:spMkLst>
        </pc:spChg>
        <pc:spChg chg="add mod">
          <ac:chgData name="Chris Droessler" userId="625c3661-9d64-47fa-b83c-4b49393bd161" providerId="ADAL" clId="{AB779A80-07F3-0C43-BDDD-222A35F653AA}" dt="2020-02-10T17:29:20.981" v="1163"/>
          <ac:spMkLst>
            <pc:docMk/>
            <pc:sldMk cId="2024428368" sldId="270"/>
            <ac:spMk id="3" creationId="{A8F3D848-157A-EB42-AA55-EE98029D5EAB}"/>
          </ac:spMkLst>
        </pc:spChg>
        <pc:spChg chg="add mod">
          <ac:chgData name="Chris Droessler" userId="625c3661-9d64-47fa-b83c-4b49393bd161" providerId="ADAL" clId="{AB779A80-07F3-0C43-BDDD-222A35F653AA}" dt="2020-02-10T17:29:52.421" v="1171" actId="12"/>
          <ac:spMkLst>
            <pc:docMk/>
            <pc:sldMk cId="2024428368" sldId="270"/>
            <ac:spMk id="4" creationId="{893A5F8A-CD97-414B-8B41-6A46A05FD3FD}"/>
          </ac:spMkLst>
        </pc:spChg>
        <pc:spChg chg="del mod">
          <ac:chgData name="Chris Droessler" userId="625c3661-9d64-47fa-b83c-4b49393bd161" providerId="ADAL" clId="{AB779A80-07F3-0C43-BDDD-222A35F653AA}" dt="2020-02-10T17:29:15.320" v="1161" actId="478"/>
          <ac:spMkLst>
            <pc:docMk/>
            <pc:sldMk cId="2024428368" sldId="270"/>
            <ac:spMk id="242" creationId="{00000000-0000-0000-0000-000000000000}"/>
          </ac:spMkLst>
        </pc:spChg>
        <pc:spChg chg="del mod">
          <ac:chgData name="Chris Droessler" userId="625c3661-9d64-47fa-b83c-4b49393bd161" providerId="ADAL" clId="{AB779A80-07F3-0C43-BDDD-222A35F653AA}" dt="2020-02-10T17:29:30.626" v="1165" actId="478"/>
          <ac:spMkLst>
            <pc:docMk/>
            <pc:sldMk cId="2024428368" sldId="270"/>
            <ac:spMk id="243" creationId="{00000000-0000-0000-0000-000000000000}"/>
          </ac:spMkLst>
        </pc:spChg>
      </pc:sldChg>
      <pc:sldChg chg="addSp delSp modSp add modTransition">
        <pc:chgData name="Chris Droessler" userId="625c3661-9d64-47fa-b83c-4b49393bd161" providerId="ADAL" clId="{AB779A80-07F3-0C43-BDDD-222A35F653AA}" dt="2020-02-10T17:33:12.996" v="1230" actId="20577"/>
        <pc:sldMkLst>
          <pc:docMk/>
          <pc:sldMk cId="3938407538" sldId="271"/>
        </pc:sldMkLst>
        <pc:spChg chg="add mod">
          <ac:chgData name="Chris Droessler" userId="625c3661-9d64-47fa-b83c-4b49393bd161" providerId="ADAL" clId="{AB779A80-07F3-0C43-BDDD-222A35F653AA}" dt="2020-02-10T17:33:12.996" v="1230" actId="20577"/>
          <ac:spMkLst>
            <pc:docMk/>
            <pc:sldMk cId="3938407538" sldId="271"/>
            <ac:spMk id="2" creationId="{8FD234EF-1902-354D-8E90-43BBCEF4749E}"/>
          </ac:spMkLst>
        </pc:spChg>
        <pc:spChg chg="add mod">
          <ac:chgData name="Chris Droessler" userId="625c3661-9d64-47fa-b83c-4b49393bd161" providerId="ADAL" clId="{AB779A80-07F3-0C43-BDDD-222A35F653AA}" dt="2020-02-10T17:31:02.738" v="1200"/>
          <ac:spMkLst>
            <pc:docMk/>
            <pc:sldMk cId="3938407538" sldId="271"/>
            <ac:spMk id="3" creationId="{315B670B-C689-F94D-883D-3D45348A0A93}"/>
          </ac:spMkLst>
        </pc:spChg>
        <pc:spChg chg="del mod">
          <ac:chgData name="Chris Droessler" userId="625c3661-9d64-47fa-b83c-4b49393bd161" providerId="ADAL" clId="{AB779A80-07F3-0C43-BDDD-222A35F653AA}" dt="2020-02-10T17:30:56.971" v="1198" actId="478"/>
          <ac:spMkLst>
            <pc:docMk/>
            <pc:sldMk cId="3938407538" sldId="271"/>
            <ac:spMk id="245" creationId="{00000000-0000-0000-0000-000000000000}"/>
          </ac:spMkLst>
        </pc:spChg>
        <pc:spChg chg="del mod">
          <ac:chgData name="Chris Droessler" userId="625c3661-9d64-47fa-b83c-4b49393bd161" providerId="ADAL" clId="{AB779A80-07F3-0C43-BDDD-222A35F653AA}" dt="2020-02-10T17:30:53.004" v="1196" actId="478"/>
          <ac:spMkLst>
            <pc:docMk/>
            <pc:sldMk cId="3938407538" sldId="271"/>
            <ac:spMk id="246" creationId="{00000000-0000-0000-0000-000000000000}"/>
          </ac:spMkLst>
        </pc:spChg>
        <pc:spChg chg="del mod">
          <ac:chgData name="Chris Droessler" userId="625c3661-9d64-47fa-b83c-4b49393bd161" providerId="ADAL" clId="{AB779A80-07F3-0C43-BDDD-222A35F653AA}" dt="2020-02-10T17:30:53.004" v="1196" actId="478"/>
          <ac:spMkLst>
            <pc:docMk/>
            <pc:sldMk cId="3938407538" sldId="271"/>
            <ac:spMk id="247" creationId="{00000000-0000-0000-0000-000000000000}"/>
          </ac:spMkLst>
        </pc:spChg>
      </pc:sldChg>
      <pc:sldChg chg="addSp delSp modSp add modTransition">
        <pc:chgData name="Chris Droessler" userId="625c3661-9d64-47fa-b83c-4b49393bd161" providerId="ADAL" clId="{AB779A80-07F3-0C43-BDDD-222A35F653AA}" dt="2020-02-10T17:34:25.187" v="1248" actId="113"/>
        <pc:sldMkLst>
          <pc:docMk/>
          <pc:sldMk cId="778999325" sldId="272"/>
        </pc:sldMkLst>
        <pc:spChg chg="add del mod">
          <ac:chgData name="Chris Droessler" userId="625c3661-9d64-47fa-b83c-4b49393bd161" providerId="ADAL" clId="{AB779A80-07F3-0C43-BDDD-222A35F653AA}" dt="2020-02-10T17:33:35.793" v="1235"/>
          <ac:spMkLst>
            <pc:docMk/>
            <pc:sldMk cId="778999325" sldId="272"/>
            <ac:spMk id="2" creationId="{6EBB5F6D-351F-4445-AB6E-1FA1DA6271C6}"/>
          </ac:spMkLst>
        </pc:spChg>
        <pc:spChg chg="add mod">
          <ac:chgData name="Chris Droessler" userId="625c3661-9d64-47fa-b83c-4b49393bd161" providerId="ADAL" clId="{AB779A80-07F3-0C43-BDDD-222A35F653AA}" dt="2020-02-10T17:33:44.050" v="1237" actId="20577"/>
          <ac:spMkLst>
            <pc:docMk/>
            <pc:sldMk cId="778999325" sldId="272"/>
            <ac:spMk id="3" creationId="{424EB8EA-805D-9742-91E6-9D3A2749627E}"/>
          </ac:spMkLst>
        </pc:spChg>
        <pc:spChg chg="add mod">
          <ac:chgData name="Chris Droessler" userId="625c3661-9d64-47fa-b83c-4b49393bd161" providerId="ADAL" clId="{AB779A80-07F3-0C43-BDDD-222A35F653AA}" dt="2020-02-10T17:34:25.187" v="1248" actId="113"/>
          <ac:spMkLst>
            <pc:docMk/>
            <pc:sldMk cId="778999325" sldId="272"/>
            <ac:spMk id="4" creationId="{96DED643-B54C-C04A-B94E-D9B3BFDF86E7}"/>
          </ac:spMkLst>
        </pc:spChg>
        <pc:spChg chg="del mod">
          <ac:chgData name="Chris Droessler" userId="625c3661-9d64-47fa-b83c-4b49393bd161" providerId="ADAL" clId="{AB779A80-07F3-0C43-BDDD-222A35F653AA}" dt="2020-02-10T17:33:33.793" v="1234" actId="478"/>
          <ac:spMkLst>
            <pc:docMk/>
            <pc:sldMk cId="778999325" sldId="272"/>
            <ac:spMk id="249" creationId="{00000000-0000-0000-0000-000000000000}"/>
          </ac:spMkLst>
        </pc:spChg>
        <pc:spChg chg="del mod">
          <ac:chgData name="Chris Droessler" userId="625c3661-9d64-47fa-b83c-4b49393bd161" providerId="ADAL" clId="{AB779A80-07F3-0C43-BDDD-222A35F653AA}" dt="2020-02-10T17:33:53.632" v="1239" actId="478"/>
          <ac:spMkLst>
            <pc:docMk/>
            <pc:sldMk cId="778999325" sldId="272"/>
            <ac:spMk id="250" creationId="{00000000-0000-0000-0000-000000000000}"/>
          </ac:spMkLst>
        </pc:spChg>
      </pc:sldChg>
      <pc:sldChg chg="addSp delSp modSp add modTransition">
        <pc:chgData name="Chris Droessler" userId="625c3661-9d64-47fa-b83c-4b49393bd161" providerId="ADAL" clId="{AB779A80-07F3-0C43-BDDD-222A35F653AA}" dt="2020-02-10T17:36:09.846" v="1265" actId="20577"/>
        <pc:sldMkLst>
          <pc:docMk/>
          <pc:sldMk cId="937673895" sldId="273"/>
        </pc:sldMkLst>
        <pc:spChg chg="add del mod">
          <ac:chgData name="Chris Droessler" userId="625c3661-9d64-47fa-b83c-4b49393bd161" providerId="ADAL" clId="{AB779A80-07F3-0C43-BDDD-222A35F653AA}" dt="2020-02-10T17:35:15.863" v="1253"/>
          <ac:spMkLst>
            <pc:docMk/>
            <pc:sldMk cId="937673895" sldId="273"/>
            <ac:spMk id="2" creationId="{61F61008-0268-6040-820F-4D9A4434957A}"/>
          </ac:spMkLst>
        </pc:spChg>
        <pc:spChg chg="add mod">
          <ac:chgData name="Chris Droessler" userId="625c3661-9d64-47fa-b83c-4b49393bd161" providerId="ADAL" clId="{AB779A80-07F3-0C43-BDDD-222A35F653AA}" dt="2020-02-10T17:35:19.227" v="1254"/>
          <ac:spMkLst>
            <pc:docMk/>
            <pc:sldMk cId="937673895" sldId="273"/>
            <ac:spMk id="3" creationId="{2DD9582F-D171-D64C-8190-A53D85C72D75}"/>
          </ac:spMkLst>
        </pc:spChg>
        <pc:spChg chg="add mod">
          <ac:chgData name="Chris Droessler" userId="625c3661-9d64-47fa-b83c-4b49393bd161" providerId="ADAL" clId="{AB779A80-07F3-0C43-BDDD-222A35F653AA}" dt="2020-02-10T17:36:09.846" v="1265" actId="20577"/>
          <ac:spMkLst>
            <pc:docMk/>
            <pc:sldMk cId="937673895" sldId="273"/>
            <ac:spMk id="4" creationId="{B2780C92-466D-8646-B31A-8079CBAECF2D}"/>
          </ac:spMkLst>
        </pc:spChg>
        <pc:spChg chg="del mod">
          <ac:chgData name="Chris Droessler" userId="625c3661-9d64-47fa-b83c-4b49393bd161" providerId="ADAL" clId="{AB779A80-07F3-0C43-BDDD-222A35F653AA}" dt="2020-02-10T17:35:13.539" v="1252" actId="478"/>
          <ac:spMkLst>
            <pc:docMk/>
            <pc:sldMk cId="937673895" sldId="273"/>
            <ac:spMk id="252" creationId="{00000000-0000-0000-0000-000000000000}"/>
          </ac:spMkLst>
        </pc:spChg>
        <pc:spChg chg="del mod">
          <ac:chgData name="Chris Droessler" userId="625c3661-9d64-47fa-b83c-4b49393bd161" providerId="ADAL" clId="{AB779A80-07F3-0C43-BDDD-222A35F653AA}" dt="2020-02-10T17:35:24.354" v="1256" actId="478"/>
          <ac:spMkLst>
            <pc:docMk/>
            <pc:sldMk cId="937673895" sldId="273"/>
            <ac:spMk id="253" creationId="{00000000-0000-0000-0000-000000000000}"/>
          </ac:spMkLst>
        </pc:spChg>
      </pc:sldChg>
      <pc:sldChg chg="addSp delSp modSp add modTransition">
        <pc:chgData name="Chris Droessler" userId="625c3661-9d64-47fa-b83c-4b49393bd161" providerId="ADAL" clId="{AB779A80-07F3-0C43-BDDD-222A35F653AA}" dt="2020-02-10T17:38:22.946" v="1309" actId="20577"/>
        <pc:sldMkLst>
          <pc:docMk/>
          <pc:sldMk cId="333955365" sldId="274"/>
        </pc:sldMkLst>
        <pc:spChg chg="add del mod">
          <ac:chgData name="Chris Droessler" userId="625c3661-9d64-47fa-b83c-4b49393bd161" providerId="ADAL" clId="{AB779A80-07F3-0C43-BDDD-222A35F653AA}" dt="2020-02-10T17:36:32.274" v="1270"/>
          <ac:spMkLst>
            <pc:docMk/>
            <pc:sldMk cId="333955365" sldId="274"/>
            <ac:spMk id="2" creationId="{D5BAA061-E68C-5748-8E1C-BE3C89B4A8D4}"/>
          </ac:spMkLst>
        </pc:spChg>
        <pc:spChg chg="add mod">
          <ac:chgData name="Chris Droessler" userId="625c3661-9d64-47fa-b83c-4b49393bd161" providerId="ADAL" clId="{AB779A80-07F3-0C43-BDDD-222A35F653AA}" dt="2020-02-10T17:36:43.054" v="1275" actId="20577"/>
          <ac:spMkLst>
            <pc:docMk/>
            <pc:sldMk cId="333955365" sldId="274"/>
            <ac:spMk id="3" creationId="{D3E64569-AF9D-894E-8DC5-3C45887FD91B}"/>
          </ac:spMkLst>
        </pc:spChg>
        <pc:spChg chg="add mod">
          <ac:chgData name="Chris Droessler" userId="625c3661-9d64-47fa-b83c-4b49393bd161" providerId="ADAL" clId="{AB779A80-07F3-0C43-BDDD-222A35F653AA}" dt="2020-02-10T17:38:22.946" v="1309" actId="20577"/>
          <ac:spMkLst>
            <pc:docMk/>
            <pc:sldMk cId="333955365" sldId="274"/>
            <ac:spMk id="4" creationId="{3E3D6225-F023-9949-ADE3-F0F10F131530}"/>
          </ac:spMkLst>
        </pc:spChg>
        <pc:spChg chg="del mod">
          <ac:chgData name="Chris Droessler" userId="625c3661-9d64-47fa-b83c-4b49393bd161" providerId="ADAL" clId="{AB779A80-07F3-0C43-BDDD-222A35F653AA}" dt="2020-02-10T17:36:29.981" v="1269" actId="478"/>
          <ac:spMkLst>
            <pc:docMk/>
            <pc:sldMk cId="333955365" sldId="274"/>
            <ac:spMk id="255" creationId="{00000000-0000-0000-0000-000000000000}"/>
          </ac:spMkLst>
        </pc:spChg>
        <pc:spChg chg="del mod">
          <ac:chgData name="Chris Droessler" userId="625c3661-9d64-47fa-b83c-4b49393bd161" providerId="ADAL" clId="{AB779A80-07F3-0C43-BDDD-222A35F653AA}" dt="2020-02-10T17:36:52.013" v="1277" actId="478"/>
          <ac:spMkLst>
            <pc:docMk/>
            <pc:sldMk cId="333955365" sldId="274"/>
            <ac:spMk id="256" creationId="{00000000-0000-0000-0000-000000000000}"/>
          </ac:spMkLst>
        </pc:spChg>
      </pc:sldChg>
      <pc:sldChg chg="addSp delSp modSp add modTransition">
        <pc:chgData name="Chris Droessler" userId="625c3661-9d64-47fa-b83c-4b49393bd161" providerId="ADAL" clId="{AB779A80-07F3-0C43-BDDD-222A35F653AA}" dt="2020-02-10T17:39:34.859" v="1347" actId="20577"/>
        <pc:sldMkLst>
          <pc:docMk/>
          <pc:sldMk cId="1092735141" sldId="275"/>
        </pc:sldMkLst>
        <pc:spChg chg="add del mod">
          <ac:chgData name="Chris Droessler" userId="625c3661-9d64-47fa-b83c-4b49393bd161" providerId="ADAL" clId="{AB779A80-07F3-0C43-BDDD-222A35F653AA}" dt="2020-02-10T17:38:45.314" v="1315"/>
          <ac:spMkLst>
            <pc:docMk/>
            <pc:sldMk cId="1092735141" sldId="275"/>
            <ac:spMk id="2" creationId="{B05D5724-A854-404E-80F5-C9662D03484F}"/>
          </ac:spMkLst>
        </pc:spChg>
        <pc:spChg chg="add del mod">
          <ac:chgData name="Chris Droessler" userId="625c3661-9d64-47fa-b83c-4b49393bd161" providerId="ADAL" clId="{AB779A80-07F3-0C43-BDDD-222A35F653AA}" dt="2020-02-10T17:38:43.504" v="1314" actId="478"/>
          <ac:spMkLst>
            <pc:docMk/>
            <pc:sldMk cId="1092735141" sldId="275"/>
            <ac:spMk id="4" creationId="{0F344627-A4FC-3640-8C78-49FF7ED8D2CC}"/>
          </ac:spMkLst>
        </pc:spChg>
        <pc:spChg chg="add mod">
          <ac:chgData name="Chris Droessler" userId="625c3661-9d64-47fa-b83c-4b49393bd161" providerId="ADAL" clId="{AB779A80-07F3-0C43-BDDD-222A35F653AA}" dt="2020-02-10T17:38:48.610" v="1316"/>
          <ac:spMkLst>
            <pc:docMk/>
            <pc:sldMk cId="1092735141" sldId="275"/>
            <ac:spMk id="5" creationId="{7228BA0F-FB2C-F54A-A469-BCB7AC3F8FE6}"/>
          </ac:spMkLst>
        </pc:spChg>
        <pc:spChg chg="add mod">
          <ac:chgData name="Chris Droessler" userId="625c3661-9d64-47fa-b83c-4b49393bd161" providerId="ADAL" clId="{AB779A80-07F3-0C43-BDDD-222A35F653AA}" dt="2020-02-10T17:39:34.859" v="1347" actId="20577"/>
          <ac:spMkLst>
            <pc:docMk/>
            <pc:sldMk cId="1092735141" sldId="275"/>
            <ac:spMk id="6" creationId="{2D192F57-4EF0-1149-8FB3-017ADD089669}"/>
          </ac:spMkLst>
        </pc:spChg>
        <pc:spChg chg="del">
          <ac:chgData name="Chris Droessler" userId="625c3661-9d64-47fa-b83c-4b49393bd161" providerId="ADAL" clId="{AB779A80-07F3-0C43-BDDD-222A35F653AA}" dt="2020-02-10T17:38:41.595" v="1312" actId="478"/>
          <ac:spMkLst>
            <pc:docMk/>
            <pc:sldMk cId="1092735141" sldId="275"/>
            <ac:spMk id="258" creationId="{00000000-0000-0000-0000-000000000000}"/>
          </ac:spMkLst>
        </pc:spChg>
        <pc:spChg chg="del mod">
          <ac:chgData name="Chris Droessler" userId="625c3661-9d64-47fa-b83c-4b49393bd161" providerId="ADAL" clId="{AB779A80-07F3-0C43-BDDD-222A35F653AA}" dt="2020-02-10T17:38:57.457" v="1318" actId="478"/>
          <ac:spMkLst>
            <pc:docMk/>
            <pc:sldMk cId="1092735141" sldId="275"/>
            <ac:spMk id="259" creationId="{00000000-0000-0000-0000-000000000000}"/>
          </ac:spMkLst>
        </pc:spChg>
      </pc:sldChg>
      <pc:sldChg chg="modSp add modTransition">
        <pc:chgData name="Chris Droessler" userId="625c3661-9d64-47fa-b83c-4b49393bd161" providerId="ADAL" clId="{AB779A80-07F3-0C43-BDDD-222A35F653AA}" dt="2020-02-10T17:52:08.978" v="1517" actId="20577"/>
        <pc:sldMkLst>
          <pc:docMk/>
          <pc:sldMk cId="4258502297" sldId="277"/>
        </pc:sldMkLst>
        <pc:spChg chg="mod">
          <ac:chgData name="Chris Droessler" userId="625c3661-9d64-47fa-b83c-4b49393bd161" providerId="ADAL" clId="{AB779A80-07F3-0C43-BDDD-222A35F653AA}" dt="2020-02-10T17:52:08.978" v="1517" actId="20577"/>
          <ac:spMkLst>
            <pc:docMk/>
            <pc:sldMk cId="4258502297" sldId="277"/>
            <ac:spMk id="276" creationId="{00000000-0000-0000-0000-000000000000}"/>
          </ac:spMkLst>
        </pc:spChg>
        <pc:spChg chg="mod">
          <ac:chgData name="Chris Droessler" userId="625c3661-9d64-47fa-b83c-4b49393bd161" providerId="ADAL" clId="{AB779A80-07F3-0C43-BDDD-222A35F653AA}" dt="2020-02-10T17:40:36.628" v="1356" actId="1076"/>
          <ac:spMkLst>
            <pc:docMk/>
            <pc:sldMk cId="4258502297" sldId="277"/>
            <ac:spMk id="277" creationId="{00000000-0000-0000-0000-000000000000}"/>
          </ac:spMkLst>
        </pc:spChg>
      </pc:sldChg>
      <pc:sldChg chg="modSp add modTransition">
        <pc:chgData name="Chris Droessler" userId="625c3661-9d64-47fa-b83c-4b49393bd161" providerId="ADAL" clId="{AB779A80-07F3-0C43-BDDD-222A35F653AA}" dt="2020-02-10T17:52:43.997" v="1523" actId="255"/>
        <pc:sldMkLst>
          <pc:docMk/>
          <pc:sldMk cId="409224612" sldId="278"/>
        </pc:sldMkLst>
        <pc:spChg chg="mod">
          <ac:chgData name="Chris Droessler" userId="625c3661-9d64-47fa-b83c-4b49393bd161" providerId="ADAL" clId="{AB779A80-07F3-0C43-BDDD-222A35F653AA}" dt="2020-02-10T17:52:43.997" v="1523" actId="255"/>
          <ac:spMkLst>
            <pc:docMk/>
            <pc:sldMk cId="409224612" sldId="278"/>
            <ac:spMk id="279" creationId="{00000000-0000-0000-0000-000000000000}"/>
          </ac:spMkLst>
        </pc:spChg>
        <pc:spChg chg="mod">
          <ac:chgData name="Chris Droessler" userId="625c3661-9d64-47fa-b83c-4b49393bd161" providerId="ADAL" clId="{AB779A80-07F3-0C43-BDDD-222A35F653AA}" dt="2020-02-10T17:42:11.464" v="1387" actId="20577"/>
          <ac:spMkLst>
            <pc:docMk/>
            <pc:sldMk cId="409224612" sldId="278"/>
            <ac:spMk id="280" creationId="{00000000-0000-0000-0000-000000000000}"/>
          </ac:spMkLst>
        </pc:spChg>
      </pc:sldChg>
      <pc:sldChg chg="add del modTransition">
        <pc:chgData name="Chris Droessler" userId="625c3661-9d64-47fa-b83c-4b49393bd161" providerId="ADAL" clId="{AB779A80-07F3-0C43-BDDD-222A35F653AA}" dt="2020-02-10T17:42:20.289" v="1388" actId="2696"/>
        <pc:sldMkLst>
          <pc:docMk/>
          <pc:sldMk cId="3734534338" sldId="279"/>
        </pc:sldMkLst>
      </pc:sldChg>
      <pc:sldChg chg="modSp">
        <pc:chgData name="Chris Droessler" userId="625c3661-9d64-47fa-b83c-4b49393bd161" providerId="ADAL" clId="{AB779A80-07F3-0C43-BDDD-222A35F653AA}" dt="2020-02-10T16:32:12.780" v="79" actId="20577"/>
        <pc:sldMkLst>
          <pc:docMk/>
          <pc:sldMk cId="3048565599" sldId="291"/>
        </pc:sldMkLst>
        <pc:spChg chg="mod">
          <ac:chgData name="Chris Droessler" userId="625c3661-9d64-47fa-b83c-4b49393bd161" providerId="ADAL" clId="{AB779A80-07F3-0C43-BDDD-222A35F653AA}" dt="2020-02-10T16:32:12.780" v="79" actId="20577"/>
          <ac:spMkLst>
            <pc:docMk/>
            <pc:sldMk cId="3048565599" sldId="291"/>
            <ac:spMk id="398" creationId="{00000000-0000-0000-0000-000000000000}"/>
          </ac:spMkLst>
        </pc:spChg>
      </pc:sldChg>
      <pc:sldChg chg="modSp">
        <pc:chgData name="Chris Droessler" userId="625c3661-9d64-47fa-b83c-4b49393bd161" providerId="ADAL" clId="{AB779A80-07F3-0C43-BDDD-222A35F653AA}" dt="2020-02-10T16:28:31.036" v="10" actId="20577"/>
        <pc:sldMkLst>
          <pc:docMk/>
          <pc:sldMk cId="971664512" sldId="534"/>
        </pc:sldMkLst>
        <pc:spChg chg="mod">
          <ac:chgData name="Chris Droessler" userId="625c3661-9d64-47fa-b83c-4b49393bd161" providerId="ADAL" clId="{AB779A80-07F3-0C43-BDDD-222A35F653AA}" dt="2020-02-10T16:28:31.036" v="10" actId="20577"/>
          <ac:spMkLst>
            <pc:docMk/>
            <pc:sldMk cId="971664512" sldId="534"/>
            <ac:spMk id="3" creationId="{00000000-0000-0000-0000-000000000000}"/>
          </ac:spMkLst>
        </pc:spChg>
      </pc:sldChg>
      <pc:sldChg chg="modSp ord">
        <pc:chgData name="Chris Droessler" userId="625c3661-9d64-47fa-b83c-4b49393bd161" providerId="ADAL" clId="{AB779A80-07F3-0C43-BDDD-222A35F653AA}" dt="2020-02-10T16:34:20.188" v="170"/>
        <pc:sldMkLst>
          <pc:docMk/>
          <pc:sldMk cId="2418671024" sldId="561"/>
        </pc:sldMkLst>
        <pc:spChg chg="mod">
          <ac:chgData name="Chris Droessler" userId="625c3661-9d64-47fa-b83c-4b49393bd161" providerId="ADAL" clId="{AB779A80-07F3-0C43-BDDD-222A35F653AA}" dt="2020-02-10T16:33:57.049" v="168" actId="20577"/>
          <ac:spMkLst>
            <pc:docMk/>
            <pc:sldMk cId="2418671024" sldId="561"/>
            <ac:spMk id="2" creationId="{E9498E27-4A46-4D9F-B919-4A6091A07762}"/>
          </ac:spMkLst>
        </pc:spChg>
        <pc:picChg chg="mod">
          <ac:chgData name="Chris Droessler" userId="625c3661-9d64-47fa-b83c-4b49393bd161" providerId="ADAL" clId="{AB779A80-07F3-0C43-BDDD-222A35F653AA}" dt="2020-02-10T16:34:00.572" v="169" actId="1076"/>
          <ac:picMkLst>
            <pc:docMk/>
            <pc:sldMk cId="2418671024" sldId="561"/>
            <ac:picMk id="6" creationId="{7CA6E6DB-6B9D-7946-81BB-EDCCCBB0B4C0}"/>
          </ac:picMkLst>
        </pc:picChg>
      </pc:sldChg>
      <pc:sldChg chg="modSp">
        <pc:chgData name="Chris Droessler" userId="625c3661-9d64-47fa-b83c-4b49393bd161" providerId="ADAL" clId="{AB779A80-07F3-0C43-BDDD-222A35F653AA}" dt="2020-02-10T16:32:31.259" v="90" actId="6549"/>
        <pc:sldMkLst>
          <pc:docMk/>
          <pc:sldMk cId="2392971145" sldId="572"/>
        </pc:sldMkLst>
        <pc:spChg chg="mod">
          <ac:chgData name="Chris Droessler" userId="625c3661-9d64-47fa-b83c-4b49393bd161" providerId="ADAL" clId="{AB779A80-07F3-0C43-BDDD-222A35F653AA}" dt="2020-02-10T16:32:31.259" v="90" actId="6549"/>
          <ac:spMkLst>
            <pc:docMk/>
            <pc:sldMk cId="2392971145" sldId="572"/>
            <ac:spMk id="2" creationId="{70E7FB36-DF07-B44D-8D38-59F39D617117}"/>
          </ac:spMkLst>
        </pc:spChg>
      </pc:sldChg>
      <pc:sldChg chg="del">
        <pc:chgData name="Chris Droessler" userId="625c3661-9d64-47fa-b83c-4b49393bd161" providerId="ADAL" clId="{AB779A80-07F3-0C43-BDDD-222A35F653AA}" dt="2020-02-10T16:32:39.515" v="91" actId="2696"/>
        <pc:sldMkLst>
          <pc:docMk/>
          <pc:sldMk cId="1831575911" sldId="644"/>
        </pc:sldMkLst>
      </pc:sldChg>
      <pc:sldChg chg="modSp">
        <pc:chgData name="Chris Droessler" userId="625c3661-9d64-47fa-b83c-4b49393bd161" providerId="ADAL" clId="{AB779A80-07F3-0C43-BDDD-222A35F653AA}" dt="2020-02-10T16:29:36.352" v="18"/>
        <pc:sldMkLst>
          <pc:docMk/>
          <pc:sldMk cId="3534465971" sldId="658"/>
        </pc:sldMkLst>
        <pc:spChg chg="mod">
          <ac:chgData name="Chris Droessler" userId="625c3661-9d64-47fa-b83c-4b49393bd161" providerId="ADAL" clId="{AB779A80-07F3-0C43-BDDD-222A35F653AA}" dt="2020-02-10T16:29:36.352" v="18"/>
          <ac:spMkLst>
            <pc:docMk/>
            <pc:sldMk cId="3534465971" sldId="658"/>
            <ac:spMk id="4" creationId="{00000000-0000-0000-0000-000000000000}"/>
          </ac:spMkLst>
        </pc:spChg>
      </pc:sldChg>
      <pc:sldChg chg="del">
        <pc:chgData name="Chris Droessler" userId="625c3661-9d64-47fa-b83c-4b49393bd161" providerId="ADAL" clId="{AB779A80-07F3-0C43-BDDD-222A35F653AA}" dt="2020-02-10T16:31:02.086" v="48" actId="2696"/>
        <pc:sldMkLst>
          <pc:docMk/>
          <pc:sldMk cId="4124514271" sldId="662"/>
        </pc:sldMkLst>
      </pc:sldChg>
      <pc:sldChg chg="del">
        <pc:chgData name="Chris Droessler" userId="625c3661-9d64-47fa-b83c-4b49393bd161" providerId="ADAL" clId="{AB779A80-07F3-0C43-BDDD-222A35F653AA}" dt="2020-02-10T16:31:53.844" v="75" actId="2696"/>
        <pc:sldMkLst>
          <pc:docMk/>
          <pc:sldMk cId="3804131059" sldId="679"/>
        </pc:sldMkLst>
      </pc:sldChg>
      <pc:sldChg chg="del">
        <pc:chgData name="Chris Droessler" userId="625c3661-9d64-47fa-b83c-4b49393bd161" providerId="ADAL" clId="{AB779A80-07F3-0C43-BDDD-222A35F653AA}" dt="2020-02-10T16:31:54.828" v="76" actId="2696"/>
        <pc:sldMkLst>
          <pc:docMk/>
          <pc:sldMk cId="2740154125" sldId="680"/>
        </pc:sldMkLst>
      </pc:sldChg>
      <pc:sldChg chg="del">
        <pc:chgData name="Chris Droessler" userId="625c3661-9d64-47fa-b83c-4b49393bd161" providerId="ADAL" clId="{AB779A80-07F3-0C43-BDDD-222A35F653AA}" dt="2020-02-10T16:31:57.299" v="77" actId="2696"/>
        <pc:sldMkLst>
          <pc:docMk/>
          <pc:sldMk cId="3136171279" sldId="681"/>
        </pc:sldMkLst>
      </pc:sldChg>
      <pc:sldChg chg="del">
        <pc:chgData name="Chris Droessler" userId="625c3661-9d64-47fa-b83c-4b49393bd161" providerId="ADAL" clId="{AB779A80-07F3-0C43-BDDD-222A35F653AA}" dt="2020-02-10T16:31:02.091" v="49" actId="2696"/>
        <pc:sldMkLst>
          <pc:docMk/>
          <pc:sldMk cId="2815973237" sldId="703"/>
        </pc:sldMkLst>
      </pc:sldChg>
      <pc:sldChg chg="del">
        <pc:chgData name="Chris Droessler" userId="625c3661-9d64-47fa-b83c-4b49393bd161" providerId="ADAL" clId="{AB779A80-07F3-0C43-BDDD-222A35F653AA}" dt="2020-02-10T16:31:07.578" v="50" actId="2696"/>
        <pc:sldMkLst>
          <pc:docMk/>
          <pc:sldMk cId="3749445932" sldId="704"/>
        </pc:sldMkLst>
      </pc:sldChg>
      <pc:sldChg chg="del">
        <pc:chgData name="Chris Droessler" userId="625c3661-9d64-47fa-b83c-4b49393bd161" providerId="ADAL" clId="{AB779A80-07F3-0C43-BDDD-222A35F653AA}" dt="2020-02-10T16:28:42.550" v="11" actId="2696"/>
        <pc:sldMkLst>
          <pc:docMk/>
          <pc:sldMk cId="235505661" sldId="707"/>
        </pc:sldMkLst>
      </pc:sldChg>
      <pc:sldChg chg="del">
        <pc:chgData name="Chris Droessler" userId="625c3661-9d64-47fa-b83c-4b49393bd161" providerId="ADAL" clId="{AB779A80-07F3-0C43-BDDD-222A35F653AA}" dt="2020-02-10T16:31:02.081" v="47" actId="2696"/>
        <pc:sldMkLst>
          <pc:docMk/>
          <pc:sldMk cId="4253841091" sldId="708"/>
        </pc:sldMkLst>
      </pc:sldChg>
      <pc:sldChg chg="modSp">
        <pc:chgData name="Chris Droessler" userId="625c3661-9d64-47fa-b83c-4b49393bd161" providerId="ADAL" clId="{AB779A80-07F3-0C43-BDDD-222A35F653AA}" dt="2020-02-10T17:42:39.024" v="1392" actId="403"/>
        <pc:sldMkLst>
          <pc:docMk/>
          <pc:sldMk cId="2484892678" sldId="709"/>
        </pc:sldMkLst>
        <pc:spChg chg="mod">
          <ac:chgData name="Chris Droessler" userId="625c3661-9d64-47fa-b83c-4b49393bd161" providerId="ADAL" clId="{AB779A80-07F3-0C43-BDDD-222A35F653AA}" dt="2020-02-10T17:42:39.024" v="1392" actId="403"/>
          <ac:spMkLst>
            <pc:docMk/>
            <pc:sldMk cId="2484892678" sldId="709"/>
            <ac:spMk id="3" creationId="{00000000-0000-0000-0000-000000000000}"/>
          </ac:spMkLst>
        </pc:spChg>
      </pc:sldChg>
      <pc:sldChg chg="del">
        <pc:chgData name="Chris Droessler" userId="625c3661-9d64-47fa-b83c-4b49393bd161" providerId="ADAL" clId="{AB779A80-07F3-0C43-BDDD-222A35F653AA}" dt="2020-02-10T16:31:07.583" v="51" actId="2696"/>
        <pc:sldMkLst>
          <pc:docMk/>
          <pc:sldMk cId="2707207902" sldId="710"/>
        </pc:sldMkLst>
      </pc:sldChg>
      <pc:sldChg chg="modSp add">
        <pc:chgData name="Chris Droessler" userId="625c3661-9d64-47fa-b83c-4b49393bd161" providerId="ADAL" clId="{AB779A80-07F3-0C43-BDDD-222A35F653AA}" dt="2020-02-10T16:30:45.656" v="45" actId="20577"/>
        <pc:sldMkLst>
          <pc:docMk/>
          <pc:sldMk cId="726388215" sldId="711"/>
        </pc:sldMkLst>
        <pc:spChg chg="mod">
          <ac:chgData name="Chris Droessler" userId="625c3661-9d64-47fa-b83c-4b49393bd161" providerId="ADAL" clId="{AB779A80-07F3-0C43-BDDD-222A35F653AA}" dt="2020-02-10T16:30:45.656" v="45" actId="20577"/>
          <ac:spMkLst>
            <pc:docMk/>
            <pc:sldMk cId="726388215" sldId="711"/>
            <ac:spMk id="4" creationId="{00000000-0000-0000-0000-000000000000}"/>
          </ac:spMkLst>
        </pc:spChg>
      </pc:sldChg>
      <pc:sldChg chg="addSp delSp modSp add modTransition">
        <pc:chgData name="Chris Droessler" userId="625c3661-9d64-47fa-b83c-4b49393bd161" providerId="ADAL" clId="{AB779A80-07F3-0C43-BDDD-222A35F653AA}" dt="2020-02-10T17:49:36.021" v="1508" actId="20577"/>
        <pc:sldMkLst>
          <pc:docMk/>
          <pc:sldMk cId="1907012793" sldId="712"/>
        </pc:sldMkLst>
        <pc:spChg chg="add del mod">
          <ac:chgData name="Chris Droessler" userId="625c3661-9d64-47fa-b83c-4b49393bd161" providerId="ADAL" clId="{AB779A80-07F3-0C43-BDDD-222A35F653AA}" dt="2020-02-10T16:35:03.057" v="176"/>
          <ac:spMkLst>
            <pc:docMk/>
            <pc:sldMk cId="1907012793" sldId="712"/>
            <ac:spMk id="2" creationId="{78F0CCE5-A9B9-954A-BEBB-4EB39A8B6D62}"/>
          </ac:spMkLst>
        </pc:spChg>
        <pc:spChg chg="add del mod">
          <ac:chgData name="Chris Droessler" userId="625c3661-9d64-47fa-b83c-4b49393bd161" providerId="ADAL" clId="{AB779A80-07F3-0C43-BDDD-222A35F653AA}" dt="2020-02-10T16:35:03.057" v="176"/>
          <ac:spMkLst>
            <pc:docMk/>
            <pc:sldMk cId="1907012793" sldId="712"/>
            <ac:spMk id="3" creationId="{1B5E7BB0-F6A1-CD4F-A0F6-3F68569E84A5}"/>
          </ac:spMkLst>
        </pc:spChg>
        <pc:spChg chg="add del mod">
          <ac:chgData name="Chris Droessler" userId="625c3661-9d64-47fa-b83c-4b49393bd161" providerId="ADAL" clId="{AB779A80-07F3-0C43-BDDD-222A35F653AA}" dt="2020-02-10T16:35:03.767" v="178"/>
          <ac:spMkLst>
            <pc:docMk/>
            <pc:sldMk cId="1907012793" sldId="712"/>
            <ac:spMk id="4" creationId="{4E6AFBC6-AB15-DB49-BFD2-A54FF628B376}"/>
          </ac:spMkLst>
        </pc:spChg>
        <pc:spChg chg="add del mod">
          <ac:chgData name="Chris Droessler" userId="625c3661-9d64-47fa-b83c-4b49393bd161" providerId="ADAL" clId="{AB779A80-07F3-0C43-BDDD-222A35F653AA}" dt="2020-02-10T16:35:03.767" v="178"/>
          <ac:spMkLst>
            <pc:docMk/>
            <pc:sldMk cId="1907012793" sldId="712"/>
            <ac:spMk id="5" creationId="{695200B1-049C-524A-8F12-11357B59F625}"/>
          </ac:spMkLst>
        </pc:spChg>
        <pc:spChg chg="add del mod">
          <ac:chgData name="Chris Droessler" userId="625c3661-9d64-47fa-b83c-4b49393bd161" providerId="ADAL" clId="{AB779A80-07F3-0C43-BDDD-222A35F653AA}" dt="2020-02-10T16:35:03.953" v="180"/>
          <ac:spMkLst>
            <pc:docMk/>
            <pc:sldMk cId="1907012793" sldId="712"/>
            <ac:spMk id="6" creationId="{84C2A9FE-2A8D-B64E-AF45-342F485992E9}"/>
          </ac:spMkLst>
        </pc:spChg>
        <pc:spChg chg="add del mod">
          <ac:chgData name="Chris Droessler" userId="625c3661-9d64-47fa-b83c-4b49393bd161" providerId="ADAL" clId="{AB779A80-07F3-0C43-BDDD-222A35F653AA}" dt="2020-02-10T16:35:03.953" v="180"/>
          <ac:spMkLst>
            <pc:docMk/>
            <pc:sldMk cId="1907012793" sldId="712"/>
            <ac:spMk id="7" creationId="{5BC3E18A-9054-C740-B2CE-39F79D49C4CD}"/>
          </ac:spMkLst>
        </pc:spChg>
        <pc:spChg chg="add del mod">
          <ac:chgData name="Chris Droessler" userId="625c3661-9d64-47fa-b83c-4b49393bd161" providerId="ADAL" clId="{AB779A80-07F3-0C43-BDDD-222A35F653AA}" dt="2020-02-10T16:35:04.137" v="182"/>
          <ac:spMkLst>
            <pc:docMk/>
            <pc:sldMk cId="1907012793" sldId="712"/>
            <ac:spMk id="8" creationId="{9761D8D0-CE06-DB4C-A3F5-400CE3B9EACF}"/>
          </ac:spMkLst>
        </pc:spChg>
        <pc:spChg chg="add del mod">
          <ac:chgData name="Chris Droessler" userId="625c3661-9d64-47fa-b83c-4b49393bd161" providerId="ADAL" clId="{AB779A80-07F3-0C43-BDDD-222A35F653AA}" dt="2020-02-10T16:35:04.137" v="182"/>
          <ac:spMkLst>
            <pc:docMk/>
            <pc:sldMk cId="1907012793" sldId="712"/>
            <ac:spMk id="9" creationId="{1C2315D4-529A-CC4C-87B7-F3173AE542CC}"/>
          </ac:spMkLst>
        </pc:spChg>
        <pc:spChg chg="add del mod">
          <ac:chgData name="Chris Droessler" userId="625c3661-9d64-47fa-b83c-4b49393bd161" providerId="ADAL" clId="{AB779A80-07F3-0C43-BDDD-222A35F653AA}" dt="2020-02-10T16:35:04.327" v="184"/>
          <ac:spMkLst>
            <pc:docMk/>
            <pc:sldMk cId="1907012793" sldId="712"/>
            <ac:spMk id="10" creationId="{43947EFD-7BF6-7144-A766-856B61DB8C4D}"/>
          </ac:spMkLst>
        </pc:spChg>
        <pc:spChg chg="add del mod">
          <ac:chgData name="Chris Droessler" userId="625c3661-9d64-47fa-b83c-4b49393bd161" providerId="ADAL" clId="{AB779A80-07F3-0C43-BDDD-222A35F653AA}" dt="2020-02-10T16:35:04.327" v="184"/>
          <ac:spMkLst>
            <pc:docMk/>
            <pc:sldMk cId="1907012793" sldId="712"/>
            <ac:spMk id="11" creationId="{DDF2D153-6B66-F242-A17D-AD0F51CC96F0}"/>
          </ac:spMkLst>
        </pc:spChg>
        <pc:spChg chg="add del mod">
          <ac:chgData name="Chris Droessler" userId="625c3661-9d64-47fa-b83c-4b49393bd161" providerId="ADAL" clId="{AB779A80-07F3-0C43-BDDD-222A35F653AA}" dt="2020-02-10T16:35:04.519" v="186"/>
          <ac:spMkLst>
            <pc:docMk/>
            <pc:sldMk cId="1907012793" sldId="712"/>
            <ac:spMk id="12" creationId="{961CD678-3B05-D94E-8102-195562996BCD}"/>
          </ac:spMkLst>
        </pc:spChg>
        <pc:spChg chg="add del mod">
          <ac:chgData name="Chris Droessler" userId="625c3661-9d64-47fa-b83c-4b49393bd161" providerId="ADAL" clId="{AB779A80-07F3-0C43-BDDD-222A35F653AA}" dt="2020-02-10T16:35:04.519" v="186"/>
          <ac:spMkLst>
            <pc:docMk/>
            <pc:sldMk cId="1907012793" sldId="712"/>
            <ac:spMk id="13" creationId="{1E6ADDAC-81F7-474E-A652-F73E67A995B0}"/>
          </ac:spMkLst>
        </pc:spChg>
        <pc:spChg chg="add del mod">
          <ac:chgData name="Chris Droessler" userId="625c3661-9d64-47fa-b83c-4b49393bd161" providerId="ADAL" clId="{AB779A80-07F3-0C43-BDDD-222A35F653AA}" dt="2020-02-10T16:35:04.726" v="188"/>
          <ac:spMkLst>
            <pc:docMk/>
            <pc:sldMk cId="1907012793" sldId="712"/>
            <ac:spMk id="14" creationId="{909CB4F2-4199-724D-A6FE-6361118A3618}"/>
          </ac:spMkLst>
        </pc:spChg>
        <pc:spChg chg="add del mod">
          <ac:chgData name="Chris Droessler" userId="625c3661-9d64-47fa-b83c-4b49393bd161" providerId="ADAL" clId="{AB779A80-07F3-0C43-BDDD-222A35F653AA}" dt="2020-02-10T16:35:04.726" v="188"/>
          <ac:spMkLst>
            <pc:docMk/>
            <pc:sldMk cId="1907012793" sldId="712"/>
            <ac:spMk id="15" creationId="{CB8BDED0-CC30-4641-BA18-576FE1589F85}"/>
          </ac:spMkLst>
        </pc:spChg>
        <pc:spChg chg="add del mod">
          <ac:chgData name="Chris Droessler" userId="625c3661-9d64-47fa-b83c-4b49393bd161" providerId="ADAL" clId="{AB779A80-07F3-0C43-BDDD-222A35F653AA}" dt="2020-02-10T16:35:20.569" v="190"/>
          <ac:spMkLst>
            <pc:docMk/>
            <pc:sldMk cId="1907012793" sldId="712"/>
            <ac:spMk id="16" creationId="{70CFF6E7-C8D7-2741-B072-514D03EC42DE}"/>
          </ac:spMkLst>
        </pc:spChg>
        <pc:spChg chg="add del mod">
          <ac:chgData name="Chris Droessler" userId="625c3661-9d64-47fa-b83c-4b49393bd161" providerId="ADAL" clId="{AB779A80-07F3-0C43-BDDD-222A35F653AA}" dt="2020-02-10T16:35:20.569" v="190"/>
          <ac:spMkLst>
            <pc:docMk/>
            <pc:sldMk cId="1907012793" sldId="712"/>
            <ac:spMk id="17" creationId="{8C312CF7-1C1D-E041-9A47-DAEDB8343B00}"/>
          </ac:spMkLst>
        </pc:spChg>
        <pc:spChg chg="add del mod">
          <ac:chgData name="Chris Droessler" userId="625c3661-9d64-47fa-b83c-4b49393bd161" providerId="ADAL" clId="{AB779A80-07F3-0C43-BDDD-222A35F653AA}" dt="2020-02-10T16:35:21.216" v="192"/>
          <ac:spMkLst>
            <pc:docMk/>
            <pc:sldMk cId="1907012793" sldId="712"/>
            <ac:spMk id="18" creationId="{C6A68574-C848-084F-96C8-30F58F37B239}"/>
          </ac:spMkLst>
        </pc:spChg>
        <pc:spChg chg="add del mod">
          <ac:chgData name="Chris Droessler" userId="625c3661-9d64-47fa-b83c-4b49393bd161" providerId="ADAL" clId="{AB779A80-07F3-0C43-BDDD-222A35F653AA}" dt="2020-02-10T16:35:21.216" v="192"/>
          <ac:spMkLst>
            <pc:docMk/>
            <pc:sldMk cId="1907012793" sldId="712"/>
            <ac:spMk id="19" creationId="{763DA3D8-0035-3344-A0CB-2AA745BCB523}"/>
          </ac:spMkLst>
        </pc:spChg>
        <pc:spChg chg="add del mod">
          <ac:chgData name="Chris Droessler" userId="625c3661-9d64-47fa-b83c-4b49393bd161" providerId="ADAL" clId="{AB779A80-07F3-0C43-BDDD-222A35F653AA}" dt="2020-02-10T16:35:21.465" v="194"/>
          <ac:spMkLst>
            <pc:docMk/>
            <pc:sldMk cId="1907012793" sldId="712"/>
            <ac:spMk id="20" creationId="{3C56ECAC-EA46-D144-839C-C486634D4B7F}"/>
          </ac:spMkLst>
        </pc:spChg>
        <pc:spChg chg="add del mod">
          <ac:chgData name="Chris Droessler" userId="625c3661-9d64-47fa-b83c-4b49393bd161" providerId="ADAL" clId="{AB779A80-07F3-0C43-BDDD-222A35F653AA}" dt="2020-02-10T16:35:21.465" v="194"/>
          <ac:spMkLst>
            <pc:docMk/>
            <pc:sldMk cId="1907012793" sldId="712"/>
            <ac:spMk id="21" creationId="{DB228A06-9D78-0046-918E-E7672864DC42}"/>
          </ac:spMkLst>
        </pc:spChg>
        <pc:spChg chg="add del mod">
          <ac:chgData name="Chris Droessler" userId="625c3661-9d64-47fa-b83c-4b49393bd161" providerId="ADAL" clId="{AB779A80-07F3-0C43-BDDD-222A35F653AA}" dt="2020-02-10T16:35:21.648" v="196"/>
          <ac:spMkLst>
            <pc:docMk/>
            <pc:sldMk cId="1907012793" sldId="712"/>
            <ac:spMk id="22" creationId="{8A9D57E1-D4FA-8C42-8673-0A3D55DE330A}"/>
          </ac:spMkLst>
        </pc:spChg>
        <pc:spChg chg="add del mod">
          <ac:chgData name="Chris Droessler" userId="625c3661-9d64-47fa-b83c-4b49393bd161" providerId="ADAL" clId="{AB779A80-07F3-0C43-BDDD-222A35F653AA}" dt="2020-02-10T16:35:21.648" v="196"/>
          <ac:spMkLst>
            <pc:docMk/>
            <pc:sldMk cId="1907012793" sldId="712"/>
            <ac:spMk id="23" creationId="{557E7471-C223-D641-B060-51C9A0655BE5}"/>
          </ac:spMkLst>
        </pc:spChg>
        <pc:spChg chg="add del mod">
          <ac:chgData name="Chris Droessler" userId="625c3661-9d64-47fa-b83c-4b49393bd161" providerId="ADAL" clId="{AB779A80-07F3-0C43-BDDD-222A35F653AA}" dt="2020-02-10T16:35:21.833" v="198"/>
          <ac:spMkLst>
            <pc:docMk/>
            <pc:sldMk cId="1907012793" sldId="712"/>
            <ac:spMk id="24" creationId="{9E5AAE3F-18A8-4640-B9C1-07F649C16677}"/>
          </ac:spMkLst>
        </pc:spChg>
        <pc:spChg chg="add del mod">
          <ac:chgData name="Chris Droessler" userId="625c3661-9d64-47fa-b83c-4b49393bd161" providerId="ADAL" clId="{AB779A80-07F3-0C43-BDDD-222A35F653AA}" dt="2020-02-10T16:35:21.833" v="198"/>
          <ac:spMkLst>
            <pc:docMk/>
            <pc:sldMk cId="1907012793" sldId="712"/>
            <ac:spMk id="25" creationId="{2416597A-4735-E04C-BE9D-6674B1889043}"/>
          </ac:spMkLst>
        </pc:spChg>
        <pc:spChg chg="add del mod">
          <ac:chgData name="Chris Droessler" userId="625c3661-9d64-47fa-b83c-4b49393bd161" providerId="ADAL" clId="{AB779A80-07F3-0C43-BDDD-222A35F653AA}" dt="2020-02-10T16:35:21.992" v="200"/>
          <ac:spMkLst>
            <pc:docMk/>
            <pc:sldMk cId="1907012793" sldId="712"/>
            <ac:spMk id="26" creationId="{71CA6BC4-DD98-B249-8A0F-F641A269EA8B}"/>
          </ac:spMkLst>
        </pc:spChg>
        <pc:spChg chg="add del mod">
          <ac:chgData name="Chris Droessler" userId="625c3661-9d64-47fa-b83c-4b49393bd161" providerId="ADAL" clId="{AB779A80-07F3-0C43-BDDD-222A35F653AA}" dt="2020-02-10T16:35:21.992" v="200"/>
          <ac:spMkLst>
            <pc:docMk/>
            <pc:sldMk cId="1907012793" sldId="712"/>
            <ac:spMk id="27" creationId="{FDA8EE18-5D27-4A4E-904B-3264E394E69B}"/>
          </ac:spMkLst>
        </pc:spChg>
        <pc:spChg chg="add del mod">
          <ac:chgData name="Chris Droessler" userId="625c3661-9d64-47fa-b83c-4b49393bd161" providerId="ADAL" clId="{AB779A80-07F3-0C43-BDDD-222A35F653AA}" dt="2020-02-10T16:35:22.144" v="202"/>
          <ac:spMkLst>
            <pc:docMk/>
            <pc:sldMk cId="1907012793" sldId="712"/>
            <ac:spMk id="28" creationId="{D065EA4D-410A-DC43-B047-B2CF1A80D7A0}"/>
          </ac:spMkLst>
        </pc:spChg>
        <pc:spChg chg="add del mod">
          <ac:chgData name="Chris Droessler" userId="625c3661-9d64-47fa-b83c-4b49393bd161" providerId="ADAL" clId="{AB779A80-07F3-0C43-BDDD-222A35F653AA}" dt="2020-02-10T16:35:22.144" v="202"/>
          <ac:spMkLst>
            <pc:docMk/>
            <pc:sldMk cId="1907012793" sldId="712"/>
            <ac:spMk id="29" creationId="{A9784BCF-D8F0-764B-BE32-0E8CC8E3014F}"/>
          </ac:spMkLst>
        </pc:spChg>
        <pc:spChg chg="add del mod">
          <ac:chgData name="Chris Droessler" userId="625c3661-9d64-47fa-b83c-4b49393bd161" providerId="ADAL" clId="{AB779A80-07F3-0C43-BDDD-222A35F653AA}" dt="2020-02-10T16:35:22.320" v="204"/>
          <ac:spMkLst>
            <pc:docMk/>
            <pc:sldMk cId="1907012793" sldId="712"/>
            <ac:spMk id="30" creationId="{CFA370ED-50CD-1444-A019-534FAA713D1A}"/>
          </ac:spMkLst>
        </pc:spChg>
        <pc:spChg chg="add del mod">
          <ac:chgData name="Chris Droessler" userId="625c3661-9d64-47fa-b83c-4b49393bd161" providerId="ADAL" clId="{AB779A80-07F3-0C43-BDDD-222A35F653AA}" dt="2020-02-10T16:35:22.320" v="204"/>
          <ac:spMkLst>
            <pc:docMk/>
            <pc:sldMk cId="1907012793" sldId="712"/>
            <ac:spMk id="31" creationId="{F411A125-F783-3F43-AFB9-DF09347F702D}"/>
          </ac:spMkLst>
        </pc:spChg>
        <pc:spChg chg="add del mod">
          <ac:chgData name="Chris Droessler" userId="625c3661-9d64-47fa-b83c-4b49393bd161" providerId="ADAL" clId="{AB779A80-07F3-0C43-BDDD-222A35F653AA}" dt="2020-02-10T16:35:22.480" v="206"/>
          <ac:spMkLst>
            <pc:docMk/>
            <pc:sldMk cId="1907012793" sldId="712"/>
            <ac:spMk id="32" creationId="{32702BF6-64E3-264D-871D-A59E16BDDE2D}"/>
          </ac:spMkLst>
        </pc:spChg>
        <pc:spChg chg="add del mod">
          <ac:chgData name="Chris Droessler" userId="625c3661-9d64-47fa-b83c-4b49393bd161" providerId="ADAL" clId="{AB779A80-07F3-0C43-BDDD-222A35F653AA}" dt="2020-02-10T16:35:22.480" v="206"/>
          <ac:spMkLst>
            <pc:docMk/>
            <pc:sldMk cId="1907012793" sldId="712"/>
            <ac:spMk id="33" creationId="{14444595-33BE-BE45-B3C0-3FF11F6017B9}"/>
          </ac:spMkLst>
        </pc:spChg>
        <pc:spChg chg="add del mod">
          <ac:chgData name="Chris Droessler" userId="625c3661-9d64-47fa-b83c-4b49393bd161" providerId="ADAL" clId="{AB779A80-07F3-0C43-BDDD-222A35F653AA}" dt="2020-02-10T16:35:22.665" v="208"/>
          <ac:spMkLst>
            <pc:docMk/>
            <pc:sldMk cId="1907012793" sldId="712"/>
            <ac:spMk id="34" creationId="{8A667871-A466-884C-AFA4-849287770580}"/>
          </ac:spMkLst>
        </pc:spChg>
        <pc:spChg chg="add del mod">
          <ac:chgData name="Chris Droessler" userId="625c3661-9d64-47fa-b83c-4b49393bd161" providerId="ADAL" clId="{AB779A80-07F3-0C43-BDDD-222A35F653AA}" dt="2020-02-10T16:35:22.665" v="208"/>
          <ac:spMkLst>
            <pc:docMk/>
            <pc:sldMk cId="1907012793" sldId="712"/>
            <ac:spMk id="35" creationId="{BA1D1BAA-4022-644E-A09B-AC5053CB7621}"/>
          </ac:spMkLst>
        </pc:spChg>
        <pc:spChg chg="add del mod">
          <ac:chgData name="Chris Droessler" userId="625c3661-9d64-47fa-b83c-4b49393bd161" providerId="ADAL" clId="{AB779A80-07F3-0C43-BDDD-222A35F653AA}" dt="2020-02-10T16:35:22.816" v="210"/>
          <ac:spMkLst>
            <pc:docMk/>
            <pc:sldMk cId="1907012793" sldId="712"/>
            <ac:spMk id="36" creationId="{0C38315D-51B0-2A48-A79A-EDDBABDAEB38}"/>
          </ac:spMkLst>
        </pc:spChg>
        <pc:spChg chg="add del mod">
          <ac:chgData name="Chris Droessler" userId="625c3661-9d64-47fa-b83c-4b49393bd161" providerId="ADAL" clId="{AB779A80-07F3-0C43-BDDD-222A35F653AA}" dt="2020-02-10T16:35:22.816" v="210"/>
          <ac:spMkLst>
            <pc:docMk/>
            <pc:sldMk cId="1907012793" sldId="712"/>
            <ac:spMk id="37" creationId="{E766E7FF-F588-4948-872B-64C74EC3D8F9}"/>
          </ac:spMkLst>
        </pc:spChg>
        <pc:spChg chg="add del mod">
          <ac:chgData name="Chris Droessler" userId="625c3661-9d64-47fa-b83c-4b49393bd161" providerId="ADAL" clId="{AB779A80-07F3-0C43-BDDD-222A35F653AA}" dt="2020-02-10T16:38:29.835" v="220"/>
          <ac:spMkLst>
            <pc:docMk/>
            <pc:sldMk cId="1907012793" sldId="712"/>
            <ac:spMk id="38" creationId="{62B89235-8E71-3B44-915B-7AEE5DB0FD41}"/>
          </ac:spMkLst>
        </pc:spChg>
        <pc:spChg chg="add del mod">
          <ac:chgData name="Chris Droessler" userId="625c3661-9d64-47fa-b83c-4b49393bd161" providerId="ADAL" clId="{AB779A80-07F3-0C43-BDDD-222A35F653AA}" dt="2020-02-10T16:38:29.835" v="220"/>
          <ac:spMkLst>
            <pc:docMk/>
            <pc:sldMk cId="1907012793" sldId="712"/>
            <ac:spMk id="39" creationId="{C106A713-CB82-7945-BEFA-F326680AE4F6}"/>
          </ac:spMkLst>
        </pc:spChg>
        <pc:spChg chg="mod">
          <ac:chgData name="Chris Droessler" userId="625c3661-9d64-47fa-b83c-4b49393bd161" providerId="ADAL" clId="{AB779A80-07F3-0C43-BDDD-222A35F653AA}" dt="2020-02-10T17:49:07.501" v="1505" actId="404"/>
          <ac:spMkLst>
            <pc:docMk/>
            <pc:sldMk cId="1907012793" sldId="712"/>
            <ac:spMk id="131" creationId="{00000000-0000-0000-0000-000000000000}"/>
          </ac:spMkLst>
        </pc:spChg>
        <pc:spChg chg="mod">
          <ac:chgData name="Chris Droessler" userId="625c3661-9d64-47fa-b83c-4b49393bd161" providerId="ADAL" clId="{AB779A80-07F3-0C43-BDDD-222A35F653AA}" dt="2020-02-10T17:49:36.021" v="1508" actId="20577"/>
          <ac:spMkLst>
            <pc:docMk/>
            <pc:sldMk cId="1907012793" sldId="712"/>
            <ac:spMk id="132" creationId="{00000000-0000-0000-0000-000000000000}"/>
          </ac:spMkLst>
        </pc:spChg>
      </pc:sldChg>
      <pc:sldChg chg="add del modTransition">
        <pc:chgData name="Chris Droessler" userId="625c3661-9d64-47fa-b83c-4b49393bd161" providerId="ADAL" clId="{AB779A80-07F3-0C43-BDDD-222A35F653AA}" dt="2020-02-10T17:03:11.245" v="713" actId="2696"/>
        <pc:sldMkLst>
          <pc:docMk/>
          <pc:sldMk cId="3622832208" sldId="713"/>
        </pc:sldMkLst>
      </pc:sldChg>
      <pc:sldChg chg="addSp delSp modSp add">
        <pc:chgData name="Chris Droessler" userId="625c3661-9d64-47fa-b83c-4b49393bd161" providerId="ADAL" clId="{AB779A80-07F3-0C43-BDDD-222A35F653AA}" dt="2020-02-10T17:08:59.937" v="830" actId="207"/>
        <pc:sldMkLst>
          <pc:docMk/>
          <pc:sldMk cId="720703606" sldId="714"/>
        </pc:sldMkLst>
        <pc:spChg chg="add mod">
          <ac:chgData name="Chris Droessler" userId="625c3661-9d64-47fa-b83c-4b49393bd161" providerId="ADAL" clId="{AB779A80-07F3-0C43-BDDD-222A35F653AA}" dt="2020-02-10T17:02:45.322" v="711" actId="20577"/>
          <ac:spMkLst>
            <pc:docMk/>
            <pc:sldMk cId="720703606" sldId="714"/>
            <ac:spMk id="2" creationId="{EB9E3D83-5F00-1C45-ACE8-A239BC73CA18}"/>
          </ac:spMkLst>
        </pc:spChg>
        <pc:spChg chg="add mod">
          <ac:chgData name="Chris Droessler" userId="625c3661-9d64-47fa-b83c-4b49393bd161" providerId="ADAL" clId="{AB779A80-07F3-0C43-BDDD-222A35F653AA}" dt="2020-02-10T17:02:41.257" v="709" actId="20577"/>
          <ac:spMkLst>
            <pc:docMk/>
            <pc:sldMk cId="720703606" sldId="714"/>
            <ac:spMk id="4" creationId="{3B51A202-2700-5D44-990F-272642A3399B}"/>
          </ac:spMkLst>
        </pc:spChg>
        <pc:spChg chg="add mod">
          <ac:chgData name="Chris Droessler" userId="625c3661-9d64-47fa-b83c-4b49393bd161" providerId="ADAL" clId="{AB779A80-07F3-0C43-BDDD-222A35F653AA}" dt="2020-02-10T17:02:50.121" v="712" actId="20577"/>
          <ac:spMkLst>
            <pc:docMk/>
            <pc:sldMk cId="720703606" sldId="714"/>
            <ac:spMk id="5" creationId="{FA482C58-1263-854B-AFCB-74CEC3786BBC}"/>
          </ac:spMkLst>
        </pc:spChg>
        <pc:spChg chg="mod">
          <ac:chgData name="Chris Droessler" userId="625c3661-9d64-47fa-b83c-4b49393bd161" providerId="ADAL" clId="{AB779A80-07F3-0C43-BDDD-222A35F653AA}" dt="2020-02-10T17:08:06.241" v="814" actId="207"/>
          <ac:spMkLst>
            <pc:docMk/>
            <pc:sldMk cId="720703606" sldId="714"/>
            <ac:spMk id="150" creationId="{00000000-0000-0000-0000-000000000000}"/>
          </ac:spMkLst>
        </pc:spChg>
        <pc:spChg chg="del mod">
          <ac:chgData name="Chris Droessler" userId="625c3661-9d64-47fa-b83c-4b49393bd161" providerId="ADAL" clId="{AB779A80-07F3-0C43-BDDD-222A35F653AA}" dt="2020-02-10T16:59:32.219" v="661" actId="478"/>
          <ac:spMkLst>
            <pc:docMk/>
            <pc:sldMk cId="720703606" sldId="714"/>
            <ac:spMk id="151" creationId="{00000000-0000-0000-0000-000000000000}"/>
          </ac:spMkLst>
        </pc:spChg>
        <pc:spChg chg="mod">
          <ac:chgData name="Chris Droessler" userId="625c3661-9d64-47fa-b83c-4b49393bd161" providerId="ADAL" clId="{AB779A80-07F3-0C43-BDDD-222A35F653AA}" dt="2020-02-10T17:08:14.296" v="815" actId="207"/>
          <ac:spMkLst>
            <pc:docMk/>
            <pc:sldMk cId="720703606" sldId="714"/>
            <ac:spMk id="152" creationId="{00000000-0000-0000-0000-000000000000}"/>
          </ac:spMkLst>
        </pc:spChg>
        <pc:spChg chg="mod">
          <ac:chgData name="Chris Droessler" userId="625c3661-9d64-47fa-b83c-4b49393bd161" providerId="ADAL" clId="{AB779A80-07F3-0C43-BDDD-222A35F653AA}" dt="2020-02-10T17:08:59.937" v="830" actId="207"/>
          <ac:spMkLst>
            <pc:docMk/>
            <pc:sldMk cId="720703606" sldId="714"/>
            <ac:spMk id="153" creationId="{00000000-0000-0000-0000-000000000000}"/>
          </ac:spMkLst>
        </pc:spChg>
        <pc:spChg chg="del mod">
          <ac:chgData name="Chris Droessler" userId="625c3661-9d64-47fa-b83c-4b49393bd161" providerId="ADAL" clId="{AB779A80-07F3-0C43-BDDD-222A35F653AA}" dt="2020-02-10T16:59:16.867" v="655" actId="478"/>
          <ac:spMkLst>
            <pc:docMk/>
            <pc:sldMk cId="720703606" sldId="714"/>
            <ac:spMk id="154" creationId="{00000000-0000-0000-0000-000000000000}"/>
          </ac:spMkLst>
        </pc:spChg>
        <pc:spChg chg="del mod">
          <ac:chgData name="Chris Droessler" userId="625c3661-9d64-47fa-b83c-4b49393bd161" providerId="ADAL" clId="{AB779A80-07F3-0C43-BDDD-222A35F653AA}" dt="2020-02-10T16:59:20.995" v="656" actId="478"/>
          <ac:spMkLst>
            <pc:docMk/>
            <pc:sldMk cId="720703606" sldId="714"/>
            <ac:spMk id="155" creationId="{00000000-0000-0000-0000-000000000000}"/>
          </ac:spMkLst>
        </pc:spChg>
        <pc:spChg chg="mod">
          <ac:chgData name="Chris Droessler" userId="625c3661-9d64-47fa-b83c-4b49393bd161" providerId="ADAL" clId="{AB779A80-07F3-0C43-BDDD-222A35F653AA}" dt="2020-02-10T16:57:08.758" v="630" actId="20577"/>
          <ac:spMkLst>
            <pc:docMk/>
            <pc:sldMk cId="720703606" sldId="714"/>
            <ac:spMk id="160" creationId="{00000000-0000-0000-0000-000000000000}"/>
          </ac:spMkLst>
        </pc:spChg>
      </pc:sldChg>
      <pc:sldChg chg="modSp add ord modNotesTx">
        <pc:chgData name="Chris Droessler" userId="625c3661-9d64-47fa-b83c-4b49393bd161" providerId="ADAL" clId="{AB779A80-07F3-0C43-BDDD-222A35F653AA}" dt="2020-02-10T17:07:16.770" v="812" actId="20577"/>
        <pc:sldMkLst>
          <pc:docMk/>
          <pc:sldMk cId="3664086728" sldId="715"/>
        </pc:sldMkLst>
        <pc:spChg chg="mod">
          <ac:chgData name="Chris Droessler" userId="625c3661-9d64-47fa-b83c-4b49393bd161" providerId="ADAL" clId="{AB779A80-07F3-0C43-BDDD-222A35F653AA}" dt="2020-02-10T17:03:24.011" v="716" actId="20577"/>
          <ac:spMkLst>
            <pc:docMk/>
            <pc:sldMk cId="3664086728" sldId="715"/>
            <ac:spMk id="3" creationId="{B3A6DF37-4BD1-BC4C-9FC8-37F5D16BA03A}"/>
          </ac:spMkLst>
        </pc:spChg>
        <pc:spChg chg="mod">
          <ac:chgData name="Chris Droessler" userId="625c3661-9d64-47fa-b83c-4b49393bd161" providerId="ADAL" clId="{AB779A80-07F3-0C43-BDDD-222A35F653AA}" dt="2020-02-10T17:03:32.849" v="733" actId="20577"/>
          <ac:spMkLst>
            <pc:docMk/>
            <pc:sldMk cId="3664086728" sldId="715"/>
            <ac:spMk id="150"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1" creationId="{00000000-0000-0000-0000-000000000000}"/>
          </ac:spMkLst>
        </pc:spChg>
        <pc:spChg chg="mod">
          <ac:chgData name="Chris Droessler" userId="625c3661-9d64-47fa-b83c-4b49393bd161" providerId="ADAL" clId="{AB779A80-07F3-0C43-BDDD-222A35F653AA}" dt="2020-02-10T17:03:41.426" v="757" actId="20577"/>
          <ac:spMkLst>
            <pc:docMk/>
            <pc:sldMk cId="3664086728" sldId="715"/>
            <ac:spMk id="152" creationId="{00000000-0000-0000-0000-000000000000}"/>
          </ac:spMkLst>
        </pc:spChg>
        <pc:spChg chg="mod">
          <ac:chgData name="Chris Droessler" userId="625c3661-9d64-47fa-b83c-4b49393bd161" providerId="ADAL" clId="{AB779A80-07F3-0C43-BDDD-222A35F653AA}" dt="2020-02-10T17:03:49.539" v="776" actId="20577"/>
          <ac:spMkLst>
            <pc:docMk/>
            <pc:sldMk cId="3664086728" sldId="715"/>
            <ac:spMk id="153"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4"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5" creationId="{00000000-0000-0000-0000-000000000000}"/>
          </ac:spMkLst>
        </pc:spChg>
        <pc:spChg chg="mod">
          <ac:chgData name="Chris Droessler" userId="625c3661-9d64-47fa-b83c-4b49393bd161" providerId="ADAL" clId="{AB779A80-07F3-0C43-BDDD-222A35F653AA}" dt="2020-02-10T17:03:56.178" v="782" actId="20577"/>
          <ac:spMkLst>
            <pc:docMk/>
            <pc:sldMk cId="3664086728" sldId="715"/>
            <ac:spMk id="160" creationId="{00000000-0000-0000-0000-000000000000}"/>
          </ac:spMkLst>
        </pc:spChg>
      </pc:sldChg>
      <pc:sldChg chg="addSp delSp modSp add ord modNotesTx">
        <pc:chgData name="Chris Droessler" userId="625c3661-9d64-47fa-b83c-4b49393bd161" providerId="ADAL" clId="{AB779A80-07F3-0C43-BDDD-222A35F653AA}" dt="2020-02-10T17:11:34.054" v="922" actId="1037"/>
        <pc:sldMkLst>
          <pc:docMk/>
          <pc:sldMk cId="2781844091" sldId="716"/>
        </pc:sldMkLst>
        <pc:spChg chg="del">
          <ac:chgData name="Chris Droessler" userId="625c3661-9d64-47fa-b83c-4b49393bd161" providerId="ADAL" clId="{AB779A80-07F3-0C43-BDDD-222A35F653AA}" dt="2020-02-10T17:11:17.239" v="874" actId="478"/>
          <ac:spMkLst>
            <pc:docMk/>
            <pc:sldMk cId="2781844091" sldId="716"/>
            <ac:spMk id="2" creationId="{EB9E3D83-5F00-1C45-ACE8-A239BC73CA18}"/>
          </ac:spMkLst>
        </pc:spChg>
        <pc:spChg chg="mod">
          <ac:chgData name="Chris Droessler" userId="625c3661-9d64-47fa-b83c-4b49393bd161" providerId="ADAL" clId="{AB779A80-07F3-0C43-BDDD-222A35F653AA}" dt="2020-02-10T17:09:27.445" v="833" actId="20577"/>
          <ac:spMkLst>
            <pc:docMk/>
            <pc:sldMk cId="2781844091" sldId="716"/>
            <ac:spMk id="3" creationId="{B3A6DF37-4BD1-BC4C-9FC8-37F5D16BA03A}"/>
          </ac:spMkLst>
        </pc:spChg>
        <pc:spChg chg="del">
          <ac:chgData name="Chris Droessler" userId="625c3661-9d64-47fa-b83c-4b49393bd161" providerId="ADAL" clId="{AB779A80-07F3-0C43-BDDD-222A35F653AA}" dt="2020-02-10T17:11:17.239" v="874" actId="478"/>
          <ac:spMkLst>
            <pc:docMk/>
            <pc:sldMk cId="2781844091" sldId="716"/>
            <ac:spMk id="4" creationId="{3B51A202-2700-5D44-990F-272642A3399B}"/>
          </ac:spMkLst>
        </pc:spChg>
        <pc:spChg chg="del">
          <ac:chgData name="Chris Droessler" userId="625c3661-9d64-47fa-b83c-4b49393bd161" providerId="ADAL" clId="{AB779A80-07F3-0C43-BDDD-222A35F653AA}" dt="2020-02-10T17:11:17.239" v="874" actId="478"/>
          <ac:spMkLst>
            <pc:docMk/>
            <pc:sldMk cId="2781844091" sldId="716"/>
            <ac:spMk id="5" creationId="{FA482C58-1263-854B-AFCB-74CEC3786BBC}"/>
          </ac:spMkLst>
        </pc:spChg>
        <pc:spChg chg="add mod">
          <ac:chgData name="Chris Droessler" userId="625c3661-9d64-47fa-b83c-4b49393bd161" providerId="ADAL" clId="{AB779A80-07F3-0C43-BDDD-222A35F653AA}" dt="2020-02-10T17:11:27.848" v="903" actId="1037"/>
          <ac:spMkLst>
            <pc:docMk/>
            <pc:sldMk cId="2781844091" sldId="716"/>
            <ac:spMk id="12" creationId="{59B10949-6EE5-CB49-AD35-1E599C2984B2}"/>
          </ac:spMkLst>
        </pc:spChg>
        <pc:spChg chg="add mod">
          <ac:chgData name="Chris Droessler" userId="625c3661-9d64-47fa-b83c-4b49393bd161" providerId="ADAL" clId="{AB779A80-07F3-0C43-BDDD-222A35F653AA}" dt="2020-02-10T17:11:30.993" v="913" actId="1037"/>
          <ac:spMkLst>
            <pc:docMk/>
            <pc:sldMk cId="2781844091" sldId="716"/>
            <ac:spMk id="13" creationId="{F5597D9B-D098-314F-9F03-537C79AE9DA2}"/>
          </ac:spMkLst>
        </pc:spChg>
        <pc:spChg chg="add mod">
          <ac:chgData name="Chris Droessler" userId="625c3661-9d64-47fa-b83c-4b49393bd161" providerId="ADAL" clId="{AB779A80-07F3-0C43-BDDD-222A35F653AA}" dt="2020-02-10T17:11:34.054" v="922" actId="1037"/>
          <ac:spMkLst>
            <pc:docMk/>
            <pc:sldMk cId="2781844091" sldId="716"/>
            <ac:spMk id="14" creationId="{9FF7D8C8-E937-F84F-8020-3785A964F785}"/>
          </ac:spMkLst>
        </pc:spChg>
        <pc:spChg chg="mod">
          <ac:chgData name="Chris Droessler" userId="625c3661-9d64-47fa-b83c-4b49393bd161" providerId="ADAL" clId="{AB779A80-07F3-0C43-BDDD-222A35F653AA}" dt="2020-02-10T17:09:40.573" v="840" actId="20577"/>
          <ac:spMkLst>
            <pc:docMk/>
            <pc:sldMk cId="2781844091" sldId="716"/>
            <ac:spMk id="160" creationId="{00000000-0000-0000-0000-000000000000}"/>
          </ac:spMkLst>
        </pc:spChg>
      </pc:sldChg>
      <pc:sldChg chg="modSp add ord">
        <pc:chgData name="Chris Droessler" userId="625c3661-9d64-47fa-b83c-4b49393bd161" providerId="ADAL" clId="{AB779A80-07F3-0C43-BDDD-222A35F653AA}" dt="2020-02-10T17:18:20.270" v="1026" actId="207"/>
        <pc:sldMkLst>
          <pc:docMk/>
          <pc:sldMk cId="3659011642" sldId="717"/>
        </pc:sldMkLst>
        <pc:spChg chg="mod">
          <ac:chgData name="Chris Droessler" userId="625c3661-9d64-47fa-b83c-4b49393bd161" providerId="ADAL" clId="{AB779A80-07F3-0C43-BDDD-222A35F653AA}" dt="2020-02-10T17:18:20.270" v="1026" actId="207"/>
          <ac:spMkLst>
            <pc:docMk/>
            <pc:sldMk cId="3659011642" sldId="717"/>
            <ac:spMk id="135" creationId="{00000000-0000-0000-0000-000000000000}"/>
          </ac:spMkLst>
        </pc:spChg>
      </pc:sldChg>
      <pc:sldMasterChg chg="delSldLayout">
        <pc:chgData name="Chris Droessler" userId="625c3661-9d64-47fa-b83c-4b49393bd161" providerId="ADAL" clId="{AB779A80-07F3-0C43-BDDD-222A35F653AA}" dt="2020-02-10T17:42:20.302" v="1389" actId="2696"/>
        <pc:sldMasterMkLst>
          <pc:docMk/>
          <pc:sldMasterMk cId="2999785688" sldId="2147483648"/>
        </pc:sldMasterMkLst>
        <pc:sldLayoutChg chg="del">
          <pc:chgData name="Chris Droessler" userId="625c3661-9d64-47fa-b83c-4b49393bd161" providerId="ADAL" clId="{AB779A80-07F3-0C43-BDDD-222A35F653AA}" dt="2020-02-10T17:42:20.302" v="1389" actId="2696"/>
          <pc:sldLayoutMkLst>
            <pc:docMk/>
            <pc:sldMasterMk cId="2999785688" sldId="2147483648"/>
            <pc:sldLayoutMk cId="781414520" sldId="2147483660"/>
          </pc:sldLayoutMkLst>
        </pc:sldLayoutChg>
      </pc:sldMasterChg>
    </pc:docChg>
  </pc:docChgLst>
  <pc:docChgLst>
    <pc:chgData name="Chris Droessler" userId="625c3661-9d64-47fa-b83c-4b49393bd161" providerId="ADAL" clId="{22DF4CDF-41CD-E647-B60C-0DDD4FE3BF5F}"/>
    <pc:docChg chg="custSel addSld modSld">
      <pc:chgData name="Chris Droessler" userId="625c3661-9d64-47fa-b83c-4b49393bd161" providerId="ADAL" clId="{22DF4CDF-41CD-E647-B60C-0DDD4FE3BF5F}" dt="2020-03-10T12:43:07.013" v="46" actId="27636"/>
      <pc:docMkLst>
        <pc:docMk/>
      </pc:docMkLst>
      <pc:sldChg chg="modSp">
        <pc:chgData name="Chris Droessler" userId="625c3661-9d64-47fa-b83c-4b49393bd161" providerId="ADAL" clId="{22DF4CDF-41CD-E647-B60C-0DDD4FE3BF5F}" dt="2020-03-10T12:37:03.327" v="26" actId="20577"/>
        <pc:sldMkLst>
          <pc:docMk/>
          <pc:sldMk cId="3675590858" sldId="260"/>
        </pc:sldMkLst>
        <pc:spChg chg="mod">
          <ac:chgData name="Chris Droessler" userId="625c3661-9d64-47fa-b83c-4b49393bd161" providerId="ADAL" clId="{22DF4CDF-41CD-E647-B60C-0DDD4FE3BF5F}" dt="2020-03-10T12:37:03.327" v="26" actId="20577"/>
          <ac:spMkLst>
            <pc:docMk/>
            <pc:sldMk cId="3675590858" sldId="260"/>
            <ac:spMk id="3" creationId="{420FD414-E693-9242-9A7C-AEF4082D6A0C}"/>
          </ac:spMkLst>
        </pc:spChg>
      </pc:sldChg>
      <pc:sldChg chg="modSp">
        <pc:chgData name="Chris Droessler" userId="625c3661-9d64-47fa-b83c-4b49393bd161" providerId="ADAL" clId="{22DF4CDF-41CD-E647-B60C-0DDD4FE3BF5F}" dt="2020-03-10T12:32:59.199" v="1" actId="27636"/>
        <pc:sldMkLst>
          <pc:docMk/>
          <pc:sldMk cId="1313301655" sldId="269"/>
        </pc:sldMkLst>
        <pc:spChg chg="mod">
          <ac:chgData name="Chris Droessler" userId="625c3661-9d64-47fa-b83c-4b49393bd161" providerId="ADAL" clId="{22DF4CDF-41CD-E647-B60C-0DDD4FE3BF5F}" dt="2020-03-10T12:32:59.199" v="1" actId="27636"/>
          <ac:spMkLst>
            <pc:docMk/>
            <pc:sldMk cId="1313301655" sldId="269"/>
            <ac:spMk id="4" creationId="{433ECD51-8493-E64E-ACC5-A80EE5E7DE59}"/>
          </ac:spMkLst>
        </pc:spChg>
      </pc:sldChg>
      <pc:sldChg chg="modSp">
        <pc:chgData name="Chris Droessler" userId="625c3661-9d64-47fa-b83c-4b49393bd161" providerId="ADAL" clId="{22DF4CDF-41CD-E647-B60C-0DDD4FE3BF5F}" dt="2020-03-10T12:43:07.013" v="46" actId="27636"/>
        <pc:sldMkLst>
          <pc:docMk/>
          <pc:sldMk cId="2418671024" sldId="561"/>
        </pc:sldMkLst>
        <pc:spChg chg="mod">
          <ac:chgData name="Chris Droessler" userId="625c3661-9d64-47fa-b83c-4b49393bd161" providerId="ADAL" clId="{22DF4CDF-41CD-E647-B60C-0DDD4FE3BF5F}" dt="2020-03-10T12:43:07.013" v="46" actId="27636"/>
          <ac:spMkLst>
            <pc:docMk/>
            <pc:sldMk cId="2418671024" sldId="561"/>
            <ac:spMk id="2" creationId="{E9498E27-4A46-4D9F-B919-4A6091A07762}"/>
          </ac:spMkLst>
        </pc:spChg>
      </pc:sldChg>
      <pc:sldChg chg="delSp modSp add">
        <pc:chgData name="Chris Droessler" userId="625c3661-9d64-47fa-b83c-4b49393bd161" providerId="ADAL" clId="{22DF4CDF-41CD-E647-B60C-0DDD4FE3BF5F}" dt="2020-03-10T12:33:20.136" v="19" actId="478"/>
        <pc:sldMkLst>
          <pc:docMk/>
          <pc:sldMk cId="434070127" sldId="755"/>
        </pc:sldMkLst>
        <pc:spChg chg="mod">
          <ac:chgData name="Chris Droessler" userId="625c3661-9d64-47fa-b83c-4b49393bd161" providerId="ADAL" clId="{22DF4CDF-41CD-E647-B60C-0DDD4FE3BF5F}" dt="2020-03-10T12:33:14.388" v="17" actId="20577"/>
          <ac:spMkLst>
            <pc:docMk/>
            <pc:sldMk cId="434070127" sldId="755"/>
            <ac:spMk id="2" creationId="{00000000-0000-0000-0000-000000000000}"/>
          </ac:spMkLst>
        </pc:spChg>
        <pc:spChg chg="mod">
          <ac:chgData name="Chris Droessler" userId="625c3661-9d64-47fa-b83c-4b49393bd161" providerId="ADAL" clId="{22DF4CDF-41CD-E647-B60C-0DDD4FE3BF5F}" dt="2020-03-10T12:33:18.525" v="18" actId="20577"/>
          <ac:spMkLst>
            <pc:docMk/>
            <pc:sldMk cId="434070127" sldId="755"/>
            <ac:spMk id="3" creationId="{00000000-0000-0000-0000-000000000000}"/>
          </ac:spMkLst>
        </pc:spChg>
        <pc:picChg chg="del">
          <ac:chgData name="Chris Droessler" userId="625c3661-9d64-47fa-b83c-4b49393bd161" providerId="ADAL" clId="{22DF4CDF-41CD-E647-B60C-0DDD4FE3BF5F}" dt="2020-03-10T12:33:20.136" v="19" actId="478"/>
          <ac:picMkLst>
            <pc:docMk/>
            <pc:sldMk cId="434070127" sldId="755"/>
            <ac:picMk id="1025" creationId="{E58E3D0E-2641-D945-9701-76B26B78DFFB}"/>
          </ac:picMkLst>
        </pc:picChg>
      </pc:sldChg>
    </pc:docChg>
  </pc:docChgLst>
  <pc:docChgLst>
    <pc:chgData name="Chris Droessler" userId="625c3661-9d64-47fa-b83c-4b49393bd161" providerId="ADAL" clId="{ADB2B63E-C1E3-5C44-8488-1E602F4F257D}"/>
    <pc:docChg chg="addSld modSld">
      <pc:chgData name="Chris Droessler" userId="625c3661-9d64-47fa-b83c-4b49393bd161" providerId="ADAL" clId="{ADB2B63E-C1E3-5C44-8488-1E602F4F257D}" dt="2020-01-14T13:24:37.338" v="20" actId="20577"/>
      <pc:docMkLst>
        <pc:docMk/>
      </pc:docMkLst>
      <pc:sldChg chg="modNotesTx">
        <pc:chgData name="Chris Droessler" userId="625c3661-9d64-47fa-b83c-4b49393bd161" providerId="ADAL" clId="{ADB2B63E-C1E3-5C44-8488-1E602F4F257D}" dt="2020-01-14T13:24:37.338" v="20" actId="20577"/>
        <pc:sldMkLst>
          <pc:docMk/>
          <pc:sldMk cId="2740154125" sldId="680"/>
        </pc:sldMkLst>
      </pc:sldChg>
      <pc:sldChg chg="addSp delSp modSp add">
        <pc:chgData name="Chris Droessler" userId="625c3661-9d64-47fa-b83c-4b49393bd161" providerId="ADAL" clId="{ADB2B63E-C1E3-5C44-8488-1E602F4F257D}" dt="2020-01-14T12:33:21.072" v="2"/>
        <pc:sldMkLst>
          <pc:docMk/>
          <pc:sldMk cId="2707207902" sldId="710"/>
        </pc:sldMkLst>
        <pc:spChg chg="add del mod">
          <ac:chgData name="Chris Droessler" userId="625c3661-9d64-47fa-b83c-4b49393bd161" providerId="ADAL" clId="{ADB2B63E-C1E3-5C44-8488-1E602F4F257D}" dt="2020-01-14T12:33:19.936" v="1"/>
          <ac:spMkLst>
            <pc:docMk/>
            <pc:sldMk cId="2707207902" sldId="710"/>
            <ac:spMk id="5" creationId="{4D403AE8-B38F-DD43-841A-F4E431837A1D}"/>
          </ac:spMkLst>
        </pc:spChg>
        <pc:spChg chg="add del mod">
          <ac:chgData name="Chris Droessler" userId="625c3661-9d64-47fa-b83c-4b49393bd161" providerId="ADAL" clId="{ADB2B63E-C1E3-5C44-8488-1E602F4F257D}" dt="2020-01-14T12:33:19.936" v="1"/>
          <ac:spMkLst>
            <pc:docMk/>
            <pc:sldMk cId="2707207902" sldId="710"/>
            <ac:spMk id="6" creationId="{A9FAF6FB-569A-A048-8DE8-7979615084B8}"/>
          </ac:spMkLst>
        </pc:spChg>
        <pc:spChg chg="add del mod">
          <ac:chgData name="Chris Droessler" userId="625c3661-9d64-47fa-b83c-4b49393bd161" providerId="ADAL" clId="{ADB2B63E-C1E3-5C44-8488-1E602F4F257D}" dt="2020-01-14T12:33:21.072" v="2"/>
          <ac:spMkLst>
            <pc:docMk/>
            <pc:sldMk cId="2707207902" sldId="710"/>
            <ac:spMk id="7" creationId="{FF9DDDA7-D17E-A646-98F0-DFF7113BD469}"/>
          </ac:spMkLst>
        </pc:spChg>
        <pc:spChg chg="add del mod">
          <ac:chgData name="Chris Droessler" userId="625c3661-9d64-47fa-b83c-4b49393bd161" providerId="ADAL" clId="{ADB2B63E-C1E3-5C44-8488-1E602F4F257D}" dt="2020-01-14T12:33:21.072" v="2"/>
          <ac:spMkLst>
            <pc:docMk/>
            <pc:sldMk cId="2707207902" sldId="710"/>
            <ac:spMk id="8" creationId="{89DDAAE0-55ED-744E-B9AA-71DDF56366BC}"/>
          </ac:spMkLst>
        </pc:spChg>
      </pc:sldChg>
    </pc:docChg>
  </pc:docChgLst>
  <pc:docChgLst>
    <pc:chgData name="Chris Droessler" userId="625c3661-9d64-47fa-b83c-4b49393bd161" providerId="ADAL" clId="{2FB715A2-91B6-224A-939E-53A3D76590B7}"/>
    <pc:docChg chg="undo custSel addSld modSld">
      <pc:chgData name="Chris Droessler" userId="625c3661-9d64-47fa-b83c-4b49393bd161" providerId="ADAL" clId="{2FB715A2-91B6-224A-939E-53A3D76590B7}" dt="2020-01-13T17:27:56.241" v="28" actId="403"/>
      <pc:docMkLst>
        <pc:docMk/>
      </pc:docMkLst>
      <pc:sldChg chg="modSp add">
        <pc:chgData name="Chris Droessler" userId="625c3661-9d64-47fa-b83c-4b49393bd161" providerId="ADAL" clId="{2FB715A2-91B6-224A-939E-53A3D76590B7}" dt="2020-01-13T17:27:56.241" v="28" actId="403"/>
        <pc:sldMkLst>
          <pc:docMk/>
          <pc:sldMk cId="2484892678" sldId="709"/>
        </pc:sldMkLst>
        <pc:spChg chg="mod">
          <ac:chgData name="Chris Droessler" userId="625c3661-9d64-47fa-b83c-4b49393bd161" providerId="ADAL" clId="{2FB715A2-91B6-224A-939E-53A3D76590B7}" dt="2020-01-13T17:24:20.035" v="6" actId="20577"/>
          <ac:spMkLst>
            <pc:docMk/>
            <pc:sldMk cId="2484892678" sldId="709"/>
            <ac:spMk id="2" creationId="{00000000-0000-0000-0000-000000000000}"/>
          </ac:spMkLst>
        </pc:spChg>
        <pc:spChg chg="mod">
          <ac:chgData name="Chris Droessler" userId="625c3661-9d64-47fa-b83c-4b49393bd161" providerId="ADAL" clId="{2FB715A2-91B6-224A-939E-53A3D76590B7}" dt="2020-01-13T17:27:56.241" v="28" actId="403"/>
          <ac:spMkLst>
            <pc:docMk/>
            <pc:sldMk cId="2484892678" sldId="709"/>
            <ac:spMk id="3" creationId="{00000000-0000-0000-0000-000000000000}"/>
          </ac:spMkLst>
        </pc:spChg>
        <pc:spChg chg="mod">
          <ac:chgData name="Chris Droessler" userId="625c3661-9d64-47fa-b83c-4b49393bd161" providerId="ADAL" clId="{2FB715A2-91B6-224A-939E-53A3D76590B7}" dt="2020-01-13T17:27:22.719" v="27" actId="1076"/>
          <ac:spMkLst>
            <pc:docMk/>
            <pc:sldMk cId="2484892678" sldId="709"/>
            <ac:spMk id="8" creationId="{E0C6E870-5B2B-4F44-A384-852B956C10A0}"/>
          </ac:spMkLst>
        </pc:spChg>
      </pc:sldChg>
    </pc:docChg>
  </pc:docChgLst>
  <pc:docChgLst>
    <pc:chgData name="Chris Droessler" userId="625c3661-9d64-47fa-b83c-4b49393bd161" providerId="ADAL" clId="{3A1FD1D3-77D9-BF4A-BB13-F8160C6B1CFF}"/>
    <pc:docChg chg="undo custSel addSld delSld modSld">
      <pc:chgData name="Chris Droessler" userId="625c3661-9d64-47fa-b83c-4b49393bd161" providerId="ADAL" clId="{3A1FD1D3-77D9-BF4A-BB13-F8160C6B1CFF}" dt="2019-11-12T14:41:18.676" v="390" actId="20577"/>
      <pc:docMkLst>
        <pc:docMk/>
      </pc:docMkLst>
      <pc:sldChg chg="modSp">
        <pc:chgData name="Chris Droessler" userId="625c3661-9d64-47fa-b83c-4b49393bd161" providerId="ADAL" clId="{3A1FD1D3-77D9-BF4A-BB13-F8160C6B1CFF}" dt="2019-11-12T14:41:18.676" v="390" actId="20577"/>
        <pc:sldMkLst>
          <pc:docMk/>
          <pc:sldMk cId="3048565599" sldId="291"/>
        </pc:sldMkLst>
        <pc:spChg chg="mod">
          <ac:chgData name="Chris Droessler" userId="625c3661-9d64-47fa-b83c-4b49393bd161" providerId="ADAL" clId="{3A1FD1D3-77D9-BF4A-BB13-F8160C6B1CFF}" dt="2019-11-12T14:41:18.676" v="390" actId="20577"/>
          <ac:spMkLst>
            <pc:docMk/>
            <pc:sldMk cId="3048565599" sldId="291"/>
            <ac:spMk id="398" creationId="{00000000-0000-0000-0000-000000000000}"/>
          </ac:spMkLst>
        </pc:spChg>
      </pc:sldChg>
      <pc:sldChg chg="modSp">
        <pc:chgData name="Chris Droessler" userId="625c3661-9d64-47fa-b83c-4b49393bd161" providerId="ADAL" clId="{3A1FD1D3-77D9-BF4A-BB13-F8160C6B1CFF}" dt="2019-11-12T13:11:31.668" v="321" actId="20577"/>
        <pc:sldMkLst>
          <pc:docMk/>
          <pc:sldMk cId="971664512" sldId="534"/>
        </pc:sldMkLst>
        <pc:spChg chg="mod">
          <ac:chgData name="Chris Droessler" userId="625c3661-9d64-47fa-b83c-4b49393bd161" providerId="ADAL" clId="{3A1FD1D3-77D9-BF4A-BB13-F8160C6B1CFF}" dt="2019-11-12T13:11:31.668" v="321" actId="20577"/>
          <ac:spMkLst>
            <pc:docMk/>
            <pc:sldMk cId="971664512" sldId="534"/>
            <ac:spMk id="3" creationId="{00000000-0000-0000-0000-000000000000}"/>
          </ac:spMkLst>
        </pc:spChg>
      </pc:sldChg>
      <pc:sldChg chg="modSp">
        <pc:chgData name="Chris Droessler" userId="625c3661-9d64-47fa-b83c-4b49393bd161" providerId="ADAL" clId="{3A1FD1D3-77D9-BF4A-BB13-F8160C6B1CFF}" dt="2019-11-12T12:57:36.372" v="2" actId="27636"/>
        <pc:sldMkLst>
          <pc:docMk/>
          <pc:sldMk cId="503736447" sldId="560"/>
        </pc:sldMkLst>
        <pc:spChg chg="mod">
          <ac:chgData name="Chris Droessler" userId="625c3661-9d64-47fa-b83c-4b49393bd161" providerId="ADAL" clId="{3A1FD1D3-77D9-BF4A-BB13-F8160C6B1CFF}" dt="2019-11-12T12:57:36.372" v="2" actId="27636"/>
          <ac:spMkLst>
            <pc:docMk/>
            <pc:sldMk cId="503736447" sldId="560"/>
            <ac:spMk id="4" creationId="{00000000-0000-0000-0000-000000000000}"/>
          </ac:spMkLst>
        </pc:spChg>
      </pc:sldChg>
      <pc:sldChg chg="addSp delSp modSp add setBg delDesignElem">
        <pc:chgData name="Chris Droessler" userId="625c3661-9d64-47fa-b83c-4b49393bd161" providerId="ADAL" clId="{3A1FD1D3-77D9-BF4A-BB13-F8160C6B1CFF}" dt="2019-11-12T13:37:18.681" v="388" actId="1076"/>
        <pc:sldMkLst>
          <pc:docMk/>
          <pc:sldMk cId="2418671024" sldId="561"/>
        </pc:sldMkLst>
        <pc:spChg chg="mod">
          <ac:chgData name="Chris Droessler" userId="625c3661-9d64-47fa-b83c-4b49393bd161" providerId="ADAL" clId="{3A1FD1D3-77D9-BF4A-BB13-F8160C6B1CFF}" dt="2019-11-12T13:36:59.529" v="384" actId="20577"/>
          <ac:spMkLst>
            <pc:docMk/>
            <pc:sldMk cId="2418671024" sldId="561"/>
            <ac:spMk id="2" creationId="{E9498E27-4A46-4D9F-B919-4A6091A07762}"/>
          </ac:spMkLst>
        </pc:spChg>
        <pc:picChg chg="add mod">
          <ac:chgData name="Chris Droessler" userId="625c3661-9d64-47fa-b83c-4b49393bd161" providerId="ADAL" clId="{3A1FD1D3-77D9-BF4A-BB13-F8160C6B1CFF}" dt="2019-11-12T13:37:18.681" v="388" actId="1076"/>
          <ac:picMkLst>
            <pc:docMk/>
            <pc:sldMk cId="2418671024" sldId="561"/>
            <ac:picMk id="6" creationId="{7CA6E6DB-6B9D-7946-81BB-EDCCCBB0B4C0}"/>
          </ac:picMkLst>
        </pc:picChg>
        <pc:picChg chg="del">
          <ac:chgData name="Chris Droessler" userId="625c3661-9d64-47fa-b83c-4b49393bd161" providerId="ADAL" clId="{3A1FD1D3-77D9-BF4A-BB13-F8160C6B1CFF}" dt="2019-11-12T13:37:03.538" v="385" actId="478"/>
          <ac:picMkLst>
            <pc:docMk/>
            <pc:sldMk cId="2418671024" sldId="561"/>
            <ac:picMk id="7" creationId="{99E4FD0D-9AD8-4280-AEA4-76A93605B3E1}"/>
          </ac:picMkLst>
        </pc:picChg>
        <pc:cxnChg chg="del">
          <ac:chgData name="Chris Droessler" userId="625c3661-9d64-47fa-b83c-4b49393bd161" providerId="ADAL" clId="{3A1FD1D3-77D9-BF4A-BB13-F8160C6B1CFF}" dt="2019-11-12T13:10:51.665" v="310"/>
          <ac:cxnSpMkLst>
            <pc:docMk/>
            <pc:sldMk cId="2418671024" sldId="561"/>
            <ac:cxnSpMk id="9" creationId="{E4A809D5-3600-46D4-A466-67F2349A54FB}"/>
          </ac:cxnSpMkLst>
        </pc:cxnChg>
      </pc:sldChg>
      <pc:sldChg chg="modSp">
        <pc:chgData name="Chris Droessler" userId="625c3661-9d64-47fa-b83c-4b49393bd161" providerId="ADAL" clId="{3A1FD1D3-77D9-BF4A-BB13-F8160C6B1CFF}" dt="2019-11-12T12:57:36.277" v="1" actId="27636"/>
        <pc:sldMkLst>
          <pc:docMk/>
          <pc:sldMk cId="3534465971" sldId="658"/>
        </pc:sldMkLst>
        <pc:spChg chg="mod">
          <ac:chgData name="Chris Droessler" userId="625c3661-9d64-47fa-b83c-4b49393bd161" providerId="ADAL" clId="{3A1FD1D3-77D9-BF4A-BB13-F8160C6B1CFF}" dt="2019-11-12T12:57:36.277" v="1" actId="27636"/>
          <ac:spMkLst>
            <pc:docMk/>
            <pc:sldMk cId="3534465971" sldId="658"/>
            <ac:spMk id="4" creationId="{00000000-0000-0000-0000-000000000000}"/>
          </ac:spMkLst>
        </pc:spChg>
      </pc:sldChg>
      <pc:sldChg chg="modSp">
        <pc:chgData name="Chris Droessler" userId="625c3661-9d64-47fa-b83c-4b49393bd161" providerId="ADAL" clId="{3A1FD1D3-77D9-BF4A-BB13-F8160C6B1CFF}" dt="2019-11-12T13:16:54.669" v="367" actId="20577"/>
        <pc:sldMkLst>
          <pc:docMk/>
          <pc:sldMk cId="4195290847" sldId="663"/>
        </pc:sldMkLst>
        <pc:spChg chg="mod">
          <ac:chgData name="Chris Droessler" userId="625c3661-9d64-47fa-b83c-4b49393bd161" providerId="ADAL" clId="{3A1FD1D3-77D9-BF4A-BB13-F8160C6B1CFF}" dt="2019-11-12T13:16:54.669" v="367" actId="20577"/>
          <ac:spMkLst>
            <pc:docMk/>
            <pc:sldMk cId="4195290847" sldId="663"/>
            <ac:spMk id="2" creationId="{20FE68D4-A736-2846-A536-DBD1805AD3DB}"/>
          </ac:spMkLst>
        </pc:spChg>
      </pc:sldChg>
      <pc:sldChg chg="addSp delSp modSp">
        <pc:chgData name="Chris Droessler" userId="625c3661-9d64-47fa-b83c-4b49393bd161" providerId="ADAL" clId="{3A1FD1D3-77D9-BF4A-BB13-F8160C6B1CFF}" dt="2019-11-12T12:57:52.148" v="16"/>
        <pc:sldMkLst>
          <pc:docMk/>
          <pc:sldMk cId="3149178407" sldId="664"/>
        </pc:sldMkLst>
        <pc:spChg chg="mod">
          <ac:chgData name="Chris Droessler" userId="625c3661-9d64-47fa-b83c-4b49393bd161" providerId="ADAL" clId="{3A1FD1D3-77D9-BF4A-BB13-F8160C6B1CFF}" dt="2019-11-12T12:57:48.830" v="14" actId="20577"/>
          <ac:spMkLst>
            <pc:docMk/>
            <pc:sldMk cId="3149178407" sldId="664"/>
            <ac:spMk id="2" creationId="{577515B8-9200-374D-992F-372E54D01AB8}"/>
          </ac:spMkLst>
        </pc:spChg>
        <pc:spChg chg="add del mod">
          <ac:chgData name="Chris Droessler" userId="625c3661-9d64-47fa-b83c-4b49393bd161" providerId="ADAL" clId="{3A1FD1D3-77D9-BF4A-BB13-F8160C6B1CFF}" dt="2019-11-12T12:57:52.148" v="16"/>
          <ac:spMkLst>
            <pc:docMk/>
            <pc:sldMk cId="3149178407" sldId="664"/>
            <ac:spMk id="4" creationId="{3D9673D1-B725-334E-A82B-920518093F34}"/>
          </ac:spMkLst>
        </pc:spChg>
      </pc:sldChg>
      <pc:sldChg chg="modSp">
        <pc:chgData name="Chris Droessler" userId="625c3661-9d64-47fa-b83c-4b49393bd161" providerId="ADAL" clId="{3A1FD1D3-77D9-BF4A-BB13-F8160C6B1CFF}" dt="2019-11-12T13:14:42.888" v="365" actId="20577"/>
        <pc:sldMkLst>
          <pc:docMk/>
          <pc:sldMk cId="3804131059" sldId="679"/>
        </pc:sldMkLst>
        <pc:spChg chg="mod">
          <ac:chgData name="Chris Droessler" userId="625c3661-9d64-47fa-b83c-4b49393bd161" providerId="ADAL" clId="{3A1FD1D3-77D9-BF4A-BB13-F8160C6B1CFF}" dt="2019-11-12T13:14:42.888" v="365" actId="20577"/>
          <ac:spMkLst>
            <pc:docMk/>
            <pc:sldMk cId="3804131059" sldId="679"/>
            <ac:spMk id="2" creationId="{A993437E-863D-594B-BC80-1B42AD471292}"/>
          </ac:spMkLst>
        </pc:spChg>
      </pc:sldChg>
      <pc:sldChg chg="del">
        <pc:chgData name="Chris Droessler" userId="625c3661-9d64-47fa-b83c-4b49393bd161" providerId="ADAL" clId="{3A1FD1D3-77D9-BF4A-BB13-F8160C6B1CFF}" dt="2019-11-12T13:22:06.039" v="368" actId="2696"/>
        <pc:sldMkLst>
          <pc:docMk/>
          <pc:sldMk cId="1291929165" sldId="689"/>
        </pc:sldMkLst>
      </pc:sldChg>
      <pc:sldChg chg="add del">
        <pc:chgData name="Chris Droessler" userId="625c3661-9d64-47fa-b83c-4b49393bd161" providerId="ADAL" clId="{3A1FD1D3-77D9-BF4A-BB13-F8160C6B1CFF}" dt="2019-11-12T13:16:48.755" v="366" actId="2696"/>
        <pc:sldMkLst>
          <pc:docMk/>
          <pc:sldMk cId="3690474114" sldId="700"/>
        </pc:sldMkLst>
      </pc:sldChg>
      <pc:sldChg chg="add">
        <pc:chgData name="Chris Droessler" userId="625c3661-9d64-47fa-b83c-4b49393bd161" providerId="ADAL" clId="{3A1FD1D3-77D9-BF4A-BB13-F8160C6B1CFF}" dt="2019-11-12T13:10:51.665" v="310"/>
        <pc:sldMkLst>
          <pc:docMk/>
          <pc:sldMk cId="2565975212" sldId="701"/>
        </pc:sldMkLst>
      </pc:sldChg>
    </pc:docChg>
  </pc:docChgLst>
  <pc:docChgLst>
    <pc:chgData name="Chris Droessler" userId="625c3661-9d64-47fa-b83c-4b49393bd161" providerId="ADAL" clId="{802F1AF1-5980-C544-B793-CF3AD3D892E2}"/>
    <pc:docChg chg="modSld">
      <pc:chgData name="Chris Droessler" userId="625c3661-9d64-47fa-b83c-4b49393bd161" providerId="ADAL" clId="{802F1AF1-5980-C544-B793-CF3AD3D892E2}" dt="2020-02-11T15:20:58.246" v="81" actId="20577"/>
      <pc:docMkLst>
        <pc:docMk/>
      </pc:docMkLst>
      <pc:sldChg chg="modSp">
        <pc:chgData name="Chris Droessler" userId="625c3661-9d64-47fa-b83c-4b49393bd161" providerId="ADAL" clId="{802F1AF1-5980-C544-B793-CF3AD3D892E2}" dt="2020-02-11T15:20:28.415" v="60" actId="113"/>
        <pc:sldMkLst>
          <pc:docMk/>
          <pc:sldMk cId="2024428368" sldId="270"/>
        </pc:sldMkLst>
        <pc:spChg chg="mod">
          <ac:chgData name="Chris Droessler" userId="625c3661-9d64-47fa-b83c-4b49393bd161" providerId="ADAL" clId="{802F1AF1-5980-C544-B793-CF3AD3D892E2}" dt="2020-02-11T15:20:28.415" v="60" actId="113"/>
          <ac:spMkLst>
            <pc:docMk/>
            <pc:sldMk cId="2024428368" sldId="270"/>
            <ac:spMk id="4" creationId="{893A5F8A-CD97-414B-8B41-6A46A05FD3FD}"/>
          </ac:spMkLst>
        </pc:spChg>
      </pc:sldChg>
      <pc:sldChg chg="modSp">
        <pc:chgData name="Chris Droessler" userId="625c3661-9d64-47fa-b83c-4b49393bd161" providerId="ADAL" clId="{802F1AF1-5980-C544-B793-CF3AD3D892E2}" dt="2020-02-11T15:20:40.015" v="68" actId="20577"/>
        <pc:sldMkLst>
          <pc:docMk/>
          <pc:sldMk cId="937673895" sldId="273"/>
        </pc:sldMkLst>
        <pc:spChg chg="mod">
          <ac:chgData name="Chris Droessler" userId="625c3661-9d64-47fa-b83c-4b49393bd161" providerId="ADAL" clId="{802F1AF1-5980-C544-B793-CF3AD3D892E2}" dt="2020-02-11T15:20:40.015" v="68" actId="20577"/>
          <ac:spMkLst>
            <pc:docMk/>
            <pc:sldMk cId="937673895" sldId="273"/>
            <ac:spMk id="4" creationId="{B2780C92-466D-8646-B31A-8079CBAECF2D}"/>
          </ac:spMkLst>
        </pc:spChg>
      </pc:sldChg>
      <pc:sldChg chg="modSp">
        <pc:chgData name="Chris Droessler" userId="625c3661-9d64-47fa-b83c-4b49393bd161" providerId="ADAL" clId="{802F1AF1-5980-C544-B793-CF3AD3D892E2}" dt="2020-02-11T15:20:58.246" v="81" actId="20577"/>
        <pc:sldMkLst>
          <pc:docMk/>
          <pc:sldMk cId="333955365" sldId="274"/>
        </pc:sldMkLst>
        <pc:spChg chg="mod">
          <ac:chgData name="Chris Droessler" userId="625c3661-9d64-47fa-b83c-4b49393bd161" providerId="ADAL" clId="{802F1AF1-5980-C544-B793-CF3AD3D892E2}" dt="2020-02-11T15:20:58.246" v="81" actId="20577"/>
          <ac:spMkLst>
            <pc:docMk/>
            <pc:sldMk cId="333955365" sldId="274"/>
            <ac:spMk id="4" creationId="{3E3D6225-F023-9949-ADE3-F0F10F131530}"/>
          </ac:spMkLst>
        </pc:spChg>
      </pc:sldChg>
      <pc:sldChg chg="modSp">
        <pc:chgData name="Chris Droessler" userId="625c3661-9d64-47fa-b83c-4b49393bd161" providerId="ADAL" clId="{802F1AF1-5980-C544-B793-CF3AD3D892E2}" dt="2020-02-11T15:19:04.365" v="59" actId="20577"/>
        <pc:sldMkLst>
          <pc:docMk/>
          <pc:sldMk cId="2781844091" sldId="716"/>
        </pc:sldMkLst>
        <pc:spChg chg="mod">
          <ac:chgData name="Chris Droessler" userId="625c3661-9d64-47fa-b83c-4b49393bd161" providerId="ADAL" clId="{802F1AF1-5980-C544-B793-CF3AD3D892E2}" dt="2020-02-11T15:18:46.157" v="16" actId="20577"/>
          <ac:spMkLst>
            <pc:docMk/>
            <pc:sldMk cId="2781844091" sldId="716"/>
            <ac:spMk id="150" creationId="{00000000-0000-0000-0000-000000000000}"/>
          </ac:spMkLst>
        </pc:spChg>
        <pc:spChg chg="mod">
          <ac:chgData name="Chris Droessler" userId="625c3661-9d64-47fa-b83c-4b49393bd161" providerId="ADAL" clId="{802F1AF1-5980-C544-B793-CF3AD3D892E2}" dt="2020-02-11T15:18:54.269" v="40" actId="20577"/>
          <ac:spMkLst>
            <pc:docMk/>
            <pc:sldMk cId="2781844091" sldId="716"/>
            <ac:spMk id="152" creationId="{00000000-0000-0000-0000-000000000000}"/>
          </ac:spMkLst>
        </pc:spChg>
        <pc:spChg chg="mod">
          <ac:chgData name="Chris Droessler" userId="625c3661-9d64-47fa-b83c-4b49393bd161" providerId="ADAL" clId="{802F1AF1-5980-C544-B793-CF3AD3D892E2}" dt="2020-02-11T15:19:04.365" v="59" actId="20577"/>
          <ac:spMkLst>
            <pc:docMk/>
            <pc:sldMk cId="2781844091" sldId="716"/>
            <ac:spMk id="153" creationId="{00000000-0000-0000-0000-000000000000}"/>
          </ac:spMkLst>
        </pc:spChg>
      </pc:sldChg>
    </pc:docChg>
  </pc:docChgLst>
  <pc:docChgLst>
    <pc:chgData name="Chris Droessler" userId="625c3661-9d64-47fa-b83c-4b49393bd161" providerId="ADAL" clId="{289CB7E9-6B32-6048-9A1F-E5BAC5530312}"/>
    <pc:docChg chg="delSld modSld">
      <pc:chgData name="Chris Droessler" userId="625c3661-9d64-47fa-b83c-4b49393bd161" providerId="ADAL" clId="{289CB7E9-6B32-6048-9A1F-E5BAC5530312}" dt="2020-03-10T14:04:57.345" v="26" actId="20577"/>
      <pc:docMkLst>
        <pc:docMk/>
      </pc:docMkLst>
      <pc:sldChg chg="del">
        <pc:chgData name="Chris Droessler" userId="625c3661-9d64-47fa-b83c-4b49393bd161" providerId="ADAL" clId="{289CB7E9-6B32-6048-9A1F-E5BAC5530312}" dt="2020-03-10T14:00:48.752" v="5" actId="2696"/>
        <pc:sldMkLst>
          <pc:docMk/>
          <pc:sldMk cId="3019619489" sldId="258"/>
        </pc:sldMkLst>
      </pc:sldChg>
      <pc:sldChg chg="del">
        <pc:chgData name="Chris Droessler" userId="625c3661-9d64-47fa-b83c-4b49393bd161" providerId="ADAL" clId="{289CB7E9-6B32-6048-9A1F-E5BAC5530312}" dt="2020-03-10T14:00:48.758" v="6" actId="2696"/>
        <pc:sldMkLst>
          <pc:docMk/>
          <pc:sldMk cId="1206099407" sldId="259"/>
        </pc:sldMkLst>
      </pc:sldChg>
      <pc:sldChg chg="del">
        <pc:chgData name="Chris Droessler" userId="625c3661-9d64-47fa-b83c-4b49393bd161" providerId="ADAL" clId="{289CB7E9-6B32-6048-9A1F-E5BAC5530312}" dt="2020-03-10T14:00:48.781" v="10" actId="2696"/>
        <pc:sldMkLst>
          <pc:docMk/>
          <pc:sldMk cId="3657694113" sldId="263"/>
        </pc:sldMkLst>
      </pc:sldChg>
      <pc:sldChg chg="del">
        <pc:chgData name="Chris Droessler" userId="625c3661-9d64-47fa-b83c-4b49393bd161" providerId="ADAL" clId="{289CB7E9-6B32-6048-9A1F-E5BAC5530312}" dt="2020-03-10T14:00:48.790" v="12" actId="2696"/>
        <pc:sldMkLst>
          <pc:docMk/>
          <pc:sldMk cId="580887468" sldId="265"/>
        </pc:sldMkLst>
      </pc:sldChg>
      <pc:sldChg chg="del">
        <pc:chgData name="Chris Droessler" userId="625c3661-9d64-47fa-b83c-4b49393bd161" providerId="ADAL" clId="{289CB7E9-6B32-6048-9A1F-E5BAC5530312}" dt="2020-03-10T14:00:48.794" v="13" actId="2696"/>
        <pc:sldMkLst>
          <pc:docMk/>
          <pc:sldMk cId="2759680245" sldId="266"/>
        </pc:sldMkLst>
      </pc:sldChg>
      <pc:sldChg chg="del">
        <pc:chgData name="Chris Droessler" userId="625c3661-9d64-47fa-b83c-4b49393bd161" providerId="ADAL" clId="{289CB7E9-6B32-6048-9A1F-E5BAC5530312}" dt="2020-03-10T14:00:48.797" v="14" actId="2696"/>
        <pc:sldMkLst>
          <pc:docMk/>
          <pc:sldMk cId="3966205427" sldId="267"/>
        </pc:sldMkLst>
      </pc:sldChg>
      <pc:sldChg chg="del">
        <pc:chgData name="Chris Droessler" userId="625c3661-9d64-47fa-b83c-4b49393bd161" providerId="ADAL" clId="{289CB7E9-6B32-6048-9A1F-E5BAC5530312}" dt="2020-03-10T14:00:48.801" v="15" actId="2696"/>
        <pc:sldMkLst>
          <pc:docMk/>
          <pc:sldMk cId="7121754" sldId="268"/>
        </pc:sldMkLst>
      </pc:sldChg>
      <pc:sldChg chg="del">
        <pc:chgData name="Chris Droessler" userId="625c3661-9d64-47fa-b83c-4b49393bd161" providerId="ADAL" clId="{289CB7E9-6B32-6048-9A1F-E5BAC5530312}" dt="2020-03-10T14:00:48.804" v="16" actId="2696"/>
        <pc:sldMkLst>
          <pc:docMk/>
          <pc:sldMk cId="1313301655" sldId="269"/>
        </pc:sldMkLst>
      </pc:sldChg>
      <pc:sldChg chg="del">
        <pc:chgData name="Chris Droessler" userId="625c3661-9d64-47fa-b83c-4b49393bd161" providerId="ADAL" clId="{289CB7E9-6B32-6048-9A1F-E5BAC5530312}" dt="2020-03-10T14:00:48.807" v="17" actId="2696"/>
        <pc:sldMkLst>
          <pc:docMk/>
          <pc:sldMk cId="2024428368" sldId="270"/>
        </pc:sldMkLst>
      </pc:sldChg>
      <pc:sldChg chg="del">
        <pc:chgData name="Chris Droessler" userId="625c3661-9d64-47fa-b83c-4b49393bd161" providerId="ADAL" clId="{289CB7E9-6B32-6048-9A1F-E5BAC5530312}" dt="2020-03-10T14:00:48.810" v="18" actId="2696"/>
        <pc:sldMkLst>
          <pc:docMk/>
          <pc:sldMk cId="3938407538" sldId="271"/>
        </pc:sldMkLst>
      </pc:sldChg>
      <pc:sldChg chg="del">
        <pc:chgData name="Chris Droessler" userId="625c3661-9d64-47fa-b83c-4b49393bd161" providerId="ADAL" clId="{289CB7E9-6B32-6048-9A1F-E5BAC5530312}" dt="2020-03-10T14:00:48.812" v="19" actId="2696"/>
        <pc:sldMkLst>
          <pc:docMk/>
          <pc:sldMk cId="778999325" sldId="272"/>
        </pc:sldMkLst>
      </pc:sldChg>
      <pc:sldChg chg="del">
        <pc:chgData name="Chris Droessler" userId="625c3661-9d64-47fa-b83c-4b49393bd161" providerId="ADAL" clId="{289CB7E9-6B32-6048-9A1F-E5BAC5530312}" dt="2020-03-10T14:00:48.815" v="20" actId="2696"/>
        <pc:sldMkLst>
          <pc:docMk/>
          <pc:sldMk cId="937673895" sldId="273"/>
        </pc:sldMkLst>
      </pc:sldChg>
      <pc:sldChg chg="del">
        <pc:chgData name="Chris Droessler" userId="625c3661-9d64-47fa-b83c-4b49393bd161" providerId="ADAL" clId="{289CB7E9-6B32-6048-9A1F-E5BAC5530312}" dt="2020-03-10T14:00:48.817" v="21" actId="2696"/>
        <pc:sldMkLst>
          <pc:docMk/>
          <pc:sldMk cId="333955365" sldId="274"/>
        </pc:sldMkLst>
      </pc:sldChg>
      <pc:sldChg chg="del">
        <pc:chgData name="Chris Droessler" userId="625c3661-9d64-47fa-b83c-4b49393bd161" providerId="ADAL" clId="{289CB7E9-6B32-6048-9A1F-E5BAC5530312}" dt="2020-03-10T14:00:48.819" v="22" actId="2696"/>
        <pc:sldMkLst>
          <pc:docMk/>
          <pc:sldMk cId="1092735141" sldId="275"/>
        </pc:sldMkLst>
      </pc:sldChg>
      <pc:sldChg chg="del">
        <pc:chgData name="Chris Droessler" userId="625c3661-9d64-47fa-b83c-4b49393bd161" providerId="ADAL" clId="{289CB7E9-6B32-6048-9A1F-E5BAC5530312}" dt="2020-03-10T14:00:48.822" v="23" actId="2696"/>
        <pc:sldMkLst>
          <pc:docMk/>
          <pc:sldMk cId="4258502297" sldId="277"/>
        </pc:sldMkLst>
      </pc:sldChg>
      <pc:sldChg chg="del">
        <pc:chgData name="Chris Droessler" userId="625c3661-9d64-47fa-b83c-4b49393bd161" providerId="ADAL" clId="{289CB7E9-6B32-6048-9A1F-E5BAC5530312}" dt="2020-03-10T14:00:48.824" v="24" actId="2696"/>
        <pc:sldMkLst>
          <pc:docMk/>
          <pc:sldMk cId="409224612" sldId="278"/>
        </pc:sldMkLst>
      </pc:sldChg>
      <pc:sldChg chg="del">
        <pc:chgData name="Chris Droessler" userId="625c3661-9d64-47fa-b83c-4b49393bd161" providerId="ADAL" clId="{289CB7E9-6B32-6048-9A1F-E5BAC5530312}" dt="2020-03-10T14:00:48.764" v="7" actId="2696"/>
        <pc:sldMkLst>
          <pc:docMk/>
          <pc:sldMk cId="720703606" sldId="714"/>
        </pc:sldMkLst>
      </pc:sldChg>
      <pc:sldChg chg="del">
        <pc:chgData name="Chris Droessler" userId="625c3661-9d64-47fa-b83c-4b49393bd161" providerId="ADAL" clId="{289CB7E9-6B32-6048-9A1F-E5BAC5530312}" dt="2020-03-10T14:00:48.770" v="8" actId="2696"/>
        <pc:sldMkLst>
          <pc:docMk/>
          <pc:sldMk cId="3664086728" sldId="715"/>
        </pc:sldMkLst>
      </pc:sldChg>
      <pc:sldChg chg="del">
        <pc:chgData name="Chris Droessler" userId="625c3661-9d64-47fa-b83c-4b49393bd161" providerId="ADAL" clId="{289CB7E9-6B32-6048-9A1F-E5BAC5530312}" dt="2020-03-10T14:00:48.776" v="9" actId="2696"/>
        <pc:sldMkLst>
          <pc:docMk/>
          <pc:sldMk cId="2781844091" sldId="716"/>
        </pc:sldMkLst>
      </pc:sldChg>
      <pc:sldChg chg="del">
        <pc:chgData name="Chris Droessler" userId="625c3661-9d64-47fa-b83c-4b49393bd161" providerId="ADAL" clId="{289CB7E9-6B32-6048-9A1F-E5BAC5530312}" dt="2020-03-10T14:00:48.786" v="11" actId="2696"/>
        <pc:sldMkLst>
          <pc:docMk/>
          <pc:sldMk cId="3659011642" sldId="717"/>
        </pc:sldMkLst>
      </pc:sldChg>
      <pc:sldChg chg="del">
        <pc:chgData name="Chris Droessler" userId="625c3661-9d64-47fa-b83c-4b49393bd161" providerId="ADAL" clId="{289CB7E9-6B32-6048-9A1F-E5BAC5530312}" dt="2020-03-10T14:00:48.725" v="0" actId="2696"/>
        <pc:sldMkLst>
          <pc:docMk/>
          <pc:sldMk cId="3614962491" sldId="720"/>
        </pc:sldMkLst>
      </pc:sldChg>
      <pc:sldChg chg="del">
        <pc:chgData name="Chris Droessler" userId="625c3661-9d64-47fa-b83c-4b49393bd161" providerId="ADAL" clId="{289CB7E9-6B32-6048-9A1F-E5BAC5530312}" dt="2020-03-10T14:00:48.730" v="1" actId="2696"/>
        <pc:sldMkLst>
          <pc:docMk/>
          <pc:sldMk cId="718287140" sldId="722"/>
        </pc:sldMkLst>
      </pc:sldChg>
      <pc:sldChg chg="del">
        <pc:chgData name="Chris Droessler" userId="625c3661-9d64-47fa-b83c-4b49393bd161" providerId="ADAL" clId="{289CB7E9-6B32-6048-9A1F-E5BAC5530312}" dt="2020-03-10T14:00:48.736" v="2" actId="2696"/>
        <pc:sldMkLst>
          <pc:docMk/>
          <pc:sldMk cId="1740528722" sldId="723"/>
        </pc:sldMkLst>
      </pc:sldChg>
      <pc:sldChg chg="del">
        <pc:chgData name="Chris Droessler" userId="625c3661-9d64-47fa-b83c-4b49393bd161" providerId="ADAL" clId="{289CB7E9-6B32-6048-9A1F-E5BAC5530312}" dt="2020-03-10T14:00:48.741" v="3" actId="2696"/>
        <pc:sldMkLst>
          <pc:docMk/>
          <pc:sldMk cId="2102995628" sldId="747"/>
        </pc:sldMkLst>
      </pc:sldChg>
      <pc:sldChg chg="del">
        <pc:chgData name="Chris Droessler" userId="625c3661-9d64-47fa-b83c-4b49393bd161" providerId="ADAL" clId="{289CB7E9-6B32-6048-9A1F-E5BAC5530312}" dt="2020-03-10T14:00:48.745" v="4" actId="2696"/>
        <pc:sldMkLst>
          <pc:docMk/>
          <pc:sldMk cId="1093857829" sldId="748"/>
        </pc:sldMkLst>
      </pc:sldChg>
      <pc:sldChg chg="modNotesTx">
        <pc:chgData name="Chris Droessler" userId="625c3661-9d64-47fa-b83c-4b49393bd161" providerId="ADAL" clId="{289CB7E9-6B32-6048-9A1F-E5BAC5530312}" dt="2020-03-10T14:04:57.345" v="26" actId="20577"/>
        <pc:sldMkLst>
          <pc:docMk/>
          <pc:sldMk cId="575024193" sldId="751"/>
        </pc:sldMkLst>
      </pc:sldChg>
    </pc:docChg>
  </pc:docChgLst>
  <pc:docChgLst>
    <pc:chgData name="Chris Droessler" userId="625c3661-9d64-47fa-b83c-4b49393bd161" providerId="ADAL" clId="{73B1CF47-3B47-FD45-8404-8C032EE7A4F1}"/>
    <pc:docChg chg="custSel modSld sldOrd">
      <pc:chgData name="Chris Droessler" userId="625c3661-9d64-47fa-b83c-4b49393bd161" providerId="ADAL" clId="{73B1CF47-3B47-FD45-8404-8C032EE7A4F1}" dt="2020-02-11T13:14:50.496" v="337" actId="20577"/>
      <pc:docMkLst>
        <pc:docMk/>
      </pc:docMkLst>
      <pc:sldChg chg="modSp">
        <pc:chgData name="Chris Droessler" userId="625c3661-9d64-47fa-b83c-4b49393bd161" providerId="ADAL" clId="{73B1CF47-3B47-FD45-8404-8C032EE7A4F1}" dt="2020-02-11T13:04:35.958" v="297" actId="20577"/>
        <pc:sldMkLst>
          <pc:docMk/>
          <pc:sldMk cId="3019619489" sldId="258"/>
        </pc:sldMkLst>
        <pc:spChg chg="mod">
          <ac:chgData name="Chris Droessler" userId="625c3661-9d64-47fa-b83c-4b49393bd161" providerId="ADAL" clId="{73B1CF47-3B47-FD45-8404-8C032EE7A4F1}" dt="2020-02-11T12:48:04.198" v="138" actId="20577"/>
          <ac:spMkLst>
            <pc:docMk/>
            <pc:sldMk cId="3019619489" sldId="258"/>
            <ac:spMk id="136" creationId="{00000000-0000-0000-0000-000000000000}"/>
          </ac:spMkLst>
        </pc:spChg>
        <pc:spChg chg="mod">
          <ac:chgData name="Chris Droessler" userId="625c3661-9d64-47fa-b83c-4b49393bd161" providerId="ADAL" clId="{73B1CF47-3B47-FD45-8404-8C032EE7A4F1}" dt="2020-02-11T12:48:24.718" v="152" actId="20577"/>
          <ac:spMkLst>
            <pc:docMk/>
            <pc:sldMk cId="3019619489" sldId="258"/>
            <ac:spMk id="137" creationId="{00000000-0000-0000-0000-000000000000}"/>
          </ac:spMkLst>
        </pc:spChg>
        <pc:spChg chg="mod">
          <ac:chgData name="Chris Droessler" userId="625c3661-9d64-47fa-b83c-4b49393bd161" providerId="ADAL" clId="{73B1CF47-3B47-FD45-8404-8C032EE7A4F1}" dt="2020-02-11T13:04:35.958" v="297" actId="20577"/>
          <ac:spMkLst>
            <pc:docMk/>
            <pc:sldMk cId="3019619489" sldId="258"/>
            <ac:spMk id="138" creationId="{00000000-0000-0000-0000-000000000000}"/>
          </ac:spMkLst>
        </pc:spChg>
        <pc:spChg chg="mod">
          <ac:chgData name="Chris Droessler" userId="625c3661-9d64-47fa-b83c-4b49393bd161" providerId="ADAL" clId="{73B1CF47-3B47-FD45-8404-8C032EE7A4F1}" dt="2020-02-11T12:48:54.213" v="163" actId="120"/>
          <ac:spMkLst>
            <pc:docMk/>
            <pc:sldMk cId="3019619489" sldId="258"/>
            <ac:spMk id="144" creationId="{00000000-0000-0000-0000-000000000000}"/>
          </ac:spMkLst>
        </pc:spChg>
      </pc:sldChg>
      <pc:sldChg chg="modSp">
        <pc:chgData name="Chris Droessler" userId="625c3661-9d64-47fa-b83c-4b49393bd161" providerId="ADAL" clId="{73B1CF47-3B47-FD45-8404-8C032EE7A4F1}" dt="2020-02-11T12:49:11.638" v="164" actId="20577"/>
        <pc:sldMkLst>
          <pc:docMk/>
          <pc:sldMk cId="1206099407" sldId="259"/>
        </pc:sldMkLst>
        <pc:spChg chg="mod">
          <ac:chgData name="Chris Droessler" userId="625c3661-9d64-47fa-b83c-4b49393bd161" providerId="ADAL" clId="{73B1CF47-3B47-FD45-8404-8C032EE7A4F1}" dt="2020-02-11T12:49:11.638" v="164" actId="20577"/>
          <ac:spMkLst>
            <pc:docMk/>
            <pc:sldMk cId="1206099407" sldId="259"/>
            <ac:spMk id="153" creationId="{00000000-0000-0000-0000-000000000000}"/>
          </ac:spMkLst>
        </pc:spChg>
      </pc:sldChg>
      <pc:sldChg chg="modSp">
        <pc:chgData name="Chris Droessler" userId="625c3661-9d64-47fa-b83c-4b49393bd161" providerId="ADAL" clId="{73B1CF47-3B47-FD45-8404-8C032EE7A4F1}" dt="2020-02-11T13:14:50.496" v="337" actId="20577"/>
        <pc:sldMkLst>
          <pc:docMk/>
          <pc:sldMk cId="4278936860" sldId="260"/>
        </pc:sldMkLst>
        <pc:spChg chg="mod">
          <ac:chgData name="Chris Droessler" userId="625c3661-9d64-47fa-b83c-4b49393bd161" providerId="ADAL" clId="{73B1CF47-3B47-FD45-8404-8C032EE7A4F1}" dt="2020-02-11T13:14:50.496" v="337" actId="20577"/>
          <ac:spMkLst>
            <pc:docMk/>
            <pc:sldMk cId="4278936860" sldId="260"/>
            <ac:spMk id="3" creationId="{420FD414-E693-9242-9A7C-AEF4082D6A0C}"/>
          </ac:spMkLst>
        </pc:spChg>
      </pc:sldChg>
      <pc:sldChg chg="modSp">
        <pc:chgData name="Chris Droessler" userId="625c3661-9d64-47fa-b83c-4b49393bd161" providerId="ADAL" clId="{73B1CF47-3B47-FD45-8404-8C032EE7A4F1}" dt="2020-02-11T12:43:09.821" v="131" actId="20577"/>
        <pc:sldMkLst>
          <pc:docMk/>
          <pc:sldMk cId="3657694113" sldId="263"/>
        </pc:sldMkLst>
        <pc:spChg chg="mod">
          <ac:chgData name="Chris Droessler" userId="625c3661-9d64-47fa-b83c-4b49393bd161" providerId="ADAL" clId="{73B1CF47-3B47-FD45-8404-8C032EE7A4F1}" dt="2020-02-11T12:43:09.821" v="131" actId="20577"/>
          <ac:spMkLst>
            <pc:docMk/>
            <pc:sldMk cId="3657694113" sldId="263"/>
            <ac:spMk id="203" creationId="{00000000-0000-0000-0000-000000000000}"/>
          </ac:spMkLst>
        </pc:spChg>
      </pc:sldChg>
      <pc:sldChg chg="modSp">
        <pc:chgData name="Chris Droessler" userId="625c3661-9d64-47fa-b83c-4b49393bd161" providerId="ADAL" clId="{73B1CF47-3B47-FD45-8404-8C032EE7A4F1}" dt="2020-02-11T12:53:48.006" v="197" actId="20577"/>
        <pc:sldMkLst>
          <pc:docMk/>
          <pc:sldMk cId="580887468" sldId="265"/>
        </pc:sldMkLst>
        <pc:spChg chg="mod">
          <ac:chgData name="Chris Droessler" userId="625c3661-9d64-47fa-b83c-4b49393bd161" providerId="ADAL" clId="{73B1CF47-3B47-FD45-8404-8C032EE7A4F1}" dt="2020-02-11T12:53:48.006" v="197" actId="20577"/>
          <ac:spMkLst>
            <pc:docMk/>
            <pc:sldMk cId="580887468" sldId="265"/>
            <ac:spMk id="2" creationId="{500B0789-9283-3247-B948-3960E6D4900F}"/>
          </ac:spMkLst>
        </pc:spChg>
      </pc:sldChg>
      <pc:sldChg chg="modSp">
        <pc:chgData name="Chris Droessler" userId="625c3661-9d64-47fa-b83c-4b49393bd161" providerId="ADAL" clId="{73B1CF47-3B47-FD45-8404-8C032EE7A4F1}" dt="2020-02-11T12:54:35.558" v="213" actId="20577"/>
        <pc:sldMkLst>
          <pc:docMk/>
          <pc:sldMk cId="2759680245" sldId="266"/>
        </pc:sldMkLst>
        <pc:spChg chg="mod">
          <ac:chgData name="Chris Droessler" userId="625c3661-9d64-47fa-b83c-4b49393bd161" providerId="ADAL" clId="{73B1CF47-3B47-FD45-8404-8C032EE7A4F1}" dt="2020-02-11T12:54:35.558" v="213" actId="20577"/>
          <ac:spMkLst>
            <pc:docMk/>
            <pc:sldMk cId="2759680245" sldId="266"/>
            <ac:spMk id="2" creationId="{62F2F0A9-750E-4B4D-A2BA-865A5767027E}"/>
          </ac:spMkLst>
        </pc:spChg>
        <pc:spChg chg="mod">
          <ac:chgData name="Chris Droessler" userId="625c3661-9d64-47fa-b83c-4b49393bd161" providerId="ADAL" clId="{73B1CF47-3B47-FD45-8404-8C032EE7A4F1}" dt="2020-02-11T12:54:05.222" v="211" actId="404"/>
          <ac:spMkLst>
            <pc:docMk/>
            <pc:sldMk cId="2759680245" sldId="266"/>
            <ac:spMk id="230" creationId="{00000000-0000-0000-0000-000000000000}"/>
          </ac:spMkLst>
        </pc:spChg>
      </pc:sldChg>
      <pc:sldChg chg="modSp">
        <pc:chgData name="Chris Droessler" userId="625c3661-9d64-47fa-b83c-4b49393bd161" providerId="ADAL" clId="{73B1CF47-3B47-FD45-8404-8C032EE7A4F1}" dt="2020-02-11T12:36:56.206" v="93" actId="20577"/>
        <pc:sldMkLst>
          <pc:docMk/>
          <pc:sldMk cId="3966205427" sldId="267"/>
        </pc:sldMkLst>
        <pc:spChg chg="mod">
          <ac:chgData name="Chris Droessler" userId="625c3661-9d64-47fa-b83c-4b49393bd161" providerId="ADAL" clId="{73B1CF47-3B47-FD45-8404-8C032EE7A4F1}" dt="2020-02-11T12:36:56.206" v="93" actId="20577"/>
          <ac:spMkLst>
            <pc:docMk/>
            <pc:sldMk cId="3966205427" sldId="267"/>
            <ac:spMk id="4" creationId="{9E30DF0B-C1F5-104C-AC51-188D0DB54409}"/>
          </ac:spMkLst>
        </pc:spChg>
      </pc:sldChg>
      <pc:sldChg chg="addSp delSp modSp">
        <pc:chgData name="Chris Droessler" userId="625c3661-9d64-47fa-b83c-4b49393bd161" providerId="ADAL" clId="{73B1CF47-3B47-FD45-8404-8C032EE7A4F1}" dt="2020-02-11T13:03:20.436" v="282" actId="478"/>
        <pc:sldMkLst>
          <pc:docMk/>
          <pc:sldMk cId="7121754" sldId="268"/>
        </pc:sldMkLst>
        <pc:spChg chg="add del mod">
          <ac:chgData name="Chris Droessler" userId="625c3661-9d64-47fa-b83c-4b49393bd161" providerId="ADAL" clId="{73B1CF47-3B47-FD45-8404-8C032EE7A4F1}" dt="2020-02-11T13:03:20.436" v="282" actId="478"/>
          <ac:spMkLst>
            <pc:docMk/>
            <pc:sldMk cId="7121754" sldId="268"/>
            <ac:spMk id="2" creationId="{B9B5BCB0-5B25-0845-86B6-21EC80E42059}"/>
          </ac:spMkLst>
        </pc:spChg>
        <pc:spChg chg="mod">
          <ac:chgData name="Chris Droessler" userId="625c3661-9d64-47fa-b83c-4b49393bd161" providerId="ADAL" clId="{73B1CF47-3B47-FD45-8404-8C032EE7A4F1}" dt="2020-02-11T13:03:17.902" v="281" actId="20577"/>
          <ac:spMkLst>
            <pc:docMk/>
            <pc:sldMk cId="7121754" sldId="268"/>
            <ac:spMk id="6" creationId="{D5D026CE-AAAE-0946-AEEA-F5180C13848A}"/>
          </ac:spMkLst>
        </pc:spChg>
      </pc:sldChg>
      <pc:sldChg chg="modSp">
        <pc:chgData name="Chris Droessler" userId="625c3661-9d64-47fa-b83c-4b49393bd161" providerId="ADAL" clId="{73B1CF47-3B47-FD45-8404-8C032EE7A4F1}" dt="2020-02-11T12:55:21.757" v="215" actId="20577"/>
        <pc:sldMkLst>
          <pc:docMk/>
          <pc:sldMk cId="1313301655" sldId="269"/>
        </pc:sldMkLst>
        <pc:spChg chg="mod">
          <ac:chgData name="Chris Droessler" userId="625c3661-9d64-47fa-b83c-4b49393bd161" providerId="ADAL" clId="{73B1CF47-3B47-FD45-8404-8C032EE7A4F1}" dt="2020-02-11T12:55:21.757" v="215" actId="20577"/>
          <ac:spMkLst>
            <pc:docMk/>
            <pc:sldMk cId="1313301655" sldId="269"/>
            <ac:spMk id="4" creationId="{433ECD51-8493-E64E-ACC5-A80EE5E7DE59}"/>
          </ac:spMkLst>
        </pc:spChg>
      </pc:sldChg>
      <pc:sldChg chg="modSp">
        <pc:chgData name="Chris Droessler" userId="625c3661-9d64-47fa-b83c-4b49393bd161" providerId="ADAL" clId="{73B1CF47-3B47-FD45-8404-8C032EE7A4F1}" dt="2020-02-11T12:56:34.917" v="233" actId="20577"/>
        <pc:sldMkLst>
          <pc:docMk/>
          <pc:sldMk cId="3938407538" sldId="271"/>
        </pc:sldMkLst>
        <pc:spChg chg="mod">
          <ac:chgData name="Chris Droessler" userId="625c3661-9d64-47fa-b83c-4b49393bd161" providerId="ADAL" clId="{73B1CF47-3B47-FD45-8404-8C032EE7A4F1}" dt="2020-02-11T12:56:34.917" v="233" actId="20577"/>
          <ac:spMkLst>
            <pc:docMk/>
            <pc:sldMk cId="3938407538" sldId="271"/>
            <ac:spMk id="2" creationId="{8FD234EF-1902-354D-8E90-43BBCEF4749E}"/>
          </ac:spMkLst>
        </pc:spChg>
      </pc:sldChg>
      <pc:sldChg chg="modSp">
        <pc:chgData name="Chris Droessler" userId="625c3661-9d64-47fa-b83c-4b49393bd161" providerId="ADAL" clId="{73B1CF47-3B47-FD45-8404-8C032EE7A4F1}" dt="2020-02-11T12:57:13.759" v="237" actId="20577"/>
        <pc:sldMkLst>
          <pc:docMk/>
          <pc:sldMk cId="937673895" sldId="273"/>
        </pc:sldMkLst>
        <pc:spChg chg="mod">
          <ac:chgData name="Chris Droessler" userId="625c3661-9d64-47fa-b83c-4b49393bd161" providerId="ADAL" clId="{73B1CF47-3B47-FD45-8404-8C032EE7A4F1}" dt="2020-02-11T12:57:13.759" v="237" actId="20577"/>
          <ac:spMkLst>
            <pc:docMk/>
            <pc:sldMk cId="937673895" sldId="273"/>
            <ac:spMk id="4" creationId="{B2780C92-466D-8646-B31A-8079CBAECF2D}"/>
          </ac:spMkLst>
        </pc:spChg>
      </pc:sldChg>
      <pc:sldChg chg="modSp">
        <pc:chgData name="Chris Droessler" userId="625c3661-9d64-47fa-b83c-4b49393bd161" providerId="ADAL" clId="{73B1CF47-3B47-FD45-8404-8C032EE7A4F1}" dt="2020-02-11T12:57:54.759" v="240" actId="20577"/>
        <pc:sldMkLst>
          <pc:docMk/>
          <pc:sldMk cId="333955365" sldId="274"/>
        </pc:sldMkLst>
        <pc:spChg chg="mod">
          <ac:chgData name="Chris Droessler" userId="625c3661-9d64-47fa-b83c-4b49393bd161" providerId="ADAL" clId="{73B1CF47-3B47-FD45-8404-8C032EE7A4F1}" dt="2020-02-11T12:57:54.759" v="240" actId="20577"/>
          <ac:spMkLst>
            <pc:docMk/>
            <pc:sldMk cId="333955365" sldId="274"/>
            <ac:spMk id="4" creationId="{3E3D6225-F023-9949-ADE3-F0F10F131530}"/>
          </ac:spMkLst>
        </pc:spChg>
      </pc:sldChg>
      <pc:sldChg chg="modSp">
        <pc:chgData name="Chris Droessler" userId="625c3661-9d64-47fa-b83c-4b49393bd161" providerId="ADAL" clId="{73B1CF47-3B47-FD45-8404-8C032EE7A4F1}" dt="2020-02-11T12:58:08.022" v="241" actId="20577"/>
        <pc:sldMkLst>
          <pc:docMk/>
          <pc:sldMk cId="1092735141" sldId="275"/>
        </pc:sldMkLst>
        <pc:spChg chg="mod">
          <ac:chgData name="Chris Droessler" userId="625c3661-9d64-47fa-b83c-4b49393bd161" providerId="ADAL" clId="{73B1CF47-3B47-FD45-8404-8C032EE7A4F1}" dt="2020-02-11T12:58:08.022" v="241" actId="20577"/>
          <ac:spMkLst>
            <pc:docMk/>
            <pc:sldMk cId="1092735141" sldId="275"/>
            <ac:spMk id="6" creationId="{2D192F57-4EF0-1149-8FB3-017ADD089669}"/>
          </ac:spMkLst>
        </pc:spChg>
      </pc:sldChg>
      <pc:sldChg chg="modSp">
        <pc:chgData name="Chris Droessler" userId="625c3661-9d64-47fa-b83c-4b49393bd161" providerId="ADAL" clId="{73B1CF47-3B47-FD45-8404-8C032EE7A4F1}" dt="2020-02-11T12:58:46.959" v="242" actId="948"/>
        <pc:sldMkLst>
          <pc:docMk/>
          <pc:sldMk cId="4258502297" sldId="277"/>
        </pc:sldMkLst>
        <pc:spChg chg="mod">
          <ac:chgData name="Chris Droessler" userId="625c3661-9d64-47fa-b83c-4b49393bd161" providerId="ADAL" clId="{73B1CF47-3B47-FD45-8404-8C032EE7A4F1}" dt="2020-02-11T12:58:46.959" v="242" actId="948"/>
          <ac:spMkLst>
            <pc:docMk/>
            <pc:sldMk cId="4258502297" sldId="277"/>
            <ac:spMk id="277" creationId="{00000000-0000-0000-0000-000000000000}"/>
          </ac:spMkLst>
        </pc:spChg>
      </pc:sldChg>
      <pc:sldChg chg="modSp">
        <pc:chgData name="Chris Droessler" userId="625c3661-9d64-47fa-b83c-4b49393bd161" providerId="ADAL" clId="{73B1CF47-3B47-FD45-8404-8C032EE7A4F1}" dt="2020-02-11T13:04:05.329" v="292" actId="20577"/>
        <pc:sldMkLst>
          <pc:docMk/>
          <pc:sldMk cId="409224612" sldId="278"/>
        </pc:sldMkLst>
        <pc:spChg chg="mod">
          <ac:chgData name="Chris Droessler" userId="625c3661-9d64-47fa-b83c-4b49393bd161" providerId="ADAL" clId="{73B1CF47-3B47-FD45-8404-8C032EE7A4F1}" dt="2020-02-11T13:04:05.329" v="292" actId="20577"/>
          <ac:spMkLst>
            <pc:docMk/>
            <pc:sldMk cId="409224612" sldId="278"/>
            <ac:spMk id="280" creationId="{00000000-0000-0000-0000-000000000000}"/>
          </ac:spMkLst>
        </pc:spChg>
      </pc:sldChg>
      <pc:sldChg chg="modSp">
        <pc:chgData name="Chris Droessler" userId="625c3661-9d64-47fa-b83c-4b49393bd161" providerId="ADAL" clId="{73B1CF47-3B47-FD45-8404-8C032EE7A4F1}" dt="2020-02-11T12:46:25.150" v="134" actId="20577"/>
        <pc:sldMkLst>
          <pc:docMk/>
          <pc:sldMk cId="2418671024" sldId="561"/>
        </pc:sldMkLst>
        <pc:spChg chg="mod">
          <ac:chgData name="Chris Droessler" userId="625c3661-9d64-47fa-b83c-4b49393bd161" providerId="ADAL" clId="{73B1CF47-3B47-FD45-8404-8C032EE7A4F1}" dt="2020-02-11T12:46:25.150" v="134" actId="20577"/>
          <ac:spMkLst>
            <pc:docMk/>
            <pc:sldMk cId="2418671024" sldId="561"/>
            <ac:spMk id="2" creationId="{E9498E27-4A46-4D9F-B919-4A6091A07762}"/>
          </ac:spMkLst>
        </pc:spChg>
      </pc:sldChg>
      <pc:sldChg chg="modSp ord">
        <pc:chgData name="Chris Droessler" userId="625c3661-9d64-47fa-b83c-4b49393bd161" providerId="ADAL" clId="{73B1CF47-3B47-FD45-8404-8C032EE7A4F1}" dt="2020-02-11T12:39:41.861" v="120" actId="20577"/>
        <pc:sldMkLst>
          <pc:docMk/>
          <pc:sldMk cId="372870561" sldId="706"/>
        </pc:sldMkLst>
        <pc:spChg chg="mod">
          <ac:chgData name="Chris Droessler" userId="625c3661-9d64-47fa-b83c-4b49393bd161" providerId="ADAL" clId="{73B1CF47-3B47-FD45-8404-8C032EE7A4F1}" dt="2020-02-11T12:39:41.861" v="120" actId="20577"/>
          <ac:spMkLst>
            <pc:docMk/>
            <pc:sldMk cId="372870561" sldId="706"/>
            <ac:spMk id="3" creationId="{420FD414-E693-9242-9A7C-AEF4082D6A0C}"/>
          </ac:spMkLst>
        </pc:spChg>
      </pc:sldChg>
      <pc:sldChg chg="modSp">
        <pc:chgData name="Chris Droessler" userId="625c3661-9d64-47fa-b83c-4b49393bd161" providerId="ADAL" clId="{73B1CF47-3B47-FD45-8404-8C032EE7A4F1}" dt="2020-02-11T12:47:25.182" v="136" actId="20577"/>
        <pc:sldMkLst>
          <pc:docMk/>
          <pc:sldMk cId="1907012793" sldId="712"/>
        </pc:sldMkLst>
        <pc:spChg chg="mod">
          <ac:chgData name="Chris Droessler" userId="625c3661-9d64-47fa-b83c-4b49393bd161" providerId="ADAL" clId="{73B1CF47-3B47-FD45-8404-8C032EE7A4F1}" dt="2020-02-11T12:47:25.182" v="136" actId="20577"/>
          <ac:spMkLst>
            <pc:docMk/>
            <pc:sldMk cId="1907012793" sldId="712"/>
            <ac:spMk id="132" creationId="{00000000-0000-0000-0000-000000000000}"/>
          </ac:spMkLst>
        </pc:spChg>
      </pc:sldChg>
      <pc:sldChg chg="modSp">
        <pc:chgData name="Chris Droessler" userId="625c3661-9d64-47fa-b83c-4b49393bd161" providerId="ADAL" clId="{73B1CF47-3B47-FD45-8404-8C032EE7A4F1}" dt="2020-02-11T12:50:19.125" v="168" actId="20577"/>
        <pc:sldMkLst>
          <pc:docMk/>
          <pc:sldMk cId="720703606" sldId="714"/>
        </pc:sldMkLst>
        <pc:spChg chg="mod">
          <ac:chgData name="Chris Droessler" userId="625c3661-9d64-47fa-b83c-4b49393bd161" providerId="ADAL" clId="{73B1CF47-3B47-FD45-8404-8C032EE7A4F1}" dt="2020-02-11T12:50:11.702" v="165" actId="20577"/>
          <ac:spMkLst>
            <pc:docMk/>
            <pc:sldMk cId="720703606" sldId="714"/>
            <ac:spMk id="4" creationId="{3B51A202-2700-5D44-990F-272642A3399B}"/>
          </ac:spMkLst>
        </pc:spChg>
        <pc:spChg chg="mod">
          <ac:chgData name="Chris Droessler" userId="625c3661-9d64-47fa-b83c-4b49393bd161" providerId="ADAL" clId="{73B1CF47-3B47-FD45-8404-8C032EE7A4F1}" dt="2020-02-11T12:50:19.125" v="168" actId="20577"/>
          <ac:spMkLst>
            <pc:docMk/>
            <pc:sldMk cId="720703606" sldId="714"/>
            <ac:spMk id="5" creationId="{FA482C58-1263-854B-AFCB-74CEC3786BBC}"/>
          </ac:spMkLst>
        </pc:spChg>
      </pc:sldChg>
      <pc:sldChg chg="modSp">
        <pc:chgData name="Chris Droessler" userId="625c3661-9d64-47fa-b83c-4b49393bd161" providerId="ADAL" clId="{73B1CF47-3B47-FD45-8404-8C032EE7A4F1}" dt="2020-02-11T12:51:02.518" v="172" actId="20577"/>
        <pc:sldMkLst>
          <pc:docMk/>
          <pc:sldMk cId="3664086728" sldId="715"/>
        </pc:sldMkLst>
        <pc:spChg chg="mod">
          <ac:chgData name="Chris Droessler" userId="625c3661-9d64-47fa-b83c-4b49393bd161" providerId="ADAL" clId="{73B1CF47-3B47-FD45-8404-8C032EE7A4F1}" dt="2020-02-11T12:50:54.421" v="171" actId="20577"/>
          <ac:spMkLst>
            <pc:docMk/>
            <pc:sldMk cId="3664086728" sldId="715"/>
            <ac:spMk id="151" creationId="{00000000-0000-0000-0000-000000000000}"/>
          </ac:spMkLst>
        </pc:spChg>
        <pc:spChg chg="mod">
          <ac:chgData name="Chris Droessler" userId="625c3661-9d64-47fa-b83c-4b49393bd161" providerId="ADAL" clId="{73B1CF47-3B47-FD45-8404-8C032EE7A4F1}" dt="2020-02-11T12:51:02.518" v="172" actId="20577"/>
          <ac:spMkLst>
            <pc:docMk/>
            <pc:sldMk cId="3664086728" sldId="715"/>
            <ac:spMk id="154" creationId="{00000000-0000-0000-0000-000000000000}"/>
          </ac:spMkLst>
        </pc:spChg>
        <pc:spChg chg="mod">
          <ac:chgData name="Chris Droessler" userId="625c3661-9d64-47fa-b83c-4b49393bd161" providerId="ADAL" clId="{73B1CF47-3B47-FD45-8404-8C032EE7A4F1}" dt="2020-02-11T12:42:53.302" v="130" actId="20577"/>
          <ac:spMkLst>
            <pc:docMk/>
            <pc:sldMk cId="3664086728" sldId="715"/>
            <ac:spMk id="155" creationId="{00000000-0000-0000-0000-000000000000}"/>
          </ac:spMkLst>
        </pc:spChg>
      </pc:sldChg>
      <pc:sldChg chg="modSp">
        <pc:chgData name="Chris Droessler" userId="625c3661-9d64-47fa-b83c-4b49393bd161" providerId="ADAL" clId="{73B1CF47-3B47-FD45-8404-8C032EE7A4F1}" dt="2020-02-11T12:52:08.309" v="178" actId="20577"/>
        <pc:sldMkLst>
          <pc:docMk/>
          <pc:sldMk cId="2781844091" sldId="716"/>
        </pc:sldMkLst>
        <pc:spChg chg="mod">
          <ac:chgData name="Chris Droessler" userId="625c3661-9d64-47fa-b83c-4b49393bd161" providerId="ADAL" clId="{73B1CF47-3B47-FD45-8404-8C032EE7A4F1}" dt="2020-02-11T12:51:37.214" v="174" actId="179"/>
          <ac:spMkLst>
            <pc:docMk/>
            <pc:sldMk cId="2781844091" sldId="716"/>
            <ac:spMk id="12" creationId="{59B10949-6EE5-CB49-AD35-1E599C2984B2}"/>
          </ac:spMkLst>
        </pc:spChg>
        <pc:spChg chg="mod">
          <ac:chgData name="Chris Droessler" userId="625c3661-9d64-47fa-b83c-4b49393bd161" providerId="ADAL" clId="{73B1CF47-3B47-FD45-8404-8C032EE7A4F1}" dt="2020-02-11T12:51:41.621" v="175" actId="179"/>
          <ac:spMkLst>
            <pc:docMk/>
            <pc:sldMk cId="2781844091" sldId="716"/>
            <ac:spMk id="13" creationId="{F5597D9B-D098-314F-9F03-537C79AE9DA2}"/>
          </ac:spMkLst>
        </pc:spChg>
        <pc:spChg chg="mod">
          <ac:chgData name="Chris Droessler" userId="625c3661-9d64-47fa-b83c-4b49393bd161" providerId="ADAL" clId="{73B1CF47-3B47-FD45-8404-8C032EE7A4F1}" dt="2020-02-11T12:52:08.309" v="178" actId="20577"/>
          <ac:spMkLst>
            <pc:docMk/>
            <pc:sldMk cId="2781844091" sldId="716"/>
            <ac:spMk id="14" creationId="{9FF7D8C8-E937-F84F-8020-3785A964F785}"/>
          </ac:spMkLst>
        </pc:spChg>
      </pc:sldChg>
      <pc:sldChg chg="modSp">
        <pc:chgData name="Chris Droessler" userId="625c3661-9d64-47fa-b83c-4b49393bd161" providerId="ADAL" clId="{73B1CF47-3B47-FD45-8404-8C032EE7A4F1}" dt="2020-02-11T13:04:42.941" v="302" actId="20577"/>
        <pc:sldMkLst>
          <pc:docMk/>
          <pc:sldMk cId="3659011642" sldId="717"/>
        </pc:sldMkLst>
        <pc:spChg chg="mod">
          <ac:chgData name="Chris Droessler" userId="625c3661-9d64-47fa-b83c-4b49393bd161" providerId="ADAL" clId="{73B1CF47-3B47-FD45-8404-8C032EE7A4F1}" dt="2020-02-11T12:52:36.511" v="180" actId="20577"/>
          <ac:spMkLst>
            <pc:docMk/>
            <pc:sldMk cId="3659011642" sldId="717"/>
            <ac:spMk id="136" creationId="{00000000-0000-0000-0000-000000000000}"/>
          </ac:spMkLst>
        </pc:spChg>
        <pc:spChg chg="mod">
          <ac:chgData name="Chris Droessler" userId="625c3661-9d64-47fa-b83c-4b49393bd161" providerId="ADAL" clId="{73B1CF47-3B47-FD45-8404-8C032EE7A4F1}" dt="2020-02-11T12:52:57.558" v="194" actId="20577"/>
          <ac:spMkLst>
            <pc:docMk/>
            <pc:sldMk cId="3659011642" sldId="717"/>
            <ac:spMk id="137" creationId="{00000000-0000-0000-0000-000000000000}"/>
          </ac:spMkLst>
        </pc:spChg>
        <pc:spChg chg="mod">
          <ac:chgData name="Chris Droessler" userId="625c3661-9d64-47fa-b83c-4b49393bd161" providerId="ADAL" clId="{73B1CF47-3B47-FD45-8404-8C032EE7A4F1}" dt="2020-02-11T13:04:42.941" v="302" actId="20577"/>
          <ac:spMkLst>
            <pc:docMk/>
            <pc:sldMk cId="3659011642" sldId="717"/>
            <ac:spMk id="138" creationId="{00000000-0000-0000-0000-000000000000}"/>
          </ac:spMkLst>
        </pc:spChg>
      </pc:sldChg>
    </pc:docChg>
  </pc:docChgLst>
  <pc:docChgLst>
    <pc:chgData name="Chris Droessler" userId="625c3661-9d64-47fa-b83c-4b49393bd161" providerId="ADAL" clId="{9F66A07C-42E3-D34A-AA86-CDC0EF5582F9}"/>
    <pc:docChg chg="undo custSel addSld delSld modSld sldOrd modMainMaster">
      <pc:chgData name="Chris Droessler" userId="625c3661-9d64-47fa-b83c-4b49393bd161" providerId="ADAL" clId="{9F66A07C-42E3-D34A-AA86-CDC0EF5582F9}" dt="2020-01-13T17:14:15.489" v="1169" actId="20577"/>
      <pc:docMkLst>
        <pc:docMk/>
      </pc:docMkLst>
      <pc:sldChg chg="modSp del">
        <pc:chgData name="Chris Droessler" userId="625c3661-9d64-47fa-b83c-4b49393bd161" providerId="ADAL" clId="{9F66A07C-42E3-D34A-AA86-CDC0EF5582F9}" dt="2020-01-09T17:06:18.179" v="413" actId="2696"/>
        <pc:sldMkLst>
          <pc:docMk/>
          <pc:sldMk cId="2378976308" sldId="256"/>
        </pc:sldMkLst>
        <pc:spChg chg="mod">
          <ac:chgData name="Chris Droessler" userId="625c3661-9d64-47fa-b83c-4b49393bd161" providerId="ADAL" clId="{9F66A07C-42E3-D34A-AA86-CDC0EF5582F9}" dt="2020-01-09T16:33:41.265" v="0"/>
          <ac:spMkLst>
            <pc:docMk/>
            <pc:sldMk cId="2378976308" sldId="256"/>
            <ac:spMk id="129" creationId="{00000000-0000-0000-0000-000000000000}"/>
          </ac:spMkLst>
        </pc:spChg>
      </pc:sldChg>
      <pc:sldChg chg="modSp">
        <pc:chgData name="Chris Droessler" userId="625c3661-9d64-47fa-b83c-4b49393bd161" providerId="ADAL" clId="{9F66A07C-42E3-D34A-AA86-CDC0EF5582F9}" dt="2020-01-09T16:52:28.162" v="161" actId="403"/>
        <pc:sldMkLst>
          <pc:docMk/>
          <pc:sldMk cId="4118415113" sldId="257"/>
        </pc:sldMkLst>
        <pc:spChg chg="mod">
          <ac:chgData name="Chris Droessler" userId="625c3661-9d64-47fa-b83c-4b49393bd161" providerId="ADAL" clId="{9F66A07C-42E3-D34A-AA86-CDC0EF5582F9}" dt="2020-01-09T16:52:28.162" v="161" actId="403"/>
          <ac:spMkLst>
            <pc:docMk/>
            <pc:sldMk cId="4118415113" sldId="257"/>
            <ac:spMk id="123" creationId="{00000000-0000-0000-0000-000000000000}"/>
          </ac:spMkLst>
        </pc:spChg>
      </pc:sldChg>
      <pc:sldChg chg="addSp delSp modSp add modTransition modNotesTx">
        <pc:chgData name="Chris Droessler" userId="625c3661-9d64-47fa-b83c-4b49393bd161" providerId="ADAL" clId="{9F66A07C-42E3-D34A-AA86-CDC0EF5582F9}" dt="2020-01-13T16:42:59.602" v="910" actId="20577"/>
        <pc:sldMkLst>
          <pc:docMk/>
          <pc:sldMk cId="467587892" sldId="259"/>
        </pc:sldMkLst>
        <pc:spChg chg="add del mod">
          <ac:chgData name="Chris Droessler" userId="625c3661-9d64-47fa-b83c-4b49393bd161" providerId="ADAL" clId="{9F66A07C-42E3-D34A-AA86-CDC0EF5582F9}" dt="2020-01-09T16:52:36.497" v="162"/>
          <ac:spMkLst>
            <pc:docMk/>
            <pc:sldMk cId="467587892" sldId="259"/>
            <ac:spMk id="2" creationId="{B0FF81A9-F0E8-B142-AA66-29118743AA49}"/>
          </ac:spMkLst>
        </pc:spChg>
        <pc:spChg chg="add del mod">
          <ac:chgData name="Chris Droessler" userId="625c3661-9d64-47fa-b83c-4b49393bd161" providerId="ADAL" clId="{9F66A07C-42E3-D34A-AA86-CDC0EF5582F9}" dt="2020-01-09T16:52:36.497" v="162"/>
          <ac:spMkLst>
            <pc:docMk/>
            <pc:sldMk cId="467587892" sldId="259"/>
            <ac:spMk id="3" creationId="{0BC2131F-1C4D-C24F-BA73-F3D683D25C74}"/>
          </ac:spMkLst>
        </pc:spChg>
        <pc:spChg chg="add del mod">
          <ac:chgData name="Chris Droessler" userId="625c3661-9d64-47fa-b83c-4b49393bd161" providerId="ADAL" clId="{9F66A07C-42E3-D34A-AA86-CDC0EF5582F9}" dt="2020-01-09T16:52:37.265" v="163"/>
          <ac:spMkLst>
            <pc:docMk/>
            <pc:sldMk cId="467587892" sldId="259"/>
            <ac:spMk id="4" creationId="{3E809044-84B1-6746-AB4E-44F5482FB260}"/>
          </ac:spMkLst>
        </pc:spChg>
        <pc:spChg chg="add del mod">
          <ac:chgData name="Chris Droessler" userId="625c3661-9d64-47fa-b83c-4b49393bd161" providerId="ADAL" clId="{9F66A07C-42E3-D34A-AA86-CDC0EF5582F9}" dt="2020-01-09T16:52:37.265" v="163"/>
          <ac:spMkLst>
            <pc:docMk/>
            <pc:sldMk cId="467587892" sldId="259"/>
            <ac:spMk id="5" creationId="{3333DAE6-4475-F344-8542-88043C433AD0}"/>
          </ac:spMkLst>
        </pc:spChg>
        <pc:spChg chg="add del mod">
          <ac:chgData name="Chris Droessler" userId="625c3661-9d64-47fa-b83c-4b49393bd161" providerId="ADAL" clId="{9F66A07C-42E3-D34A-AA86-CDC0EF5582F9}" dt="2020-01-09T16:52:37.489" v="164"/>
          <ac:spMkLst>
            <pc:docMk/>
            <pc:sldMk cId="467587892" sldId="259"/>
            <ac:spMk id="6" creationId="{8EA25AF4-C7CD-6B40-A7A3-1DCFBE45E0FB}"/>
          </ac:spMkLst>
        </pc:spChg>
        <pc:spChg chg="add del mod">
          <ac:chgData name="Chris Droessler" userId="625c3661-9d64-47fa-b83c-4b49393bd161" providerId="ADAL" clId="{9F66A07C-42E3-D34A-AA86-CDC0EF5582F9}" dt="2020-01-09T16:52:37.489" v="164"/>
          <ac:spMkLst>
            <pc:docMk/>
            <pc:sldMk cId="467587892" sldId="259"/>
            <ac:spMk id="7" creationId="{A97877CA-AEE8-1C47-8861-6F36C55D28E3}"/>
          </ac:spMkLst>
        </pc:spChg>
        <pc:spChg chg="mod">
          <ac:chgData name="Chris Droessler" userId="625c3661-9d64-47fa-b83c-4b49393bd161" providerId="ADAL" clId="{9F66A07C-42E3-D34A-AA86-CDC0EF5582F9}" dt="2020-01-13T16:42:59.602" v="910" actId="20577"/>
          <ac:spMkLst>
            <pc:docMk/>
            <pc:sldMk cId="467587892" sldId="259"/>
            <ac:spMk id="158" creationId="{00000000-0000-0000-0000-000000000000}"/>
          </ac:spMkLst>
        </pc:spChg>
        <pc:spChg chg="mod">
          <ac:chgData name="Chris Droessler" userId="625c3661-9d64-47fa-b83c-4b49393bd161" providerId="ADAL" clId="{9F66A07C-42E3-D34A-AA86-CDC0EF5582F9}" dt="2020-01-09T16:37:31.783" v="28"/>
          <ac:spMkLst>
            <pc:docMk/>
            <pc:sldMk cId="467587892" sldId="259"/>
            <ac:spMk id="159" creationId="{00000000-0000-0000-0000-000000000000}"/>
          </ac:spMkLst>
        </pc:spChg>
      </pc:sldChg>
      <pc:sldChg chg="addSp delSp modSp add modTransition">
        <pc:chgData name="Chris Droessler" userId="625c3661-9d64-47fa-b83c-4b49393bd161" providerId="ADAL" clId="{9F66A07C-42E3-D34A-AA86-CDC0EF5582F9}" dt="2020-01-10T14:14:15.533" v="659" actId="20577"/>
        <pc:sldMkLst>
          <pc:docMk/>
          <pc:sldMk cId="4278936860" sldId="260"/>
        </pc:sldMkLst>
        <pc:spChg chg="mod">
          <ac:chgData name="Chris Droessler" userId="625c3661-9d64-47fa-b83c-4b49393bd161" providerId="ADAL" clId="{9F66A07C-42E3-D34A-AA86-CDC0EF5582F9}" dt="2020-01-09T17:08:27.973" v="434" actId="20577"/>
          <ac:spMkLst>
            <pc:docMk/>
            <pc:sldMk cId="4278936860" sldId="260"/>
            <ac:spMk id="2" creationId="{4790E6F2-0BAF-6A44-87D4-23A2382430C0}"/>
          </ac:spMkLst>
        </pc:spChg>
        <pc:spChg chg="mod">
          <ac:chgData name="Chris Droessler" userId="625c3661-9d64-47fa-b83c-4b49393bd161" providerId="ADAL" clId="{9F66A07C-42E3-D34A-AA86-CDC0EF5582F9}" dt="2020-01-10T14:14:15.533" v="659" actId="20577"/>
          <ac:spMkLst>
            <pc:docMk/>
            <pc:sldMk cId="4278936860" sldId="260"/>
            <ac:spMk id="3" creationId="{420FD414-E693-9242-9A7C-AEF4082D6A0C}"/>
          </ac:spMkLst>
        </pc:spChg>
        <pc:spChg chg="add del mod">
          <ac:chgData name="Chris Droessler" userId="625c3661-9d64-47fa-b83c-4b49393bd161" providerId="ADAL" clId="{9F66A07C-42E3-D34A-AA86-CDC0EF5582F9}" dt="2020-01-09T17:03:41.853" v="393"/>
          <ac:spMkLst>
            <pc:docMk/>
            <pc:sldMk cId="4278936860" sldId="260"/>
            <ac:spMk id="4" creationId="{3BB87DB2-07C7-2249-94E0-A2A27A7E0D1A}"/>
          </ac:spMkLst>
        </pc:spChg>
        <pc:spChg chg="add del mod">
          <ac:chgData name="Chris Droessler" userId="625c3661-9d64-47fa-b83c-4b49393bd161" providerId="ADAL" clId="{9F66A07C-42E3-D34A-AA86-CDC0EF5582F9}" dt="2020-01-09T17:03:41.853" v="393"/>
          <ac:spMkLst>
            <pc:docMk/>
            <pc:sldMk cId="4278936860" sldId="260"/>
            <ac:spMk id="5" creationId="{B46E0130-F5B3-804A-91A9-9F7B5DF46F53}"/>
          </ac:spMkLst>
        </pc:spChg>
      </pc:sldChg>
      <pc:sldChg chg="modSp del">
        <pc:chgData name="Chris Droessler" userId="625c3661-9d64-47fa-b83c-4b49393bd161" providerId="ADAL" clId="{9F66A07C-42E3-D34A-AA86-CDC0EF5582F9}" dt="2020-01-09T17:06:18.199" v="418" actId="2696"/>
        <pc:sldMkLst>
          <pc:docMk/>
          <pc:sldMk cId="1133732581" sldId="261"/>
        </pc:sldMkLst>
        <pc:spChg chg="mod">
          <ac:chgData name="Chris Droessler" userId="625c3661-9d64-47fa-b83c-4b49393bd161" providerId="ADAL" clId="{9F66A07C-42E3-D34A-AA86-CDC0EF5582F9}" dt="2020-01-09T16:33:41.265" v="0"/>
          <ac:spMkLst>
            <pc:docMk/>
            <pc:sldMk cId="1133732581" sldId="261"/>
            <ac:spMk id="197" creationId="{00000000-0000-0000-0000-000000000000}"/>
          </ac:spMkLst>
        </pc:spChg>
      </pc:sldChg>
      <pc:sldChg chg="del">
        <pc:chgData name="Chris Droessler" userId="625c3661-9d64-47fa-b83c-4b49393bd161" providerId="ADAL" clId="{9F66A07C-42E3-D34A-AA86-CDC0EF5582F9}" dt="2020-01-09T17:06:18.201" v="419" actId="2696"/>
        <pc:sldMkLst>
          <pc:docMk/>
          <pc:sldMk cId="3776938010" sldId="262"/>
        </pc:sldMkLst>
      </pc:sldChg>
      <pc:sldChg chg="modSp del">
        <pc:chgData name="Chris Droessler" userId="625c3661-9d64-47fa-b83c-4b49393bd161" providerId="ADAL" clId="{9F66A07C-42E3-D34A-AA86-CDC0EF5582F9}" dt="2020-01-09T17:06:18.188" v="415" actId="2696"/>
        <pc:sldMkLst>
          <pc:docMk/>
          <pc:sldMk cId="1272993466" sldId="263"/>
        </pc:sldMkLst>
        <pc:spChg chg="mod">
          <ac:chgData name="Chris Droessler" userId="625c3661-9d64-47fa-b83c-4b49393bd161" providerId="ADAL" clId="{9F66A07C-42E3-D34A-AA86-CDC0EF5582F9}" dt="2020-01-09T16:33:41.265" v="0"/>
          <ac:spMkLst>
            <pc:docMk/>
            <pc:sldMk cId="1272993466" sldId="263"/>
            <ac:spMk id="2" creationId="{625B219F-749E-2341-8B5D-AF6CFC478B36}"/>
          </ac:spMkLst>
        </pc:spChg>
        <pc:spChg chg="mod">
          <ac:chgData name="Chris Droessler" userId="625c3661-9d64-47fa-b83c-4b49393bd161" providerId="ADAL" clId="{9F66A07C-42E3-D34A-AA86-CDC0EF5582F9}" dt="2020-01-09T16:33:41.265" v="0"/>
          <ac:spMkLst>
            <pc:docMk/>
            <pc:sldMk cId="1272993466" sldId="263"/>
            <ac:spMk id="153"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4"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5"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6"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7"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8"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9"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0"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1"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2" creationId="{00000000-0000-0000-0000-000000000000}"/>
          </ac:spMkLst>
        </pc:spChg>
      </pc:sldChg>
      <pc:sldChg chg="del">
        <pc:chgData name="Chris Droessler" userId="625c3661-9d64-47fa-b83c-4b49393bd161" providerId="ADAL" clId="{9F66A07C-42E3-D34A-AA86-CDC0EF5582F9}" dt="2020-01-09T17:06:18.206" v="421" actId="2696"/>
        <pc:sldMkLst>
          <pc:docMk/>
          <pc:sldMk cId="3092514365" sldId="264"/>
        </pc:sldMkLst>
      </pc:sldChg>
      <pc:sldChg chg="modSp del">
        <pc:chgData name="Chris Droessler" userId="625c3661-9d64-47fa-b83c-4b49393bd161" providerId="ADAL" clId="{9F66A07C-42E3-D34A-AA86-CDC0EF5582F9}" dt="2020-01-09T17:06:18.208" v="422" actId="2696"/>
        <pc:sldMkLst>
          <pc:docMk/>
          <pc:sldMk cId="3228340405" sldId="265"/>
        </pc:sldMkLst>
        <pc:spChg chg="mod">
          <ac:chgData name="Chris Droessler" userId="625c3661-9d64-47fa-b83c-4b49393bd161" providerId="ADAL" clId="{9F66A07C-42E3-D34A-AA86-CDC0EF5582F9}" dt="2020-01-09T16:33:41.265" v="0"/>
          <ac:spMkLst>
            <pc:docMk/>
            <pc:sldMk cId="3228340405" sldId="265"/>
            <ac:spMk id="240" creationId="{00000000-0000-0000-0000-000000000000}"/>
          </ac:spMkLst>
        </pc:spChg>
      </pc:sldChg>
      <pc:sldChg chg="modSp del">
        <pc:chgData name="Chris Droessler" userId="625c3661-9d64-47fa-b83c-4b49393bd161" providerId="ADAL" clId="{9F66A07C-42E3-D34A-AA86-CDC0EF5582F9}" dt="2020-01-09T17:06:18.210" v="423" actId="2696"/>
        <pc:sldMkLst>
          <pc:docMk/>
          <pc:sldMk cId="2800900242" sldId="266"/>
        </pc:sldMkLst>
        <pc:spChg chg="mod">
          <ac:chgData name="Chris Droessler" userId="625c3661-9d64-47fa-b83c-4b49393bd161" providerId="ADAL" clId="{9F66A07C-42E3-D34A-AA86-CDC0EF5582F9}" dt="2020-01-09T16:33:41.265" v="0"/>
          <ac:spMkLst>
            <pc:docMk/>
            <pc:sldMk cId="2800900242" sldId="266"/>
            <ac:spMk id="250" creationId="{00000000-0000-0000-0000-000000000000}"/>
          </ac:spMkLst>
        </pc:spChg>
      </pc:sldChg>
      <pc:sldChg chg="addSp delSp modSp add modTransition">
        <pc:chgData name="Chris Droessler" userId="625c3661-9d64-47fa-b83c-4b49393bd161" providerId="ADAL" clId="{9F66A07C-42E3-D34A-AA86-CDC0EF5582F9}" dt="2020-01-10T14:15:03.335" v="669" actId="20577"/>
        <pc:sldMkLst>
          <pc:docMk/>
          <pc:sldMk cId="2258648291" sldId="267"/>
        </pc:sldMkLst>
        <pc:spChg chg="mod">
          <ac:chgData name="Chris Droessler" userId="625c3661-9d64-47fa-b83c-4b49393bd161" providerId="ADAL" clId="{9F66A07C-42E3-D34A-AA86-CDC0EF5582F9}" dt="2020-01-10T14:15:03.335" v="669" actId="20577"/>
          <ac:spMkLst>
            <pc:docMk/>
            <pc:sldMk cId="2258648291" sldId="267"/>
            <ac:spMk id="3" creationId="{420FD414-E693-9242-9A7C-AEF4082D6A0C}"/>
          </ac:spMkLst>
        </pc:spChg>
        <pc:spChg chg="add del mod">
          <ac:chgData name="Chris Droessler" userId="625c3661-9d64-47fa-b83c-4b49393bd161" providerId="ADAL" clId="{9F66A07C-42E3-D34A-AA86-CDC0EF5582F9}" dt="2020-01-09T17:03:45.661" v="394"/>
          <ac:spMkLst>
            <pc:docMk/>
            <pc:sldMk cId="2258648291" sldId="267"/>
            <ac:spMk id="4" creationId="{6DFB865A-34BA-5E4D-846B-1752E03988CA}"/>
          </ac:spMkLst>
        </pc:spChg>
        <pc:spChg chg="add del mod">
          <ac:chgData name="Chris Droessler" userId="625c3661-9d64-47fa-b83c-4b49393bd161" providerId="ADAL" clId="{9F66A07C-42E3-D34A-AA86-CDC0EF5582F9}" dt="2020-01-09T17:03:45.661" v="394"/>
          <ac:spMkLst>
            <pc:docMk/>
            <pc:sldMk cId="2258648291" sldId="267"/>
            <ac:spMk id="5" creationId="{8987E777-20A2-BB49-9D2F-056F7DA07C71}"/>
          </ac:spMkLst>
        </pc:spChg>
      </pc:sldChg>
      <pc:sldChg chg="modSp del">
        <pc:chgData name="Chris Droessler" userId="625c3661-9d64-47fa-b83c-4b49393bd161" providerId="ADAL" clId="{9F66A07C-42E3-D34A-AA86-CDC0EF5582F9}" dt="2020-01-09T17:06:18.193" v="416" actId="2696"/>
        <pc:sldMkLst>
          <pc:docMk/>
          <pc:sldMk cId="2011833291" sldId="282"/>
        </pc:sldMkLst>
        <pc:spChg chg="mod">
          <ac:chgData name="Chris Droessler" userId="625c3661-9d64-47fa-b83c-4b49393bd161" providerId="ADAL" clId="{9F66A07C-42E3-D34A-AA86-CDC0EF5582F9}" dt="2020-01-09T16:33:41.441" v="1" actId="27636"/>
          <ac:spMkLst>
            <pc:docMk/>
            <pc:sldMk cId="2011833291" sldId="282"/>
            <ac:spMk id="2" creationId="{95CF62E6-83B6-FF4E-8C20-C33111DACB13}"/>
          </ac:spMkLst>
        </pc:spChg>
        <pc:spChg chg="mod">
          <ac:chgData name="Chris Droessler" userId="625c3661-9d64-47fa-b83c-4b49393bd161" providerId="ADAL" clId="{9F66A07C-42E3-D34A-AA86-CDC0EF5582F9}" dt="2020-01-09T16:33:41.265" v="0"/>
          <ac:spMkLst>
            <pc:docMk/>
            <pc:sldMk cId="2011833291" sldId="282"/>
            <ac:spMk id="15" creationId="{5927EF31-A0D2-D84A-9A67-73BEF545F6B5}"/>
          </ac:spMkLst>
        </pc:spChg>
        <pc:spChg chg="mod">
          <ac:chgData name="Chris Droessler" userId="625c3661-9d64-47fa-b83c-4b49393bd161" providerId="ADAL" clId="{9F66A07C-42E3-D34A-AA86-CDC0EF5582F9}" dt="2020-01-09T16:33:41.265" v="0"/>
          <ac:spMkLst>
            <pc:docMk/>
            <pc:sldMk cId="2011833291" sldId="282"/>
            <ac:spMk id="16" creationId="{4F3F5599-C383-894C-B9B8-DD81931840DB}"/>
          </ac:spMkLst>
        </pc:spChg>
        <pc:spChg chg="mod">
          <ac:chgData name="Chris Droessler" userId="625c3661-9d64-47fa-b83c-4b49393bd161" providerId="ADAL" clId="{9F66A07C-42E3-D34A-AA86-CDC0EF5582F9}" dt="2020-01-09T16:33:41.265" v="0"/>
          <ac:spMkLst>
            <pc:docMk/>
            <pc:sldMk cId="2011833291" sldId="282"/>
            <ac:spMk id="17" creationId="{187AA8DF-2C40-D843-BAB5-04D812004525}"/>
          </ac:spMkLst>
        </pc:spChg>
        <pc:spChg chg="mod">
          <ac:chgData name="Chris Droessler" userId="625c3661-9d64-47fa-b83c-4b49393bd161" providerId="ADAL" clId="{9F66A07C-42E3-D34A-AA86-CDC0EF5582F9}" dt="2020-01-09T16:33:41.265" v="0"/>
          <ac:spMkLst>
            <pc:docMk/>
            <pc:sldMk cId="2011833291" sldId="282"/>
            <ac:spMk id="261"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2"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3"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4"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5"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6"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9" creationId="{00000000-0000-0000-0000-000000000000}"/>
          </ac:spMkLst>
        </pc:spChg>
      </pc:sldChg>
      <pc:sldChg chg="modSp del">
        <pc:chgData name="Chris Droessler" userId="625c3661-9d64-47fa-b83c-4b49393bd161" providerId="ADAL" clId="{9F66A07C-42E3-D34A-AA86-CDC0EF5582F9}" dt="2020-01-09T17:06:18.196" v="417" actId="2696"/>
        <pc:sldMkLst>
          <pc:docMk/>
          <pc:sldMk cId="2363076874" sldId="283"/>
        </pc:sldMkLst>
        <pc:spChg chg="mod">
          <ac:chgData name="Chris Droessler" userId="625c3661-9d64-47fa-b83c-4b49393bd161" providerId="ADAL" clId="{9F66A07C-42E3-D34A-AA86-CDC0EF5582F9}" dt="2020-01-09T16:33:41.448" v="2" actId="27636"/>
          <ac:spMkLst>
            <pc:docMk/>
            <pc:sldMk cId="2363076874" sldId="283"/>
            <ac:spMk id="2" creationId="{A7A50D40-5A24-3347-84A4-07E67F7C4D06}"/>
          </ac:spMkLst>
        </pc:spChg>
        <pc:spChg chg="mod">
          <ac:chgData name="Chris Droessler" userId="625c3661-9d64-47fa-b83c-4b49393bd161" providerId="ADAL" clId="{9F66A07C-42E3-D34A-AA86-CDC0EF5582F9}" dt="2020-01-09T16:33:41.265" v="0"/>
          <ac:spMkLst>
            <pc:docMk/>
            <pc:sldMk cId="2363076874" sldId="283"/>
            <ac:spMk id="274"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5"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6"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7"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8"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9"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0"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1"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2"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3"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4" creationId="{00000000-0000-0000-0000-000000000000}"/>
          </ac:spMkLst>
        </pc:spChg>
      </pc:sldChg>
      <pc:sldChg chg="modSp">
        <pc:chgData name="Chris Droessler" userId="625c3661-9d64-47fa-b83c-4b49393bd161" providerId="ADAL" clId="{9F66A07C-42E3-D34A-AA86-CDC0EF5582F9}" dt="2020-01-09T16:44:49.155" v="120" actId="20577"/>
        <pc:sldMkLst>
          <pc:docMk/>
          <pc:sldMk cId="3048565599" sldId="291"/>
        </pc:sldMkLst>
        <pc:spChg chg="mod">
          <ac:chgData name="Chris Droessler" userId="625c3661-9d64-47fa-b83c-4b49393bd161" providerId="ADAL" clId="{9F66A07C-42E3-D34A-AA86-CDC0EF5582F9}" dt="2020-01-09T16:33:41.265" v="0"/>
          <ac:spMkLst>
            <pc:docMk/>
            <pc:sldMk cId="3048565599" sldId="291"/>
            <ac:spMk id="2" creationId="{B0D331E7-BF0F-0641-A40B-823AC0AD88A5}"/>
          </ac:spMkLst>
        </pc:spChg>
        <pc:spChg chg="mod">
          <ac:chgData name="Chris Droessler" userId="625c3661-9d64-47fa-b83c-4b49393bd161" providerId="ADAL" clId="{9F66A07C-42E3-D34A-AA86-CDC0EF5582F9}" dt="2020-01-09T16:44:49.155" v="120" actId="20577"/>
          <ac:spMkLst>
            <pc:docMk/>
            <pc:sldMk cId="3048565599" sldId="291"/>
            <ac:spMk id="398" creationId="{00000000-0000-0000-0000-000000000000}"/>
          </ac:spMkLst>
        </pc:spChg>
      </pc:sldChg>
      <pc:sldChg chg="modSp">
        <pc:chgData name="Chris Droessler" userId="625c3661-9d64-47fa-b83c-4b49393bd161" providerId="ADAL" clId="{9F66A07C-42E3-D34A-AA86-CDC0EF5582F9}" dt="2020-01-09T16:34:09.703" v="19" actId="20577"/>
        <pc:sldMkLst>
          <pc:docMk/>
          <pc:sldMk cId="971664512" sldId="534"/>
        </pc:sldMkLst>
        <pc:spChg chg="mod">
          <ac:chgData name="Chris Droessler" userId="625c3661-9d64-47fa-b83c-4b49393bd161" providerId="ADAL" clId="{9F66A07C-42E3-D34A-AA86-CDC0EF5582F9}" dt="2020-01-09T16:34:09.703" v="19" actId="20577"/>
          <ac:spMkLst>
            <pc:docMk/>
            <pc:sldMk cId="971664512" sldId="534"/>
            <ac:spMk id="3" creationId="{00000000-0000-0000-0000-000000000000}"/>
          </ac:spMkLst>
        </pc:spChg>
        <pc:picChg chg="mod">
          <ac:chgData name="Chris Droessler" userId="625c3661-9d64-47fa-b83c-4b49393bd161" providerId="ADAL" clId="{9F66A07C-42E3-D34A-AA86-CDC0EF5582F9}" dt="2020-01-09T16:33:58.814" v="3" actId="1076"/>
          <ac:picMkLst>
            <pc:docMk/>
            <pc:sldMk cId="971664512" sldId="534"/>
            <ac:picMk id="4" creationId="{00000000-0000-0000-0000-000000000000}"/>
          </ac:picMkLst>
        </pc:picChg>
      </pc:sldChg>
      <pc:sldChg chg="del">
        <pc:chgData name="Chris Droessler" userId="625c3661-9d64-47fa-b83c-4b49393bd161" providerId="ADAL" clId="{9F66A07C-42E3-D34A-AA86-CDC0EF5582F9}" dt="2020-01-09T16:46:11.486" v="149" actId="2696"/>
        <pc:sldMkLst>
          <pc:docMk/>
          <pc:sldMk cId="503736447" sldId="560"/>
        </pc:sldMkLst>
      </pc:sldChg>
      <pc:sldChg chg="addSp delSp modSp">
        <pc:chgData name="Chris Droessler" userId="625c3661-9d64-47fa-b83c-4b49393bd161" providerId="ADAL" clId="{9F66A07C-42E3-D34A-AA86-CDC0EF5582F9}" dt="2020-01-13T16:58:20.613" v="1085" actId="20577"/>
        <pc:sldMkLst>
          <pc:docMk/>
          <pc:sldMk cId="2418671024" sldId="561"/>
        </pc:sldMkLst>
        <pc:spChg chg="mod">
          <ac:chgData name="Chris Droessler" userId="625c3661-9d64-47fa-b83c-4b49393bd161" providerId="ADAL" clId="{9F66A07C-42E3-D34A-AA86-CDC0EF5582F9}" dt="2020-01-13T16:58:20.613" v="1085" actId="20577"/>
          <ac:spMkLst>
            <pc:docMk/>
            <pc:sldMk cId="2418671024" sldId="561"/>
            <ac:spMk id="2" creationId="{E9498E27-4A46-4D9F-B919-4A6091A07762}"/>
          </ac:spMkLst>
        </pc:spChg>
        <pc:spChg chg="mod">
          <ac:chgData name="Chris Droessler" userId="625c3661-9d64-47fa-b83c-4b49393bd161" providerId="ADAL" clId="{9F66A07C-42E3-D34A-AA86-CDC0EF5582F9}" dt="2020-01-09T16:33:41.265" v="0"/>
          <ac:spMkLst>
            <pc:docMk/>
            <pc:sldMk cId="2418671024" sldId="561"/>
            <ac:spMk id="3" creationId="{84FD1E09-3081-44D3-B18F-524252EDFB65}"/>
          </ac:spMkLst>
        </pc:spChg>
        <pc:spChg chg="add del mod">
          <ac:chgData name="Chris Droessler" userId="625c3661-9d64-47fa-b83c-4b49393bd161" providerId="ADAL" clId="{9F66A07C-42E3-D34A-AA86-CDC0EF5582F9}" dt="2020-01-09T17:05:14.616" v="404"/>
          <ac:spMkLst>
            <pc:docMk/>
            <pc:sldMk cId="2418671024" sldId="561"/>
            <ac:spMk id="4" creationId="{FD189D38-9D98-424B-92F6-ECA3A1C27DD3}"/>
          </ac:spMkLst>
        </pc:spChg>
        <pc:spChg chg="add del mod">
          <ac:chgData name="Chris Droessler" userId="625c3661-9d64-47fa-b83c-4b49393bd161" providerId="ADAL" clId="{9F66A07C-42E3-D34A-AA86-CDC0EF5582F9}" dt="2020-01-09T17:05:14.616" v="404"/>
          <ac:spMkLst>
            <pc:docMk/>
            <pc:sldMk cId="2418671024" sldId="561"/>
            <ac:spMk id="5" creationId="{6CD45551-EA56-5142-BB85-B2D3022FACC4}"/>
          </ac:spMkLst>
        </pc:spChg>
        <pc:spChg chg="add del mod">
          <ac:chgData name="Chris Droessler" userId="625c3661-9d64-47fa-b83c-4b49393bd161" providerId="ADAL" clId="{9F66A07C-42E3-D34A-AA86-CDC0EF5582F9}" dt="2020-01-09T17:05:15.480" v="405"/>
          <ac:spMkLst>
            <pc:docMk/>
            <pc:sldMk cId="2418671024" sldId="561"/>
            <ac:spMk id="7" creationId="{0FC0EA21-FF54-C14A-8591-BA881A98E580}"/>
          </ac:spMkLst>
        </pc:spChg>
        <pc:spChg chg="add del mod">
          <ac:chgData name="Chris Droessler" userId="625c3661-9d64-47fa-b83c-4b49393bd161" providerId="ADAL" clId="{9F66A07C-42E3-D34A-AA86-CDC0EF5582F9}" dt="2020-01-09T17:05:15.480" v="405"/>
          <ac:spMkLst>
            <pc:docMk/>
            <pc:sldMk cId="2418671024" sldId="561"/>
            <ac:spMk id="8" creationId="{72422098-D81F-3549-9557-58333DAA8CC4}"/>
          </ac:spMkLst>
        </pc:spChg>
        <pc:spChg chg="add del mod">
          <ac:chgData name="Chris Droessler" userId="625c3661-9d64-47fa-b83c-4b49393bd161" providerId="ADAL" clId="{9F66A07C-42E3-D34A-AA86-CDC0EF5582F9}" dt="2020-01-09T17:05:15.656" v="406"/>
          <ac:spMkLst>
            <pc:docMk/>
            <pc:sldMk cId="2418671024" sldId="561"/>
            <ac:spMk id="9" creationId="{A803FB07-F346-CB4F-AE88-C6AEC944C489}"/>
          </ac:spMkLst>
        </pc:spChg>
        <pc:spChg chg="add del mod">
          <ac:chgData name="Chris Droessler" userId="625c3661-9d64-47fa-b83c-4b49393bd161" providerId="ADAL" clId="{9F66A07C-42E3-D34A-AA86-CDC0EF5582F9}" dt="2020-01-09T17:05:15.656" v="406"/>
          <ac:spMkLst>
            <pc:docMk/>
            <pc:sldMk cId="2418671024" sldId="561"/>
            <ac:spMk id="10" creationId="{02D40F30-59A5-1A40-8FFB-B34EED7F32C0}"/>
          </ac:spMkLst>
        </pc:spChg>
        <pc:spChg chg="add del mod">
          <ac:chgData name="Chris Droessler" userId="625c3661-9d64-47fa-b83c-4b49393bd161" providerId="ADAL" clId="{9F66A07C-42E3-D34A-AA86-CDC0EF5582F9}" dt="2020-01-09T17:05:16.024" v="407"/>
          <ac:spMkLst>
            <pc:docMk/>
            <pc:sldMk cId="2418671024" sldId="561"/>
            <ac:spMk id="11" creationId="{7CEE2303-B120-C440-996C-F499D81C7D1E}"/>
          </ac:spMkLst>
        </pc:spChg>
        <pc:spChg chg="add del mod">
          <ac:chgData name="Chris Droessler" userId="625c3661-9d64-47fa-b83c-4b49393bd161" providerId="ADAL" clId="{9F66A07C-42E3-D34A-AA86-CDC0EF5582F9}" dt="2020-01-09T17:05:16.024" v="407"/>
          <ac:spMkLst>
            <pc:docMk/>
            <pc:sldMk cId="2418671024" sldId="561"/>
            <ac:spMk id="12" creationId="{BA11E135-0F80-6741-A62F-399BC3924658}"/>
          </ac:spMkLst>
        </pc:spChg>
        <pc:picChg chg="mod">
          <ac:chgData name="Chris Droessler" userId="625c3661-9d64-47fa-b83c-4b49393bd161" providerId="ADAL" clId="{9F66A07C-42E3-D34A-AA86-CDC0EF5582F9}" dt="2020-01-09T17:05:21.022" v="408" actId="1076"/>
          <ac:picMkLst>
            <pc:docMk/>
            <pc:sldMk cId="2418671024" sldId="561"/>
            <ac:picMk id="6" creationId="{7CA6E6DB-6B9D-7946-81BB-EDCCCBB0B4C0}"/>
          </ac:picMkLst>
        </pc:picChg>
      </pc:sldChg>
      <pc:sldChg chg="modSp">
        <pc:chgData name="Chris Droessler" userId="625c3661-9d64-47fa-b83c-4b49393bd161" providerId="ADAL" clId="{9F66A07C-42E3-D34A-AA86-CDC0EF5582F9}" dt="2020-01-09T16:38:32.687" v="53" actId="20577"/>
        <pc:sldMkLst>
          <pc:docMk/>
          <pc:sldMk cId="2392971145" sldId="572"/>
        </pc:sldMkLst>
        <pc:spChg chg="mod">
          <ac:chgData name="Chris Droessler" userId="625c3661-9d64-47fa-b83c-4b49393bd161" providerId="ADAL" clId="{9F66A07C-42E3-D34A-AA86-CDC0EF5582F9}" dt="2020-01-09T16:38:32.687" v="53" actId="20577"/>
          <ac:spMkLst>
            <pc:docMk/>
            <pc:sldMk cId="2392971145" sldId="572"/>
            <ac:spMk id="2" creationId="{70E7FB36-DF07-B44D-8D38-59F39D617117}"/>
          </ac:spMkLst>
        </pc:spChg>
        <pc:picChg chg="mod">
          <ac:chgData name="Chris Droessler" userId="625c3661-9d64-47fa-b83c-4b49393bd161" providerId="ADAL" clId="{9F66A07C-42E3-D34A-AA86-CDC0EF5582F9}" dt="2020-01-09T16:33:41.265" v="0"/>
          <ac:picMkLst>
            <pc:docMk/>
            <pc:sldMk cId="2392971145" sldId="572"/>
            <ac:picMk id="4" creationId="{1BA95F95-508F-D24C-AD92-363A99834ED3}"/>
          </ac:picMkLst>
        </pc:picChg>
      </pc:sldChg>
      <pc:sldChg chg="modSp del">
        <pc:chgData name="Chris Droessler" userId="625c3661-9d64-47fa-b83c-4b49393bd161" providerId="ADAL" clId="{9F66A07C-42E3-D34A-AA86-CDC0EF5582F9}" dt="2020-01-09T17:06:18.184" v="414" actId="2696"/>
        <pc:sldMkLst>
          <pc:docMk/>
          <pc:sldMk cId="1303851975" sldId="573"/>
        </pc:sldMkLst>
        <pc:spChg chg="mod">
          <ac:chgData name="Chris Droessler" userId="625c3661-9d64-47fa-b83c-4b49393bd161" providerId="ADAL" clId="{9F66A07C-42E3-D34A-AA86-CDC0EF5582F9}" dt="2020-01-09T16:33:41.265" v="0"/>
          <ac:spMkLst>
            <pc:docMk/>
            <pc:sldMk cId="1303851975" sldId="573"/>
            <ac:spMk id="18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2"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3"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4"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5"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6"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7"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8"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2" creationId="{00000000-0000-0000-0000-000000000000}"/>
          </ac:spMkLst>
        </pc:spChg>
        <pc:grpChg chg="mod">
          <ac:chgData name="Chris Droessler" userId="625c3661-9d64-47fa-b83c-4b49393bd161" providerId="ADAL" clId="{9F66A07C-42E3-D34A-AA86-CDC0EF5582F9}" dt="2020-01-09T16:33:41.265" v="0"/>
          <ac:grpSpMkLst>
            <pc:docMk/>
            <pc:sldMk cId="1303851975" sldId="573"/>
            <ac:grpSpMk id="208" creationId="{00000000-0000-0000-0000-000000000000}"/>
          </ac:grpSpMkLst>
        </pc:grpChg>
      </pc:sldChg>
      <pc:sldChg chg="modSp">
        <pc:chgData name="Chris Droessler" userId="625c3661-9d64-47fa-b83c-4b49393bd161" providerId="ADAL" clId="{9F66A07C-42E3-D34A-AA86-CDC0EF5582F9}" dt="2020-01-13T17:08:42.543" v="1161" actId="20577"/>
        <pc:sldMkLst>
          <pc:docMk/>
          <pc:sldMk cId="2042262642" sldId="634"/>
        </pc:sldMkLst>
        <pc:spChg chg="mod">
          <ac:chgData name="Chris Droessler" userId="625c3661-9d64-47fa-b83c-4b49393bd161" providerId="ADAL" clId="{9F66A07C-42E3-D34A-AA86-CDC0EF5582F9}" dt="2020-01-13T17:08:42.543" v="1161" actId="20577"/>
          <ac:spMkLst>
            <pc:docMk/>
            <pc:sldMk cId="2042262642" sldId="634"/>
            <ac:spMk id="3" creationId="{00000000-0000-0000-0000-000000000000}"/>
          </ac:spMkLst>
        </pc:spChg>
      </pc:sldChg>
      <pc:sldChg chg="modSp">
        <pc:chgData name="Chris Droessler" userId="625c3661-9d64-47fa-b83c-4b49393bd161" providerId="ADAL" clId="{9F66A07C-42E3-D34A-AA86-CDC0EF5582F9}" dt="2020-01-09T16:44:30.332" v="110" actId="20577"/>
        <pc:sldMkLst>
          <pc:docMk/>
          <pc:sldMk cId="1831575911" sldId="644"/>
        </pc:sldMkLst>
        <pc:spChg chg="mod">
          <ac:chgData name="Chris Droessler" userId="625c3661-9d64-47fa-b83c-4b49393bd161" providerId="ADAL" clId="{9F66A07C-42E3-D34A-AA86-CDC0EF5582F9}" dt="2020-01-09T16:44:30.332" v="110" actId="20577"/>
          <ac:spMkLst>
            <pc:docMk/>
            <pc:sldMk cId="1831575911" sldId="644"/>
            <ac:spMk id="3" creationId="{F2A926FA-CE2A-2A4F-9929-E36845B1DE23}"/>
          </ac:spMkLst>
        </pc:spChg>
      </pc:sldChg>
      <pc:sldChg chg="modSp del">
        <pc:chgData name="Chris Droessler" userId="625c3661-9d64-47fa-b83c-4b49393bd161" providerId="ADAL" clId="{9F66A07C-42E3-D34A-AA86-CDC0EF5582F9}" dt="2020-01-09T17:06:18.204" v="420" actId="2696"/>
        <pc:sldMkLst>
          <pc:docMk/>
          <pc:sldMk cId="3713211416" sldId="657"/>
        </pc:sldMkLst>
        <pc:spChg chg="mod">
          <ac:chgData name="Chris Droessler" userId="625c3661-9d64-47fa-b83c-4b49393bd161" providerId="ADAL" clId="{9F66A07C-42E3-D34A-AA86-CDC0EF5582F9}" dt="2020-01-09T16:33:41.265" v="0"/>
          <ac:spMkLst>
            <pc:docMk/>
            <pc:sldMk cId="3713211416" sldId="657"/>
            <ac:spMk id="21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7" creationId="{00000000-0000-0000-0000-000000000000}"/>
          </ac:spMkLst>
        </pc:spChg>
      </pc:sldChg>
      <pc:sldChg chg="modSp ord modNotesTx">
        <pc:chgData name="Chris Droessler" userId="625c3661-9d64-47fa-b83c-4b49393bd161" providerId="ADAL" clId="{9F66A07C-42E3-D34A-AA86-CDC0EF5582F9}" dt="2020-01-09T16:52:18.375" v="160"/>
        <pc:sldMkLst>
          <pc:docMk/>
          <pc:sldMk cId="3534465971" sldId="658"/>
        </pc:sldMkLst>
        <pc:spChg chg="mod">
          <ac:chgData name="Chris Droessler" userId="625c3661-9d64-47fa-b83c-4b49393bd161" providerId="ADAL" clId="{9F66A07C-42E3-D34A-AA86-CDC0EF5582F9}" dt="2020-01-09T16:50:33.901" v="153" actId="20577"/>
          <ac:spMkLst>
            <pc:docMk/>
            <pc:sldMk cId="3534465971" sldId="658"/>
            <ac:spMk id="4" creationId="{00000000-0000-0000-0000-000000000000}"/>
          </ac:spMkLst>
        </pc:spChg>
      </pc:sldChg>
      <pc:sldChg chg="del">
        <pc:chgData name="Chris Droessler" userId="625c3661-9d64-47fa-b83c-4b49393bd161" providerId="ADAL" clId="{9F66A07C-42E3-D34A-AA86-CDC0EF5582F9}" dt="2020-01-09T17:06:21.312" v="425" actId="2696"/>
        <pc:sldMkLst>
          <pc:docMk/>
          <pc:sldMk cId="694530135" sldId="660"/>
        </pc:sldMkLst>
      </pc:sldChg>
      <pc:sldChg chg="del">
        <pc:chgData name="Chris Droessler" userId="625c3661-9d64-47fa-b83c-4b49393bd161" providerId="ADAL" clId="{9F66A07C-42E3-D34A-AA86-CDC0EF5582F9}" dt="2020-01-09T17:06:20.521" v="424" actId="2696"/>
        <pc:sldMkLst>
          <pc:docMk/>
          <pc:sldMk cId="3225646513" sldId="661"/>
        </pc:sldMkLst>
      </pc:sldChg>
      <pc:sldChg chg="modSp ord">
        <pc:chgData name="Chris Droessler" userId="625c3661-9d64-47fa-b83c-4b49393bd161" providerId="ADAL" clId="{9F66A07C-42E3-D34A-AA86-CDC0EF5582F9}" dt="2020-01-10T14:09:49.173" v="562" actId="20577"/>
        <pc:sldMkLst>
          <pc:docMk/>
          <pc:sldMk cId="4124514271" sldId="662"/>
        </pc:sldMkLst>
        <pc:spChg chg="mod">
          <ac:chgData name="Chris Droessler" userId="625c3661-9d64-47fa-b83c-4b49393bd161" providerId="ADAL" clId="{9F66A07C-42E3-D34A-AA86-CDC0EF5582F9}" dt="2020-01-10T14:09:49.173" v="562" actId="20577"/>
          <ac:spMkLst>
            <pc:docMk/>
            <pc:sldMk cId="4124514271" sldId="662"/>
            <ac:spMk id="2" creationId="{20FE68D4-A736-2846-A536-DBD1805AD3DB}"/>
          </ac:spMkLst>
        </pc:spChg>
      </pc:sldChg>
      <pc:sldChg chg="del ord">
        <pc:chgData name="Chris Droessler" userId="625c3661-9d64-47fa-b83c-4b49393bd161" providerId="ADAL" clId="{9F66A07C-42E3-D34A-AA86-CDC0EF5582F9}" dt="2020-01-09T17:00:06.441" v="306" actId="2696"/>
        <pc:sldMkLst>
          <pc:docMk/>
          <pc:sldMk cId="4195290847" sldId="663"/>
        </pc:sldMkLst>
      </pc:sldChg>
      <pc:sldChg chg="del">
        <pc:chgData name="Chris Droessler" userId="625c3661-9d64-47fa-b83c-4b49393bd161" providerId="ADAL" clId="{9F66A07C-42E3-D34A-AA86-CDC0EF5582F9}" dt="2020-01-09T16:37:56.615" v="30" actId="2696"/>
        <pc:sldMkLst>
          <pc:docMk/>
          <pc:sldMk cId="3149178407" sldId="664"/>
        </pc:sldMkLst>
      </pc:sldChg>
      <pc:sldChg chg="del">
        <pc:chgData name="Chris Droessler" userId="625c3661-9d64-47fa-b83c-4b49393bd161" providerId="ADAL" clId="{9F66A07C-42E3-D34A-AA86-CDC0EF5582F9}" dt="2020-01-09T16:37:56.625" v="31" actId="2696"/>
        <pc:sldMkLst>
          <pc:docMk/>
          <pc:sldMk cId="182015177" sldId="665"/>
        </pc:sldMkLst>
      </pc:sldChg>
      <pc:sldChg chg="modSp del">
        <pc:chgData name="Chris Droessler" userId="625c3661-9d64-47fa-b83c-4b49393bd161" providerId="ADAL" clId="{9F66A07C-42E3-D34A-AA86-CDC0EF5582F9}" dt="2020-01-09T16:37:56.634" v="32" actId="2696"/>
        <pc:sldMkLst>
          <pc:docMk/>
          <pc:sldMk cId="3621036115" sldId="666"/>
        </pc:sldMkLst>
        <pc:spChg chg="mod">
          <ac:chgData name="Chris Droessler" userId="625c3661-9d64-47fa-b83c-4b49393bd161" providerId="ADAL" clId="{9F66A07C-42E3-D34A-AA86-CDC0EF5582F9}" dt="2020-01-09T16:33:41.265" v="0"/>
          <ac:spMkLst>
            <pc:docMk/>
            <pc:sldMk cId="3621036115" sldId="666"/>
            <ac:spMk id="3" creationId="{C0B44734-EB67-0341-9C2D-F2AB003EDC38}"/>
          </ac:spMkLst>
        </pc:spChg>
        <pc:picChg chg="mod">
          <ac:chgData name="Chris Droessler" userId="625c3661-9d64-47fa-b83c-4b49393bd161" providerId="ADAL" clId="{9F66A07C-42E3-D34A-AA86-CDC0EF5582F9}" dt="2020-01-09T16:33:41.265" v="0"/>
          <ac:picMkLst>
            <pc:docMk/>
            <pc:sldMk cId="3621036115" sldId="666"/>
            <ac:picMk id="17" creationId="{2598F423-F7E2-0745-B3DC-2A5E5E5E5F8D}"/>
          </ac:picMkLst>
        </pc:picChg>
      </pc:sldChg>
      <pc:sldChg chg="modSp del">
        <pc:chgData name="Chris Droessler" userId="625c3661-9d64-47fa-b83c-4b49393bd161" providerId="ADAL" clId="{9F66A07C-42E3-D34A-AA86-CDC0EF5582F9}" dt="2020-01-09T16:37:56.642" v="33" actId="2696"/>
        <pc:sldMkLst>
          <pc:docMk/>
          <pc:sldMk cId="2613191324" sldId="667"/>
        </pc:sldMkLst>
        <pc:spChg chg="mod">
          <ac:chgData name="Chris Droessler" userId="625c3661-9d64-47fa-b83c-4b49393bd161" providerId="ADAL" clId="{9F66A07C-42E3-D34A-AA86-CDC0EF5582F9}" dt="2020-01-09T16:33:41.265" v="0"/>
          <ac:spMkLst>
            <pc:docMk/>
            <pc:sldMk cId="2613191324" sldId="667"/>
            <ac:spMk id="3" creationId="{C0B44734-EB67-0341-9C2D-F2AB003EDC38}"/>
          </ac:spMkLst>
        </pc:spChg>
        <pc:picChg chg="mod">
          <ac:chgData name="Chris Droessler" userId="625c3661-9d64-47fa-b83c-4b49393bd161" providerId="ADAL" clId="{9F66A07C-42E3-D34A-AA86-CDC0EF5582F9}" dt="2020-01-09T16:33:41.265" v="0"/>
          <ac:picMkLst>
            <pc:docMk/>
            <pc:sldMk cId="2613191324" sldId="667"/>
            <ac:picMk id="4" creationId="{7CD821D8-4BF5-AA4A-8A04-B7923750764C}"/>
          </ac:picMkLst>
        </pc:picChg>
      </pc:sldChg>
      <pc:sldChg chg="modSp del">
        <pc:chgData name="Chris Droessler" userId="625c3661-9d64-47fa-b83c-4b49393bd161" providerId="ADAL" clId="{9F66A07C-42E3-D34A-AA86-CDC0EF5582F9}" dt="2020-01-09T16:37:56.651" v="34" actId="2696"/>
        <pc:sldMkLst>
          <pc:docMk/>
          <pc:sldMk cId="2816986587" sldId="668"/>
        </pc:sldMkLst>
        <pc:spChg chg="mod">
          <ac:chgData name="Chris Droessler" userId="625c3661-9d64-47fa-b83c-4b49393bd161" providerId="ADAL" clId="{9F66A07C-42E3-D34A-AA86-CDC0EF5582F9}" dt="2020-01-09T16:33:41.265" v="0"/>
          <ac:spMkLst>
            <pc:docMk/>
            <pc:sldMk cId="2816986587" sldId="668"/>
            <ac:spMk id="3" creationId="{C0B44734-EB67-0341-9C2D-F2AB003EDC38}"/>
          </ac:spMkLst>
        </pc:spChg>
        <pc:picChg chg="mod">
          <ac:chgData name="Chris Droessler" userId="625c3661-9d64-47fa-b83c-4b49393bd161" providerId="ADAL" clId="{9F66A07C-42E3-D34A-AA86-CDC0EF5582F9}" dt="2020-01-09T16:33:41.265" v="0"/>
          <ac:picMkLst>
            <pc:docMk/>
            <pc:sldMk cId="2816986587" sldId="668"/>
            <ac:picMk id="5" creationId="{17A46C1D-AE7F-AA48-B3BA-68DBE5D6D342}"/>
          </ac:picMkLst>
        </pc:picChg>
      </pc:sldChg>
      <pc:sldChg chg="modSp del">
        <pc:chgData name="Chris Droessler" userId="625c3661-9d64-47fa-b83c-4b49393bd161" providerId="ADAL" clId="{9F66A07C-42E3-D34A-AA86-CDC0EF5582F9}" dt="2020-01-09T16:37:56.660" v="35" actId="2696"/>
        <pc:sldMkLst>
          <pc:docMk/>
          <pc:sldMk cId="3355172008" sldId="669"/>
        </pc:sldMkLst>
        <pc:spChg chg="mod">
          <ac:chgData name="Chris Droessler" userId="625c3661-9d64-47fa-b83c-4b49393bd161" providerId="ADAL" clId="{9F66A07C-42E3-D34A-AA86-CDC0EF5582F9}" dt="2020-01-09T16:33:41.265" v="0"/>
          <ac:spMkLst>
            <pc:docMk/>
            <pc:sldMk cId="3355172008" sldId="669"/>
            <ac:spMk id="3" creationId="{C0B44734-EB67-0341-9C2D-F2AB003EDC38}"/>
          </ac:spMkLst>
        </pc:spChg>
        <pc:picChg chg="mod">
          <ac:chgData name="Chris Droessler" userId="625c3661-9d64-47fa-b83c-4b49393bd161" providerId="ADAL" clId="{9F66A07C-42E3-D34A-AA86-CDC0EF5582F9}" dt="2020-01-09T16:33:41.265" v="0"/>
          <ac:picMkLst>
            <pc:docMk/>
            <pc:sldMk cId="3355172008" sldId="669"/>
            <ac:picMk id="5" creationId="{9E2F54B0-4872-C748-AD3D-D8327037B57E}"/>
          </ac:picMkLst>
        </pc:picChg>
      </pc:sldChg>
      <pc:sldChg chg="modSp del">
        <pc:chgData name="Chris Droessler" userId="625c3661-9d64-47fa-b83c-4b49393bd161" providerId="ADAL" clId="{9F66A07C-42E3-D34A-AA86-CDC0EF5582F9}" dt="2020-01-09T16:37:56.669" v="36" actId="2696"/>
        <pc:sldMkLst>
          <pc:docMk/>
          <pc:sldMk cId="57700198" sldId="670"/>
        </pc:sldMkLst>
        <pc:spChg chg="mod">
          <ac:chgData name="Chris Droessler" userId="625c3661-9d64-47fa-b83c-4b49393bd161" providerId="ADAL" clId="{9F66A07C-42E3-D34A-AA86-CDC0EF5582F9}" dt="2020-01-09T16:33:41.265" v="0"/>
          <ac:spMkLst>
            <pc:docMk/>
            <pc:sldMk cId="57700198" sldId="670"/>
            <ac:spMk id="3" creationId="{C0B44734-EB67-0341-9C2D-F2AB003EDC38}"/>
          </ac:spMkLst>
        </pc:spChg>
        <pc:picChg chg="mod">
          <ac:chgData name="Chris Droessler" userId="625c3661-9d64-47fa-b83c-4b49393bd161" providerId="ADAL" clId="{9F66A07C-42E3-D34A-AA86-CDC0EF5582F9}" dt="2020-01-09T16:33:41.265" v="0"/>
          <ac:picMkLst>
            <pc:docMk/>
            <pc:sldMk cId="57700198" sldId="670"/>
            <ac:picMk id="4" creationId="{33B33AC8-7739-6E45-B19A-60743C21B24C}"/>
          </ac:picMkLst>
        </pc:picChg>
      </pc:sldChg>
      <pc:sldChg chg="modSp del">
        <pc:chgData name="Chris Droessler" userId="625c3661-9d64-47fa-b83c-4b49393bd161" providerId="ADAL" clId="{9F66A07C-42E3-D34A-AA86-CDC0EF5582F9}" dt="2020-01-09T16:37:56.677" v="37" actId="2696"/>
        <pc:sldMkLst>
          <pc:docMk/>
          <pc:sldMk cId="4073427048" sldId="671"/>
        </pc:sldMkLst>
        <pc:spChg chg="mod">
          <ac:chgData name="Chris Droessler" userId="625c3661-9d64-47fa-b83c-4b49393bd161" providerId="ADAL" clId="{9F66A07C-42E3-D34A-AA86-CDC0EF5582F9}" dt="2020-01-09T16:33:41.265" v="0"/>
          <ac:spMkLst>
            <pc:docMk/>
            <pc:sldMk cId="4073427048" sldId="671"/>
            <ac:spMk id="3" creationId="{C0B44734-EB67-0341-9C2D-F2AB003EDC38}"/>
          </ac:spMkLst>
        </pc:spChg>
        <pc:picChg chg="mod">
          <ac:chgData name="Chris Droessler" userId="625c3661-9d64-47fa-b83c-4b49393bd161" providerId="ADAL" clId="{9F66A07C-42E3-D34A-AA86-CDC0EF5582F9}" dt="2020-01-09T16:33:41.265" v="0"/>
          <ac:picMkLst>
            <pc:docMk/>
            <pc:sldMk cId="4073427048" sldId="671"/>
            <ac:picMk id="7" creationId="{E836D409-D73B-524D-8BB2-A55595234045}"/>
          </ac:picMkLst>
        </pc:picChg>
      </pc:sldChg>
      <pc:sldChg chg="modSp del">
        <pc:chgData name="Chris Droessler" userId="625c3661-9d64-47fa-b83c-4b49393bd161" providerId="ADAL" clId="{9F66A07C-42E3-D34A-AA86-CDC0EF5582F9}" dt="2020-01-09T16:37:56.685" v="38" actId="2696"/>
        <pc:sldMkLst>
          <pc:docMk/>
          <pc:sldMk cId="2312103838" sldId="672"/>
        </pc:sldMkLst>
        <pc:spChg chg="mod">
          <ac:chgData name="Chris Droessler" userId="625c3661-9d64-47fa-b83c-4b49393bd161" providerId="ADAL" clId="{9F66A07C-42E3-D34A-AA86-CDC0EF5582F9}" dt="2020-01-09T16:33:41.265" v="0"/>
          <ac:spMkLst>
            <pc:docMk/>
            <pc:sldMk cId="2312103838" sldId="672"/>
            <ac:spMk id="3" creationId="{C0B44734-EB67-0341-9C2D-F2AB003EDC38}"/>
          </ac:spMkLst>
        </pc:spChg>
        <pc:picChg chg="mod">
          <ac:chgData name="Chris Droessler" userId="625c3661-9d64-47fa-b83c-4b49393bd161" providerId="ADAL" clId="{9F66A07C-42E3-D34A-AA86-CDC0EF5582F9}" dt="2020-01-09T16:33:41.265" v="0"/>
          <ac:picMkLst>
            <pc:docMk/>
            <pc:sldMk cId="2312103838" sldId="672"/>
            <ac:picMk id="4" creationId="{2DA1AFE0-DF67-E84B-922D-AE641AE7617B}"/>
          </ac:picMkLst>
        </pc:picChg>
      </pc:sldChg>
      <pc:sldChg chg="modSp del">
        <pc:chgData name="Chris Droessler" userId="625c3661-9d64-47fa-b83c-4b49393bd161" providerId="ADAL" clId="{9F66A07C-42E3-D34A-AA86-CDC0EF5582F9}" dt="2020-01-09T16:37:56.693" v="39" actId="2696"/>
        <pc:sldMkLst>
          <pc:docMk/>
          <pc:sldMk cId="880189499" sldId="673"/>
        </pc:sldMkLst>
        <pc:spChg chg="mod">
          <ac:chgData name="Chris Droessler" userId="625c3661-9d64-47fa-b83c-4b49393bd161" providerId="ADAL" clId="{9F66A07C-42E3-D34A-AA86-CDC0EF5582F9}" dt="2020-01-09T16:33:41.265" v="0"/>
          <ac:spMkLst>
            <pc:docMk/>
            <pc:sldMk cId="880189499" sldId="673"/>
            <ac:spMk id="3" creationId="{C0B44734-EB67-0341-9C2D-F2AB003EDC38}"/>
          </ac:spMkLst>
        </pc:spChg>
        <pc:picChg chg="mod">
          <ac:chgData name="Chris Droessler" userId="625c3661-9d64-47fa-b83c-4b49393bd161" providerId="ADAL" clId="{9F66A07C-42E3-D34A-AA86-CDC0EF5582F9}" dt="2020-01-09T16:33:41.265" v="0"/>
          <ac:picMkLst>
            <pc:docMk/>
            <pc:sldMk cId="880189499" sldId="673"/>
            <ac:picMk id="5" creationId="{154A600F-2A3B-4B45-9654-483CFF25FA60}"/>
          </ac:picMkLst>
        </pc:picChg>
      </pc:sldChg>
      <pc:sldChg chg="del">
        <pc:chgData name="Chris Droessler" userId="625c3661-9d64-47fa-b83c-4b49393bd161" providerId="ADAL" clId="{9F66A07C-42E3-D34A-AA86-CDC0EF5582F9}" dt="2020-01-09T16:37:56.605" v="29" actId="2696"/>
        <pc:sldMkLst>
          <pc:docMk/>
          <pc:sldMk cId="1845352423" sldId="674"/>
        </pc:sldMkLst>
      </pc:sldChg>
      <pc:sldChg chg="modSp del">
        <pc:chgData name="Chris Droessler" userId="625c3661-9d64-47fa-b83c-4b49393bd161" providerId="ADAL" clId="{9F66A07C-42E3-D34A-AA86-CDC0EF5582F9}" dt="2020-01-09T16:38:03.082" v="43" actId="2696"/>
        <pc:sldMkLst>
          <pc:docMk/>
          <pc:sldMk cId="375794531" sldId="676"/>
        </pc:sldMkLst>
        <pc:picChg chg="mod">
          <ac:chgData name="Chris Droessler" userId="625c3661-9d64-47fa-b83c-4b49393bd161" providerId="ADAL" clId="{9F66A07C-42E3-D34A-AA86-CDC0EF5582F9}" dt="2020-01-09T16:33:41.265" v="0"/>
          <ac:picMkLst>
            <pc:docMk/>
            <pc:sldMk cId="375794531" sldId="676"/>
            <ac:picMk id="9" creationId="{B97586CD-663D-194B-9D00-12951D1A1DF2}"/>
          </ac:picMkLst>
        </pc:picChg>
      </pc:sldChg>
      <pc:sldChg chg="del">
        <pc:chgData name="Chris Droessler" userId="625c3661-9d64-47fa-b83c-4b49393bd161" providerId="ADAL" clId="{9F66A07C-42E3-D34A-AA86-CDC0EF5582F9}" dt="2020-01-09T17:06:22.291" v="427" actId="2696"/>
        <pc:sldMkLst>
          <pc:docMk/>
          <pc:sldMk cId="3948723620" sldId="677"/>
        </pc:sldMkLst>
      </pc:sldChg>
      <pc:sldChg chg="del">
        <pc:chgData name="Chris Droessler" userId="625c3661-9d64-47fa-b83c-4b49393bd161" providerId="ADAL" clId="{9F66A07C-42E3-D34A-AA86-CDC0EF5582F9}" dt="2020-01-09T17:06:21.849" v="426" actId="2696"/>
        <pc:sldMkLst>
          <pc:docMk/>
          <pc:sldMk cId="561125537" sldId="678"/>
        </pc:sldMkLst>
      </pc:sldChg>
      <pc:sldChg chg="addSp delSp modSp">
        <pc:chgData name="Chris Droessler" userId="625c3661-9d64-47fa-b83c-4b49393bd161" providerId="ADAL" clId="{9F66A07C-42E3-D34A-AA86-CDC0EF5582F9}" dt="2020-01-09T17:04:19.199" v="402"/>
        <pc:sldMkLst>
          <pc:docMk/>
          <pc:sldMk cId="3804131059" sldId="679"/>
        </pc:sldMkLst>
        <pc:spChg chg="add del mod">
          <ac:chgData name="Chris Droessler" userId="625c3661-9d64-47fa-b83c-4b49393bd161" providerId="ADAL" clId="{9F66A07C-42E3-D34A-AA86-CDC0EF5582F9}" dt="2020-01-09T17:04:19.199" v="402"/>
          <ac:spMkLst>
            <pc:docMk/>
            <pc:sldMk cId="3804131059" sldId="679"/>
            <ac:spMk id="4" creationId="{51D31983-7F82-2F47-9731-1948C7EAF71D}"/>
          </ac:spMkLst>
        </pc:spChg>
        <pc:spChg chg="add del mod">
          <ac:chgData name="Chris Droessler" userId="625c3661-9d64-47fa-b83c-4b49393bd161" providerId="ADAL" clId="{9F66A07C-42E3-D34A-AA86-CDC0EF5582F9}" dt="2020-01-09T17:04:19.199" v="402"/>
          <ac:spMkLst>
            <pc:docMk/>
            <pc:sldMk cId="3804131059" sldId="679"/>
            <ac:spMk id="5" creationId="{D7D412AC-AC64-AA44-B0E1-9BA90D934C84}"/>
          </ac:spMkLst>
        </pc:spChg>
      </pc:sldChg>
      <pc:sldChg chg="addSp modSp modAnim">
        <pc:chgData name="Chris Droessler" userId="625c3661-9d64-47fa-b83c-4b49393bd161" providerId="ADAL" clId="{9F66A07C-42E3-D34A-AA86-CDC0EF5582F9}" dt="2020-01-13T16:50:24.356" v="997" actId="14100"/>
        <pc:sldMkLst>
          <pc:docMk/>
          <pc:sldMk cId="2740154125" sldId="680"/>
        </pc:sldMkLst>
        <pc:spChg chg="mod">
          <ac:chgData name="Chris Droessler" userId="625c3661-9d64-47fa-b83c-4b49393bd161" providerId="ADAL" clId="{9F66A07C-42E3-D34A-AA86-CDC0EF5582F9}" dt="2020-01-09T16:33:41.265" v="0"/>
          <ac:spMkLst>
            <pc:docMk/>
            <pc:sldMk cId="2740154125" sldId="680"/>
            <ac:spMk id="3" creationId="{280E86D7-3E17-AE48-91BC-43C859DD99F4}"/>
          </ac:spMkLst>
        </pc:spChg>
        <pc:spChg chg="add mod">
          <ac:chgData name="Chris Droessler" userId="625c3661-9d64-47fa-b83c-4b49393bd161" providerId="ADAL" clId="{9F66A07C-42E3-D34A-AA86-CDC0EF5582F9}" dt="2020-01-13T16:50:24.356" v="997" actId="14100"/>
          <ac:spMkLst>
            <pc:docMk/>
            <pc:sldMk cId="2740154125" sldId="680"/>
            <ac:spMk id="4" creationId="{BD9DDBA6-7EB8-CB45-8ACA-CC00EF533AE0}"/>
          </ac:spMkLst>
        </pc:spChg>
        <pc:picChg chg="mod">
          <ac:chgData name="Chris Droessler" userId="625c3661-9d64-47fa-b83c-4b49393bd161" providerId="ADAL" clId="{9F66A07C-42E3-D34A-AA86-CDC0EF5582F9}" dt="2020-01-09T16:33:41.265" v="0"/>
          <ac:picMkLst>
            <pc:docMk/>
            <pc:sldMk cId="2740154125" sldId="680"/>
            <ac:picMk id="9" creationId="{87AD5777-8098-5346-A09D-D20E7BE9B725}"/>
          </ac:picMkLst>
        </pc:picChg>
      </pc:sldChg>
      <pc:sldChg chg="addSp delSp modSp modAnim">
        <pc:chgData name="Chris Droessler" userId="625c3661-9d64-47fa-b83c-4b49393bd161" providerId="ADAL" clId="{9F66A07C-42E3-D34A-AA86-CDC0EF5582F9}" dt="2020-01-13T17:02:20.650" v="1099" actId="14100"/>
        <pc:sldMkLst>
          <pc:docMk/>
          <pc:sldMk cId="3136171279" sldId="681"/>
        </pc:sldMkLst>
        <pc:spChg chg="add del mod">
          <ac:chgData name="Chris Droessler" userId="625c3661-9d64-47fa-b83c-4b49393bd161" providerId="ADAL" clId="{9F66A07C-42E3-D34A-AA86-CDC0EF5582F9}" dt="2020-01-13T17:01:29.521" v="1090" actId="478"/>
          <ac:spMkLst>
            <pc:docMk/>
            <pc:sldMk cId="3136171279" sldId="681"/>
            <ac:spMk id="2" creationId="{BD0974D0-3560-7148-9D9F-B94FF12A1097}"/>
          </ac:spMkLst>
        </pc:spChg>
        <pc:spChg chg="add mod">
          <ac:chgData name="Chris Droessler" userId="625c3661-9d64-47fa-b83c-4b49393bd161" providerId="ADAL" clId="{9F66A07C-42E3-D34A-AA86-CDC0EF5582F9}" dt="2020-01-13T17:02:03.475" v="1095" actId="208"/>
          <ac:spMkLst>
            <pc:docMk/>
            <pc:sldMk cId="3136171279" sldId="681"/>
            <ac:spMk id="7" creationId="{DDEFB358-8881-024A-9C2E-F9DB3C58065D}"/>
          </ac:spMkLst>
        </pc:spChg>
        <pc:spChg chg="add mod">
          <ac:chgData name="Chris Droessler" userId="625c3661-9d64-47fa-b83c-4b49393bd161" providerId="ADAL" clId="{9F66A07C-42E3-D34A-AA86-CDC0EF5582F9}" dt="2020-01-13T17:02:20.650" v="1099" actId="14100"/>
          <ac:spMkLst>
            <pc:docMk/>
            <pc:sldMk cId="3136171279" sldId="681"/>
            <ac:spMk id="8" creationId="{E8EA7004-1056-A84A-8EC8-083B0EC02747}"/>
          </ac:spMkLst>
        </pc:spChg>
        <pc:picChg chg="del mod">
          <ac:chgData name="Chris Droessler" userId="625c3661-9d64-47fa-b83c-4b49393bd161" providerId="ADAL" clId="{9F66A07C-42E3-D34A-AA86-CDC0EF5582F9}" dt="2020-01-13T17:01:21.665" v="1086" actId="478"/>
          <ac:picMkLst>
            <pc:docMk/>
            <pc:sldMk cId="3136171279" sldId="681"/>
            <ac:picMk id="5" creationId="{E43BDC89-0699-5544-93AB-4D59BDC8AD6E}"/>
          </ac:picMkLst>
        </pc:picChg>
        <pc:picChg chg="add mod">
          <ac:chgData name="Chris Droessler" userId="625c3661-9d64-47fa-b83c-4b49393bd161" providerId="ADAL" clId="{9F66A07C-42E3-D34A-AA86-CDC0EF5582F9}" dt="2020-01-13T17:01:40.169" v="1091" actId="14100"/>
          <ac:picMkLst>
            <pc:docMk/>
            <pc:sldMk cId="3136171279" sldId="681"/>
            <ac:picMk id="6" creationId="{25F0C2E8-F186-FA4C-9967-E8A02B496352}"/>
          </ac:picMkLst>
        </pc:picChg>
      </pc:sldChg>
      <pc:sldChg chg="del">
        <pc:chgData name="Chris Droessler" userId="625c3661-9d64-47fa-b83c-4b49393bd161" providerId="ADAL" clId="{9F66A07C-42E3-D34A-AA86-CDC0EF5582F9}" dt="2020-01-09T16:38:03.075" v="42" actId="2696"/>
        <pc:sldMkLst>
          <pc:docMk/>
          <pc:sldMk cId="3588130731" sldId="682"/>
        </pc:sldMkLst>
      </pc:sldChg>
      <pc:sldChg chg="modSp del">
        <pc:chgData name="Chris Droessler" userId="625c3661-9d64-47fa-b83c-4b49393bd161" providerId="ADAL" clId="{9F66A07C-42E3-D34A-AA86-CDC0EF5582F9}" dt="2020-01-09T16:38:03.089" v="44" actId="2696"/>
        <pc:sldMkLst>
          <pc:docMk/>
          <pc:sldMk cId="2949219974" sldId="686"/>
        </pc:sldMkLst>
        <pc:picChg chg="mod">
          <ac:chgData name="Chris Droessler" userId="625c3661-9d64-47fa-b83c-4b49393bd161" providerId="ADAL" clId="{9F66A07C-42E3-D34A-AA86-CDC0EF5582F9}" dt="2020-01-09T16:33:41.265" v="0"/>
          <ac:picMkLst>
            <pc:docMk/>
            <pc:sldMk cId="2949219974" sldId="686"/>
            <ac:picMk id="3" creationId="{A4168571-9779-1D43-A03F-F286C073C604}"/>
          </ac:picMkLst>
        </pc:picChg>
      </pc:sldChg>
      <pc:sldChg chg="modSp del">
        <pc:chgData name="Chris Droessler" userId="625c3661-9d64-47fa-b83c-4b49393bd161" providerId="ADAL" clId="{9F66A07C-42E3-D34A-AA86-CDC0EF5582F9}" dt="2020-01-09T16:38:03.096" v="45" actId="2696"/>
        <pc:sldMkLst>
          <pc:docMk/>
          <pc:sldMk cId="256205867" sldId="687"/>
        </pc:sldMkLst>
        <pc:picChg chg="mod">
          <ac:chgData name="Chris Droessler" userId="625c3661-9d64-47fa-b83c-4b49393bd161" providerId="ADAL" clId="{9F66A07C-42E3-D34A-AA86-CDC0EF5582F9}" dt="2020-01-09T16:33:41.265" v="0"/>
          <ac:picMkLst>
            <pc:docMk/>
            <pc:sldMk cId="256205867" sldId="687"/>
            <ac:picMk id="4" creationId="{26C15DFD-C424-9345-8420-D742FDF8FE33}"/>
          </ac:picMkLst>
        </pc:picChg>
      </pc:sldChg>
      <pc:sldChg chg="modSp del">
        <pc:chgData name="Chris Droessler" userId="625c3661-9d64-47fa-b83c-4b49393bd161" providerId="ADAL" clId="{9F66A07C-42E3-D34A-AA86-CDC0EF5582F9}" dt="2020-01-09T16:38:03.102" v="46" actId="2696"/>
        <pc:sldMkLst>
          <pc:docMk/>
          <pc:sldMk cId="1931899030" sldId="688"/>
        </pc:sldMkLst>
        <pc:picChg chg="mod">
          <ac:chgData name="Chris Droessler" userId="625c3661-9d64-47fa-b83c-4b49393bd161" providerId="ADAL" clId="{9F66A07C-42E3-D34A-AA86-CDC0EF5582F9}" dt="2020-01-09T16:33:41.265" v="0"/>
          <ac:picMkLst>
            <pc:docMk/>
            <pc:sldMk cId="1931899030" sldId="688"/>
            <ac:picMk id="3" creationId="{50DB0537-0AFD-EC4D-B9F2-9ADE23E6AFA3}"/>
          </ac:picMkLst>
        </pc:picChg>
      </pc:sldChg>
      <pc:sldChg chg="modSp del">
        <pc:chgData name="Chris Droessler" userId="625c3661-9d64-47fa-b83c-4b49393bd161" providerId="ADAL" clId="{9F66A07C-42E3-D34A-AA86-CDC0EF5582F9}" dt="2020-01-09T17:06:40.538" v="429" actId="2696"/>
        <pc:sldMkLst>
          <pc:docMk/>
          <pc:sldMk cId="859119533" sldId="690"/>
        </pc:sldMkLst>
        <pc:picChg chg="mod">
          <ac:chgData name="Chris Droessler" userId="625c3661-9d64-47fa-b83c-4b49393bd161" providerId="ADAL" clId="{9F66A07C-42E3-D34A-AA86-CDC0EF5582F9}" dt="2020-01-09T16:33:41.265" v="0"/>
          <ac:picMkLst>
            <pc:docMk/>
            <pc:sldMk cId="859119533" sldId="690"/>
            <ac:picMk id="2" creationId="{DEB08E74-6FD5-9545-9649-A2F7CEC52B01}"/>
          </ac:picMkLst>
        </pc:picChg>
      </pc:sldChg>
      <pc:sldChg chg="del">
        <pc:chgData name="Chris Droessler" userId="625c3661-9d64-47fa-b83c-4b49393bd161" providerId="ADAL" clId="{9F66A07C-42E3-D34A-AA86-CDC0EF5582F9}" dt="2020-01-09T16:38:07.307" v="47" actId="2696"/>
        <pc:sldMkLst>
          <pc:docMk/>
          <pc:sldMk cId="2791526154" sldId="691"/>
        </pc:sldMkLst>
      </pc:sldChg>
      <pc:sldChg chg="modSp del">
        <pc:chgData name="Chris Droessler" userId="625c3661-9d64-47fa-b83c-4b49393bd161" providerId="ADAL" clId="{9F66A07C-42E3-D34A-AA86-CDC0EF5582F9}" dt="2020-01-09T16:38:07.313" v="48" actId="2696"/>
        <pc:sldMkLst>
          <pc:docMk/>
          <pc:sldMk cId="1717423471" sldId="692"/>
        </pc:sldMkLst>
        <pc:picChg chg="mod">
          <ac:chgData name="Chris Droessler" userId="625c3661-9d64-47fa-b83c-4b49393bd161" providerId="ADAL" clId="{9F66A07C-42E3-D34A-AA86-CDC0EF5582F9}" dt="2020-01-09T16:33:41.265" v="0"/>
          <ac:picMkLst>
            <pc:docMk/>
            <pc:sldMk cId="1717423471" sldId="692"/>
            <ac:picMk id="3" creationId="{C9618640-D7BD-9840-A240-A195E43AB530}"/>
          </ac:picMkLst>
        </pc:picChg>
      </pc:sldChg>
      <pc:sldChg chg="modSp del">
        <pc:chgData name="Chris Droessler" userId="625c3661-9d64-47fa-b83c-4b49393bd161" providerId="ADAL" clId="{9F66A07C-42E3-D34A-AA86-CDC0EF5582F9}" dt="2020-01-09T16:38:07.319" v="49" actId="2696"/>
        <pc:sldMkLst>
          <pc:docMk/>
          <pc:sldMk cId="3535299361" sldId="693"/>
        </pc:sldMkLst>
        <pc:picChg chg="mod">
          <ac:chgData name="Chris Droessler" userId="625c3661-9d64-47fa-b83c-4b49393bd161" providerId="ADAL" clId="{9F66A07C-42E3-D34A-AA86-CDC0EF5582F9}" dt="2020-01-09T16:33:41.265" v="0"/>
          <ac:picMkLst>
            <pc:docMk/>
            <pc:sldMk cId="3535299361" sldId="693"/>
            <ac:picMk id="2" creationId="{E22B7C5F-05BF-3D4C-B92C-44738B4CA06C}"/>
          </ac:picMkLst>
        </pc:picChg>
        <pc:picChg chg="mod">
          <ac:chgData name="Chris Droessler" userId="625c3661-9d64-47fa-b83c-4b49393bd161" providerId="ADAL" clId="{9F66A07C-42E3-D34A-AA86-CDC0EF5582F9}" dt="2020-01-09T16:33:41.265" v="0"/>
          <ac:picMkLst>
            <pc:docMk/>
            <pc:sldMk cId="3535299361" sldId="693"/>
            <ac:picMk id="5" creationId="{89EE96E0-5A22-404D-8700-E048FC290021}"/>
          </ac:picMkLst>
        </pc:picChg>
      </pc:sldChg>
      <pc:sldChg chg="modSp del">
        <pc:chgData name="Chris Droessler" userId="625c3661-9d64-47fa-b83c-4b49393bd161" providerId="ADAL" clId="{9F66A07C-42E3-D34A-AA86-CDC0EF5582F9}" dt="2020-01-09T16:38:07.325" v="50" actId="2696"/>
        <pc:sldMkLst>
          <pc:docMk/>
          <pc:sldMk cId="1162427880" sldId="694"/>
        </pc:sldMkLst>
        <pc:picChg chg="mod">
          <ac:chgData name="Chris Droessler" userId="625c3661-9d64-47fa-b83c-4b49393bd161" providerId="ADAL" clId="{9F66A07C-42E3-D34A-AA86-CDC0EF5582F9}" dt="2020-01-09T16:33:41.265" v="0"/>
          <ac:picMkLst>
            <pc:docMk/>
            <pc:sldMk cId="1162427880" sldId="694"/>
            <ac:picMk id="3" creationId="{6E6C2058-F717-6A4D-B89B-17A4F688F37F}"/>
          </ac:picMkLst>
        </pc:picChg>
      </pc:sldChg>
      <pc:sldChg chg="modSp del">
        <pc:chgData name="Chris Droessler" userId="625c3661-9d64-47fa-b83c-4b49393bd161" providerId="ADAL" clId="{9F66A07C-42E3-D34A-AA86-CDC0EF5582F9}" dt="2020-01-09T16:38:07.330" v="51" actId="2696"/>
        <pc:sldMkLst>
          <pc:docMk/>
          <pc:sldMk cId="4173704362" sldId="695"/>
        </pc:sldMkLst>
        <pc:picChg chg="mod">
          <ac:chgData name="Chris Droessler" userId="625c3661-9d64-47fa-b83c-4b49393bd161" providerId="ADAL" clId="{9F66A07C-42E3-D34A-AA86-CDC0EF5582F9}" dt="2020-01-09T16:33:41.265" v="0"/>
          <ac:picMkLst>
            <pc:docMk/>
            <pc:sldMk cId="4173704362" sldId="695"/>
            <ac:picMk id="2" creationId="{FC8D2DD8-7EFD-A344-8510-CAFD416F8E9E}"/>
          </ac:picMkLst>
        </pc:picChg>
      </pc:sldChg>
      <pc:sldChg chg="modSp del">
        <pc:chgData name="Chris Droessler" userId="625c3661-9d64-47fa-b83c-4b49393bd161" providerId="ADAL" clId="{9F66A07C-42E3-D34A-AA86-CDC0EF5582F9}" dt="2020-01-09T16:37:56.701" v="40" actId="2696"/>
        <pc:sldMkLst>
          <pc:docMk/>
          <pc:sldMk cId="530140680" sldId="697"/>
        </pc:sldMkLst>
        <pc:picChg chg="mod">
          <ac:chgData name="Chris Droessler" userId="625c3661-9d64-47fa-b83c-4b49393bd161" providerId="ADAL" clId="{9F66A07C-42E3-D34A-AA86-CDC0EF5582F9}" dt="2020-01-09T16:33:41.265" v="0"/>
          <ac:picMkLst>
            <pc:docMk/>
            <pc:sldMk cId="530140680" sldId="697"/>
            <ac:picMk id="3" creationId="{F911D17F-3E23-E84A-A3E6-38F73E857FAA}"/>
          </ac:picMkLst>
        </pc:picChg>
      </pc:sldChg>
      <pc:sldChg chg="modSp del">
        <pc:chgData name="Chris Droessler" userId="625c3661-9d64-47fa-b83c-4b49393bd161" providerId="ADAL" clId="{9F66A07C-42E3-D34A-AA86-CDC0EF5582F9}" dt="2020-01-09T16:37:56.709" v="41" actId="2696"/>
        <pc:sldMkLst>
          <pc:docMk/>
          <pc:sldMk cId="555923657" sldId="698"/>
        </pc:sldMkLst>
        <pc:picChg chg="mod">
          <ac:chgData name="Chris Droessler" userId="625c3661-9d64-47fa-b83c-4b49393bd161" providerId="ADAL" clId="{9F66A07C-42E3-D34A-AA86-CDC0EF5582F9}" dt="2020-01-09T16:33:41.265" v="0"/>
          <ac:picMkLst>
            <pc:docMk/>
            <pc:sldMk cId="555923657" sldId="698"/>
            <ac:picMk id="3" creationId="{0F23F5DC-9A43-9046-A1B1-EE27CB4D1C25}"/>
          </ac:picMkLst>
        </pc:picChg>
      </pc:sldChg>
      <pc:sldChg chg="modSp del">
        <pc:chgData name="Chris Droessler" userId="625c3661-9d64-47fa-b83c-4b49393bd161" providerId="ADAL" clId="{9F66A07C-42E3-D34A-AA86-CDC0EF5582F9}" dt="2020-01-09T17:06:38.699" v="428" actId="2696"/>
        <pc:sldMkLst>
          <pc:docMk/>
          <pc:sldMk cId="1687222541" sldId="699"/>
        </pc:sldMkLst>
        <pc:picChg chg="mod">
          <ac:chgData name="Chris Droessler" userId="625c3661-9d64-47fa-b83c-4b49393bd161" providerId="ADAL" clId="{9F66A07C-42E3-D34A-AA86-CDC0EF5582F9}" dt="2020-01-09T16:33:41.265" v="0"/>
          <ac:picMkLst>
            <pc:docMk/>
            <pc:sldMk cId="1687222541" sldId="699"/>
            <ac:picMk id="2" creationId="{454A3B82-F4F2-6C40-99A1-492D9C6FCF5A}"/>
          </ac:picMkLst>
        </pc:picChg>
      </pc:sldChg>
      <pc:sldChg chg="del">
        <pc:chgData name="Chris Droessler" userId="625c3661-9d64-47fa-b83c-4b49393bd161" providerId="ADAL" clId="{9F66A07C-42E3-D34A-AA86-CDC0EF5582F9}" dt="2020-01-09T16:38:07.336" v="52" actId="2696"/>
        <pc:sldMkLst>
          <pc:docMk/>
          <pc:sldMk cId="2565975212" sldId="701"/>
        </pc:sldMkLst>
      </pc:sldChg>
      <pc:sldChg chg="addSp delSp modSp add del modTransition">
        <pc:chgData name="Chris Droessler" userId="625c3661-9d64-47fa-b83c-4b49393bd161" providerId="ADAL" clId="{9F66A07C-42E3-D34A-AA86-CDC0EF5582F9}" dt="2020-01-09T16:58:36.142" v="291" actId="2696"/>
        <pc:sldMkLst>
          <pc:docMk/>
          <pc:sldMk cId="4215927879" sldId="702"/>
        </pc:sldMkLst>
        <pc:spChg chg="add del mod">
          <ac:chgData name="Chris Droessler" userId="625c3661-9d64-47fa-b83c-4b49393bd161" providerId="ADAL" clId="{9F66A07C-42E3-D34A-AA86-CDC0EF5582F9}" dt="2020-01-09T16:53:34.299" v="174"/>
          <ac:spMkLst>
            <pc:docMk/>
            <pc:sldMk cId="4215927879" sldId="702"/>
            <ac:spMk id="2" creationId="{38CC9AC5-C901-B545-94BF-D66499F52628}"/>
          </ac:spMkLst>
        </pc:spChg>
        <pc:spChg chg="add del mod">
          <ac:chgData name="Chris Droessler" userId="625c3661-9d64-47fa-b83c-4b49393bd161" providerId="ADAL" clId="{9F66A07C-42E3-D34A-AA86-CDC0EF5582F9}" dt="2020-01-09T16:53:34.299" v="174"/>
          <ac:spMkLst>
            <pc:docMk/>
            <pc:sldMk cId="4215927879" sldId="702"/>
            <ac:spMk id="3" creationId="{AFEABC17-6189-3040-862F-02CA1835C3A6}"/>
          </ac:spMkLst>
        </pc:spChg>
        <pc:spChg chg="add del mod">
          <ac:chgData name="Chris Droessler" userId="625c3661-9d64-47fa-b83c-4b49393bd161" providerId="ADAL" clId="{9F66A07C-42E3-D34A-AA86-CDC0EF5582F9}" dt="2020-01-09T16:53:35.219" v="175"/>
          <ac:spMkLst>
            <pc:docMk/>
            <pc:sldMk cId="4215927879" sldId="702"/>
            <ac:spMk id="4" creationId="{7A8D2211-D04C-AC4D-AB0E-BF0FD747A3D9}"/>
          </ac:spMkLst>
        </pc:spChg>
        <pc:spChg chg="add del mod">
          <ac:chgData name="Chris Droessler" userId="625c3661-9d64-47fa-b83c-4b49393bd161" providerId="ADAL" clId="{9F66A07C-42E3-D34A-AA86-CDC0EF5582F9}" dt="2020-01-09T16:53:35.219" v="175"/>
          <ac:spMkLst>
            <pc:docMk/>
            <pc:sldMk cId="4215927879" sldId="702"/>
            <ac:spMk id="5" creationId="{8E4C1D46-3C4D-D04E-9BF8-20BF9B8153B1}"/>
          </ac:spMkLst>
        </pc:spChg>
        <pc:spChg chg="mod">
          <ac:chgData name="Chris Droessler" userId="625c3661-9d64-47fa-b83c-4b49393bd161" providerId="ADAL" clId="{9F66A07C-42E3-D34A-AA86-CDC0EF5582F9}" dt="2020-01-09T16:54:49.693" v="178"/>
          <ac:spMkLst>
            <pc:docMk/>
            <pc:sldMk cId="4215927879" sldId="702"/>
            <ac:spMk id="158" creationId="{00000000-0000-0000-0000-000000000000}"/>
          </ac:spMkLst>
        </pc:spChg>
        <pc:spChg chg="mod">
          <ac:chgData name="Chris Droessler" userId="625c3661-9d64-47fa-b83c-4b49393bd161" providerId="ADAL" clId="{9F66A07C-42E3-D34A-AA86-CDC0EF5582F9}" dt="2020-01-09T16:37:31.783" v="28"/>
          <ac:spMkLst>
            <pc:docMk/>
            <pc:sldMk cId="4215927879" sldId="702"/>
            <ac:spMk id="159" creationId="{00000000-0000-0000-0000-000000000000}"/>
          </ac:spMkLst>
        </pc:spChg>
      </pc:sldChg>
      <pc:sldChg chg="addSp delSp modSp add modTransition modNotesTx">
        <pc:chgData name="Chris Droessler" userId="625c3661-9d64-47fa-b83c-4b49393bd161" providerId="ADAL" clId="{9F66A07C-42E3-D34A-AA86-CDC0EF5582F9}" dt="2020-01-13T16:46:13.742" v="958" actId="20577"/>
        <pc:sldMkLst>
          <pc:docMk/>
          <pc:sldMk cId="2815973237" sldId="703"/>
        </pc:sldMkLst>
        <pc:spChg chg="add del mod">
          <ac:chgData name="Chris Droessler" userId="625c3661-9d64-47fa-b83c-4b49393bd161" providerId="ADAL" clId="{9F66A07C-42E3-D34A-AA86-CDC0EF5582F9}" dt="2020-01-09T16:59:20.079" v="302"/>
          <ac:spMkLst>
            <pc:docMk/>
            <pc:sldMk cId="2815973237" sldId="703"/>
            <ac:spMk id="2" creationId="{416DBEE3-B7C4-FD47-8872-5BD040404544}"/>
          </ac:spMkLst>
        </pc:spChg>
        <pc:spChg chg="add del mod">
          <ac:chgData name="Chris Droessler" userId="625c3661-9d64-47fa-b83c-4b49393bd161" providerId="ADAL" clId="{9F66A07C-42E3-D34A-AA86-CDC0EF5582F9}" dt="2020-01-09T16:59:20.079" v="302"/>
          <ac:spMkLst>
            <pc:docMk/>
            <pc:sldMk cId="2815973237" sldId="703"/>
            <ac:spMk id="3" creationId="{B7755CDB-918B-5944-9218-6B0FA6A6E1F1}"/>
          </ac:spMkLst>
        </pc:spChg>
        <pc:spChg chg="add del mod">
          <ac:chgData name="Chris Droessler" userId="625c3661-9d64-47fa-b83c-4b49393bd161" providerId="ADAL" clId="{9F66A07C-42E3-D34A-AA86-CDC0EF5582F9}" dt="2020-01-09T16:59:20.678" v="303"/>
          <ac:spMkLst>
            <pc:docMk/>
            <pc:sldMk cId="2815973237" sldId="703"/>
            <ac:spMk id="4" creationId="{CFA59A6B-6A3C-7E4E-8370-DFE14DAFC302}"/>
          </ac:spMkLst>
        </pc:spChg>
        <pc:spChg chg="add del mod">
          <ac:chgData name="Chris Droessler" userId="625c3661-9d64-47fa-b83c-4b49393bd161" providerId="ADAL" clId="{9F66A07C-42E3-D34A-AA86-CDC0EF5582F9}" dt="2020-01-09T16:59:20.678" v="303"/>
          <ac:spMkLst>
            <pc:docMk/>
            <pc:sldMk cId="2815973237" sldId="703"/>
            <ac:spMk id="5" creationId="{BFE47748-5823-4446-B740-424E23866236}"/>
          </ac:spMkLst>
        </pc:spChg>
        <pc:spChg chg="add del mod">
          <ac:chgData name="Chris Droessler" userId="625c3661-9d64-47fa-b83c-4b49393bd161" providerId="ADAL" clId="{9F66A07C-42E3-D34A-AA86-CDC0EF5582F9}" dt="2020-01-09T16:59:20.870" v="304"/>
          <ac:spMkLst>
            <pc:docMk/>
            <pc:sldMk cId="2815973237" sldId="703"/>
            <ac:spMk id="6" creationId="{D068D320-CF63-4141-9366-EACB595C2BA7}"/>
          </ac:spMkLst>
        </pc:spChg>
        <pc:spChg chg="add del mod">
          <ac:chgData name="Chris Droessler" userId="625c3661-9d64-47fa-b83c-4b49393bd161" providerId="ADAL" clId="{9F66A07C-42E3-D34A-AA86-CDC0EF5582F9}" dt="2020-01-09T16:59:20.870" v="304"/>
          <ac:spMkLst>
            <pc:docMk/>
            <pc:sldMk cId="2815973237" sldId="703"/>
            <ac:spMk id="7" creationId="{8265670E-A1C4-6443-A804-DAAF48B34857}"/>
          </ac:spMkLst>
        </pc:spChg>
        <pc:spChg chg="add del mod">
          <ac:chgData name="Chris Droessler" userId="625c3661-9d64-47fa-b83c-4b49393bd161" providerId="ADAL" clId="{9F66A07C-42E3-D34A-AA86-CDC0EF5582F9}" dt="2020-01-09T17:00:15.256" v="309"/>
          <ac:spMkLst>
            <pc:docMk/>
            <pc:sldMk cId="2815973237" sldId="703"/>
            <ac:spMk id="8" creationId="{42255884-457D-2D47-A245-931988E59DA3}"/>
          </ac:spMkLst>
        </pc:spChg>
        <pc:spChg chg="add del mod">
          <ac:chgData name="Chris Droessler" userId="625c3661-9d64-47fa-b83c-4b49393bd161" providerId="ADAL" clId="{9F66A07C-42E3-D34A-AA86-CDC0EF5582F9}" dt="2020-01-09T17:00:15.256" v="309"/>
          <ac:spMkLst>
            <pc:docMk/>
            <pc:sldMk cId="2815973237" sldId="703"/>
            <ac:spMk id="9" creationId="{A31D64DB-62CF-134D-9996-52B2100E390B}"/>
          </ac:spMkLst>
        </pc:spChg>
        <pc:spChg chg="add del mod">
          <ac:chgData name="Chris Droessler" userId="625c3661-9d64-47fa-b83c-4b49393bd161" providerId="ADAL" clId="{9F66A07C-42E3-D34A-AA86-CDC0EF5582F9}" dt="2020-01-09T17:00:15.839" v="310"/>
          <ac:spMkLst>
            <pc:docMk/>
            <pc:sldMk cId="2815973237" sldId="703"/>
            <ac:spMk id="10" creationId="{5305AFF2-BAA3-D948-A5F4-9F448A0246EB}"/>
          </ac:spMkLst>
        </pc:spChg>
        <pc:spChg chg="add del mod">
          <ac:chgData name="Chris Droessler" userId="625c3661-9d64-47fa-b83c-4b49393bd161" providerId="ADAL" clId="{9F66A07C-42E3-D34A-AA86-CDC0EF5582F9}" dt="2020-01-09T17:00:15.839" v="310"/>
          <ac:spMkLst>
            <pc:docMk/>
            <pc:sldMk cId="2815973237" sldId="703"/>
            <ac:spMk id="11" creationId="{F9F4A502-C5EA-804E-B3AA-A7D7C293AC3C}"/>
          </ac:spMkLst>
        </pc:spChg>
        <pc:spChg chg="add del mod">
          <ac:chgData name="Chris Droessler" userId="625c3661-9d64-47fa-b83c-4b49393bd161" providerId="ADAL" clId="{9F66A07C-42E3-D34A-AA86-CDC0EF5582F9}" dt="2020-01-09T17:00:16.023" v="311"/>
          <ac:spMkLst>
            <pc:docMk/>
            <pc:sldMk cId="2815973237" sldId="703"/>
            <ac:spMk id="12" creationId="{16A28AFB-B179-9C41-A577-B1DFDE945E37}"/>
          </ac:spMkLst>
        </pc:spChg>
        <pc:spChg chg="add del mod">
          <ac:chgData name="Chris Droessler" userId="625c3661-9d64-47fa-b83c-4b49393bd161" providerId="ADAL" clId="{9F66A07C-42E3-D34A-AA86-CDC0EF5582F9}" dt="2020-01-09T17:00:16.023" v="311"/>
          <ac:spMkLst>
            <pc:docMk/>
            <pc:sldMk cId="2815973237" sldId="703"/>
            <ac:spMk id="13" creationId="{F7445079-B804-D64B-93A8-842EAA96EB71}"/>
          </ac:spMkLst>
        </pc:spChg>
        <pc:spChg chg="mod">
          <ac:chgData name="Chris Droessler" userId="625c3661-9d64-47fa-b83c-4b49393bd161" providerId="ADAL" clId="{9F66A07C-42E3-D34A-AA86-CDC0EF5582F9}" dt="2020-01-09T16:38:32.763" v="54" actId="27636"/>
          <ac:spMkLst>
            <pc:docMk/>
            <pc:sldMk cId="2815973237" sldId="703"/>
            <ac:spMk id="157" creationId="{00000000-0000-0000-0000-000000000000}"/>
          </ac:spMkLst>
        </pc:spChg>
        <pc:spChg chg="mod">
          <ac:chgData name="Chris Droessler" userId="625c3661-9d64-47fa-b83c-4b49393bd161" providerId="ADAL" clId="{9F66A07C-42E3-D34A-AA86-CDC0EF5582F9}" dt="2020-01-13T16:46:13.742" v="958" actId="20577"/>
          <ac:spMkLst>
            <pc:docMk/>
            <pc:sldMk cId="2815973237" sldId="703"/>
            <ac:spMk id="158" creationId="{00000000-0000-0000-0000-000000000000}"/>
          </ac:spMkLst>
        </pc:spChg>
        <pc:spChg chg="mod">
          <ac:chgData name="Chris Droessler" userId="625c3661-9d64-47fa-b83c-4b49393bd161" providerId="ADAL" clId="{9F66A07C-42E3-D34A-AA86-CDC0EF5582F9}" dt="2020-01-09T16:37:31.783" v="28"/>
          <ac:spMkLst>
            <pc:docMk/>
            <pc:sldMk cId="2815973237" sldId="703"/>
            <ac:spMk id="159" creationId="{00000000-0000-0000-0000-000000000000}"/>
          </ac:spMkLst>
        </pc:spChg>
      </pc:sldChg>
      <pc:sldChg chg="addSp delSp modSp add modTransition">
        <pc:chgData name="Chris Droessler" userId="625c3661-9d64-47fa-b83c-4b49393bd161" providerId="ADAL" clId="{9F66A07C-42E3-D34A-AA86-CDC0EF5582F9}" dt="2020-01-10T14:11:23.027" v="584" actId="20577"/>
        <pc:sldMkLst>
          <pc:docMk/>
          <pc:sldMk cId="3749445932" sldId="704"/>
        </pc:sldMkLst>
        <pc:spChg chg="mod">
          <ac:chgData name="Chris Droessler" userId="625c3661-9d64-47fa-b83c-4b49393bd161" providerId="ADAL" clId="{9F66A07C-42E3-D34A-AA86-CDC0EF5582F9}" dt="2020-01-10T14:11:23.027" v="584" actId="20577"/>
          <ac:spMkLst>
            <pc:docMk/>
            <pc:sldMk cId="3749445932" sldId="704"/>
            <ac:spMk id="3" creationId="{420FD414-E693-9242-9A7C-AEF4082D6A0C}"/>
          </ac:spMkLst>
        </pc:spChg>
        <pc:spChg chg="add del mod">
          <ac:chgData name="Chris Droessler" userId="625c3661-9d64-47fa-b83c-4b49393bd161" providerId="ADAL" clId="{9F66A07C-42E3-D34A-AA86-CDC0EF5582F9}" dt="2020-01-09T17:00:28" v="312"/>
          <ac:spMkLst>
            <pc:docMk/>
            <pc:sldMk cId="3749445932" sldId="704"/>
            <ac:spMk id="4" creationId="{5781E44B-9847-0346-815D-499BFBDDCBDE}"/>
          </ac:spMkLst>
        </pc:spChg>
        <pc:spChg chg="add del mod">
          <ac:chgData name="Chris Droessler" userId="625c3661-9d64-47fa-b83c-4b49393bd161" providerId="ADAL" clId="{9F66A07C-42E3-D34A-AA86-CDC0EF5582F9}" dt="2020-01-09T17:00:28" v="312"/>
          <ac:spMkLst>
            <pc:docMk/>
            <pc:sldMk cId="3749445932" sldId="704"/>
            <ac:spMk id="5" creationId="{C2FDC06E-8831-AE4C-ABC9-A2149CF79C0B}"/>
          </ac:spMkLst>
        </pc:spChg>
        <pc:spChg chg="add del mod">
          <ac:chgData name="Chris Droessler" userId="625c3661-9d64-47fa-b83c-4b49393bd161" providerId="ADAL" clId="{9F66A07C-42E3-D34A-AA86-CDC0EF5582F9}" dt="2020-01-09T17:00:28.608" v="313"/>
          <ac:spMkLst>
            <pc:docMk/>
            <pc:sldMk cId="3749445932" sldId="704"/>
            <ac:spMk id="6" creationId="{E85CAFA3-236B-974B-BA1D-E9D7D4BE78AA}"/>
          </ac:spMkLst>
        </pc:spChg>
        <pc:spChg chg="add del mod">
          <ac:chgData name="Chris Droessler" userId="625c3661-9d64-47fa-b83c-4b49393bd161" providerId="ADAL" clId="{9F66A07C-42E3-D34A-AA86-CDC0EF5582F9}" dt="2020-01-09T17:00:28.608" v="313"/>
          <ac:spMkLst>
            <pc:docMk/>
            <pc:sldMk cId="3749445932" sldId="704"/>
            <ac:spMk id="7" creationId="{6208186B-BD9F-2C41-A93C-3AAF26373EB3}"/>
          </ac:spMkLst>
        </pc:spChg>
      </pc:sldChg>
      <pc:sldChg chg="addSp delSp modSp add modTransition modNotesTx">
        <pc:chgData name="Chris Droessler" userId="625c3661-9d64-47fa-b83c-4b49393bd161" providerId="ADAL" clId="{9F66A07C-42E3-D34A-AA86-CDC0EF5582F9}" dt="2020-01-13T16:51:50.625" v="1067" actId="20577"/>
        <pc:sldMkLst>
          <pc:docMk/>
          <pc:sldMk cId="3121605373" sldId="705"/>
        </pc:sldMkLst>
        <pc:spChg chg="mod">
          <ac:chgData name="Chris Droessler" userId="625c3661-9d64-47fa-b83c-4b49393bd161" providerId="ADAL" clId="{9F66A07C-42E3-D34A-AA86-CDC0EF5582F9}" dt="2020-01-13T16:48:30.067" v="994" actId="20577"/>
          <ac:spMkLst>
            <pc:docMk/>
            <pc:sldMk cId="3121605373" sldId="705"/>
            <ac:spMk id="3" creationId="{B655E33F-579A-5E41-89CA-554A9C87B15D}"/>
          </ac:spMkLst>
        </pc:spChg>
        <pc:spChg chg="add del mod">
          <ac:chgData name="Chris Droessler" userId="625c3661-9d64-47fa-b83c-4b49393bd161" providerId="ADAL" clId="{9F66A07C-42E3-D34A-AA86-CDC0EF5582F9}" dt="2020-01-09T17:03:38.693" v="392"/>
          <ac:spMkLst>
            <pc:docMk/>
            <pc:sldMk cId="3121605373" sldId="705"/>
            <ac:spMk id="6" creationId="{F3643225-1C74-CC41-8118-9A3FA1C57819}"/>
          </ac:spMkLst>
        </pc:spChg>
        <pc:spChg chg="add del mod">
          <ac:chgData name="Chris Droessler" userId="625c3661-9d64-47fa-b83c-4b49393bd161" providerId="ADAL" clId="{9F66A07C-42E3-D34A-AA86-CDC0EF5582F9}" dt="2020-01-09T17:03:38.693" v="392"/>
          <ac:spMkLst>
            <pc:docMk/>
            <pc:sldMk cId="3121605373" sldId="705"/>
            <ac:spMk id="7" creationId="{5797B76F-11A8-344C-973C-802F9D58B73A}"/>
          </ac:spMkLst>
        </pc:spChg>
        <pc:picChg chg="add mod">
          <ac:chgData name="Chris Droessler" userId="625c3661-9d64-47fa-b83c-4b49393bd161" providerId="ADAL" clId="{9F66A07C-42E3-D34A-AA86-CDC0EF5582F9}" dt="2020-01-13T16:48:14.433" v="975" actId="14100"/>
          <ac:picMkLst>
            <pc:docMk/>
            <pc:sldMk cId="3121605373" sldId="705"/>
            <ac:picMk id="5" creationId="{5AC7A153-D452-BE44-8FFF-583AE4020D1D}"/>
          </ac:picMkLst>
        </pc:picChg>
      </pc:sldChg>
      <pc:sldChg chg="addSp delSp modSp add modTransition">
        <pc:chgData name="Chris Droessler" userId="625c3661-9d64-47fa-b83c-4b49393bd161" providerId="ADAL" clId="{9F66A07C-42E3-D34A-AA86-CDC0EF5582F9}" dt="2020-01-13T16:54:17.082" v="1084"/>
        <pc:sldMkLst>
          <pc:docMk/>
          <pc:sldMk cId="372870561" sldId="706"/>
        </pc:sldMkLst>
        <pc:spChg chg="mod">
          <ac:chgData name="Chris Droessler" userId="625c3661-9d64-47fa-b83c-4b49393bd161" providerId="ADAL" clId="{9F66A07C-42E3-D34A-AA86-CDC0EF5582F9}" dt="2020-01-13T16:54:17.082" v="1084"/>
          <ac:spMkLst>
            <pc:docMk/>
            <pc:sldMk cId="372870561" sldId="706"/>
            <ac:spMk id="3" creationId="{420FD414-E693-9242-9A7C-AEF4082D6A0C}"/>
          </ac:spMkLst>
        </pc:spChg>
        <pc:spChg chg="add del mod">
          <ac:chgData name="Chris Droessler" userId="625c3661-9d64-47fa-b83c-4b49393bd161" providerId="ADAL" clId="{9F66A07C-42E3-D34A-AA86-CDC0EF5582F9}" dt="2020-01-09T17:03:49.134" v="395"/>
          <ac:spMkLst>
            <pc:docMk/>
            <pc:sldMk cId="372870561" sldId="706"/>
            <ac:spMk id="4" creationId="{E557926C-96F9-EC43-94E0-6A51C3805E8A}"/>
          </ac:spMkLst>
        </pc:spChg>
        <pc:spChg chg="add del mod">
          <ac:chgData name="Chris Droessler" userId="625c3661-9d64-47fa-b83c-4b49393bd161" providerId="ADAL" clId="{9F66A07C-42E3-D34A-AA86-CDC0EF5582F9}" dt="2020-01-09T17:03:49.134" v="395"/>
          <ac:spMkLst>
            <pc:docMk/>
            <pc:sldMk cId="372870561" sldId="706"/>
            <ac:spMk id="5" creationId="{18BE4D8C-C507-C84E-8540-E8D15EC0768B}"/>
          </ac:spMkLst>
        </pc:spChg>
        <pc:spChg chg="add del mod">
          <ac:chgData name="Chris Droessler" userId="625c3661-9d64-47fa-b83c-4b49393bd161" providerId="ADAL" clId="{9F66A07C-42E3-D34A-AA86-CDC0EF5582F9}" dt="2020-01-09T17:03:49.509" v="396"/>
          <ac:spMkLst>
            <pc:docMk/>
            <pc:sldMk cId="372870561" sldId="706"/>
            <ac:spMk id="6" creationId="{542CD693-DCE0-AE45-9AE5-F3A6858E27DD}"/>
          </ac:spMkLst>
        </pc:spChg>
        <pc:spChg chg="add del mod">
          <ac:chgData name="Chris Droessler" userId="625c3661-9d64-47fa-b83c-4b49393bd161" providerId="ADAL" clId="{9F66A07C-42E3-D34A-AA86-CDC0EF5582F9}" dt="2020-01-09T17:03:49.509" v="396"/>
          <ac:spMkLst>
            <pc:docMk/>
            <pc:sldMk cId="372870561" sldId="706"/>
            <ac:spMk id="7" creationId="{22DB5698-A634-E04A-A8DE-4E7272312BFD}"/>
          </ac:spMkLst>
        </pc:spChg>
      </pc:sldChg>
      <pc:sldChg chg="modSp add">
        <pc:chgData name="Chris Droessler" userId="625c3661-9d64-47fa-b83c-4b49393bd161" providerId="ADAL" clId="{9F66A07C-42E3-D34A-AA86-CDC0EF5582F9}" dt="2020-01-09T16:51:42.546" v="159"/>
        <pc:sldMkLst>
          <pc:docMk/>
          <pc:sldMk cId="235505661" sldId="707"/>
        </pc:sldMkLst>
        <pc:spChg chg="mod">
          <ac:chgData name="Chris Droessler" userId="625c3661-9d64-47fa-b83c-4b49393bd161" providerId="ADAL" clId="{9F66A07C-42E3-D34A-AA86-CDC0EF5582F9}" dt="2020-01-09T16:51:42.546" v="159"/>
          <ac:spMkLst>
            <pc:docMk/>
            <pc:sldMk cId="235505661" sldId="707"/>
            <ac:spMk id="4" creationId="{00000000-0000-0000-0000-000000000000}"/>
          </ac:spMkLst>
        </pc:spChg>
      </pc:sldChg>
      <pc:sldChg chg="modSp add modNotesTx">
        <pc:chgData name="Chris Droessler" userId="625c3661-9d64-47fa-b83c-4b49393bd161" providerId="ADAL" clId="{9F66A07C-42E3-D34A-AA86-CDC0EF5582F9}" dt="2020-01-13T17:14:15.489" v="1169" actId="20577"/>
        <pc:sldMkLst>
          <pc:docMk/>
          <pc:sldMk cId="4253841091" sldId="708"/>
        </pc:sldMkLst>
        <pc:spChg chg="mod">
          <ac:chgData name="Chris Droessler" userId="625c3661-9d64-47fa-b83c-4b49393bd161" providerId="ADAL" clId="{9F66A07C-42E3-D34A-AA86-CDC0EF5582F9}" dt="2020-01-13T16:38:45.048" v="725" actId="20577"/>
          <ac:spMkLst>
            <pc:docMk/>
            <pc:sldMk cId="4253841091" sldId="708"/>
            <ac:spMk id="157" creationId="{00000000-0000-0000-0000-000000000000}"/>
          </ac:spMkLst>
        </pc:spChg>
        <pc:spChg chg="mod">
          <ac:chgData name="Chris Droessler" userId="625c3661-9d64-47fa-b83c-4b49393bd161" providerId="ADAL" clId="{9F66A07C-42E3-D34A-AA86-CDC0EF5582F9}" dt="2020-01-13T17:14:15.489" v="1169" actId="20577"/>
          <ac:spMkLst>
            <pc:docMk/>
            <pc:sldMk cId="4253841091" sldId="708"/>
            <ac:spMk id="158" creationId="{00000000-0000-0000-0000-000000000000}"/>
          </ac:spMkLst>
        </pc:spChg>
      </pc:sldChg>
      <pc:sldMasterChg chg="modSp modSldLayout">
        <pc:chgData name="Chris Droessler" userId="625c3661-9d64-47fa-b83c-4b49393bd161" providerId="ADAL" clId="{9F66A07C-42E3-D34A-AA86-CDC0EF5582F9}" dt="2020-01-09T16:35:56.635" v="27" actId="14100"/>
        <pc:sldMasterMkLst>
          <pc:docMk/>
          <pc:sldMasterMk cId="2999785688" sldId="2147483648"/>
        </pc:sldMasterMkLst>
        <pc:spChg chg="mod">
          <ac:chgData name="Chris Droessler" userId="625c3661-9d64-47fa-b83c-4b49393bd161" providerId="ADAL" clId="{9F66A07C-42E3-D34A-AA86-CDC0EF5582F9}" dt="2020-01-09T16:33:41.265" v="0"/>
          <ac:spMkLst>
            <pc:docMk/>
            <pc:sldMasterMk cId="2999785688" sldId="2147483648"/>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ac:spMk id="3" creationId="{00000000-0000-0000-0000-000000000000}"/>
          </ac:spMkLst>
        </pc:spChg>
        <pc:sldLayoutChg chg="modSp">
          <pc:chgData name="Chris Droessler" userId="625c3661-9d64-47fa-b83c-4b49393bd161" providerId="ADAL" clId="{9F66A07C-42E3-D34A-AA86-CDC0EF5582F9}" dt="2020-01-09T16:35:05.106" v="23" actId="14100"/>
          <pc:sldLayoutMkLst>
            <pc:docMk/>
            <pc:sldMasterMk cId="2999785688" sldId="2147483648"/>
            <pc:sldLayoutMk cId="813769049" sldId="2147483649"/>
          </pc:sldLayoutMkLst>
          <pc:spChg chg="mod">
            <ac:chgData name="Chris Droessler" userId="625c3661-9d64-47fa-b83c-4b49393bd161" providerId="ADAL" clId="{9F66A07C-42E3-D34A-AA86-CDC0EF5582F9}" dt="2020-01-09T16:33:41.265" v="0"/>
            <ac:spMkLst>
              <pc:docMk/>
              <pc:sldMasterMk cId="2999785688" sldId="2147483648"/>
              <pc:sldLayoutMk cId="813769049" sldId="214748364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9" creationId="{00000000-0000-0000-0000-000000000000}"/>
            </ac:spMkLst>
          </pc:spChg>
          <pc:picChg chg="mod">
            <ac:chgData name="Chris Droessler" userId="625c3661-9d64-47fa-b83c-4b49393bd161" providerId="ADAL" clId="{9F66A07C-42E3-D34A-AA86-CDC0EF5582F9}" dt="2020-01-09T16:35:05.106" v="23" actId="14100"/>
            <ac:picMkLst>
              <pc:docMk/>
              <pc:sldMasterMk cId="2999785688" sldId="2147483648"/>
              <pc:sldLayoutMk cId="813769049" sldId="2147483649"/>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813769049" sldId="2147483649"/>
              <ac:cxnSpMk id="10" creationId="{00000000-0000-0000-0000-000000000000}"/>
            </ac:cxnSpMkLst>
          </pc:cxnChg>
        </pc:sldLayoutChg>
        <pc:sldLayoutChg chg="modSp">
          <pc:chgData name="Chris Droessler" userId="625c3661-9d64-47fa-b83c-4b49393bd161" providerId="ADAL" clId="{9F66A07C-42E3-D34A-AA86-CDC0EF5582F9}" dt="2020-01-09T16:35:24.754" v="24" actId="14100"/>
          <pc:sldLayoutMkLst>
            <pc:docMk/>
            <pc:sldMasterMk cId="2999785688" sldId="2147483648"/>
            <pc:sldLayoutMk cId="2476938013" sldId="2147483650"/>
          </pc:sldLayoutMkLst>
          <pc:spChg chg="mod">
            <ac:chgData name="Chris Droessler" userId="625c3661-9d64-47fa-b83c-4b49393bd161" providerId="ADAL" clId="{9F66A07C-42E3-D34A-AA86-CDC0EF5582F9}" dt="2020-01-09T16:33:41.265" v="0"/>
            <ac:spMkLst>
              <pc:docMk/>
              <pc:sldMasterMk cId="2999785688" sldId="2147483648"/>
              <pc:sldLayoutMk cId="2476938013" sldId="2147483650"/>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476938013" sldId="2147483650"/>
              <ac:spMk id="9" creationId="{00000000-0000-0000-0000-000000000000}"/>
            </ac:spMkLst>
          </pc:spChg>
          <pc:picChg chg="mod">
            <ac:chgData name="Chris Droessler" userId="625c3661-9d64-47fa-b83c-4b49393bd161" providerId="ADAL" clId="{9F66A07C-42E3-D34A-AA86-CDC0EF5582F9}" dt="2020-01-09T16:35:24.754" v="24" actId="14100"/>
            <ac:picMkLst>
              <pc:docMk/>
              <pc:sldMasterMk cId="2999785688" sldId="2147483648"/>
              <pc:sldLayoutMk cId="2476938013" sldId="2147483650"/>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476938013" sldId="2147483650"/>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181749020" sldId="2147483651"/>
          </pc:sldLayoutMkLst>
          <pc:spChg chg="mod">
            <ac:chgData name="Chris Droessler" userId="625c3661-9d64-47fa-b83c-4b49393bd161" providerId="ADAL" clId="{9F66A07C-42E3-D34A-AA86-CDC0EF5582F9}" dt="2020-01-09T16:33:41.265" v="0"/>
            <ac:spMkLst>
              <pc:docMk/>
              <pc:sldMasterMk cId="2999785688" sldId="2147483648"/>
              <pc:sldLayoutMk cId="181749020" sldId="2147483651"/>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9"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181749020" sldId="2147483651"/>
              <ac:picMk id="10" creationId="{00000000-0000-0000-0000-000000000000}"/>
            </ac:picMkLst>
          </pc:picChg>
        </pc:sldLayoutChg>
        <pc:sldLayoutChg chg="modSp">
          <pc:chgData name="Chris Droessler" userId="625c3661-9d64-47fa-b83c-4b49393bd161" providerId="ADAL" clId="{9F66A07C-42E3-D34A-AA86-CDC0EF5582F9}" dt="2020-01-09T16:35:40.626" v="25" actId="14100"/>
          <pc:sldLayoutMkLst>
            <pc:docMk/>
            <pc:sldMasterMk cId="2999785688" sldId="2147483648"/>
            <pc:sldLayoutMk cId="3620936448" sldId="2147483652"/>
          </pc:sldLayoutMkLst>
          <pc:spChg chg="mod">
            <ac:chgData name="Chris Droessler" userId="625c3661-9d64-47fa-b83c-4b49393bd161" providerId="ADAL" clId="{9F66A07C-42E3-D34A-AA86-CDC0EF5582F9}" dt="2020-01-09T16:33:41.265" v="0"/>
            <ac:spMkLst>
              <pc:docMk/>
              <pc:sldMasterMk cId="2999785688" sldId="2147483648"/>
              <pc:sldLayoutMk cId="3620936448" sldId="2147483652"/>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4" creationId="{00000000-0000-0000-0000-000000000000}"/>
            </ac:spMkLst>
          </pc:spChg>
          <pc:picChg chg="mod">
            <ac:chgData name="Chris Droessler" userId="625c3661-9d64-47fa-b83c-4b49393bd161" providerId="ADAL" clId="{9F66A07C-42E3-D34A-AA86-CDC0EF5582F9}" dt="2020-01-09T16:35:40.626" v="25" actId="14100"/>
            <ac:picMkLst>
              <pc:docMk/>
              <pc:sldMasterMk cId="2999785688" sldId="2147483648"/>
              <pc:sldLayoutMk cId="3620936448" sldId="2147483652"/>
              <ac:picMk id="12"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3620936448" sldId="2147483652"/>
              <ac:cxnSpMk id="14" creationId="{00000000-0000-0000-0000-000000000000}"/>
            </ac:cxnSpMkLst>
          </pc:cxnChg>
        </pc:sldLayoutChg>
        <pc:sldLayoutChg chg="modSp">
          <pc:chgData name="Chris Droessler" userId="625c3661-9d64-47fa-b83c-4b49393bd161" providerId="ADAL" clId="{9F66A07C-42E3-D34A-AA86-CDC0EF5582F9}" dt="2020-01-09T16:35:48.619" v="26" actId="14100"/>
          <pc:sldLayoutMkLst>
            <pc:docMk/>
            <pc:sldMasterMk cId="2999785688" sldId="2147483648"/>
            <pc:sldLayoutMk cId="1429955895" sldId="2147483653"/>
          </pc:sldLayoutMkLst>
          <pc:spChg chg="mod">
            <ac:chgData name="Chris Droessler" userId="625c3661-9d64-47fa-b83c-4b49393bd161" providerId="ADAL" clId="{9F66A07C-42E3-D34A-AA86-CDC0EF5582F9}" dt="2020-01-09T16:33:41.265" v="0"/>
            <ac:spMkLst>
              <pc:docMk/>
              <pc:sldMasterMk cId="2999785688" sldId="2147483648"/>
              <pc:sldLayoutMk cId="1429955895" sldId="2147483653"/>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15" creationId="{00000000-0000-0000-0000-000000000000}"/>
            </ac:spMkLst>
          </pc:spChg>
          <pc:picChg chg="mod">
            <ac:chgData name="Chris Droessler" userId="625c3661-9d64-47fa-b83c-4b49393bd161" providerId="ADAL" clId="{9F66A07C-42E3-D34A-AA86-CDC0EF5582F9}" dt="2020-01-09T16:35:48.619" v="26" actId="14100"/>
            <ac:picMkLst>
              <pc:docMk/>
              <pc:sldMasterMk cId="2999785688" sldId="2147483648"/>
              <pc:sldLayoutMk cId="1429955895" sldId="2147483653"/>
              <ac:picMk id="16"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1429955895" sldId="2147483653"/>
              <ac:cxnSpMk id="14" creationId="{00000000-0000-0000-0000-000000000000}"/>
            </ac:cxnSpMkLst>
          </pc:cxnChg>
        </pc:sldLayoutChg>
        <pc:sldLayoutChg chg="modSp">
          <pc:chgData name="Chris Droessler" userId="625c3661-9d64-47fa-b83c-4b49393bd161" providerId="ADAL" clId="{9F66A07C-42E3-D34A-AA86-CDC0EF5582F9}" dt="2020-01-09T16:35:56.635" v="27" actId="14100"/>
          <pc:sldLayoutMkLst>
            <pc:docMk/>
            <pc:sldMasterMk cId="2999785688" sldId="2147483648"/>
            <pc:sldLayoutMk cId="4137827336" sldId="2147483654"/>
          </pc:sldLayoutMkLst>
          <pc:spChg chg="mod">
            <ac:chgData name="Chris Droessler" userId="625c3661-9d64-47fa-b83c-4b49393bd161" providerId="ADAL" clId="{9F66A07C-42E3-D34A-AA86-CDC0EF5582F9}" dt="2020-01-09T16:33:41.265" v="0"/>
            <ac:spMkLst>
              <pc:docMk/>
              <pc:sldMasterMk cId="2999785688" sldId="2147483648"/>
              <pc:sldLayoutMk cId="4137827336" sldId="2147483654"/>
              <ac:spMk id="12" creationId="{00000000-0000-0000-0000-000000000000}"/>
            </ac:spMkLst>
          </pc:spChg>
          <pc:picChg chg="mod">
            <ac:chgData name="Chris Droessler" userId="625c3661-9d64-47fa-b83c-4b49393bd161" providerId="ADAL" clId="{9F66A07C-42E3-D34A-AA86-CDC0EF5582F9}" dt="2020-01-09T16:35:56.635" v="27" actId="14100"/>
            <ac:picMkLst>
              <pc:docMk/>
              <pc:sldMasterMk cId="2999785688" sldId="2147483648"/>
              <pc:sldLayoutMk cId="4137827336" sldId="2147483654"/>
              <ac:picMk id="13"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4137827336" sldId="2147483654"/>
              <ac:cxnSpMk id="14"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752020858" sldId="2147483656"/>
          </pc:sldLayoutMkLst>
          <pc:spChg chg="mod">
            <ac:chgData name="Chris Droessler" userId="625c3661-9d64-47fa-b83c-4b49393bd161" providerId="ADAL" clId="{9F66A07C-42E3-D34A-AA86-CDC0EF5582F9}" dt="2020-01-09T16:33:41.265" v="0"/>
            <ac:spMkLst>
              <pc:docMk/>
              <pc:sldMasterMk cId="2999785688" sldId="2147483648"/>
              <pc:sldLayoutMk cId="3752020858" sldId="2147483656"/>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752020858" sldId="2147483656"/>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3585843231" sldId="2147483657"/>
          </pc:sldLayoutMkLst>
          <pc:spChg chg="mod">
            <ac:chgData name="Chris Droessler" userId="625c3661-9d64-47fa-b83c-4b49393bd161" providerId="ADAL" clId="{9F66A07C-42E3-D34A-AA86-CDC0EF5582F9}" dt="2020-01-09T16:33:41.265" v="0"/>
            <ac:spMkLst>
              <pc:docMk/>
              <pc:sldMasterMk cId="2999785688" sldId="2147483648"/>
              <pc:sldLayoutMk cId="3585843231" sldId="2147483657"/>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585843231" sldId="2147483657"/>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2165617839" sldId="2147483658"/>
          </pc:sldLayoutMkLst>
          <pc:spChg chg="mod">
            <ac:chgData name="Chris Droessler" userId="625c3661-9d64-47fa-b83c-4b49393bd161" providerId="ADAL" clId="{9F66A07C-42E3-D34A-AA86-CDC0EF5582F9}" dt="2020-01-09T16:33:41.265" v="0"/>
            <ac:spMkLst>
              <pc:docMk/>
              <pc:sldMasterMk cId="2999785688" sldId="2147483648"/>
              <pc:sldLayoutMk cId="2165617839" sldId="2147483658"/>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8" creationId="{00000000-0000-0000-0000-000000000000}"/>
            </ac:picMkLst>
          </pc:pic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9"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165617839" sldId="2147483658"/>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063052919" sldId="2147483659"/>
          </pc:sldLayoutMkLst>
          <pc:spChg chg="mod">
            <ac:chgData name="Chris Droessler" userId="625c3661-9d64-47fa-b83c-4b49393bd161" providerId="ADAL" clId="{9F66A07C-42E3-D34A-AA86-CDC0EF5582F9}" dt="2020-01-09T16:33:41.265" v="0"/>
            <ac:spMkLst>
              <pc:docMk/>
              <pc:sldMasterMk cId="2999785688" sldId="2147483648"/>
              <pc:sldLayoutMk cId="3063052919" sldId="214748365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063052919" sldId="2147483659"/>
              <ac:picMk id="8"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781414520" sldId="2147483660"/>
          </pc:sldLayoutMkLst>
          <pc:spChg chg="mod">
            <ac:chgData name="Chris Droessler" userId="625c3661-9d64-47fa-b83c-4b49393bd161" providerId="ADAL" clId="{9F66A07C-42E3-D34A-AA86-CDC0EF5582F9}" dt="2020-01-09T16:33:41.265" v="0"/>
            <ac:spMkLst>
              <pc:docMk/>
              <pc:sldMasterMk cId="2999785688" sldId="2147483648"/>
              <pc:sldLayoutMk cId="781414520" sldId="2147483660"/>
              <ac:spMk id="58" creationId="{00000000-0000-0000-0000-000000000000}"/>
            </ac:spMkLst>
          </pc:spChg>
        </pc:sldLayoutChg>
        <pc:sldLayoutChg chg="modSp">
          <pc:chgData name="Chris Droessler" userId="625c3661-9d64-47fa-b83c-4b49393bd161" providerId="ADAL" clId="{9F66A07C-42E3-D34A-AA86-CDC0EF5582F9}" dt="2020-01-09T16:33:41.265" v="0"/>
          <pc:sldLayoutMkLst>
            <pc:docMk/>
            <pc:sldMasterMk cId="2999785688" sldId="2147483648"/>
            <pc:sldLayoutMk cId="2544995135" sldId="2147483661"/>
          </pc:sldLayoutMkLst>
          <pc:spChg chg="mod">
            <ac:chgData name="Chris Droessler" userId="625c3661-9d64-47fa-b83c-4b49393bd161" providerId="ADAL" clId="{9F66A07C-42E3-D34A-AA86-CDC0EF5582F9}" dt="2020-01-09T16:33:41.265" v="0"/>
            <ac:spMkLst>
              <pc:docMk/>
              <pc:sldMasterMk cId="2999785688" sldId="2147483648"/>
              <pc:sldLayoutMk cId="2544995135" sldId="2147483661"/>
              <ac:spMk id="9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544995135" sldId="2147483661"/>
              <ac:spMk id="94" creationId="{00000000-0000-0000-0000-000000000000}"/>
            </ac:spMkLst>
          </pc:spChg>
        </pc:sldLayoutChg>
      </pc:sldMasterChg>
    </pc:docChg>
  </pc:docChgLst>
  <pc:docChgLst>
    <pc:chgData name="Chris Droessler" userId="625c3661-9d64-47fa-b83c-4b49393bd161" providerId="ADAL" clId="{485E4A66-6DDC-2F4F-9A5D-45DD2E5D7E25}"/>
    <pc:docChg chg="delSld modSld">
      <pc:chgData name="Chris Droessler" userId="625c3661-9d64-47fa-b83c-4b49393bd161" providerId="ADAL" clId="{485E4A66-6DDC-2F4F-9A5D-45DD2E5D7E25}" dt="2019-10-08T14:37:54.640" v="287" actId="2696"/>
      <pc:docMkLst>
        <pc:docMk/>
      </pc:docMkLst>
      <pc:sldChg chg="modSp">
        <pc:chgData name="Chris Droessler" userId="625c3661-9d64-47fa-b83c-4b49393bd161" providerId="ADAL" clId="{485E4A66-6DDC-2F4F-9A5D-45DD2E5D7E25}" dt="2019-10-08T14:27:55.263" v="124" actId="20577"/>
        <pc:sldMkLst>
          <pc:docMk/>
          <pc:sldMk cId="1133732581" sldId="261"/>
        </pc:sldMkLst>
        <pc:spChg chg="mod">
          <ac:chgData name="Chris Droessler" userId="625c3661-9d64-47fa-b83c-4b49393bd161" providerId="ADAL" clId="{485E4A66-6DDC-2F4F-9A5D-45DD2E5D7E25}" dt="2019-10-08T14:27:55.263" v="124" actId="20577"/>
          <ac:spMkLst>
            <pc:docMk/>
            <pc:sldMk cId="1133732581" sldId="261"/>
            <ac:spMk id="197" creationId="{00000000-0000-0000-0000-000000000000}"/>
          </ac:spMkLst>
        </pc:spChg>
      </pc:sldChg>
      <pc:sldChg chg="modSp">
        <pc:chgData name="Chris Droessler" userId="625c3661-9d64-47fa-b83c-4b49393bd161" providerId="ADAL" clId="{485E4A66-6DDC-2F4F-9A5D-45DD2E5D7E25}" dt="2019-10-08T14:29:05.903" v="178" actId="20577"/>
        <pc:sldMkLst>
          <pc:docMk/>
          <pc:sldMk cId="3776938010" sldId="262"/>
        </pc:sldMkLst>
        <pc:spChg chg="mod">
          <ac:chgData name="Chris Droessler" userId="625c3661-9d64-47fa-b83c-4b49393bd161" providerId="ADAL" clId="{485E4A66-6DDC-2F4F-9A5D-45DD2E5D7E25}" dt="2019-10-08T14:29:05.903" v="178" actId="20577"/>
          <ac:spMkLst>
            <pc:docMk/>
            <pc:sldMk cId="3776938010" sldId="262"/>
            <ac:spMk id="207" creationId="{00000000-0000-0000-0000-000000000000}"/>
          </ac:spMkLst>
        </pc:spChg>
      </pc:sldChg>
      <pc:sldChg chg="modSp">
        <pc:chgData name="Chris Droessler" userId="625c3661-9d64-47fa-b83c-4b49393bd161" providerId="ADAL" clId="{485E4A66-6DDC-2F4F-9A5D-45DD2E5D7E25}" dt="2019-10-08T14:31:32.060" v="247" actId="20577"/>
        <pc:sldMkLst>
          <pc:docMk/>
          <pc:sldMk cId="3092514365" sldId="264"/>
        </pc:sldMkLst>
        <pc:spChg chg="mod">
          <ac:chgData name="Chris Droessler" userId="625c3661-9d64-47fa-b83c-4b49393bd161" providerId="ADAL" clId="{485E4A66-6DDC-2F4F-9A5D-45DD2E5D7E25}" dt="2019-10-08T14:31:32.060" v="247" actId="20577"/>
          <ac:spMkLst>
            <pc:docMk/>
            <pc:sldMk cId="3092514365" sldId="264"/>
            <ac:spMk id="2" creationId="{3897AC37-F175-5744-801C-50CF35998259}"/>
          </ac:spMkLst>
        </pc:spChg>
        <pc:spChg chg="mod">
          <ac:chgData name="Chris Droessler" userId="625c3661-9d64-47fa-b83c-4b49393bd161" providerId="ADAL" clId="{485E4A66-6DDC-2F4F-9A5D-45DD2E5D7E25}" dt="2019-10-08T12:52:17.569" v="60" actId="20577"/>
          <ac:spMkLst>
            <pc:docMk/>
            <pc:sldMk cId="3092514365" sldId="264"/>
            <ac:spMk id="229" creationId="{00000000-0000-0000-0000-000000000000}"/>
          </ac:spMkLst>
        </pc:spChg>
      </pc:sldChg>
      <pc:sldChg chg="modSp">
        <pc:chgData name="Chris Droessler" userId="625c3661-9d64-47fa-b83c-4b49393bd161" providerId="ADAL" clId="{485E4A66-6DDC-2F4F-9A5D-45DD2E5D7E25}" dt="2019-10-08T14:35:25.668" v="265" actId="20577"/>
        <pc:sldMkLst>
          <pc:docMk/>
          <pc:sldMk cId="3228340405" sldId="265"/>
        </pc:sldMkLst>
        <pc:spChg chg="mod">
          <ac:chgData name="Chris Droessler" userId="625c3661-9d64-47fa-b83c-4b49393bd161" providerId="ADAL" clId="{485E4A66-6DDC-2F4F-9A5D-45DD2E5D7E25}" dt="2019-10-08T14:35:25.668" v="265" actId="20577"/>
          <ac:spMkLst>
            <pc:docMk/>
            <pc:sldMk cId="3228340405" sldId="265"/>
            <ac:spMk id="240" creationId="{00000000-0000-0000-0000-000000000000}"/>
          </ac:spMkLst>
        </pc:spChg>
      </pc:sldChg>
      <pc:sldChg chg="modSp">
        <pc:chgData name="Chris Droessler" userId="625c3661-9d64-47fa-b83c-4b49393bd161" providerId="ADAL" clId="{485E4A66-6DDC-2F4F-9A5D-45DD2E5D7E25}" dt="2019-10-08T14:37:02.748" v="286" actId="20577"/>
        <pc:sldMkLst>
          <pc:docMk/>
          <pc:sldMk cId="2800900242" sldId="266"/>
        </pc:sldMkLst>
        <pc:spChg chg="mod">
          <ac:chgData name="Chris Droessler" userId="625c3661-9d64-47fa-b83c-4b49393bd161" providerId="ADAL" clId="{485E4A66-6DDC-2F4F-9A5D-45DD2E5D7E25}" dt="2019-10-08T14:37:02.748" v="286" actId="20577"/>
          <ac:spMkLst>
            <pc:docMk/>
            <pc:sldMk cId="2800900242" sldId="266"/>
            <ac:spMk id="250" creationId="{00000000-0000-0000-0000-000000000000}"/>
          </ac:spMkLst>
        </pc:spChg>
      </pc:sldChg>
      <pc:sldChg chg="modSp">
        <pc:chgData name="Chris Droessler" userId="625c3661-9d64-47fa-b83c-4b49393bd161" providerId="ADAL" clId="{485E4A66-6DDC-2F4F-9A5D-45DD2E5D7E25}" dt="2019-10-08T14:26:46.152" v="97" actId="20577"/>
        <pc:sldMkLst>
          <pc:docMk/>
          <pc:sldMk cId="2363076874" sldId="283"/>
        </pc:sldMkLst>
        <pc:spChg chg="mod">
          <ac:chgData name="Chris Droessler" userId="625c3661-9d64-47fa-b83c-4b49393bd161" providerId="ADAL" clId="{485E4A66-6DDC-2F4F-9A5D-45DD2E5D7E25}" dt="2019-10-08T14:26:46.152" v="97" actId="20577"/>
          <ac:spMkLst>
            <pc:docMk/>
            <pc:sldMk cId="2363076874" sldId="283"/>
            <ac:spMk id="274" creationId="{00000000-0000-0000-0000-000000000000}"/>
          </ac:spMkLst>
        </pc:spChg>
      </pc:sldChg>
      <pc:sldChg chg="modSp">
        <pc:chgData name="Chris Droessler" userId="625c3661-9d64-47fa-b83c-4b49393bd161" providerId="ADAL" clId="{485E4A66-6DDC-2F4F-9A5D-45DD2E5D7E25}" dt="2019-10-08T14:31:09.459" v="231" actId="20577"/>
        <pc:sldMkLst>
          <pc:docMk/>
          <pc:sldMk cId="3713211416" sldId="657"/>
        </pc:sldMkLst>
        <pc:spChg chg="mod">
          <ac:chgData name="Chris Droessler" userId="625c3661-9d64-47fa-b83c-4b49393bd161" providerId="ADAL" clId="{485E4A66-6DDC-2F4F-9A5D-45DD2E5D7E25}" dt="2019-10-08T14:31:09.459" v="231" actId="20577"/>
          <ac:spMkLst>
            <pc:docMk/>
            <pc:sldMk cId="3713211416" sldId="657"/>
            <ac:spMk id="216" creationId="{00000000-0000-0000-0000-000000000000}"/>
          </ac:spMkLst>
        </pc:spChg>
      </pc:sldChg>
    </pc:docChg>
  </pc:docChgLst>
  <pc:docChgLst>
    <pc:chgData name="Chris Droessler" userId="625c3661-9d64-47fa-b83c-4b49393bd161" providerId="ADAL" clId="{730E5ED1-6EA5-5844-B02E-7B01B67DA671}"/>
    <pc:docChg chg="modSld">
      <pc:chgData name="Chris Droessler" userId="625c3661-9d64-47fa-b83c-4b49393bd161" providerId="ADAL" clId="{730E5ED1-6EA5-5844-B02E-7B01B67DA671}" dt="2020-01-14T13:01:36.643" v="4" actId="20577"/>
      <pc:docMkLst>
        <pc:docMk/>
      </pc:docMkLst>
      <pc:sldChg chg="modSp">
        <pc:chgData name="Chris Droessler" userId="625c3661-9d64-47fa-b83c-4b49393bd161" providerId="ADAL" clId="{730E5ED1-6EA5-5844-B02E-7B01B67DA671}" dt="2020-01-14T13:01:24.294" v="1" actId="12"/>
        <pc:sldMkLst>
          <pc:docMk/>
          <pc:sldMk cId="467587892" sldId="259"/>
        </pc:sldMkLst>
        <pc:spChg chg="mod">
          <ac:chgData name="Chris Droessler" userId="625c3661-9d64-47fa-b83c-4b49393bd161" providerId="ADAL" clId="{730E5ED1-6EA5-5844-B02E-7B01B67DA671}" dt="2020-01-14T13:01:24.294" v="1" actId="12"/>
          <ac:spMkLst>
            <pc:docMk/>
            <pc:sldMk cId="467587892" sldId="259"/>
            <ac:spMk id="158" creationId="{00000000-0000-0000-0000-000000000000}"/>
          </ac:spMkLst>
        </pc:spChg>
      </pc:sldChg>
      <pc:sldChg chg="modSp">
        <pc:chgData name="Chris Droessler" userId="625c3661-9d64-47fa-b83c-4b49393bd161" providerId="ADAL" clId="{730E5ED1-6EA5-5844-B02E-7B01B67DA671}" dt="2020-01-14T13:01:36.643" v="4" actId="20577"/>
        <pc:sldMkLst>
          <pc:docMk/>
          <pc:sldMk cId="4253841091" sldId="708"/>
        </pc:sldMkLst>
        <pc:spChg chg="mod">
          <ac:chgData name="Chris Droessler" userId="625c3661-9d64-47fa-b83c-4b49393bd161" providerId="ADAL" clId="{730E5ED1-6EA5-5844-B02E-7B01B67DA671}" dt="2020-01-14T13:01:36.643" v="4" actId="20577"/>
          <ac:spMkLst>
            <pc:docMk/>
            <pc:sldMk cId="4253841091" sldId="708"/>
            <ac:spMk id="158" creationId="{00000000-0000-0000-0000-000000000000}"/>
          </ac:spMkLst>
        </pc:spChg>
      </pc:sldChg>
    </pc:docChg>
  </pc:docChgLst>
  <pc:docChgLst>
    <pc:chgData name="Chris Droessler" userId="625c3661-9d64-47fa-b83c-4b49393bd161" providerId="ADAL" clId="{70C8DD26-D119-AB4F-9449-B5392DD513B2}"/>
    <pc:docChg chg="custSel addSld delSld modSld sldOrd">
      <pc:chgData name="Chris Droessler" userId="625c3661-9d64-47fa-b83c-4b49393bd161" providerId="ADAL" clId="{70C8DD26-D119-AB4F-9449-B5392DD513B2}" dt="2020-03-10T12:23:50.902" v="725" actId="12"/>
      <pc:docMkLst>
        <pc:docMk/>
      </pc:docMkLst>
      <pc:sldChg chg="add">
        <pc:chgData name="Chris Droessler" userId="625c3661-9d64-47fa-b83c-4b49393bd161" providerId="ADAL" clId="{70C8DD26-D119-AB4F-9449-B5392DD513B2}" dt="2020-03-09T11:53:25.566" v="260"/>
        <pc:sldMkLst>
          <pc:docMk/>
          <pc:sldMk cId="3675590858" sldId="260"/>
        </pc:sldMkLst>
      </pc:sldChg>
      <pc:sldChg chg="del">
        <pc:chgData name="Chris Droessler" userId="625c3661-9d64-47fa-b83c-4b49393bd161" providerId="ADAL" clId="{70C8DD26-D119-AB4F-9449-B5392DD513B2}" dt="2020-03-09T11:53:21.508" v="256" actId="2696"/>
        <pc:sldMkLst>
          <pc:docMk/>
          <pc:sldMk cId="4278936860" sldId="260"/>
        </pc:sldMkLst>
      </pc:sldChg>
      <pc:sldChg chg="del">
        <pc:chgData name="Chris Droessler" userId="625c3661-9d64-47fa-b83c-4b49393bd161" providerId="ADAL" clId="{70C8DD26-D119-AB4F-9449-B5392DD513B2}" dt="2020-03-09T11:53:21.515" v="258" actId="2696"/>
        <pc:sldMkLst>
          <pc:docMk/>
          <pc:sldMk cId="3048565599" sldId="291"/>
        </pc:sldMkLst>
      </pc:sldChg>
      <pc:sldChg chg="add">
        <pc:chgData name="Chris Droessler" userId="625c3661-9d64-47fa-b83c-4b49393bd161" providerId="ADAL" clId="{70C8DD26-D119-AB4F-9449-B5392DD513B2}" dt="2020-03-09T11:53:25.566" v="260"/>
        <pc:sldMkLst>
          <pc:docMk/>
          <pc:sldMk cId="3877200339" sldId="291"/>
        </pc:sldMkLst>
      </pc:sldChg>
      <pc:sldChg chg="modSp">
        <pc:chgData name="Chris Droessler" userId="625c3661-9d64-47fa-b83c-4b49393bd161" providerId="ADAL" clId="{70C8DD26-D119-AB4F-9449-B5392DD513B2}" dt="2020-03-09T11:45:18.128" v="7" actId="20577"/>
        <pc:sldMkLst>
          <pc:docMk/>
          <pc:sldMk cId="971664512" sldId="534"/>
        </pc:sldMkLst>
        <pc:spChg chg="mod">
          <ac:chgData name="Chris Droessler" userId="625c3661-9d64-47fa-b83c-4b49393bd161" providerId="ADAL" clId="{70C8DD26-D119-AB4F-9449-B5392DD513B2}" dt="2020-03-09T11:45:18.128" v="7" actId="20577"/>
          <ac:spMkLst>
            <pc:docMk/>
            <pc:sldMk cId="971664512" sldId="534"/>
            <ac:spMk id="3" creationId="{00000000-0000-0000-0000-000000000000}"/>
          </ac:spMkLst>
        </pc:spChg>
      </pc:sldChg>
      <pc:sldChg chg="modSp">
        <pc:chgData name="Chris Droessler" userId="625c3661-9d64-47fa-b83c-4b49393bd161" providerId="ADAL" clId="{70C8DD26-D119-AB4F-9449-B5392DD513B2}" dt="2020-03-09T14:28:15.167" v="424" actId="20577"/>
        <pc:sldMkLst>
          <pc:docMk/>
          <pc:sldMk cId="2418671024" sldId="561"/>
        </pc:sldMkLst>
        <pc:spChg chg="mod">
          <ac:chgData name="Chris Droessler" userId="625c3661-9d64-47fa-b83c-4b49393bd161" providerId="ADAL" clId="{70C8DD26-D119-AB4F-9449-B5392DD513B2}" dt="2020-03-09T14:28:15.167" v="424" actId="20577"/>
          <ac:spMkLst>
            <pc:docMk/>
            <pc:sldMk cId="2418671024" sldId="561"/>
            <ac:spMk id="2" creationId="{E9498E27-4A46-4D9F-B919-4A6091A07762}"/>
          </ac:spMkLst>
        </pc:spChg>
      </pc:sldChg>
      <pc:sldChg chg="del">
        <pc:chgData name="Chris Droessler" userId="625c3661-9d64-47fa-b83c-4b49393bd161" providerId="ADAL" clId="{70C8DD26-D119-AB4F-9449-B5392DD513B2}" dt="2020-03-09T11:53:21.518" v="259" actId="2696"/>
        <pc:sldMkLst>
          <pc:docMk/>
          <pc:sldMk cId="2392971145" sldId="572"/>
        </pc:sldMkLst>
      </pc:sldChg>
      <pc:sldChg chg="modSp add">
        <pc:chgData name="Chris Droessler" userId="625c3661-9d64-47fa-b83c-4b49393bd161" providerId="ADAL" clId="{70C8DD26-D119-AB4F-9449-B5392DD513B2}" dt="2020-03-09T12:13:57.745" v="385" actId="20577"/>
        <pc:sldMkLst>
          <pc:docMk/>
          <pc:sldMk cId="3723859722" sldId="572"/>
        </pc:sldMkLst>
        <pc:spChg chg="mod">
          <ac:chgData name="Chris Droessler" userId="625c3661-9d64-47fa-b83c-4b49393bd161" providerId="ADAL" clId="{70C8DD26-D119-AB4F-9449-B5392DD513B2}" dt="2020-03-09T12:13:57.745" v="385" actId="20577"/>
          <ac:spMkLst>
            <pc:docMk/>
            <pc:sldMk cId="3723859722" sldId="572"/>
            <ac:spMk id="2" creationId="{70E7FB36-DF07-B44D-8D38-59F39D617117}"/>
          </ac:spMkLst>
        </pc:spChg>
      </pc:sldChg>
      <pc:sldChg chg="addSp delSp modSp add ord modTransition modNotesTx">
        <pc:chgData name="Chris Droessler" userId="625c3661-9d64-47fa-b83c-4b49393bd161" providerId="ADAL" clId="{70C8DD26-D119-AB4F-9449-B5392DD513B2}" dt="2020-03-09T12:11:25.522" v="377" actId="20577"/>
        <pc:sldMkLst>
          <pc:docMk/>
          <pc:sldMk cId="4094777397" sldId="613"/>
        </pc:sldMkLst>
        <pc:spChg chg="add del mod">
          <ac:chgData name="Chris Droessler" userId="625c3661-9d64-47fa-b83c-4b49393bd161" providerId="ADAL" clId="{70C8DD26-D119-AB4F-9449-B5392DD513B2}" dt="2020-03-09T12:10:45.211" v="373"/>
          <ac:spMkLst>
            <pc:docMk/>
            <pc:sldMk cId="4094777397" sldId="613"/>
            <ac:spMk id="4" creationId="{09FF65A9-6384-8D43-8CC6-C9E60C5718F8}"/>
          </ac:spMkLst>
        </pc:spChg>
        <pc:spChg chg="add del mod">
          <ac:chgData name="Chris Droessler" userId="625c3661-9d64-47fa-b83c-4b49393bd161" providerId="ADAL" clId="{70C8DD26-D119-AB4F-9449-B5392DD513B2}" dt="2020-03-09T12:10:45.211" v="373"/>
          <ac:spMkLst>
            <pc:docMk/>
            <pc:sldMk cId="4094777397" sldId="613"/>
            <ac:spMk id="6" creationId="{5165F2CD-C3EC-D44B-B718-1714B7C0D58B}"/>
          </ac:spMkLst>
        </pc:spChg>
        <pc:spChg chg="add del mod">
          <ac:chgData name="Chris Droessler" userId="625c3661-9d64-47fa-b83c-4b49393bd161" providerId="ADAL" clId="{70C8DD26-D119-AB4F-9449-B5392DD513B2}" dt="2020-03-09T12:10:46.058" v="374"/>
          <ac:spMkLst>
            <pc:docMk/>
            <pc:sldMk cId="4094777397" sldId="613"/>
            <ac:spMk id="7" creationId="{FDD127ED-A105-4C4F-8FCB-227EEEFB4521}"/>
          </ac:spMkLst>
        </pc:spChg>
        <pc:spChg chg="add del mod">
          <ac:chgData name="Chris Droessler" userId="625c3661-9d64-47fa-b83c-4b49393bd161" providerId="ADAL" clId="{70C8DD26-D119-AB4F-9449-B5392DD513B2}" dt="2020-03-09T12:10:46.058" v="374"/>
          <ac:spMkLst>
            <pc:docMk/>
            <pc:sldMk cId="4094777397" sldId="613"/>
            <ac:spMk id="8" creationId="{D5BDD5D1-C598-ED47-8E3D-9910DB76DB78}"/>
          </ac:spMkLst>
        </pc:spChg>
        <pc:spChg chg="add del mod">
          <ac:chgData name="Chris Droessler" userId="625c3661-9d64-47fa-b83c-4b49393bd161" providerId="ADAL" clId="{70C8DD26-D119-AB4F-9449-B5392DD513B2}" dt="2020-03-09T12:10:46.292" v="375"/>
          <ac:spMkLst>
            <pc:docMk/>
            <pc:sldMk cId="4094777397" sldId="613"/>
            <ac:spMk id="9" creationId="{54237838-4678-6A44-88DB-E1B1113857F7}"/>
          </ac:spMkLst>
        </pc:spChg>
        <pc:spChg chg="add del mod">
          <ac:chgData name="Chris Droessler" userId="625c3661-9d64-47fa-b83c-4b49393bd161" providerId="ADAL" clId="{70C8DD26-D119-AB4F-9449-B5392DD513B2}" dt="2020-03-09T12:10:46.292" v="375"/>
          <ac:spMkLst>
            <pc:docMk/>
            <pc:sldMk cId="4094777397" sldId="613"/>
            <ac:spMk id="10" creationId="{A19BB446-49B1-6E44-8E9E-A01148989C01}"/>
          </ac:spMkLst>
        </pc:spChg>
      </pc:sldChg>
      <pc:sldChg chg="del">
        <pc:chgData name="Chris Droessler" userId="625c3661-9d64-47fa-b83c-4b49393bd161" providerId="ADAL" clId="{70C8DD26-D119-AB4F-9449-B5392DD513B2}" dt="2020-03-09T14:28:46.167" v="427" actId="2696"/>
        <pc:sldMkLst>
          <pc:docMk/>
          <pc:sldMk cId="2042262642" sldId="634"/>
        </pc:sldMkLst>
      </pc:sldChg>
      <pc:sldChg chg="modSp">
        <pc:chgData name="Chris Droessler" userId="625c3661-9d64-47fa-b83c-4b49393bd161" providerId="ADAL" clId="{70C8DD26-D119-AB4F-9449-B5392DD513B2}" dt="2020-03-09T11:47:35.561" v="50" actId="20577"/>
        <pc:sldMkLst>
          <pc:docMk/>
          <pc:sldMk cId="3534465971" sldId="658"/>
        </pc:sldMkLst>
        <pc:spChg chg="mod">
          <ac:chgData name="Chris Droessler" userId="625c3661-9d64-47fa-b83c-4b49393bd161" providerId="ADAL" clId="{70C8DD26-D119-AB4F-9449-B5392DD513B2}" dt="2020-03-09T11:47:35.561" v="50" actId="20577"/>
          <ac:spMkLst>
            <pc:docMk/>
            <pc:sldMk cId="3534465971" sldId="658"/>
            <ac:spMk id="4" creationId="{00000000-0000-0000-0000-000000000000}"/>
          </ac:spMkLst>
        </pc:spChg>
      </pc:sldChg>
      <pc:sldChg chg="add">
        <pc:chgData name="Chris Droessler" userId="625c3661-9d64-47fa-b83c-4b49393bd161" providerId="ADAL" clId="{70C8DD26-D119-AB4F-9449-B5392DD513B2}" dt="2020-03-09T11:53:25.566" v="260"/>
        <pc:sldMkLst>
          <pc:docMk/>
          <pc:sldMk cId="2937617006" sldId="705"/>
        </pc:sldMkLst>
      </pc:sldChg>
      <pc:sldChg chg="del">
        <pc:chgData name="Chris Droessler" userId="625c3661-9d64-47fa-b83c-4b49393bd161" providerId="ADAL" clId="{70C8DD26-D119-AB4F-9449-B5392DD513B2}" dt="2020-03-09T11:53:21.505" v="255" actId="2696"/>
        <pc:sldMkLst>
          <pc:docMk/>
          <pc:sldMk cId="3121605373" sldId="705"/>
        </pc:sldMkLst>
      </pc:sldChg>
      <pc:sldChg chg="add">
        <pc:chgData name="Chris Droessler" userId="625c3661-9d64-47fa-b83c-4b49393bd161" providerId="ADAL" clId="{70C8DD26-D119-AB4F-9449-B5392DD513B2}" dt="2020-03-09T11:53:25.566" v="260"/>
        <pc:sldMkLst>
          <pc:docMk/>
          <pc:sldMk cId="1840807853" sldId="709"/>
        </pc:sldMkLst>
      </pc:sldChg>
      <pc:sldChg chg="del">
        <pc:chgData name="Chris Droessler" userId="625c3661-9d64-47fa-b83c-4b49393bd161" providerId="ADAL" clId="{70C8DD26-D119-AB4F-9449-B5392DD513B2}" dt="2020-03-09T11:53:21.512" v="257" actId="2696"/>
        <pc:sldMkLst>
          <pc:docMk/>
          <pc:sldMk cId="2484892678" sldId="709"/>
        </pc:sldMkLst>
      </pc:sldChg>
      <pc:sldChg chg="del">
        <pc:chgData name="Chris Droessler" userId="625c3661-9d64-47fa-b83c-4b49393bd161" providerId="ADAL" clId="{70C8DD26-D119-AB4F-9449-B5392DD513B2}" dt="2020-03-09T11:45:42.916" v="8" actId="2696"/>
        <pc:sldMkLst>
          <pc:docMk/>
          <pc:sldMk cId="726388215" sldId="711"/>
        </pc:sldMkLst>
      </pc:sldChg>
      <pc:sldChg chg="modSp add ord">
        <pc:chgData name="Chris Droessler" userId="625c3661-9d64-47fa-b83c-4b49393bd161" providerId="ADAL" clId="{70C8DD26-D119-AB4F-9449-B5392DD513B2}" dt="2020-03-10T12:18:49.110" v="704"/>
        <pc:sldMkLst>
          <pc:docMk/>
          <pc:sldMk cId="1251381908" sldId="718"/>
        </pc:sldMkLst>
        <pc:spChg chg="mod">
          <ac:chgData name="Chris Droessler" userId="625c3661-9d64-47fa-b83c-4b49393bd161" providerId="ADAL" clId="{70C8DD26-D119-AB4F-9449-B5392DD513B2}" dt="2020-03-09T11:47:39.075" v="51" actId="12"/>
          <ac:spMkLst>
            <pc:docMk/>
            <pc:sldMk cId="1251381908" sldId="718"/>
            <ac:spMk id="4" creationId="{00000000-0000-0000-0000-000000000000}"/>
          </ac:spMkLst>
        </pc:spChg>
      </pc:sldChg>
      <pc:sldChg chg="add">
        <pc:chgData name="Chris Droessler" userId="625c3661-9d64-47fa-b83c-4b49393bd161" providerId="ADAL" clId="{70C8DD26-D119-AB4F-9449-B5392DD513B2}" dt="2020-03-09T11:52:52.375" v="253"/>
        <pc:sldMkLst>
          <pc:docMk/>
          <pc:sldMk cId="2150733867" sldId="719"/>
        </pc:sldMkLst>
      </pc:sldChg>
      <pc:sldChg chg="add">
        <pc:chgData name="Chris Droessler" userId="625c3661-9d64-47fa-b83c-4b49393bd161" providerId="ADAL" clId="{70C8DD26-D119-AB4F-9449-B5392DD513B2}" dt="2020-03-09T11:52:59.374" v="254"/>
        <pc:sldMkLst>
          <pc:docMk/>
          <pc:sldMk cId="3614962491" sldId="720"/>
        </pc:sldMkLst>
      </pc:sldChg>
      <pc:sldChg chg="modSp add modNotesTx">
        <pc:chgData name="Chris Droessler" userId="625c3661-9d64-47fa-b83c-4b49393bd161" providerId="ADAL" clId="{70C8DD26-D119-AB4F-9449-B5392DD513B2}" dt="2020-03-10T12:05:34.581" v="526" actId="20577"/>
        <pc:sldMkLst>
          <pc:docMk/>
          <pc:sldMk cId="3139218337" sldId="721"/>
        </pc:sldMkLst>
        <pc:spChg chg="mod">
          <ac:chgData name="Chris Droessler" userId="625c3661-9d64-47fa-b83c-4b49393bd161" providerId="ADAL" clId="{70C8DD26-D119-AB4F-9449-B5392DD513B2}" dt="2020-03-10T12:03:34.413" v="464" actId="113"/>
          <ac:spMkLst>
            <pc:docMk/>
            <pc:sldMk cId="3139218337" sldId="721"/>
            <ac:spMk id="2" creationId="{9F09F1B7-FDAD-B64D-9F1D-6BD08418E49C}"/>
          </ac:spMkLst>
        </pc:spChg>
        <pc:spChg chg="mod">
          <ac:chgData name="Chris Droessler" userId="625c3661-9d64-47fa-b83c-4b49393bd161" providerId="ADAL" clId="{70C8DD26-D119-AB4F-9449-B5392DD513B2}" dt="2020-03-10T12:00:20.161" v="459" actId="20577"/>
          <ac:spMkLst>
            <pc:docMk/>
            <pc:sldMk cId="3139218337" sldId="721"/>
            <ac:spMk id="3" creationId="{33417D5D-6C31-B145-8C5D-85E5D26AAD89}"/>
          </ac:spMkLst>
        </pc:spChg>
      </pc:sldChg>
      <pc:sldChg chg="add">
        <pc:chgData name="Chris Droessler" userId="625c3661-9d64-47fa-b83c-4b49393bd161" providerId="ADAL" clId="{70C8DD26-D119-AB4F-9449-B5392DD513B2}" dt="2020-03-09T11:53:31.996" v="262"/>
        <pc:sldMkLst>
          <pc:docMk/>
          <pc:sldMk cId="718287140" sldId="722"/>
        </pc:sldMkLst>
      </pc:sldChg>
      <pc:sldChg chg="add">
        <pc:chgData name="Chris Droessler" userId="625c3661-9d64-47fa-b83c-4b49393bd161" providerId="ADAL" clId="{70C8DD26-D119-AB4F-9449-B5392DD513B2}" dt="2020-03-09T11:53:32.365" v="263"/>
        <pc:sldMkLst>
          <pc:docMk/>
          <pc:sldMk cId="1740528722" sldId="723"/>
        </pc:sldMkLst>
      </pc:sldChg>
      <pc:sldChg chg="addSp modSp add modTransition modNotesTx">
        <pc:chgData name="Chris Droessler" userId="625c3661-9d64-47fa-b83c-4b49393bd161" providerId="ADAL" clId="{70C8DD26-D119-AB4F-9449-B5392DD513B2}" dt="2020-03-09T12:11:02.506" v="376" actId="113"/>
        <pc:sldMkLst>
          <pc:docMk/>
          <pc:sldMk cId="212616842" sldId="744"/>
        </pc:sldMkLst>
        <pc:spChg chg="mod">
          <ac:chgData name="Chris Droessler" userId="625c3661-9d64-47fa-b83c-4b49393bd161" providerId="ADAL" clId="{70C8DD26-D119-AB4F-9449-B5392DD513B2}" dt="2020-03-09T11:56:15.792" v="277" actId="20577"/>
          <ac:spMkLst>
            <pc:docMk/>
            <pc:sldMk cId="212616842" sldId="744"/>
            <ac:spMk id="2" creationId="{00000000-0000-0000-0000-000000000000}"/>
          </ac:spMkLst>
        </pc:spChg>
        <pc:spChg chg="mod">
          <ac:chgData name="Chris Droessler" userId="625c3661-9d64-47fa-b83c-4b49393bd161" providerId="ADAL" clId="{70C8DD26-D119-AB4F-9449-B5392DD513B2}" dt="2020-03-09T12:11:02.506" v="376" actId="113"/>
          <ac:spMkLst>
            <pc:docMk/>
            <pc:sldMk cId="212616842" sldId="744"/>
            <ac:spMk id="3" creationId="{00000000-0000-0000-0000-000000000000}"/>
          </ac:spMkLst>
        </pc:spChg>
        <pc:picChg chg="add mod">
          <ac:chgData name="Chris Droessler" userId="625c3661-9d64-47fa-b83c-4b49393bd161" providerId="ADAL" clId="{70C8DD26-D119-AB4F-9449-B5392DD513B2}" dt="2020-03-09T11:59:51.409" v="352" actId="1076"/>
          <ac:picMkLst>
            <pc:docMk/>
            <pc:sldMk cId="212616842" sldId="744"/>
            <ac:picMk id="1026" creationId="{9CE76B06-2086-9C44-9E10-93E5971760EF}"/>
          </ac:picMkLst>
        </pc:picChg>
        <pc:picChg chg="add mod">
          <ac:chgData name="Chris Droessler" userId="625c3661-9d64-47fa-b83c-4b49393bd161" providerId="ADAL" clId="{70C8DD26-D119-AB4F-9449-B5392DD513B2}" dt="2020-03-09T11:59:02.929" v="349" actId="14100"/>
          <ac:picMkLst>
            <pc:docMk/>
            <pc:sldMk cId="212616842" sldId="744"/>
            <ac:picMk id="1028" creationId="{957AF612-5466-4E4F-A565-706AC0009002}"/>
          </ac:picMkLst>
        </pc:picChg>
        <pc:picChg chg="add mod">
          <ac:chgData name="Chris Droessler" userId="625c3661-9d64-47fa-b83c-4b49393bd161" providerId="ADAL" clId="{70C8DD26-D119-AB4F-9449-B5392DD513B2}" dt="2020-03-09T11:59:54.439" v="354" actId="1076"/>
          <ac:picMkLst>
            <pc:docMk/>
            <pc:sldMk cId="212616842" sldId="744"/>
            <ac:picMk id="1030" creationId="{AB1F9AE0-B040-1F40-9F30-36F586FB5722}"/>
          </ac:picMkLst>
        </pc:picChg>
      </pc:sldChg>
      <pc:sldChg chg="delSp modSp add">
        <pc:chgData name="Chris Droessler" userId="625c3661-9d64-47fa-b83c-4b49393bd161" providerId="ADAL" clId="{70C8DD26-D119-AB4F-9449-B5392DD513B2}" dt="2020-03-09T12:09:16.047" v="370"/>
        <pc:sldMkLst>
          <pc:docMk/>
          <pc:sldMk cId="3010198862" sldId="745"/>
        </pc:sldMkLst>
        <pc:spChg chg="mod">
          <ac:chgData name="Chris Droessler" userId="625c3661-9d64-47fa-b83c-4b49393bd161" providerId="ADAL" clId="{70C8DD26-D119-AB4F-9449-B5392DD513B2}" dt="2020-03-09T12:09:07.184" v="369" actId="20577"/>
          <ac:spMkLst>
            <pc:docMk/>
            <pc:sldMk cId="3010198862" sldId="745"/>
            <ac:spMk id="2" creationId="{00000000-0000-0000-0000-000000000000}"/>
          </ac:spMkLst>
        </pc:spChg>
        <pc:spChg chg="mod">
          <ac:chgData name="Chris Droessler" userId="625c3661-9d64-47fa-b83c-4b49393bd161" providerId="ADAL" clId="{70C8DD26-D119-AB4F-9449-B5392DD513B2}" dt="2020-03-09T12:09:16.047" v="370"/>
          <ac:spMkLst>
            <pc:docMk/>
            <pc:sldMk cId="3010198862" sldId="745"/>
            <ac:spMk id="3" creationId="{00000000-0000-0000-0000-000000000000}"/>
          </ac:spMkLst>
        </pc:spChg>
        <pc:picChg chg="del">
          <ac:chgData name="Chris Droessler" userId="625c3661-9d64-47fa-b83c-4b49393bd161" providerId="ADAL" clId="{70C8DD26-D119-AB4F-9449-B5392DD513B2}" dt="2020-03-09T12:08:58.057" v="356" actId="478"/>
          <ac:picMkLst>
            <pc:docMk/>
            <pc:sldMk cId="3010198862" sldId="745"/>
            <ac:picMk id="1028" creationId="{957AF612-5466-4E4F-A565-706AC0009002}"/>
          </ac:picMkLst>
        </pc:picChg>
      </pc:sldChg>
      <pc:sldChg chg="modSp add">
        <pc:chgData name="Chris Droessler" userId="625c3661-9d64-47fa-b83c-4b49393bd161" providerId="ADAL" clId="{70C8DD26-D119-AB4F-9449-B5392DD513B2}" dt="2020-03-09T14:28:12.008" v="423" actId="12"/>
        <pc:sldMkLst>
          <pc:docMk/>
          <pc:sldMk cId="332046233" sldId="746"/>
        </pc:sldMkLst>
        <pc:spChg chg="mod">
          <ac:chgData name="Chris Droessler" userId="625c3661-9d64-47fa-b83c-4b49393bd161" providerId="ADAL" clId="{70C8DD26-D119-AB4F-9449-B5392DD513B2}" dt="2020-03-09T14:28:12.008" v="423" actId="12"/>
          <ac:spMkLst>
            <pc:docMk/>
            <pc:sldMk cId="332046233" sldId="746"/>
            <ac:spMk id="2" creationId="{E9498E27-4A46-4D9F-B919-4A6091A07762}"/>
          </ac:spMkLst>
        </pc:spChg>
      </pc:sldChg>
      <pc:sldChg chg="add">
        <pc:chgData name="Chris Droessler" userId="625c3661-9d64-47fa-b83c-4b49393bd161" providerId="ADAL" clId="{70C8DD26-D119-AB4F-9449-B5392DD513B2}" dt="2020-03-09T14:28:37.172" v="425"/>
        <pc:sldMkLst>
          <pc:docMk/>
          <pc:sldMk cId="2102995628" sldId="747"/>
        </pc:sldMkLst>
      </pc:sldChg>
      <pc:sldChg chg="add">
        <pc:chgData name="Chris Droessler" userId="625c3661-9d64-47fa-b83c-4b49393bd161" providerId="ADAL" clId="{70C8DD26-D119-AB4F-9449-B5392DD513B2}" dt="2020-03-09T14:28:37.435" v="426"/>
        <pc:sldMkLst>
          <pc:docMk/>
          <pc:sldMk cId="1093857829" sldId="748"/>
        </pc:sldMkLst>
      </pc:sldChg>
      <pc:sldChg chg="addSp delSp modSp add modNotesTx">
        <pc:chgData name="Chris Droessler" userId="625c3661-9d64-47fa-b83c-4b49393bd161" providerId="ADAL" clId="{70C8DD26-D119-AB4F-9449-B5392DD513B2}" dt="2020-03-10T12:10:34.469" v="604" actId="478"/>
        <pc:sldMkLst>
          <pc:docMk/>
          <pc:sldMk cId="250761551" sldId="749"/>
        </pc:sldMkLst>
        <pc:spChg chg="mod">
          <ac:chgData name="Chris Droessler" userId="625c3661-9d64-47fa-b83c-4b49393bd161" providerId="ADAL" clId="{70C8DD26-D119-AB4F-9449-B5392DD513B2}" dt="2020-03-10T12:06:27.197" v="545" actId="20577"/>
          <ac:spMkLst>
            <pc:docMk/>
            <pc:sldMk cId="250761551" sldId="749"/>
            <ac:spMk id="2" creationId="{00000000-0000-0000-0000-000000000000}"/>
          </ac:spMkLst>
        </pc:spChg>
        <pc:spChg chg="mod">
          <ac:chgData name="Chris Droessler" userId="625c3661-9d64-47fa-b83c-4b49393bd161" providerId="ADAL" clId="{70C8DD26-D119-AB4F-9449-B5392DD513B2}" dt="2020-03-10T12:07:04.014" v="591" actId="20577"/>
          <ac:spMkLst>
            <pc:docMk/>
            <pc:sldMk cId="250761551" sldId="749"/>
            <ac:spMk id="3" creationId="{00000000-0000-0000-0000-000000000000}"/>
          </ac:spMkLst>
        </pc:spChg>
        <pc:spChg chg="add del mod">
          <ac:chgData name="Chris Droessler" userId="625c3661-9d64-47fa-b83c-4b49393bd161" providerId="ADAL" clId="{70C8DD26-D119-AB4F-9449-B5392DD513B2}" dt="2020-03-10T12:10:34.469" v="604" actId="478"/>
          <ac:spMkLst>
            <pc:docMk/>
            <pc:sldMk cId="250761551" sldId="749"/>
            <ac:spMk id="4" creationId="{38E8015B-7898-B44E-B5DF-2E2D94B27CF6}"/>
          </ac:spMkLst>
        </pc:spChg>
        <pc:spChg chg="add del mod">
          <ac:chgData name="Chris Droessler" userId="625c3661-9d64-47fa-b83c-4b49393bd161" providerId="ADAL" clId="{70C8DD26-D119-AB4F-9449-B5392DD513B2}" dt="2020-03-10T12:09:50.828" v="599" actId="478"/>
          <ac:spMkLst>
            <pc:docMk/>
            <pc:sldMk cId="250761551" sldId="749"/>
            <ac:spMk id="6" creationId="{C3F16E76-F7AA-A043-9049-670C777622DF}"/>
          </ac:spMkLst>
        </pc:spChg>
        <pc:picChg chg="del">
          <ac:chgData name="Chris Droessler" userId="625c3661-9d64-47fa-b83c-4b49393bd161" providerId="ADAL" clId="{70C8DD26-D119-AB4F-9449-B5392DD513B2}" dt="2020-03-10T12:06:19.788" v="528" actId="478"/>
          <ac:picMkLst>
            <pc:docMk/>
            <pc:sldMk cId="250761551" sldId="749"/>
            <ac:picMk id="5" creationId="{87959093-2605-0B45-9EEC-29D8B0619713}"/>
          </ac:picMkLst>
        </pc:picChg>
        <pc:picChg chg="add del mod">
          <ac:chgData name="Chris Droessler" userId="625c3661-9d64-47fa-b83c-4b49393bd161" providerId="ADAL" clId="{70C8DD26-D119-AB4F-9449-B5392DD513B2}" dt="2020-03-10T12:09:46.741" v="597" actId="478"/>
          <ac:picMkLst>
            <pc:docMk/>
            <pc:sldMk cId="250761551" sldId="749"/>
            <ac:picMk id="1026" creationId="{EDE66B35-EDE6-5542-8A61-0B7510DB05E2}"/>
          </ac:picMkLst>
        </pc:picChg>
        <pc:picChg chg="add mod">
          <ac:chgData name="Chris Droessler" userId="625c3661-9d64-47fa-b83c-4b49393bd161" providerId="ADAL" clId="{70C8DD26-D119-AB4F-9449-B5392DD513B2}" dt="2020-03-10T12:09:59.804" v="602" actId="1076"/>
          <ac:picMkLst>
            <pc:docMk/>
            <pc:sldMk cId="250761551" sldId="749"/>
            <ac:picMk id="1028" creationId="{CEE9EBE5-CDDC-244D-A294-869AB52BDBAE}"/>
          </ac:picMkLst>
        </pc:picChg>
      </pc:sldChg>
      <pc:sldChg chg="addSp delSp modSp add modNotesTx">
        <pc:chgData name="Chris Droessler" userId="625c3661-9d64-47fa-b83c-4b49393bd161" providerId="ADAL" clId="{70C8DD26-D119-AB4F-9449-B5392DD513B2}" dt="2020-03-10T12:14:03.708" v="680" actId="1076"/>
        <pc:sldMkLst>
          <pc:docMk/>
          <pc:sldMk cId="2635008677" sldId="750"/>
        </pc:sldMkLst>
        <pc:spChg chg="mod">
          <ac:chgData name="Chris Droessler" userId="625c3661-9d64-47fa-b83c-4b49393bd161" providerId="ADAL" clId="{70C8DD26-D119-AB4F-9449-B5392DD513B2}" dt="2020-03-10T12:11:17.933" v="620" actId="20577"/>
          <ac:spMkLst>
            <pc:docMk/>
            <pc:sldMk cId="2635008677" sldId="750"/>
            <ac:spMk id="2" creationId="{00000000-0000-0000-0000-000000000000}"/>
          </ac:spMkLst>
        </pc:spChg>
        <pc:spChg chg="mod">
          <ac:chgData name="Chris Droessler" userId="625c3661-9d64-47fa-b83c-4b49393bd161" providerId="ADAL" clId="{70C8DD26-D119-AB4F-9449-B5392DD513B2}" dt="2020-03-10T12:12:48.525" v="665" actId="20577"/>
          <ac:spMkLst>
            <pc:docMk/>
            <pc:sldMk cId="2635008677" sldId="750"/>
            <ac:spMk id="3" creationId="{00000000-0000-0000-0000-000000000000}"/>
          </ac:spMkLst>
        </pc:spChg>
        <pc:spChg chg="add del mod">
          <ac:chgData name="Chris Droessler" userId="625c3661-9d64-47fa-b83c-4b49393bd161" providerId="ADAL" clId="{70C8DD26-D119-AB4F-9449-B5392DD513B2}" dt="2020-03-10T12:11:55.212" v="635" actId="478"/>
          <ac:spMkLst>
            <pc:docMk/>
            <pc:sldMk cId="2635008677" sldId="750"/>
            <ac:spMk id="4" creationId="{B3D5E73A-4B64-2C47-B0E5-49B64F5AEC81}"/>
          </ac:spMkLst>
        </pc:spChg>
        <pc:picChg chg="del">
          <ac:chgData name="Chris Droessler" userId="625c3661-9d64-47fa-b83c-4b49393bd161" providerId="ADAL" clId="{70C8DD26-D119-AB4F-9449-B5392DD513B2}" dt="2020-03-10T12:10:49.876" v="607" actId="478"/>
          <ac:picMkLst>
            <pc:docMk/>
            <pc:sldMk cId="2635008677" sldId="750"/>
            <ac:picMk id="1028" creationId="{CEE9EBE5-CDDC-244D-A294-869AB52BDBAE}"/>
          </ac:picMkLst>
        </pc:picChg>
        <pc:picChg chg="add mod">
          <ac:chgData name="Chris Droessler" userId="625c3661-9d64-47fa-b83c-4b49393bd161" providerId="ADAL" clId="{70C8DD26-D119-AB4F-9449-B5392DD513B2}" dt="2020-03-10T12:14:03.708" v="680" actId="1076"/>
          <ac:picMkLst>
            <pc:docMk/>
            <pc:sldMk cId="2635008677" sldId="750"/>
            <ac:picMk id="2050" creationId="{579368CD-5345-DD49-ADE8-5C8664E5E982}"/>
          </ac:picMkLst>
        </pc:picChg>
      </pc:sldChg>
      <pc:sldChg chg="modSp add">
        <pc:chgData name="Chris Droessler" userId="625c3661-9d64-47fa-b83c-4b49393bd161" providerId="ADAL" clId="{70C8DD26-D119-AB4F-9449-B5392DD513B2}" dt="2020-03-10T12:16:37.893" v="703" actId="20577"/>
        <pc:sldMkLst>
          <pc:docMk/>
          <pc:sldMk cId="575024193" sldId="751"/>
        </pc:sldMkLst>
        <pc:spChg chg="mod">
          <ac:chgData name="Chris Droessler" userId="625c3661-9d64-47fa-b83c-4b49393bd161" providerId="ADAL" clId="{70C8DD26-D119-AB4F-9449-B5392DD513B2}" dt="2020-03-10T12:16:37.893" v="703" actId="20577"/>
          <ac:spMkLst>
            <pc:docMk/>
            <pc:sldMk cId="575024193" sldId="751"/>
            <ac:spMk id="3" creationId="{00000000-0000-0000-0000-000000000000}"/>
          </ac:spMkLst>
        </pc:spChg>
      </pc:sldChg>
      <pc:sldChg chg="modSp add modNotesTx">
        <pc:chgData name="Chris Droessler" userId="625c3661-9d64-47fa-b83c-4b49393bd161" providerId="ADAL" clId="{70C8DD26-D119-AB4F-9449-B5392DD513B2}" dt="2020-03-10T12:22:57.414" v="715" actId="20577"/>
        <pc:sldMkLst>
          <pc:docMk/>
          <pc:sldMk cId="3078072871" sldId="752"/>
        </pc:sldMkLst>
        <pc:spChg chg="mod">
          <ac:chgData name="Chris Droessler" userId="625c3661-9d64-47fa-b83c-4b49393bd161" providerId="ADAL" clId="{70C8DD26-D119-AB4F-9449-B5392DD513B2}" dt="2020-03-10T12:22:50.791" v="714" actId="113"/>
          <ac:spMkLst>
            <pc:docMk/>
            <pc:sldMk cId="3078072871" sldId="752"/>
            <ac:spMk id="2" creationId="{9F09F1B7-FDAD-B64D-9F1D-6BD08418E49C}"/>
          </ac:spMkLst>
        </pc:spChg>
      </pc:sldChg>
      <pc:sldChg chg="modSp add">
        <pc:chgData name="Chris Droessler" userId="625c3661-9d64-47fa-b83c-4b49393bd161" providerId="ADAL" clId="{70C8DD26-D119-AB4F-9449-B5392DD513B2}" dt="2020-03-10T12:23:26.846" v="720" actId="12"/>
        <pc:sldMkLst>
          <pc:docMk/>
          <pc:sldMk cId="57546599" sldId="753"/>
        </pc:sldMkLst>
        <pc:spChg chg="mod">
          <ac:chgData name="Chris Droessler" userId="625c3661-9d64-47fa-b83c-4b49393bd161" providerId="ADAL" clId="{70C8DD26-D119-AB4F-9449-B5392DD513B2}" dt="2020-03-10T12:23:26.846" v="720" actId="12"/>
          <ac:spMkLst>
            <pc:docMk/>
            <pc:sldMk cId="57546599" sldId="753"/>
            <ac:spMk id="2" creationId="{9F09F1B7-FDAD-B64D-9F1D-6BD08418E49C}"/>
          </ac:spMkLst>
        </pc:spChg>
      </pc:sldChg>
      <pc:sldChg chg="modSp add">
        <pc:chgData name="Chris Droessler" userId="625c3661-9d64-47fa-b83c-4b49393bd161" providerId="ADAL" clId="{70C8DD26-D119-AB4F-9449-B5392DD513B2}" dt="2020-03-10T12:23:50.902" v="725" actId="12"/>
        <pc:sldMkLst>
          <pc:docMk/>
          <pc:sldMk cId="2116330429" sldId="754"/>
        </pc:sldMkLst>
        <pc:spChg chg="mod">
          <ac:chgData name="Chris Droessler" userId="625c3661-9d64-47fa-b83c-4b49393bd161" providerId="ADAL" clId="{70C8DD26-D119-AB4F-9449-B5392DD513B2}" dt="2020-03-10T12:23:50.902" v="725" actId="12"/>
          <ac:spMkLst>
            <pc:docMk/>
            <pc:sldMk cId="2116330429" sldId="754"/>
            <ac:spMk id="2" creationId="{9F09F1B7-FDAD-B64D-9F1D-6BD08418E49C}"/>
          </ac:spMkLst>
        </pc:spChg>
      </pc:sldChg>
    </pc:docChg>
  </pc:docChgLst>
  <pc:docChgLst>
    <pc:chgData name="Chris Droessler" userId="625c3661-9d64-47fa-b83c-4b49393bd161" providerId="ADAL" clId="{68B3681C-F141-794A-96D8-0BA98EA56A5D}"/>
    <pc:docChg chg="custSel addSld delSld modSld sldOrd">
      <pc:chgData name="Chris Droessler" userId="625c3661-9d64-47fa-b83c-4b49393bd161" providerId="ADAL" clId="{68B3681C-F141-794A-96D8-0BA98EA56A5D}" dt="2019-11-12T12:49:57.923" v="633" actId="2696"/>
      <pc:docMkLst>
        <pc:docMk/>
      </pc:docMkLst>
      <pc:sldChg chg="ord">
        <pc:chgData name="Chris Droessler" userId="625c3661-9d64-47fa-b83c-4b49393bd161" providerId="ADAL" clId="{68B3681C-F141-794A-96D8-0BA98EA56A5D}" dt="2019-11-06T12:48:12.423" v="60"/>
        <pc:sldMkLst>
          <pc:docMk/>
          <pc:sldMk cId="2378976308" sldId="256"/>
        </pc:sldMkLst>
      </pc:sldChg>
      <pc:sldChg chg="ord">
        <pc:chgData name="Chris Droessler" userId="625c3661-9d64-47fa-b83c-4b49393bd161" providerId="ADAL" clId="{68B3681C-F141-794A-96D8-0BA98EA56A5D}" dt="2019-11-06T12:48:12.423" v="60"/>
        <pc:sldMkLst>
          <pc:docMk/>
          <pc:sldMk cId="1133732581" sldId="261"/>
        </pc:sldMkLst>
      </pc:sldChg>
      <pc:sldChg chg="ord">
        <pc:chgData name="Chris Droessler" userId="625c3661-9d64-47fa-b83c-4b49393bd161" providerId="ADAL" clId="{68B3681C-F141-794A-96D8-0BA98EA56A5D}" dt="2019-11-06T12:48:12.423" v="60"/>
        <pc:sldMkLst>
          <pc:docMk/>
          <pc:sldMk cId="3776938010" sldId="262"/>
        </pc:sldMkLst>
      </pc:sldChg>
      <pc:sldChg chg="ord">
        <pc:chgData name="Chris Droessler" userId="625c3661-9d64-47fa-b83c-4b49393bd161" providerId="ADAL" clId="{68B3681C-F141-794A-96D8-0BA98EA56A5D}" dt="2019-11-06T12:48:12.423" v="60"/>
        <pc:sldMkLst>
          <pc:docMk/>
          <pc:sldMk cId="1272993466" sldId="263"/>
        </pc:sldMkLst>
      </pc:sldChg>
      <pc:sldChg chg="ord">
        <pc:chgData name="Chris Droessler" userId="625c3661-9d64-47fa-b83c-4b49393bd161" providerId="ADAL" clId="{68B3681C-F141-794A-96D8-0BA98EA56A5D}" dt="2019-11-06T12:48:12.423" v="60"/>
        <pc:sldMkLst>
          <pc:docMk/>
          <pc:sldMk cId="3092514365" sldId="264"/>
        </pc:sldMkLst>
      </pc:sldChg>
      <pc:sldChg chg="ord">
        <pc:chgData name="Chris Droessler" userId="625c3661-9d64-47fa-b83c-4b49393bd161" providerId="ADAL" clId="{68B3681C-F141-794A-96D8-0BA98EA56A5D}" dt="2019-11-06T12:48:12.423" v="60"/>
        <pc:sldMkLst>
          <pc:docMk/>
          <pc:sldMk cId="3228340405" sldId="265"/>
        </pc:sldMkLst>
      </pc:sldChg>
      <pc:sldChg chg="ord">
        <pc:chgData name="Chris Droessler" userId="625c3661-9d64-47fa-b83c-4b49393bd161" providerId="ADAL" clId="{68B3681C-F141-794A-96D8-0BA98EA56A5D}" dt="2019-11-06T12:48:12.423" v="60"/>
        <pc:sldMkLst>
          <pc:docMk/>
          <pc:sldMk cId="2800900242" sldId="266"/>
        </pc:sldMkLst>
      </pc:sldChg>
      <pc:sldChg chg="ord">
        <pc:chgData name="Chris Droessler" userId="625c3661-9d64-47fa-b83c-4b49393bd161" providerId="ADAL" clId="{68B3681C-F141-794A-96D8-0BA98EA56A5D}" dt="2019-11-06T12:48:12.423" v="60"/>
        <pc:sldMkLst>
          <pc:docMk/>
          <pc:sldMk cId="2011833291" sldId="282"/>
        </pc:sldMkLst>
      </pc:sldChg>
      <pc:sldChg chg="ord">
        <pc:chgData name="Chris Droessler" userId="625c3661-9d64-47fa-b83c-4b49393bd161" providerId="ADAL" clId="{68B3681C-F141-794A-96D8-0BA98EA56A5D}" dt="2019-11-06T12:48:12.423" v="60"/>
        <pc:sldMkLst>
          <pc:docMk/>
          <pc:sldMk cId="2363076874" sldId="283"/>
        </pc:sldMkLst>
      </pc:sldChg>
      <pc:sldChg chg="modSp">
        <pc:chgData name="Chris Droessler" userId="625c3661-9d64-47fa-b83c-4b49393bd161" providerId="ADAL" clId="{68B3681C-F141-794A-96D8-0BA98EA56A5D}" dt="2019-11-06T13:04:30.758" v="349" actId="20577"/>
        <pc:sldMkLst>
          <pc:docMk/>
          <pc:sldMk cId="503736447" sldId="560"/>
        </pc:sldMkLst>
        <pc:spChg chg="mod">
          <ac:chgData name="Chris Droessler" userId="625c3661-9d64-47fa-b83c-4b49393bd161" providerId="ADAL" clId="{68B3681C-F141-794A-96D8-0BA98EA56A5D}" dt="2019-11-06T13:04:30.758" v="349" actId="20577"/>
          <ac:spMkLst>
            <pc:docMk/>
            <pc:sldMk cId="503736447" sldId="560"/>
            <ac:spMk id="4" creationId="{00000000-0000-0000-0000-000000000000}"/>
          </ac:spMkLst>
        </pc:spChg>
      </pc:sldChg>
      <pc:sldChg chg="modSp">
        <pc:chgData name="Chris Droessler" userId="625c3661-9d64-47fa-b83c-4b49393bd161" providerId="ADAL" clId="{68B3681C-F141-794A-96D8-0BA98EA56A5D}" dt="2019-11-06T12:49:26.981" v="74" actId="20577"/>
        <pc:sldMkLst>
          <pc:docMk/>
          <pc:sldMk cId="2392971145" sldId="572"/>
        </pc:sldMkLst>
        <pc:spChg chg="mod">
          <ac:chgData name="Chris Droessler" userId="625c3661-9d64-47fa-b83c-4b49393bd161" providerId="ADAL" clId="{68B3681C-F141-794A-96D8-0BA98EA56A5D}" dt="2019-11-06T12:49:26.981" v="74" actId="20577"/>
          <ac:spMkLst>
            <pc:docMk/>
            <pc:sldMk cId="2392971145" sldId="572"/>
            <ac:spMk id="2" creationId="{70E7FB36-DF07-B44D-8D38-59F39D617117}"/>
          </ac:spMkLst>
        </pc:spChg>
      </pc:sldChg>
      <pc:sldChg chg="ord">
        <pc:chgData name="Chris Droessler" userId="625c3661-9d64-47fa-b83c-4b49393bd161" providerId="ADAL" clId="{68B3681C-F141-794A-96D8-0BA98EA56A5D}" dt="2019-11-06T12:48:12.423" v="60"/>
        <pc:sldMkLst>
          <pc:docMk/>
          <pc:sldMk cId="1303851975" sldId="573"/>
        </pc:sldMkLst>
      </pc:sldChg>
      <pc:sldChg chg="modSp">
        <pc:chgData name="Chris Droessler" userId="625c3661-9d64-47fa-b83c-4b49393bd161" providerId="ADAL" clId="{68B3681C-F141-794A-96D8-0BA98EA56A5D}" dt="2019-11-06T12:55:57.888" v="205" actId="114"/>
        <pc:sldMkLst>
          <pc:docMk/>
          <pc:sldMk cId="1831575911" sldId="644"/>
        </pc:sldMkLst>
        <pc:spChg chg="mod">
          <ac:chgData name="Chris Droessler" userId="625c3661-9d64-47fa-b83c-4b49393bd161" providerId="ADAL" clId="{68B3681C-F141-794A-96D8-0BA98EA56A5D}" dt="2019-11-06T12:55:57.888" v="205" actId="114"/>
          <ac:spMkLst>
            <pc:docMk/>
            <pc:sldMk cId="1831575911" sldId="644"/>
            <ac:spMk id="2" creationId="{BF342724-5EC7-EF4B-89AC-A4C2D3A94FFB}"/>
          </ac:spMkLst>
        </pc:spChg>
      </pc:sldChg>
      <pc:sldChg chg="ord">
        <pc:chgData name="Chris Droessler" userId="625c3661-9d64-47fa-b83c-4b49393bd161" providerId="ADAL" clId="{68B3681C-F141-794A-96D8-0BA98EA56A5D}" dt="2019-11-06T12:48:12.423" v="60"/>
        <pc:sldMkLst>
          <pc:docMk/>
          <pc:sldMk cId="3713211416" sldId="657"/>
        </pc:sldMkLst>
      </pc:sldChg>
      <pc:sldChg chg="modSp add">
        <pc:chgData name="Chris Droessler" userId="625c3661-9d64-47fa-b83c-4b49393bd161" providerId="ADAL" clId="{68B3681C-F141-794A-96D8-0BA98EA56A5D}" dt="2019-11-06T12:59:58.938" v="291" actId="20577"/>
        <pc:sldMkLst>
          <pc:docMk/>
          <pc:sldMk cId="3534465971" sldId="658"/>
        </pc:sldMkLst>
        <pc:spChg chg="mod">
          <ac:chgData name="Chris Droessler" userId="625c3661-9d64-47fa-b83c-4b49393bd161" providerId="ADAL" clId="{68B3681C-F141-794A-96D8-0BA98EA56A5D}" dt="2019-11-06T12:59:58.938" v="291" actId="20577"/>
          <ac:spMkLst>
            <pc:docMk/>
            <pc:sldMk cId="3534465971" sldId="658"/>
            <ac:spMk id="4" creationId="{00000000-0000-0000-0000-000000000000}"/>
          </ac:spMkLst>
        </pc:spChg>
      </pc:sldChg>
      <pc:sldChg chg="add del ord">
        <pc:chgData name="Chris Droessler" userId="625c3661-9d64-47fa-b83c-4b49393bd161" providerId="ADAL" clId="{68B3681C-F141-794A-96D8-0BA98EA56A5D}" dt="2019-11-12T12:47:54.857" v="615" actId="2696"/>
        <pc:sldMkLst>
          <pc:docMk/>
          <pc:sldMk cId="2852555835" sldId="659"/>
        </pc:sldMkLst>
      </pc:sldChg>
      <pc:sldChg chg="add">
        <pc:chgData name="Chris Droessler" userId="625c3661-9d64-47fa-b83c-4b49393bd161" providerId="ADAL" clId="{68B3681C-F141-794A-96D8-0BA98EA56A5D}" dt="2019-11-06T12:48:26.650" v="62"/>
        <pc:sldMkLst>
          <pc:docMk/>
          <pc:sldMk cId="694530135" sldId="660"/>
        </pc:sldMkLst>
      </pc:sldChg>
      <pc:sldChg chg="add">
        <pc:chgData name="Chris Droessler" userId="625c3661-9d64-47fa-b83c-4b49393bd161" providerId="ADAL" clId="{68B3681C-F141-794A-96D8-0BA98EA56A5D}" dt="2019-11-06T12:48:26.804" v="63"/>
        <pc:sldMkLst>
          <pc:docMk/>
          <pc:sldMk cId="3225646513" sldId="661"/>
        </pc:sldMkLst>
      </pc:sldChg>
      <pc:sldChg chg="modSp add">
        <pc:chgData name="Chris Droessler" userId="625c3661-9d64-47fa-b83c-4b49393bd161" providerId="ADAL" clId="{68B3681C-F141-794A-96D8-0BA98EA56A5D}" dt="2019-11-06T12:53:01.137" v="155" actId="948"/>
        <pc:sldMkLst>
          <pc:docMk/>
          <pc:sldMk cId="4124514271" sldId="662"/>
        </pc:sldMkLst>
        <pc:spChg chg="mod">
          <ac:chgData name="Chris Droessler" userId="625c3661-9d64-47fa-b83c-4b49393bd161" providerId="ADAL" clId="{68B3681C-F141-794A-96D8-0BA98EA56A5D}" dt="2019-11-06T12:53:01.137" v="155" actId="948"/>
          <ac:spMkLst>
            <pc:docMk/>
            <pc:sldMk cId="4124514271" sldId="662"/>
            <ac:spMk id="2" creationId="{20FE68D4-A736-2846-A536-DBD1805AD3DB}"/>
          </ac:spMkLst>
        </pc:spChg>
        <pc:spChg chg="mod">
          <ac:chgData name="Chris Droessler" userId="625c3661-9d64-47fa-b83c-4b49393bd161" providerId="ADAL" clId="{68B3681C-F141-794A-96D8-0BA98EA56A5D}" dt="2019-11-06T12:51:35.077" v="136" actId="20577"/>
          <ac:spMkLst>
            <pc:docMk/>
            <pc:sldMk cId="4124514271" sldId="662"/>
            <ac:spMk id="3" creationId="{F584CC39-F2AE-7A47-97C7-E380E42E0DC3}"/>
          </ac:spMkLst>
        </pc:spChg>
      </pc:sldChg>
      <pc:sldChg chg="modSp add">
        <pc:chgData name="Chris Droessler" userId="625c3661-9d64-47fa-b83c-4b49393bd161" providerId="ADAL" clId="{68B3681C-F141-794A-96D8-0BA98EA56A5D}" dt="2019-11-06T12:55:11.358" v="167" actId="20577"/>
        <pc:sldMkLst>
          <pc:docMk/>
          <pc:sldMk cId="4195290847" sldId="663"/>
        </pc:sldMkLst>
        <pc:spChg chg="mod">
          <ac:chgData name="Chris Droessler" userId="625c3661-9d64-47fa-b83c-4b49393bd161" providerId="ADAL" clId="{68B3681C-F141-794A-96D8-0BA98EA56A5D}" dt="2019-11-06T12:55:11.358" v="167" actId="20577"/>
          <ac:spMkLst>
            <pc:docMk/>
            <pc:sldMk cId="4195290847" sldId="663"/>
            <ac:spMk id="2" creationId="{20FE68D4-A736-2846-A536-DBD1805AD3DB}"/>
          </ac:spMkLst>
        </pc:spChg>
        <pc:spChg chg="mod">
          <ac:chgData name="Chris Droessler" userId="625c3661-9d64-47fa-b83c-4b49393bd161" providerId="ADAL" clId="{68B3681C-F141-794A-96D8-0BA98EA56A5D}" dt="2019-11-06T12:54:33.757" v="162" actId="20577"/>
          <ac:spMkLst>
            <pc:docMk/>
            <pc:sldMk cId="4195290847" sldId="663"/>
            <ac:spMk id="3" creationId="{F584CC39-F2AE-7A47-97C7-E380E42E0DC3}"/>
          </ac:spMkLst>
        </pc:spChg>
      </pc:sldChg>
      <pc:sldChg chg="modSp add">
        <pc:chgData name="Chris Droessler" userId="625c3661-9d64-47fa-b83c-4b49393bd161" providerId="ADAL" clId="{68B3681C-F141-794A-96D8-0BA98EA56A5D}" dt="2019-11-06T13:08:19.865" v="368" actId="20577"/>
        <pc:sldMkLst>
          <pc:docMk/>
          <pc:sldMk cId="3149178407" sldId="664"/>
        </pc:sldMkLst>
        <pc:spChg chg="mod">
          <ac:chgData name="Chris Droessler" userId="625c3661-9d64-47fa-b83c-4b49393bd161" providerId="ADAL" clId="{68B3681C-F141-794A-96D8-0BA98EA56A5D}" dt="2019-11-06T13:07:33.628" v="351" actId="404"/>
          <ac:spMkLst>
            <pc:docMk/>
            <pc:sldMk cId="3149178407" sldId="664"/>
            <ac:spMk id="2" creationId="{577515B8-9200-374D-992F-372E54D01AB8}"/>
          </ac:spMkLst>
        </pc:spChg>
        <pc:spChg chg="mod">
          <ac:chgData name="Chris Droessler" userId="625c3661-9d64-47fa-b83c-4b49393bd161" providerId="ADAL" clId="{68B3681C-F141-794A-96D8-0BA98EA56A5D}" dt="2019-11-06T13:08:19.865" v="368" actId="20577"/>
          <ac:spMkLst>
            <pc:docMk/>
            <pc:sldMk cId="3149178407" sldId="664"/>
            <ac:spMk id="3" creationId="{C0B44734-EB67-0341-9C2D-F2AB003EDC38}"/>
          </ac:spMkLst>
        </pc:spChg>
      </pc:sldChg>
      <pc:sldChg chg="modSp add">
        <pc:chgData name="Chris Droessler" userId="625c3661-9d64-47fa-b83c-4b49393bd161" providerId="ADAL" clId="{68B3681C-F141-794A-96D8-0BA98EA56A5D}" dt="2019-11-06T13:08:55.448" v="385" actId="20577"/>
        <pc:sldMkLst>
          <pc:docMk/>
          <pc:sldMk cId="182015177" sldId="665"/>
        </pc:sldMkLst>
        <pc:spChg chg="mod">
          <ac:chgData name="Chris Droessler" userId="625c3661-9d64-47fa-b83c-4b49393bd161" providerId="ADAL" clId="{68B3681C-F141-794A-96D8-0BA98EA56A5D}" dt="2019-11-06T13:08:55.448" v="385" actId="20577"/>
          <ac:spMkLst>
            <pc:docMk/>
            <pc:sldMk cId="182015177" sldId="665"/>
            <ac:spMk id="2" creationId="{577515B8-9200-374D-992F-372E54D01AB8}"/>
          </ac:spMkLst>
        </pc:spChg>
        <pc:spChg chg="mod">
          <ac:chgData name="Chris Droessler" userId="625c3661-9d64-47fa-b83c-4b49393bd161" providerId="ADAL" clId="{68B3681C-F141-794A-96D8-0BA98EA56A5D}" dt="2019-11-06T13:08:49.351" v="379" actId="20577"/>
          <ac:spMkLst>
            <pc:docMk/>
            <pc:sldMk cId="182015177" sldId="665"/>
            <ac:spMk id="3" creationId="{C0B44734-EB67-0341-9C2D-F2AB003EDC38}"/>
          </ac:spMkLst>
        </pc:spChg>
      </pc:sldChg>
      <pc:sldChg chg="addSp delSp modSp add setBg">
        <pc:chgData name="Chris Droessler" userId="625c3661-9d64-47fa-b83c-4b49393bd161" providerId="ADAL" clId="{68B3681C-F141-794A-96D8-0BA98EA56A5D}" dt="2019-11-12T12:45:24.059" v="609"/>
        <pc:sldMkLst>
          <pc:docMk/>
          <pc:sldMk cId="3621036115" sldId="666"/>
        </pc:sldMkLst>
        <pc:spChg chg="del mod">
          <ac:chgData name="Chris Droessler" userId="625c3661-9d64-47fa-b83c-4b49393bd161" providerId="ADAL" clId="{68B3681C-F141-794A-96D8-0BA98EA56A5D}" dt="2019-11-06T13:10:18.236" v="390"/>
          <ac:spMkLst>
            <pc:docMk/>
            <pc:sldMk cId="3621036115" sldId="666"/>
            <ac:spMk id="2" creationId="{577515B8-9200-374D-992F-372E54D01AB8}"/>
          </ac:spMkLst>
        </pc:spChg>
        <pc:spChg chg="mod">
          <ac:chgData name="Chris Droessler" userId="625c3661-9d64-47fa-b83c-4b49393bd161" providerId="ADAL" clId="{68B3681C-F141-794A-96D8-0BA98EA56A5D}" dt="2019-11-06T13:09:35.973" v="389" actId="20577"/>
          <ac:spMkLst>
            <pc:docMk/>
            <pc:sldMk cId="3621036115" sldId="666"/>
            <ac:spMk id="3" creationId="{C0B44734-EB67-0341-9C2D-F2AB003EDC38}"/>
          </ac:spMkLst>
        </pc:spChg>
        <pc:spChg chg="add del mod">
          <ac:chgData name="Chris Droessler" userId="625c3661-9d64-47fa-b83c-4b49393bd161" providerId="ADAL" clId="{68B3681C-F141-794A-96D8-0BA98EA56A5D}" dt="2019-11-06T13:10:48.849" v="394" actId="478"/>
          <ac:spMkLst>
            <pc:docMk/>
            <pc:sldMk cId="3621036115" sldId="666"/>
            <ac:spMk id="7" creationId="{9ECEB800-F8AC-E249-8352-03C3C776108D}"/>
          </ac:spMkLst>
        </pc:spChg>
        <pc:picChg chg="add del mod">
          <ac:chgData name="Chris Droessler" userId="625c3661-9d64-47fa-b83c-4b49393bd161" providerId="ADAL" clId="{68B3681C-F141-794A-96D8-0BA98EA56A5D}" dt="2019-11-06T13:10:25.880" v="393" actId="478"/>
          <ac:picMkLst>
            <pc:docMk/>
            <pc:sldMk cId="3621036115" sldId="666"/>
            <ac:picMk id="5" creationId="{E43080E2-4F34-7B4E-BB72-8805BFB00BEE}"/>
          </ac:picMkLst>
        </pc:picChg>
        <pc:picChg chg="add del mod">
          <ac:chgData name="Chris Droessler" userId="625c3661-9d64-47fa-b83c-4b49393bd161" providerId="ADAL" clId="{68B3681C-F141-794A-96D8-0BA98EA56A5D}" dt="2019-11-06T13:11:01.124" v="398" actId="478"/>
          <ac:picMkLst>
            <pc:docMk/>
            <pc:sldMk cId="3621036115" sldId="666"/>
            <ac:picMk id="9" creationId="{B2A4C8CE-9DC6-374C-986C-ABCEE6EC3709}"/>
          </ac:picMkLst>
        </pc:picChg>
        <pc:picChg chg="add del mod">
          <ac:chgData name="Chris Droessler" userId="625c3661-9d64-47fa-b83c-4b49393bd161" providerId="ADAL" clId="{68B3681C-F141-794A-96D8-0BA98EA56A5D}" dt="2019-11-06T13:19:22.548" v="402" actId="478"/>
          <ac:picMkLst>
            <pc:docMk/>
            <pc:sldMk cId="3621036115" sldId="666"/>
            <ac:picMk id="11" creationId="{D938DD79-D6B6-2249-BC71-5DB9DCD8C909}"/>
          </ac:picMkLst>
        </pc:picChg>
        <pc:picChg chg="add del mod">
          <ac:chgData name="Chris Droessler" userId="625c3661-9d64-47fa-b83c-4b49393bd161" providerId="ADAL" clId="{68B3681C-F141-794A-96D8-0BA98EA56A5D}" dt="2019-11-06T13:19:36.657" v="407" actId="478"/>
          <ac:picMkLst>
            <pc:docMk/>
            <pc:sldMk cId="3621036115" sldId="666"/>
            <ac:picMk id="13" creationId="{0495C1FA-7CC0-FF4C-90F5-D9AA515CF406}"/>
          </ac:picMkLst>
        </pc:picChg>
        <pc:picChg chg="add del mod">
          <ac:chgData name="Chris Droessler" userId="625c3661-9d64-47fa-b83c-4b49393bd161" providerId="ADAL" clId="{68B3681C-F141-794A-96D8-0BA98EA56A5D}" dt="2019-11-06T13:19:42.412" v="411" actId="478"/>
          <ac:picMkLst>
            <pc:docMk/>
            <pc:sldMk cId="3621036115" sldId="666"/>
            <ac:picMk id="15" creationId="{E18BE9C7-D594-BA49-8838-2FE25CEA45D0}"/>
          </ac:picMkLst>
        </pc:picChg>
        <pc:picChg chg="add mod">
          <ac:chgData name="Chris Droessler" userId="625c3661-9d64-47fa-b83c-4b49393bd161" providerId="ADAL" clId="{68B3681C-F141-794A-96D8-0BA98EA56A5D}" dt="2019-11-06T13:22:14.921" v="414" actId="962"/>
          <ac:picMkLst>
            <pc:docMk/>
            <pc:sldMk cId="3621036115" sldId="666"/>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613191324" sldId="667"/>
        </pc:sldMkLst>
        <pc:picChg chg="add mod">
          <ac:chgData name="Chris Droessler" userId="625c3661-9d64-47fa-b83c-4b49393bd161" providerId="ADAL" clId="{68B3681C-F141-794A-96D8-0BA98EA56A5D}" dt="2019-11-06T13:22:34.020" v="427" actId="962"/>
          <ac:picMkLst>
            <pc:docMk/>
            <pc:sldMk cId="2613191324" sldId="667"/>
            <ac:picMk id="4" creationId="{7CD821D8-4BF5-AA4A-8A04-B7923750764C}"/>
          </ac:picMkLst>
        </pc:picChg>
        <pc:picChg chg="del">
          <ac:chgData name="Chris Droessler" userId="625c3661-9d64-47fa-b83c-4b49393bd161" providerId="ADAL" clId="{68B3681C-F141-794A-96D8-0BA98EA56A5D}" dt="2019-11-06T13:22:20.801" v="416" actId="478"/>
          <ac:picMkLst>
            <pc:docMk/>
            <pc:sldMk cId="2613191324" sldId="667"/>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816986587" sldId="668"/>
        </pc:sldMkLst>
        <pc:picChg chg="add del mod">
          <ac:chgData name="Chris Droessler" userId="625c3661-9d64-47fa-b83c-4b49393bd161" providerId="ADAL" clId="{68B3681C-F141-794A-96D8-0BA98EA56A5D}" dt="2019-11-06T13:22:39.116" v="429" actId="478"/>
          <ac:picMkLst>
            <pc:docMk/>
            <pc:sldMk cId="2816986587" sldId="668"/>
            <ac:picMk id="2" creationId="{01DB1462-F744-584C-9940-B115BC6D353E}"/>
          </ac:picMkLst>
        </pc:picChg>
        <pc:picChg chg="add mod">
          <ac:chgData name="Chris Droessler" userId="625c3661-9d64-47fa-b83c-4b49393bd161" providerId="ADAL" clId="{68B3681C-F141-794A-96D8-0BA98EA56A5D}" dt="2019-11-06T13:22:42.791" v="432" actId="962"/>
          <ac:picMkLst>
            <pc:docMk/>
            <pc:sldMk cId="2816986587" sldId="668"/>
            <ac:picMk id="5" creationId="{17A46C1D-AE7F-AA48-B3BA-68DBE5D6D342}"/>
          </ac:picMkLst>
        </pc:picChg>
      </pc:sldChg>
      <pc:sldChg chg="addSp delSp modSp add setBg">
        <pc:chgData name="Chris Droessler" userId="625c3661-9d64-47fa-b83c-4b49393bd161" providerId="ADAL" clId="{68B3681C-F141-794A-96D8-0BA98EA56A5D}" dt="2019-11-12T12:45:24.059" v="609"/>
        <pc:sldMkLst>
          <pc:docMk/>
          <pc:sldMk cId="3355172008" sldId="669"/>
        </pc:sldMkLst>
        <pc:picChg chg="add del mod">
          <ac:chgData name="Chris Droessler" userId="625c3661-9d64-47fa-b83c-4b49393bd161" providerId="ADAL" clId="{68B3681C-F141-794A-96D8-0BA98EA56A5D}" dt="2019-11-06T13:23:40.461" v="434" actId="478"/>
          <ac:picMkLst>
            <pc:docMk/>
            <pc:sldMk cId="3355172008" sldId="669"/>
            <ac:picMk id="2" creationId="{0D7B9F37-C40E-6B4F-9346-45F131C0880B}"/>
          </ac:picMkLst>
        </pc:picChg>
        <pc:picChg chg="add mod">
          <ac:chgData name="Chris Droessler" userId="625c3661-9d64-47fa-b83c-4b49393bd161" providerId="ADAL" clId="{68B3681C-F141-794A-96D8-0BA98EA56A5D}" dt="2019-11-06T13:23:44.585" v="437" actId="962"/>
          <ac:picMkLst>
            <pc:docMk/>
            <pc:sldMk cId="3355172008" sldId="669"/>
            <ac:picMk id="5" creationId="{9E2F54B0-4872-C748-AD3D-D8327037B57E}"/>
          </ac:picMkLst>
        </pc:picChg>
      </pc:sldChg>
      <pc:sldChg chg="addSp modSp add setBg">
        <pc:chgData name="Chris Droessler" userId="625c3661-9d64-47fa-b83c-4b49393bd161" providerId="ADAL" clId="{68B3681C-F141-794A-96D8-0BA98EA56A5D}" dt="2019-11-12T12:45:24.059" v="609"/>
        <pc:sldMkLst>
          <pc:docMk/>
          <pc:sldMk cId="57700198" sldId="670"/>
        </pc:sldMkLst>
        <pc:picChg chg="add mod">
          <ac:chgData name="Chris Droessler" userId="625c3661-9d64-47fa-b83c-4b49393bd161" providerId="ADAL" clId="{68B3681C-F141-794A-96D8-0BA98EA56A5D}" dt="2019-11-06T13:24:52.140" v="440" actId="962"/>
          <ac:picMkLst>
            <pc:docMk/>
            <pc:sldMk cId="57700198" sldId="670"/>
            <ac:picMk id="4" creationId="{33B33AC8-7739-6E45-B19A-60743C21B24C}"/>
          </ac:picMkLst>
        </pc:picChg>
      </pc:sldChg>
      <pc:sldChg chg="addSp delSp modSp add setBg">
        <pc:chgData name="Chris Droessler" userId="625c3661-9d64-47fa-b83c-4b49393bd161" providerId="ADAL" clId="{68B3681C-F141-794A-96D8-0BA98EA56A5D}" dt="2019-11-12T12:45:24.059" v="609"/>
        <pc:sldMkLst>
          <pc:docMk/>
          <pc:sldMk cId="4073427048" sldId="671"/>
        </pc:sldMkLst>
        <pc:picChg chg="add del mod">
          <ac:chgData name="Chris Droessler" userId="625c3661-9d64-47fa-b83c-4b49393bd161" providerId="ADAL" clId="{68B3681C-F141-794A-96D8-0BA98EA56A5D}" dt="2019-11-06T13:25:39.036" v="442" actId="478"/>
          <ac:picMkLst>
            <pc:docMk/>
            <pc:sldMk cId="4073427048" sldId="671"/>
            <ac:picMk id="2" creationId="{9385AF22-8278-8941-BD33-C6C37EF21A38}"/>
          </ac:picMkLst>
        </pc:picChg>
        <pc:picChg chg="add del mod">
          <ac:chgData name="Chris Droessler" userId="625c3661-9d64-47fa-b83c-4b49393bd161" providerId="ADAL" clId="{68B3681C-F141-794A-96D8-0BA98EA56A5D}" dt="2019-11-06T13:26:17.860" v="444" actId="478"/>
          <ac:picMkLst>
            <pc:docMk/>
            <pc:sldMk cId="4073427048" sldId="671"/>
            <ac:picMk id="5" creationId="{A337F25B-9B03-FD46-9535-B6DBB852417D}"/>
          </ac:picMkLst>
        </pc:picChg>
        <pc:picChg chg="add mod">
          <ac:chgData name="Chris Droessler" userId="625c3661-9d64-47fa-b83c-4b49393bd161" providerId="ADAL" clId="{68B3681C-F141-794A-96D8-0BA98EA56A5D}" dt="2019-11-06T13:26:22.097" v="447" actId="962"/>
          <ac:picMkLst>
            <pc:docMk/>
            <pc:sldMk cId="4073427048" sldId="671"/>
            <ac:picMk id="7" creationId="{E836D409-D73B-524D-8BB2-A55595234045}"/>
          </ac:picMkLst>
        </pc:picChg>
      </pc:sldChg>
      <pc:sldChg chg="addSp modSp add setBg">
        <pc:chgData name="Chris Droessler" userId="625c3661-9d64-47fa-b83c-4b49393bd161" providerId="ADAL" clId="{68B3681C-F141-794A-96D8-0BA98EA56A5D}" dt="2019-11-12T12:45:24.059" v="609"/>
        <pc:sldMkLst>
          <pc:docMk/>
          <pc:sldMk cId="2312103838" sldId="672"/>
        </pc:sldMkLst>
        <pc:picChg chg="add mod">
          <ac:chgData name="Chris Droessler" userId="625c3661-9d64-47fa-b83c-4b49393bd161" providerId="ADAL" clId="{68B3681C-F141-794A-96D8-0BA98EA56A5D}" dt="2019-11-06T13:28:15.146" v="450" actId="962"/>
          <ac:picMkLst>
            <pc:docMk/>
            <pc:sldMk cId="2312103838" sldId="672"/>
            <ac:picMk id="4" creationId="{2DA1AFE0-DF67-E84B-922D-AE641AE7617B}"/>
          </ac:picMkLst>
        </pc:picChg>
      </pc:sldChg>
      <pc:sldChg chg="addSp delSp modSp add setBg">
        <pc:chgData name="Chris Droessler" userId="625c3661-9d64-47fa-b83c-4b49393bd161" providerId="ADAL" clId="{68B3681C-F141-794A-96D8-0BA98EA56A5D}" dt="2019-11-12T12:45:24.059" v="609"/>
        <pc:sldMkLst>
          <pc:docMk/>
          <pc:sldMk cId="880189499" sldId="673"/>
        </pc:sldMkLst>
        <pc:picChg chg="add del mod">
          <ac:chgData name="Chris Droessler" userId="625c3661-9d64-47fa-b83c-4b49393bd161" providerId="ADAL" clId="{68B3681C-F141-794A-96D8-0BA98EA56A5D}" dt="2019-11-06T13:29:25.612" v="452" actId="478"/>
          <ac:picMkLst>
            <pc:docMk/>
            <pc:sldMk cId="880189499" sldId="673"/>
            <ac:picMk id="2" creationId="{EB7FB2E7-D583-9C4D-BA00-FB660299D0B1}"/>
          </ac:picMkLst>
        </pc:picChg>
        <pc:picChg chg="add mod">
          <ac:chgData name="Chris Droessler" userId="625c3661-9d64-47fa-b83c-4b49393bd161" providerId="ADAL" clId="{68B3681C-F141-794A-96D8-0BA98EA56A5D}" dt="2019-11-06T13:29:29.068" v="455" actId="962"/>
          <ac:picMkLst>
            <pc:docMk/>
            <pc:sldMk cId="880189499" sldId="673"/>
            <ac:picMk id="5" creationId="{154A600F-2A3B-4B45-9654-483CFF25FA60}"/>
          </ac:picMkLst>
        </pc:picChg>
      </pc:sldChg>
      <pc:sldChg chg="addSp delSp modSp add ord">
        <pc:chgData name="Chris Droessler" userId="625c3661-9d64-47fa-b83c-4b49393bd161" providerId="ADAL" clId="{68B3681C-F141-794A-96D8-0BA98EA56A5D}" dt="2019-11-06T13:30:29.112" v="461"/>
        <pc:sldMkLst>
          <pc:docMk/>
          <pc:sldMk cId="1845352423" sldId="674"/>
        </pc:sldMkLst>
        <pc:spChg chg="add del mod">
          <ac:chgData name="Chris Droessler" userId="625c3661-9d64-47fa-b83c-4b49393bd161" providerId="ADAL" clId="{68B3681C-F141-794A-96D8-0BA98EA56A5D}" dt="2019-11-06T13:30:26.791" v="459"/>
          <ac:spMkLst>
            <pc:docMk/>
            <pc:sldMk cId="1845352423" sldId="674"/>
            <ac:spMk id="2" creationId="{90B0B237-B483-654C-B65F-290D87FB633E}"/>
          </ac:spMkLst>
        </pc:spChg>
        <pc:spChg chg="add mod">
          <ac:chgData name="Chris Droessler" userId="625c3661-9d64-47fa-b83c-4b49393bd161" providerId="ADAL" clId="{68B3681C-F141-794A-96D8-0BA98EA56A5D}" dt="2019-11-06T13:30:29.112" v="461"/>
          <ac:spMkLst>
            <pc:docMk/>
            <pc:sldMk cId="1845352423" sldId="674"/>
            <ac:spMk id="4" creationId="{047001E3-1A05-6440-9EC9-6D56DF99897B}"/>
          </ac:spMkLst>
        </pc:spChg>
      </pc:sldChg>
      <pc:sldChg chg="add del">
        <pc:chgData name="Chris Droessler" userId="625c3661-9d64-47fa-b83c-4b49393bd161" providerId="ADAL" clId="{68B3681C-F141-794A-96D8-0BA98EA56A5D}" dt="2019-11-12T12:47:54.850" v="614" actId="2696"/>
        <pc:sldMkLst>
          <pc:docMk/>
          <pc:sldMk cId="1304271515" sldId="675"/>
        </pc:sldMkLst>
      </pc:sldChg>
      <pc:sldChg chg="addSp delSp modSp add ord setBg">
        <pc:chgData name="Chris Droessler" userId="625c3661-9d64-47fa-b83c-4b49393bd161" providerId="ADAL" clId="{68B3681C-F141-794A-96D8-0BA98EA56A5D}" dt="2019-11-12T12:45:01.890" v="608"/>
        <pc:sldMkLst>
          <pc:docMk/>
          <pc:sldMk cId="375794531" sldId="676"/>
        </pc:sldMkLst>
        <pc:spChg chg="del">
          <ac:chgData name="Chris Droessler" userId="625c3661-9d64-47fa-b83c-4b49393bd161" providerId="ADAL" clId="{68B3681C-F141-794A-96D8-0BA98EA56A5D}" dt="2019-11-12T12:38:22.365" v="539"/>
          <ac:spMkLst>
            <pc:docMk/>
            <pc:sldMk cId="375794531" sldId="676"/>
            <ac:spMk id="2" creationId="{EDB693AE-016C-FB43-9B25-098AF811AA43}"/>
          </ac:spMkLst>
        </pc:spChg>
        <pc:spChg chg="del">
          <ac:chgData name="Chris Droessler" userId="625c3661-9d64-47fa-b83c-4b49393bd161" providerId="ADAL" clId="{68B3681C-F141-794A-96D8-0BA98EA56A5D}" dt="2019-11-12T12:38:33.322" v="543"/>
          <ac:spMkLst>
            <pc:docMk/>
            <pc:sldMk cId="375794531" sldId="676"/>
            <ac:spMk id="3" creationId="{4590A334-0651-DC41-9079-35F2B3D906B4}"/>
          </ac:spMkLst>
        </pc:spChg>
        <pc:spChg chg="add del mod">
          <ac:chgData name="Chris Droessler" userId="625c3661-9d64-47fa-b83c-4b49393bd161" providerId="ADAL" clId="{68B3681C-F141-794A-96D8-0BA98EA56A5D}" dt="2019-11-12T12:38:33.322" v="543"/>
          <ac:spMkLst>
            <pc:docMk/>
            <pc:sldMk cId="375794531" sldId="676"/>
            <ac:spMk id="7" creationId="{621C440F-2BE8-5A49-A25E-053FE5EE751F}"/>
          </ac:spMkLst>
        </pc:spChg>
        <pc:picChg chg="add del mod">
          <ac:chgData name="Chris Droessler" userId="625c3661-9d64-47fa-b83c-4b49393bd161" providerId="ADAL" clId="{68B3681C-F141-794A-96D8-0BA98EA56A5D}" dt="2019-11-12T12:38:27.583" v="542" actId="478"/>
          <ac:picMkLst>
            <pc:docMk/>
            <pc:sldMk cId="375794531" sldId="676"/>
            <ac:picMk id="5" creationId="{A6DDB4BC-4107-324C-AB50-7491668F76B8}"/>
          </ac:picMkLst>
        </pc:picChg>
        <pc:picChg chg="add mod">
          <ac:chgData name="Chris Droessler" userId="625c3661-9d64-47fa-b83c-4b49393bd161" providerId="ADAL" clId="{68B3681C-F141-794A-96D8-0BA98EA56A5D}" dt="2019-11-12T12:39:01.491" v="556" actId="962"/>
          <ac:picMkLst>
            <pc:docMk/>
            <pc:sldMk cId="375794531" sldId="676"/>
            <ac:picMk id="9" creationId="{B97586CD-663D-194B-9D00-12951D1A1DF2}"/>
          </ac:picMkLst>
        </pc:picChg>
      </pc:sldChg>
      <pc:sldChg chg="add">
        <pc:chgData name="Chris Droessler" userId="625c3661-9d64-47fa-b83c-4b49393bd161" providerId="ADAL" clId="{68B3681C-F141-794A-96D8-0BA98EA56A5D}" dt="2019-11-06T13:31:01.288" v="463"/>
        <pc:sldMkLst>
          <pc:docMk/>
          <pc:sldMk cId="3948723620" sldId="677"/>
        </pc:sldMkLst>
      </pc:sldChg>
      <pc:sldChg chg="add">
        <pc:chgData name="Chris Droessler" userId="625c3661-9d64-47fa-b83c-4b49393bd161" providerId="ADAL" clId="{68B3681C-F141-794A-96D8-0BA98EA56A5D}" dt="2019-11-06T13:31:01.500" v="464"/>
        <pc:sldMkLst>
          <pc:docMk/>
          <pc:sldMk cId="561125537" sldId="678"/>
        </pc:sldMkLst>
      </pc:sldChg>
      <pc:sldChg chg="addSp delSp modSp add">
        <pc:chgData name="Chris Droessler" userId="625c3661-9d64-47fa-b83c-4b49393bd161" providerId="ADAL" clId="{68B3681C-F141-794A-96D8-0BA98EA56A5D}" dt="2019-11-06T21:21:37.916" v="503"/>
        <pc:sldMkLst>
          <pc:docMk/>
          <pc:sldMk cId="3804131059" sldId="679"/>
        </pc:sldMkLst>
        <pc:spChg chg="mod">
          <ac:chgData name="Chris Droessler" userId="625c3661-9d64-47fa-b83c-4b49393bd161" providerId="ADAL" clId="{68B3681C-F141-794A-96D8-0BA98EA56A5D}" dt="2019-11-06T21:21:33.781" v="501" actId="20577"/>
          <ac:spMkLst>
            <pc:docMk/>
            <pc:sldMk cId="3804131059" sldId="679"/>
            <ac:spMk id="3" creationId="{280E86D7-3E17-AE48-91BC-43C859DD99F4}"/>
          </ac:spMkLst>
        </pc:spChg>
        <pc:spChg chg="add del mod">
          <ac:chgData name="Chris Droessler" userId="625c3661-9d64-47fa-b83c-4b49393bd161" providerId="ADAL" clId="{68B3681C-F141-794A-96D8-0BA98EA56A5D}" dt="2019-11-06T21:21:37.916" v="503"/>
          <ac:spMkLst>
            <pc:docMk/>
            <pc:sldMk cId="3804131059" sldId="679"/>
            <ac:spMk id="4" creationId="{0BA2A9CC-4D43-6046-AEC5-A84D6805C468}"/>
          </ac:spMkLst>
        </pc:spChg>
      </pc:sldChg>
      <pc:sldChg chg="addSp delSp modSp add setBg">
        <pc:chgData name="Chris Droessler" userId="625c3661-9d64-47fa-b83c-4b49393bd161" providerId="ADAL" clId="{68B3681C-F141-794A-96D8-0BA98EA56A5D}" dt="2019-11-12T12:45:50.986" v="610"/>
        <pc:sldMkLst>
          <pc:docMk/>
          <pc:sldMk cId="2740154125" sldId="680"/>
        </pc:sldMkLst>
        <pc:spChg chg="del">
          <ac:chgData name="Chris Droessler" userId="625c3661-9d64-47fa-b83c-4b49393bd161" providerId="ADAL" clId="{68B3681C-F141-794A-96D8-0BA98EA56A5D}" dt="2019-11-06T21:21:45.395" v="506"/>
          <ac:spMkLst>
            <pc:docMk/>
            <pc:sldMk cId="2740154125" sldId="680"/>
            <ac:spMk id="2" creationId="{A993437E-863D-594B-BC80-1B42AD471292}"/>
          </ac:spMkLst>
        </pc:spChg>
        <pc:spChg chg="add del mod">
          <ac:chgData name="Chris Droessler" userId="625c3661-9d64-47fa-b83c-4b49393bd161" providerId="ADAL" clId="{68B3681C-F141-794A-96D8-0BA98EA56A5D}" dt="2019-11-06T21:21:49.182" v="510" actId="478"/>
          <ac:spMkLst>
            <pc:docMk/>
            <pc:sldMk cId="2740154125" sldId="680"/>
            <ac:spMk id="7" creationId="{9BEAB532-4BEA-1C48-A695-3F31D12B51BD}"/>
          </ac:spMkLst>
        </pc:spChg>
        <pc:picChg chg="add del mod">
          <ac:chgData name="Chris Droessler" userId="625c3661-9d64-47fa-b83c-4b49393bd161" providerId="ADAL" clId="{68B3681C-F141-794A-96D8-0BA98EA56A5D}" dt="2019-11-06T21:21:47.408" v="509" actId="478"/>
          <ac:picMkLst>
            <pc:docMk/>
            <pc:sldMk cId="2740154125" sldId="680"/>
            <ac:picMk id="5" creationId="{E7D12C6B-9EFE-E646-A4A3-85E35F59BE2E}"/>
          </ac:picMkLst>
        </pc:picChg>
        <pc:picChg chg="add mod">
          <ac:chgData name="Chris Droessler" userId="625c3661-9d64-47fa-b83c-4b49393bd161" providerId="ADAL" clId="{68B3681C-F141-794A-96D8-0BA98EA56A5D}" dt="2019-11-06T21:21:52.192" v="512" actId="27614"/>
          <ac:picMkLst>
            <pc:docMk/>
            <pc:sldMk cId="2740154125" sldId="680"/>
            <ac:picMk id="9" creationId="{87AD5777-8098-5346-A09D-D20E7BE9B725}"/>
          </ac:picMkLst>
        </pc:picChg>
      </pc:sldChg>
      <pc:sldChg chg="addSp delSp modSp add">
        <pc:chgData name="Chris Droessler" userId="625c3661-9d64-47fa-b83c-4b49393bd161" providerId="ADAL" clId="{68B3681C-F141-794A-96D8-0BA98EA56A5D}" dt="2019-11-06T21:21:57.863" v="515" actId="27614"/>
        <pc:sldMkLst>
          <pc:docMk/>
          <pc:sldMk cId="3136171279" sldId="681"/>
        </pc:sldMkLst>
        <pc:spChg chg="del">
          <ac:chgData name="Chris Droessler" userId="625c3661-9d64-47fa-b83c-4b49393bd161" providerId="ADAL" clId="{68B3681C-F141-794A-96D8-0BA98EA56A5D}" dt="2019-11-06T21:21:54.772" v="513" actId="478"/>
          <ac:spMkLst>
            <pc:docMk/>
            <pc:sldMk cId="3136171279" sldId="681"/>
            <ac:spMk id="2" creationId="{A993437E-863D-594B-BC80-1B42AD471292}"/>
          </ac:spMkLst>
        </pc:spChg>
        <pc:picChg chg="add mod">
          <ac:chgData name="Chris Droessler" userId="625c3661-9d64-47fa-b83c-4b49393bd161" providerId="ADAL" clId="{68B3681C-F141-794A-96D8-0BA98EA56A5D}" dt="2019-11-06T21:21:57.863" v="515" actId="27614"/>
          <ac:picMkLst>
            <pc:docMk/>
            <pc:sldMk cId="3136171279" sldId="681"/>
            <ac:picMk id="5" creationId="{E43BDC89-0699-5544-93AB-4D59BDC8AD6E}"/>
          </ac:picMkLst>
        </pc:picChg>
      </pc:sldChg>
      <pc:sldChg chg="modSp add">
        <pc:chgData name="Chris Droessler" userId="625c3661-9d64-47fa-b83c-4b49393bd161" providerId="ADAL" clId="{68B3681C-F141-794A-96D8-0BA98EA56A5D}" dt="2019-11-07T18:29:31.525" v="532" actId="20577"/>
        <pc:sldMkLst>
          <pc:docMk/>
          <pc:sldMk cId="3588130731" sldId="682"/>
        </pc:sldMkLst>
        <pc:spChg chg="mod">
          <ac:chgData name="Chris Droessler" userId="625c3661-9d64-47fa-b83c-4b49393bd161" providerId="ADAL" clId="{68B3681C-F141-794A-96D8-0BA98EA56A5D}" dt="2019-11-07T18:29:31.525" v="532" actId="20577"/>
          <ac:spMkLst>
            <pc:docMk/>
            <pc:sldMk cId="3588130731" sldId="682"/>
            <ac:spMk id="3" creationId="{C0B44734-EB67-0341-9C2D-F2AB003EDC38}"/>
          </ac:spMkLst>
        </pc:spChg>
      </pc:sldChg>
      <pc:sldChg chg="add del">
        <pc:chgData name="Chris Droessler" userId="625c3661-9d64-47fa-b83c-4b49393bd161" providerId="ADAL" clId="{68B3681C-F141-794A-96D8-0BA98EA56A5D}" dt="2019-11-12T12:38:43.025" v="544" actId="2696"/>
        <pc:sldMkLst>
          <pc:docMk/>
          <pc:sldMk cId="65740678" sldId="683"/>
        </pc:sldMkLst>
      </pc:sldChg>
      <pc:sldChg chg="add del">
        <pc:chgData name="Chris Droessler" userId="625c3661-9d64-47fa-b83c-4b49393bd161" providerId="ADAL" clId="{68B3681C-F141-794A-96D8-0BA98EA56A5D}" dt="2019-11-12T12:47:54.867" v="616" actId="2696"/>
        <pc:sldMkLst>
          <pc:docMk/>
          <pc:sldMk cId="4099591026" sldId="684"/>
        </pc:sldMkLst>
      </pc:sldChg>
      <pc:sldChg chg="add del">
        <pc:chgData name="Chris Droessler" userId="625c3661-9d64-47fa-b83c-4b49393bd161" providerId="ADAL" clId="{68B3681C-F141-794A-96D8-0BA98EA56A5D}" dt="2019-11-12T12:47:54.876" v="617" actId="2696"/>
        <pc:sldMkLst>
          <pc:docMk/>
          <pc:sldMk cId="700574106" sldId="685"/>
        </pc:sldMkLst>
      </pc:sldChg>
      <pc:sldChg chg="add del">
        <pc:chgData name="Chris Droessler" userId="625c3661-9d64-47fa-b83c-4b49393bd161" providerId="ADAL" clId="{68B3681C-F141-794A-96D8-0BA98EA56A5D}" dt="2019-11-12T12:38:43.746" v="545" actId="2696"/>
        <pc:sldMkLst>
          <pc:docMk/>
          <pc:sldMk cId="1836227566" sldId="686"/>
        </pc:sldMkLst>
      </pc:sldChg>
      <pc:sldChg chg="addSp modSp add setBg">
        <pc:chgData name="Chris Droessler" userId="625c3661-9d64-47fa-b83c-4b49393bd161" providerId="ADAL" clId="{68B3681C-F141-794A-96D8-0BA98EA56A5D}" dt="2019-11-12T12:45:01.890" v="608"/>
        <pc:sldMkLst>
          <pc:docMk/>
          <pc:sldMk cId="2949219974" sldId="686"/>
        </pc:sldMkLst>
        <pc:picChg chg="add mod">
          <ac:chgData name="Chris Droessler" userId="625c3661-9d64-47fa-b83c-4b49393bd161" providerId="ADAL" clId="{68B3681C-F141-794A-96D8-0BA98EA56A5D}" dt="2019-11-12T12:39:06.040" v="559" actId="962"/>
          <ac:picMkLst>
            <pc:docMk/>
            <pc:sldMk cId="2949219974" sldId="686"/>
            <ac:picMk id="3" creationId="{A4168571-9779-1D43-A03F-F286C073C604}"/>
          </ac:picMkLst>
        </pc:picChg>
      </pc:sldChg>
      <pc:sldChg chg="addSp delSp modSp add setBg">
        <pc:chgData name="Chris Droessler" userId="625c3661-9d64-47fa-b83c-4b49393bd161" providerId="ADAL" clId="{68B3681C-F141-794A-96D8-0BA98EA56A5D}" dt="2019-11-12T12:45:01.890" v="608"/>
        <pc:sldMkLst>
          <pc:docMk/>
          <pc:sldMk cId="256205867" sldId="687"/>
        </pc:sldMkLst>
        <pc:picChg chg="add del mod">
          <ac:chgData name="Chris Droessler" userId="625c3661-9d64-47fa-b83c-4b49393bd161" providerId="ADAL" clId="{68B3681C-F141-794A-96D8-0BA98EA56A5D}" dt="2019-11-12T12:39:16.036" v="561" actId="478"/>
          <ac:picMkLst>
            <pc:docMk/>
            <pc:sldMk cId="256205867" sldId="687"/>
            <ac:picMk id="2" creationId="{5227A3F6-604F-304B-BDCA-F5735C19A593}"/>
          </ac:picMkLst>
        </pc:picChg>
        <pc:picChg chg="add mod">
          <ac:chgData name="Chris Droessler" userId="625c3661-9d64-47fa-b83c-4b49393bd161" providerId="ADAL" clId="{68B3681C-F141-794A-96D8-0BA98EA56A5D}" dt="2019-11-12T12:39:20.540" v="564" actId="962"/>
          <ac:picMkLst>
            <pc:docMk/>
            <pc:sldMk cId="256205867" sldId="687"/>
            <ac:picMk id="4" creationId="{26C15DFD-C424-9345-8420-D742FDF8FE33}"/>
          </ac:picMkLst>
        </pc:picChg>
      </pc:sldChg>
      <pc:sldChg chg="add del">
        <pc:chgData name="Chris Droessler" userId="625c3661-9d64-47fa-b83c-4b49393bd161" providerId="ADAL" clId="{68B3681C-F141-794A-96D8-0BA98EA56A5D}" dt="2019-11-12T12:38:44.376" v="546" actId="2696"/>
        <pc:sldMkLst>
          <pc:docMk/>
          <pc:sldMk cId="4152194085" sldId="687"/>
        </pc:sldMkLst>
      </pc:sldChg>
      <pc:sldChg chg="addSp modSp add setBg">
        <pc:chgData name="Chris Droessler" userId="625c3661-9d64-47fa-b83c-4b49393bd161" providerId="ADAL" clId="{68B3681C-F141-794A-96D8-0BA98EA56A5D}" dt="2019-11-12T12:45:01.890" v="608"/>
        <pc:sldMkLst>
          <pc:docMk/>
          <pc:sldMk cId="1931899030" sldId="688"/>
        </pc:sldMkLst>
        <pc:picChg chg="add mod">
          <ac:chgData name="Chris Droessler" userId="625c3661-9d64-47fa-b83c-4b49393bd161" providerId="ADAL" clId="{68B3681C-F141-794A-96D8-0BA98EA56A5D}" dt="2019-11-12T12:39:26.040" v="567" actId="962"/>
          <ac:picMkLst>
            <pc:docMk/>
            <pc:sldMk cId="1931899030" sldId="688"/>
            <ac:picMk id="3" creationId="{50DB0537-0AFD-EC4D-B9F2-9ADE23E6AFA3}"/>
          </ac:picMkLst>
        </pc:picChg>
      </pc:sldChg>
      <pc:sldChg chg="add del">
        <pc:chgData name="Chris Droessler" userId="625c3661-9d64-47fa-b83c-4b49393bd161" providerId="ADAL" clId="{68B3681C-F141-794A-96D8-0BA98EA56A5D}" dt="2019-11-12T12:38:45.050" v="547" actId="2696"/>
        <pc:sldMkLst>
          <pc:docMk/>
          <pc:sldMk cId="3872871269" sldId="688"/>
        </pc:sldMkLst>
      </pc:sldChg>
      <pc:sldChg chg="addSp modSp add setBg">
        <pc:chgData name="Chris Droessler" userId="625c3661-9d64-47fa-b83c-4b49393bd161" providerId="ADAL" clId="{68B3681C-F141-794A-96D8-0BA98EA56A5D}" dt="2019-11-12T12:45:01.890" v="608"/>
        <pc:sldMkLst>
          <pc:docMk/>
          <pc:sldMk cId="1291929165" sldId="689"/>
        </pc:sldMkLst>
        <pc:picChg chg="add mod">
          <ac:chgData name="Chris Droessler" userId="625c3661-9d64-47fa-b83c-4b49393bd161" providerId="ADAL" clId="{68B3681C-F141-794A-96D8-0BA98EA56A5D}" dt="2019-11-12T12:39:31.411" v="570" actId="962"/>
          <ac:picMkLst>
            <pc:docMk/>
            <pc:sldMk cId="1291929165" sldId="689"/>
            <ac:picMk id="3" creationId="{95EAB8F5-604A-8E49-9E0E-5E4813F9CBC7}"/>
          </ac:picMkLst>
        </pc:picChg>
      </pc:sldChg>
      <pc:sldChg chg="addSp add">
        <pc:chgData name="Chris Droessler" userId="625c3661-9d64-47fa-b83c-4b49393bd161" providerId="ADAL" clId="{68B3681C-F141-794A-96D8-0BA98EA56A5D}" dt="2019-11-12T12:49:52.049" v="631"/>
        <pc:sldMkLst>
          <pc:docMk/>
          <pc:sldMk cId="859119533" sldId="690"/>
        </pc:sldMkLst>
        <pc:picChg chg="add">
          <ac:chgData name="Chris Droessler" userId="625c3661-9d64-47fa-b83c-4b49393bd161" providerId="ADAL" clId="{68B3681C-F141-794A-96D8-0BA98EA56A5D}" dt="2019-11-12T12:49:52.049" v="631"/>
          <ac:picMkLst>
            <pc:docMk/>
            <pc:sldMk cId="859119533" sldId="690"/>
            <ac:picMk id="2" creationId="{DEB08E74-6FD5-9545-9649-A2F7CEC52B01}"/>
          </ac:picMkLst>
        </pc:picChg>
      </pc:sldChg>
      <pc:sldChg chg="add del">
        <pc:chgData name="Chris Droessler" userId="625c3661-9d64-47fa-b83c-4b49393bd161" providerId="ADAL" clId="{68B3681C-F141-794A-96D8-0BA98EA56A5D}" dt="2019-11-12T12:39:37.045" v="571" actId="2696"/>
        <pc:sldMkLst>
          <pc:docMk/>
          <pc:sldMk cId="426192634" sldId="691"/>
        </pc:sldMkLst>
      </pc:sldChg>
      <pc:sldChg chg="modSp add ord">
        <pc:chgData name="Chris Droessler" userId="625c3661-9d64-47fa-b83c-4b49393bd161" providerId="ADAL" clId="{68B3681C-F141-794A-96D8-0BA98EA56A5D}" dt="2019-11-12T12:43:50.696" v="588" actId="20577"/>
        <pc:sldMkLst>
          <pc:docMk/>
          <pc:sldMk cId="2791526154" sldId="691"/>
        </pc:sldMkLst>
        <pc:spChg chg="mod">
          <ac:chgData name="Chris Droessler" userId="625c3661-9d64-47fa-b83c-4b49393bd161" providerId="ADAL" clId="{68B3681C-F141-794A-96D8-0BA98EA56A5D}" dt="2019-11-12T12:43:50.696" v="588" actId="20577"/>
          <ac:spMkLst>
            <pc:docMk/>
            <pc:sldMk cId="2791526154" sldId="691"/>
            <ac:spMk id="3" creationId="{C0B44734-EB67-0341-9C2D-F2AB003EDC38}"/>
          </ac:spMkLst>
        </pc:spChg>
      </pc:sldChg>
      <pc:sldChg chg="addSp modSp add ord setBg">
        <pc:chgData name="Chris Droessler" userId="625c3661-9d64-47fa-b83c-4b49393bd161" providerId="ADAL" clId="{68B3681C-F141-794A-96D8-0BA98EA56A5D}" dt="2019-11-12T12:44:48.391" v="607"/>
        <pc:sldMkLst>
          <pc:docMk/>
          <pc:sldMk cId="1717423471" sldId="692"/>
        </pc:sldMkLst>
        <pc:picChg chg="add mod">
          <ac:chgData name="Chris Droessler" userId="625c3661-9d64-47fa-b83c-4b49393bd161" providerId="ADAL" clId="{68B3681C-F141-794A-96D8-0BA98EA56A5D}" dt="2019-11-12T12:44:10.042" v="597" actId="962"/>
          <ac:picMkLst>
            <pc:docMk/>
            <pc:sldMk cId="1717423471" sldId="692"/>
            <ac:picMk id="3" creationId="{C9618640-D7BD-9840-A240-A195E43AB530}"/>
          </ac:picMkLst>
        </pc:picChg>
      </pc:sldChg>
      <pc:sldChg chg="addSp delSp modSp add setBg">
        <pc:chgData name="Chris Droessler" userId="625c3661-9d64-47fa-b83c-4b49393bd161" providerId="ADAL" clId="{68B3681C-F141-794A-96D8-0BA98EA56A5D}" dt="2019-11-12T12:44:48.391" v="607"/>
        <pc:sldMkLst>
          <pc:docMk/>
          <pc:sldMk cId="3535299361" sldId="693"/>
        </pc:sldMkLst>
        <pc:picChg chg="add mod">
          <ac:chgData name="Chris Droessler" userId="625c3661-9d64-47fa-b83c-4b49393bd161" providerId="ADAL" clId="{68B3681C-F141-794A-96D8-0BA98EA56A5D}" dt="2019-11-12T12:44:14.464" v="598"/>
          <ac:picMkLst>
            <pc:docMk/>
            <pc:sldMk cId="3535299361" sldId="693"/>
            <ac:picMk id="2" creationId="{E22B7C5F-05BF-3D4C-B92C-44738B4CA06C}"/>
          </ac:picMkLst>
        </pc:picChg>
        <pc:picChg chg="add del">
          <ac:chgData name="Chris Droessler" userId="625c3661-9d64-47fa-b83c-4b49393bd161" providerId="ADAL" clId="{68B3681C-F141-794A-96D8-0BA98EA56A5D}" dt="2019-11-12T12:44:16.306" v="600" actId="478"/>
          <ac:picMkLst>
            <pc:docMk/>
            <pc:sldMk cId="3535299361" sldId="693"/>
            <ac:picMk id="3" creationId="{9E6137E4-73C3-064E-ADFB-C0296C143FC3}"/>
          </ac:picMkLst>
        </pc:picChg>
        <pc:picChg chg="add mod">
          <ac:chgData name="Chris Droessler" userId="625c3661-9d64-47fa-b83c-4b49393bd161" providerId="ADAL" clId="{68B3681C-F141-794A-96D8-0BA98EA56A5D}" dt="2019-11-12T12:44:21.732" v="603" actId="962"/>
          <ac:picMkLst>
            <pc:docMk/>
            <pc:sldMk cId="3535299361" sldId="693"/>
            <ac:picMk id="5" creationId="{89EE96E0-5A22-404D-8700-E048FC290021}"/>
          </ac:picMkLst>
        </pc:picChg>
      </pc:sldChg>
      <pc:sldChg chg="addSp modSp add setBg">
        <pc:chgData name="Chris Droessler" userId="625c3661-9d64-47fa-b83c-4b49393bd161" providerId="ADAL" clId="{68B3681C-F141-794A-96D8-0BA98EA56A5D}" dt="2019-11-12T12:44:48.391" v="607"/>
        <pc:sldMkLst>
          <pc:docMk/>
          <pc:sldMk cId="1162427880" sldId="694"/>
        </pc:sldMkLst>
        <pc:picChg chg="add mod">
          <ac:chgData name="Chris Droessler" userId="625c3661-9d64-47fa-b83c-4b49393bd161" providerId="ADAL" clId="{68B3681C-F141-794A-96D8-0BA98EA56A5D}" dt="2019-11-12T12:44:27.614" v="606" actId="962"/>
          <ac:picMkLst>
            <pc:docMk/>
            <pc:sldMk cId="1162427880" sldId="694"/>
            <ac:picMk id="3" creationId="{6E6C2058-F717-6A4D-B89B-17A4F688F37F}"/>
          </ac:picMkLst>
        </pc:picChg>
      </pc:sldChg>
      <pc:sldChg chg="addSp add">
        <pc:chgData name="Chris Droessler" userId="625c3661-9d64-47fa-b83c-4b49393bd161" providerId="ADAL" clId="{68B3681C-F141-794A-96D8-0BA98EA56A5D}" dt="2019-11-12T12:49:56.218" v="632"/>
        <pc:sldMkLst>
          <pc:docMk/>
          <pc:sldMk cId="4173704362" sldId="695"/>
        </pc:sldMkLst>
        <pc:picChg chg="add">
          <ac:chgData name="Chris Droessler" userId="625c3661-9d64-47fa-b83c-4b49393bd161" providerId="ADAL" clId="{68B3681C-F141-794A-96D8-0BA98EA56A5D}" dt="2019-11-12T12:49:56.218" v="632"/>
          <ac:picMkLst>
            <pc:docMk/>
            <pc:sldMk cId="4173704362" sldId="695"/>
            <ac:picMk id="2" creationId="{FC8D2DD8-7EFD-A344-8510-CAFD416F8E9E}"/>
          </ac:picMkLst>
        </pc:picChg>
      </pc:sldChg>
      <pc:sldChg chg="add del">
        <pc:chgData name="Chris Droessler" userId="625c3661-9d64-47fa-b83c-4b49393bd161" providerId="ADAL" clId="{68B3681C-F141-794A-96D8-0BA98EA56A5D}" dt="2019-11-12T12:49:57.923" v="633" actId="2696"/>
        <pc:sldMkLst>
          <pc:docMk/>
          <pc:sldMk cId="3880054820" sldId="696"/>
        </pc:sldMkLst>
      </pc:sldChg>
      <pc:sldChg chg="addSp modSp add setBg">
        <pc:chgData name="Chris Droessler" userId="625c3661-9d64-47fa-b83c-4b49393bd161" providerId="ADAL" clId="{68B3681C-F141-794A-96D8-0BA98EA56A5D}" dt="2019-11-12T12:49:14.887" v="626"/>
        <pc:sldMkLst>
          <pc:docMk/>
          <pc:sldMk cId="530140680" sldId="697"/>
        </pc:sldMkLst>
        <pc:picChg chg="add mod">
          <ac:chgData name="Chris Droessler" userId="625c3661-9d64-47fa-b83c-4b49393bd161" providerId="ADAL" clId="{68B3681C-F141-794A-96D8-0BA98EA56A5D}" dt="2019-11-12T12:49:03.803" v="622" actId="962"/>
          <ac:picMkLst>
            <pc:docMk/>
            <pc:sldMk cId="530140680" sldId="697"/>
            <ac:picMk id="3" creationId="{F911D17F-3E23-E84A-A3E6-38F73E857FAA}"/>
          </ac:picMkLst>
        </pc:picChg>
      </pc:sldChg>
      <pc:sldChg chg="addSp modSp add setBg">
        <pc:chgData name="Chris Droessler" userId="625c3661-9d64-47fa-b83c-4b49393bd161" providerId="ADAL" clId="{68B3681C-F141-794A-96D8-0BA98EA56A5D}" dt="2019-11-12T12:49:14.887" v="626"/>
        <pc:sldMkLst>
          <pc:docMk/>
          <pc:sldMk cId="555923657" sldId="698"/>
        </pc:sldMkLst>
        <pc:picChg chg="add mod">
          <ac:chgData name="Chris Droessler" userId="625c3661-9d64-47fa-b83c-4b49393bd161" providerId="ADAL" clId="{68B3681C-F141-794A-96D8-0BA98EA56A5D}" dt="2019-11-12T12:49:10.241" v="625" actId="962"/>
          <ac:picMkLst>
            <pc:docMk/>
            <pc:sldMk cId="555923657" sldId="698"/>
            <ac:picMk id="3" creationId="{0F23F5DC-9A43-9046-A1B1-EE27CB4D1C25}"/>
          </ac:picMkLst>
        </pc:picChg>
      </pc:sldChg>
      <pc:sldChg chg="addSp modSp add">
        <pc:chgData name="Chris Droessler" userId="625c3661-9d64-47fa-b83c-4b49393bd161" providerId="ADAL" clId="{68B3681C-F141-794A-96D8-0BA98EA56A5D}" dt="2019-11-12T12:49:47.004" v="630" actId="1076"/>
        <pc:sldMkLst>
          <pc:docMk/>
          <pc:sldMk cId="1687222541" sldId="699"/>
        </pc:sldMkLst>
        <pc:picChg chg="add mod">
          <ac:chgData name="Chris Droessler" userId="625c3661-9d64-47fa-b83c-4b49393bd161" providerId="ADAL" clId="{68B3681C-F141-794A-96D8-0BA98EA56A5D}" dt="2019-11-12T12:49:47.004" v="630" actId="1076"/>
          <ac:picMkLst>
            <pc:docMk/>
            <pc:sldMk cId="1687222541" sldId="699"/>
            <ac:picMk id="2" creationId="{454A3B82-F4F2-6C40-99A1-492D9C6FCF5A}"/>
          </ac:picMkLst>
        </pc:picChg>
      </pc:sldChg>
      <pc:sldChg chg="add del">
        <pc:chgData name="Chris Droessler" userId="625c3661-9d64-47fa-b83c-4b49393bd161" providerId="ADAL" clId="{68B3681C-F141-794A-96D8-0BA98EA56A5D}" dt="2019-11-12T12:49:26.554" v="627" actId="2696"/>
        <pc:sldMkLst>
          <pc:docMk/>
          <pc:sldMk cId="281591594" sldId="700"/>
        </pc:sldMkLst>
      </pc:sldChg>
      <pc:sldChg chg="add del">
        <pc:chgData name="Chris Droessler" userId="625c3661-9d64-47fa-b83c-4b49393bd161" providerId="ADAL" clId="{68B3681C-F141-794A-96D8-0BA98EA56A5D}" dt="2019-11-12T12:49:26.561" v="628" actId="2696"/>
        <pc:sldMkLst>
          <pc:docMk/>
          <pc:sldMk cId="2225973271" sldId="70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3/10/20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3/10/20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nam02.safelinks.protection.outlook.com/?url=http%3A%2F%2Fwww.landofsky.org%2F&amp;data=02%7C01%7Cdroesslerc%40nccommunitycolleges.edu%7C2397140c811d4ddd7da908d7c42260be%7C616f6b2af8af4525b6c8f74c6a2b182d%7C0%7C0%7C637193524242392636&amp;sdata=xnMDXr3YPocqByY1CsGiXSCcHCkrSFgFCovebfTV1B4%3D&amp;reserved=0"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nam02.safelinks.protection.outlook.com/?url=http%3A%2F%2Fwww.mountainareaworks.org%2F&amp;data=02%7C01%7Cdroesslerc%40nccommunitycolleges.edu%7C2397140c811d4ddd7da908d7c42260be%7C616f6b2af8af4525b6c8f74c6a2b182d%7C0%7C0%7C637193524242402632&amp;sdata=DGfYtqnFfnCB%2BG5KrEXjMMJBOb8sSqq%2B6SXU6vk%2FVJU%3D&amp;reserved=0"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tel:336-506-4279"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mailto:SkillsUSAnc@gmail.com"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717550" y="1162050"/>
            <a:ext cx="5575300" cy="31369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a:p>
            <a:endParaRPr lang="en-US" dirty="0"/>
          </a:p>
          <a:p>
            <a:r>
              <a:rPr lang="en-US" dirty="0"/>
              <a:t>This updated act s</a:t>
            </a:r>
            <a:r>
              <a:rPr dirty="0"/>
              <a:t>tress</a:t>
            </a:r>
            <a:r>
              <a:rPr lang="en-US" dirty="0"/>
              <a:t>es:</a:t>
            </a:r>
          </a:p>
          <a:p>
            <a:r>
              <a:rPr lang="en-US" dirty="0"/>
              <a:t>- </a:t>
            </a:r>
            <a:r>
              <a:rPr dirty="0"/>
              <a:t> Academic, Technical, and Employability Skills </a:t>
            </a:r>
          </a:p>
          <a:p>
            <a:r>
              <a:rPr lang="en-US" dirty="0"/>
              <a:t>- </a:t>
            </a:r>
            <a:r>
              <a:rPr dirty="0"/>
              <a:t>Funding Secondary and Postsecondary CTE </a:t>
            </a:r>
          </a:p>
          <a:p>
            <a:r>
              <a:rPr lang="en-US" dirty="0"/>
              <a:t>- </a:t>
            </a:r>
            <a:r>
              <a:rPr dirty="0"/>
              <a:t>Focusing on  Students who elect to enroll in CTE Programs of Study   </a:t>
            </a:r>
          </a:p>
        </p:txBody>
      </p:sp>
    </p:spTree>
    <p:extLst>
      <p:ext uri="{BB962C8B-B14F-4D97-AF65-F5344CB8AC3E}">
        <p14:creationId xmlns:p14="http://schemas.microsoft.com/office/powerpoint/2010/main" val="1124201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err="1"/>
              <a:t>skillsusanc@gmail.com</a:t>
            </a:r>
            <a:endParaRPr lang="en-US"/>
          </a:p>
        </p:txBody>
      </p:sp>
      <p:sp>
        <p:nvSpPr>
          <p:cNvPr id="4" name="Slide Number Placeholder 3"/>
          <p:cNvSpPr>
            <a:spLocks noGrp="1"/>
          </p:cNvSpPr>
          <p:nvPr>
            <p:ph type="sldNum" sz="quarter" idx="10"/>
          </p:nvPr>
        </p:nvSpPr>
        <p:spPr/>
        <p:txBody>
          <a:bodyPr/>
          <a:lstStyle/>
          <a:p>
            <a:fld id="{FB46C6A2-84B9-4F4B-9D29-2CFB53138DBA}" type="slidenum">
              <a:rPr lang="en-US" smtClean="0"/>
              <a:pPr/>
              <a:t>14</a:t>
            </a:fld>
            <a:endParaRPr lang="en-US"/>
          </a:p>
        </p:txBody>
      </p:sp>
    </p:spTree>
    <p:extLst>
      <p:ext uri="{BB962C8B-B14F-4D97-AF65-F5344CB8AC3E}">
        <p14:creationId xmlns:p14="http://schemas.microsoft.com/office/powerpoint/2010/main" val="1028795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Perkins IV Participant - "attempted at least six credit hours of CTE courses"</a:t>
            </a:r>
          </a:p>
          <a:p>
            <a:endParaRPr lang="en-US" dirty="0"/>
          </a:p>
          <a:p>
            <a:r>
              <a:rPr lang="en-US" dirty="0"/>
              <a:t>Perkins IV Concentrator - "have completed twelve non-developmental credit hours, six of which are in CTE courses"</a:t>
            </a:r>
          </a:p>
        </p:txBody>
      </p:sp>
      <p:sp>
        <p:nvSpPr>
          <p:cNvPr id="4" name="Slide Number Placeholder 3"/>
          <p:cNvSpPr>
            <a:spLocks noGrp="1"/>
          </p:cNvSpPr>
          <p:nvPr>
            <p:ph type="sldNum" sz="quarter" idx="5"/>
          </p:nvPr>
        </p:nvSpPr>
        <p:spPr/>
        <p:txBody>
          <a:bodyPr/>
          <a:lstStyle/>
          <a:p>
            <a:fld id="{3D52D8DC-3CCA-4826-966D-69131461ECBB}" type="slidenum">
              <a:rPr lang="en-US" smtClean="0"/>
              <a:t>15</a:t>
            </a:fld>
            <a:endParaRPr lang="en-US"/>
          </a:p>
        </p:txBody>
      </p:sp>
    </p:spTree>
    <p:extLst>
      <p:ext uri="{BB962C8B-B14F-4D97-AF65-F5344CB8AC3E}">
        <p14:creationId xmlns:p14="http://schemas.microsoft.com/office/powerpoint/2010/main" val="2835578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16</a:t>
            </a:fld>
            <a:endParaRPr lang="en-US"/>
          </a:p>
        </p:txBody>
      </p:sp>
    </p:spTree>
    <p:extLst>
      <p:ext uri="{BB962C8B-B14F-4D97-AF65-F5344CB8AC3E}">
        <p14:creationId xmlns:p14="http://schemas.microsoft.com/office/powerpoint/2010/main" val="619166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17</a:t>
            </a:fld>
            <a:endParaRPr lang="en-US"/>
          </a:p>
        </p:txBody>
      </p:sp>
    </p:spTree>
    <p:extLst>
      <p:ext uri="{BB962C8B-B14F-4D97-AF65-F5344CB8AC3E}">
        <p14:creationId xmlns:p14="http://schemas.microsoft.com/office/powerpoint/2010/main" val="910594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18</a:t>
            </a:fld>
            <a:endParaRPr lang="en-US"/>
          </a:p>
        </p:txBody>
      </p:sp>
    </p:spTree>
    <p:extLst>
      <p:ext uri="{BB962C8B-B14F-4D97-AF65-F5344CB8AC3E}">
        <p14:creationId xmlns:p14="http://schemas.microsoft.com/office/powerpoint/2010/main" val="180266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nceta.org</a:t>
            </a:r>
            <a:r>
              <a:rPr lang="en-US" dirty="0"/>
              <a:t>/</a:t>
            </a:r>
          </a:p>
          <a:p>
            <a:r>
              <a:rPr lang="en-US" dirty="0"/>
              <a:t>Encourage colleges to present</a:t>
            </a:r>
          </a:p>
          <a:p>
            <a:r>
              <a:rPr lang="en-US" dirty="0"/>
              <a:t>Gaps in service</a:t>
            </a:r>
          </a:p>
          <a:p>
            <a:endParaRPr lang="en-US" dirty="0"/>
          </a:p>
        </p:txBody>
      </p:sp>
      <p:sp>
        <p:nvSpPr>
          <p:cNvPr id="4" name="Slide Number Placeholder 3"/>
          <p:cNvSpPr>
            <a:spLocks noGrp="1"/>
          </p:cNvSpPr>
          <p:nvPr>
            <p:ph type="sldNum" sz="quarter" idx="5"/>
          </p:nvPr>
        </p:nvSpPr>
        <p:spPr/>
        <p:txBody>
          <a:bodyPr/>
          <a:lstStyle/>
          <a:p>
            <a:fld id="{C5F1CF2E-E139-A849-9103-6E135E80E5C0}" type="slidenum">
              <a:rPr lang="en-US" smtClean="0"/>
              <a:t>19</a:t>
            </a:fld>
            <a:endParaRPr lang="en-US"/>
          </a:p>
        </p:txBody>
      </p:sp>
    </p:spTree>
    <p:extLst>
      <p:ext uri="{BB962C8B-B14F-4D97-AF65-F5344CB8AC3E}">
        <p14:creationId xmlns:p14="http://schemas.microsoft.com/office/powerpoint/2010/main" val="420317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21</a:t>
            </a:fld>
            <a:endParaRPr lang="en-US"/>
          </a:p>
        </p:txBody>
      </p:sp>
    </p:spTree>
    <p:extLst>
      <p:ext uri="{BB962C8B-B14F-4D97-AF65-F5344CB8AC3E}">
        <p14:creationId xmlns:p14="http://schemas.microsoft.com/office/powerpoint/2010/main" val="2763548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22</a:t>
            </a:fld>
            <a:endParaRPr lang="en-US"/>
          </a:p>
        </p:txBody>
      </p:sp>
    </p:spTree>
    <p:extLst>
      <p:ext uri="{BB962C8B-B14F-4D97-AF65-F5344CB8AC3E}">
        <p14:creationId xmlns:p14="http://schemas.microsoft.com/office/powerpoint/2010/main" val="781395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23</a:t>
            </a:fld>
            <a:endParaRPr lang="en-US"/>
          </a:p>
        </p:txBody>
      </p:sp>
    </p:spTree>
    <p:extLst>
      <p:ext uri="{BB962C8B-B14F-4D97-AF65-F5344CB8AC3E}">
        <p14:creationId xmlns:p14="http://schemas.microsoft.com/office/powerpoint/2010/main" val="1979438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Register now and let the system remind you.</a:t>
            </a:r>
          </a:p>
        </p:txBody>
      </p:sp>
      <p:sp>
        <p:nvSpPr>
          <p:cNvPr id="4" name="Slide Number Placeholder 3"/>
          <p:cNvSpPr>
            <a:spLocks noGrp="1"/>
          </p:cNvSpPr>
          <p:nvPr>
            <p:ph type="sldNum" sz="quarter" idx="10"/>
          </p:nvPr>
        </p:nvSpPr>
        <p:spPr/>
        <p:txBody>
          <a:bodyPr/>
          <a:lstStyle/>
          <a:p>
            <a:fld id="{3D52D8DC-3CCA-4826-966D-69131461ECBB}" type="slidenum">
              <a:rPr lang="en-US" smtClean="0"/>
              <a:t>24</a:t>
            </a:fld>
            <a:endParaRPr lang="en-US"/>
          </a:p>
        </p:txBody>
      </p:sp>
    </p:spTree>
    <p:extLst>
      <p:ext uri="{BB962C8B-B14F-4D97-AF65-F5344CB8AC3E}">
        <p14:creationId xmlns:p14="http://schemas.microsoft.com/office/powerpoint/2010/main" val="606847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3</a:t>
            </a:fld>
            <a:endParaRPr lang="en-US"/>
          </a:p>
        </p:txBody>
      </p:sp>
    </p:spTree>
    <p:extLst>
      <p:ext uri="{BB962C8B-B14F-4D97-AF65-F5344CB8AC3E}">
        <p14:creationId xmlns:p14="http://schemas.microsoft.com/office/powerpoint/2010/main" val="34178818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http://</a:t>
            </a:r>
            <a:r>
              <a:rPr lang="en-US" dirty="0" err="1"/>
              <a:t>www.ncperkins.org</a:t>
            </a:r>
            <a:r>
              <a:rPr lang="en-US" dirty="0"/>
              <a:t>/course/</a:t>
            </a:r>
            <a:r>
              <a:rPr lang="en-US" dirty="0" err="1"/>
              <a:t>view.php?id</a:t>
            </a:r>
            <a:r>
              <a:rPr lang="en-US" dirty="0"/>
              <a:t>=6</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25</a:t>
            </a:fld>
            <a:endParaRPr lang="en-US"/>
          </a:p>
        </p:txBody>
      </p:sp>
    </p:spTree>
    <p:extLst>
      <p:ext uri="{BB962C8B-B14F-4D97-AF65-F5344CB8AC3E}">
        <p14:creationId xmlns:p14="http://schemas.microsoft.com/office/powerpoint/2010/main" val="2997845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7</a:t>
            </a:fld>
            <a:endParaRPr lang="en-US"/>
          </a:p>
        </p:txBody>
      </p:sp>
    </p:spTree>
    <p:extLst>
      <p:ext uri="{BB962C8B-B14F-4D97-AF65-F5344CB8AC3E}">
        <p14:creationId xmlns:p14="http://schemas.microsoft.com/office/powerpoint/2010/main" val="1530141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http://</a:t>
            </a:r>
            <a:r>
              <a:rPr lang="en-US" dirty="0" err="1"/>
              <a:t>landofsky.org</a:t>
            </a:r>
            <a:endParaRPr lang="en-US" dirty="0"/>
          </a:p>
          <a:p>
            <a:endParaRPr lang="en-US" dirty="0"/>
          </a:p>
          <a:p>
            <a:r>
              <a:rPr lang="en-US" dirty="0" err="1"/>
              <a:t>barbarad@landofsky.org</a:t>
            </a:r>
            <a:endParaRPr lang="en-US" dirty="0"/>
          </a:p>
          <a:p>
            <a:r>
              <a:rPr lang="en-US" dirty="0"/>
              <a:t>828.231.6611</a:t>
            </a:r>
          </a:p>
          <a:p>
            <a:endParaRPr lang="en-US" dirty="0"/>
          </a:p>
          <a:p>
            <a:r>
              <a:rPr lang="en-US" dirty="0"/>
              <a:t>http://</a:t>
            </a:r>
            <a:r>
              <a:rPr lang="en-US" dirty="0" err="1"/>
              <a:t>landofsky.org</a:t>
            </a:r>
            <a:r>
              <a:rPr lang="en-US" dirty="0"/>
              <a:t>/staff/</a:t>
            </a:r>
            <a:r>
              <a:rPr lang="en-US" dirty="0" err="1"/>
              <a:t>bdarby.html</a:t>
            </a:r>
            <a:endParaRPr lang="en-US" dirty="0"/>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8</a:t>
            </a:fld>
            <a:endParaRPr lang="en-US"/>
          </a:p>
        </p:txBody>
      </p:sp>
    </p:spTree>
    <p:extLst>
      <p:ext uri="{BB962C8B-B14F-4D97-AF65-F5344CB8AC3E}">
        <p14:creationId xmlns:p14="http://schemas.microsoft.com/office/powerpoint/2010/main" val="1647304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600" b="0" i="0" u="none" strike="noStrike" kern="1200" dirty="0">
                <a:solidFill>
                  <a:schemeClr val="tx1"/>
                </a:solidFill>
                <a:effectLst/>
                <a:latin typeface="+mn-lt"/>
                <a:ea typeface="+mn-ea"/>
                <a:cs typeface="+mn-cs"/>
              </a:rPr>
              <a:t>Christy Cheek</a:t>
            </a:r>
          </a:p>
          <a:p>
            <a:r>
              <a:rPr lang="en-US" sz="1600" b="0" i="0" u="none" strike="noStrike" kern="1200" dirty="0">
                <a:solidFill>
                  <a:schemeClr val="tx1"/>
                </a:solidFill>
                <a:effectLst/>
                <a:latin typeface="+mn-lt"/>
                <a:ea typeface="+mn-ea"/>
                <a:cs typeface="+mn-cs"/>
              </a:rPr>
              <a:t>Education and Work-based Learning Coordinator</a:t>
            </a:r>
          </a:p>
          <a:p>
            <a:r>
              <a:rPr lang="en-US" sz="1600" b="0" i="0" u="none" strike="noStrike" kern="1200" dirty="0">
                <a:solidFill>
                  <a:schemeClr val="tx1"/>
                </a:solidFill>
                <a:effectLst/>
                <a:latin typeface="+mn-lt"/>
                <a:ea typeface="+mn-ea"/>
                <a:cs typeface="+mn-cs"/>
              </a:rPr>
              <a:t>Mountain Area Workforce Development Board</a:t>
            </a:r>
          </a:p>
          <a:p>
            <a:r>
              <a:rPr lang="en-US" sz="1600" b="0" i="0" u="none" strike="noStrike" kern="1200" dirty="0">
                <a:solidFill>
                  <a:schemeClr val="tx1"/>
                </a:solidFill>
                <a:effectLst/>
                <a:latin typeface="+mn-lt"/>
                <a:ea typeface="+mn-ea"/>
                <a:cs typeface="+mn-cs"/>
              </a:rPr>
              <a:t>Land of Sky Regional Council</a:t>
            </a:r>
          </a:p>
          <a:p>
            <a:r>
              <a:rPr lang="en-US" sz="1600" b="0" i="0" u="none" strike="noStrike" kern="1200" dirty="0">
                <a:solidFill>
                  <a:schemeClr val="tx1"/>
                </a:solidFill>
                <a:effectLst/>
                <a:latin typeface="+mn-lt"/>
                <a:ea typeface="+mn-ea"/>
                <a:cs typeface="+mn-cs"/>
              </a:rPr>
              <a:t>339 New Leicester Highway, Suite 140</a:t>
            </a:r>
          </a:p>
          <a:p>
            <a:r>
              <a:rPr lang="en-US" sz="1600" b="0" i="0" u="none" strike="noStrike" kern="1200" dirty="0">
                <a:solidFill>
                  <a:schemeClr val="tx1"/>
                </a:solidFill>
                <a:effectLst/>
                <a:latin typeface="+mn-lt"/>
                <a:ea typeface="+mn-ea"/>
                <a:cs typeface="+mn-cs"/>
              </a:rPr>
              <a:t>Asheville, NC 28806</a:t>
            </a:r>
          </a:p>
          <a:p>
            <a:r>
              <a:rPr lang="en-US" sz="1600" b="0" i="0" u="none" strike="noStrike" kern="1200" dirty="0">
                <a:solidFill>
                  <a:schemeClr val="tx1"/>
                </a:solidFill>
                <a:effectLst/>
                <a:latin typeface="+mn-lt"/>
                <a:ea typeface="+mn-ea"/>
                <a:cs typeface="+mn-cs"/>
              </a:rPr>
              <a:t>Cell Phone: 828-768-6535 (primary)</a:t>
            </a:r>
          </a:p>
          <a:p>
            <a:r>
              <a:rPr lang="en-US" sz="1600" b="0" i="0" u="none" strike="noStrike" kern="1200" dirty="0">
                <a:solidFill>
                  <a:schemeClr val="tx1"/>
                </a:solidFill>
                <a:effectLst/>
                <a:latin typeface="+mn-lt"/>
                <a:ea typeface="+mn-ea"/>
                <a:cs typeface="+mn-cs"/>
              </a:rPr>
              <a:t>Fax: 828-251-6353</a:t>
            </a:r>
          </a:p>
          <a:p>
            <a:r>
              <a:rPr lang="en-US" sz="1600" b="0" i="0" u="sng" strike="noStrike" kern="1200" dirty="0">
                <a:solidFill>
                  <a:schemeClr val="tx1"/>
                </a:solidFill>
                <a:effectLst/>
                <a:latin typeface="+mn-lt"/>
                <a:ea typeface="+mn-ea"/>
                <a:cs typeface="+mn-cs"/>
                <a:hlinkClick r:id="rId3"/>
              </a:rPr>
              <a:t>www.landofsky.org</a:t>
            </a:r>
            <a:endParaRPr lang="en-US" sz="1600" b="0" i="0" u="none" strike="noStrike" kern="1200" dirty="0">
              <a:solidFill>
                <a:schemeClr val="tx1"/>
              </a:solidFill>
              <a:effectLst/>
              <a:latin typeface="+mn-lt"/>
              <a:ea typeface="+mn-ea"/>
              <a:cs typeface="+mn-cs"/>
            </a:endParaRPr>
          </a:p>
          <a:p>
            <a:r>
              <a:rPr lang="en-US" sz="1600" b="0" i="0" u="sng" strike="noStrike" kern="1200" dirty="0">
                <a:solidFill>
                  <a:schemeClr val="tx1"/>
                </a:solidFill>
                <a:effectLst/>
                <a:latin typeface="+mn-lt"/>
                <a:ea typeface="+mn-ea"/>
                <a:cs typeface="+mn-cs"/>
                <a:hlinkClick r:id="rId4"/>
              </a:rPr>
              <a:t>www.mountainareaworks.org</a:t>
            </a:r>
            <a:endParaRPr lang="en-US" sz="16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9</a:t>
            </a:fld>
            <a:endParaRPr lang="en-US"/>
          </a:p>
        </p:txBody>
      </p:sp>
    </p:spTree>
    <p:extLst>
      <p:ext uri="{BB962C8B-B14F-4D97-AF65-F5344CB8AC3E}">
        <p14:creationId xmlns:p14="http://schemas.microsoft.com/office/powerpoint/2010/main" val="1028143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Gene </a:t>
            </a:r>
            <a:r>
              <a:rPr lang="en-US" dirty="0" err="1"/>
              <a:t>Loflin</a:t>
            </a:r>
            <a:r>
              <a:rPr lang="en-US" dirty="0"/>
              <a:t> &lt;</a:t>
            </a:r>
            <a:r>
              <a:rPr lang="en-US" dirty="0" err="1"/>
              <a:t>williameloflin@abtech.edu</a:t>
            </a:r>
            <a:r>
              <a:rPr lang="en-US" dirty="0"/>
              <a:t>&gt;</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10</a:t>
            </a:fld>
            <a:endParaRPr lang="en-US"/>
          </a:p>
        </p:txBody>
      </p:sp>
    </p:spTree>
    <p:extLst>
      <p:ext uri="{BB962C8B-B14F-4D97-AF65-F5344CB8AC3E}">
        <p14:creationId xmlns:p14="http://schemas.microsoft.com/office/powerpoint/2010/main" val="2299350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Lee Proctor</a:t>
            </a:r>
          </a:p>
          <a:p>
            <a:r>
              <a:rPr lang="en-US" dirty="0"/>
              <a:t>(910)-898-9660</a:t>
            </a:r>
            <a:br>
              <a:rPr lang="en-US" dirty="0"/>
            </a:br>
            <a:r>
              <a:rPr lang="en-US" dirty="0" err="1"/>
              <a:t>proctorr@montgomery.edu</a:t>
            </a:r>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11</a:t>
            </a:fld>
            <a:endParaRPr lang="en-US"/>
          </a:p>
        </p:txBody>
      </p:sp>
    </p:spTree>
    <p:extLst>
      <p:ext uri="{BB962C8B-B14F-4D97-AF65-F5344CB8AC3E}">
        <p14:creationId xmlns:p14="http://schemas.microsoft.com/office/powerpoint/2010/main" val="1014595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Justin Snyder</a:t>
            </a:r>
          </a:p>
          <a:p>
            <a:endParaRPr lang="en-US" dirty="0"/>
          </a:p>
          <a:p>
            <a:r>
              <a:rPr lang="en-US" dirty="0">
                <a:hlinkClick r:id="rId3"/>
              </a:rPr>
              <a:t>336-506-4279</a:t>
            </a:r>
            <a:r>
              <a:rPr lang="en-US" dirty="0"/>
              <a:t> </a:t>
            </a:r>
          </a:p>
          <a:p>
            <a:endParaRPr lang="en-US" dirty="0"/>
          </a:p>
          <a:p>
            <a:r>
              <a:rPr lang="en-US" dirty="0" err="1"/>
              <a:t>Justin.Snyder@alamancecc.edu</a:t>
            </a:r>
            <a:endParaRPr lang="en-US" dirty="0"/>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12</a:t>
            </a:fld>
            <a:endParaRPr lang="en-US"/>
          </a:p>
        </p:txBody>
      </p:sp>
    </p:spTree>
    <p:extLst>
      <p:ext uri="{BB962C8B-B14F-4D97-AF65-F5344CB8AC3E}">
        <p14:creationId xmlns:p14="http://schemas.microsoft.com/office/powerpoint/2010/main" val="63547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https://</a:t>
            </a:r>
            <a:r>
              <a:rPr lang="en-US" dirty="0" err="1"/>
              <a:t>www.skillsusanc.org</a:t>
            </a:r>
            <a:r>
              <a:rPr lang="en-US" dirty="0"/>
              <a:t>/</a:t>
            </a:r>
          </a:p>
          <a:p>
            <a:r>
              <a:rPr lang="en-US" dirty="0">
                <a:effectLst/>
                <a:hlinkClick r:id="rId3"/>
              </a:rPr>
              <a:t>info@SkillsUSAnc.org</a:t>
            </a:r>
            <a:endParaRPr lang="en-US">
              <a:effectLst/>
            </a:endParaRP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13</a:t>
            </a:fld>
            <a:endParaRPr lang="en-US"/>
          </a:p>
        </p:txBody>
      </p:sp>
    </p:spTree>
    <p:extLst>
      <p:ext uri="{BB962C8B-B14F-4D97-AF65-F5344CB8AC3E}">
        <p14:creationId xmlns:p14="http://schemas.microsoft.com/office/powerpoint/2010/main" val="3533463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39375"/>
            <a:ext cx="7336465" cy="1071375"/>
          </a:xfrm>
        </p:spPr>
        <p:txBody>
          <a:bodyPr anchor="b">
            <a:normAutofit/>
          </a:bodyPr>
          <a:lstStyle>
            <a:lvl1pPr algn="ctr">
              <a:defRPr sz="3300" b="1">
                <a:latin typeface="+mn-lt"/>
              </a:defRPr>
            </a:lvl1pPr>
          </a:lstStyle>
          <a:p>
            <a:r>
              <a:rPr lang="en-US" dirty="0"/>
              <a:t>Click to edit Master title style</a:t>
            </a:r>
          </a:p>
        </p:txBody>
      </p:sp>
      <p:sp>
        <p:nvSpPr>
          <p:cNvPr id="3" name="Subtitle 2"/>
          <p:cNvSpPr>
            <a:spLocks noGrp="1"/>
          </p:cNvSpPr>
          <p:nvPr>
            <p:ph type="subTitle" idx="1"/>
          </p:nvPr>
        </p:nvSpPr>
        <p:spPr>
          <a:xfrm>
            <a:off x="914400" y="2910750"/>
            <a:ext cx="7336465" cy="1241822"/>
          </a:xfrm>
        </p:spPr>
        <p:txBody>
          <a:bodyPr>
            <a:normAutofit/>
          </a:bodyPr>
          <a:lstStyle>
            <a:lvl1pPr marL="0" indent="0" algn="ctr">
              <a:buNone/>
              <a:defRPr sz="2700"/>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dirty="0"/>
              <a:t>Click to edit Master subtitle style</a:t>
            </a:r>
          </a:p>
        </p:txBody>
      </p:sp>
      <p:sp>
        <p:nvSpPr>
          <p:cNvPr id="9" name="Rectangle 8"/>
          <p:cNvSpPr/>
          <p:nvPr userDrawn="1"/>
        </p:nvSpPr>
        <p:spPr>
          <a:xfrm>
            <a:off x="1733354" y="366947"/>
            <a:ext cx="6025812" cy="799835"/>
          </a:xfrm>
          <a:prstGeom prst="rect">
            <a:avLst/>
          </a:prstGeom>
          <a:noFill/>
        </p:spPr>
        <p:txBody>
          <a:bodyPr wrap="square" lIns="51435" tIns="25718" rIns="51435" bIns="25718">
            <a:spAutoFit/>
          </a:bodyPr>
          <a:lstStyle/>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5" y="1398670"/>
            <a:ext cx="5705475" cy="1896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1116203" cy="1267946"/>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3/10/20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23247"/>
            <a:ext cx="971180" cy="1095372"/>
          </a:xfrm>
          <a:prstGeom prst="rect">
            <a:avLst/>
          </a:prstGeom>
        </p:spPr>
      </p:pic>
      <p:cxnSp>
        <p:nvCxnSpPr>
          <p:cNvPr id="10" name="Straight Connector 9" title="Gold Line"/>
          <p:cNvCxnSpPr/>
          <p:nvPr userDrawn="1"/>
        </p:nvCxnSpPr>
        <p:spPr>
          <a:xfrm flipV="1">
            <a:off x="1455549" y="1287265"/>
            <a:ext cx="7059802" cy="10217"/>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3"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3/10/20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5" y="4777668"/>
            <a:ext cx="3161741"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3" y="4767264"/>
            <a:ext cx="254263" cy="294650"/>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892970" y="3355330"/>
            <a:ext cx="7358063" cy="243299"/>
          </a:xfrm>
          <a:prstGeom prst="rect">
            <a:avLst/>
          </a:prstGeom>
        </p:spPr>
        <p:txBody>
          <a:bodyPr anchor="t"/>
          <a:lstStyle>
            <a:lvl1pPr marL="0" indent="0" algn="ctr">
              <a:spcBef>
                <a:spcPts val="0"/>
              </a:spcBef>
              <a:buSzTx/>
              <a:buNone/>
              <a:defRPr sz="1265" i="1"/>
            </a:lvl1pPr>
            <a:lvl2pPr marL="485534" indent="-251138" algn="ctr">
              <a:spcBef>
                <a:spcPts val="0"/>
              </a:spcBef>
              <a:defRPr sz="1265" i="1"/>
            </a:lvl2pPr>
            <a:lvl3pPr marL="719930" indent="-251138" algn="ctr">
              <a:spcBef>
                <a:spcPts val="0"/>
              </a:spcBef>
              <a:defRPr sz="1265" i="1"/>
            </a:lvl3pPr>
            <a:lvl4pPr marL="954326" indent="-251138" algn="ctr">
              <a:spcBef>
                <a:spcPts val="0"/>
              </a:spcBef>
              <a:defRPr sz="1265" i="1"/>
            </a:lvl4pPr>
            <a:lvl5pPr marL="1188722" indent="-251138" algn="ctr">
              <a:spcBef>
                <a:spcPts val="0"/>
              </a:spcBef>
              <a:defRPr sz="1265"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892970" y="2250236"/>
            <a:ext cx="7358063" cy="321562"/>
          </a:xfrm>
          <a:prstGeom prst="rect">
            <a:avLst/>
          </a:prstGeom>
        </p:spPr>
        <p:txBody>
          <a:bodyPr/>
          <a:lstStyle>
            <a:lvl1pPr marL="0" indent="0" algn="ctr">
              <a:spcBef>
                <a:spcPts val="0"/>
              </a:spcBef>
              <a:buSzTx/>
              <a:buNone/>
              <a:defRPr sz="3400">
                <a:latin typeface="Helvetica Neue Medium"/>
                <a:ea typeface="Helvetica Neue Medium"/>
                <a:cs typeface="Helvetica Neue Medium"/>
                <a:sym typeface="Helvetica Neue Medium"/>
              </a:defRPr>
            </a:lvl1pPr>
          </a:lstStyle>
          <a:p>
            <a:pPr marL="0" indent="0" algn="ctr">
              <a:spcBef>
                <a:spcPts val="0"/>
              </a:spcBef>
              <a:buSzTx/>
              <a:buNone/>
              <a:defRPr sz="3400">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4499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15215194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0904"/>
            <a:ext cx="7886700" cy="3548753"/>
          </a:xfrm>
        </p:spPr>
        <p:txBody>
          <a:bodyPr>
            <a:normAutofit/>
          </a:bodyPr>
          <a:lstStyle>
            <a:lvl1pPr marL="175022" indent="-175022">
              <a:lnSpc>
                <a:spcPct val="100000"/>
              </a:lnSpc>
              <a:spcBef>
                <a:spcPts val="450"/>
              </a:spcBef>
              <a:tabLst/>
              <a:defRPr sz="2100"/>
            </a:lvl1pPr>
            <a:lvl2pPr marL="344091" indent="-151210">
              <a:lnSpc>
                <a:spcPct val="100000"/>
              </a:lnSpc>
              <a:spcBef>
                <a:spcPts val="225"/>
              </a:spcBef>
              <a:tabLst/>
              <a:defRPr sz="1800"/>
            </a:lvl2pPr>
            <a:lvl3pPr marL="519113" indent="-133350">
              <a:lnSpc>
                <a:spcPct val="100000"/>
              </a:lnSpc>
              <a:spcBef>
                <a:spcPts val="225"/>
              </a:spcBef>
              <a:tabLst/>
              <a:defRPr sz="1650"/>
            </a:lvl3pPr>
            <a:lvl4pPr marL="732235" indent="-153591">
              <a:lnSpc>
                <a:spcPct val="100000"/>
              </a:lnSpc>
              <a:spcBef>
                <a:spcPts val="225"/>
              </a:spcBef>
              <a:tabLst/>
              <a:defRPr sz="1500"/>
            </a:lvl4pPr>
            <a:lvl5pPr marL="900113" indent="-128588">
              <a:lnSpc>
                <a:spcPct val="100000"/>
              </a:lnSpc>
              <a:spcBef>
                <a:spcPts val="225"/>
              </a:spcBef>
              <a:tabLst/>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8"/>
            <a:ext cx="7886700" cy="2139553"/>
          </a:xfrm>
        </p:spPr>
        <p:txBody>
          <a:bodyPr anchor="b">
            <a:normAutofit/>
          </a:bodyPr>
          <a:lstStyle>
            <a:lvl1pPr algn="ctr">
              <a:defRPr sz="2700"/>
            </a:lvl1pPr>
          </a:lstStyle>
          <a:p>
            <a:r>
              <a:rPr lang="en-US" dirty="0"/>
              <a:t>Click to edit Master title style</a:t>
            </a:r>
          </a:p>
        </p:txBody>
      </p:sp>
      <p:sp>
        <p:nvSpPr>
          <p:cNvPr id="3" name="Text Placeholder 2"/>
          <p:cNvSpPr>
            <a:spLocks noGrp="1"/>
          </p:cNvSpPr>
          <p:nvPr>
            <p:ph type="body" idx="1"/>
          </p:nvPr>
        </p:nvSpPr>
        <p:spPr>
          <a:xfrm>
            <a:off x="623888" y="3442102"/>
            <a:ext cx="7886700" cy="1125140"/>
          </a:xfrm>
        </p:spPr>
        <p:txBody>
          <a:bodyPr>
            <a:normAutofit/>
          </a:bodyPr>
          <a:lstStyle>
            <a:lvl1pPr marL="0" indent="0" algn="ctr">
              <a:buNone/>
              <a:defRPr sz="2100">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4869657"/>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4818981"/>
            <a:ext cx="316698" cy="267898"/>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sp>
        <p:nvSpPr>
          <p:cNvPr id="3" name="Content Placeholder 2"/>
          <p:cNvSpPr>
            <a:spLocks noGrp="1"/>
          </p:cNvSpPr>
          <p:nvPr>
            <p:ph sz="half" idx="1"/>
          </p:nvPr>
        </p:nvSpPr>
        <p:spPr>
          <a:xfrm>
            <a:off x="6286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60872"/>
            <a:ext cx="3868340"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4" name="Content Placeholder 3"/>
          <p:cNvSpPr>
            <a:spLocks noGrp="1"/>
          </p:cNvSpPr>
          <p:nvPr>
            <p:ph sz="half" idx="2"/>
          </p:nvPr>
        </p:nvSpPr>
        <p:spPr>
          <a:xfrm>
            <a:off x="629842" y="1878806"/>
            <a:ext cx="3868340"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3" y="1260872"/>
            <a:ext cx="3887391"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6" name="Content Placeholder 5"/>
          <p:cNvSpPr>
            <a:spLocks noGrp="1"/>
          </p:cNvSpPr>
          <p:nvPr>
            <p:ph sz="quarter" idx="4"/>
          </p:nvPr>
        </p:nvSpPr>
        <p:spPr>
          <a:xfrm>
            <a:off x="4629153" y="1878806"/>
            <a:ext cx="3887391"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Content Placeholder 2"/>
          <p:cNvSpPr>
            <a:spLocks noGrp="1"/>
          </p:cNvSpPr>
          <p:nvPr>
            <p:ph idx="1"/>
          </p:nvPr>
        </p:nvSpPr>
        <p:spPr>
          <a:xfrm>
            <a:off x="3887391" y="740573"/>
            <a:ext cx="4629150" cy="3655219"/>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3/10/20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Picture Placeholder 2"/>
          <p:cNvSpPr>
            <a:spLocks noGrp="1"/>
          </p:cNvSpPr>
          <p:nvPr>
            <p:ph type="pic" idx="1"/>
          </p:nvPr>
        </p:nvSpPr>
        <p:spPr>
          <a:xfrm>
            <a:off x="3887391" y="740573"/>
            <a:ext cx="4629150" cy="3655219"/>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a:t>Drag picture to placeholder or click icon to add</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3/10/20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273847"/>
            <a:ext cx="7059802" cy="994172"/>
          </a:xfrm>
          <a:prstGeom prst="rect">
            <a:avLst/>
          </a:prstGeom>
        </p:spPr>
        <p:txBody>
          <a:bodyPr vert="horz" lIns="91440" tIns="45720" rIns="91440" bIns="45720" rtlCol="0" anchor="ctr">
            <a:normAutofit/>
          </a:bodyPr>
          <a:lstStyle/>
          <a:p>
            <a:pPr>
              <a:lnSpc>
                <a:spcPct val="80000"/>
              </a:lnSpc>
            </a:pPr>
            <a:r>
              <a:rPr lang="en-US" sz="2025" b="0" cap="none" spc="0" dirty="0">
                <a:ln w="0"/>
                <a:solidFill>
                  <a:srgbClr val="003767"/>
                </a:solidFill>
                <a:effectLst>
                  <a:outerShdw blurRad="38100" dist="25400" dir="5400000" algn="ctr" rotWithShape="0">
                    <a:srgbClr val="6E747A">
                      <a:alpha val="43000"/>
                    </a:srgbClr>
                  </a:outerShdw>
                </a:effectLst>
              </a:rPr>
              <a:t>North Carolina </a:t>
            </a:r>
            <a:br>
              <a:rPr lang="en-US" sz="2025" b="0" cap="none" spc="0" dirty="0">
                <a:ln w="0"/>
                <a:solidFill>
                  <a:srgbClr val="003767"/>
                </a:solidFill>
                <a:effectLst>
                  <a:outerShdw blurRad="38100" dist="25400" dir="5400000" algn="ctr" rotWithShape="0">
                    <a:srgbClr val="6E747A">
                      <a:alpha val="43000"/>
                    </a:srgbClr>
                  </a:outerShdw>
                </a:effectLst>
              </a:rPr>
            </a:br>
            <a:r>
              <a:rPr lang="en-US" sz="2025"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385763" rtl="0" eaLnBrk="1" latinLnBrk="0" hangingPunct="1">
        <a:lnSpc>
          <a:spcPct val="90000"/>
        </a:lnSpc>
        <a:spcBef>
          <a:spcPct val="0"/>
        </a:spcBef>
        <a:buNone/>
        <a:defRPr sz="3000" b="1" kern="1200">
          <a:ln w="0">
            <a:solidFill>
              <a:schemeClr val="accent1"/>
            </a:solidFill>
          </a:ln>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2100" kern="1200">
          <a:solidFill>
            <a:schemeClr val="tx1"/>
          </a:solidFill>
          <a:latin typeface="Times New Roman" charset="0"/>
          <a:ea typeface="Times New Roman" charset="0"/>
          <a:cs typeface="Times New Roman" charset="0"/>
        </a:defRPr>
      </a:lvl1pPr>
      <a:lvl2pPr marL="289322" indent="-96441" algn="l" defTabSz="385763" rtl="0" eaLnBrk="1" latinLnBrk="0" hangingPunct="1">
        <a:lnSpc>
          <a:spcPct val="90000"/>
        </a:lnSpc>
        <a:spcBef>
          <a:spcPts val="21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2pPr>
      <a:lvl3pPr marL="482204" indent="-96441" algn="l" defTabSz="385763" rtl="0" eaLnBrk="1" latinLnBrk="0" hangingPunct="1">
        <a:lnSpc>
          <a:spcPct val="90000"/>
        </a:lnSpc>
        <a:spcBef>
          <a:spcPts val="211"/>
        </a:spcBef>
        <a:buFont typeface="Arial" panose="020B0604020202020204" pitchFamily="34" charset="0"/>
        <a:buChar char="•"/>
        <a:defRPr sz="1650" kern="1200">
          <a:solidFill>
            <a:schemeClr val="tx1"/>
          </a:solidFill>
          <a:latin typeface="Times New Roman" charset="0"/>
          <a:ea typeface="Times New Roman" charset="0"/>
          <a:cs typeface="Times New Roman" charset="0"/>
        </a:defRPr>
      </a:lvl3pPr>
      <a:lvl4pPr marL="675085" indent="-96441" algn="l" defTabSz="385763" rtl="0" eaLnBrk="1" latinLnBrk="0" hangingPunct="1">
        <a:lnSpc>
          <a:spcPct val="90000"/>
        </a:lnSpc>
        <a:spcBef>
          <a:spcPts val="211"/>
        </a:spcBef>
        <a:buFont typeface="Arial" panose="020B0604020202020204" pitchFamily="34" charset="0"/>
        <a:buChar char="•"/>
        <a:defRPr sz="1500" kern="1200">
          <a:solidFill>
            <a:schemeClr val="tx1"/>
          </a:solidFill>
          <a:latin typeface="Times New Roman" charset="0"/>
          <a:ea typeface="Times New Roman" charset="0"/>
          <a:cs typeface="Times New Roman" charset="0"/>
        </a:defRPr>
      </a:lvl4pPr>
      <a:lvl5pPr marL="867966" indent="-96441" algn="l" defTabSz="385763" rtl="0" eaLnBrk="1" latinLnBrk="0" hangingPunct="1">
        <a:lnSpc>
          <a:spcPct val="90000"/>
        </a:lnSpc>
        <a:spcBef>
          <a:spcPts val="211"/>
        </a:spcBef>
        <a:buFont typeface="Arial" panose="020B0604020202020204" pitchFamily="34" charset="0"/>
        <a:buChar char="•"/>
        <a:defRPr sz="1350" kern="1200">
          <a:solidFill>
            <a:schemeClr val="tx1"/>
          </a:solidFill>
          <a:latin typeface="Times New Roman" charset="0"/>
          <a:ea typeface="Times New Roman" charset="0"/>
          <a:cs typeface="Times New Roman" charset="0"/>
        </a:defRPr>
      </a:lvl5pPr>
      <a:lvl6pPr marL="1060847"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ogle.com/url?sa=i&amp;url=https%3A%2F%2Fwww.ncsbc.net%2Fcenter.aspx%3Fcenter%3D75340&amp;psig=AOvVaw3xIto6_wYjXCkgB8p6lbir&amp;ust=1583928576740000&amp;source=images&amp;cd=vfe&amp;ved=0CAIQjRxqFwoTCPiemvPvj-gCFQAAAAAdAAAAABAD"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hyperlink" Target="https://www.google.com/url?sa=i&amp;url=https%3A%2F%2Fwww.ncsbc.net%2Fcenter.aspx%3Fcenter%3D75010&amp;psig=AOvVaw3dO9Kt3iPXewirXVBwF8fa&amp;ust=1583928703986000&amp;source=images&amp;cd=vfe&amp;ved=0CAIQjRxqFwoTCIjyi6_wj-gCFQAAAAAdAAAAABA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landofsky.org/index.html" TargetMode="External"/><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www.mountainareaworks.org/" TargetMode="External"/><Relationship Id="rId5" Type="http://schemas.openxmlformats.org/officeDocument/2006/relationships/image" Target="../media/image5.jpe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hyperlink" Target="http://landofsky.org/index.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www.mountainareaworks.org/"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Perkins Update Webinar</a:t>
            </a:r>
          </a:p>
        </p:txBody>
      </p:sp>
      <p:sp>
        <p:nvSpPr>
          <p:cNvPr id="3" name="Subtitle 2"/>
          <p:cNvSpPr>
            <a:spLocks noGrp="1"/>
          </p:cNvSpPr>
          <p:nvPr>
            <p:ph type="subTitle" idx="1"/>
          </p:nvPr>
        </p:nvSpPr>
        <p:spPr/>
        <p:txBody>
          <a:bodyPr/>
          <a:lstStyle/>
          <a:p>
            <a:r>
              <a:rPr lang="en-US" dirty="0"/>
              <a:t>March 10, 2020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00" y="3531661"/>
            <a:ext cx="4678926" cy="1472640"/>
          </a:xfrm>
          <a:prstGeom prst="rect">
            <a:avLst/>
          </a:prstGeom>
        </p:spPr>
      </p:pic>
    </p:spTree>
    <p:extLst>
      <p:ext uri="{BB962C8B-B14F-4D97-AF65-F5344CB8AC3E}">
        <p14:creationId xmlns:p14="http://schemas.microsoft.com/office/powerpoint/2010/main" val="971664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 </a:t>
            </a:r>
            <a:r>
              <a:rPr lang="en-US" dirty="0" err="1"/>
              <a:t>Loflin</a:t>
            </a:r>
            <a:endParaRPr lang="en-US" dirty="0"/>
          </a:p>
        </p:txBody>
      </p:sp>
      <p:sp>
        <p:nvSpPr>
          <p:cNvPr id="3" name="Subtitle 2"/>
          <p:cNvSpPr>
            <a:spLocks noGrp="1"/>
          </p:cNvSpPr>
          <p:nvPr>
            <p:ph type="subTitle" idx="1"/>
          </p:nvPr>
        </p:nvSpPr>
        <p:spPr/>
        <p:txBody>
          <a:bodyPr/>
          <a:lstStyle/>
          <a:p>
            <a:r>
              <a:rPr lang="en-US" dirty="0"/>
              <a:t>AB Tech Community College</a:t>
            </a:r>
          </a:p>
        </p:txBody>
      </p:sp>
      <p:pic>
        <p:nvPicPr>
          <p:cNvPr id="5" name="Picture 4">
            <a:extLst>
              <a:ext uri="{FF2B5EF4-FFF2-40B4-BE49-F238E27FC236}">
                <a16:creationId xmlns:a16="http://schemas.microsoft.com/office/drawing/2014/main" id="{87959093-2605-0B45-9EEC-29D8B0619713}"/>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01855" y="3414800"/>
            <a:ext cx="2740294" cy="1475543"/>
          </a:xfrm>
          <a:prstGeom prst="rect">
            <a:avLst/>
          </a:prstGeom>
        </p:spPr>
      </p:pic>
    </p:spTree>
    <p:extLst>
      <p:ext uri="{BB962C8B-B14F-4D97-AF65-F5344CB8AC3E}">
        <p14:creationId xmlns:p14="http://schemas.microsoft.com/office/powerpoint/2010/main" val="4094777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Lee Proctor</a:t>
            </a:r>
          </a:p>
        </p:txBody>
      </p:sp>
      <p:sp>
        <p:nvSpPr>
          <p:cNvPr id="3" name="Subtitle 2"/>
          <p:cNvSpPr>
            <a:spLocks noGrp="1"/>
          </p:cNvSpPr>
          <p:nvPr>
            <p:ph type="subTitle" idx="1"/>
          </p:nvPr>
        </p:nvSpPr>
        <p:spPr/>
        <p:txBody>
          <a:bodyPr/>
          <a:lstStyle/>
          <a:p>
            <a:r>
              <a:rPr lang="en-US" dirty="0"/>
              <a:t>Vice-President of Instruction</a:t>
            </a:r>
          </a:p>
          <a:p>
            <a:r>
              <a:rPr lang="en-US" dirty="0"/>
              <a:t>Montgomery Community College</a:t>
            </a:r>
          </a:p>
        </p:txBody>
      </p:sp>
      <p:pic>
        <p:nvPicPr>
          <p:cNvPr id="1028" name="Picture 4" descr="Image result for montgomery cc">
            <a:hlinkClick r:id="rId3"/>
            <a:extLst>
              <a:ext uri="{FF2B5EF4-FFF2-40B4-BE49-F238E27FC236}">
                <a16:creationId xmlns:a16="http://schemas.microsoft.com/office/drawing/2014/main" id="{CEE9EBE5-CDDC-244D-A294-869AB52BDB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7571" y="3815563"/>
            <a:ext cx="2648858" cy="1136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61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Justin Snyder</a:t>
            </a:r>
          </a:p>
        </p:txBody>
      </p:sp>
      <p:sp>
        <p:nvSpPr>
          <p:cNvPr id="3" name="Subtitle 2"/>
          <p:cNvSpPr>
            <a:spLocks noGrp="1"/>
          </p:cNvSpPr>
          <p:nvPr>
            <p:ph type="subTitle" idx="1"/>
          </p:nvPr>
        </p:nvSpPr>
        <p:spPr/>
        <p:txBody>
          <a:bodyPr/>
          <a:lstStyle/>
          <a:p>
            <a:r>
              <a:rPr lang="en-US" dirty="0"/>
              <a:t>Dean Industrial Technologies</a:t>
            </a:r>
          </a:p>
          <a:p>
            <a:r>
              <a:rPr lang="en-US" dirty="0"/>
              <a:t>Alamance Community College</a:t>
            </a:r>
          </a:p>
        </p:txBody>
      </p:sp>
      <p:pic>
        <p:nvPicPr>
          <p:cNvPr id="2050" name="Picture 2" descr="Image result for alamance cc">
            <a:hlinkClick r:id="rId3"/>
            <a:extLst>
              <a:ext uri="{FF2B5EF4-FFF2-40B4-BE49-F238E27FC236}">
                <a16:creationId xmlns:a16="http://schemas.microsoft.com/office/drawing/2014/main" id="{579368CD-5345-DD49-ADE8-5C8664E5E9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5564" y="3851497"/>
            <a:ext cx="3152871" cy="1195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00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s://static.wixstatic.com/media/6b19e9_327b474e5aa34c838b4fb00e4eb6d76d.jpg/v1/fill/w_207,h_121,al_c,q_80,usm_0.66_1.00_0.01/6b19e9_327b474e5aa34c838b4fb00e4eb6d76d.jpg">
            <a:extLst>
              <a:ext uri="{FF2B5EF4-FFF2-40B4-BE49-F238E27FC236}">
                <a16:creationId xmlns:a16="http://schemas.microsoft.com/office/drawing/2014/main" id="{E58E3D0E-2641-D945-9701-76B26B78DFFB}"/>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458350" y="2910750"/>
            <a:ext cx="3542651" cy="20708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p:txBody>
          <a:bodyPr/>
          <a:lstStyle/>
          <a:p>
            <a:r>
              <a:rPr lang="en-US" dirty="0"/>
              <a:t>Paul Heidepriem</a:t>
            </a:r>
          </a:p>
        </p:txBody>
      </p:sp>
      <p:sp>
        <p:nvSpPr>
          <p:cNvPr id="3" name="Subtitle 2"/>
          <p:cNvSpPr>
            <a:spLocks noGrp="1"/>
          </p:cNvSpPr>
          <p:nvPr>
            <p:ph type="subTitle" idx="1"/>
          </p:nvPr>
        </p:nvSpPr>
        <p:spPr/>
        <p:txBody>
          <a:bodyPr/>
          <a:lstStyle/>
          <a:p>
            <a:r>
              <a:rPr lang="en-US" dirty="0"/>
              <a:t>Executive Director</a:t>
            </a:r>
          </a:p>
          <a:p>
            <a:r>
              <a:rPr lang="en-US" dirty="0"/>
              <a:t>NC SkillsUSA</a:t>
            </a:r>
          </a:p>
        </p:txBody>
      </p:sp>
    </p:spTree>
    <p:extLst>
      <p:ext uri="{BB962C8B-B14F-4D97-AF65-F5344CB8AC3E}">
        <p14:creationId xmlns:p14="http://schemas.microsoft.com/office/powerpoint/2010/main" val="575024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Marianne Herring</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3407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r>
              <a:rPr lang="en-US" dirty="0"/>
              <a:t>A Postsecondary </a:t>
            </a:r>
            <a:r>
              <a:rPr lang="en-US" b="1" dirty="0"/>
              <a:t>CTE Participant </a:t>
            </a:r>
            <a:r>
              <a:rPr lang="en-US" dirty="0"/>
              <a:t>is an individual who completes not less than one credit-level course in a CTE program or program of study.</a:t>
            </a:r>
          </a:p>
          <a:p>
            <a:r>
              <a:rPr lang="en-US" dirty="0"/>
              <a:t>A Postsecondary </a:t>
            </a:r>
            <a:r>
              <a:rPr lang="en-US" b="1" dirty="0"/>
              <a:t>CTE Concentrator </a:t>
            </a:r>
            <a:r>
              <a:rPr lang="en-US" dirty="0"/>
              <a:t>is a non-inmate CTE Participant who has earned at least 12 CTE credits within a CTE program or program of study.</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313921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pPr marL="0" indent="0">
              <a:buNone/>
            </a:pPr>
            <a:r>
              <a:rPr lang="en-US" b="1" dirty="0"/>
              <a:t>1P1 Post-Program Placement</a:t>
            </a:r>
          </a:p>
          <a:p>
            <a:r>
              <a:rPr lang="en-US" dirty="0"/>
              <a:t>The percentage of CTE Concentrators who, during the second quarter after program year completion, remain enrolled in postsecondary education, are in advanced training, military service, or a service program that receives assistance under title I of the National and Community Service Act of 1990 (42 U.S.C. 12511 et seq.), are volunteers as described in section 5(a) of the Peace Corps Act (22 U.S.C. 2504(a)), or are placed or retained in employment.</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3078072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pPr marL="0" indent="0">
              <a:buNone/>
            </a:pPr>
            <a:r>
              <a:rPr lang="en-US" b="1" dirty="0"/>
              <a:t>2P1 Earned Recognized Postsecondary Credential</a:t>
            </a:r>
          </a:p>
          <a:p>
            <a:r>
              <a:rPr lang="en-US" dirty="0"/>
              <a:t>The percentage of CTE Concentrators who received a recognized postsecondary credential (Certificate, Diploma, and/or Associate Degree) during participation or a third-party recognized postsecondary credential within 1 year of program completion.</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5754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pPr marL="0" indent="0">
              <a:buNone/>
            </a:pPr>
            <a:r>
              <a:rPr lang="en-US" b="1" dirty="0"/>
              <a:t>3P1 Non-traditional Program Concentration</a:t>
            </a:r>
          </a:p>
          <a:p>
            <a:r>
              <a:rPr lang="en-US" dirty="0"/>
              <a:t>The percentage of CTE Concentrators in CTE programs and programs of study that lead to fields in which their gender is underrepresented.</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2116330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55E33F-579A-5E41-89CA-554A9C87B15D}"/>
              </a:ext>
            </a:extLst>
          </p:cNvPr>
          <p:cNvSpPr>
            <a:spLocks noGrp="1"/>
          </p:cNvSpPr>
          <p:nvPr>
            <p:ph idx="1"/>
          </p:nvPr>
        </p:nvSpPr>
        <p:spPr/>
        <p:txBody>
          <a:bodyPr/>
          <a:lstStyle/>
          <a:p>
            <a:r>
              <a:rPr lang="en-US" dirty="0"/>
              <a:t>April 1-3, 2020, in Wilmington, NC</a:t>
            </a:r>
          </a:p>
          <a:p>
            <a:r>
              <a:rPr lang="en-US" dirty="0"/>
              <a:t>Showcase best practices </a:t>
            </a:r>
          </a:p>
          <a:p>
            <a:r>
              <a:rPr lang="en-US" dirty="0"/>
              <a:t>Encourage collaboration with Workforce System </a:t>
            </a:r>
          </a:p>
          <a:p>
            <a:r>
              <a:rPr lang="en-US" dirty="0"/>
              <a:t>Better understanding of Perkin V and WIOA </a:t>
            </a:r>
          </a:p>
          <a:p>
            <a:r>
              <a:rPr lang="en-US" dirty="0"/>
              <a:t>https://</a:t>
            </a:r>
            <a:r>
              <a:rPr lang="en-US" dirty="0" err="1"/>
              <a:t>nceta.org</a:t>
            </a:r>
            <a:r>
              <a:rPr lang="en-US" dirty="0"/>
              <a:t>/</a:t>
            </a:r>
          </a:p>
        </p:txBody>
      </p:sp>
      <p:sp>
        <p:nvSpPr>
          <p:cNvPr id="2" name="Title 1">
            <a:extLst>
              <a:ext uri="{FF2B5EF4-FFF2-40B4-BE49-F238E27FC236}">
                <a16:creationId xmlns:a16="http://schemas.microsoft.com/office/drawing/2014/main" id="{080B70F3-D72A-B44D-A82B-2B19DA53947E}"/>
              </a:ext>
            </a:extLst>
          </p:cNvPr>
          <p:cNvSpPr>
            <a:spLocks noGrp="1"/>
          </p:cNvSpPr>
          <p:nvPr>
            <p:ph type="title"/>
          </p:nvPr>
        </p:nvSpPr>
        <p:spPr/>
        <p:txBody>
          <a:bodyPr/>
          <a:lstStyle/>
          <a:p>
            <a:r>
              <a:rPr lang="en-US" dirty="0"/>
              <a:t>NCETA Conference </a:t>
            </a:r>
          </a:p>
        </p:txBody>
      </p:sp>
      <p:pic>
        <p:nvPicPr>
          <p:cNvPr id="5" name="Picture 4" descr="A screenshot of a cell phone&#10;&#10;Description automatically generated">
            <a:extLst>
              <a:ext uri="{FF2B5EF4-FFF2-40B4-BE49-F238E27FC236}">
                <a16:creationId xmlns:a16="http://schemas.microsoft.com/office/drawing/2014/main" id="{5AC7A153-D452-BE44-8FFF-583AE4020D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3971" y="2214422"/>
            <a:ext cx="2929078" cy="2929078"/>
          </a:xfrm>
          <a:prstGeom prst="rect">
            <a:avLst/>
          </a:prstGeom>
        </p:spPr>
      </p:pic>
    </p:spTree>
    <p:extLst>
      <p:ext uri="{BB962C8B-B14F-4D97-AF65-F5344CB8AC3E}">
        <p14:creationId xmlns:p14="http://schemas.microsoft.com/office/powerpoint/2010/main" val="2937617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evelop more full the academic knowledge and technical and employability skills of secondary education students and postsecondary education students who elect to enroll in CTE Programs and Programs of Study"/>
          <p:cNvSpPr txBox="1">
            <a:spLocks noGrp="1"/>
          </p:cNvSpPr>
          <p:nvPr>
            <p:ph idx="1"/>
          </p:nvPr>
        </p:nvSpPr>
        <p:spPr/>
        <p:txBody>
          <a:bodyPr>
            <a:normAutofit/>
          </a:bodyPr>
          <a:lstStyle/>
          <a:p>
            <a:pPr marL="0" indent="0">
              <a:lnSpc>
                <a:spcPct val="150000"/>
              </a:lnSpc>
              <a:buNone/>
            </a:pPr>
            <a:r>
              <a:rPr lang="en-US" sz="2400" dirty="0"/>
              <a:t>Develop more fully the </a:t>
            </a:r>
            <a:r>
              <a:rPr lang="en-US" sz="2400" b="1" dirty="0"/>
              <a:t>academic</a:t>
            </a:r>
            <a:r>
              <a:rPr lang="en-US" sz="2400" dirty="0"/>
              <a:t> knowledge and </a:t>
            </a:r>
            <a:r>
              <a:rPr lang="en-US" sz="2400" b="1" dirty="0"/>
              <a:t>technical</a:t>
            </a:r>
            <a:r>
              <a:rPr lang="en-US" sz="2400" dirty="0"/>
              <a:t> and </a:t>
            </a:r>
            <a:r>
              <a:rPr lang="en-US" sz="2400" b="1" dirty="0"/>
              <a:t>employability skills </a:t>
            </a:r>
            <a:r>
              <a:rPr lang="en-US" sz="2400" dirty="0"/>
              <a:t>of secondary education students and </a:t>
            </a:r>
            <a:r>
              <a:rPr lang="en-US" sz="2400" b="1" dirty="0"/>
              <a:t>postsecondary education students who elect to enroll</a:t>
            </a:r>
            <a:r>
              <a:rPr lang="en-US" sz="2400" dirty="0"/>
              <a:t> in CTE programs and programs of study</a:t>
            </a:r>
          </a:p>
        </p:txBody>
      </p:sp>
      <p:sp>
        <p:nvSpPr>
          <p:cNvPr id="122" name="Purpose"/>
          <p:cNvSpPr txBox="1">
            <a:spLocks noGrp="1"/>
          </p:cNvSpPr>
          <p:nvPr>
            <p:ph type="title"/>
          </p:nvPr>
        </p:nvSpPr>
        <p:spPr/>
        <p:txBody>
          <a:bodyPr/>
          <a:lstStyle/>
          <a:p>
            <a:r>
              <a:rPr lang="en-US" dirty="0"/>
              <a:t>Purpose of Perkins </a:t>
            </a:r>
          </a:p>
        </p:txBody>
      </p:sp>
    </p:spTree>
    <p:extLst>
      <p:ext uri="{BB962C8B-B14F-4D97-AF65-F5344CB8AC3E}">
        <p14:creationId xmlns:p14="http://schemas.microsoft.com/office/powerpoint/2010/main" val="411841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r>
              <a:rPr lang="en-US" dirty="0"/>
              <a:t>Third Thursday @ 9am</a:t>
            </a:r>
          </a:p>
          <a:p>
            <a:r>
              <a:rPr lang="en-US" dirty="0"/>
              <a:t>March 19, 2020</a:t>
            </a:r>
          </a:p>
          <a:p>
            <a:r>
              <a:rPr lang="en-US" dirty="0"/>
              <a:t>Careers in various industries</a:t>
            </a:r>
          </a:p>
          <a:p>
            <a:r>
              <a:rPr lang="en-US" dirty="0" err="1"/>
              <a:t>ncperkins.org</a:t>
            </a:r>
            <a:r>
              <a:rPr lang="en-US" dirty="0"/>
              <a:t>/presentations</a:t>
            </a:r>
          </a:p>
          <a:p>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Raising the Awareness of Career Pathways - Webinar </a:t>
            </a:r>
          </a:p>
        </p:txBody>
      </p:sp>
    </p:spTree>
    <p:extLst>
      <p:ext uri="{BB962C8B-B14F-4D97-AF65-F5344CB8AC3E}">
        <p14:creationId xmlns:p14="http://schemas.microsoft.com/office/powerpoint/2010/main" val="367559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28650" y="1320904"/>
            <a:ext cx="7886700" cy="3822596"/>
          </a:xfrm>
        </p:spPr>
        <p:txBody>
          <a:bodyPr>
            <a:noAutofit/>
          </a:bodyPr>
          <a:lstStyle/>
          <a:p>
            <a:pPr marL="0" indent="0" algn="l">
              <a:lnSpc>
                <a:spcPct val="120000"/>
              </a:lnSpc>
              <a:spcBef>
                <a:spcPts val="0"/>
              </a:spcBef>
              <a:spcAft>
                <a:spcPts val="300"/>
              </a:spcAft>
              <a:buNone/>
            </a:pPr>
            <a:r>
              <a:rPr lang="en-US" sz="1050" dirty="0">
                <a:latin typeface="Arial" panose="020B0604020202020204" pitchFamily="34" charset="0"/>
                <a:cs typeface="Arial" panose="020B0604020202020204" pitchFamily="34" charset="0"/>
              </a:rPr>
              <a:t>Perkins V emphasizes leveling the playing field for all CTE students, including those from nine special populations. Universal Design for Learning (UDL) is an instructional strategy specifically referenced in Perkins V to effectively teach all students.</a:t>
            </a:r>
          </a:p>
          <a:p>
            <a:pPr marL="0" indent="0" algn="l">
              <a:lnSpc>
                <a:spcPct val="120000"/>
              </a:lnSpc>
              <a:spcBef>
                <a:spcPts val="0"/>
              </a:spcBef>
              <a:spcAft>
                <a:spcPts val="300"/>
              </a:spcAft>
              <a:buNone/>
            </a:pPr>
            <a:r>
              <a:rPr lang="en-US" sz="1050" dirty="0">
                <a:latin typeface="Arial" panose="020B0604020202020204" pitchFamily="34" charset="0"/>
                <a:cs typeface="Arial" panose="020B0604020202020204" pitchFamily="34" charset="0"/>
              </a:rPr>
              <a:t>We know from experience and neuroscience that individuals learn in varied ways. UDL provides educators with practical strategies and techniques to ensure that all learners can meet high expectations. In this introductory workshop</a:t>
            </a:r>
            <a:r>
              <a:rPr lang="en-US" sz="1050" b="1" dirty="0">
                <a:latin typeface="Arial" panose="020B0604020202020204" pitchFamily="34" charset="0"/>
                <a:cs typeface="Arial" panose="020B0604020202020204" pitchFamily="34" charset="0"/>
              </a:rPr>
              <a:t>, </a:t>
            </a:r>
            <a:r>
              <a:rPr lang="en-US" sz="1050" dirty="0">
                <a:latin typeface="Arial" panose="020B0604020202020204" pitchFamily="34" charset="0"/>
                <a:cs typeface="Arial" panose="020B0604020202020204" pitchFamily="34" charset="0"/>
              </a:rPr>
              <a:t>participants learn the research basis for UDL, practical applications of UDL for lesson design, and helpful technology tools that support flexible, inclusive instruction.</a:t>
            </a:r>
          </a:p>
          <a:p>
            <a:pPr marL="0" indent="0" algn="l">
              <a:spcBef>
                <a:spcPts val="0"/>
              </a:spcBef>
              <a:spcAft>
                <a:spcPts val="300"/>
              </a:spcAft>
              <a:buNone/>
            </a:pPr>
            <a:r>
              <a:rPr lang="en-US" sz="300" dirty="0">
                <a:latin typeface="Arial" panose="020B0604020202020204" pitchFamily="34" charset="0"/>
                <a:cs typeface="Arial" panose="020B0604020202020204" pitchFamily="34" charset="0"/>
              </a:rPr>
              <a:t> </a:t>
            </a:r>
          </a:p>
          <a:p>
            <a:pPr marL="0" indent="0" algn="l">
              <a:spcBef>
                <a:spcPts val="0"/>
              </a:spcBef>
              <a:spcAft>
                <a:spcPts val="300"/>
              </a:spcAft>
              <a:buNone/>
            </a:pPr>
            <a:r>
              <a:rPr lang="en-US" sz="1000" b="1" dirty="0">
                <a:latin typeface="Arial" panose="020B0604020202020204" pitchFamily="34" charset="0"/>
                <a:cs typeface="Arial" panose="020B0604020202020204" pitchFamily="34" charset="0"/>
              </a:rPr>
              <a:t>Using the UDL framework and its practical guidelines, participants will gain:</a:t>
            </a:r>
            <a:endParaRPr lang="en-US" sz="1000" dirty="0">
              <a:latin typeface="Arial" panose="020B0604020202020204" pitchFamily="34" charset="0"/>
              <a:cs typeface="Arial" panose="020B0604020202020204" pitchFamily="34" charset="0"/>
            </a:endParaRP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rPr>
              <a:t>A working knowledge of the neuroscience of learning and how individual variability plays out in different educational environments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rPr>
              <a:t>Guidelines and techniques to apply UDL principles to the design of lessons and curriculum units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rPr>
              <a:t>Strategies on how to improve classroom practice and college culture by raising awareness of variability and UDL</a:t>
            </a:r>
          </a:p>
          <a:p>
            <a:pPr marL="172641" indent="-172641" algn="l">
              <a:spcBef>
                <a:spcPts val="0"/>
              </a:spcBef>
              <a:spcAft>
                <a:spcPts val="300"/>
              </a:spcAft>
              <a:buSzPct val="150000"/>
              <a:buFont typeface="Arial" panose="020B0604020202020204" pitchFamily="34" charset="0"/>
              <a:buChar char="•"/>
            </a:pPr>
            <a:endParaRPr lang="en-US" sz="300" dirty="0">
              <a:latin typeface="Arial" panose="020B0604020202020204" pitchFamily="34" charset="0"/>
              <a:cs typeface="Arial" panose="020B0604020202020204" pitchFamily="34" charset="0"/>
            </a:endParaRPr>
          </a:p>
          <a:p>
            <a:pPr marL="0" indent="0" algn="l">
              <a:spcBef>
                <a:spcPts val="0"/>
              </a:spcBef>
              <a:spcAft>
                <a:spcPts val="300"/>
              </a:spcAft>
              <a:buSzPct val="150000"/>
              <a:buNone/>
            </a:pPr>
            <a:r>
              <a:rPr lang="en-US" sz="1000" b="1" dirty="0">
                <a:latin typeface="Arial" panose="020B0604020202020204" pitchFamily="34" charset="0"/>
                <a:cs typeface="Arial" panose="020B0604020202020204" pitchFamily="34" charset="0"/>
              </a:rPr>
              <a:t>College faculty will learn about:</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How to address the learner variability in every classroom </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How to support students to become expert learners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Cutting-edge research from the learning sciences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How to implement UDL strategies into their practice. </a:t>
            </a:r>
          </a:p>
          <a:p>
            <a:pPr algn="l">
              <a:spcBef>
                <a:spcPts val="0"/>
              </a:spcBef>
              <a:spcAft>
                <a:spcPts val="300"/>
              </a:spcAft>
              <a:buSzPct val="150000"/>
            </a:pPr>
            <a:endParaRPr lang="en-US" sz="300" dirty="0">
              <a:latin typeface="Arial" panose="020B0604020202020204" pitchFamily="34" charset="0"/>
              <a:cs typeface="Arial" panose="020B0604020202020204" pitchFamily="34" charset="0"/>
              <a:sym typeface="Wingdings 2" panose="05020102010507070707" pitchFamily="18" charset="2"/>
            </a:endParaRPr>
          </a:p>
          <a:p>
            <a:pPr marL="0" indent="0" algn="l">
              <a:spcBef>
                <a:spcPts val="0"/>
              </a:spcBef>
              <a:spcAft>
                <a:spcPts val="300"/>
              </a:spcAft>
              <a:buSzPct val="150000"/>
              <a:buNone/>
            </a:pPr>
            <a:r>
              <a:rPr lang="en-US" sz="1400" b="1" dirty="0">
                <a:latin typeface="Arial" panose="020B0604020202020204" pitchFamily="34" charset="0"/>
                <a:cs typeface="Arial" panose="020B0604020202020204" pitchFamily="34" charset="0"/>
                <a:sym typeface="Wingdings 2" panose="05020102010507070707" pitchFamily="18" charset="2"/>
              </a:rPr>
              <a:t>For more information www.ncperkins.org/udl</a:t>
            </a:r>
            <a:endParaRPr lang="en-US" sz="1400" b="1"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solidFill>
            <a:schemeClr val="bg1"/>
          </a:solidFill>
        </p:spPr>
        <p:txBody>
          <a:bodyPr anchor="ctr">
            <a:normAutofit/>
          </a:bodyPr>
          <a:lstStyle/>
          <a:p>
            <a:r>
              <a:rPr lang="en-US" sz="2700" b="0" dirty="0"/>
              <a:t>Introduction to Universal Design for Learning </a:t>
            </a:r>
            <a:br>
              <a:rPr lang="en-US" sz="2700" b="0" dirty="0"/>
            </a:br>
            <a:r>
              <a:rPr lang="en-US" sz="2700" b="0" dirty="0"/>
              <a:t>for CTE Faculty</a:t>
            </a:r>
          </a:p>
        </p:txBody>
      </p:sp>
      <p:sp>
        <p:nvSpPr>
          <p:cNvPr id="8" name="TextBox 7">
            <a:extLst>
              <a:ext uri="{FF2B5EF4-FFF2-40B4-BE49-F238E27FC236}">
                <a16:creationId xmlns:a16="http://schemas.microsoft.com/office/drawing/2014/main" id="{E0C6E870-5B2B-4F44-A384-852B956C10A0}"/>
              </a:ext>
            </a:extLst>
          </p:cNvPr>
          <p:cNvSpPr txBox="1"/>
          <p:nvPr/>
        </p:nvSpPr>
        <p:spPr>
          <a:xfrm>
            <a:off x="5044363" y="3537019"/>
            <a:ext cx="3470987" cy="1318310"/>
          </a:xfrm>
          <a:prstGeom prst="rect">
            <a:avLst/>
          </a:prstGeom>
          <a:noFill/>
          <a:ln w="19050">
            <a:solidFill>
              <a:srgbClr val="003768"/>
            </a:solidFill>
          </a:ln>
        </p:spPr>
        <p:txBody>
          <a:bodyPr wrap="square" rtlCol="0">
            <a:spAutoFit/>
          </a:bodyPr>
          <a:lstStyle/>
          <a:p>
            <a:pPr>
              <a:tabLst>
                <a:tab pos="132160" algn="l"/>
              </a:tabLst>
            </a:pPr>
            <a:r>
              <a:rPr lang="en-US" sz="1000" b="1" dirty="0"/>
              <a:t>A Perkins V State Postsecondary Leadership Project Offering</a:t>
            </a:r>
          </a:p>
          <a:p>
            <a:pPr>
              <a:tabLst>
                <a:tab pos="132160" algn="l"/>
              </a:tabLst>
            </a:pPr>
            <a:endParaRPr lang="en-US" sz="900" dirty="0"/>
          </a:p>
          <a:p>
            <a:pPr>
              <a:spcAft>
                <a:spcPts val="225"/>
              </a:spcAft>
              <a:tabLst>
                <a:tab pos="132160" algn="l"/>
              </a:tabLst>
            </a:pPr>
            <a:r>
              <a:rPr lang="en-US" sz="900" dirty="0"/>
              <a:t>When: April 1-2, 2020</a:t>
            </a:r>
          </a:p>
          <a:p>
            <a:pPr>
              <a:spcAft>
                <a:spcPts val="225"/>
              </a:spcAft>
              <a:tabLst>
                <a:tab pos="132160" algn="l"/>
              </a:tabLst>
            </a:pPr>
            <a:r>
              <a:rPr lang="en-US" sz="900" dirty="0"/>
              <a:t>Where: Hawthorne Inn &amp; Conference Center, Winston-Salem, NC</a:t>
            </a:r>
          </a:p>
          <a:p>
            <a:pPr>
              <a:spcAft>
                <a:spcPts val="225"/>
              </a:spcAft>
              <a:tabLst>
                <a:tab pos="132160" algn="l"/>
              </a:tabLst>
            </a:pPr>
            <a:r>
              <a:rPr lang="en-US" sz="900" dirty="0"/>
              <a:t>Tuition: </a:t>
            </a:r>
            <a:r>
              <a:rPr lang="en-US" sz="900" b="1" dirty="0"/>
              <a:t>Free</a:t>
            </a:r>
            <a:r>
              <a:rPr lang="en-US" sz="900" dirty="0"/>
              <a:t>  (includes morning coffee and afternoon break)</a:t>
            </a:r>
          </a:p>
          <a:p>
            <a:pPr>
              <a:spcAft>
                <a:spcPts val="225"/>
              </a:spcAft>
              <a:tabLst>
                <a:tab pos="132160" algn="l"/>
              </a:tabLst>
            </a:pPr>
            <a:r>
              <a:rPr lang="en-US" sz="900" dirty="0"/>
              <a:t>Attendance: Limited to 50 CTE </a:t>
            </a:r>
            <a:r>
              <a:rPr lang="en-US" sz="900" b="1" dirty="0"/>
              <a:t>faculty</a:t>
            </a:r>
            <a:r>
              <a:rPr lang="en-US" sz="900" dirty="0"/>
              <a:t> </a:t>
            </a:r>
          </a:p>
          <a:p>
            <a:pPr algn="ctr">
              <a:tabLst>
                <a:tab pos="132160" algn="l"/>
              </a:tabLst>
            </a:pPr>
            <a:br>
              <a:rPr lang="en-US" sz="900" dirty="0"/>
            </a:br>
            <a:r>
              <a:rPr lang="en-US" sz="900" dirty="0"/>
              <a:t>You may use local Perkins funds to pay for travel, hotel &amp; meals </a:t>
            </a:r>
          </a:p>
        </p:txBody>
      </p:sp>
    </p:spTree>
    <p:extLst>
      <p:ext uri="{BB962C8B-B14F-4D97-AF65-F5344CB8AC3E}">
        <p14:creationId xmlns:p14="http://schemas.microsoft.com/office/powerpoint/2010/main" val="1840807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September 25, 2019    Edgar Training Raleigh…"/>
          <p:cNvSpPr txBox="1">
            <a:spLocks noGrp="1"/>
          </p:cNvSpPr>
          <p:nvPr>
            <p:ph idx="1"/>
          </p:nvPr>
        </p:nvSpPr>
        <p:spPr/>
        <p:txBody>
          <a:bodyPr/>
          <a:lstStyle/>
          <a:p>
            <a:r>
              <a:rPr lang="en-US" dirty="0"/>
              <a:t>Training online -  </a:t>
            </a:r>
            <a:r>
              <a:rPr lang="en-US" dirty="0" err="1"/>
              <a:t>www.ncperkins.org</a:t>
            </a:r>
            <a:endParaRPr lang="en-US" dirty="0"/>
          </a:p>
          <a:p>
            <a:r>
              <a:rPr lang="en-US" dirty="0"/>
              <a:t>Perkins Update Webinars - Second Tuesday </a:t>
            </a:r>
          </a:p>
          <a:p>
            <a:r>
              <a:rPr lang="en-US" dirty="0"/>
              <a:t>Career Pathways Webinars - Third Thursday </a:t>
            </a:r>
          </a:p>
          <a:p>
            <a:r>
              <a:rPr lang="en-US" dirty="0"/>
              <a:t>At your College by request </a:t>
            </a:r>
          </a:p>
        </p:txBody>
      </p:sp>
      <p:sp>
        <p:nvSpPr>
          <p:cNvPr id="397" name="CTE Training"/>
          <p:cNvSpPr txBox="1">
            <a:spLocks noGrp="1"/>
          </p:cNvSpPr>
          <p:nvPr>
            <p:ph type="title"/>
          </p:nvPr>
        </p:nvSpPr>
        <p:spPr/>
        <p:txBody>
          <a:bodyPr/>
          <a:lstStyle/>
          <a:p>
            <a:r>
              <a:rPr lang="en-US" dirty="0"/>
              <a:t>CTE Training </a:t>
            </a:r>
          </a:p>
        </p:txBody>
      </p:sp>
      <p:sp>
        <p:nvSpPr>
          <p:cNvPr id="2" name="Rectangle 1">
            <a:extLst>
              <a:ext uri="{FF2B5EF4-FFF2-40B4-BE49-F238E27FC236}">
                <a16:creationId xmlns:a16="http://schemas.microsoft.com/office/drawing/2014/main" id="{B0D331E7-BF0F-0641-A40B-823AC0AD88A5}"/>
              </a:ext>
            </a:extLst>
          </p:cNvPr>
          <p:cNvSpPr/>
          <p:nvPr/>
        </p:nvSpPr>
        <p:spPr>
          <a:xfrm>
            <a:off x="2262868" y="4447788"/>
            <a:ext cx="4191725" cy="369332"/>
          </a:xfrm>
          <a:prstGeom prst="rect">
            <a:avLst/>
          </a:prstGeom>
        </p:spPr>
        <p:txBody>
          <a:bodyPr wrap="none">
            <a:spAutoFit/>
          </a:bodyPr>
          <a:lstStyle/>
          <a:p>
            <a:r>
              <a:rPr lang="en-US" dirty="0"/>
              <a:t>https://</a:t>
            </a:r>
            <a:r>
              <a:rPr lang="en-US" dirty="0" err="1"/>
              <a:t>www.ncperkins.org</a:t>
            </a:r>
            <a:r>
              <a:rPr lang="en-US" dirty="0"/>
              <a:t>/presentations/</a:t>
            </a:r>
          </a:p>
        </p:txBody>
      </p:sp>
    </p:spTree>
    <p:extLst>
      <p:ext uri="{BB962C8B-B14F-4D97-AF65-F5344CB8AC3E}">
        <p14:creationId xmlns:p14="http://schemas.microsoft.com/office/powerpoint/2010/main" val="3877200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Halifax Community College</a:t>
            </a:r>
          </a:p>
          <a:p>
            <a:r>
              <a:rPr lang="en-US" dirty="0"/>
              <a:t>Preparing ADN and PN Nursing students for the NCLEX examination. New computers and equipment.</a:t>
            </a:r>
          </a:p>
          <a:p>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1251381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7FB36-DF07-B44D-8D38-59F39D617117}"/>
              </a:ext>
            </a:extLst>
          </p:cNvPr>
          <p:cNvSpPr>
            <a:spLocks noGrp="1"/>
          </p:cNvSpPr>
          <p:nvPr>
            <p:ph idx="1"/>
          </p:nvPr>
        </p:nvSpPr>
        <p:spPr/>
        <p:txBody>
          <a:bodyPr/>
          <a:lstStyle/>
          <a:p>
            <a:r>
              <a:rPr lang="en-US" dirty="0"/>
              <a:t>2</a:t>
            </a:r>
            <a:r>
              <a:rPr lang="en-US" baseline="30000" dirty="0"/>
              <a:t>nd</a:t>
            </a:r>
            <a:r>
              <a:rPr lang="en-US" dirty="0"/>
              <a:t> Tuesday of the month</a:t>
            </a:r>
          </a:p>
          <a:p>
            <a:r>
              <a:rPr lang="en-US" dirty="0"/>
              <a:t>9 am</a:t>
            </a:r>
          </a:p>
          <a:p>
            <a:r>
              <a:rPr lang="en-US" dirty="0"/>
              <a:t>Via </a:t>
            </a:r>
            <a:r>
              <a:rPr lang="en-US" dirty="0" err="1"/>
              <a:t>GoToWebinar</a:t>
            </a:r>
            <a:endParaRPr lang="en-US" dirty="0"/>
          </a:p>
          <a:p>
            <a:r>
              <a:rPr lang="en-US" dirty="0"/>
              <a:t>Find the registration links at </a:t>
            </a:r>
            <a:r>
              <a:rPr lang="en-US" dirty="0" err="1"/>
              <a:t>NCperkins.org</a:t>
            </a:r>
            <a:r>
              <a:rPr lang="en-US" dirty="0"/>
              <a:t>/presentations</a:t>
            </a:r>
          </a:p>
          <a:p>
            <a:endParaRPr lang="en-US" dirty="0"/>
          </a:p>
          <a:p>
            <a:r>
              <a:rPr lang="en-US" dirty="0"/>
              <a:t>Next Update:  Tuesday, April 14, 2020 </a:t>
            </a:r>
          </a:p>
        </p:txBody>
      </p:sp>
      <p:sp>
        <p:nvSpPr>
          <p:cNvPr id="3" name="Title 2">
            <a:extLst>
              <a:ext uri="{FF2B5EF4-FFF2-40B4-BE49-F238E27FC236}">
                <a16:creationId xmlns:a16="http://schemas.microsoft.com/office/drawing/2014/main" id="{9D026ACD-B92E-C041-8CDF-1A1E842B77D4}"/>
              </a:ext>
            </a:extLst>
          </p:cNvPr>
          <p:cNvSpPr>
            <a:spLocks noGrp="1"/>
          </p:cNvSpPr>
          <p:nvPr>
            <p:ph type="title"/>
          </p:nvPr>
        </p:nvSpPr>
        <p:spPr/>
        <p:txBody>
          <a:bodyPr/>
          <a:lstStyle/>
          <a:p>
            <a:r>
              <a:rPr lang="en-US" dirty="0"/>
              <a:t>Perkins Updates</a:t>
            </a:r>
          </a:p>
        </p:txBody>
      </p:sp>
      <p:pic>
        <p:nvPicPr>
          <p:cNvPr id="4" name="Picture 3">
            <a:extLst>
              <a:ext uri="{FF2B5EF4-FFF2-40B4-BE49-F238E27FC236}">
                <a16:creationId xmlns:a16="http://schemas.microsoft.com/office/drawing/2014/main" id="{1BA95F95-508F-D24C-AD92-363A99834E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828" y="4574381"/>
            <a:ext cx="3743325" cy="295275"/>
          </a:xfrm>
          <a:prstGeom prst="rect">
            <a:avLst/>
          </a:prstGeom>
        </p:spPr>
      </p:pic>
    </p:spTree>
    <p:extLst>
      <p:ext uri="{BB962C8B-B14F-4D97-AF65-F5344CB8AC3E}">
        <p14:creationId xmlns:p14="http://schemas.microsoft.com/office/powerpoint/2010/main" val="372385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1964872" y="1200150"/>
            <a:ext cx="5437414" cy="3943350"/>
          </a:xfrm>
        </p:spPr>
        <p:txBody>
          <a:bodyPr>
            <a:noAutofit/>
          </a:bodyPr>
          <a:lstStyle/>
          <a:p>
            <a:pPr marL="0" indent="0">
              <a:spcBef>
                <a:spcPts val="300"/>
              </a:spcBef>
              <a:spcAft>
                <a:spcPts val="400"/>
              </a:spcAft>
              <a:buNone/>
              <a:tabLst>
                <a:tab pos="555625" algn="l"/>
                <a:tab pos="5026025" algn="r"/>
              </a:tabLst>
            </a:pPr>
            <a:r>
              <a:rPr lang="en-US" sz="1600" b="1" dirty="0"/>
              <a:t>Dr. Bob </a:t>
            </a:r>
            <a:r>
              <a:rPr lang="en-US" sz="1600" b="1" dirty="0" err="1"/>
              <a:t>Witchger</a:t>
            </a:r>
            <a:r>
              <a:rPr lang="en-US" sz="1600" b="1" dirty="0"/>
              <a:t>	</a:t>
            </a:r>
            <a:r>
              <a:rPr lang="en-US" sz="1400" dirty="0"/>
              <a:t>Director, Career &amp; Technical Education</a:t>
            </a:r>
            <a:br>
              <a:rPr lang="en-US" sz="1400" dirty="0"/>
            </a:br>
            <a:r>
              <a:rPr lang="en-US" sz="1400" dirty="0"/>
              <a:t>	</a:t>
            </a:r>
            <a:r>
              <a:rPr lang="en-US" sz="1400" dirty="0" err="1"/>
              <a:t>WitchgerB@nccommunitycolleges.edu</a:t>
            </a:r>
            <a:r>
              <a:rPr lang="en-US" sz="1400" dirty="0"/>
              <a:t>	919-807-7126</a:t>
            </a:r>
          </a:p>
          <a:p>
            <a:pPr marL="0" indent="0">
              <a:spcBef>
                <a:spcPts val="300"/>
              </a:spcBef>
              <a:spcAft>
                <a:spcPts val="400"/>
              </a:spcAft>
              <a:buNone/>
              <a:tabLst>
                <a:tab pos="555625" algn="l"/>
                <a:tab pos="5026025" algn="r"/>
              </a:tabLst>
            </a:pPr>
            <a:r>
              <a:rPr lang="en-US" sz="1600" b="1" dirty="0"/>
              <a:t>Dr. Tony R. </a:t>
            </a:r>
            <a:r>
              <a:rPr lang="en-US" sz="1600" b="1" dirty="0" err="1"/>
              <a:t>Reggi</a:t>
            </a:r>
            <a:r>
              <a:rPr lang="en-US" sz="1400" dirty="0"/>
              <a:t>	Coordinator, Career &amp; Technical Education</a:t>
            </a:r>
            <a:br>
              <a:rPr lang="en-US" sz="1400" dirty="0"/>
            </a:br>
            <a:r>
              <a:rPr lang="en-US" sz="1400" dirty="0"/>
              <a:t>	</a:t>
            </a:r>
            <a:r>
              <a:rPr lang="en-US" sz="1400" dirty="0" err="1"/>
              <a:t>ReggiA@nccommunitycolleges.edu</a:t>
            </a:r>
            <a:r>
              <a:rPr lang="en-US" sz="1400" dirty="0"/>
              <a:t>	919-807-7131</a:t>
            </a:r>
          </a:p>
          <a:p>
            <a:pPr marL="0" indent="0">
              <a:spcBef>
                <a:spcPts val="300"/>
              </a:spcBef>
              <a:spcAft>
                <a:spcPts val="400"/>
              </a:spcAft>
              <a:buNone/>
              <a:tabLst>
                <a:tab pos="555625" algn="l"/>
                <a:tab pos="5026025" algn="r"/>
              </a:tabLst>
            </a:pPr>
            <a:r>
              <a:rPr lang="en-US" sz="1600" b="1" dirty="0"/>
              <a:t>Patti </a:t>
            </a:r>
            <a:r>
              <a:rPr lang="en-US" sz="1600" b="1" dirty="0" err="1"/>
              <a:t>Coultas</a:t>
            </a:r>
            <a:r>
              <a:rPr lang="en-US" sz="1400" dirty="0"/>
              <a:t>	Coordinator, Career &amp; Technical Education</a:t>
            </a:r>
            <a:br>
              <a:rPr lang="en-US" sz="1400" dirty="0"/>
            </a:br>
            <a:r>
              <a:rPr lang="en-US" sz="1400" dirty="0"/>
              <a:t>	</a:t>
            </a:r>
            <a:r>
              <a:rPr lang="en-US" sz="1400" dirty="0" err="1"/>
              <a:t>CoultasP@nccommunitycolleges.edu</a:t>
            </a:r>
            <a:r>
              <a:rPr lang="en-US" sz="1400" dirty="0"/>
              <a:t>	919-807-7130</a:t>
            </a:r>
          </a:p>
          <a:p>
            <a:pPr marL="0" indent="0">
              <a:spcBef>
                <a:spcPts val="300"/>
              </a:spcBef>
              <a:spcAft>
                <a:spcPts val="400"/>
              </a:spcAft>
              <a:buNone/>
              <a:tabLst>
                <a:tab pos="555625" algn="l"/>
                <a:tab pos="5026025" algn="r"/>
              </a:tabLst>
            </a:pPr>
            <a:r>
              <a:rPr lang="en-US" sz="1600" b="1" dirty="0"/>
              <a:t>Dr. Mary Olvera</a:t>
            </a:r>
            <a:r>
              <a:rPr lang="en-US" sz="1800" dirty="0"/>
              <a:t>	</a:t>
            </a:r>
            <a:r>
              <a:rPr lang="en-US" sz="1400" dirty="0"/>
              <a:t>Coordinator, Career &amp; Technical Education</a:t>
            </a:r>
            <a:br>
              <a:rPr lang="en-US" sz="1400" dirty="0"/>
            </a:br>
            <a:r>
              <a:rPr lang="en-US" sz="1400" dirty="0"/>
              <a:t>	</a:t>
            </a:r>
            <a:r>
              <a:rPr lang="en-US" sz="1400" dirty="0" err="1"/>
              <a:t>OlveraM@nccommunitycolleges.edu</a:t>
            </a:r>
            <a:r>
              <a:rPr lang="en-US" sz="1400" dirty="0"/>
              <a:t>	919-807-7120</a:t>
            </a:r>
          </a:p>
          <a:p>
            <a:pPr marL="0" indent="0">
              <a:spcBef>
                <a:spcPts val="300"/>
              </a:spcBef>
              <a:spcAft>
                <a:spcPts val="400"/>
              </a:spcAft>
              <a:buNone/>
              <a:tabLst>
                <a:tab pos="555625" algn="l"/>
                <a:tab pos="5026025" algn="r"/>
              </a:tabLst>
            </a:pPr>
            <a:r>
              <a:rPr lang="en-US" sz="1600" b="1" dirty="0"/>
              <a:t>Michelle Lair</a:t>
            </a:r>
            <a:r>
              <a:rPr lang="en-US" sz="1600" dirty="0"/>
              <a:t>	</a:t>
            </a:r>
            <a:r>
              <a:rPr lang="en-US" sz="1400" dirty="0"/>
              <a:t>Coordinator, Career &amp; Technical Education</a:t>
            </a:r>
            <a:br>
              <a:rPr lang="en-US" sz="1400" dirty="0"/>
            </a:br>
            <a:r>
              <a:rPr lang="en-US" sz="1400" dirty="0"/>
              <a:t>	</a:t>
            </a:r>
            <a:r>
              <a:rPr lang="en-US" sz="1400" dirty="0" err="1"/>
              <a:t>LairM@nccommunitycolleges.edu</a:t>
            </a:r>
            <a:r>
              <a:rPr lang="en-US" sz="1400" dirty="0"/>
              <a:t>	919-807-7227</a:t>
            </a:r>
          </a:p>
          <a:p>
            <a:pPr marL="0" indent="0">
              <a:spcBef>
                <a:spcPts val="300"/>
              </a:spcBef>
              <a:spcAft>
                <a:spcPts val="400"/>
              </a:spcAft>
              <a:buNone/>
              <a:tabLst>
                <a:tab pos="555625" algn="l"/>
                <a:tab pos="5026025" algn="r"/>
              </a:tabLst>
            </a:pPr>
            <a:r>
              <a:rPr lang="en-US" sz="1600" b="1" dirty="0"/>
              <a:t>Chris </a:t>
            </a:r>
            <a:r>
              <a:rPr lang="en-US" sz="1600" b="1" dirty="0" err="1"/>
              <a:t>Droessler</a:t>
            </a:r>
            <a:r>
              <a:rPr lang="en-US" sz="1400" dirty="0"/>
              <a:t>	Coordinator, Career &amp; Technical Education</a:t>
            </a:r>
            <a:br>
              <a:rPr lang="en-US" sz="1400" dirty="0"/>
            </a:br>
            <a:r>
              <a:rPr lang="en-US" sz="1400" dirty="0"/>
              <a:t>	</a:t>
            </a:r>
            <a:r>
              <a:rPr lang="en-US" sz="1400" dirty="0" err="1"/>
              <a:t>DroesslerC@nccommunitycolleges.edu</a:t>
            </a:r>
            <a:r>
              <a:rPr lang="en-US" sz="1400" dirty="0"/>
              <a:t>	919-807-7068</a:t>
            </a:r>
          </a:p>
          <a:p>
            <a:pPr marL="0" indent="0">
              <a:spcBef>
                <a:spcPts val="300"/>
              </a:spcBef>
              <a:spcAft>
                <a:spcPts val="400"/>
              </a:spcAft>
              <a:buNone/>
              <a:tabLst>
                <a:tab pos="555625" algn="l"/>
                <a:tab pos="5026025" algn="r"/>
              </a:tabLst>
            </a:pPr>
            <a:r>
              <a:rPr lang="en-US" sz="1600" b="1" dirty="0"/>
              <a:t>Darice McDougald</a:t>
            </a:r>
            <a:r>
              <a:rPr lang="en-US" sz="1400" dirty="0"/>
              <a:t>	CTE Administrative Assistant</a:t>
            </a:r>
            <a:br>
              <a:rPr lang="en-US" sz="1400" dirty="0"/>
            </a:br>
            <a:r>
              <a:rPr lang="en-US" sz="1400" dirty="0"/>
              <a:t>	McDougaldD@nccommunitycolleges.edu	919-807-7219</a:t>
            </a:r>
          </a:p>
        </p:txBody>
      </p:sp>
    </p:spTree>
    <p:extLst>
      <p:ext uri="{BB962C8B-B14F-4D97-AF65-F5344CB8AC3E}">
        <p14:creationId xmlns:p14="http://schemas.microsoft.com/office/powerpoint/2010/main" val="215073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Gaston College</a:t>
            </a:r>
          </a:p>
          <a:p>
            <a:r>
              <a:rPr lang="en-US" dirty="0"/>
              <a:t>Developing a five-year strategic plan, including assessing the community's needs using a program-demand gap analysis.</a:t>
            </a:r>
          </a:p>
          <a:p>
            <a:pPr marL="0" indent="0">
              <a:buNone/>
            </a:pPr>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353446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498E27-4A46-4D9F-B919-4A6091A07762}"/>
              </a:ext>
            </a:extLst>
          </p:cNvPr>
          <p:cNvSpPr>
            <a:spLocks noGrp="1"/>
          </p:cNvSpPr>
          <p:nvPr>
            <p:ph idx="1"/>
          </p:nvPr>
        </p:nvSpPr>
        <p:spPr/>
        <p:txBody>
          <a:bodyPr>
            <a:normAutofit/>
          </a:bodyPr>
          <a:lstStyle/>
          <a:p>
            <a:r>
              <a:rPr lang="en-US" dirty="0"/>
              <a:t>Three separate meetings by affinity groups (number of CTE students)</a:t>
            </a:r>
          </a:p>
          <a:p>
            <a:r>
              <a:rPr lang="en-US" dirty="0"/>
              <a:t>Bring a draft of your application</a:t>
            </a:r>
          </a:p>
          <a:p>
            <a:r>
              <a:rPr lang="en-US" dirty="0"/>
              <a:t>Register Now</a:t>
            </a:r>
          </a:p>
          <a:p>
            <a:endParaRPr lang="en-US" dirty="0"/>
          </a:p>
          <a:p>
            <a:r>
              <a:rPr lang="en-US" dirty="0"/>
              <a:t>March 25, 2020 -- 9am – 4pm</a:t>
            </a:r>
          </a:p>
          <a:p>
            <a:r>
              <a:rPr lang="en-US" dirty="0"/>
              <a:t>NCDPI, 301 N. Wilmington Street, room 504</a:t>
            </a:r>
          </a:p>
          <a:p>
            <a:pPr marL="0" indent="0">
              <a:buNone/>
            </a:pPr>
            <a:endParaRPr lang="en-US" dirty="0"/>
          </a:p>
          <a:p>
            <a:r>
              <a:rPr lang="en-US" dirty="0"/>
              <a:t>March 26, 27, 2020 -- 9am – 4pm</a:t>
            </a:r>
          </a:p>
          <a:p>
            <a:r>
              <a:rPr lang="en-US" dirty="0"/>
              <a:t>NCCCS, 200 W. Jones Street, 5</a:t>
            </a:r>
            <a:r>
              <a:rPr lang="en-US" baseline="30000" dirty="0"/>
              <a:t>th</a:t>
            </a:r>
            <a:r>
              <a:rPr lang="en-US" dirty="0"/>
              <a:t> floor, Poole room</a:t>
            </a:r>
          </a:p>
          <a:p>
            <a:endParaRPr lang="en-US" dirty="0"/>
          </a:p>
          <a:p>
            <a:endParaRPr lang="en-US" dirty="0"/>
          </a:p>
          <a:p>
            <a:endParaRPr lang="en-US" dirty="0"/>
          </a:p>
        </p:txBody>
      </p:sp>
      <p:sp>
        <p:nvSpPr>
          <p:cNvPr id="3" name="Title 2">
            <a:extLst>
              <a:ext uri="{FF2B5EF4-FFF2-40B4-BE49-F238E27FC236}">
                <a16:creationId xmlns:a16="http://schemas.microsoft.com/office/drawing/2014/main" id="{84FD1E09-3081-44D3-B18F-524252EDFB65}"/>
              </a:ext>
            </a:extLst>
          </p:cNvPr>
          <p:cNvSpPr>
            <a:spLocks noGrp="1"/>
          </p:cNvSpPr>
          <p:nvPr>
            <p:ph type="title"/>
          </p:nvPr>
        </p:nvSpPr>
        <p:spPr/>
        <p:txBody>
          <a:bodyPr/>
          <a:lstStyle/>
          <a:p>
            <a:r>
              <a:rPr lang="en-US" dirty="0"/>
              <a:t>Perkins Annual Meeting</a:t>
            </a:r>
          </a:p>
        </p:txBody>
      </p:sp>
      <p:pic>
        <p:nvPicPr>
          <p:cNvPr id="6" name="Picture 5">
            <a:extLst>
              <a:ext uri="{FF2B5EF4-FFF2-40B4-BE49-F238E27FC236}">
                <a16:creationId xmlns:a16="http://schemas.microsoft.com/office/drawing/2014/main" id="{7CA6E6DB-6B9D-7946-81BB-EDCCCBB0B4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720" y="192628"/>
            <a:ext cx="2737664" cy="861650"/>
          </a:xfrm>
          <a:prstGeom prst="rect">
            <a:avLst/>
          </a:prstGeom>
        </p:spPr>
      </p:pic>
    </p:spTree>
    <p:extLst>
      <p:ext uri="{BB962C8B-B14F-4D97-AF65-F5344CB8AC3E}">
        <p14:creationId xmlns:p14="http://schemas.microsoft.com/office/powerpoint/2010/main" val="2418671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498E27-4A46-4D9F-B919-4A6091A07762}"/>
              </a:ext>
            </a:extLst>
          </p:cNvPr>
          <p:cNvSpPr>
            <a:spLocks noGrp="1"/>
          </p:cNvSpPr>
          <p:nvPr>
            <p:ph idx="1"/>
          </p:nvPr>
        </p:nvSpPr>
        <p:spPr/>
        <p:txBody>
          <a:bodyPr/>
          <a:lstStyle/>
          <a:p>
            <a:pPr marL="0" indent="0">
              <a:buNone/>
            </a:pPr>
            <a:r>
              <a:rPr lang="en-US" dirty="0"/>
              <a:t>What to bring to the Annual Meeting</a:t>
            </a:r>
          </a:p>
          <a:p>
            <a:endParaRPr lang="en-US" dirty="0"/>
          </a:p>
          <a:p>
            <a:r>
              <a:rPr lang="en-US" dirty="0"/>
              <a:t>Bring a draft of your application</a:t>
            </a:r>
          </a:p>
          <a:p>
            <a:r>
              <a:rPr lang="en-US" dirty="0"/>
              <a:t>Bring your State ID to get in building</a:t>
            </a:r>
          </a:p>
          <a:p>
            <a:endParaRPr lang="en-US" dirty="0"/>
          </a:p>
          <a:p>
            <a:endParaRPr lang="en-US" dirty="0"/>
          </a:p>
        </p:txBody>
      </p:sp>
      <p:sp>
        <p:nvSpPr>
          <p:cNvPr id="3" name="Title 2">
            <a:extLst>
              <a:ext uri="{FF2B5EF4-FFF2-40B4-BE49-F238E27FC236}">
                <a16:creationId xmlns:a16="http://schemas.microsoft.com/office/drawing/2014/main" id="{84FD1E09-3081-44D3-B18F-524252EDFB65}"/>
              </a:ext>
            </a:extLst>
          </p:cNvPr>
          <p:cNvSpPr>
            <a:spLocks noGrp="1"/>
          </p:cNvSpPr>
          <p:nvPr>
            <p:ph type="title"/>
          </p:nvPr>
        </p:nvSpPr>
        <p:spPr/>
        <p:txBody>
          <a:bodyPr/>
          <a:lstStyle/>
          <a:p>
            <a:r>
              <a:rPr lang="en-US" dirty="0"/>
              <a:t>Perkins Annual Meeting</a:t>
            </a:r>
          </a:p>
        </p:txBody>
      </p:sp>
      <p:pic>
        <p:nvPicPr>
          <p:cNvPr id="6" name="Picture 5">
            <a:extLst>
              <a:ext uri="{FF2B5EF4-FFF2-40B4-BE49-F238E27FC236}">
                <a16:creationId xmlns:a16="http://schemas.microsoft.com/office/drawing/2014/main" id="{7CA6E6DB-6B9D-7946-81BB-EDCCCBB0B4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720" y="192628"/>
            <a:ext cx="2737664" cy="861650"/>
          </a:xfrm>
          <a:prstGeom prst="rect">
            <a:avLst/>
          </a:prstGeom>
        </p:spPr>
      </p:pic>
    </p:spTree>
    <p:extLst>
      <p:ext uri="{BB962C8B-B14F-4D97-AF65-F5344CB8AC3E}">
        <p14:creationId xmlns:p14="http://schemas.microsoft.com/office/powerpoint/2010/main" val="332046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pPr marL="457200" indent="-457200">
              <a:buFont typeface="+mj-lt"/>
              <a:buAutoNum type="arabicPeriod"/>
            </a:pPr>
            <a:r>
              <a:rPr lang="en-US" dirty="0"/>
              <a:t>Complete the Comprehensive Local Needs Assessment </a:t>
            </a:r>
          </a:p>
          <a:p>
            <a:pPr marL="457200" indent="-457200">
              <a:buFont typeface="+mj-lt"/>
              <a:buAutoNum type="arabicPeriod"/>
            </a:pPr>
            <a:r>
              <a:rPr lang="en-US" dirty="0"/>
              <a:t>Complete the Perkins 2020-24 Application - due April 17, 2020</a:t>
            </a:r>
          </a:p>
          <a:p>
            <a:pPr marL="457200" indent="-457200">
              <a:buFont typeface="+mj-lt"/>
              <a:buAutoNum type="arabicPeriod"/>
            </a:pPr>
            <a:r>
              <a:rPr lang="en-US" dirty="0"/>
              <a:t>Complete a Plan for 2020-21 - due May 15, 2020</a:t>
            </a:r>
          </a:p>
          <a:p>
            <a:pPr marL="457200" indent="-457200">
              <a:buFont typeface="+mj-lt"/>
              <a:buAutoNum type="arabicPeriod"/>
            </a:pPr>
            <a:r>
              <a:rPr lang="en-US" dirty="0"/>
              <a:t>Complete a Budget for 2020-21 - due May 15, 2020</a:t>
            </a:r>
          </a:p>
          <a:p>
            <a:pPr marL="457200" indent="-457200">
              <a:buFont typeface="+mj-lt"/>
              <a:buAutoNum type="arabicPeriod"/>
            </a:pPr>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Funding for 2020-21</a:t>
            </a:r>
          </a:p>
        </p:txBody>
      </p:sp>
    </p:spTree>
    <p:extLst>
      <p:ext uri="{BB962C8B-B14F-4D97-AF65-F5344CB8AC3E}">
        <p14:creationId xmlns:p14="http://schemas.microsoft.com/office/powerpoint/2010/main" val="372870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o received Perkins V  funds Community Colleges conduct a comprehensive needs assessment of their CTE programs of study, Identify Gaps in performance and address strategies to improve performance. The college then applies for Perkins V funds to address those GAPS and improve performance. This processes are done cooperation and collaboration with area stakeholders, not the colleges as a single entity."/>
          <p:cNvSpPr txBox="1">
            <a:spLocks noGrp="1"/>
          </p:cNvSpPr>
          <p:nvPr>
            <p:ph idx="1"/>
          </p:nvPr>
        </p:nvSpPr>
        <p:spPr/>
        <p:txBody>
          <a:bodyPr>
            <a:normAutofit/>
          </a:bodyPr>
          <a:lstStyle>
            <a:lvl1pPr marL="0" indent="0" algn="just" defTabSz="560831">
              <a:spcBef>
                <a:spcPts val="4000"/>
              </a:spcBef>
              <a:buSzTx/>
              <a:buNone/>
              <a:defRPr sz="4032"/>
            </a:lvl1pPr>
          </a:lstStyle>
          <a:p>
            <a:pPr algn="l">
              <a:lnSpc>
                <a:spcPct val="150000"/>
              </a:lnSpc>
            </a:pPr>
            <a:r>
              <a:rPr lang="en-US" sz="2100" dirty="0"/>
              <a:t>To received Perkins V funds, each Community College conducts a comprehensive needs assessment of their CTE programs of study, identify Gaps in performance and address strategies to improve performance. The college then applies for Perkins V funds to address those Gaps and improve performance. This process is done in </a:t>
            </a:r>
            <a:r>
              <a:rPr lang="en-US" sz="2100" u="sng" dirty="0"/>
              <a:t>cooperation and collaboration </a:t>
            </a:r>
            <a:r>
              <a:rPr lang="en-US" sz="2100" dirty="0"/>
              <a:t>with area stakeholders, not the college as a single entity. </a:t>
            </a:r>
          </a:p>
        </p:txBody>
      </p:sp>
      <p:sp>
        <p:nvSpPr>
          <p:cNvPr id="131" name="Strengthening Career and Technical Education for the 21st Century Act (Perkins V)"/>
          <p:cNvSpPr txBox="1">
            <a:spLocks noGrp="1"/>
          </p:cNvSpPr>
          <p:nvPr>
            <p:ph type="title"/>
          </p:nvPr>
        </p:nvSpPr>
        <p:spPr/>
        <p:txBody>
          <a:bodyPr>
            <a:normAutofit fontScale="90000"/>
          </a:bodyPr>
          <a:lstStyle>
            <a:lvl1pPr defTabSz="321310">
              <a:defRPr sz="4400"/>
            </a:lvl1pPr>
          </a:lstStyle>
          <a:p>
            <a:r>
              <a:rPr lang="en-US" sz="3000" dirty="0"/>
              <a:t>Carl D. Perkins Career and Technical Education Act of 2006 </a:t>
            </a:r>
            <a:r>
              <a:rPr lang="en-US" sz="2700" dirty="0"/>
              <a:t>as amended by the Strengthening Career and Technical Education for the 21st Century Act </a:t>
            </a:r>
            <a:r>
              <a:rPr lang="en-US" sz="3000" dirty="0"/>
              <a:t>(Perkins V) </a:t>
            </a:r>
          </a:p>
        </p:txBody>
      </p:sp>
    </p:spTree>
    <p:extLst>
      <p:ext uri="{BB962C8B-B14F-4D97-AF65-F5344CB8AC3E}">
        <p14:creationId xmlns:p14="http://schemas.microsoft.com/office/powerpoint/2010/main" val="1907012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Barbara Darby</a:t>
            </a:r>
          </a:p>
        </p:txBody>
      </p:sp>
      <p:sp>
        <p:nvSpPr>
          <p:cNvPr id="3" name="Subtitle 2"/>
          <p:cNvSpPr>
            <a:spLocks noGrp="1"/>
          </p:cNvSpPr>
          <p:nvPr>
            <p:ph type="subTitle" idx="1"/>
          </p:nvPr>
        </p:nvSpPr>
        <p:spPr/>
        <p:txBody>
          <a:bodyPr/>
          <a:lstStyle/>
          <a:p>
            <a:r>
              <a:rPr lang="en-US" dirty="0"/>
              <a:t>Business Services Coordinator</a:t>
            </a:r>
          </a:p>
          <a:p>
            <a:r>
              <a:rPr lang="en-US" b="1" dirty="0"/>
              <a:t>Mountain Area Workforce Development Board</a:t>
            </a:r>
          </a:p>
        </p:txBody>
      </p:sp>
      <p:pic>
        <p:nvPicPr>
          <p:cNvPr id="1026" name="Picture 2" descr="LOS logo">
            <a:hlinkClick r:id="rId3"/>
            <a:extLst>
              <a:ext uri="{FF2B5EF4-FFF2-40B4-BE49-F238E27FC236}">
                <a16:creationId xmlns:a16="http://schemas.microsoft.com/office/drawing/2014/main" id="{9CE76B06-2086-9C44-9E10-93E5971760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8614" y="3813396"/>
            <a:ext cx="45974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arbara darby">
            <a:extLst>
              <a:ext uri="{FF2B5EF4-FFF2-40B4-BE49-F238E27FC236}">
                <a16:creationId xmlns:a16="http://schemas.microsoft.com/office/drawing/2014/main" id="{957AF612-5466-4E4F-A565-706AC00090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89370" y="0"/>
            <a:ext cx="1654629" cy="248194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ountain Area">
            <a:hlinkClick r:id="rId6" tooltip="Mountain Area"/>
            <a:extLst>
              <a:ext uri="{FF2B5EF4-FFF2-40B4-BE49-F238E27FC236}">
                <a16:creationId xmlns:a16="http://schemas.microsoft.com/office/drawing/2014/main" id="{AB1F9AE0-B040-1F40-9F30-36F586FB572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77468" y="3889596"/>
            <a:ext cx="298450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16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Christy Cheek</a:t>
            </a:r>
          </a:p>
        </p:txBody>
      </p:sp>
      <p:sp>
        <p:nvSpPr>
          <p:cNvPr id="3" name="Subtitle 2"/>
          <p:cNvSpPr>
            <a:spLocks noGrp="1"/>
          </p:cNvSpPr>
          <p:nvPr>
            <p:ph type="subTitle" idx="1"/>
          </p:nvPr>
        </p:nvSpPr>
        <p:spPr/>
        <p:txBody>
          <a:bodyPr/>
          <a:lstStyle/>
          <a:p>
            <a:r>
              <a:rPr lang="en-US" dirty="0"/>
              <a:t>Education and Work-based Learning Coordinator </a:t>
            </a:r>
            <a:r>
              <a:rPr lang="en-US" b="1" dirty="0"/>
              <a:t>Mountain Area Workforce Development Board</a:t>
            </a:r>
          </a:p>
        </p:txBody>
      </p:sp>
      <p:pic>
        <p:nvPicPr>
          <p:cNvPr id="1026" name="Picture 2" descr="LOS logo">
            <a:hlinkClick r:id="rId3"/>
            <a:extLst>
              <a:ext uri="{FF2B5EF4-FFF2-40B4-BE49-F238E27FC236}">
                <a16:creationId xmlns:a16="http://schemas.microsoft.com/office/drawing/2014/main" id="{9CE76B06-2086-9C44-9E10-93E5971760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8614" y="3813396"/>
            <a:ext cx="45974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ountain Area">
            <a:hlinkClick r:id="rId5" tooltip="Mountain Area"/>
            <a:extLst>
              <a:ext uri="{FF2B5EF4-FFF2-40B4-BE49-F238E27FC236}">
                <a16:creationId xmlns:a16="http://schemas.microsoft.com/office/drawing/2014/main" id="{AB1F9AE0-B040-1F40-9F30-36F586FB572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7468" y="3889596"/>
            <a:ext cx="298450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198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1673</Words>
  <Application>Microsoft Macintosh PowerPoint</Application>
  <PresentationFormat>On-screen Show (16:9)</PresentationFormat>
  <Paragraphs>279</Paragraphs>
  <Slides>25</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 Neue Medium</vt:lpstr>
      <vt:lpstr>Times New Roman</vt:lpstr>
      <vt:lpstr>Office Theme</vt:lpstr>
      <vt:lpstr>Perkins Update Webinar</vt:lpstr>
      <vt:lpstr>Purpose of Perkins </vt:lpstr>
      <vt:lpstr>Promising Practice Videos 2019</vt:lpstr>
      <vt:lpstr>Perkins Annual Meeting</vt:lpstr>
      <vt:lpstr>Perkins Annual Meeting</vt:lpstr>
      <vt:lpstr>Funding for 2020-21</vt:lpstr>
      <vt:lpstr>Carl D. Perkins Career and Technical Education Act of 2006 as amended by the Strengthening Career and Technical Education for the 21st Century Act (Perkins V) </vt:lpstr>
      <vt:lpstr>Barbara Darby</vt:lpstr>
      <vt:lpstr>Christy Cheek</vt:lpstr>
      <vt:lpstr>Gene Loflin</vt:lpstr>
      <vt:lpstr>Lee Proctor</vt:lpstr>
      <vt:lpstr>Justin Snyder</vt:lpstr>
      <vt:lpstr>Paul Heidepriem</vt:lpstr>
      <vt:lpstr>Marianne Herring</vt:lpstr>
      <vt:lpstr>Perkins V Performance Indicators</vt:lpstr>
      <vt:lpstr>Perkins V Performance Indicators</vt:lpstr>
      <vt:lpstr>Perkins V Performance Indicators</vt:lpstr>
      <vt:lpstr>Perkins V Performance Indicators</vt:lpstr>
      <vt:lpstr>NCETA Conference </vt:lpstr>
      <vt:lpstr>Raising the Awareness of Career Pathways - Webinar </vt:lpstr>
      <vt:lpstr>Introduction to Universal Design for Learning  for CTE Faculty</vt:lpstr>
      <vt:lpstr>CTE Training </vt:lpstr>
      <vt:lpstr>Promising Practice Videos 2019</vt:lpstr>
      <vt:lpstr>Perkins Updates</vt:lpstr>
      <vt:lpstr>Perkins/CTE State Staff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2020-03-10T14:04:58Z</dcterms:modified>
</cp:coreProperties>
</file>