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676" r:id="rId5"/>
  </p:sldMasterIdLst>
  <p:notesMasterIdLst>
    <p:notesMasterId r:id="rId26"/>
  </p:notesMasterIdLst>
  <p:handoutMasterIdLst>
    <p:handoutMasterId r:id="rId27"/>
  </p:handoutMasterIdLst>
  <p:sldIdLst>
    <p:sldId id="778" r:id="rId6"/>
    <p:sldId id="1713" r:id="rId7"/>
    <p:sldId id="1638" r:id="rId8"/>
    <p:sldId id="1176" r:id="rId9"/>
    <p:sldId id="1540" r:id="rId10"/>
    <p:sldId id="1657" r:id="rId11"/>
    <p:sldId id="1706" r:id="rId12"/>
    <p:sldId id="1714" r:id="rId13"/>
    <p:sldId id="1725" r:id="rId14"/>
    <p:sldId id="1705" r:id="rId15"/>
    <p:sldId id="1719" r:id="rId16"/>
    <p:sldId id="1724" r:id="rId17"/>
    <p:sldId id="1710" r:id="rId18"/>
    <p:sldId id="1720" r:id="rId19"/>
    <p:sldId id="1715" r:id="rId20"/>
    <p:sldId id="1716" r:id="rId21"/>
    <p:sldId id="1717" r:id="rId22"/>
    <p:sldId id="1723" r:id="rId23"/>
    <p:sldId id="1718" r:id="rId24"/>
    <p:sldId id="1240" r:id="rId2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928FD0-30FA-4AF3-B440-B525B04DC5DC}">
          <p14:sldIdLst>
            <p14:sldId id="778"/>
            <p14:sldId id="1713"/>
            <p14:sldId id="1638"/>
            <p14:sldId id="1176"/>
            <p14:sldId id="1540"/>
            <p14:sldId id="1657"/>
            <p14:sldId id="1706"/>
            <p14:sldId id="1714"/>
            <p14:sldId id="1725"/>
            <p14:sldId id="1705"/>
            <p14:sldId id="1719"/>
            <p14:sldId id="1724"/>
            <p14:sldId id="1710"/>
            <p14:sldId id="1720"/>
            <p14:sldId id="1715"/>
            <p14:sldId id="1716"/>
            <p14:sldId id="1717"/>
            <p14:sldId id="1723"/>
          </p14:sldIdLst>
        </p14:section>
        <p14:section name="Untitled Section" id="{4F54B733-261A-4910-BC07-15CE35AE7FD0}">
          <p14:sldIdLst>
            <p14:sldId id="1718"/>
            <p14:sldId id="124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  <a:srgbClr val="EFB620"/>
    <a:srgbClr val="053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143" autoAdjust="0"/>
    <p:restoredTop sz="83196" autoAdjust="0"/>
  </p:normalViewPr>
  <p:slideViewPr>
    <p:cSldViewPr snapToGrid="0">
      <p:cViewPr varScale="1">
        <p:scale>
          <a:sx n="123" d="100"/>
          <a:sy n="123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image" Target="../media/image10.JP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BB94E0-6142-4D42-A25A-B1596C2BF751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41CC0-F150-4E37-81CD-6FAC9303347E}">
      <dgm:prSet phldrT="[Text]"/>
      <dgm:spPr/>
      <dgm:t>
        <a:bodyPr/>
        <a:lstStyle/>
        <a:p>
          <a:r>
            <a:rPr lang="en-US" dirty="0"/>
            <a:t>Bob Witchger</a:t>
          </a:r>
        </a:p>
      </dgm:t>
    </dgm:pt>
    <dgm:pt modelId="{9DAFB2A7-5FB5-4F09-A7FF-EBF9FDD7192A}" type="parTrans" cxnId="{396620E0-28FD-4D88-8DB0-849E54B9D3A1}">
      <dgm:prSet/>
      <dgm:spPr/>
      <dgm:t>
        <a:bodyPr/>
        <a:lstStyle/>
        <a:p>
          <a:endParaRPr lang="en-US"/>
        </a:p>
      </dgm:t>
    </dgm:pt>
    <dgm:pt modelId="{6B32DB71-E2D6-46DF-AE49-CF5C32744BE2}" type="sibTrans" cxnId="{396620E0-28FD-4D88-8DB0-849E54B9D3A1}">
      <dgm:prSet/>
      <dgm:spPr/>
      <dgm:t>
        <a:bodyPr/>
        <a:lstStyle/>
        <a:p>
          <a:endParaRPr lang="en-US"/>
        </a:p>
      </dgm:t>
    </dgm:pt>
    <dgm:pt modelId="{F971C0E7-F877-4636-BEBA-D30CDC7746C5}">
      <dgm:prSet phldrT="[Text]"/>
      <dgm:spPr/>
      <dgm:t>
        <a:bodyPr/>
        <a:lstStyle/>
        <a:p>
          <a:r>
            <a:rPr lang="en-US" dirty="0"/>
            <a:t>Tony Reggi</a:t>
          </a:r>
        </a:p>
      </dgm:t>
    </dgm:pt>
    <dgm:pt modelId="{152EB26E-5108-4F37-9BE9-C3D7C92DF248}" type="parTrans" cxnId="{36FA1F3D-9EFA-47A7-B87D-D3261E4D53D0}">
      <dgm:prSet/>
      <dgm:spPr/>
      <dgm:t>
        <a:bodyPr/>
        <a:lstStyle/>
        <a:p>
          <a:endParaRPr lang="en-US"/>
        </a:p>
      </dgm:t>
    </dgm:pt>
    <dgm:pt modelId="{35A27956-206F-4CD5-85D3-7E8F83158435}" type="sibTrans" cxnId="{36FA1F3D-9EFA-47A7-B87D-D3261E4D53D0}">
      <dgm:prSet/>
      <dgm:spPr/>
      <dgm:t>
        <a:bodyPr/>
        <a:lstStyle/>
        <a:p>
          <a:endParaRPr lang="en-US"/>
        </a:p>
      </dgm:t>
    </dgm:pt>
    <dgm:pt modelId="{802C5A5E-268D-4C44-B1CB-528B5141253C}">
      <dgm:prSet phldrT="[Text]"/>
      <dgm:spPr/>
      <dgm:t>
        <a:bodyPr/>
        <a:lstStyle/>
        <a:p>
          <a:r>
            <a:rPr lang="en-US" dirty="0"/>
            <a:t>Patti Coultas</a:t>
          </a:r>
        </a:p>
      </dgm:t>
    </dgm:pt>
    <dgm:pt modelId="{8BBE0DFC-471B-491F-ABDE-3237D40D57BF}" type="parTrans" cxnId="{32504AC5-8308-4DCD-8747-61EB973876DA}">
      <dgm:prSet/>
      <dgm:spPr/>
      <dgm:t>
        <a:bodyPr/>
        <a:lstStyle/>
        <a:p>
          <a:endParaRPr lang="en-US"/>
        </a:p>
      </dgm:t>
    </dgm:pt>
    <dgm:pt modelId="{5ED36A2C-A23D-475F-B013-6BADCA0411E9}" type="sibTrans" cxnId="{32504AC5-8308-4DCD-8747-61EB973876DA}">
      <dgm:prSet/>
      <dgm:spPr/>
      <dgm:t>
        <a:bodyPr/>
        <a:lstStyle/>
        <a:p>
          <a:endParaRPr lang="en-US"/>
        </a:p>
      </dgm:t>
    </dgm:pt>
    <dgm:pt modelId="{D1D8622C-E34C-47D5-ACE6-36634023FEF1}">
      <dgm:prSet/>
      <dgm:spPr/>
      <dgm:t>
        <a:bodyPr/>
        <a:lstStyle/>
        <a:p>
          <a:r>
            <a:rPr lang="en-US" dirty="0"/>
            <a:t>Mary Olvera</a:t>
          </a:r>
        </a:p>
      </dgm:t>
    </dgm:pt>
    <dgm:pt modelId="{E1D66426-6FD0-49BA-8D34-DDEE330291F8}" type="parTrans" cxnId="{5571A2D0-DE44-44C6-8E2A-7CFC68A18808}">
      <dgm:prSet/>
      <dgm:spPr/>
      <dgm:t>
        <a:bodyPr/>
        <a:lstStyle/>
        <a:p>
          <a:endParaRPr lang="en-US"/>
        </a:p>
      </dgm:t>
    </dgm:pt>
    <dgm:pt modelId="{B83D9F7A-9BA3-4681-BB5C-6C4D10EF11C7}" type="sibTrans" cxnId="{5571A2D0-DE44-44C6-8E2A-7CFC68A18808}">
      <dgm:prSet/>
      <dgm:spPr/>
      <dgm:t>
        <a:bodyPr/>
        <a:lstStyle/>
        <a:p>
          <a:endParaRPr lang="en-US"/>
        </a:p>
      </dgm:t>
    </dgm:pt>
    <dgm:pt modelId="{B782E1AC-E3E0-48F7-8127-40611DCBD550}">
      <dgm:prSet/>
      <dgm:spPr/>
      <dgm:t>
        <a:bodyPr/>
        <a:lstStyle/>
        <a:p>
          <a:r>
            <a:rPr lang="en-US" dirty="0"/>
            <a:t>vacant</a:t>
          </a:r>
        </a:p>
      </dgm:t>
    </dgm:pt>
    <dgm:pt modelId="{BD77985F-5C44-4332-A88D-A084307EED5D}" type="parTrans" cxnId="{F457A5DF-5D77-4778-868C-60A069A72517}">
      <dgm:prSet/>
      <dgm:spPr/>
      <dgm:t>
        <a:bodyPr/>
        <a:lstStyle/>
        <a:p>
          <a:endParaRPr lang="en-US"/>
        </a:p>
      </dgm:t>
    </dgm:pt>
    <dgm:pt modelId="{FB46BE91-76AB-4830-A9C2-3431E497F567}" type="sibTrans" cxnId="{F457A5DF-5D77-4778-868C-60A069A72517}">
      <dgm:prSet/>
      <dgm:spPr/>
      <dgm:t>
        <a:bodyPr/>
        <a:lstStyle/>
        <a:p>
          <a:endParaRPr lang="en-US"/>
        </a:p>
      </dgm:t>
    </dgm:pt>
    <dgm:pt modelId="{2D82CAB0-23F6-4755-8E50-2C47A34D7695}">
      <dgm:prSet/>
      <dgm:spPr/>
      <dgm:t>
        <a:bodyPr/>
        <a:lstStyle/>
        <a:p>
          <a:r>
            <a:rPr lang="en-US" dirty="0"/>
            <a:t>Darice McDougald</a:t>
          </a:r>
        </a:p>
      </dgm:t>
    </dgm:pt>
    <dgm:pt modelId="{949D640C-65C1-400D-985B-97B6A330B6A5}" type="parTrans" cxnId="{2B73CD8E-AF6E-49DA-A2D9-E89F8829A30D}">
      <dgm:prSet/>
      <dgm:spPr/>
      <dgm:t>
        <a:bodyPr/>
        <a:lstStyle/>
        <a:p>
          <a:endParaRPr lang="en-US"/>
        </a:p>
      </dgm:t>
    </dgm:pt>
    <dgm:pt modelId="{7D51842E-720F-4BB1-87A8-E277DBB027CC}" type="sibTrans" cxnId="{2B73CD8E-AF6E-49DA-A2D9-E89F8829A30D}">
      <dgm:prSet/>
      <dgm:spPr/>
      <dgm:t>
        <a:bodyPr/>
        <a:lstStyle/>
        <a:p>
          <a:endParaRPr lang="en-US"/>
        </a:p>
      </dgm:t>
    </dgm:pt>
    <dgm:pt modelId="{6121D8CF-BC28-4E0A-80D0-B0B498B79F20}">
      <dgm:prSet/>
      <dgm:spPr/>
      <dgm:t>
        <a:bodyPr/>
        <a:lstStyle/>
        <a:p>
          <a:r>
            <a:rPr lang="en-US" dirty="0"/>
            <a:t>Lane Freeman</a:t>
          </a:r>
        </a:p>
      </dgm:t>
    </dgm:pt>
    <dgm:pt modelId="{4BFB067D-7D57-4B37-9653-67173E3FAD0D}" type="parTrans" cxnId="{9858E59F-F450-4F88-8D86-B5BDE8A9B6B7}">
      <dgm:prSet/>
      <dgm:spPr/>
      <dgm:t>
        <a:bodyPr/>
        <a:lstStyle/>
        <a:p>
          <a:endParaRPr lang="en-US"/>
        </a:p>
      </dgm:t>
    </dgm:pt>
    <dgm:pt modelId="{208FFD55-933A-4C59-AB1C-5481FA6F489F}" type="sibTrans" cxnId="{9858E59F-F450-4F88-8D86-B5BDE8A9B6B7}">
      <dgm:prSet/>
      <dgm:spPr/>
      <dgm:t>
        <a:bodyPr/>
        <a:lstStyle/>
        <a:p>
          <a:endParaRPr lang="en-US"/>
        </a:p>
      </dgm:t>
    </dgm:pt>
    <dgm:pt modelId="{B70EDC05-0BE4-46C1-9DAC-8033DCF77B4A}">
      <dgm:prSet/>
      <dgm:spPr/>
      <dgm:t>
        <a:bodyPr/>
        <a:lstStyle/>
        <a:p>
          <a:r>
            <a:rPr lang="en-US" dirty="0"/>
            <a:t>Jennifer McLean</a:t>
          </a:r>
        </a:p>
      </dgm:t>
    </dgm:pt>
    <dgm:pt modelId="{0300ABD8-23DE-4FA6-8381-4F23AB25491C}" type="parTrans" cxnId="{F7EF19F8-54E8-467F-8AF3-6901A9E6E960}">
      <dgm:prSet/>
      <dgm:spPr/>
      <dgm:t>
        <a:bodyPr/>
        <a:lstStyle/>
        <a:p>
          <a:endParaRPr lang="en-US"/>
        </a:p>
      </dgm:t>
    </dgm:pt>
    <dgm:pt modelId="{0BDD8D80-B364-4874-8C8D-AABCB6069EE9}" type="sibTrans" cxnId="{F7EF19F8-54E8-467F-8AF3-6901A9E6E960}">
      <dgm:prSet/>
      <dgm:spPr/>
      <dgm:t>
        <a:bodyPr/>
        <a:lstStyle/>
        <a:p>
          <a:endParaRPr lang="en-US"/>
        </a:p>
      </dgm:t>
    </dgm:pt>
    <dgm:pt modelId="{452466AB-2408-4645-9FC3-599DD3994EBC}">
      <dgm:prSet/>
      <dgm:spPr/>
      <dgm:t>
        <a:bodyPr/>
        <a:lstStyle/>
        <a:p>
          <a:r>
            <a:rPr lang="en-US" dirty="0"/>
            <a:t>Aaron Mabe</a:t>
          </a:r>
        </a:p>
      </dgm:t>
    </dgm:pt>
    <dgm:pt modelId="{C1C79EB9-8B7D-45FC-878D-8AFD91F84F1A}" type="parTrans" cxnId="{49D5A873-8F1F-4B53-808E-775E19F79296}">
      <dgm:prSet/>
      <dgm:spPr/>
      <dgm:t>
        <a:bodyPr/>
        <a:lstStyle/>
        <a:p>
          <a:endParaRPr lang="en-US"/>
        </a:p>
      </dgm:t>
    </dgm:pt>
    <dgm:pt modelId="{8618EC90-7155-47FF-9602-452D9A3BF89A}" type="sibTrans" cxnId="{49D5A873-8F1F-4B53-808E-775E19F79296}">
      <dgm:prSet/>
      <dgm:spPr/>
      <dgm:t>
        <a:bodyPr/>
        <a:lstStyle/>
        <a:p>
          <a:endParaRPr lang="en-US"/>
        </a:p>
      </dgm:t>
    </dgm:pt>
    <dgm:pt modelId="{F2727D7F-93FB-4DE6-AA32-52E7A96A13A9}" type="pres">
      <dgm:prSet presAssocID="{7FBB94E0-6142-4D42-A25A-B1596C2BF751}" presName="Name0" presStyleCnt="0">
        <dgm:presLayoutVars>
          <dgm:dir/>
          <dgm:resizeHandles val="exact"/>
        </dgm:presLayoutVars>
      </dgm:prSet>
      <dgm:spPr/>
    </dgm:pt>
    <dgm:pt modelId="{BD537E27-7F35-40AE-8F46-9CA6762F5832}" type="pres">
      <dgm:prSet presAssocID="{52D41CC0-F150-4E37-81CD-6FAC9303347E}" presName="composite" presStyleCnt="0"/>
      <dgm:spPr/>
    </dgm:pt>
    <dgm:pt modelId="{369C2B1C-A1DC-4D93-A814-FCE722422A8C}" type="pres">
      <dgm:prSet presAssocID="{52D41CC0-F150-4E37-81CD-6FAC9303347E}" presName="rect1" presStyleLbl="bgImgPlace1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E035FDE3-DD7C-4EC9-9BE2-FB9171A9C20C}" type="pres">
      <dgm:prSet presAssocID="{52D41CC0-F150-4E37-81CD-6FAC9303347E}" presName="wedgeRectCallout1" presStyleLbl="node1" presStyleIdx="0" presStyleCnt="9">
        <dgm:presLayoutVars>
          <dgm:bulletEnabled val="1"/>
        </dgm:presLayoutVars>
      </dgm:prSet>
      <dgm:spPr/>
    </dgm:pt>
    <dgm:pt modelId="{44CA1024-10F3-41FE-8001-B3872F132AAC}" type="pres">
      <dgm:prSet presAssocID="{6B32DB71-E2D6-46DF-AE49-CF5C32744BE2}" presName="sibTrans" presStyleCnt="0"/>
      <dgm:spPr/>
    </dgm:pt>
    <dgm:pt modelId="{5FA3948C-CCBE-408F-A842-E14A387BA3C6}" type="pres">
      <dgm:prSet presAssocID="{F971C0E7-F877-4636-BEBA-D30CDC7746C5}" presName="composite" presStyleCnt="0"/>
      <dgm:spPr/>
    </dgm:pt>
    <dgm:pt modelId="{8CD83F31-2381-453B-ACA6-2912988DB06F}" type="pres">
      <dgm:prSet presAssocID="{F971C0E7-F877-4636-BEBA-D30CDC7746C5}" presName="rect1" presStyleLbl="bgImgPlace1" presStyleIdx="1" presStyleCnt="9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F909DEB2-C496-4520-8611-20AB9838DAF4}" type="pres">
      <dgm:prSet presAssocID="{F971C0E7-F877-4636-BEBA-D30CDC7746C5}" presName="wedgeRectCallout1" presStyleLbl="node1" presStyleIdx="1" presStyleCnt="9">
        <dgm:presLayoutVars>
          <dgm:bulletEnabled val="1"/>
        </dgm:presLayoutVars>
      </dgm:prSet>
      <dgm:spPr/>
    </dgm:pt>
    <dgm:pt modelId="{C610AD8C-5BA2-474C-9B7B-D9A7246B5AD0}" type="pres">
      <dgm:prSet presAssocID="{35A27956-206F-4CD5-85D3-7E8F83158435}" presName="sibTrans" presStyleCnt="0"/>
      <dgm:spPr/>
    </dgm:pt>
    <dgm:pt modelId="{02C97A1A-C14A-40DF-B44E-9646CAAEEC08}" type="pres">
      <dgm:prSet presAssocID="{802C5A5E-268D-4C44-B1CB-528B5141253C}" presName="composite" presStyleCnt="0"/>
      <dgm:spPr/>
    </dgm:pt>
    <dgm:pt modelId="{D2590E33-1BEC-4B8E-ABBB-5C2737C3F154}" type="pres">
      <dgm:prSet presAssocID="{802C5A5E-268D-4C44-B1CB-528B5141253C}" presName="rect1" presStyleLbl="bgImgPlace1" presStyleIdx="2" presStyleCnt="9"/>
      <dgm:spPr>
        <a:blipFill>
          <a:blip xmlns:r="http://schemas.openxmlformats.org/officeDocument/2006/relationships" r:embed="rId3"/>
          <a:srcRect/>
          <a:stretch>
            <a:fillRect t="-7000" b="-7000"/>
          </a:stretch>
        </a:blipFill>
      </dgm:spPr>
    </dgm:pt>
    <dgm:pt modelId="{A4DE3437-0929-45FC-B65B-097B6799677E}" type="pres">
      <dgm:prSet presAssocID="{802C5A5E-268D-4C44-B1CB-528B5141253C}" presName="wedgeRectCallout1" presStyleLbl="node1" presStyleIdx="2" presStyleCnt="9">
        <dgm:presLayoutVars>
          <dgm:bulletEnabled val="1"/>
        </dgm:presLayoutVars>
      </dgm:prSet>
      <dgm:spPr/>
    </dgm:pt>
    <dgm:pt modelId="{DA8DB6EA-372E-43C1-96D5-5A44B972ED16}" type="pres">
      <dgm:prSet presAssocID="{5ED36A2C-A23D-475F-B013-6BADCA0411E9}" presName="sibTrans" presStyleCnt="0"/>
      <dgm:spPr/>
    </dgm:pt>
    <dgm:pt modelId="{E3746054-4A9D-4DAC-BB8A-ADFA84AE7A84}" type="pres">
      <dgm:prSet presAssocID="{D1D8622C-E34C-47D5-ACE6-36634023FEF1}" presName="composite" presStyleCnt="0"/>
      <dgm:spPr/>
    </dgm:pt>
    <dgm:pt modelId="{ED8B02B9-0833-4572-A582-AC3CE9B9965F}" type="pres">
      <dgm:prSet presAssocID="{D1D8622C-E34C-47D5-ACE6-36634023FEF1}" presName="rect1" presStyleLbl="bgImgPlace1" presStyleIdx="3" presStyleCnt="9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</dgm:spPr>
    </dgm:pt>
    <dgm:pt modelId="{5E562F88-71BE-425F-B4C8-C5F30BEE9644}" type="pres">
      <dgm:prSet presAssocID="{D1D8622C-E34C-47D5-ACE6-36634023FEF1}" presName="wedgeRectCallout1" presStyleLbl="node1" presStyleIdx="3" presStyleCnt="9">
        <dgm:presLayoutVars>
          <dgm:bulletEnabled val="1"/>
        </dgm:presLayoutVars>
      </dgm:prSet>
      <dgm:spPr/>
    </dgm:pt>
    <dgm:pt modelId="{E4D91319-44FB-4192-8D1E-86168C532F35}" type="pres">
      <dgm:prSet presAssocID="{B83D9F7A-9BA3-4681-BB5C-6C4D10EF11C7}" presName="sibTrans" presStyleCnt="0"/>
      <dgm:spPr/>
    </dgm:pt>
    <dgm:pt modelId="{0E52C320-BE21-4EDD-9316-91950E44C5A6}" type="pres">
      <dgm:prSet presAssocID="{B782E1AC-E3E0-48F7-8127-40611DCBD550}" presName="composite" presStyleCnt="0"/>
      <dgm:spPr/>
    </dgm:pt>
    <dgm:pt modelId="{01ACC801-DAA0-4794-B9BE-70AB3EA32713}" type="pres">
      <dgm:prSet presAssocID="{B782E1AC-E3E0-48F7-8127-40611DCBD550}" presName="rect1" presStyleLbl="bgImgPlace1" presStyleIdx="4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rgbClr val="003768"/>
          </a:solidFill>
        </a:ln>
      </dgm:spPr>
    </dgm:pt>
    <dgm:pt modelId="{B7B0CCF7-D647-4781-BAA6-1B21C9181D10}" type="pres">
      <dgm:prSet presAssocID="{B782E1AC-E3E0-48F7-8127-40611DCBD550}" presName="wedgeRectCallout1" presStyleLbl="node1" presStyleIdx="4" presStyleCnt="9">
        <dgm:presLayoutVars>
          <dgm:bulletEnabled val="1"/>
        </dgm:presLayoutVars>
      </dgm:prSet>
      <dgm:spPr/>
    </dgm:pt>
    <dgm:pt modelId="{1A53D6B7-FB73-4CE0-A0F2-B948565C2F87}" type="pres">
      <dgm:prSet presAssocID="{FB46BE91-76AB-4830-A9C2-3431E497F567}" presName="sibTrans" presStyleCnt="0"/>
      <dgm:spPr/>
    </dgm:pt>
    <dgm:pt modelId="{20A351C9-C62A-4811-B58F-52FCD93FD38D}" type="pres">
      <dgm:prSet presAssocID="{452466AB-2408-4645-9FC3-599DD3994EBC}" presName="composite" presStyleCnt="0"/>
      <dgm:spPr/>
    </dgm:pt>
    <dgm:pt modelId="{3DDA16CE-7D47-4596-AF3C-F050F60DB5A3}" type="pres">
      <dgm:prSet presAssocID="{452466AB-2408-4645-9FC3-599DD3994EBC}" presName="rect1" presStyleLbl="bgImgPlace1" presStyleIdx="5" presStyleCnt="9" custLinFactNeighborX="-4641" custLinFactNeighborY="72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BE39835D-6089-478B-AB36-D0A9CDA20D35}" type="pres">
      <dgm:prSet presAssocID="{452466AB-2408-4645-9FC3-599DD3994EBC}" presName="wedgeRectCallout1" presStyleLbl="node1" presStyleIdx="5" presStyleCnt="9">
        <dgm:presLayoutVars>
          <dgm:bulletEnabled val="1"/>
        </dgm:presLayoutVars>
      </dgm:prSet>
      <dgm:spPr/>
    </dgm:pt>
    <dgm:pt modelId="{4A9DA547-0FE5-43CE-B300-D9C5CB998034}" type="pres">
      <dgm:prSet presAssocID="{8618EC90-7155-47FF-9602-452D9A3BF89A}" presName="sibTrans" presStyleCnt="0"/>
      <dgm:spPr/>
    </dgm:pt>
    <dgm:pt modelId="{A524C09B-B55A-46D5-8D9F-753C91B28FE5}" type="pres">
      <dgm:prSet presAssocID="{2D82CAB0-23F6-4755-8E50-2C47A34D7695}" presName="composite" presStyleCnt="0"/>
      <dgm:spPr/>
    </dgm:pt>
    <dgm:pt modelId="{0812515D-69BB-4AFE-A675-A67D49D41966}" type="pres">
      <dgm:prSet presAssocID="{2D82CAB0-23F6-4755-8E50-2C47A34D7695}" presName="rect1" presStyleLbl="bgImgPlace1" presStyleIdx="6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10E6ECBD-0F75-421E-B1DF-7D296F7912AC}" type="pres">
      <dgm:prSet presAssocID="{2D82CAB0-23F6-4755-8E50-2C47A34D7695}" presName="wedgeRectCallout1" presStyleLbl="node1" presStyleIdx="6" presStyleCnt="9">
        <dgm:presLayoutVars>
          <dgm:bulletEnabled val="1"/>
        </dgm:presLayoutVars>
      </dgm:prSet>
      <dgm:spPr/>
    </dgm:pt>
    <dgm:pt modelId="{F709318E-3195-4611-ABF5-325AE4D47F31}" type="pres">
      <dgm:prSet presAssocID="{7D51842E-720F-4BB1-87A8-E277DBB027CC}" presName="sibTrans" presStyleCnt="0"/>
      <dgm:spPr/>
    </dgm:pt>
    <dgm:pt modelId="{439AF9FB-8673-44E7-9CD3-8B03706A044B}" type="pres">
      <dgm:prSet presAssocID="{6121D8CF-BC28-4E0A-80D0-B0B498B79F20}" presName="composite" presStyleCnt="0"/>
      <dgm:spPr/>
    </dgm:pt>
    <dgm:pt modelId="{7AB68F8F-FFE3-4CB3-A486-66519F9D24BB}" type="pres">
      <dgm:prSet presAssocID="{6121D8CF-BC28-4E0A-80D0-B0B498B79F20}" presName="rect1" presStyleLbl="bgImgPlace1" presStyleIdx="7" presStyleCnt="9" custLinFactNeighborX="-537" custLinFactNeighborY="53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A356E8FE-CCCE-4613-96CD-544348710590}" type="pres">
      <dgm:prSet presAssocID="{6121D8CF-BC28-4E0A-80D0-B0B498B79F20}" presName="wedgeRectCallout1" presStyleLbl="node1" presStyleIdx="7" presStyleCnt="9">
        <dgm:presLayoutVars>
          <dgm:bulletEnabled val="1"/>
        </dgm:presLayoutVars>
      </dgm:prSet>
      <dgm:spPr/>
    </dgm:pt>
    <dgm:pt modelId="{0C2C0C88-BACE-4D09-8624-7B00E3A62C75}" type="pres">
      <dgm:prSet presAssocID="{208FFD55-933A-4C59-AB1C-5481FA6F489F}" presName="sibTrans" presStyleCnt="0"/>
      <dgm:spPr/>
    </dgm:pt>
    <dgm:pt modelId="{89400835-B386-42BB-AD0E-D45DCF914AA1}" type="pres">
      <dgm:prSet presAssocID="{B70EDC05-0BE4-46C1-9DAC-8033DCF77B4A}" presName="composite" presStyleCnt="0"/>
      <dgm:spPr/>
    </dgm:pt>
    <dgm:pt modelId="{2B90E5F4-B2F1-439C-9027-616FE7D3BCF8}" type="pres">
      <dgm:prSet presAssocID="{B70EDC05-0BE4-46C1-9DAC-8033DCF77B4A}" presName="rect1" presStyleLbl="bgImgPlace1" presStyleIdx="8" presStyleCnt="9"/>
      <dgm:spPr>
        <a:blipFill>
          <a:blip xmlns:r="http://schemas.openxmlformats.org/officeDocument/2006/relationships" r:embed="rId9"/>
          <a:srcRect/>
          <a:stretch>
            <a:fillRect t="-12000" b="-12000"/>
          </a:stretch>
        </a:blipFill>
      </dgm:spPr>
    </dgm:pt>
    <dgm:pt modelId="{1923388B-C79A-4088-ADF4-A99AF4C6631D}" type="pres">
      <dgm:prSet presAssocID="{B70EDC05-0BE4-46C1-9DAC-8033DCF77B4A}" presName="wedgeRectCallout1" presStyleLbl="node1" presStyleIdx="8" presStyleCnt="9">
        <dgm:presLayoutVars>
          <dgm:bulletEnabled val="1"/>
        </dgm:presLayoutVars>
      </dgm:prSet>
      <dgm:spPr/>
    </dgm:pt>
  </dgm:ptLst>
  <dgm:cxnLst>
    <dgm:cxn modelId="{388E9E07-5EC0-4045-A723-BB7E287BBA36}" type="presOf" srcId="{802C5A5E-268D-4C44-B1CB-528B5141253C}" destId="{A4DE3437-0929-45FC-B65B-097B6799677E}" srcOrd="0" destOrd="0" presId="urn:microsoft.com/office/officeart/2008/layout/BendingPictureCaptionList"/>
    <dgm:cxn modelId="{42425522-FB21-4687-9944-397880106BE4}" type="presOf" srcId="{B782E1AC-E3E0-48F7-8127-40611DCBD550}" destId="{B7B0CCF7-D647-4781-BAA6-1B21C9181D10}" srcOrd="0" destOrd="0" presId="urn:microsoft.com/office/officeart/2008/layout/BendingPictureCaptionList"/>
    <dgm:cxn modelId="{136B5937-FC6C-465F-B7BF-D87DCADDDF44}" type="presOf" srcId="{52D41CC0-F150-4E37-81CD-6FAC9303347E}" destId="{E035FDE3-DD7C-4EC9-9BE2-FB9171A9C20C}" srcOrd="0" destOrd="0" presId="urn:microsoft.com/office/officeart/2008/layout/BendingPictureCaptionList"/>
    <dgm:cxn modelId="{36FA1F3D-9EFA-47A7-B87D-D3261E4D53D0}" srcId="{7FBB94E0-6142-4D42-A25A-B1596C2BF751}" destId="{F971C0E7-F877-4636-BEBA-D30CDC7746C5}" srcOrd="1" destOrd="0" parTransId="{152EB26E-5108-4F37-9BE9-C3D7C92DF248}" sibTransId="{35A27956-206F-4CD5-85D3-7E8F83158435}"/>
    <dgm:cxn modelId="{39EADF3F-B644-49F5-ACD6-99887412B483}" type="presOf" srcId="{7FBB94E0-6142-4D42-A25A-B1596C2BF751}" destId="{F2727D7F-93FB-4DE6-AA32-52E7A96A13A9}" srcOrd="0" destOrd="0" presId="urn:microsoft.com/office/officeart/2008/layout/BendingPictureCaptionList"/>
    <dgm:cxn modelId="{EC252E68-581F-4CF9-A568-8C743D22294F}" type="presOf" srcId="{452466AB-2408-4645-9FC3-599DD3994EBC}" destId="{BE39835D-6089-478B-AB36-D0A9CDA20D35}" srcOrd="0" destOrd="0" presId="urn:microsoft.com/office/officeart/2008/layout/BendingPictureCaptionList"/>
    <dgm:cxn modelId="{49D5A873-8F1F-4B53-808E-775E19F79296}" srcId="{7FBB94E0-6142-4D42-A25A-B1596C2BF751}" destId="{452466AB-2408-4645-9FC3-599DD3994EBC}" srcOrd="5" destOrd="0" parTransId="{C1C79EB9-8B7D-45FC-878D-8AFD91F84F1A}" sibTransId="{8618EC90-7155-47FF-9602-452D9A3BF89A}"/>
    <dgm:cxn modelId="{2B73CD8E-AF6E-49DA-A2D9-E89F8829A30D}" srcId="{7FBB94E0-6142-4D42-A25A-B1596C2BF751}" destId="{2D82CAB0-23F6-4755-8E50-2C47A34D7695}" srcOrd="6" destOrd="0" parTransId="{949D640C-65C1-400D-985B-97B6A330B6A5}" sibTransId="{7D51842E-720F-4BB1-87A8-E277DBB027CC}"/>
    <dgm:cxn modelId="{11CA3E95-3A22-46F4-A6EE-97752037405C}" type="presOf" srcId="{2D82CAB0-23F6-4755-8E50-2C47A34D7695}" destId="{10E6ECBD-0F75-421E-B1DF-7D296F7912AC}" srcOrd="0" destOrd="0" presId="urn:microsoft.com/office/officeart/2008/layout/BendingPictureCaptionList"/>
    <dgm:cxn modelId="{9858E59F-F450-4F88-8D86-B5BDE8A9B6B7}" srcId="{7FBB94E0-6142-4D42-A25A-B1596C2BF751}" destId="{6121D8CF-BC28-4E0A-80D0-B0B498B79F20}" srcOrd="7" destOrd="0" parTransId="{4BFB067D-7D57-4B37-9653-67173E3FAD0D}" sibTransId="{208FFD55-933A-4C59-AB1C-5481FA6F489F}"/>
    <dgm:cxn modelId="{830C3EC5-3101-4D18-B65B-93BDD925AAC7}" type="presOf" srcId="{6121D8CF-BC28-4E0A-80D0-B0B498B79F20}" destId="{A356E8FE-CCCE-4613-96CD-544348710590}" srcOrd="0" destOrd="0" presId="urn:microsoft.com/office/officeart/2008/layout/BendingPictureCaptionList"/>
    <dgm:cxn modelId="{32504AC5-8308-4DCD-8747-61EB973876DA}" srcId="{7FBB94E0-6142-4D42-A25A-B1596C2BF751}" destId="{802C5A5E-268D-4C44-B1CB-528B5141253C}" srcOrd="2" destOrd="0" parTransId="{8BBE0DFC-471B-491F-ABDE-3237D40D57BF}" sibTransId="{5ED36A2C-A23D-475F-B013-6BADCA0411E9}"/>
    <dgm:cxn modelId="{875143C6-1BF3-4C85-A4AC-5DAE64987A03}" type="presOf" srcId="{D1D8622C-E34C-47D5-ACE6-36634023FEF1}" destId="{5E562F88-71BE-425F-B4C8-C5F30BEE9644}" srcOrd="0" destOrd="0" presId="urn:microsoft.com/office/officeart/2008/layout/BendingPictureCaptionList"/>
    <dgm:cxn modelId="{5571A2D0-DE44-44C6-8E2A-7CFC68A18808}" srcId="{7FBB94E0-6142-4D42-A25A-B1596C2BF751}" destId="{D1D8622C-E34C-47D5-ACE6-36634023FEF1}" srcOrd="3" destOrd="0" parTransId="{E1D66426-6FD0-49BA-8D34-DDEE330291F8}" sibTransId="{B83D9F7A-9BA3-4681-BB5C-6C4D10EF11C7}"/>
    <dgm:cxn modelId="{79B2A4DC-B919-418C-8317-8C5C3F556591}" type="presOf" srcId="{F971C0E7-F877-4636-BEBA-D30CDC7746C5}" destId="{F909DEB2-C496-4520-8611-20AB9838DAF4}" srcOrd="0" destOrd="0" presId="urn:microsoft.com/office/officeart/2008/layout/BendingPictureCaptionList"/>
    <dgm:cxn modelId="{F457A5DF-5D77-4778-868C-60A069A72517}" srcId="{7FBB94E0-6142-4D42-A25A-B1596C2BF751}" destId="{B782E1AC-E3E0-48F7-8127-40611DCBD550}" srcOrd="4" destOrd="0" parTransId="{BD77985F-5C44-4332-A88D-A084307EED5D}" sibTransId="{FB46BE91-76AB-4830-A9C2-3431E497F567}"/>
    <dgm:cxn modelId="{396620E0-28FD-4D88-8DB0-849E54B9D3A1}" srcId="{7FBB94E0-6142-4D42-A25A-B1596C2BF751}" destId="{52D41CC0-F150-4E37-81CD-6FAC9303347E}" srcOrd="0" destOrd="0" parTransId="{9DAFB2A7-5FB5-4F09-A7FF-EBF9FDD7192A}" sibTransId="{6B32DB71-E2D6-46DF-AE49-CF5C32744BE2}"/>
    <dgm:cxn modelId="{D02E42E1-460B-4DA5-A20F-8BE6DF1A602F}" type="presOf" srcId="{B70EDC05-0BE4-46C1-9DAC-8033DCF77B4A}" destId="{1923388B-C79A-4088-ADF4-A99AF4C6631D}" srcOrd="0" destOrd="0" presId="urn:microsoft.com/office/officeart/2008/layout/BendingPictureCaptionList"/>
    <dgm:cxn modelId="{F7EF19F8-54E8-467F-8AF3-6901A9E6E960}" srcId="{7FBB94E0-6142-4D42-A25A-B1596C2BF751}" destId="{B70EDC05-0BE4-46C1-9DAC-8033DCF77B4A}" srcOrd="8" destOrd="0" parTransId="{0300ABD8-23DE-4FA6-8381-4F23AB25491C}" sibTransId="{0BDD8D80-B364-4874-8C8D-AABCB6069EE9}"/>
    <dgm:cxn modelId="{BC8585CD-8F37-4DD2-AF0E-226D959E5CE1}" type="presParOf" srcId="{F2727D7F-93FB-4DE6-AA32-52E7A96A13A9}" destId="{BD537E27-7F35-40AE-8F46-9CA6762F5832}" srcOrd="0" destOrd="0" presId="urn:microsoft.com/office/officeart/2008/layout/BendingPictureCaptionList"/>
    <dgm:cxn modelId="{7B8622E3-1715-4474-8F37-4C7D82D14354}" type="presParOf" srcId="{BD537E27-7F35-40AE-8F46-9CA6762F5832}" destId="{369C2B1C-A1DC-4D93-A814-FCE722422A8C}" srcOrd="0" destOrd="0" presId="urn:microsoft.com/office/officeart/2008/layout/BendingPictureCaptionList"/>
    <dgm:cxn modelId="{FC721A70-4B96-4344-A330-D62F4B618887}" type="presParOf" srcId="{BD537E27-7F35-40AE-8F46-9CA6762F5832}" destId="{E035FDE3-DD7C-4EC9-9BE2-FB9171A9C20C}" srcOrd="1" destOrd="0" presId="urn:microsoft.com/office/officeart/2008/layout/BendingPictureCaptionList"/>
    <dgm:cxn modelId="{860EF3EE-34DC-4685-9705-DD4B1DDB5C60}" type="presParOf" srcId="{F2727D7F-93FB-4DE6-AA32-52E7A96A13A9}" destId="{44CA1024-10F3-41FE-8001-B3872F132AAC}" srcOrd="1" destOrd="0" presId="urn:microsoft.com/office/officeart/2008/layout/BendingPictureCaptionList"/>
    <dgm:cxn modelId="{4E01C344-F7F5-4118-B2AE-468F2AF37775}" type="presParOf" srcId="{F2727D7F-93FB-4DE6-AA32-52E7A96A13A9}" destId="{5FA3948C-CCBE-408F-A842-E14A387BA3C6}" srcOrd="2" destOrd="0" presId="urn:microsoft.com/office/officeart/2008/layout/BendingPictureCaptionList"/>
    <dgm:cxn modelId="{D2251F55-381C-44EB-B6ED-F829E8224B1E}" type="presParOf" srcId="{5FA3948C-CCBE-408F-A842-E14A387BA3C6}" destId="{8CD83F31-2381-453B-ACA6-2912988DB06F}" srcOrd="0" destOrd="0" presId="urn:microsoft.com/office/officeart/2008/layout/BendingPictureCaptionList"/>
    <dgm:cxn modelId="{3ECBA3FC-0B0A-4F54-BBD2-0A2A1A29D6A5}" type="presParOf" srcId="{5FA3948C-CCBE-408F-A842-E14A387BA3C6}" destId="{F909DEB2-C496-4520-8611-20AB9838DAF4}" srcOrd="1" destOrd="0" presId="urn:microsoft.com/office/officeart/2008/layout/BendingPictureCaptionList"/>
    <dgm:cxn modelId="{AC6B0011-E8BB-4A30-ADC1-8A32D0E72528}" type="presParOf" srcId="{F2727D7F-93FB-4DE6-AA32-52E7A96A13A9}" destId="{C610AD8C-5BA2-474C-9B7B-D9A7246B5AD0}" srcOrd="3" destOrd="0" presId="urn:microsoft.com/office/officeart/2008/layout/BendingPictureCaptionList"/>
    <dgm:cxn modelId="{5D4F02BC-8610-437E-83B7-00B3D111E4AA}" type="presParOf" srcId="{F2727D7F-93FB-4DE6-AA32-52E7A96A13A9}" destId="{02C97A1A-C14A-40DF-B44E-9646CAAEEC08}" srcOrd="4" destOrd="0" presId="urn:microsoft.com/office/officeart/2008/layout/BendingPictureCaptionList"/>
    <dgm:cxn modelId="{65135F22-A7FD-4BDC-BD89-4F1C5C33506D}" type="presParOf" srcId="{02C97A1A-C14A-40DF-B44E-9646CAAEEC08}" destId="{D2590E33-1BEC-4B8E-ABBB-5C2737C3F154}" srcOrd="0" destOrd="0" presId="urn:microsoft.com/office/officeart/2008/layout/BendingPictureCaptionList"/>
    <dgm:cxn modelId="{F88BEC50-1E56-42C3-BDAD-8C7073E98CC7}" type="presParOf" srcId="{02C97A1A-C14A-40DF-B44E-9646CAAEEC08}" destId="{A4DE3437-0929-45FC-B65B-097B6799677E}" srcOrd="1" destOrd="0" presId="urn:microsoft.com/office/officeart/2008/layout/BendingPictureCaptionList"/>
    <dgm:cxn modelId="{A7415834-2B53-4D95-B470-9D76CBCF5711}" type="presParOf" srcId="{F2727D7F-93FB-4DE6-AA32-52E7A96A13A9}" destId="{DA8DB6EA-372E-43C1-96D5-5A44B972ED16}" srcOrd="5" destOrd="0" presId="urn:microsoft.com/office/officeart/2008/layout/BendingPictureCaptionList"/>
    <dgm:cxn modelId="{171E5CF6-1D20-478B-AA5D-C67676D3FA6D}" type="presParOf" srcId="{F2727D7F-93FB-4DE6-AA32-52E7A96A13A9}" destId="{E3746054-4A9D-4DAC-BB8A-ADFA84AE7A84}" srcOrd="6" destOrd="0" presId="urn:microsoft.com/office/officeart/2008/layout/BendingPictureCaptionList"/>
    <dgm:cxn modelId="{C962A088-53D2-4760-8CDB-017E88C63BA4}" type="presParOf" srcId="{E3746054-4A9D-4DAC-BB8A-ADFA84AE7A84}" destId="{ED8B02B9-0833-4572-A582-AC3CE9B9965F}" srcOrd="0" destOrd="0" presId="urn:microsoft.com/office/officeart/2008/layout/BendingPictureCaptionList"/>
    <dgm:cxn modelId="{E14A3DD1-57AE-4B13-9C6C-E9D27E7FE3C5}" type="presParOf" srcId="{E3746054-4A9D-4DAC-BB8A-ADFA84AE7A84}" destId="{5E562F88-71BE-425F-B4C8-C5F30BEE9644}" srcOrd="1" destOrd="0" presId="urn:microsoft.com/office/officeart/2008/layout/BendingPictureCaptionList"/>
    <dgm:cxn modelId="{A27E84B2-583B-4E50-8178-F884D29A5597}" type="presParOf" srcId="{F2727D7F-93FB-4DE6-AA32-52E7A96A13A9}" destId="{E4D91319-44FB-4192-8D1E-86168C532F35}" srcOrd="7" destOrd="0" presId="urn:microsoft.com/office/officeart/2008/layout/BendingPictureCaptionList"/>
    <dgm:cxn modelId="{D60D9C7C-193A-4FE2-AED6-EA152D2E8602}" type="presParOf" srcId="{F2727D7F-93FB-4DE6-AA32-52E7A96A13A9}" destId="{0E52C320-BE21-4EDD-9316-91950E44C5A6}" srcOrd="8" destOrd="0" presId="urn:microsoft.com/office/officeart/2008/layout/BendingPictureCaptionList"/>
    <dgm:cxn modelId="{9E460F78-D37B-4F50-A3DE-D73397D6A96E}" type="presParOf" srcId="{0E52C320-BE21-4EDD-9316-91950E44C5A6}" destId="{01ACC801-DAA0-4794-B9BE-70AB3EA32713}" srcOrd="0" destOrd="0" presId="urn:microsoft.com/office/officeart/2008/layout/BendingPictureCaptionList"/>
    <dgm:cxn modelId="{6D2E1CF4-E619-479B-863E-DF943E4BB12F}" type="presParOf" srcId="{0E52C320-BE21-4EDD-9316-91950E44C5A6}" destId="{B7B0CCF7-D647-4781-BAA6-1B21C9181D10}" srcOrd="1" destOrd="0" presId="urn:microsoft.com/office/officeart/2008/layout/BendingPictureCaptionList"/>
    <dgm:cxn modelId="{3923789B-E5CF-4143-95C7-C74FD6D6C93E}" type="presParOf" srcId="{F2727D7F-93FB-4DE6-AA32-52E7A96A13A9}" destId="{1A53D6B7-FB73-4CE0-A0F2-B948565C2F87}" srcOrd="9" destOrd="0" presId="urn:microsoft.com/office/officeart/2008/layout/BendingPictureCaptionList"/>
    <dgm:cxn modelId="{D3305B4E-C5CE-41FA-852C-6289AC61DE95}" type="presParOf" srcId="{F2727D7F-93FB-4DE6-AA32-52E7A96A13A9}" destId="{20A351C9-C62A-4811-B58F-52FCD93FD38D}" srcOrd="10" destOrd="0" presId="urn:microsoft.com/office/officeart/2008/layout/BendingPictureCaptionList"/>
    <dgm:cxn modelId="{4D92DADC-2169-4E48-8979-95C96BB492B8}" type="presParOf" srcId="{20A351C9-C62A-4811-B58F-52FCD93FD38D}" destId="{3DDA16CE-7D47-4596-AF3C-F050F60DB5A3}" srcOrd="0" destOrd="0" presId="urn:microsoft.com/office/officeart/2008/layout/BendingPictureCaptionList"/>
    <dgm:cxn modelId="{408350D4-F337-48B5-8C26-0F56BAE5E8B0}" type="presParOf" srcId="{20A351C9-C62A-4811-B58F-52FCD93FD38D}" destId="{BE39835D-6089-478B-AB36-D0A9CDA20D35}" srcOrd="1" destOrd="0" presId="urn:microsoft.com/office/officeart/2008/layout/BendingPictureCaptionList"/>
    <dgm:cxn modelId="{CFCA2741-F45B-4197-9385-78E21A2BF814}" type="presParOf" srcId="{F2727D7F-93FB-4DE6-AA32-52E7A96A13A9}" destId="{4A9DA547-0FE5-43CE-B300-D9C5CB998034}" srcOrd="11" destOrd="0" presId="urn:microsoft.com/office/officeart/2008/layout/BendingPictureCaptionList"/>
    <dgm:cxn modelId="{DC0AE7B0-676E-4113-BD82-0C765E6F165C}" type="presParOf" srcId="{F2727D7F-93FB-4DE6-AA32-52E7A96A13A9}" destId="{A524C09B-B55A-46D5-8D9F-753C91B28FE5}" srcOrd="12" destOrd="0" presId="urn:microsoft.com/office/officeart/2008/layout/BendingPictureCaptionList"/>
    <dgm:cxn modelId="{B4E62807-A9D8-48C6-BA6E-6F51FA8C8341}" type="presParOf" srcId="{A524C09B-B55A-46D5-8D9F-753C91B28FE5}" destId="{0812515D-69BB-4AFE-A675-A67D49D41966}" srcOrd="0" destOrd="0" presId="urn:microsoft.com/office/officeart/2008/layout/BendingPictureCaptionList"/>
    <dgm:cxn modelId="{E6F9D4AE-AEE3-4AE2-ADC0-BE7C5239C875}" type="presParOf" srcId="{A524C09B-B55A-46D5-8D9F-753C91B28FE5}" destId="{10E6ECBD-0F75-421E-B1DF-7D296F7912AC}" srcOrd="1" destOrd="0" presId="urn:microsoft.com/office/officeart/2008/layout/BendingPictureCaptionList"/>
    <dgm:cxn modelId="{F3EED505-1460-4FAE-99EE-609CB8DA4BD0}" type="presParOf" srcId="{F2727D7F-93FB-4DE6-AA32-52E7A96A13A9}" destId="{F709318E-3195-4611-ABF5-325AE4D47F31}" srcOrd="13" destOrd="0" presId="urn:microsoft.com/office/officeart/2008/layout/BendingPictureCaptionList"/>
    <dgm:cxn modelId="{7AC4DFE7-1FBA-45D0-A624-29B107754E17}" type="presParOf" srcId="{F2727D7F-93FB-4DE6-AA32-52E7A96A13A9}" destId="{439AF9FB-8673-44E7-9CD3-8B03706A044B}" srcOrd="14" destOrd="0" presId="urn:microsoft.com/office/officeart/2008/layout/BendingPictureCaptionList"/>
    <dgm:cxn modelId="{00752228-B977-49E3-B634-545FAADE48FD}" type="presParOf" srcId="{439AF9FB-8673-44E7-9CD3-8B03706A044B}" destId="{7AB68F8F-FFE3-4CB3-A486-66519F9D24BB}" srcOrd="0" destOrd="0" presId="urn:microsoft.com/office/officeart/2008/layout/BendingPictureCaptionList"/>
    <dgm:cxn modelId="{082CBD06-08BD-4D1F-9D6B-76406E1AA802}" type="presParOf" srcId="{439AF9FB-8673-44E7-9CD3-8B03706A044B}" destId="{A356E8FE-CCCE-4613-96CD-544348710590}" srcOrd="1" destOrd="0" presId="urn:microsoft.com/office/officeart/2008/layout/BendingPictureCaptionList"/>
    <dgm:cxn modelId="{A55063C2-10C3-4007-B77F-209AF868C743}" type="presParOf" srcId="{F2727D7F-93FB-4DE6-AA32-52E7A96A13A9}" destId="{0C2C0C88-BACE-4D09-8624-7B00E3A62C75}" srcOrd="15" destOrd="0" presId="urn:microsoft.com/office/officeart/2008/layout/BendingPictureCaptionList"/>
    <dgm:cxn modelId="{2AF822A9-F1AA-42A0-957E-C53482B80026}" type="presParOf" srcId="{F2727D7F-93FB-4DE6-AA32-52E7A96A13A9}" destId="{89400835-B386-42BB-AD0E-D45DCF914AA1}" srcOrd="16" destOrd="0" presId="urn:microsoft.com/office/officeart/2008/layout/BendingPictureCaptionList"/>
    <dgm:cxn modelId="{A27888F9-A1E5-4EC2-9F94-C05B5A3766A2}" type="presParOf" srcId="{89400835-B386-42BB-AD0E-D45DCF914AA1}" destId="{2B90E5F4-B2F1-439C-9027-616FE7D3BCF8}" srcOrd="0" destOrd="0" presId="urn:microsoft.com/office/officeart/2008/layout/BendingPictureCaptionList"/>
    <dgm:cxn modelId="{58C0F144-5359-4529-8267-26C57A0F066D}" type="presParOf" srcId="{89400835-B386-42BB-AD0E-D45DCF914AA1}" destId="{1923388B-C79A-4088-ADF4-A99AF4C6631D}" srcOrd="1" destOrd="0" presId="urn:microsoft.com/office/officeart/2008/layout/BendingPictureCaption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C2B1C-A1DC-4D93-A814-FCE722422A8C}">
      <dsp:nvSpPr>
        <dsp:cNvPr id="0" name=""/>
        <dsp:cNvSpPr/>
      </dsp:nvSpPr>
      <dsp:spPr>
        <a:xfrm>
          <a:off x="2695" y="242348"/>
          <a:ext cx="1459501" cy="1167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35FDE3-DD7C-4EC9-9BE2-FB9171A9C20C}">
      <dsp:nvSpPr>
        <dsp:cNvPr id="0" name=""/>
        <dsp:cNvSpPr/>
      </dsp:nvSpPr>
      <dsp:spPr>
        <a:xfrm>
          <a:off x="134050" y="1293189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Bob Witchger</a:t>
          </a:r>
        </a:p>
      </dsp:txBody>
      <dsp:txXfrm>
        <a:off x="134050" y="1293189"/>
        <a:ext cx="1298956" cy="408660"/>
      </dsp:txXfrm>
    </dsp:sp>
    <dsp:sp modelId="{8CD83F31-2381-453B-ACA6-2912988DB06F}">
      <dsp:nvSpPr>
        <dsp:cNvPr id="0" name=""/>
        <dsp:cNvSpPr/>
      </dsp:nvSpPr>
      <dsp:spPr>
        <a:xfrm>
          <a:off x="1608147" y="242348"/>
          <a:ext cx="1459501" cy="116760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9DEB2-C496-4520-8611-20AB9838DAF4}">
      <dsp:nvSpPr>
        <dsp:cNvPr id="0" name=""/>
        <dsp:cNvSpPr/>
      </dsp:nvSpPr>
      <dsp:spPr>
        <a:xfrm>
          <a:off x="1739502" y="1293189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Tony Reggi</a:t>
          </a:r>
        </a:p>
      </dsp:txBody>
      <dsp:txXfrm>
        <a:off x="1739502" y="1293189"/>
        <a:ext cx="1298956" cy="408660"/>
      </dsp:txXfrm>
    </dsp:sp>
    <dsp:sp modelId="{D2590E33-1BEC-4B8E-ABBB-5C2737C3F154}">
      <dsp:nvSpPr>
        <dsp:cNvPr id="0" name=""/>
        <dsp:cNvSpPr/>
      </dsp:nvSpPr>
      <dsp:spPr>
        <a:xfrm>
          <a:off x="3213599" y="242348"/>
          <a:ext cx="1459501" cy="1167601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E3437-0929-45FC-B65B-097B6799677E}">
      <dsp:nvSpPr>
        <dsp:cNvPr id="0" name=""/>
        <dsp:cNvSpPr/>
      </dsp:nvSpPr>
      <dsp:spPr>
        <a:xfrm>
          <a:off x="3344954" y="1293189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Patti Coultas</a:t>
          </a:r>
        </a:p>
      </dsp:txBody>
      <dsp:txXfrm>
        <a:off x="3344954" y="1293189"/>
        <a:ext cx="1298956" cy="408660"/>
      </dsp:txXfrm>
    </dsp:sp>
    <dsp:sp modelId="{ED8B02B9-0833-4572-A582-AC3CE9B9965F}">
      <dsp:nvSpPr>
        <dsp:cNvPr id="0" name=""/>
        <dsp:cNvSpPr/>
      </dsp:nvSpPr>
      <dsp:spPr>
        <a:xfrm>
          <a:off x="4819050" y="242348"/>
          <a:ext cx="1459501" cy="1167601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899" t="-3654" r="-899" b="-1434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62F88-71BE-425F-B4C8-C5F30BEE9644}">
      <dsp:nvSpPr>
        <dsp:cNvPr id="0" name=""/>
        <dsp:cNvSpPr/>
      </dsp:nvSpPr>
      <dsp:spPr>
        <a:xfrm>
          <a:off x="4950406" y="1293189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Mary Olvera</a:t>
          </a:r>
        </a:p>
      </dsp:txBody>
      <dsp:txXfrm>
        <a:off x="4950406" y="1293189"/>
        <a:ext cx="1298956" cy="408660"/>
      </dsp:txXfrm>
    </dsp:sp>
    <dsp:sp modelId="{01ACC801-DAA0-4794-B9BE-70AB3EA32713}">
      <dsp:nvSpPr>
        <dsp:cNvPr id="0" name=""/>
        <dsp:cNvSpPr/>
      </dsp:nvSpPr>
      <dsp:spPr>
        <a:xfrm>
          <a:off x="6424502" y="242348"/>
          <a:ext cx="1459501" cy="1167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rgbClr val="0037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0CCF7-D647-4781-BAA6-1B21C9181D10}">
      <dsp:nvSpPr>
        <dsp:cNvPr id="0" name=""/>
        <dsp:cNvSpPr/>
      </dsp:nvSpPr>
      <dsp:spPr>
        <a:xfrm>
          <a:off x="6555857" y="1293189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vacant</a:t>
          </a:r>
        </a:p>
      </dsp:txBody>
      <dsp:txXfrm>
        <a:off x="6555857" y="1293189"/>
        <a:ext cx="1298956" cy="408660"/>
      </dsp:txXfrm>
    </dsp:sp>
    <dsp:sp modelId="{3DDA16CE-7D47-4596-AF3C-F050F60DB5A3}">
      <dsp:nvSpPr>
        <dsp:cNvPr id="0" name=""/>
        <dsp:cNvSpPr/>
      </dsp:nvSpPr>
      <dsp:spPr>
        <a:xfrm>
          <a:off x="737686" y="1856265"/>
          <a:ext cx="1459501" cy="116760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9835D-6089-478B-AB36-D0A9CDA20D35}">
      <dsp:nvSpPr>
        <dsp:cNvPr id="0" name=""/>
        <dsp:cNvSpPr/>
      </dsp:nvSpPr>
      <dsp:spPr>
        <a:xfrm>
          <a:off x="936776" y="2898641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Aaron Mabe</a:t>
          </a:r>
        </a:p>
      </dsp:txBody>
      <dsp:txXfrm>
        <a:off x="936776" y="2898641"/>
        <a:ext cx="1298956" cy="408660"/>
      </dsp:txXfrm>
    </dsp:sp>
    <dsp:sp modelId="{0812515D-69BB-4AFE-A675-A67D49D41966}">
      <dsp:nvSpPr>
        <dsp:cNvPr id="0" name=""/>
        <dsp:cNvSpPr/>
      </dsp:nvSpPr>
      <dsp:spPr>
        <a:xfrm>
          <a:off x="2410873" y="1847800"/>
          <a:ext cx="1459501" cy="11676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E6ECBD-0F75-421E-B1DF-7D296F7912AC}">
      <dsp:nvSpPr>
        <dsp:cNvPr id="0" name=""/>
        <dsp:cNvSpPr/>
      </dsp:nvSpPr>
      <dsp:spPr>
        <a:xfrm>
          <a:off x="2542228" y="2898641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Darice McDougald</a:t>
          </a:r>
        </a:p>
      </dsp:txBody>
      <dsp:txXfrm>
        <a:off x="2542228" y="2898641"/>
        <a:ext cx="1298956" cy="408660"/>
      </dsp:txXfrm>
    </dsp:sp>
    <dsp:sp modelId="{7AB68F8F-FFE3-4CB3-A486-66519F9D24BB}">
      <dsp:nvSpPr>
        <dsp:cNvPr id="0" name=""/>
        <dsp:cNvSpPr/>
      </dsp:nvSpPr>
      <dsp:spPr>
        <a:xfrm>
          <a:off x="4008487" y="1854035"/>
          <a:ext cx="1459501" cy="116760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6E8FE-CCCE-4613-96CD-544348710590}">
      <dsp:nvSpPr>
        <dsp:cNvPr id="0" name=""/>
        <dsp:cNvSpPr/>
      </dsp:nvSpPr>
      <dsp:spPr>
        <a:xfrm>
          <a:off x="4147680" y="2898641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Lane Freeman</a:t>
          </a:r>
        </a:p>
      </dsp:txBody>
      <dsp:txXfrm>
        <a:off x="4147680" y="2898641"/>
        <a:ext cx="1298956" cy="408660"/>
      </dsp:txXfrm>
    </dsp:sp>
    <dsp:sp modelId="{2B90E5F4-B2F1-439C-9027-616FE7D3BCF8}">
      <dsp:nvSpPr>
        <dsp:cNvPr id="0" name=""/>
        <dsp:cNvSpPr/>
      </dsp:nvSpPr>
      <dsp:spPr>
        <a:xfrm>
          <a:off x="5621776" y="1847800"/>
          <a:ext cx="1459501" cy="1167601"/>
        </a:xfrm>
        <a:prstGeom prst="rect">
          <a:avLst/>
        </a:prstGeom>
        <a:blipFill>
          <a:blip xmlns:r="http://schemas.openxmlformats.org/officeDocument/2006/relationships" r:embed="rId9"/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3388B-C79A-4088-ADF4-A99AF4C6631D}">
      <dsp:nvSpPr>
        <dsp:cNvPr id="0" name=""/>
        <dsp:cNvSpPr/>
      </dsp:nvSpPr>
      <dsp:spPr>
        <a:xfrm>
          <a:off x="5753131" y="2898641"/>
          <a:ext cx="1298956" cy="40866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Jennifer McLean</a:t>
          </a:r>
        </a:p>
      </dsp:txBody>
      <dsp:txXfrm>
        <a:off x="5753131" y="2898641"/>
        <a:ext cx="1298956" cy="408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318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Jennifer Perkins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704-330-6753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Jennifer.perkins@cpcc.edu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4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Heather Craven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910-678-9790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cravenh@faytechcc.edu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95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Kasey Gardner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828-448-3133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kgardner@wpcc.edu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38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Lisa Daye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828-438-2954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ldaye@burke.k12.nc.us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6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Juandalynn</a:t>
            </a: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 Freeman-Sankey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910-900-4115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jfreemansankey@sampsoncc.edu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7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Dr. April Wright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828-694-4706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a.wright1@blueridge.edu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4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78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17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Dr. Robert (Bob) </a:t>
            </a:r>
            <a:r>
              <a:rPr lang="en-US" err="1">
                <a:cs typeface="Calibri"/>
              </a:rPr>
              <a:t>Witchger</a:t>
            </a:r>
          </a:p>
          <a:p>
            <a:r>
              <a:rPr lang="en-US">
                <a:cs typeface="Calibri"/>
              </a:rPr>
              <a:t>NCCCS, CTE Director</a:t>
            </a:r>
          </a:p>
          <a:p>
            <a:r>
              <a:rPr lang="en-US">
                <a:cs typeface="Calibri"/>
              </a:rPr>
              <a:t>919-807-7126</a:t>
            </a:r>
          </a:p>
          <a:p>
            <a:r>
              <a:rPr lang="en-US">
                <a:cs typeface="Calibri"/>
              </a:rPr>
              <a:t>witchgerb</a:t>
            </a:r>
            <a:r>
              <a:rPr lang="en-US"/>
              <a:t>@nccommunitycolleges.edu 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7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50925" y="1516063"/>
            <a:ext cx="7273925" cy="4092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Tony Reggi</a:t>
            </a:r>
          </a:p>
          <a:p>
            <a:r>
              <a:rPr lang="en-US" dirty="0">
                <a:cs typeface="Calibri"/>
              </a:rPr>
              <a:t>919-807-7131</a:t>
            </a:r>
          </a:p>
          <a:p>
            <a:r>
              <a:rPr lang="en-US" dirty="0">
                <a:cs typeface="Calibri"/>
              </a:rPr>
              <a:t>reggia</a:t>
            </a:r>
            <a:r>
              <a:rPr lang="en-US" dirty="0"/>
              <a:t>@nccommunitycolleges.edu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7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 Mary Olvera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 &amp; Program Administrator</a:t>
            </a:r>
          </a:p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Service Technologies, Agriculture and Natural Resources Technologies, and Commercial Artistic Productions</a:t>
            </a: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 Office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919-807-7120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olveram@nccommunitycolleges.edu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8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Aaron Mabe</a:t>
            </a:r>
          </a:p>
          <a:p>
            <a:r>
              <a:rPr lang="en-US" dirty="0">
                <a:cs typeface="Calibri"/>
              </a:rPr>
              <a:t>919-807-7098</a:t>
            </a:r>
          </a:p>
          <a:p>
            <a:r>
              <a:rPr lang="en-US" dirty="0">
                <a:cs typeface="Calibri"/>
              </a:rPr>
              <a:t>mabea</a:t>
            </a:r>
            <a:r>
              <a:rPr lang="en-US" dirty="0"/>
              <a:t>@nccommunitycolleges.edu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2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56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From nccareers.org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28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</a:rPr>
              <a:t>Sue Drake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704-991-0286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45668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sdrake3244@stanly.edu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65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49" y="223247"/>
            <a:ext cx="971180" cy="1095372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5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B4E8221-5023-C446-8F2B-7ED5B2526BFD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A8D8FB-937D-7B4C-8FA4-5E2AE79787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5" y="4777668"/>
            <a:ext cx="3161741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3" y="4767264"/>
            <a:ext cx="254263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355330"/>
            <a:ext cx="7358063" cy="24329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65" i="1"/>
            </a:lvl1pPr>
            <a:lvl2pPr marL="485534" indent="-251138" algn="ctr">
              <a:spcBef>
                <a:spcPts val="0"/>
              </a:spcBef>
              <a:defRPr sz="1265" i="1"/>
            </a:lvl2pPr>
            <a:lvl3pPr marL="719930" indent="-251138" algn="ctr">
              <a:spcBef>
                <a:spcPts val="0"/>
              </a:spcBef>
              <a:defRPr sz="1265" i="1"/>
            </a:lvl3pPr>
            <a:lvl4pPr marL="954326" indent="-251138" algn="ctr">
              <a:spcBef>
                <a:spcPts val="0"/>
              </a:spcBef>
              <a:defRPr sz="1265" i="1"/>
            </a:lvl4pPr>
            <a:lvl5pPr marL="1188722" indent="-251138" algn="ctr">
              <a:spcBef>
                <a:spcPts val="0"/>
              </a:spcBef>
              <a:defRPr sz="1265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892970" y="2250236"/>
            <a:ext cx="7358063" cy="32156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215194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38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4" y="126367"/>
            <a:ext cx="1138936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375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910750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7"/>
            <a:ext cx="6025812" cy="79983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3000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5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1116203" cy="12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4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9914D-7AA7-1B45-80EF-F7E8F778F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468A882-7F28-774E-9FAE-22C25BF549D2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643920-20D1-4C4A-AD8D-40EF1972C6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56" y="4835790"/>
            <a:ext cx="239825" cy="27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5" y="126366"/>
            <a:ext cx="759968" cy="85750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5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4777668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62" y="4767264"/>
            <a:ext cx="261242" cy="29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025" b="0" cap="none" spc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24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951BA0-FC83-F04A-BBE0-BB737F014B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43"/>
          <a:stretch/>
        </p:blipFill>
        <p:spPr>
          <a:xfrm>
            <a:off x="104454" y="1353375"/>
            <a:ext cx="9039546" cy="3356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4793" y="136733"/>
            <a:ext cx="7829207" cy="994172"/>
          </a:xfrm>
        </p:spPr>
        <p:txBody>
          <a:bodyPr>
            <a:normAutofit/>
          </a:bodyPr>
          <a:lstStyle/>
          <a:p>
            <a:r>
              <a:rPr lang="en-US" dirty="0"/>
              <a:t>Educator Preparation Programs</a:t>
            </a:r>
            <a:br>
              <a:rPr lang="en-US" dirty="0"/>
            </a:br>
            <a:r>
              <a:rPr lang="en-US" dirty="0"/>
              <a:t>September 20, 2023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790" y="3643879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/>
              <a:t>www.ncperkins.org/presentations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5899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Elementary Education Teachers</a:t>
            </a:r>
          </a:p>
          <a:p>
            <a:endParaRPr lang="en-US" sz="2800" b="1" dirty="0"/>
          </a:p>
        </p:txBody>
      </p:sp>
      <p:pic>
        <p:nvPicPr>
          <p:cNvPr id="5" name="Picture 4" descr="A white rectangle with black text&#10;&#10;Description automatically generated">
            <a:extLst>
              <a:ext uri="{FF2B5EF4-FFF2-40B4-BE49-F238E27FC236}">
                <a16:creationId xmlns:a16="http://schemas.microsoft.com/office/drawing/2014/main" id="{6EF1D8C3-D4B1-C1EB-3B2C-655998B5A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731"/>
            <a:ext cx="9144000" cy="118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19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Sue Drake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Stanly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>
            <a:noAutofit/>
          </a:bodyPr>
          <a:lstStyle/>
          <a:p>
            <a:r>
              <a:rPr lang="en-US" dirty="0"/>
              <a:t>Program Head K-12 Education</a:t>
            </a:r>
          </a:p>
          <a:p>
            <a:r>
              <a:rPr lang="en-US" dirty="0"/>
              <a:t>Stanly Community College</a:t>
            </a:r>
          </a:p>
        </p:txBody>
      </p:sp>
      <p:pic>
        <p:nvPicPr>
          <p:cNvPr id="8" name="Picture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BD32EBD3-FB7A-6954-4739-882CC60A0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36" y="154659"/>
            <a:ext cx="1947203" cy="2590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4280CD-319B-8738-082E-F26757A02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59" y="3620244"/>
            <a:ext cx="3003189" cy="13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5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BFEE73-EEEC-1D46-8923-9434FFDA3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6530" y="1598927"/>
            <a:ext cx="3090940" cy="299339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BA1455-DE51-C6F7-B42B-920DA208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Stanly Community College and Stanly County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 MOU Signing Event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Jennifer Perkins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494868" y="307846"/>
            <a:ext cx="582830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Central Piedmont Community </a:t>
            </a:r>
          </a:p>
          <a:p>
            <a:r>
              <a:rPr lang="en-US" sz="2800" b="1" dirty="0"/>
              <a:t>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>
            <a:noAutofit/>
          </a:bodyPr>
          <a:lstStyle/>
          <a:p>
            <a:r>
              <a:rPr lang="en-US" dirty="0"/>
              <a:t>Program Chair</a:t>
            </a:r>
          </a:p>
          <a:p>
            <a:r>
              <a:rPr lang="en-US" dirty="0"/>
              <a:t>Education K-12 and EPP Director</a:t>
            </a:r>
          </a:p>
        </p:txBody>
      </p:sp>
      <p:pic>
        <p:nvPicPr>
          <p:cNvPr id="8" name="Picture 7" descr="A person with long hair and a necklace&#10;&#10;Description automatically generated">
            <a:extLst>
              <a:ext uri="{FF2B5EF4-FFF2-40B4-BE49-F238E27FC236}">
                <a16:creationId xmlns:a16="http://schemas.microsoft.com/office/drawing/2014/main" id="{5FA01EB4-ADA6-3980-41C5-4E908EC18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477" y="151512"/>
            <a:ext cx="1853985" cy="2780978"/>
          </a:xfrm>
          <a:prstGeom prst="rect">
            <a:avLst/>
          </a:prstGeom>
        </p:spPr>
      </p:pic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1014E0D2-A00C-B619-3FDB-E5D495220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65" y="3701076"/>
            <a:ext cx="4333470" cy="126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Heather Craven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Fayetteville Technical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>
            <a:noAutofit/>
          </a:bodyPr>
          <a:lstStyle/>
          <a:p>
            <a:r>
              <a:rPr lang="en-US" dirty="0"/>
              <a:t>Program Director</a:t>
            </a:r>
          </a:p>
          <a:p>
            <a:r>
              <a:rPr lang="en-US" dirty="0"/>
              <a:t>Residency Licensure Certificate Program</a:t>
            </a:r>
          </a:p>
        </p:txBody>
      </p:sp>
      <p:pic>
        <p:nvPicPr>
          <p:cNvPr id="6" name="Picture 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2D3DAF8B-7A43-E23E-17D4-EDD59AD77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19" y="124056"/>
            <a:ext cx="1790799" cy="270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69D59D-A316-6232-68F7-2E3827E46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80" y="3461115"/>
            <a:ext cx="2348740" cy="16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Kasey Gardner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Western Piedmont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>
            <a:noAutofit/>
          </a:bodyPr>
          <a:lstStyle/>
          <a:p>
            <a:r>
              <a:rPr lang="en-US" dirty="0"/>
              <a:t>Coordinator</a:t>
            </a:r>
          </a:p>
          <a:p>
            <a:r>
              <a:rPr lang="en-US" dirty="0"/>
              <a:t>Early Childhood Education</a:t>
            </a:r>
          </a:p>
        </p:txBody>
      </p:sp>
      <p:pic>
        <p:nvPicPr>
          <p:cNvPr id="8" name="Picture 7" descr="A person smiling at camera&#10;&#10;Description automatically generated">
            <a:extLst>
              <a:ext uri="{FF2B5EF4-FFF2-40B4-BE49-F238E27FC236}">
                <a16:creationId xmlns:a16="http://schemas.microsoft.com/office/drawing/2014/main" id="{6276A4EC-A49E-A970-E17B-14CC0C41D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48" y="223955"/>
            <a:ext cx="2274053" cy="2274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27C1C-1A2D-8A58-3B2C-B548DD8F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68" y="3911961"/>
            <a:ext cx="5091193" cy="7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Lisa Daye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Burke County Public Schools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>
            <a:noAutofit/>
          </a:bodyPr>
          <a:lstStyle/>
          <a:p>
            <a:r>
              <a:rPr lang="en-US" dirty="0"/>
              <a:t>Beginning Teachers Coordinator</a:t>
            </a:r>
          </a:p>
          <a:p>
            <a:r>
              <a:rPr lang="en-US" dirty="0"/>
              <a:t>Assistant Principals Support Coordinator</a:t>
            </a:r>
          </a:p>
        </p:txBody>
      </p:sp>
      <p:pic>
        <p:nvPicPr>
          <p:cNvPr id="8" name="Picture 7" descr="A person in a green shirt&#10;&#10;Description automatically generated">
            <a:extLst>
              <a:ext uri="{FF2B5EF4-FFF2-40B4-BE49-F238E27FC236}">
                <a16:creationId xmlns:a16="http://schemas.microsoft.com/office/drawing/2014/main" id="{AF45EDA2-5025-8C30-1CF4-F6DAB487A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15" y="169748"/>
            <a:ext cx="1738131" cy="243192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ECB5486-9CE1-48F1-E492-28486CF14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35" y="3775057"/>
            <a:ext cx="482032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 err="1"/>
              <a:t>Juandalynn</a:t>
            </a:r>
            <a:r>
              <a:rPr lang="en-US" dirty="0"/>
              <a:t> Freeman-Sankey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Sampson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>
            <a:noAutofit/>
          </a:bodyPr>
          <a:lstStyle/>
          <a:p>
            <a:r>
              <a:rPr lang="en-US" dirty="0"/>
              <a:t>Director </a:t>
            </a:r>
          </a:p>
          <a:p>
            <a:r>
              <a:rPr lang="en-US" dirty="0"/>
              <a:t>Residency Licensure Certificate Program</a:t>
            </a:r>
          </a:p>
        </p:txBody>
      </p:sp>
      <p:pic>
        <p:nvPicPr>
          <p:cNvPr id="8" name="Picture 7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E5FCAA4D-3BDA-A356-B728-C6005FBB3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682" y="127630"/>
            <a:ext cx="1709287" cy="2444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36F992-18DD-23E2-B4F6-C7A03FDB8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27" y="3889751"/>
            <a:ext cx="3942865" cy="9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oster for a college program&#10;&#10;Description automatically generated">
            <a:extLst>
              <a:ext uri="{FF2B5EF4-FFF2-40B4-BE49-F238E27FC236}">
                <a16:creationId xmlns:a16="http://schemas.microsoft.com/office/drawing/2014/main" id="{45B83D06-779B-29E8-579E-74C0E7870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7" y="1320799"/>
            <a:ext cx="2726024" cy="3549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E50E240-D76D-4656-C09C-22828FDB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Sampson Community College Flyer and Open House</a:t>
            </a:r>
          </a:p>
        </p:txBody>
      </p:sp>
      <p:pic>
        <p:nvPicPr>
          <p:cNvPr id="7" name="Picture 6" descr="A blue paper with writing on it&#10;&#10;Description automatically generated">
            <a:extLst>
              <a:ext uri="{FF2B5EF4-FFF2-40B4-BE49-F238E27FC236}">
                <a16:creationId xmlns:a16="http://schemas.microsoft.com/office/drawing/2014/main" id="{2C0B3499-DDF4-58FC-F714-CA50F1703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45" y="1927184"/>
            <a:ext cx="1753829" cy="2336881"/>
          </a:xfrm>
          <a:prstGeom prst="rect">
            <a:avLst/>
          </a:prstGeom>
        </p:spPr>
      </p:pic>
      <p:pic>
        <p:nvPicPr>
          <p:cNvPr id="9" name="Picture 8" descr="A group of blue bags with a stack of school supplies on a table&#10;&#10;Description automatically generated">
            <a:extLst>
              <a:ext uri="{FF2B5EF4-FFF2-40B4-BE49-F238E27FC236}">
                <a16:creationId xmlns:a16="http://schemas.microsoft.com/office/drawing/2014/main" id="{FC55220B-FCB5-099B-4973-99CF6068B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402" y="2227291"/>
            <a:ext cx="2314012" cy="173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5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9"/>
            <a:ext cx="5502349" cy="703372"/>
          </a:xfrm>
        </p:spPr>
        <p:txBody>
          <a:bodyPr/>
          <a:lstStyle/>
          <a:p>
            <a:r>
              <a:rPr lang="en-US" dirty="0"/>
              <a:t>Dr. April Wright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41336" y="381663"/>
            <a:ext cx="582830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Blue Ridge Community College</a:t>
            </a:r>
          </a:p>
          <a:p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4" y="2548869"/>
            <a:ext cx="7338350" cy="1071375"/>
          </a:xfrm>
        </p:spPr>
        <p:txBody>
          <a:bodyPr>
            <a:noAutofit/>
          </a:bodyPr>
          <a:lstStyle/>
          <a:p>
            <a:r>
              <a:rPr lang="en-US" dirty="0"/>
              <a:t>Teacher Preparation &amp; Licensure Faculty</a:t>
            </a:r>
          </a:p>
        </p:txBody>
      </p:sp>
      <p:pic>
        <p:nvPicPr>
          <p:cNvPr id="8" name="Picture 7" descr="A person wearing a blue blazer&#10;&#10;Description automatically generated">
            <a:extLst>
              <a:ext uri="{FF2B5EF4-FFF2-40B4-BE49-F238E27FC236}">
                <a16:creationId xmlns:a16="http://schemas.microsoft.com/office/drawing/2014/main" id="{AE4C2E3B-D11C-52B5-0BAC-921BC16B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74" y="83032"/>
            <a:ext cx="1645924" cy="2465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95BC96-3969-27D3-9BBE-A1E925699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49" y="3561687"/>
            <a:ext cx="41338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6FA8E6-6262-FC27-0DF0-86BEBA0C822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20800"/>
          <a:ext cx="7886700" cy="354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CEEB788-4F3E-E06A-51A5-46BAEA55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9" y="126367"/>
            <a:ext cx="7364361" cy="994172"/>
          </a:xfrm>
        </p:spPr>
        <p:txBody>
          <a:bodyPr/>
          <a:lstStyle/>
          <a:p>
            <a:r>
              <a:rPr lang="en-US" dirty="0"/>
              <a:t>Career &amp; Technical Education Team</a:t>
            </a:r>
          </a:p>
        </p:txBody>
      </p:sp>
    </p:spTree>
    <p:extLst>
      <p:ext uri="{BB962C8B-B14F-4D97-AF65-F5344CB8AC3E}">
        <p14:creationId xmlns:p14="http://schemas.microsoft.com/office/powerpoint/2010/main" val="72981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6B712A-B23D-46E2-A5A9-C7D47597F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533" y="2921592"/>
            <a:ext cx="5215467" cy="19142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5403E-48F7-6F48-9574-571E50D0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782" y="1380067"/>
            <a:ext cx="8219259" cy="3698027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October 18, 2023 National Disability Employment Awareness Month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November 15, 2023 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January 17, 2024 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February 21, 2024 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March 20, 2024 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April 17, 2024 </a:t>
            </a:r>
          </a:p>
          <a:p>
            <a:pPr marL="401638" indent="-292100" defTabSz="366713"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</a:rPr>
              <a:t>May 15, 2024 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200" dirty="0"/>
              <a:t>Register for all webinars at www.ncperkins.org/presentations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03D9B-AA24-1841-B4BE-F88B9014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Raising the Awareness of Career Pathways Webinars</a:t>
            </a:r>
          </a:p>
        </p:txBody>
      </p:sp>
    </p:spTree>
    <p:extLst>
      <p:ext uri="{BB962C8B-B14F-4D97-AF65-F5344CB8AC3E}">
        <p14:creationId xmlns:p14="http://schemas.microsoft.com/office/powerpoint/2010/main" val="205625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Dr. Bob </a:t>
            </a:r>
            <a:r>
              <a:rPr lang="en-US" err="1"/>
              <a:t>Witchger</a:t>
            </a:r>
            <a:endParaRPr lang="en-US" err="1">
              <a:ln w="0">
                <a:solidFill>
                  <a:srgbClr val="5B9BD5"/>
                </a:solidFill>
              </a:ln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389" y="2910751"/>
            <a:ext cx="5978225" cy="864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Director, Team Perkins</a:t>
            </a:r>
            <a:br>
              <a:rPr lang="en-US" dirty="0"/>
            </a:br>
            <a:r>
              <a:rPr lang="en-US" dirty="0">
                <a:latin typeface="HelvLight"/>
              </a:rPr>
              <a:t> </a:t>
            </a:r>
            <a:endParaRPr lang="en-US" dirty="0"/>
          </a:p>
        </p:txBody>
      </p:sp>
      <p:pic>
        <p:nvPicPr>
          <p:cNvPr id="5" name="Picture 4" descr="Photo of Dr. Bob Witchger">
            <a:extLst>
              <a:ext uri="{FF2B5EF4-FFF2-40B4-BE49-F238E27FC236}">
                <a16:creationId xmlns:a16="http://schemas.microsoft.com/office/drawing/2014/main" id="{E1FF3906-7556-4BE9-95C0-5674676D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1357" y="-1525"/>
            <a:ext cx="2452653" cy="2826524"/>
          </a:xfrm>
          <a:prstGeom prst="rect">
            <a:avLst/>
          </a:prstGeom>
        </p:spPr>
      </p:pic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C41D9A4F-BE92-4721-8568-B143088B6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011" y="3774975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8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Tony Reggi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Light"/>
              </a:rPr>
              <a:t>CTE Associate Director, </a:t>
            </a:r>
            <a:br>
              <a:rPr lang="en-US" dirty="0">
                <a:latin typeface="HelvLight"/>
              </a:rPr>
            </a:br>
            <a:endParaRPr lang="en-US" dirty="0"/>
          </a:p>
        </p:txBody>
      </p:sp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F654296C-F1A8-4B7C-A3C6-D06945344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377" y="3726901"/>
            <a:ext cx="3355245" cy="1276505"/>
          </a:xfrm>
          <a:prstGeom prst="rect">
            <a:avLst/>
          </a:prstGeom>
        </p:spPr>
      </p:pic>
      <p:pic>
        <p:nvPicPr>
          <p:cNvPr id="8" name="Picture 7" descr="Tony Reggi Photo">
            <a:extLst>
              <a:ext uri="{FF2B5EF4-FFF2-40B4-BE49-F238E27FC236}">
                <a16:creationId xmlns:a16="http://schemas.microsoft.com/office/drawing/2014/main" id="{B0B0C95B-83E7-44B4-A451-BEEC7905B9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7" r="5840" b="1187"/>
          <a:stretch/>
        </p:blipFill>
        <p:spPr>
          <a:xfrm>
            <a:off x="6543338" y="0"/>
            <a:ext cx="2600661" cy="32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1448850"/>
            <a:ext cx="5502349" cy="1071375"/>
          </a:xfrm>
        </p:spPr>
        <p:txBody>
          <a:bodyPr/>
          <a:lstStyle/>
          <a:p>
            <a:r>
              <a:rPr lang="en-US" dirty="0"/>
              <a:t>Dr. Mary Olvera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4" y="2623276"/>
            <a:ext cx="9144000" cy="1241822"/>
          </a:xfrm>
        </p:spPr>
        <p:txBody>
          <a:bodyPr>
            <a:noAutofit/>
          </a:bodyPr>
          <a:lstStyle/>
          <a:p>
            <a:r>
              <a:rPr lang="en-US" sz="2000" dirty="0"/>
              <a:t>CTE Coordinator and Program Administrator</a:t>
            </a:r>
          </a:p>
          <a:p>
            <a:r>
              <a:rPr lang="en-US" sz="2000" dirty="0"/>
              <a:t>Public Service Technologies, Agriculture and Natural Resources Technologies, and Commercial Artistic Productions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B8AF0-11D4-C142-B765-6BF40C771D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7148" y="-1"/>
            <a:ext cx="2146852" cy="2613605"/>
          </a:xfrm>
          <a:prstGeom prst="rect">
            <a:avLst/>
          </a:prstGeom>
        </p:spPr>
      </p:pic>
      <p:pic>
        <p:nvPicPr>
          <p:cNvPr id="7" name="Picture 6" descr="NCCCS Logo">
            <a:extLst>
              <a:ext uri="{FF2B5EF4-FFF2-40B4-BE49-F238E27FC236}">
                <a16:creationId xmlns:a16="http://schemas.microsoft.com/office/drawing/2014/main" id="{CC88EDE3-4FF8-426C-8C51-F26F91435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2" y="3762047"/>
            <a:ext cx="3355245" cy="127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0825" y="1868378"/>
            <a:ext cx="5502349" cy="1071375"/>
          </a:xfrm>
        </p:spPr>
        <p:txBody>
          <a:bodyPr/>
          <a:lstStyle/>
          <a:p>
            <a:r>
              <a:rPr lang="en-US" dirty="0"/>
              <a:t>Aaron Mabe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2825" y="2939753"/>
            <a:ext cx="7338350" cy="822294"/>
          </a:xfrm>
        </p:spPr>
        <p:txBody>
          <a:bodyPr>
            <a:noAutofit/>
          </a:bodyPr>
          <a:lstStyle/>
          <a:p>
            <a:r>
              <a:rPr lang="en-US" dirty="0"/>
              <a:t>Coordinator for Career and College Promise</a:t>
            </a:r>
          </a:p>
        </p:txBody>
      </p:sp>
      <p:pic>
        <p:nvPicPr>
          <p:cNvPr id="6" name="Picture 5" descr="NCCCS Logo">
            <a:extLst>
              <a:ext uri="{FF2B5EF4-FFF2-40B4-BE49-F238E27FC236}">
                <a16:creationId xmlns:a16="http://schemas.microsoft.com/office/drawing/2014/main" id="{2B11866B-CBF2-4D8B-803B-0AD239F04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52" y="3762047"/>
            <a:ext cx="3355245" cy="1276505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CE8FBC68-AB1C-8762-48DF-613976C59F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5140"/>
          <a:stretch/>
        </p:blipFill>
        <p:spPr>
          <a:xfrm>
            <a:off x="6394370" y="0"/>
            <a:ext cx="2749630" cy="29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7DF52-8C6A-4C19-C9DD-3EEA7991CF00}"/>
              </a:ext>
            </a:extLst>
          </p:cNvPr>
          <p:cNvSpPr txBox="1"/>
          <p:nvPr/>
        </p:nvSpPr>
        <p:spPr>
          <a:xfrm>
            <a:off x="1756782" y="83633"/>
            <a:ext cx="582830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Elementary Education Residency Licensure Certificate</a:t>
            </a:r>
          </a:p>
          <a:p>
            <a:r>
              <a:rPr lang="en-US" sz="2800" b="1" dirty="0"/>
              <a:t>Educator Preparation Program (EPP)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601A5-6DAB-2779-4D91-D383FF0CF79B}"/>
              </a:ext>
            </a:extLst>
          </p:cNvPr>
          <p:cNvSpPr txBox="1"/>
          <p:nvPr/>
        </p:nvSpPr>
        <p:spPr>
          <a:xfrm>
            <a:off x="244366" y="1468628"/>
            <a:ext cx="889963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Elementary Education Residency Certificate curriculum provides a course of study leading to the development of the general pedagogical competencies needed to become certified to teach by the North Carolina Department of Public Instruction. </a:t>
            </a:r>
          </a:p>
          <a:p>
            <a:endParaRPr lang="en-US" dirty="0"/>
          </a:p>
          <a:p>
            <a:r>
              <a:rPr lang="en-US" dirty="0"/>
              <a:t>Course work includes learning theory, instructional/educational technology, diverse learners, school policies and procedures, expectations and responsibilities of educators, teaching strategies/methods for specific content/specialty areas, formative/summative assessment, data informed practice, and classroom organization/management to enhance learning. </a:t>
            </a:r>
          </a:p>
          <a:p>
            <a:endParaRPr lang="en-US" dirty="0"/>
          </a:p>
          <a:p>
            <a:r>
              <a:rPr lang="en-US" dirty="0"/>
              <a:t>Graduates should meet general pedagogical competencies and demonstrate effective teaching practices. Additional requirements, such as pre-service training, passing the state required assessments, and the criteria included in the North Carolina Teacher Evaluation System, are required for licensure.</a:t>
            </a:r>
          </a:p>
        </p:txBody>
      </p:sp>
    </p:spTree>
    <p:extLst>
      <p:ext uri="{BB962C8B-B14F-4D97-AF65-F5344CB8AC3E}">
        <p14:creationId xmlns:p14="http://schemas.microsoft.com/office/powerpoint/2010/main" val="178944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8581A1-3C4A-EF44-8875-5EF516340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Colleges Approved to Offer Elementary Education Residency Licensure Certificate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158E8F-C1C7-691B-3629-9BF8E3531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Alamance Community College</a:t>
            </a:r>
          </a:p>
          <a:p>
            <a:r>
              <a:rPr lang="en-US" dirty="0"/>
              <a:t>Blue Ridge Community College</a:t>
            </a:r>
          </a:p>
          <a:p>
            <a:r>
              <a:rPr lang="en-US" dirty="0"/>
              <a:t>Brunswick Community College</a:t>
            </a:r>
          </a:p>
          <a:p>
            <a:r>
              <a:rPr lang="en-US" dirty="0"/>
              <a:t>Catawba Valley Community College</a:t>
            </a:r>
          </a:p>
          <a:p>
            <a:r>
              <a:rPr lang="en-US" dirty="0"/>
              <a:t>Central Carolina Community College</a:t>
            </a:r>
          </a:p>
          <a:p>
            <a:r>
              <a:rPr lang="en-US" dirty="0"/>
              <a:t>Central Piedmont Community College</a:t>
            </a:r>
          </a:p>
          <a:p>
            <a:r>
              <a:rPr lang="en-US" dirty="0"/>
              <a:t>Davidson-Davie Community College</a:t>
            </a:r>
          </a:p>
          <a:p>
            <a:r>
              <a:rPr lang="en-US" dirty="0"/>
              <a:t>Durham Technical Community College</a:t>
            </a:r>
          </a:p>
          <a:p>
            <a:r>
              <a:rPr lang="en-US" dirty="0"/>
              <a:t>Fayetteville Technical Community College</a:t>
            </a:r>
          </a:p>
          <a:p>
            <a:r>
              <a:rPr lang="en-US" dirty="0"/>
              <a:t>Forsyth Technical Community College</a:t>
            </a:r>
          </a:p>
          <a:p>
            <a:r>
              <a:rPr lang="en-US" dirty="0"/>
              <a:t>Johnston Community College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A994AB-5E1A-1DC4-692C-00CD371C46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Lenoir Community College</a:t>
            </a:r>
          </a:p>
          <a:p>
            <a:r>
              <a:rPr lang="en-US" dirty="0"/>
              <a:t>McDowell Tech Community College</a:t>
            </a:r>
          </a:p>
          <a:p>
            <a:r>
              <a:rPr lang="en-US" dirty="0"/>
              <a:t>Pitt Community College</a:t>
            </a:r>
          </a:p>
          <a:p>
            <a:r>
              <a:rPr lang="en-US" dirty="0"/>
              <a:t>Richmond Community College</a:t>
            </a:r>
          </a:p>
          <a:p>
            <a:r>
              <a:rPr lang="en-US" dirty="0"/>
              <a:t>Robeson Community College</a:t>
            </a:r>
          </a:p>
          <a:p>
            <a:r>
              <a:rPr lang="en-US" dirty="0"/>
              <a:t>Sampson Community College</a:t>
            </a:r>
          </a:p>
          <a:p>
            <a:r>
              <a:rPr lang="en-US" dirty="0"/>
              <a:t>Stanly Community College</a:t>
            </a:r>
          </a:p>
          <a:p>
            <a:r>
              <a:rPr lang="en-US" dirty="0"/>
              <a:t>Western Piedmont Community College</a:t>
            </a:r>
          </a:p>
          <a:p>
            <a:r>
              <a:rPr lang="en-US" dirty="0"/>
              <a:t>Pitt Community College (pending SBE approval)</a:t>
            </a:r>
          </a:p>
          <a:p>
            <a:r>
              <a:rPr lang="en-US" dirty="0"/>
              <a:t>Robeson Community College (pending SBE approval)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E358-0232-9756-BE7D-A02AE327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Elementary Education Residency Licensure Certificate</a:t>
            </a:r>
            <a:r>
              <a:rPr lang="en-US" sz="3200" dirty="0"/>
              <a:t> Program and Requirements</a:t>
            </a:r>
            <a:br>
              <a:rPr lang="en-US" sz="32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D33F-5B13-DCDB-664A-199177EA97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Courses: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EDU 270 Effective Instructional Environments</a:t>
            </a:r>
          </a:p>
          <a:p>
            <a:pPr marL="0" indent="0">
              <a:buNone/>
            </a:pPr>
            <a:r>
              <a:rPr lang="en-US" dirty="0"/>
              <a:t>EDU 272 Technology, Data, and Assessments</a:t>
            </a:r>
          </a:p>
          <a:p>
            <a:pPr marL="0" indent="0">
              <a:buNone/>
            </a:pPr>
            <a:r>
              <a:rPr lang="en-US" dirty="0"/>
              <a:t>EDU 277 Integrated Curriculum and Instructional Strategies: Math/Science</a:t>
            </a:r>
          </a:p>
          <a:p>
            <a:pPr marL="0" indent="0">
              <a:buNone/>
            </a:pPr>
            <a:r>
              <a:rPr lang="en-US" dirty="0"/>
              <a:t>EDU 278 Integrated Curriculum and Instructional Strategies: Social Studies/ELA </a:t>
            </a:r>
          </a:p>
          <a:p>
            <a:pPr marL="0" indent="0">
              <a:buNone/>
            </a:pPr>
            <a:r>
              <a:rPr lang="en-US" dirty="0"/>
              <a:t>EDU 279 Literacy Development and Instruction </a:t>
            </a:r>
          </a:p>
          <a:p>
            <a:pPr marL="0" indent="0">
              <a:buNone/>
            </a:pPr>
            <a:r>
              <a:rPr lang="en-US" dirty="0"/>
              <a:t>EDU 283 Educator Preparation Practicum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F3EAE-B7A6-993C-E49B-6DA01B4605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Requirements: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Bachelor’s Degree</a:t>
            </a:r>
          </a:p>
          <a:p>
            <a:r>
              <a:rPr lang="en-US" dirty="0"/>
              <a:t>Minimum GPA 2.7</a:t>
            </a:r>
          </a:p>
          <a:p>
            <a:r>
              <a:rPr lang="en-US" dirty="0"/>
              <a:t>24 hours of general education coursework OR</a:t>
            </a:r>
          </a:p>
          <a:p>
            <a:r>
              <a:rPr lang="en-US" dirty="0"/>
              <a:t>Passed NCSBE Content Exam</a:t>
            </a:r>
          </a:p>
          <a:p>
            <a:r>
              <a:rPr lang="en-US" dirty="0"/>
              <a:t>Employed in public school classroom</a:t>
            </a:r>
          </a:p>
        </p:txBody>
      </p:sp>
    </p:spTree>
    <p:extLst>
      <p:ext uri="{BB962C8B-B14F-4D97-AF65-F5344CB8AC3E}">
        <p14:creationId xmlns:p14="http://schemas.microsoft.com/office/powerpoint/2010/main" val="29708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FFA20A777A1E45B39AEF474C3214FD" ma:contentTypeVersion="16" ma:contentTypeDescription="Create a new document." ma:contentTypeScope="" ma:versionID="d0b4765f9eca929b42e4cfe19c387201">
  <xsd:schema xmlns:xsd="http://www.w3.org/2001/XMLSchema" xmlns:xs="http://www.w3.org/2001/XMLSchema" xmlns:p="http://schemas.microsoft.com/office/2006/metadata/properties" xmlns:ns2="c2944ea2-f59e-4d9b-9e07-2e8200370d35" xmlns:ns3="a3648569-d889-4cab-8fb7-f97de583ec0f" targetNamespace="http://schemas.microsoft.com/office/2006/metadata/properties" ma:root="true" ma:fieldsID="7051abc4f3b88d980d311765e95f0cd0" ns2:_="" ns3:_="">
    <xsd:import namespace="c2944ea2-f59e-4d9b-9e07-2e8200370d35"/>
    <xsd:import namespace="a3648569-d889-4cab-8fb7-f97de583e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44ea2-f59e-4d9b-9e07-2e8200370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48569-d889-4cab-8fb7-f97de583ec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23b4f3-e477-4c24-8cf9-751aee7eab28}" ma:internalName="TaxCatchAll" ma:showField="CatchAllData" ma:web="a3648569-d889-4cab-8fb7-f97de583e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648569-d889-4cab-8fb7-f97de583ec0f" xsi:nil="true"/>
    <lcf76f155ced4ddcb4097134ff3c332f xmlns="c2944ea2-f59e-4d9b-9e07-2e8200370d3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2D1975-EDB2-4117-92D7-3FDF5B373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44ea2-f59e-4d9b-9e07-2e8200370d35"/>
    <ds:schemaRef ds:uri="a3648569-d889-4cab-8fb7-f97de583e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69E33A-A7F5-49EF-8AC5-B95FC02AEB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D5D640-4E55-4B73-8FDF-A8486CD34A22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a3648569-d889-4cab-8fb7-f97de583ec0f"/>
    <ds:schemaRef ds:uri="http://schemas.openxmlformats.org/package/2006/metadata/core-properties"/>
    <ds:schemaRef ds:uri="http://schemas.microsoft.com/office/2006/documentManagement/types"/>
    <ds:schemaRef ds:uri="c2944ea2-f59e-4d9b-9e07-2e8200370d3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3321</TotalTime>
  <Words>730</Words>
  <Application>Microsoft Office PowerPoint</Application>
  <PresentationFormat>On-screen Show (16:9)</PresentationFormat>
  <Paragraphs>161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Helvetica Neue Medium</vt:lpstr>
      <vt:lpstr>HelvLight</vt:lpstr>
      <vt:lpstr>Times New Roman</vt:lpstr>
      <vt:lpstr>Office Theme</vt:lpstr>
      <vt:lpstr>Office Theme</vt:lpstr>
      <vt:lpstr>Educator Preparation Programs September 20, 2023</vt:lpstr>
      <vt:lpstr>Career &amp; Technical Education Team</vt:lpstr>
      <vt:lpstr>Dr. Bob Witchger</vt:lpstr>
      <vt:lpstr>Dr. Tony Reggi</vt:lpstr>
      <vt:lpstr>Dr. Mary Olvera</vt:lpstr>
      <vt:lpstr>Aaron Mabe</vt:lpstr>
      <vt:lpstr>PowerPoint Presentation</vt:lpstr>
      <vt:lpstr>Colleges Approved to Offer Elementary Education Residency Licensure Certificate</vt:lpstr>
      <vt:lpstr>Elementary Education Residency Licensure Certificate Program and Requirements </vt:lpstr>
      <vt:lpstr>PowerPoint Presentation</vt:lpstr>
      <vt:lpstr>Sue Drake</vt:lpstr>
      <vt:lpstr>  Stanly Community College and Stanly County  Schools MOU Signing Event  </vt:lpstr>
      <vt:lpstr>Jennifer Perkins</vt:lpstr>
      <vt:lpstr>Heather Craven</vt:lpstr>
      <vt:lpstr>Kasey Gardner</vt:lpstr>
      <vt:lpstr>Lisa Daye</vt:lpstr>
      <vt:lpstr>Juandalynn Freeman-Sankey</vt:lpstr>
      <vt:lpstr>Sampson Community College Flyer and Open House</vt:lpstr>
      <vt:lpstr>Dr. April Wright</vt:lpstr>
      <vt:lpstr>Raising the Awareness of Career Pathways Webinars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18, 2021 Careers in Diesel Mechanics</dc:title>
  <dc:creator>Chris Droessler</dc:creator>
  <cp:keywords/>
  <cp:lastModifiedBy>Mary Olvera</cp:lastModifiedBy>
  <cp:revision>152</cp:revision>
  <cp:lastPrinted>2022-11-16T13:16:20Z</cp:lastPrinted>
  <dcterms:created xsi:type="dcterms:W3CDTF">2017-04-24T19:18:55Z</dcterms:created>
  <dcterms:modified xsi:type="dcterms:W3CDTF">2023-09-20T16:52:58Z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0x01010056FFA20A777A1E45B39AEF474C3214FD</vt:lpwstr>
  </property>
  <property fmtid="{D5CDD505-2E9C-101B-9397-08002B2CF9AE}" pid="3" name="MediaServiceImageTags">
    <vt:lpwstr/>
  </property>
</Properties>
</file>