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58" r:id="rId5"/>
    <p:sldId id="259"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1/13/2020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Perkins</a:t>
            </a:r>
            <a:endParaRPr lang="en-US" dirty="0"/>
          </a:p>
        </p:txBody>
      </p:sp>
      <p:sp>
        <p:nvSpPr>
          <p:cNvPr id="3" name="Subtitle 2"/>
          <p:cNvSpPr>
            <a:spLocks noGrp="1"/>
          </p:cNvSpPr>
          <p:nvPr>
            <p:ph type="subTitle" idx="1"/>
          </p:nvPr>
        </p:nvSpPr>
        <p:spPr/>
        <p:txBody>
          <a:bodyPr/>
          <a:lstStyle/>
          <a:p>
            <a:r>
              <a:rPr lang="en-US" dirty="0" smtClean="0"/>
              <a:t> </a:t>
            </a:r>
            <a:r>
              <a:rPr lang="en-US" dirty="0" smtClean="0"/>
              <a:t>Piedmont Community </a:t>
            </a:r>
            <a:r>
              <a:rPr lang="en-US" dirty="0" smtClean="0"/>
              <a:t>College</a:t>
            </a:r>
          </a:p>
          <a:p>
            <a:r>
              <a:rPr lang="en-US" dirty="0" smtClean="0"/>
              <a:t>Mid Year Review</a:t>
            </a:r>
            <a:endParaRPr lang="en-US" dirty="0"/>
          </a:p>
        </p:txBody>
      </p:sp>
    </p:spTree>
    <p:extLst>
      <p:ext uri="{BB962C8B-B14F-4D97-AF65-F5344CB8AC3E}">
        <p14:creationId xmlns:p14="http://schemas.microsoft.com/office/powerpoint/2010/main" val="2765510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Difference Perkins Funds Made at PCC</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Updating equipment and improving safety in Welding department. Equipment is aging, but enrollment is improving as students are getting jobs often times before completing the program.</a:t>
            </a:r>
          </a:p>
          <a:p>
            <a:r>
              <a:rPr lang="en-US" dirty="0" smtClean="0"/>
              <a:t>With the increase enrollment in certain Welding courses, the ventilation needs to be improved. Looking into the best option with fans to improve ventilation in the labs.</a:t>
            </a:r>
          </a:p>
          <a:p>
            <a:r>
              <a:rPr lang="en-US" dirty="0" smtClean="0"/>
              <a:t>Partially fund CTE advisor to use Career Coach Software to help determine best pathway for students, set up any testing needed and work with Program Area Coordinators to help register students for classes</a:t>
            </a:r>
          </a:p>
        </p:txBody>
      </p:sp>
    </p:spTree>
    <p:extLst>
      <p:ext uri="{BB962C8B-B14F-4D97-AF65-F5344CB8AC3E}">
        <p14:creationId xmlns:p14="http://schemas.microsoft.com/office/powerpoint/2010/main" val="431109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Difference Perkins Funds Made at PCC</a:t>
            </a:r>
            <a:br>
              <a:rPr lang="en-US" dirty="0" smtClean="0">
                <a:solidFill>
                  <a:schemeClr val="tx1"/>
                </a:solidFill>
              </a:rPr>
            </a:br>
            <a:r>
              <a:rPr lang="en-US" dirty="0">
                <a:solidFill>
                  <a:schemeClr val="tx1"/>
                </a:solidFill>
              </a:rPr>
              <a:t>	</a:t>
            </a:r>
            <a:r>
              <a:rPr lang="en-US" dirty="0" smtClean="0">
                <a:solidFill>
                  <a:schemeClr val="tx1"/>
                </a:solidFill>
              </a:rPr>
              <a:t>							Continued</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Funding Professional Development activities mainly through Averett University’s Instructional Dynamics for Technical Trainers</a:t>
            </a:r>
          </a:p>
          <a:p>
            <a:r>
              <a:rPr lang="en-US" dirty="0" smtClean="0"/>
              <a:t>Five Modules:</a:t>
            </a:r>
          </a:p>
          <a:p>
            <a:pPr lvl="1"/>
            <a:r>
              <a:rPr lang="en-US" dirty="0" smtClean="0"/>
              <a:t>Nuts and Bolts of Teaching in an Applied Learning Setting</a:t>
            </a:r>
          </a:p>
          <a:p>
            <a:pPr lvl="1"/>
            <a:r>
              <a:rPr lang="en-US" dirty="0" smtClean="0"/>
              <a:t>Focused Learning Principles and Styles</a:t>
            </a:r>
          </a:p>
          <a:p>
            <a:pPr lvl="1"/>
            <a:r>
              <a:rPr lang="en-US" dirty="0" smtClean="0"/>
              <a:t>Creating an Interactive Environment with the Use of Technology</a:t>
            </a:r>
          </a:p>
          <a:p>
            <a:pPr lvl="1"/>
            <a:r>
              <a:rPr lang="en-US" dirty="0" smtClean="0"/>
              <a:t>Measuring Student Success</a:t>
            </a:r>
          </a:p>
          <a:p>
            <a:pPr lvl="1"/>
            <a:r>
              <a:rPr lang="en-US" dirty="0" smtClean="0"/>
              <a:t>Instructional Planning</a:t>
            </a:r>
            <a:endParaRPr lang="en-US" dirty="0" smtClean="0"/>
          </a:p>
        </p:txBody>
      </p:sp>
    </p:spTree>
    <p:extLst>
      <p:ext uri="{BB962C8B-B14F-4D97-AF65-F5344CB8AC3E}">
        <p14:creationId xmlns:p14="http://schemas.microsoft.com/office/powerpoint/2010/main" val="698641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Comprehensive Local Needs Assessment</a:t>
            </a:r>
            <a:br>
              <a:rPr lang="en-US" dirty="0" smtClean="0">
                <a:solidFill>
                  <a:schemeClr val="tx1"/>
                </a:solidFill>
              </a:rPr>
            </a:br>
            <a:r>
              <a:rPr lang="en-US" dirty="0">
                <a:solidFill>
                  <a:schemeClr val="tx1"/>
                </a:solidFill>
              </a:rPr>
              <a:t>	</a:t>
            </a:r>
            <a:r>
              <a:rPr lang="en-US" dirty="0" smtClean="0">
                <a:solidFill>
                  <a:schemeClr val="tx1"/>
                </a:solidFill>
              </a:rPr>
              <a:t>							(CLNA)	</a:t>
            </a:r>
            <a:r>
              <a:rPr lang="en-US" dirty="0" smtClean="0"/>
              <a:t> </a:t>
            </a:r>
            <a:endParaRPr lang="en-US" dirty="0"/>
          </a:p>
        </p:txBody>
      </p:sp>
      <p:sp>
        <p:nvSpPr>
          <p:cNvPr id="3" name="Content Placeholder 2"/>
          <p:cNvSpPr>
            <a:spLocks noGrp="1"/>
          </p:cNvSpPr>
          <p:nvPr>
            <p:ph idx="1"/>
          </p:nvPr>
        </p:nvSpPr>
        <p:spPr/>
        <p:txBody>
          <a:bodyPr/>
          <a:lstStyle/>
          <a:p>
            <a:r>
              <a:rPr lang="en-US" dirty="0" smtClean="0"/>
              <a:t>Local Needs Assessment was held with the Local Education Agency (LEA)</a:t>
            </a:r>
          </a:p>
          <a:p>
            <a:r>
              <a:rPr lang="en-US" dirty="0" smtClean="0"/>
              <a:t>Participates were given an area to review our strengths and weaknesses at both the secondary and postsecondary level</a:t>
            </a:r>
          </a:p>
          <a:p>
            <a:r>
              <a:rPr lang="en-US" dirty="0" smtClean="0"/>
              <a:t>Local WIOA staff were invited to attend the event</a:t>
            </a:r>
          </a:p>
          <a:p>
            <a:r>
              <a:rPr lang="en-US" dirty="0" smtClean="0"/>
              <a:t>Major gaps included completion rates and special population participation and completion</a:t>
            </a:r>
          </a:p>
          <a:p>
            <a:r>
              <a:rPr lang="en-US" dirty="0" smtClean="0"/>
              <a:t>Pathways reviewed included:</a:t>
            </a:r>
          </a:p>
          <a:p>
            <a:pPr lvl="1"/>
            <a:r>
              <a:rPr lang="en-US" dirty="0" smtClean="0"/>
              <a:t>Health and Natural Science</a:t>
            </a:r>
            <a:endParaRPr lang="en-US" dirty="0"/>
          </a:p>
          <a:p>
            <a:pPr lvl="1"/>
            <a:r>
              <a:rPr lang="en-US" dirty="0" smtClean="0"/>
              <a:t>Business and Emerging Technologies</a:t>
            </a:r>
          </a:p>
          <a:p>
            <a:pPr lvl="1"/>
            <a:r>
              <a:rPr lang="en-US" dirty="0" smtClean="0"/>
              <a:t>Technical and Manufacturing Programs</a:t>
            </a:r>
            <a:endParaRPr lang="en-US" dirty="0"/>
          </a:p>
          <a:p>
            <a:pPr marL="457200" lvl="1" indent="0">
              <a:buNone/>
            </a:pPr>
            <a:endParaRPr lang="en-US" dirty="0" smtClean="0"/>
          </a:p>
        </p:txBody>
      </p:sp>
    </p:spTree>
    <p:extLst>
      <p:ext uri="{BB962C8B-B14F-4D97-AF65-F5344CB8AC3E}">
        <p14:creationId xmlns:p14="http://schemas.microsoft.com/office/powerpoint/2010/main" val="1566541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				CTE Promising Practice</a:t>
            </a:r>
            <a:endParaRPr lang="en-US" dirty="0">
              <a:solidFill>
                <a:schemeClr val="tx1"/>
              </a:solidFill>
            </a:endParaRPr>
          </a:p>
        </p:txBody>
      </p:sp>
      <p:sp>
        <p:nvSpPr>
          <p:cNvPr id="3" name="Content Placeholder 2"/>
          <p:cNvSpPr>
            <a:spLocks noGrp="1"/>
          </p:cNvSpPr>
          <p:nvPr>
            <p:ph idx="1"/>
          </p:nvPr>
        </p:nvSpPr>
        <p:spPr/>
        <p:txBody>
          <a:bodyPr/>
          <a:lstStyle/>
          <a:p>
            <a:r>
              <a:rPr lang="en-US" dirty="0"/>
              <a:t>Meets with potential CTE applicants</a:t>
            </a:r>
          </a:p>
          <a:p>
            <a:r>
              <a:rPr lang="en-US" dirty="0"/>
              <a:t>Helps them apply to the school</a:t>
            </a:r>
          </a:p>
          <a:p>
            <a:r>
              <a:rPr lang="en-US" dirty="0"/>
              <a:t>Helps determine the program of study that best fits their personality/interests</a:t>
            </a:r>
          </a:p>
          <a:p>
            <a:r>
              <a:rPr lang="en-US" dirty="0"/>
              <a:t>Uses Career Coach Software to determine areas of potential </a:t>
            </a:r>
            <a:r>
              <a:rPr lang="en-US" dirty="0" smtClean="0"/>
              <a:t>interest</a:t>
            </a:r>
            <a:endParaRPr lang="en-US" dirty="0"/>
          </a:p>
          <a:p>
            <a:r>
              <a:rPr lang="en-US" dirty="0"/>
              <a:t>Sets up any testing needed for entry</a:t>
            </a:r>
          </a:p>
          <a:p>
            <a:r>
              <a:rPr lang="en-US" dirty="0"/>
              <a:t>Registers students for classes or works with the Program Area Advisor</a:t>
            </a:r>
          </a:p>
          <a:p>
            <a:pPr marL="0" indent="0">
              <a:buNone/>
            </a:pPr>
            <a:endParaRPr lang="en-US" dirty="0"/>
          </a:p>
        </p:txBody>
      </p:sp>
    </p:spTree>
    <p:extLst>
      <p:ext uri="{BB962C8B-B14F-4D97-AF65-F5344CB8AC3E}">
        <p14:creationId xmlns:p14="http://schemas.microsoft.com/office/powerpoint/2010/main" val="402532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						Budget Update</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Purchased 2 MIG Welders and one hopper</a:t>
            </a:r>
          </a:p>
          <a:p>
            <a:r>
              <a:rPr lang="en-US" dirty="0" smtClean="0"/>
              <a:t>TIG Welder is to be ordered before the end of the month</a:t>
            </a:r>
          </a:p>
          <a:p>
            <a:r>
              <a:rPr lang="en-US" dirty="0" smtClean="0"/>
              <a:t>Cameras for </a:t>
            </a:r>
            <a:r>
              <a:rPr lang="en-US" dirty="0" smtClean="0"/>
              <a:t>new Public Safety Administration Program</a:t>
            </a:r>
            <a:r>
              <a:rPr lang="en-US" dirty="0" smtClean="0"/>
              <a:t> are to be ordered before the end of the month</a:t>
            </a:r>
          </a:p>
          <a:p>
            <a:r>
              <a:rPr lang="en-US" dirty="0" smtClean="0"/>
              <a:t>Ventilation fans for Welding are still yet to be determined based on Engineer’s recommendation</a:t>
            </a:r>
          </a:p>
          <a:p>
            <a:r>
              <a:rPr lang="en-US" dirty="0" smtClean="0"/>
              <a:t>Professional Development Modules will continue for the entire semester</a:t>
            </a:r>
          </a:p>
          <a:p>
            <a:r>
              <a:rPr lang="en-US" dirty="0" smtClean="0"/>
              <a:t>Summer Camps will also be held before June 30, 2020</a:t>
            </a:r>
            <a:endParaRPr lang="en-US" dirty="0" smtClean="0"/>
          </a:p>
          <a:p>
            <a:endParaRPr lang="en-US" dirty="0" smtClean="0"/>
          </a:p>
          <a:p>
            <a:endParaRPr lang="en-US" dirty="0"/>
          </a:p>
        </p:txBody>
      </p:sp>
    </p:spTree>
    <p:extLst>
      <p:ext uri="{BB962C8B-B14F-4D97-AF65-F5344CB8AC3E}">
        <p14:creationId xmlns:p14="http://schemas.microsoft.com/office/powerpoint/2010/main" val="3168151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smtClean="0">
                <a:solidFill>
                  <a:schemeClr val="tx1"/>
                </a:solidFill>
              </a:rPr>
              <a:t>Questions?</a:t>
            </a:r>
            <a:endParaRPr lang="en-US" dirty="0">
              <a:solidFill>
                <a:schemeClr val="tx1"/>
              </a:solidFill>
            </a:endParaRPr>
          </a:p>
        </p:txBody>
      </p:sp>
      <p:sp>
        <p:nvSpPr>
          <p:cNvPr id="3" name="Content Placeholder 2"/>
          <p:cNvSpPr>
            <a:spLocks noGrp="1"/>
          </p:cNvSpPr>
          <p:nvPr>
            <p:ph idx="1"/>
          </p:nvPr>
        </p:nvSpPr>
        <p:spPr/>
        <p:txBody>
          <a:bodyPr/>
          <a:lstStyle/>
          <a:p>
            <a:endParaRPr lang="en-US" dirty="0" smtClean="0"/>
          </a:p>
          <a:p>
            <a:endParaRPr lang="en-US" dirty="0"/>
          </a:p>
        </p:txBody>
      </p:sp>
    </p:spTree>
    <p:extLst>
      <p:ext uri="{BB962C8B-B14F-4D97-AF65-F5344CB8AC3E}">
        <p14:creationId xmlns:p14="http://schemas.microsoft.com/office/powerpoint/2010/main" val="323745406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347</TotalTime>
  <Words>349</Words>
  <Application>Microsoft Office PowerPoint</Application>
  <PresentationFormat>Widescreen</PresentationFormat>
  <Paragraphs>39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Wingdings 3</vt:lpstr>
      <vt:lpstr>Facet</vt:lpstr>
      <vt:lpstr>Perkins</vt:lpstr>
      <vt:lpstr>Difference Perkins Funds Made at PCC</vt:lpstr>
      <vt:lpstr>Difference Perkins Funds Made at PCC         Continued</vt:lpstr>
      <vt:lpstr>Comprehensive Local Needs Assessment         (CLNA)  </vt:lpstr>
      <vt:lpstr>    CTE Promising Practice</vt:lpstr>
      <vt:lpstr>      Budget Update</vt:lpstr>
      <vt:lpstr>       Questions?</vt:lpstr>
    </vt:vector>
  </TitlesOfParts>
  <Company>Piedmont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Perkins</dc:title>
  <dc:creator>Walter C. Montgomery</dc:creator>
  <cp:lastModifiedBy>Walter C. Montgomery</cp:lastModifiedBy>
  <cp:revision>13</cp:revision>
  <dcterms:created xsi:type="dcterms:W3CDTF">2018-12-14T14:25:54Z</dcterms:created>
  <dcterms:modified xsi:type="dcterms:W3CDTF">2020-01-13T20:18:33Z</dcterms:modified>
</cp:coreProperties>
</file>