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 id="2147483676" r:id="rId5"/>
  </p:sldMasterIdLst>
  <p:notesMasterIdLst>
    <p:notesMasterId r:id="rId28"/>
  </p:notesMasterIdLst>
  <p:handoutMasterIdLst>
    <p:handoutMasterId r:id="rId29"/>
  </p:handoutMasterIdLst>
  <p:sldIdLst>
    <p:sldId id="778" r:id="rId6"/>
    <p:sldId id="1651" r:id="rId7"/>
    <p:sldId id="1638" r:id="rId8"/>
    <p:sldId id="1176" r:id="rId9"/>
    <p:sldId id="1726" r:id="rId10"/>
    <p:sldId id="1657" r:id="rId11"/>
    <p:sldId id="1540" r:id="rId12"/>
    <p:sldId id="1770" r:id="rId13"/>
    <p:sldId id="1776" r:id="rId14"/>
    <p:sldId id="1793" r:id="rId15"/>
    <p:sldId id="1789" r:id="rId16"/>
    <p:sldId id="1795" r:id="rId17"/>
    <p:sldId id="1792" r:id="rId18"/>
    <p:sldId id="1791" r:id="rId19"/>
    <p:sldId id="1790" r:id="rId20"/>
    <p:sldId id="1782" r:id="rId21"/>
    <p:sldId id="1772" r:id="rId22"/>
    <p:sldId id="1784" r:id="rId23"/>
    <p:sldId id="1785" r:id="rId24"/>
    <p:sldId id="1781" r:id="rId25"/>
    <p:sldId id="1787" r:id="rId26"/>
    <p:sldId id="1240" r:id="rId27"/>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7928FD0-30FA-4AF3-B440-B525B04DC5DC}">
          <p14:sldIdLst>
            <p14:sldId id="778"/>
            <p14:sldId id="1651"/>
            <p14:sldId id="1638"/>
            <p14:sldId id="1176"/>
            <p14:sldId id="1726"/>
            <p14:sldId id="1657"/>
            <p14:sldId id="1540"/>
            <p14:sldId id="1770"/>
            <p14:sldId id="1776"/>
            <p14:sldId id="1793"/>
            <p14:sldId id="1789"/>
            <p14:sldId id="1795"/>
            <p14:sldId id="1792"/>
            <p14:sldId id="1791"/>
            <p14:sldId id="1790"/>
            <p14:sldId id="1782"/>
            <p14:sldId id="1772"/>
            <p14:sldId id="1784"/>
            <p14:sldId id="1785"/>
            <p14:sldId id="1781"/>
            <p14:sldId id="1787"/>
            <p14:sldId id="1240"/>
          </p14:sldIdLst>
        </p14:section>
        <p14:section name="Untitled Section" id="{4F54B733-261A-4910-BC07-15CE35AE7FD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AEE"/>
    <a:srgbClr val="EFB620"/>
    <a:srgbClr val="F5F9FF"/>
    <a:srgbClr val="007864"/>
    <a:srgbClr val="EEB111"/>
    <a:srgbClr val="003767"/>
    <a:srgbClr val="053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38422B-2B70-4FF0-95BE-61E41671C577}" v="12" dt="2023-11-13T16:30:24.5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143" autoAdjust="0"/>
    <p:restoredTop sz="87605" autoAdjust="0"/>
  </p:normalViewPr>
  <p:slideViewPr>
    <p:cSldViewPr snapToGrid="0">
      <p:cViewPr varScale="1">
        <p:scale>
          <a:sx n="91" d="100"/>
          <a:sy n="91" d="100"/>
        </p:scale>
        <p:origin x="557" y="6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ti Coultas" userId="147af9a6-4e91-4300-93dc-f2a18c8371ce" providerId="ADAL" clId="{1AA353C0-C1F9-415F-9478-AA72E6633E9B}"/>
    <pc:docChg chg="custSel addSld delSld modSld modSection">
      <pc:chgData name="Patti Coultas" userId="147af9a6-4e91-4300-93dc-f2a18c8371ce" providerId="ADAL" clId="{1AA353C0-C1F9-415F-9478-AA72E6633E9B}" dt="2023-10-17T17:58:19.150" v="1331" actId="6549"/>
      <pc:docMkLst>
        <pc:docMk/>
      </pc:docMkLst>
      <pc:sldChg chg="add modTransition">
        <pc:chgData name="Patti Coultas" userId="147af9a6-4e91-4300-93dc-f2a18c8371ce" providerId="ADAL" clId="{1AA353C0-C1F9-415F-9478-AA72E6633E9B}" dt="2023-10-17T17:56:46.219" v="1324"/>
        <pc:sldMkLst>
          <pc:docMk/>
          <pc:sldMk cId="4128762562" sldId="258"/>
        </pc:sldMkLst>
      </pc:sldChg>
      <pc:sldChg chg="add modTransition">
        <pc:chgData name="Patti Coultas" userId="147af9a6-4e91-4300-93dc-f2a18c8371ce" providerId="ADAL" clId="{1AA353C0-C1F9-415F-9478-AA72E6633E9B}" dt="2023-10-17T17:56:46.219" v="1324"/>
        <pc:sldMkLst>
          <pc:docMk/>
          <pc:sldMk cId="1093083781" sldId="269"/>
        </pc:sldMkLst>
      </pc:sldChg>
      <pc:sldChg chg="add modTransition">
        <pc:chgData name="Patti Coultas" userId="147af9a6-4e91-4300-93dc-f2a18c8371ce" providerId="ADAL" clId="{1AA353C0-C1F9-415F-9478-AA72E6633E9B}" dt="2023-10-17T17:56:46.219" v="1324"/>
        <pc:sldMkLst>
          <pc:docMk/>
          <pc:sldMk cId="3841250511" sldId="270"/>
        </pc:sldMkLst>
      </pc:sldChg>
      <pc:sldChg chg="delSp modSp add mod modTransition modNotesTx">
        <pc:chgData name="Patti Coultas" userId="147af9a6-4e91-4300-93dc-f2a18c8371ce" providerId="ADAL" clId="{1AA353C0-C1F9-415F-9478-AA72E6633E9B}" dt="2023-10-17T17:58:19.150" v="1331" actId="6549"/>
        <pc:sldMkLst>
          <pc:docMk/>
          <pc:sldMk cId="1860159847" sldId="271"/>
        </pc:sldMkLst>
        <pc:spChg chg="mod">
          <ac:chgData name="Patti Coultas" userId="147af9a6-4e91-4300-93dc-f2a18c8371ce" providerId="ADAL" clId="{1AA353C0-C1F9-415F-9478-AA72E6633E9B}" dt="2023-10-17T17:57:18.829" v="1328" actId="27636"/>
          <ac:spMkLst>
            <pc:docMk/>
            <pc:sldMk cId="1860159847" sldId="271"/>
            <ac:spMk id="2" creationId="{0535207B-AA3C-8D48-1935-8F99C617BF45}"/>
          </ac:spMkLst>
        </pc:spChg>
        <pc:spChg chg="del">
          <ac:chgData name="Patti Coultas" userId="147af9a6-4e91-4300-93dc-f2a18c8371ce" providerId="ADAL" clId="{1AA353C0-C1F9-415F-9478-AA72E6633E9B}" dt="2023-10-17T17:58:08.414" v="1330" actId="478"/>
          <ac:spMkLst>
            <pc:docMk/>
            <pc:sldMk cId="1860159847" sldId="271"/>
            <ac:spMk id="23" creationId="{B09CD38D-DC8B-DC69-C42D-F62BAC9CF2CD}"/>
          </ac:spMkLst>
        </pc:spChg>
      </pc:sldChg>
      <pc:sldChg chg="modSp add mod modTransition">
        <pc:chgData name="Patti Coultas" userId="147af9a6-4e91-4300-93dc-f2a18c8371ce" providerId="ADAL" clId="{1AA353C0-C1F9-415F-9478-AA72E6633E9B}" dt="2023-10-17T17:57:18.829" v="1327" actId="27636"/>
        <pc:sldMkLst>
          <pc:docMk/>
          <pc:sldMk cId="62383453" sldId="273"/>
        </pc:sldMkLst>
        <pc:spChg chg="mod">
          <ac:chgData name="Patti Coultas" userId="147af9a6-4e91-4300-93dc-f2a18c8371ce" providerId="ADAL" clId="{1AA353C0-C1F9-415F-9478-AA72E6633E9B}" dt="2023-10-17T17:57:18.829" v="1327" actId="27636"/>
          <ac:spMkLst>
            <pc:docMk/>
            <pc:sldMk cId="62383453" sldId="273"/>
            <ac:spMk id="2" creationId="{0535207B-AA3C-8D48-1935-8F99C617BF45}"/>
          </ac:spMkLst>
        </pc:spChg>
      </pc:sldChg>
      <pc:sldChg chg="add modTransition">
        <pc:chgData name="Patti Coultas" userId="147af9a6-4e91-4300-93dc-f2a18c8371ce" providerId="ADAL" clId="{1AA353C0-C1F9-415F-9478-AA72E6633E9B}" dt="2023-10-17T17:56:46.219" v="1324"/>
        <pc:sldMkLst>
          <pc:docMk/>
          <pc:sldMk cId="4157600621" sldId="285"/>
        </pc:sldMkLst>
      </pc:sldChg>
      <pc:sldChg chg="modSp mod">
        <pc:chgData name="Patti Coultas" userId="147af9a6-4e91-4300-93dc-f2a18c8371ce" providerId="ADAL" clId="{1AA353C0-C1F9-415F-9478-AA72E6633E9B}" dt="2023-10-17T17:35:53.461" v="294" actId="2711"/>
        <pc:sldMkLst>
          <pc:docMk/>
          <pc:sldMk cId="3984931687" sldId="1176"/>
        </pc:sldMkLst>
        <pc:spChg chg="mod">
          <ac:chgData name="Patti Coultas" userId="147af9a6-4e91-4300-93dc-f2a18c8371ce" providerId="ADAL" clId="{1AA353C0-C1F9-415F-9478-AA72E6633E9B}" dt="2023-10-17T17:35:53.461" v="294" actId="2711"/>
          <ac:spMkLst>
            <pc:docMk/>
            <pc:sldMk cId="3984931687" sldId="1176"/>
            <ac:spMk id="3" creationId="{00000000-0000-0000-0000-000000000000}"/>
          </ac:spMkLst>
        </pc:spChg>
      </pc:sldChg>
      <pc:sldChg chg="modSp mod">
        <pc:chgData name="Patti Coultas" userId="147af9a6-4e91-4300-93dc-f2a18c8371ce" providerId="ADAL" clId="{1AA353C0-C1F9-415F-9478-AA72E6633E9B}" dt="2023-10-17T17:47:59.219" v="1323" actId="2711"/>
        <pc:sldMkLst>
          <pc:docMk/>
          <pc:sldMk cId="2056255335" sldId="1240"/>
        </pc:sldMkLst>
        <pc:spChg chg="mod">
          <ac:chgData name="Patti Coultas" userId="147af9a6-4e91-4300-93dc-f2a18c8371ce" providerId="ADAL" clId="{1AA353C0-C1F9-415F-9478-AA72E6633E9B}" dt="2023-10-17T17:47:59.219" v="1323" actId="2711"/>
          <ac:spMkLst>
            <pc:docMk/>
            <pc:sldMk cId="2056255335" sldId="1240"/>
            <ac:spMk id="3" creationId="{7B75403E-48F7-6F48-9574-571E50D00F7B}"/>
          </ac:spMkLst>
        </pc:spChg>
        <pc:picChg chg="mod">
          <ac:chgData name="Patti Coultas" userId="147af9a6-4e91-4300-93dc-f2a18c8371ce" providerId="ADAL" clId="{1AA353C0-C1F9-415F-9478-AA72E6633E9B}" dt="2023-10-17T17:47:50.436" v="1322" actId="962"/>
          <ac:picMkLst>
            <pc:docMk/>
            <pc:sldMk cId="2056255335" sldId="1240"/>
            <ac:picMk id="4" creationId="{E06B712A-B23D-46E2-A5A9-C7D47597F4D8}"/>
          </ac:picMkLst>
        </pc:picChg>
      </pc:sldChg>
      <pc:sldChg chg="modSp mod">
        <pc:chgData name="Patti Coultas" userId="147af9a6-4e91-4300-93dc-f2a18c8371ce" providerId="ADAL" clId="{1AA353C0-C1F9-415F-9478-AA72E6633E9B}" dt="2023-10-17T17:37:13.449" v="391" actId="962"/>
        <pc:sldMkLst>
          <pc:docMk/>
          <pc:sldMk cId="97484615" sldId="1540"/>
        </pc:sldMkLst>
        <pc:spChg chg="mod">
          <ac:chgData name="Patti Coultas" userId="147af9a6-4e91-4300-93dc-f2a18c8371ce" providerId="ADAL" clId="{1AA353C0-C1F9-415F-9478-AA72E6633E9B}" dt="2023-10-17T17:36:53.213" v="333" actId="2711"/>
          <ac:spMkLst>
            <pc:docMk/>
            <pc:sldMk cId="97484615" sldId="1540"/>
            <ac:spMk id="3" creationId="{00000000-0000-0000-0000-000000000000}"/>
          </ac:spMkLst>
        </pc:spChg>
        <pc:picChg chg="mod">
          <ac:chgData name="Patti Coultas" userId="147af9a6-4e91-4300-93dc-f2a18c8371ce" providerId="ADAL" clId="{1AA353C0-C1F9-415F-9478-AA72E6633E9B}" dt="2023-10-17T17:37:13.449" v="391" actId="962"/>
          <ac:picMkLst>
            <pc:docMk/>
            <pc:sldMk cId="97484615" sldId="1540"/>
            <ac:picMk id="6" creationId="{AEBB8AF0-11D4-C142-B765-6BF40C771D3F}"/>
          </ac:picMkLst>
        </pc:picChg>
      </pc:sldChg>
      <pc:sldChg chg="modSp mod">
        <pc:chgData name="Patti Coultas" userId="147af9a6-4e91-4300-93dc-f2a18c8371ce" providerId="ADAL" clId="{1AA353C0-C1F9-415F-9478-AA72E6633E9B}" dt="2023-10-17T17:35:36.656" v="293" actId="2711"/>
        <pc:sldMkLst>
          <pc:docMk/>
          <pc:sldMk cId="639428991" sldId="1638"/>
        </pc:sldMkLst>
        <pc:spChg chg="mod">
          <ac:chgData name="Patti Coultas" userId="147af9a6-4e91-4300-93dc-f2a18c8371ce" providerId="ADAL" clId="{1AA353C0-C1F9-415F-9478-AA72E6633E9B}" dt="2023-10-17T17:35:36.656" v="293" actId="2711"/>
          <ac:spMkLst>
            <pc:docMk/>
            <pc:sldMk cId="639428991" sldId="1638"/>
            <ac:spMk id="3" creationId="{00000000-0000-0000-0000-000000000000}"/>
          </ac:spMkLst>
        </pc:spChg>
      </pc:sldChg>
      <pc:sldChg chg="modSp mod">
        <pc:chgData name="Patti Coultas" userId="147af9a6-4e91-4300-93dc-f2a18c8371ce" providerId="ADAL" clId="{1AA353C0-C1F9-415F-9478-AA72E6633E9B}" dt="2023-10-17T17:38:15.966" v="413" actId="962"/>
        <pc:sldMkLst>
          <pc:docMk/>
          <pc:sldMk cId="2053012841" sldId="1657"/>
        </pc:sldMkLst>
        <pc:spChg chg="mod">
          <ac:chgData name="Patti Coultas" userId="147af9a6-4e91-4300-93dc-f2a18c8371ce" providerId="ADAL" clId="{1AA353C0-C1F9-415F-9478-AA72E6633E9B}" dt="2023-10-17T17:37:57.968" v="393" actId="2711"/>
          <ac:spMkLst>
            <pc:docMk/>
            <pc:sldMk cId="2053012841" sldId="1657"/>
            <ac:spMk id="3" creationId="{00000000-0000-0000-0000-000000000000}"/>
          </ac:spMkLst>
        </pc:spChg>
        <pc:picChg chg="mod">
          <ac:chgData name="Patti Coultas" userId="147af9a6-4e91-4300-93dc-f2a18c8371ce" providerId="ADAL" clId="{1AA353C0-C1F9-415F-9478-AA72E6633E9B}" dt="2023-10-17T17:38:15.966" v="413" actId="962"/>
          <ac:picMkLst>
            <pc:docMk/>
            <pc:sldMk cId="2053012841" sldId="1657"/>
            <ac:picMk id="5" creationId="{CE8FBC68-AB1C-8762-48DF-613976C59F5A}"/>
          </ac:picMkLst>
        </pc:picChg>
      </pc:sldChg>
      <pc:sldChg chg="modSp mod">
        <pc:chgData name="Patti Coultas" userId="147af9a6-4e91-4300-93dc-f2a18c8371ce" providerId="ADAL" clId="{1AA353C0-C1F9-415F-9478-AA72E6633E9B}" dt="2023-10-17T17:45:00.670" v="816" actId="962"/>
        <pc:sldMkLst>
          <pc:docMk/>
          <pc:sldMk cId="4226158776" sldId="1719"/>
        </pc:sldMkLst>
        <pc:spChg chg="mod">
          <ac:chgData name="Patti Coultas" userId="147af9a6-4e91-4300-93dc-f2a18c8371ce" providerId="ADAL" clId="{1AA353C0-C1F9-415F-9478-AA72E6633E9B}" dt="2023-10-17T17:44:34.001" v="760" actId="2711"/>
          <ac:spMkLst>
            <pc:docMk/>
            <pc:sldMk cId="4226158776" sldId="1719"/>
            <ac:spMk id="3" creationId="{00000000-0000-0000-0000-000000000000}"/>
          </ac:spMkLst>
        </pc:spChg>
        <pc:picChg chg="mod">
          <ac:chgData name="Patti Coultas" userId="147af9a6-4e91-4300-93dc-f2a18c8371ce" providerId="ADAL" clId="{1AA353C0-C1F9-415F-9478-AA72E6633E9B}" dt="2023-10-17T17:45:00.670" v="816" actId="962"/>
          <ac:picMkLst>
            <pc:docMk/>
            <pc:sldMk cId="4226158776" sldId="1719"/>
            <ac:picMk id="6" creationId="{1F3562A0-3883-9EE7-F648-208870595D44}"/>
          </ac:picMkLst>
        </pc:picChg>
        <pc:picChg chg="mod">
          <ac:chgData name="Patti Coultas" userId="147af9a6-4e91-4300-93dc-f2a18c8371ce" providerId="ADAL" clId="{1AA353C0-C1F9-415F-9478-AA72E6633E9B}" dt="2023-10-17T17:44:42.661" v="782" actId="962"/>
          <ac:picMkLst>
            <pc:docMk/>
            <pc:sldMk cId="4226158776" sldId="1719"/>
            <ac:picMk id="10" creationId="{B0BFBF93-4FF2-526C-4F13-98EE5D3EF3C9}"/>
          </ac:picMkLst>
        </pc:picChg>
      </pc:sldChg>
      <pc:sldChg chg="modSp mod">
        <pc:chgData name="Patti Coultas" userId="147af9a6-4e91-4300-93dc-f2a18c8371ce" providerId="ADAL" clId="{1AA353C0-C1F9-415F-9478-AA72E6633E9B}" dt="2023-10-17T17:36:29.686" v="332" actId="962"/>
        <pc:sldMkLst>
          <pc:docMk/>
          <pc:sldMk cId="686819442" sldId="1726"/>
        </pc:sldMkLst>
        <pc:spChg chg="mod">
          <ac:chgData name="Patti Coultas" userId="147af9a6-4e91-4300-93dc-f2a18c8371ce" providerId="ADAL" clId="{1AA353C0-C1F9-415F-9478-AA72E6633E9B}" dt="2023-10-17T17:35:13.123" v="292" actId="2711"/>
          <ac:spMkLst>
            <pc:docMk/>
            <pc:sldMk cId="686819442" sldId="1726"/>
            <ac:spMk id="3" creationId="{00000000-0000-0000-0000-000000000000}"/>
          </ac:spMkLst>
        </pc:spChg>
        <pc:picChg chg="mod">
          <ac:chgData name="Patti Coultas" userId="147af9a6-4e91-4300-93dc-f2a18c8371ce" providerId="ADAL" clId="{1AA353C0-C1F9-415F-9478-AA72E6633E9B}" dt="2023-10-17T17:36:29.686" v="332" actId="962"/>
          <ac:picMkLst>
            <pc:docMk/>
            <pc:sldMk cId="686819442" sldId="1726"/>
            <ac:picMk id="9" creationId="{2FAD2DF0-E321-682C-3ADC-D2659D639F84}"/>
          </ac:picMkLst>
        </pc:picChg>
      </pc:sldChg>
      <pc:sldChg chg="modSp mod">
        <pc:chgData name="Patti Coultas" userId="147af9a6-4e91-4300-93dc-f2a18c8371ce" providerId="ADAL" clId="{1AA353C0-C1F9-415F-9478-AA72E6633E9B}" dt="2023-10-17T17:45:29.435" v="853" actId="2711"/>
        <pc:sldMkLst>
          <pc:docMk/>
          <pc:sldMk cId="3118503443" sldId="1727"/>
        </pc:sldMkLst>
        <pc:spChg chg="mod">
          <ac:chgData name="Patti Coultas" userId="147af9a6-4e91-4300-93dc-f2a18c8371ce" providerId="ADAL" clId="{1AA353C0-C1F9-415F-9478-AA72E6633E9B}" dt="2023-10-17T17:45:29.435" v="853" actId="2711"/>
          <ac:spMkLst>
            <pc:docMk/>
            <pc:sldMk cId="3118503443" sldId="1727"/>
            <ac:spMk id="3" creationId="{00000000-0000-0000-0000-000000000000}"/>
          </ac:spMkLst>
        </pc:spChg>
        <pc:picChg chg="mod">
          <ac:chgData name="Patti Coultas" userId="147af9a6-4e91-4300-93dc-f2a18c8371ce" providerId="ADAL" clId="{1AA353C0-C1F9-415F-9478-AA72E6633E9B}" dt="2023-10-17T17:45:13.030" v="850" actId="962"/>
          <ac:picMkLst>
            <pc:docMk/>
            <pc:sldMk cId="3118503443" sldId="1727"/>
            <ac:picMk id="7" creationId="{2D4B1747-04D5-667F-3253-5BC753328B8E}"/>
          </ac:picMkLst>
        </pc:picChg>
        <pc:picChg chg="mod">
          <ac:chgData name="Patti Coultas" userId="147af9a6-4e91-4300-93dc-f2a18c8371ce" providerId="ADAL" clId="{1AA353C0-C1F9-415F-9478-AA72E6633E9B}" dt="2023-10-17T17:45:18.073" v="852" actId="962"/>
          <ac:picMkLst>
            <pc:docMk/>
            <pc:sldMk cId="3118503443" sldId="1727"/>
            <ac:picMk id="10" creationId="{B0BFBF93-4FF2-526C-4F13-98EE5D3EF3C9}"/>
          </ac:picMkLst>
        </pc:picChg>
      </pc:sldChg>
      <pc:sldChg chg="modSp mod">
        <pc:chgData name="Patti Coultas" userId="147af9a6-4e91-4300-93dc-f2a18c8371ce" providerId="ADAL" clId="{1AA353C0-C1F9-415F-9478-AA72E6633E9B}" dt="2023-10-17T17:44:14.887" v="759" actId="962"/>
        <pc:sldMkLst>
          <pc:docMk/>
          <pc:sldMk cId="1833561738" sldId="1728"/>
        </pc:sldMkLst>
        <pc:spChg chg="mod">
          <ac:chgData name="Patti Coultas" userId="147af9a6-4e91-4300-93dc-f2a18c8371ce" providerId="ADAL" clId="{1AA353C0-C1F9-415F-9478-AA72E6633E9B}" dt="2023-10-17T17:15:03.641" v="206" actId="20577"/>
          <ac:spMkLst>
            <pc:docMk/>
            <pc:sldMk cId="1833561738" sldId="1728"/>
            <ac:spMk id="3" creationId="{8BB12CA7-E06C-BB81-0EFF-2E47C57100A1}"/>
          </ac:spMkLst>
        </pc:spChg>
        <pc:picChg chg="mod">
          <ac:chgData name="Patti Coultas" userId="147af9a6-4e91-4300-93dc-f2a18c8371ce" providerId="ADAL" clId="{1AA353C0-C1F9-415F-9478-AA72E6633E9B}" dt="2023-10-17T17:43:34.882" v="479" actId="962"/>
          <ac:picMkLst>
            <pc:docMk/>
            <pc:sldMk cId="1833561738" sldId="1728"/>
            <ac:picMk id="4" creationId="{4A95E6F5-DB77-5906-44A7-81A08C2A9FB6}"/>
          </ac:picMkLst>
        </pc:picChg>
        <pc:picChg chg="mod">
          <ac:chgData name="Patti Coultas" userId="147af9a6-4e91-4300-93dc-f2a18c8371ce" providerId="ADAL" clId="{1AA353C0-C1F9-415F-9478-AA72E6633E9B}" dt="2023-10-17T17:44:14.887" v="759" actId="962"/>
          <ac:picMkLst>
            <pc:docMk/>
            <pc:sldMk cId="1833561738" sldId="1728"/>
            <ac:picMk id="6" creationId="{252BA216-882A-FBE6-ADEE-A41A50DFCE98}"/>
          </ac:picMkLst>
        </pc:picChg>
      </pc:sldChg>
      <pc:sldChg chg="modSp mod">
        <pc:chgData name="Patti Coultas" userId="147af9a6-4e91-4300-93dc-f2a18c8371ce" providerId="ADAL" clId="{1AA353C0-C1F9-415F-9478-AA72E6633E9B}" dt="2023-10-17T17:38:41.248" v="415" actId="2711"/>
        <pc:sldMkLst>
          <pc:docMk/>
          <pc:sldMk cId="2193513807" sldId="1729"/>
        </pc:sldMkLst>
        <pc:spChg chg="mod">
          <ac:chgData name="Patti Coultas" userId="147af9a6-4e91-4300-93dc-f2a18c8371ce" providerId="ADAL" clId="{1AA353C0-C1F9-415F-9478-AA72E6633E9B}" dt="2023-10-17T17:38:41.248" v="415" actId="2711"/>
          <ac:spMkLst>
            <pc:docMk/>
            <pc:sldMk cId="2193513807" sldId="1729"/>
            <ac:spMk id="2" creationId="{F91048CA-F67E-6B7E-5334-734F4ADBB8CA}"/>
          </ac:spMkLst>
        </pc:spChg>
      </pc:sldChg>
      <pc:sldChg chg="modSp mod">
        <pc:chgData name="Patti Coultas" userId="147af9a6-4e91-4300-93dc-f2a18c8371ce" providerId="ADAL" clId="{1AA353C0-C1F9-415F-9478-AA72E6633E9B}" dt="2023-10-17T17:38:29.082" v="414" actId="2711"/>
        <pc:sldMkLst>
          <pc:docMk/>
          <pc:sldMk cId="3437730772" sldId="1730"/>
        </pc:sldMkLst>
        <pc:spChg chg="mod">
          <ac:chgData name="Patti Coultas" userId="147af9a6-4e91-4300-93dc-f2a18c8371ce" providerId="ADAL" clId="{1AA353C0-C1F9-415F-9478-AA72E6633E9B}" dt="2023-10-17T17:38:29.082" v="414" actId="2711"/>
          <ac:spMkLst>
            <pc:docMk/>
            <pc:sldMk cId="3437730772" sldId="1730"/>
            <ac:spMk id="2" creationId="{801B4E1A-1983-5B30-6626-0EADAE7A6A6D}"/>
          </ac:spMkLst>
        </pc:spChg>
      </pc:sldChg>
      <pc:sldChg chg="modSp mod">
        <pc:chgData name="Patti Coultas" userId="147af9a6-4e91-4300-93dc-f2a18c8371ce" providerId="ADAL" clId="{1AA353C0-C1F9-415F-9478-AA72E6633E9B}" dt="2023-10-17T17:13:29.765" v="202" actId="207"/>
        <pc:sldMkLst>
          <pc:docMk/>
          <pc:sldMk cId="3218082307" sldId="1731"/>
        </pc:sldMkLst>
        <pc:spChg chg="mod">
          <ac:chgData name="Patti Coultas" userId="147af9a6-4e91-4300-93dc-f2a18c8371ce" providerId="ADAL" clId="{1AA353C0-C1F9-415F-9478-AA72E6633E9B}" dt="2023-10-17T17:13:29.765" v="202" actId="207"/>
          <ac:spMkLst>
            <pc:docMk/>
            <pc:sldMk cId="3218082307" sldId="1731"/>
            <ac:spMk id="2" creationId="{F91048CA-F67E-6B7E-5334-734F4ADBB8CA}"/>
          </ac:spMkLst>
        </pc:spChg>
      </pc:sldChg>
      <pc:sldChg chg="modSp mod">
        <pc:chgData name="Patti Coultas" userId="147af9a6-4e91-4300-93dc-f2a18c8371ce" providerId="ADAL" clId="{1AA353C0-C1F9-415F-9478-AA72E6633E9B}" dt="2023-10-17T17:39:00.956" v="416" actId="2711"/>
        <pc:sldMkLst>
          <pc:docMk/>
          <pc:sldMk cId="679591109" sldId="1732"/>
        </pc:sldMkLst>
        <pc:spChg chg="mod">
          <ac:chgData name="Patti Coultas" userId="147af9a6-4e91-4300-93dc-f2a18c8371ce" providerId="ADAL" clId="{1AA353C0-C1F9-415F-9478-AA72E6633E9B}" dt="2023-10-17T17:39:00.956" v="416" actId="2711"/>
          <ac:spMkLst>
            <pc:docMk/>
            <pc:sldMk cId="679591109" sldId="1732"/>
            <ac:spMk id="2" creationId="{89854072-EFA7-D09F-1634-4774A704CAA5}"/>
          </ac:spMkLst>
        </pc:spChg>
      </pc:sldChg>
      <pc:sldChg chg="modSp mod">
        <pc:chgData name="Patti Coultas" userId="147af9a6-4e91-4300-93dc-f2a18c8371ce" providerId="ADAL" clId="{1AA353C0-C1F9-415F-9478-AA72E6633E9B}" dt="2023-10-17T17:43:20.369" v="417" actId="2711"/>
        <pc:sldMkLst>
          <pc:docMk/>
          <pc:sldMk cId="1159465994" sldId="1764"/>
        </pc:sldMkLst>
        <pc:spChg chg="mod">
          <ac:chgData name="Patti Coultas" userId="147af9a6-4e91-4300-93dc-f2a18c8371ce" providerId="ADAL" clId="{1AA353C0-C1F9-415F-9478-AA72E6633E9B}" dt="2023-10-17T17:43:20.369" v="417" actId="2711"/>
          <ac:spMkLst>
            <pc:docMk/>
            <pc:sldMk cId="1159465994" sldId="1764"/>
            <ac:spMk id="270" creationId="{00000000-0000-0000-0000-000000000000}"/>
          </ac:spMkLst>
        </pc:spChg>
      </pc:sldChg>
      <pc:sldChg chg="addSp delSp modSp new del mod">
        <pc:chgData name="Patti Coultas" userId="147af9a6-4e91-4300-93dc-f2a18c8371ce" providerId="ADAL" clId="{1AA353C0-C1F9-415F-9478-AA72E6633E9B}" dt="2023-10-17T17:16:20.760" v="221" actId="47"/>
        <pc:sldMkLst>
          <pc:docMk/>
          <pc:sldMk cId="835851207" sldId="1765"/>
        </pc:sldMkLst>
        <pc:spChg chg="del">
          <ac:chgData name="Patti Coultas" userId="147af9a6-4e91-4300-93dc-f2a18c8371ce" providerId="ADAL" clId="{1AA353C0-C1F9-415F-9478-AA72E6633E9B}" dt="2023-10-17T16:19:46.485" v="1"/>
          <ac:spMkLst>
            <pc:docMk/>
            <pc:sldMk cId="835851207" sldId="1765"/>
            <ac:spMk id="2" creationId="{269BCED7-6515-BE33-9E0D-C408B27037D6}"/>
          </ac:spMkLst>
        </pc:spChg>
        <pc:spChg chg="add mod">
          <ac:chgData name="Patti Coultas" userId="147af9a6-4e91-4300-93dc-f2a18c8371ce" providerId="ADAL" clId="{1AA353C0-C1F9-415F-9478-AA72E6633E9B}" dt="2023-10-17T16:21:16.646" v="18" actId="122"/>
          <ac:spMkLst>
            <pc:docMk/>
            <pc:sldMk cId="835851207" sldId="1765"/>
            <ac:spMk id="6" creationId="{CEFE4C99-825D-C0EA-20D5-98277C3A9A4D}"/>
          </ac:spMkLst>
        </pc:spChg>
        <pc:picChg chg="add mod modCrop">
          <ac:chgData name="Patti Coultas" userId="147af9a6-4e91-4300-93dc-f2a18c8371ce" providerId="ADAL" clId="{1AA353C0-C1F9-415F-9478-AA72E6633E9B}" dt="2023-10-17T16:20:13.769" v="4" actId="1076"/>
          <ac:picMkLst>
            <pc:docMk/>
            <pc:sldMk cId="835851207" sldId="1765"/>
            <ac:picMk id="5" creationId="{A624FCF7-B94E-5042-FBC5-802843D261BF}"/>
          </ac:picMkLst>
        </pc:picChg>
      </pc:sldChg>
      <pc:sldChg chg="addSp delSp modSp new mod">
        <pc:chgData name="Patti Coultas" userId="147af9a6-4e91-4300-93dc-f2a18c8371ce" providerId="ADAL" clId="{1AA353C0-C1F9-415F-9478-AA72E6633E9B}" dt="2023-10-17T17:46:43.116" v="1016" actId="962"/>
        <pc:sldMkLst>
          <pc:docMk/>
          <pc:sldMk cId="3569468228" sldId="1766"/>
        </pc:sldMkLst>
        <pc:spChg chg="del">
          <ac:chgData name="Patti Coultas" userId="147af9a6-4e91-4300-93dc-f2a18c8371ce" providerId="ADAL" clId="{1AA353C0-C1F9-415F-9478-AA72E6633E9B}" dt="2023-10-17T16:22:01.799" v="46"/>
          <ac:spMkLst>
            <pc:docMk/>
            <pc:sldMk cId="3569468228" sldId="1766"/>
            <ac:spMk id="2" creationId="{8F436A8E-4D41-3D88-7033-F0CD59BDC5A1}"/>
          </ac:spMkLst>
        </pc:spChg>
        <pc:spChg chg="mod">
          <ac:chgData name="Patti Coultas" userId="147af9a6-4e91-4300-93dc-f2a18c8371ce" providerId="ADAL" clId="{1AA353C0-C1F9-415F-9478-AA72E6633E9B}" dt="2023-10-17T16:26:27.189" v="199" actId="20577"/>
          <ac:spMkLst>
            <pc:docMk/>
            <pc:sldMk cId="3569468228" sldId="1766"/>
            <ac:spMk id="3" creationId="{9808A2DE-8176-4AE7-05BB-F25D86BD6C3E}"/>
          </ac:spMkLst>
        </pc:spChg>
        <pc:spChg chg="add mod">
          <ac:chgData name="Patti Coultas" userId="147af9a6-4e91-4300-93dc-f2a18c8371ce" providerId="ADAL" clId="{1AA353C0-C1F9-415F-9478-AA72E6633E9B}" dt="2023-10-17T16:24:46.693" v="165" actId="1035"/>
          <ac:spMkLst>
            <pc:docMk/>
            <pc:sldMk cId="3569468228" sldId="1766"/>
            <ac:spMk id="6" creationId="{6D581DC8-3DB8-B14F-6A66-51C888DDA11B}"/>
          </ac:spMkLst>
        </pc:spChg>
        <pc:picChg chg="add mod">
          <ac:chgData name="Patti Coultas" userId="147af9a6-4e91-4300-93dc-f2a18c8371ce" providerId="ADAL" clId="{1AA353C0-C1F9-415F-9478-AA72E6633E9B}" dt="2023-10-17T17:46:31.583" v="940" actId="962"/>
          <ac:picMkLst>
            <pc:docMk/>
            <pc:sldMk cId="3569468228" sldId="1766"/>
            <ac:picMk id="5" creationId="{D4119630-C97C-1860-930D-14F5CB47B8E4}"/>
          </ac:picMkLst>
        </pc:picChg>
        <pc:picChg chg="add mod">
          <ac:chgData name="Patti Coultas" userId="147af9a6-4e91-4300-93dc-f2a18c8371ce" providerId="ADAL" clId="{1AA353C0-C1F9-415F-9478-AA72E6633E9B}" dt="2023-10-17T17:46:43.116" v="1016" actId="962"/>
          <ac:picMkLst>
            <pc:docMk/>
            <pc:sldMk cId="3569468228" sldId="1766"/>
            <ac:picMk id="1026" creationId="{FB5ADBB7-AF49-E0BC-2DDD-065BFEC55A16}"/>
          </ac:picMkLst>
        </pc:picChg>
      </pc:sldChg>
      <pc:sldChg chg="addSp delSp modSp add mod">
        <pc:chgData name="Patti Coultas" userId="147af9a6-4e91-4300-93dc-f2a18c8371ce" providerId="ADAL" clId="{1AA353C0-C1F9-415F-9478-AA72E6633E9B}" dt="2023-10-17T17:47:18.881" v="1158" actId="962"/>
        <pc:sldMkLst>
          <pc:docMk/>
          <pc:sldMk cId="3904500971" sldId="1767"/>
        </pc:sldMkLst>
        <pc:spChg chg="mod">
          <ac:chgData name="Patti Coultas" userId="147af9a6-4e91-4300-93dc-f2a18c8371ce" providerId="ADAL" clId="{1AA353C0-C1F9-415F-9478-AA72E6633E9B}" dt="2023-10-17T16:26:20.809" v="192" actId="20577"/>
          <ac:spMkLst>
            <pc:docMk/>
            <pc:sldMk cId="3904500971" sldId="1767"/>
            <ac:spMk id="3" creationId="{9808A2DE-8176-4AE7-05BB-F25D86BD6C3E}"/>
          </ac:spMkLst>
        </pc:spChg>
        <pc:spChg chg="add del mod">
          <ac:chgData name="Patti Coultas" userId="147af9a6-4e91-4300-93dc-f2a18c8371ce" providerId="ADAL" clId="{1AA353C0-C1F9-415F-9478-AA72E6633E9B}" dt="2023-10-17T16:24:55.245" v="167" actId="478"/>
          <ac:spMkLst>
            <pc:docMk/>
            <pc:sldMk cId="3904500971" sldId="1767"/>
            <ac:spMk id="4" creationId="{8285951F-CFED-E243-E67D-B806DA6553FD}"/>
          </ac:spMkLst>
        </pc:spChg>
        <pc:spChg chg="mod">
          <ac:chgData name="Patti Coultas" userId="147af9a6-4e91-4300-93dc-f2a18c8371ce" providerId="ADAL" clId="{1AA353C0-C1F9-415F-9478-AA72E6633E9B}" dt="2023-10-17T16:26:16.152" v="184" actId="20577"/>
          <ac:spMkLst>
            <pc:docMk/>
            <pc:sldMk cId="3904500971" sldId="1767"/>
            <ac:spMk id="6" creationId="{6D581DC8-3DB8-B14F-6A66-51C888DDA11B}"/>
          </ac:spMkLst>
        </pc:spChg>
        <pc:picChg chg="del">
          <ac:chgData name="Patti Coultas" userId="147af9a6-4e91-4300-93dc-f2a18c8371ce" providerId="ADAL" clId="{1AA353C0-C1F9-415F-9478-AA72E6633E9B}" dt="2023-10-17T16:24:50.337" v="166" actId="478"/>
          <ac:picMkLst>
            <pc:docMk/>
            <pc:sldMk cId="3904500971" sldId="1767"/>
            <ac:picMk id="5" creationId="{D4119630-C97C-1860-930D-14F5CB47B8E4}"/>
          </ac:picMkLst>
        </pc:picChg>
        <pc:picChg chg="add mod modCrop">
          <ac:chgData name="Patti Coultas" userId="147af9a6-4e91-4300-93dc-f2a18c8371ce" providerId="ADAL" clId="{1AA353C0-C1F9-415F-9478-AA72E6633E9B}" dt="2023-10-17T17:47:09.665" v="1092" actId="962"/>
          <ac:picMkLst>
            <pc:docMk/>
            <pc:sldMk cId="3904500971" sldId="1767"/>
            <ac:picMk id="8" creationId="{65364592-F2F2-F02F-1EB6-90056165B952}"/>
          </ac:picMkLst>
        </pc:picChg>
        <pc:picChg chg="mod">
          <ac:chgData name="Patti Coultas" userId="147af9a6-4e91-4300-93dc-f2a18c8371ce" providerId="ADAL" clId="{1AA353C0-C1F9-415F-9478-AA72E6633E9B}" dt="2023-10-17T17:47:18.881" v="1158" actId="962"/>
          <ac:picMkLst>
            <pc:docMk/>
            <pc:sldMk cId="3904500971" sldId="1767"/>
            <ac:picMk id="1026" creationId="{FB5ADBB7-AF49-E0BC-2DDD-065BFEC55A16}"/>
          </ac:picMkLst>
        </pc:picChg>
      </pc:sldChg>
      <pc:sldChg chg="addSp delSp modSp add mod">
        <pc:chgData name="Patti Coultas" userId="147af9a6-4e91-4300-93dc-f2a18c8371ce" providerId="ADAL" clId="{1AA353C0-C1F9-415F-9478-AA72E6633E9B}" dt="2023-10-17T17:46:17.935" v="896" actId="962"/>
        <pc:sldMkLst>
          <pc:docMk/>
          <pc:sldMk cId="1558948318" sldId="1768"/>
        </pc:sldMkLst>
        <pc:spChg chg="mod">
          <ac:chgData name="Patti Coultas" userId="147af9a6-4e91-4300-93dc-f2a18c8371ce" providerId="ADAL" clId="{1AA353C0-C1F9-415F-9478-AA72E6633E9B}" dt="2023-10-17T17:15:56.338" v="218" actId="20577"/>
          <ac:spMkLst>
            <pc:docMk/>
            <pc:sldMk cId="1558948318" sldId="1768"/>
            <ac:spMk id="2" creationId="{00000000-0000-0000-0000-000000000000}"/>
          </ac:spMkLst>
        </pc:spChg>
        <pc:spChg chg="mod">
          <ac:chgData name="Patti Coultas" userId="147af9a6-4e91-4300-93dc-f2a18c8371ce" providerId="ADAL" clId="{1AA353C0-C1F9-415F-9478-AA72E6633E9B}" dt="2023-10-17T17:46:13.224" v="894" actId="2711"/>
          <ac:spMkLst>
            <pc:docMk/>
            <pc:sldMk cId="1558948318" sldId="1768"/>
            <ac:spMk id="3" creationId="{00000000-0000-0000-0000-000000000000}"/>
          </ac:spMkLst>
        </pc:spChg>
        <pc:picChg chg="add mod modCrop">
          <ac:chgData name="Patti Coultas" userId="147af9a6-4e91-4300-93dc-f2a18c8371ce" providerId="ADAL" clId="{1AA353C0-C1F9-415F-9478-AA72E6633E9B}" dt="2023-10-17T17:46:03.087" v="893" actId="962"/>
          <ac:picMkLst>
            <pc:docMk/>
            <pc:sldMk cId="1558948318" sldId="1768"/>
            <ac:picMk id="5" creationId="{746EF5B7-ACD7-DB16-EC49-21A1D026E3A6}"/>
          </ac:picMkLst>
        </pc:picChg>
        <pc:picChg chg="del">
          <ac:chgData name="Patti Coultas" userId="147af9a6-4e91-4300-93dc-f2a18c8371ce" providerId="ADAL" clId="{1AA353C0-C1F9-415F-9478-AA72E6633E9B}" dt="2023-10-17T17:15:42.480" v="208" actId="478"/>
          <ac:picMkLst>
            <pc:docMk/>
            <pc:sldMk cId="1558948318" sldId="1768"/>
            <ac:picMk id="7" creationId="{2D4B1747-04D5-667F-3253-5BC753328B8E}"/>
          </ac:picMkLst>
        </pc:picChg>
        <pc:picChg chg="mod">
          <ac:chgData name="Patti Coultas" userId="147af9a6-4e91-4300-93dc-f2a18c8371ce" providerId="ADAL" clId="{1AA353C0-C1F9-415F-9478-AA72E6633E9B}" dt="2023-10-17T17:46:17.935" v="896" actId="962"/>
          <ac:picMkLst>
            <pc:docMk/>
            <pc:sldMk cId="1558948318" sldId="1768"/>
            <ac:picMk id="10" creationId="{B0BFBF93-4FF2-526C-4F13-98EE5D3EF3C9}"/>
          </ac:picMkLst>
        </pc:picChg>
      </pc:sldChg>
      <pc:sldChg chg="delSp modSp add mod">
        <pc:chgData name="Patti Coultas" userId="147af9a6-4e91-4300-93dc-f2a18c8371ce" providerId="ADAL" clId="{1AA353C0-C1F9-415F-9478-AA72E6633E9B}" dt="2023-10-17T17:37:29.201" v="392" actId="2711"/>
        <pc:sldMkLst>
          <pc:docMk/>
          <pc:sldMk cId="994816229" sldId="1769"/>
        </pc:sldMkLst>
        <pc:spChg chg="mod">
          <ac:chgData name="Patti Coultas" userId="147af9a6-4e91-4300-93dc-f2a18c8371ce" providerId="ADAL" clId="{1AA353C0-C1F9-415F-9478-AA72E6633E9B}" dt="2023-10-17T17:22:59.322" v="288" actId="20577"/>
          <ac:spMkLst>
            <pc:docMk/>
            <pc:sldMk cId="994816229" sldId="1769"/>
            <ac:spMk id="2" creationId="{00000000-0000-0000-0000-000000000000}"/>
          </ac:spMkLst>
        </pc:spChg>
        <pc:spChg chg="mod">
          <ac:chgData name="Patti Coultas" userId="147af9a6-4e91-4300-93dc-f2a18c8371ce" providerId="ADAL" clId="{1AA353C0-C1F9-415F-9478-AA72E6633E9B}" dt="2023-10-17T17:37:29.201" v="392" actId="2711"/>
          <ac:spMkLst>
            <pc:docMk/>
            <pc:sldMk cId="994816229" sldId="1769"/>
            <ac:spMk id="3" creationId="{00000000-0000-0000-0000-000000000000}"/>
          </ac:spMkLst>
        </pc:spChg>
        <pc:picChg chg="del">
          <ac:chgData name="Patti Coultas" userId="147af9a6-4e91-4300-93dc-f2a18c8371ce" providerId="ADAL" clId="{1AA353C0-C1F9-415F-9478-AA72E6633E9B}" dt="2023-10-17T17:23:22.378" v="291" actId="478"/>
          <ac:picMkLst>
            <pc:docMk/>
            <pc:sldMk cId="994816229" sldId="1769"/>
            <ac:picMk id="6" creationId="{AEBB8AF0-11D4-C142-B765-6BF40C771D3F}"/>
          </ac:picMkLst>
        </pc:picChg>
      </pc:sldChg>
      <pc:sldChg chg="modSp add del mod modTransition">
        <pc:chgData name="Patti Coultas" userId="147af9a6-4e91-4300-93dc-f2a18c8371ce" providerId="ADAL" clId="{1AA353C0-C1F9-415F-9478-AA72E6633E9B}" dt="2023-10-17T17:57:21.875" v="1329" actId="47"/>
        <pc:sldMkLst>
          <pc:docMk/>
          <pc:sldMk cId="497310693" sldId="1770"/>
        </pc:sldMkLst>
        <pc:spChg chg="mod">
          <ac:chgData name="Patti Coultas" userId="147af9a6-4e91-4300-93dc-f2a18c8371ce" providerId="ADAL" clId="{1AA353C0-C1F9-415F-9478-AA72E6633E9B}" dt="2023-10-17T17:57:18.793" v="1326" actId="27636"/>
          <ac:spMkLst>
            <pc:docMk/>
            <pc:sldMk cId="497310693" sldId="1770"/>
            <ac:spMk id="2" creationId="{0535207B-AA3C-8D48-1935-8F99C617BF45}"/>
          </ac:spMkLst>
        </pc:spChg>
      </pc:sldChg>
    </pc:docChg>
  </pc:docChgLst>
  <pc:docChgLst>
    <pc:chgData name="Darice McDougald" userId="S::mcdougaldd@nccommunitycolleges.edu::b0871054-4eab-4ab9-9381-1c651b123ece" providerId="AD" clId="Web-{4E602546-952A-26E0-5A49-76D6590A7BDC}"/>
    <pc:docChg chg="sldOrd">
      <pc:chgData name="Darice McDougald" userId="S::mcdougaldd@nccommunitycolleges.edu::b0871054-4eab-4ab9-9381-1c651b123ece" providerId="AD" clId="Web-{4E602546-952A-26E0-5A49-76D6590A7BDC}" dt="2023-10-13T14:22:40.740" v="0"/>
      <pc:docMkLst>
        <pc:docMk/>
      </pc:docMkLst>
      <pc:sldChg chg="ord">
        <pc:chgData name="Darice McDougald" userId="S::mcdougaldd@nccommunitycolleges.edu::b0871054-4eab-4ab9-9381-1c651b123ece" providerId="AD" clId="Web-{4E602546-952A-26E0-5A49-76D6590A7BDC}" dt="2023-10-13T14:22:40.740" v="0"/>
        <pc:sldMkLst>
          <pc:docMk/>
          <pc:sldMk cId="729813294" sldId="1713"/>
        </pc:sldMkLst>
      </pc:sldChg>
    </pc:docChg>
  </pc:docChgLst>
  <pc:docChgLst>
    <pc:chgData name="Patti Coultas" userId="147af9a6-4e91-4300-93dc-f2a18c8371ce" providerId="ADAL" clId="{B138422B-2B70-4FF0-95BE-61E41671C577}"/>
    <pc:docChg chg="custSel addSld delSld modSld modSection">
      <pc:chgData name="Patti Coultas" userId="147af9a6-4e91-4300-93dc-f2a18c8371ce" providerId="ADAL" clId="{B138422B-2B70-4FF0-95BE-61E41671C577}" dt="2023-11-13T16:37:39.959" v="119" actId="47"/>
      <pc:docMkLst>
        <pc:docMk/>
      </pc:docMkLst>
      <pc:sldChg chg="modSp mod">
        <pc:chgData name="Patti Coultas" userId="147af9a6-4e91-4300-93dc-f2a18c8371ce" providerId="ADAL" clId="{B138422B-2B70-4FF0-95BE-61E41671C577}" dt="2023-11-13T16:31:16.429" v="103" actId="1076"/>
        <pc:sldMkLst>
          <pc:docMk/>
          <pc:sldMk cId="509428339" sldId="1124"/>
        </pc:sldMkLst>
        <pc:picChg chg="mod modCrop">
          <ac:chgData name="Patti Coultas" userId="147af9a6-4e91-4300-93dc-f2a18c8371ce" providerId="ADAL" clId="{B138422B-2B70-4FF0-95BE-61E41671C577}" dt="2023-11-13T16:31:16.429" v="103" actId="1076"/>
          <ac:picMkLst>
            <pc:docMk/>
            <pc:sldMk cId="509428339" sldId="1124"/>
            <ac:picMk id="5" creationId="{235832DB-615E-70D9-772D-BD68EADE82E8}"/>
          </ac:picMkLst>
        </pc:picChg>
      </pc:sldChg>
      <pc:sldChg chg="addSp delSp modSp mod modClrScheme chgLayout">
        <pc:chgData name="Patti Coultas" userId="147af9a6-4e91-4300-93dc-f2a18c8371ce" providerId="ADAL" clId="{B138422B-2B70-4FF0-95BE-61E41671C577}" dt="2023-11-13T16:37:08.437" v="118" actId="1076"/>
        <pc:sldMkLst>
          <pc:docMk/>
          <pc:sldMk cId="827933489" sldId="1515"/>
        </pc:sldMkLst>
        <pc:spChg chg="del">
          <ac:chgData name="Patti Coultas" userId="147af9a6-4e91-4300-93dc-f2a18c8371ce" providerId="ADAL" clId="{B138422B-2B70-4FF0-95BE-61E41671C577}" dt="2023-11-13T16:36:15.409" v="111" actId="478"/>
          <ac:spMkLst>
            <pc:docMk/>
            <pc:sldMk cId="827933489" sldId="1515"/>
            <ac:spMk id="2" creationId="{9E3D1396-D25C-F843-87C1-8554878AAEF2}"/>
          </ac:spMkLst>
        </pc:spChg>
        <pc:spChg chg="mod ord">
          <ac:chgData name="Patti Coultas" userId="147af9a6-4e91-4300-93dc-f2a18c8371ce" providerId="ADAL" clId="{B138422B-2B70-4FF0-95BE-61E41671C577}" dt="2023-11-13T16:36:54.511" v="116" actId="26606"/>
          <ac:spMkLst>
            <pc:docMk/>
            <pc:sldMk cId="827933489" sldId="1515"/>
            <ac:spMk id="3" creationId="{8597A4B7-2454-6747-917B-97694A75FFF9}"/>
          </ac:spMkLst>
        </pc:spChg>
        <pc:spChg chg="del">
          <ac:chgData name="Patti Coultas" userId="147af9a6-4e91-4300-93dc-f2a18c8371ce" providerId="ADAL" clId="{B138422B-2B70-4FF0-95BE-61E41671C577}" dt="2023-11-13T16:36:44.236" v="113" actId="478"/>
          <ac:spMkLst>
            <pc:docMk/>
            <pc:sldMk cId="827933489" sldId="1515"/>
            <ac:spMk id="4" creationId="{0A7F7A33-A5DC-4035-945E-DDEDC945980F}"/>
          </ac:spMkLst>
        </pc:spChg>
        <pc:spChg chg="add del mod">
          <ac:chgData name="Patti Coultas" userId="147af9a6-4e91-4300-93dc-f2a18c8371ce" providerId="ADAL" clId="{B138422B-2B70-4FF0-95BE-61E41671C577}" dt="2023-11-13T16:36:20.865" v="112" actId="478"/>
          <ac:spMkLst>
            <pc:docMk/>
            <pc:sldMk cId="827933489" sldId="1515"/>
            <ac:spMk id="6" creationId="{A3680804-0F8E-F306-87B0-BE48FE983DFF}"/>
          </ac:spMkLst>
        </pc:spChg>
        <pc:spChg chg="add del mod">
          <ac:chgData name="Patti Coultas" userId="147af9a6-4e91-4300-93dc-f2a18c8371ce" providerId="ADAL" clId="{B138422B-2B70-4FF0-95BE-61E41671C577}" dt="2023-11-13T16:36:49.648" v="114" actId="478"/>
          <ac:spMkLst>
            <pc:docMk/>
            <pc:sldMk cId="827933489" sldId="1515"/>
            <ac:spMk id="8" creationId="{21863798-DFC7-22C8-8158-70A653B8DF4A}"/>
          </ac:spMkLst>
        </pc:spChg>
        <pc:picChg chg="add mod">
          <ac:chgData name="Patti Coultas" userId="147af9a6-4e91-4300-93dc-f2a18c8371ce" providerId="ADAL" clId="{B138422B-2B70-4FF0-95BE-61E41671C577}" dt="2023-11-13T16:37:08.437" v="118" actId="1076"/>
          <ac:picMkLst>
            <pc:docMk/>
            <pc:sldMk cId="827933489" sldId="1515"/>
            <ac:picMk id="10" creationId="{36DFB8D5-2321-980A-D100-AA56E76BB417}"/>
          </ac:picMkLst>
        </pc:picChg>
      </pc:sldChg>
      <pc:sldChg chg="del">
        <pc:chgData name="Patti Coultas" userId="147af9a6-4e91-4300-93dc-f2a18c8371ce" providerId="ADAL" clId="{B138422B-2B70-4FF0-95BE-61E41671C577}" dt="2023-11-13T16:37:39.959" v="119" actId="47"/>
        <pc:sldMkLst>
          <pc:docMk/>
          <pc:sldMk cId="145283134" sldId="1534"/>
        </pc:sldMkLst>
      </pc:sldChg>
      <pc:sldChg chg="addSp delSp modSp mod">
        <pc:chgData name="Patti Coultas" userId="147af9a6-4e91-4300-93dc-f2a18c8371ce" providerId="ADAL" clId="{B138422B-2B70-4FF0-95BE-61E41671C577}" dt="2023-11-13T16:30:38.432" v="99" actId="14100"/>
        <pc:sldMkLst>
          <pc:docMk/>
          <pc:sldMk cId="3569468228" sldId="1766"/>
        </pc:sldMkLst>
        <pc:spChg chg="mod">
          <ac:chgData name="Patti Coultas" userId="147af9a6-4e91-4300-93dc-f2a18c8371ce" providerId="ADAL" clId="{B138422B-2B70-4FF0-95BE-61E41671C577}" dt="2023-11-13T16:30:29.576" v="98" actId="14100"/>
          <ac:spMkLst>
            <pc:docMk/>
            <pc:sldMk cId="3569468228" sldId="1766"/>
            <ac:spMk id="6" creationId="{6D581DC8-3DB8-B14F-6A66-51C888DDA11B}"/>
          </ac:spMkLst>
        </pc:spChg>
        <pc:picChg chg="del">
          <ac:chgData name="Patti Coultas" userId="147af9a6-4e91-4300-93dc-f2a18c8371ce" providerId="ADAL" clId="{B138422B-2B70-4FF0-95BE-61E41671C577}" dt="2023-11-13T15:49:30.849" v="81" actId="478"/>
          <ac:picMkLst>
            <pc:docMk/>
            <pc:sldMk cId="3569468228" sldId="1766"/>
            <ac:picMk id="2" creationId="{119A18D1-590A-0F48-3399-93787C15B904}"/>
          </ac:picMkLst>
        </pc:picChg>
        <pc:picChg chg="add mod">
          <ac:chgData name="Patti Coultas" userId="147af9a6-4e91-4300-93dc-f2a18c8371ce" providerId="ADAL" clId="{B138422B-2B70-4FF0-95BE-61E41671C577}" dt="2023-11-13T16:30:38.432" v="99" actId="14100"/>
          <ac:picMkLst>
            <pc:docMk/>
            <pc:sldMk cId="3569468228" sldId="1766"/>
            <ac:picMk id="5" creationId="{7BFC2E81-533D-1358-C1A7-21C4DE0639FD}"/>
          </ac:picMkLst>
        </pc:picChg>
        <pc:picChg chg="del">
          <ac:chgData name="Patti Coultas" userId="147af9a6-4e91-4300-93dc-f2a18c8371ce" providerId="ADAL" clId="{B138422B-2B70-4FF0-95BE-61E41671C577}" dt="2023-11-13T15:49:08.762" v="48" actId="478"/>
          <ac:picMkLst>
            <pc:docMk/>
            <pc:sldMk cId="3569468228" sldId="1766"/>
            <ac:picMk id="1025" creationId="{B3EE2429-9EEA-633B-4184-BB6633A01EC5}"/>
          </ac:picMkLst>
        </pc:picChg>
        <pc:picChg chg="add mod">
          <ac:chgData name="Patti Coultas" userId="147af9a6-4e91-4300-93dc-f2a18c8371ce" providerId="ADAL" clId="{B138422B-2B70-4FF0-95BE-61E41671C577}" dt="2023-11-13T16:30:24.583" v="97" actId="14100"/>
          <ac:picMkLst>
            <pc:docMk/>
            <pc:sldMk cId="3569468228" sldId="1766"/>
            <ac:picMk id="1026" creationId="{6EAA2AB6-0603-2367-D58C-11355F1167D9}"/>
          </ac:picMkLst>
        </pc:picChg>
      </pc:sldChg>
      <pc:sldChg chg="modSp add mod">
        <pc:chgData name="Patti Coultas" userId="147af9a6-4e91-4300-93dc-f2a18c8371ce" providerId="ADAL" clId="{B138422B-2B70-4FF0-95BE-61E41671C577}" dt="2023-11-13T15:46:26.616" v="45" actId="27636"/>
        <pc:sldMkLst>
          <pc:docMk/>
          <pc:sldMk cId="102575856" sldId="1775"/>
        </pc:sldMkLst>
        <pc:spChg chg="mod">
          <ac:chgData name="Patti Coultas" userId="147af9a6-4e91-4300-93dc-f2a18c8371ce" providerId="ADAL" clId="{B138422B-2B70-4FF0-95BE-61E41671C577}" dt="2023-11-13T15:46:26.616" v="45" actId="27636"/>
          <ac:spMkLst>
            <pc:docMk/>
            <pc:sldMk cId="102575856" sldId="1775"/>
            <ac:spMk id="6" creationId="{6D581DC8-3DB8-B14F-6A66-51C888DDA11B}"/>
          </ac:spMkLst>
        </pc:spChg>
      </pc:sldChg>
      <pc:sldChg chg="add">
        <pc:chgData name="Patti Coultas" userId="147af9a6-4e91-4300-93dc-f2a18c8371ce" providerId="ADAL" clId="{B138422B-2B70-4FF0-95BE-61E41671C577}" dt="2023-11-13T15:48:47.325" v="47" actId="2890"/>
        <pc:sldMkLst>
          <pc:docMk/>
          <pc:sldMk cId="328936943" sldId="1776"/>
        </pc:sldMkLst>
      </pc:sldChg>
      <pc:sldChg chg="addSp delSp modSp add mod modClrScheme chgLayout">
        <pc:chgData name="Patti Coultas" userId="147af9a6-4e91-4300-93dc-f2a18c8371ce" providerId="ADAL" clId="{B138422B-2B70-4FF0-95BE-61E41671C577}" dt="2023-11-13T16:34:26.337" v="110" actId="1076"/>
        <pc:sldMkLst>
          <pc:docMk/>
          <pc:sldMk cId="1915488373" sldId="1777"/>
        </pc:sldMkLst>
        <pc:spChg chg="del">
          <ac:chgData name="Patti Coultas" userId="147af9a6-4e91-4300-93dc-f2a18c8371ce" providerId="ADAL" clId="{B138422B-2B70-4FF0-95BE-61E41671C577}" dt="2023-11-13T16:34:05.941" v="105" actId="478"/>
          <ac:spMkLst>
            <pc:docMk/>
            <pc:sldMk cId="1915488373" sldId="1777"/>
            <ac:spMk id="2" creationId="{C6C64488-36CD-5063-9719-5E0939B177B3}"/>
          </ac:spMkLst>
        </pc:spChg>
        <pc:spChg chg="mod ord">
          <ac:chgData name="Patti Coultas" userId="147af9a6-4e91-4300-93dc-f2a18c8371ce" providerId="ADAL" clId="{B138422B-2B70-4FF0-95BE-61E41671C577}" dt="2023-11-13T16:34:14.263" v="108" actId="26606"/>
          <ac:spMkLst>
            <pc:docMk/>
            <pc:sldMk cId="1915488373" sldId="1777"/>
            <ac:spMk id="3" creationId="{05453DC3-11CB-E752-589C-25309A095921}"/>
          </ac:spMkLst>
        </pc:spChg>
        <pc:spChg chg="add del mod">
          <ac:chgData name="Patti Coultas" userId="147af9a6-4e91-4300-93dc-f2a18c8371ce" providerId="ADAL" clId="{B138422B-2B70-4FF0-95BE-61E41671C577}" dt="2023-11-13T16:34:08.864" v="106" actId="478"/>
          <ac:spMkLst>
            <pc:docMk/>
            <pc:sldMk cId="1915488373" sldId="1777"/>
            <ac:spMk id="5" creationId="{EEB26250-87D4-2047-4057-B4A466598FE5}"/>
          </ac:spMkLst>
        </pc:spChg>
        <pc:picChg chg="add mod">
          <ac:chgData name="Patti Coultas" userId="147af9a6-4e91-4300-93dc-f2a18c8371ce" providerId="ADAL" clId="{B138422B-2B70-4FF0-95BE-61E41671C577}" dt="2023-11-13T16:34:26.337" v="110" actId="1076"/>
          <ac:picMkLst>
            <pc:docMk/>
            <pc:sldMk cId="1915488373" sldId="1777"/>
            <ac:picMk id="7" creationId="{2E0E0C6D-71EA-7279-5AD4-D9256C667A45}"/>
          </ac:picMkLst>
        </pc:picChg>
      </pc:sldChg>
    </pc:docChg>
  </pc:docChgLst>
  <pc:docChgLst>
    <pc:chgData name="Patti Coultas" userId="S::coultasp@nccommunitycolleges.edu::147af9a6-4e91-4300-93dc-f2a18c8371ce" providerId="AD" clId="Web-{8D5E72E7-F9A0-63FB-2B4D-06DDB8A6416A}"/>
    <pc:docChg chg="modSld">
      <pc:chgData name="Patti Coultas" userId="S::coultasp@nccommunitycolleges.edu::147af9a6-4e91-4300-93dc-f2a18c8371ce" providerId="AD" clId="Web-{8D5E72E7-F9A0-63FB-2B4D-06DDB8A6416A}" dt="2023-11-08T13:10:28.376" v="59" actId="14100"/>
      <pc:docMkLst>
        <pc:docMk/>
      </pc:docMkLst>
      <pc:sldChg chg="modSp">
        <pc:chgData name="Patti Coultas" userId="S::coultasp@nccommunitycolleges.edu::147af9a6-4e91-4300-93dc-f2a18c8371ce" providerId="AD" clId="Web-{8D5E72E7-F9A0-63FB-2B4D-06DDB8A6416A}" dt="2023-11-08T13:08:12.328" v="23" actId="20577"/>
        <pc:sldMkLst>
          <pc:docMk/>
          <pc:sldMk cId="3589999828" sldId="778"/>
        </pc:sldMkLst>
        <pc:spChg chg="mod">
          <ac:chgData name="Patti Coultas" userId="S::coultasp@nccommunitycolleges.edu::147af9a6-4e91-4300-93dc-f2a18c8371ce" providerId="AD" clId="Web-{8D5E72E7-F9A0-63FB-2B4D-06DDB8A6416A}" dt="2023-11-08T13:08:12.328" v="23" actId="20577"/>
          <ac:spMkLst>
            <pc:docMk/>
            <pc:sldMk cId="3589999828" sldId="778"/>
            <ac:spMk id="2" creationId="{00000000-0000-0000-0000-000000000000}"/>
          </ac:spMkLst>
        </pc:spChg>
      </pc:sldChg>
      <pc:sldChg chg="addSp delSp modSp">
        <pc:chgData name="Patti Coultas" userId="S::coultasp@nccommunitycolleges.edu::147af9a6-4e91-4300-93dc-f2a18c8371ce" providerId="AD" clId="Web-{8D5E72E7-F9A0-63FB-2B4D-06DDB8A6416A}" dt="2023-11-08T13:10:28.376" v="59" actId="14100"/>
        <pc:sldMkLst>
          <pc:docMk/>
          <pc:sldMk cId="3569468228" sldId="1766"/>
        </pc:sldMkLst>
        <pc:spChg chg="mod">
          <ac:chgData name="Patti Coultas" userId="S::coultasp@nccommunitycolleges.edu::147af9a6-4e91-4300-93dc-f2a18c8371ce" providerId="AD" clId="Web-{8D5E72E7-F9A0-63FB-2B4D-06DDB8A6416A}" dt="2023-11-08T13:09:55.876" v="55" actId="20577"/>
          <ac:spMkLst>
            <pc:docMk/>
            <pc:sldMk cId="3569468228" sldId="1766"/>
            <ac:spMk id="3" creationId="{9808A2DE-8176-4AE7-05BB-F25D86BD6C3E}"/>
          </ac:spMkLst>
        </pc:spChg>
        <pc:spChg chg="add del mod">
          <ac:chgData name="Patti Coultas" userId="S::coultasp@nccommunitycolleges.edu::147af9a6-4e91-4300-93dc-f2a18c8371ce" providerId="AD" clId="Web-{8D5E72E7-F9A0-63FB-2B4D-06DDB8A6416A}" dt="2023-11-08T13:10:03.032" v="56"/>
          <ac:spMkLst>
            <pc:docMk/>
            <pc:sldMk cId="3569468228" sldId="1766"/>
            <ac:spMk id="4" creationId="{9E2837D5-9312-1742-555B-4FC554A8A4C8}"/>
          </ac:spMkLst>
        </pc:spChg>
        <pc:spChg chg="mod">
          <ac:chgData name="Patti Coultas" userId="S::coultasp@nccommunitycolleges.edu::147af9a6-4e91-4300-93dc-f2a18c8371ce" providerId="AD" clId="Web-{8D5E72E7-F9A0-63FB-2B4D-06DDB8A6416A}" dt="2023-11-08T13:09:27.423" v="44" actId="20577"/>
          <ac:spMkLst>
            <pc:docMk/>
            <pc:sldMk cId="3569468228" sldId="1766"/>
            <ac:spMk id="6" creationId="{6D581DC8-3DB8-B14F-6A66-51C888DDA11B}"/>
          </ac:spMkLst>
        </pc:spChg>
        <pc:picChg chg="del">
          <ac:chgData name="Patti Coultas" userId="S::coultasp@nccommunitycolleges.edu::147af9a6-4e91-4300-93dc-f2a18c8371ce" providerId="AD" clId="Web-{8D5E72E7-F9A0-63FB-2B4D-06DDB8A6416A}" dt="2023-11-08T13:09:28.704" v="45"/>
          <ac:picMkLst>
            <pc:docMk/>
            <pc:sldMk cId="3569468228" sldId="1766"/>
            <ac:picMk id="5" creationId="{D4119630-C97C-1860-930D-14F5CB47B8E4}"/>
          </ac:picMkLst>
        </pc:picChg>
        <pc:picChg chg="add mod">
          <ac:chgData name="Patti Coultas" userId="S::coultasp@nccommunitycolleges.edu::147af9a6-4e91-4300-93dc-f2a18c8371ce" providerId="AD" clId="Web-{8D5E72E7-F9A0-63FB-2B4D-06DDB8A6416A}" dt="2023-11-08T13:10:28.376" v="59" actId="14100"/>
          <ac:picMkLst>
            <pc:docMk/>
            <pc:sldMk cId="3569468228" sldId="1766"/>
            <ac:picMk id="7" creationId="{0DC45DC6-79AE-BF00-5A33-BCFE53D53A00}"/>
          </ac:picMkLst>
        </pc:picChg>
        <pc:picChg chg="del">
          <ac:chgData name="Patti Coultas" userId="S::coultasp@nccommunitycolleges.edu::147af9a6-4e91-4300-93dc-f2a18c8371ce" providerId="AD" clId="Web-{8D5E72E7-F9A0-63FB-2B4D-06DDB8A6416A}" dt="2023-11-08T13:09:39.266" v="46"/>
          <ac:picMkLst>
            <pc:docMk/>
            <pc:sldMk cId="3569468228" sldId="1766"/>
            <ac:picMk id="1026" creationId="{FB5ADBB7-AF49-E0BC-2DDD-065BFEC55A16}"/>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eg"/><Relationship Id="rId1" Type="http://schemas.openxmlformats.org/officeDocument/2006/relationships/image" Target="../media/image10.JPG"/><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png"/><Relationship Id="rId9" Type="http://schemas.openxmlformats.org/officeDocument/2006/relationships/image" Target="../media/image18.jpg"/></Relationships>
</file>

<file path=ppt/diagrams/_rels/drawing1.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eg"/><Relationship Id="rId1" Type="http://schemas.openxmlformats.org/officeDocument/2006/relationships/image" Target="../media/image10.JPG"/><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png"/><Relationship Id="rId9" Type="http://schemas.openxmlformats.org/officeDocument/2006/relationships/image" Target="../media/image1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BB94E0-6142-4D42-A25A-B1596C2BF751}"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n-US"/>
        </a:p>
      </dgm:t>
    </dgm:pt>
    <dgm:pt modelId="{52D41CC0-F150-4E37-81CD-6FAC9303347E}">
      <dgm:prSet phldrT="[Text]"/>
      <dgm:spPr/>
      <dgm:t>
        <a:bodyPr/>
        <a:lstStyle/>
        <a:p>
          <a:r>
            <a:rPr lang="en-US" dirty="0"/>
            <a:t>Bob Witchger</a:t>
          </a:r>
        </a:p>
      </dgm:t>
    </dgm:pt>
    <dgm:pt modelId="{9DAFB2A7-5FB5-4F09-A7FF-EBF9FDD7192A}" type="parTrans" cxnId="{396620E0-28FD-4D88-8DB0-849E54B9D3A1}">
      <dgm:prSet/>
      <dgm:spPr/>
      <dgm:t>
        <a:bodyPr/>
        <a:lstStyle/>
        <a:p>
          <a:endParaRPr lang="en-US"/>
        </a:p>
      </dgm:t>
    </dgm:pt>
    <dgm:pt modelId="{6B32DB71-E2D6-46DF-AE49-CF5C32744BE2}" type="sibTrans" cxnId="{396620E0-28FD-4D88-8DB0-849E54B9D3A1}">
      <dgm:prSet/>
      <dgm:spPr/>
      <dgm:t>
        <a:bodyPr/>
        <a:lstStyle/>
        <a:p>
          <a:endParaRPr lang="en-US"/>
        </a:p>
      </dgm:t>
    </dgm:pt>
    <dgm:pt modelId="{F971C0E7-F877-4636-BEBA-D30CDC7746C5}">
      <dgm:prSet phldrT="[Text]"/>
      <dgm:spPr/>
      <dgm:t>
        <a:bodyPr/>
        <a:lstStyle/>
        <a:p>
          <a:r>
            <a:rPr lang="en-US" dirty="0"/>
            <a:t>Tony Reggi</a:t>
          </a:r>
        </a:p>
      </dgm:t>
    </dgm:pt>
    <dgm:pt modelId="{152EB26E-5108-4F37-9BE9-C3D7C92DF248}" type="parTrans" cxnId="{36FA1F3D-9EFA-47A7-B87D-D3261E4D53D0}">
      <dgm:prSet/>
      <dgm:spPr/>
      <dgm:t>
        <a:bodyPr/>
        <a:lstStyle/>
        <a:p>
          <a:endParaRPr lang="en-US"/>
        </a:p>
      </dgm:t>
    </dgm:pt>
    <dgm:pt modelId="{35A27956-206F-4CD5-85D3-7E8F83158435}" type="sibTrans" cxnId="{36FA1F3D-9EFA-47A7-B87D-D3261E4D53D0}">
      <dgm:prSet/>
      <dgm:spPr/>
      <dgm:t>
        <a:bodyPr/>
        <a:lstStyle/>
        <a:p>
          <a:endParaRPr lang="en-US"/>
        </a:p>
      </dgm:t>
    </dgm:pt>
    <dgm:pt modelId="{802C5A5E-268D-4C44-B1CB-528B5141253C}">
      <dgm:prSet phldrT="[Text]"/>
      <dgm:spPr/>
      <dgm:t>
        <a:bodyPr/>
        <a:lstStyle/>
        <a:p>
          <a:r>
            <a:rPr lang="en-US" dirty="0"/>
            <a:t>Patti Coultas</a:t>
          </a:r>
        </a:p>
      </dgm:t>
    </dgm:pt>
    <dgm:pt modelId="{8BBE0DFC-471B-491F-ABDE-3237D40D57BF}" type="parTrans" cxnId="{32504AC5-8308-4DCD-8747-61EB973876DA}">
      <dgm:prSet/>
      <dgm:spPr/>
      <dgm:t>
        <a:bodyPr/>
        <a:lstStyle/>
        <a:p>
          <a:endParaRPr lang="en-US"/>
        </a:p>
      </dgm:t>
    </dgm:pt>
    <dgm:pt modelId="{5ED36A2C-A23D-475F-B013-6BADCA0411E9}" type="sibTrans" cxnId="{32504AC5-8308-4DCD-8747-61EB973876DA}">
      <dgm:prSet/>
      <dgm:spPr/>
      <dgm:t>
        <a:bodyPr/>
        <a:lstStyle/>
        <a:p>
          <a:endParaRPr lang="en-US"/>
        </a:p>
      </dgm:t>
    </dgm:pt>
    <dgm:pt modelId="{D1D8622C-E34C-47D5-ACE6-36634023FEF1}">
      <dgm:prSet/>
      <dgm:spPr/>
      <dgm:t>
        <a:bodyPr/>
        <a:lstStyle/>
        <a:p>
          <a:r>
            <a:rPr lang="en-US" dirty="0"/>
            <a:t>Mary Olvera</a:t>
          </a:r>
        </a:p>
      </dgm:t>
    </dgm:pt>
    <dgm:pt modelId="{E1D66426-6FD0-49BA-8D34-DDEE330291F8}" type="parTrans" cxnId="{5571A2D0-DE44-44C6-8E2A-7CFC68A18808}">
      <dgm:prSet/>
      <dgm:spPr/>
      <dgm:t>
        <a:bodyPr/>
        <a:lstStyle/>
        <a:p>
          <a:endParaRPr lang="en-US"/>
        </a:p>
      </dgm:t>
    </dgm:pt>
    <dgm:pt modelId="{B83D9F7A-9BA3-4681-BB5C-6C4D10EF11C7}" type="sibTrans" cxnId="{5571A2D0-DE44-44C6-8E2A-7CFC68A18808}">
      <dgm:prSet/>
      <dgm:spPr/>
      <dgm:t>
        <a:bodyPr/>
        <a:lstStyle/>
        <a:p>
          <a:endParaRPr lang="en-US"/>
        </a:p>
      </dgm:t>
    </dgm:pt>
    <dgm:pt modelId="{B782E1AC-E3E0-48F7-8127-40611DCBD550}">
      <dgm:prSet/>
      <dgm:spPr/>
      <dgm:t>
        <a:bodyPr/>
        <a:lstStyle/>
        <a:p>
          <a:r>
            <a:rPr lang="en-US" dirty="0"/>
            <a:t>Stefanie Schroeder</a:t>
          </a:r>
        </a:p>
      </dgm:t>
    </dgm:pt>
    <dgm:pt modelId="{BD77985F-5C44-4332-A88D-A084307EED5D}" type="parTrans" cxnId="{F457A5DF-5D77-4778-868C-60A069A72517}">
      <dgm:prSet/>
      <dgm:spPr/>
      <dgm:t>
        <a:bodyPr/>
        <a:lstStyle/>
        <a:p>
          <a:endParaRPr lang="en-US"/>
        </a:p>
      </dgm:t>
    </dgm:pt>
    <dgm:pt modelId="{FB46BE91-76AB-4830-A9C2-3431E497F567}" type="sibTrans" cxnId="{F457A5DF-5D77-4778-868C-60A069A72517}">
      <dgm:prSet/>
      <dgm:spPr/>
      <dgm:t>
        <a:bodyPr/>
        <a:lstStyle/>
        <a:p>
          <a:endParaRPr lang="en-US"/>
        </a:p>
      </dgm:t>
    </dgm:pt>
    <dgm:pt modelId="{2D82CAB0-23F6-4755-8E50-2C47A34D7695}">
      <dgm:prSet/>
      <dgm:spPr/>
      <dgm:t>
        <a:bodyPr/>
        <a:lstStyle/>
        <a:p>
          <a:r>
            <a:rPr lang="en-US" dirty="0"/>
            <a:t>Darice McDougald</a:t>
          </a:r>
        </a:p>
      </dgm:t>
    </dgm:pt>
    <dgm:pt modelId="{949D640C-65C1-400D-985B-97B6A330B6A5}" type="parTrans" cxnId="{2B73CD8E-AF6E-49DA-A2D9-E89F8829A30D}">
      <dgm:prSet/>
      <dgm:spPr/>
      <dgm:t>
        <a:bodyPr/>
        <a:lstStyle/>
        <a:p>
          <a:endParaRPr lang="en-US"/>
        </a:p>
      </dgm:t>
    </dgm:pt>
    <dgm:pt modelId="{7D51842E-720F-4BB1-87A8-E277DBB027CC}" type="sibTrans" cxnId="{2B73CD8E-AF6E-49DA-A2D9-E89F8829A30D}">
      <dgm:prSet/>
      <dgm:spPr/>
      <dgm:t>
        <a:bodyPr/>
        <a:lstStyle/>
        <a:p>
          <a:endParaRPr lang="en-US"/>
        </a:p>
      </dgm:t>
    </dgm:pt>
    <dgm:pt modelId="{6121D8CF-BC28-4E0A-80D0-B0B498B79F20}">
      <dgm:prSet/>
      <dgm:spPr/>
      <dgm:t>
        <a:bodyPr/>
        <a:lstStyle/>
        <a:p>
          <a:r>
            <a:rPr lang="en-US" dirty="0"/>
            <a:t>Lane Freeman</a:t>
          </a:r>
        </a:p>
      </dgm:t>
    </dgm:pt>
    <dgm:pt modelId="{4BFB067D-7D57-4B37-9653-67173E3FAD0D}" type="parTrans" cxnId="{9858E59F-F450-4F88-8D86-B5BDE8A9B6B7}">
      <dgm:prSet/>
      <dgm:spPr/>
      <dgm:t>
        <a:bodyPr/>
        <a:lstStyle/>
        <a:p>
          <a:endParaRPr lang="en-US"/>
        </a:p>
      </dgm:t>
    </dgm:pt>
    <dgm:pt modelId="{208FFD55-933A-4C59-AB1C-5481FA6F489F}" type="sibTrans" cxnId="{9858E59F-F450-4F88-8D86-B5BDE8A9B6B7}">
      <dgm:prSet/>
      <dgm:spPr/>
      <dgm:t>
        <a:bodyPr/>
        <a:lstStyle/>
        <a:p>
          <a:endParaRPr lang="en-US"/>
        </a:p>
      </dgm:t>
    </dgm:pt>
    <dgm:pt modelId="{B70EDC05-0BE4-46C1-9DAC-8033DCF77B4A}">
      <dgm:prSet/>
      <dgm:spPr/>
      <dgm:t>
        <a:bodyPr/>
        <a:lstStyle/>
        <a:p>
          <a:r>
            <a:rPr lang="en-US" dirty="0"/>
            <a:t>Jennifer McLean</a:t>
          </a:r>
        </a:p>
      </dgm:t>
    </dgm:pt>
    <dgm:pt modelId="{0300ABD8-23DE-4FA6-8381-4F23AB25491C}" type="parTrans" cxnId="{F7EF19F8-54E8-467F-8AF3-6901A9E6E960}">
      <dgm:prSet/>
      <dgm:spPr/>
      <dgm:t>
        <a:bodyPr/>
        <a:lstStyle/>
        <a:p>
          <a:endParaRPr lang="en-US"/>
        </a:p>
      </dgm:t>
    </dgm:pt>
    <dgm:pt modelId="{0BDD8D80-B364-4874-8C8D-AABCB6069EE9}" type="sibTrans" cxnId="{F7EF19F8-54E8-467F-8AF3-6901A9E6E960}">
      <dgm:prSet/>
      <dgm:spPr/>
      <dgm:t>
        <a:bodyPr/>
        <a:lstStyle/>
        <a:p>
          <a:endParaRPr lang="en-US"/>
        </a:p>
      </dgm:t>
    </dgm:pt>
    <dgm:pt modelId="{452466AB-2408-4645-9FC3-599DD3994EBC}">
      <dgm:prSet/>
      <dgm:spPr/>
      <dgm:t>
        <a:bodyPr/>
        <a:lstStyle/>
        <a:p>
          <a:r>
            <a:rPr lang="en-US" dirty="0"/>
            <a:t>Aaron Mabe</a:t>
          </a:r>
        </a:p>
      </dgm:t>
    </dgm:pt>
    <dgm:pt modelId="{C1C79EB9-8B7D-45FC-878D-8AFD91F84F1A}" type="parTrans" cxnId="{49D5A873-8F1F-4B53-808E-775E19F79296}">
      <dgm:prSet/>
      <dgm:spPr/>
      <dgm:t>
        <a:bodyPr/>
        <a:lstStyle/>
        <a:p>
          <a:endParaRPr lang="en-US"/>
        </a:p>
      </dgm:t>
    </dgm:pt>
    <dgm:pt modelId="{8618EC90-7155-47FF-9602-452D9A3BF89A}" type="sibTrans" cxnId="{49D5A873-8F1F-4B53-808E-775E19F79296}">
      <dgm:prSet/>
      <dgm:spPr/>
      <dgm:t>
        <a:bodyPr/>
        <a:lstStyle/>
        <a:p>
          <a:endParaRPr lang="en-US"/>
        </a:p>
      </dgm:t>
    </dgm:pt>
    <dgm:pt modelId="{F2727D7F-93FB-4DE6-AA32-52E7A96A13A9}" type="pres">
      <dgm:prSet presAssocID="{7FBB94E0-6142-4D42-A25A-B1596C2BF751}" presName="Name0" presStyleCnt="0">
        <dgm:presLayoutVars>
          <dgm:dir/>
          <dgm:resizeHandles val="exact"/>
        </dgm:presLayoutVars>
      </dgm:prSet>
      <dgm:spPr/>
    </dgm:pt>
    <dgm:pt modelId="{BD537E27-7F35-40AE-8F46-9CA6762F5832}" type="pres">
      <dgm:prSet presAssocID="{52D41CC0-F150-4E37-81CD-6FAC9303347E}" presName="composite" presStyleCnt="0"/>
      <dgm:spPr/>
    </dgm:pt>
    <dgm:pt modelId="{369C2B1C-A1DC-4D93-A814-FCE722422A8C}" type="pres">
      <dgm:prSet presAssocID="{52D41CC0-F150-4E37-81CD-6FAC9303347E}" presName="rect1" presStyleLbl="bgImgPlace1" presStyleIdx="0" presStyleCnt="9"/>
      <dgm:spPr>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dgm:spPr>
    </dgm:pt>
    <dgm:pt modelId="{E035FDE3-DD7C-4EC9-9BE2-FB9171A9C20C}" type="pres">
      <dgm:prSet presAssocID="{52D41CC0-F150-4E37-81CD-6FAC9303347E}" presName="wedgeRectCallout1" presStyleLbl="node1" presStyleIdx="0" presStyleCnt="9">
        <dgm:presLayoutVars>
          <dgm:bulletEnabled val="1"/>
        </dgm:presLayoutVars>
      </dgm:prSet>
      <dgm:spPr/>
    </dgm:pt>
    <dgm:pt modelId="{44CA1024-10F3-41FE-8001-B3872F132AAC}" type="pres">
      <dgm:prSet presAssocID="{6B32DB71-E2D6-46DF-AE49-CF5C32744BE2}" presName="sibTrans" presStyleCnt="0"/>
      <dgm:spPr/>
    </dgm:pt>
    <dgm:pt modelId="{5FA3948C-CCBE-408F-A842-E14A387BA3C6}" type="pres">
      <dgm:prSet presAssocID="{F971C0E7-F877-4636-BEBA-D30CDC7746C5}" presName="composite" presStyleCnt="0"/>
      <dgm:spPr/>
    </dgm:pt>
    <dgm:pt modelId="{8CD83F31-2381-453B-ACA6-2912988DB06F}" type="pres">
      <dgm:prSet presAssocID="{F971C0E7-F877-4636-BEBA-D30CDC7746C5}" presName="rect1" presStyleLbl="bgImgPlace1" presStyleIdx="1" presStyleCnt="9"/>
      <dgm:spPr>
        <a:blipFill>
          <a:blip xmlns:r="http://schemas.openxmlformats.org/officeDocument/2006/relationships" r:embed="rId2"/>
          <a:srcRect/>
          <a:stretch>
            <a:fillRect l="-1000" r="-1000"/>
          </a:stretch>
        </a:blipFill>
      </dgm:spPr>
    </dgm:pt>
    <dgm:pt modelId="{F909DEB2-C496-4520-8611-20AB9838DAF4}" type="pres">
      <dgm:prSet presAssocID="{F971C0E7-F877-4636-BEBA-D30CDC7746C5}" presName="wedgeRectCallout1" presStyleLbl="node1" presStyleIdx="1" presStyleCnt="9">
        <dgm:presLayoutVars>
          <dgm:bulletEnabled val="1"/>
        </dgm:presLayoutVars>
      </dgm:prSet>
      <dgm:spPr/>
    </dgm:pt>
    <dgm:pt modelId="{C610AD8C-5BA2-474C-9B7B-D9A7246B5AD0}" type="pres">
      <dgm:prSet presAssocID="{35A27956-206F-4CD5-85D3-7E8F83158435}" presName="sibTrans" presStyleCnt="0"/>
      <dgm:spPr/>
    </dgm:pt>
    <dgm:pt modelId="{02C97A1A-C14A-40DF-B44E-9646CAAEEC08}" type="pres">
      <dgm:prSet presAssocID="{802C5A5E-268D-4C44-B1CB-528B5141253C}" presName="composite" presStyleCnt="0"/>
      <dgm:spPr/>
    </dgm:pt>
    <dgm:pt modelId="{D2590E33-1BEC-4B8E-ABBB-5C2737C3F154}" type="pres">
      <dgm:prSet presAssocID="{802C5A5E-268D-4C44-B1CB-528B5141253C}" presName="rect1" presStyleLbl="bgImgPlace1" presStyleIdx="2" presStyleCnt="9"/>
      <dgm:spPr>
        <a:blipFill>
          <a:blip xmlns:r="http://schemas.openxmlformats.org/officeDocument/2006/relationships" r:embed="rId3"/>
          <a:srcRect/>
          <a:stretch>
            <a:fillRect t="-7000" b="-7000"/>
          </a:stretch>
        </a:blipFill>
      </dgm:spPr>
    </dgm:pt>
    <dgm:pt modelId="{A4DE3437-0929-45FC-B65B-097B6799677E}" type="pres">
      <dgm:prSet presAssocID="{802C5A5E-268D-4C44-B1CB-528B5141253C}" presName="wedgeRectCallout1" presStyleLbl="node1" presStyleIdx="2" presStyleCnt="9">
        <dgm:presLayoutVars>
          <dgm:bulletEnabled val="1"/>
        </dgm:presLayoutVars>
      </dgm:prSet>
      <dgm:spPr/>
    </dgm:pt>
    <dgm:pt modelId="{DA8DB6EA-372E-43C1-96D5-5A44B972ED16}" type="pres">
      <dgm:prSet presAssocID="{5ED36A2C-A23D-475F-B013-6BADCA0411E9}" presName="sibTrans" presStyleCnt="0"/>
      <dgm:spPr/>
    </dgm:pt>
    <dgm:pt modelId="{E3746054-4A9D-4DAC-BB8A-ADFA84AE7A84}" type="pres">
      <dgm:prSet presAssocID="{D1D8622C-E34C-47D5-ACE6-36634023FEF1}" presName="composite" presStyleCnt="0"/>
      <dgm:spPr/>
    </dgm:pt>
    <dgm:pt modelId="{ED8B02B9-0833-4572-A582-AC3CE9B9965F}" type="pres">
      <dgm:prSet presAssocID="{D1D8622C-E34C-47D5-ACE6-36634023FEF1}" presName="rect1" presStyleLbl="bgImgPlace1" presStyleIdx="3" presStyleCnt="9"/>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899" t="-3654" r="-899" b="-14346"/>
          </a:stretch>
        </a:blipFill>
      </dgm:spPr>
    </dgm:pt>
    <dgm:pt modelId="{5E562F88-71BE-425F-B4C8-C5F30BEE9644}" type="pres">
      <dgm:prSet presAssocID="{D1D8622C-E34C-47D5-ACE6-36634023FEF1}" presName="wedgeRectCallout1" presStyleLbl="node1" presStyleIdx="3" presStyleCnt="9">
        <dgm:presLayoutVars>
          <dgm:bulletEnabled val="1"/>
        </dgm:presLayoutVars>
      </dgm:prSet>
      <dgm:spPr/>
    </dgm:pt>
    <dgm:pt modelId="{E4D91319-44FB-4192-8D1E-86168C532F35}" type="pres">
      <dgm:prSet presAssocID="{B83D9F7A-9BA3-4681-BB5C-6C4D10EF11C7}" presName="sibTrans" presStyleCnt="0"/>
      <dgm:spPr/>
    </dgm:pt>
    <dgm:pt modelId="{0E52C320-BE21-4EDD-9316-91950E44C5A6}" type="pres">
      <dgm:prSet presAssocID="{B782E1AC-E3E0-48F7-8127-40611DCBD550}" presName="composite" presStyleCnt="0"/>
      <dgm:spPr/>
    </dgm:pt>
    <dgm:pt modelId="{01ACC801-DAA0-4794-B9BE-70AB3EA32713}" type="pres">
      <dgm:prSet presAssocID="{B782E1AC-E3E0-48F7-8127-40611DCBD550}" presName="rect1" presStyleLbl="bgImgPlace1" presStyleIdx="4" presStyleCnt="9"/>
      <dgm:spPr>
        <a:blipFill>
          <a:blip xmlns:r="http://schemas.openxmlformats.org/officeDocument/2006/relationships" r:embed="rId5">
            <a:extLst>
              <a:ext uri="{28A0092B-C50C-407E-A947-70E740481C1C}">
                <a14:useLocalDpi xmlns:a14="http://schemas.microsoft.com/office/drawing/2010/main" val="0"/>
              </a:ext>
            </a:extLst>
          </a:blip>
          <a:srcRect/>
          <a:stretch>
            <a:fillRect t="-13000" b="-13000"/>
          </a:stretch>
        </a:blipFill>
        <a:ln>
          <a:solidFill>
            <a:srgbClr val="003768"/>
          </a:solidFill>
        </a:ln>
      </dgm:spPr>
    </dgm:pt>
    <dgm:pt modelId="{B7B0CCF7-D647-4781-BAA6-1B21C9181D10}" type="pres">
      <dgm:prSet presAssocID="{B782E1AC-E3E0-48F7-8127-40611DCBD550}" presName="wedgeRectCallout1" presStyleLbl="node1" presStyleIdx="4" presStyleCnt="9">
        <dgm:presLayoutVars>
          <dgm:bulletEnabled val="1"/>
        </dgm:presLayoutVars>
      </dgm:prSet>
      <dgm:spPr/>
    </dgm:pt>
    <dgm:pt modelId="{1A53D6B7-FB73-4CE0-A0F2-B948565C2F87}" type="pres">
      <dgm:prSet presAssocID="{FB46BE91-76AB-4830-A9C2-3431E497F567}" presName="sibTrans" presStyleCnt="0"/>
      <dgm:spPr/>
    </dgm:pt>
    <dgm:pt modelId="{20A351C9-C62A-4811-B58F-52FCD93FD38D}" type="pres">
      <dgm:prSet presAssocID="{452466AB-2408-4645-9FC3-599DD3994EBC}" presName="composite" presStyleCnt="0"/>
      <dgm:spPr/>
    </dgm:pt>
    <dgm:pt modelId="{3DDA16CE-7D47-4596-AF3C-F050F60DB5A3}" type="pres">
      <dgm:prSet presAssocID="{452466AB-2408-4645-9FC3-599DD3994EBC}" presName="rect1" presStyleLbl="bgImgPlace1" presStyleIdx="5" presStyleCnt="9" custLinFactNeighborX="-4641" custLinFactNeighborY="725"/>
      <dgm:spPr>
        <a:blipFill>
          <a:blip xmlns:r="http://schemas.openxmlformats.org/officeDocument/2006/relationships" r:embed="rId6">
            <a:extLst>
              <a:ext uri="{28A0092B-C50C-407E-A947-70E740481C1C}">
                <a14:useLocalDpi xmlns:a14="http://schemas.microsoft.com/office/drawing/2010/main" val="0"/>
              </a:ext>
            </a:extLst>
          </a:blip>
          <a:srcRect/>
          <a:stretch>
            <a:fillRect t="-17000" b="-17000"/>
          </a:stretch>
        </a:blipFill>
      </dgm:spPr>
    </dgm:pt>
    <dgm:pt modelId="{BE39835D-6089-478B-AB36-D0A9CDA20D35}" type="pres">
      <dgm:prSet presAssocID="{452466AB-2408-4645-9FC3-599DD3994EBC}" presName="wedgeRectCallout1" presStyleLbl="node1" presStyleIdx="5" presStyleCnt="9">
        <dgm:presLayoutVars>
          <dgm:bulletEnabled val="1"/>
        </dgm:presLayoutVars>
      </dgm:prSet>
      <dgm:spPr/>
    </dgm:pt>
    <dgm:pt modelId="{4A9DA547-0FE5-43CE-B300-D9C5CB998034}" type="pres">
      <dgm:prSet presAssocID="{8618EC90-7155-47FF-9602-452D9A3BF89A}" presName="sibTrans" presStyleCnt="0"/>
      <dgm:spPr/>
    </dgm:pt>
    <dgm:pt modelId="{A524C09B-B55A-46D5-8D9F-753C91B28FE5}" type="pres">
      <dgm:prSet presAssocID="{2D82CAB0-23F6-4755-8E50-2C47A34D7695}" presName="composite" presStyleCnt="0"/>
      <dgm:spPr/>
    </dgm:pt>
    <dgm:pt modelId="{0812515D-69BB-4AFE-A675-A67D49D41966}" type="pres">
      <dgm:prSet presAssocID="{2D82CAB0-23F6-4755-8E50-2C47A34D7695}" presName="rect1" presStyleLbl="bgImgPlace1" presStyleIdx="6" presStyleCnt="9"/>
      <dgm:spPr>
        <a:blipFill>
          <a:blip xmlns:r="http://schemas.openxmlformats.org/officeDocument/2006/relationships" r:embed="rId7">
            <a:extLst>
              <a:ext uri="{28A0092B-C50C-407E-A947-70E740481C1C}">
                <a14:useLocalDpi xmlns:a14="http://schemas.microsoft.com/office/drawing/2010/main" val="0"/>
              </a:ext>
            </a:extLst>
          </a:blip>
          <a:srcRect/>
          <a:stretch>
            <a:fillRect t="-9000" b="-9000"/>
          </a:stretch>
        </a:blipFill>
      </dgm:spPr>
    </dgm:pt>
    <dgm:pt modelId="{10E6ECBD-0F75-421E-B1DF-7D296F7912AC}" type="pres">
      <dgm:prSet presAssocID="{2D82CAB0-23F6-4755-8E50-2C47A34D7695}" presName="wedgeRectCallout1" presStyleLbl="node1" presStyleIdx="6" presStyleCnt="9">
        <dgm:presLayoutVars>
          <dgm:bulletEnabled val="1"/>
        </dgm:presLayoutVars>
      </dgm:prSet>
      <dgm:spPr/>
    </dgm:pt>
    <dgm:pt modelId="{F709318E-3195-4611-ABF5-325AE4D47F31}" type="pres">
      <dgm:prSet presAssocID="{7D51842E-720F-4BB1-87A8-E277DBB027CC}" presName="sibTrans" presStyleCnt="0"/>
      <dgm:spPr/>
    </dgm:pt>
    <dgm:pt modelId="{439AF9FB-8673-44E7-9CD3-8B03706A044B}" type="pres">
      <dgm:prSet presAssocID="{6121D8CF-BC28-4E0A-80D0-B0B498B79F20}" presName="composite" presStyleCnt="0"/>
      <dgm:spPr/>
    </dgm:pt>
    <dgm:pt modelId="{7AB68F8F-FFE3-4CB3-A486-66519F9D24BB}" type="pres">
      <dgm:prSet presAssocID="{6121D8CF-BC28-4E0A-80D0-B0B498B79F20}" presName="rect1" presStyleLbl="bgImgPlace1" presStyleIdx="7" presStyleCnt="9" custLinFactNeighborX="-537" custLinFactNeighborY="534"/>
      <dgm:spPr>
        <a:blipFill>
          <a:blip xmlns:r="http://schemas.openxmlformats.org/officeDocument/2006/relationships" r:embed="rId8">
            <a:extLst>
              <a:ext uri="{28A0092B-C50C-407E-A947-70E740481C1C}">
                <a14:useLocalDpi xmlns:a14="http://schemas.microsoft.com/office/drawing/2010/main" val="0"/>
              </a:ext>
            </a:extLst>
          </a:blip>
          <a:srcRect/>
          <a:stretch>
            <a:fillRect t="-12000" b="-12000"/>
          </a:stretch>
        </a:blipFill>
      </dgm:spPr>
    </dgm:pt>
    <dgm:pt modelId="{A356E8FE-CCCE-4613-96CD-544348710590}" type="pres">
      <dgm:prSet presAssocID="{6121D8CF-BC28-4E0A-80D0-B0B498B79F20}" presName="wedgeRectCallout1" presStyleLbl="node1" presStyleIdx="7" presStyleCnt="9">
        <dgm:presLayoutVars>
          <dgm:bulletEnabled val="1"/>
        </dgm:presLayoutVars>
      </dgm:prSet>
      <dgm:spPr/>
    </dgm:pt>
    <dgm:pt modelId="{0C2C0C88-BACE-4D09-8624-7B00E3A62C75}" type="pres">
      <dgm:prSet presAssocID="{208FFD55-933A-4C59-AB1C-5481FA6F489F}" presName="sibTrans" presStyleCnt="0"/>
      <dgm:spPr/>
    </dgm:pt>
    <dgm:pt modelId="{89400835-B386-42BB-AD0E-D45DCF914AA1}" type="pres">
      <dgm:prSet presAssocID="{B70EDC05-0BE4-46C1-9DAC-8033DCF77B4A}" presName="composite" presStyleCnt="0"/>
      <dgm:spPr/>
    </dgm:pt>
    <dgm:pt modelId="{2B90E5F4-B2F1-439C-9027-616FE7D3BCF8}" type="pres">
      <dgm:prSet presAssocID="{B70EDC05-0BE4-46C1-9DAC-8033DCF77B4A}" presName="rect1" presStyleLbl="bgImgPlace1" presStyleIdx="8" presStyleCnt="9"/>
      <dgm:spPr>
        <a:blipFill>
          <a:blip xmlns:r="http://schemas.openxmlformats.org/officeDocument/2006/relationships" r:embed="rId9"/>
          <a:srcRect/>
          <a:stretch>
            <a:fillRect t="-12000" b="-12000"/>
          </a:stretch>
        </a:blipFill>
      </dgm:spPr>
    </dgm:pt>
    <dgm:pt modelId="{1923388B-C79A-4088-ADF4-A99AF4C6631D}" type="pres">
      <dgm:prSet presAssocID="{B70EDC05-0BE4-46C1-9DAC-8033DCF77B4A}" presName="wedgeRectCallout1" presStyleLbl="node1" presStyleIdx="8" presStyleCnt="9">
        <dgm:presLayoutVars>
          <dgm:bulletEnabled val="1"/>
        </dgm:presLayoutVars>
      </dgm:prSet>
      <dgm:spPr/>
    </dgm:pt>
  </dgm:ptLst>
  <dgm:cxnLst>
    <dgm:cxn modelId="{388E9E07-5EC0-4045-A723-BB7E287BBA36}" type="presOf" srcId="{802C5A5E-268D-4C44-B1CB-528B5141253C}" destId="{A4DE3437-0929-45FC-B65B-097B6799677E}" srcOrd="0" destOrd="0" presId="urn:microsoft.com/office/officeart/2008/layout/BendingPictureCaptionList"/>
    <dgm:cxn modelId="{42425522-FB21-4687-9944-397880106BE4}" type="presOf" srcId="{B782E1AC-E3E0-48F7-8127-40611DCBD550}" destId="{B7B0CCF7-D647-4781-BAA6-1B21C9181D10}" srcOrd="0" destOrd="0" presId="urn:microsoft.com/office/officeart/2008/layout/BendingPictureCaptionList"/>
    <dgm:cxn modelId="{136B5937-FC6C-465F-B7BF-D87DCADDDF44}" type="presOf" srcId="{52D41CC0-F150-4E37-81CD-6FAC9303347E}" destId="{E035FDE3-DD7C-4EC9-9BE2-FB9171A9C20C}" srcOrd="0" destOrd="0" presId="urn:microsoft.com/office/officeart/2008/layout/BendingPictureCaptionList"/>
    <dgm:cxn modelId="{36FA1F3D-9EFA-47A7-B87D-D3261E4D53D0}" srcId="{7FBB94E0-6142-4D42-A25A-B1596C2BF751}" destId="{F971C0E7-F877-4636-BEBA-D30CDC7746C5}" srcOrd="1" destOrd="0" parTransId="{152EB26E-5108-4F37-9BE9-C3D7C92DF248}" sibTransId="{35A27956-206F-4CD5-85D3-7E8F83158435}"/>
    <dgm:cxn modelId="{39EADF3F-B644-49F5-ACD6-99887412B483}" type="presOf" srcId="{7FBB94E0-6142-4D42-A25A-B1596C2BF751}" destId="{F2727D7F-93FB-4DE6-AA32-52E7A96A13A9}" srcOrd="0" destOrd="0" presId="urn:microsoft.com/office/officeart/2008/layout/BendingPictureCaptionList"/>
    <dgm:cxn modelId="{EC252E68-581F-4CF9-A568-8C743D22294F}" type="presOf" srcId="{452466AB-2408-4645-9FC3-599DD3994EBC}" destId="{BE39835D-6089-478B-AB36-D0A9CDA20D35}" srcOrd="0" destOrd="0" presId="urn:microsoft.com/office/officeart/2008/layout/BendingPictureCaptionList"/>
    <dgm:cxn modelId="{49D5A873-8F1F-4B53-808E-775E19F79296}" srcId="{7FBB94E0-6142-4D42-A25A-B1596C2BF751}" destId="{452466AB-2408-4645-9FC3-599DD3994EBC}" srcOrd="5" destOrd="0" parTransId="{C1C79EB9-8B7D-45FC-878D-8AFD91F84F1A}" sibTransId="{8618EC90-7155-47FF-9602-452D9A3BF89A}"/>
    <dgm:cxn modelId="{2B73CD8E-AF6E-49DA-A2D9-E89F8829A30D}" srcId="{7FBB94E0-6142-4D42-A25A-B1596C2BF751}" destId="{2D82CAB0-23F6-4755-8E50-2C47A34D7695}" srcOrd="6" destOrd="0" parTransId="{949D640C-65C1-400D-985B-97B6A330B6A5}" sibTransId="{7D51842E-720F-4BB1-87A8-E277DBB027CC}"/>
    <dgm:cxn modelId="{11CA3E95-3A22-46F4-A6EE-97752037405C}" type="presOf" srcId="{2D82CAB0-23F6-4755-8E50-2C47A34D7695}" destId="{10E6ECBD-0F75-421E-B1DF-7D296F7912AC}" srcOrd="0" destOrd="0" presId="urn:microsoft.com/office/officeart/2008/layout/BendingPictureCaptionList"/>
    <dgm:cxn modelId="{9858E59F-F450-4F88-8D86-B5BDE8A9B6B7}" srcId="{7FBB94E0-6142-4D42-A25A-B1596C2BF751}" destId="{6121D8CF-BC28-4E0A-80D0-B0B498B79F20}" srcOrd="7" destOrd="0" parTransId="{4BFB067D-7D57-4B37-9653-67173E3FAD0D}" sibTransId="{208FFD55-933A-4C59-AB1C-5481FA6F489F}"/>
    <dgm:cxn modelId="{830C3EC5-3101-4D18-B65B-93BDD925AAC7}" type="presOf" srcId="{6121D8CF-BC28-4E0A-80D0-B0B498B79F20}" destId="{A356E8FE-CCCE-4613-96CD-544348710590}" srcOrd="0" destOrd="0" presId="urn:microsoft.com/office/officeart/2008/layout/BendingPictureCaptionList"/>
    <dgm:cxn modelId="{32504AC5-8308-4DCD-8747-61EB973876DA}" srcId="{7FBB94E0-6142-4D42-A25A-B1596C2BF751}" destId="{802C5A5E-268D-4C44-B1CB-528B5141253C}" srcOrd="2" destOrd="0" parTransId="{8BBE0DFC-471B-491F-ABDE-3237D40D57BF}" sibTransId="{5ED36A2C-A23D-475F-B013-6BADCA0411E9}"/>
    <dgm:cxn modelId="{875143C6-1BF3-4C85-A4AC-5DAE64987A03}" type="presOf" srcId="{D1D8622C-E34C-47D5-ACE6-36634023FEF1}" destId="{5E562F88-71BE-425F-B4C8-C5F30BEE9644}" srcOrd="0" destOrd="0" presId="urn:microsoft.com/office/officeart/2008/layout/BendingPictureCaptionList"/>
    <dgm:cxn modelId="{5571A2D0-DE44-44C6-8E2A-7CFC68A18808}" srcId="{7FBB94E0-6142-4D42-A25A-B1596C2BF751}" destId="{D1D8622C-E34C-47D5-ACE6-36634023FEF1}" srcOrd="3" destOrd="0" parTransId="{E1D66426-6FD0-49BA-8D34-DDEE330291F8}" sibTransId="{B83D9F7A-9BA3-4681-BB5C-6C4D10EF11C7}"/>
    <dgm:cxn modelId="{79B2A4DC-B919-418C-8317-8C5C3F556591}" type="presOf" srcId="{F971C0E7-F877-4636-BEBA-D30CDC7746C5}" destId="{F909DEB2-C496-4520-8611-20AB9838DAF4}" srcOrd="0" destOrd="0" presId="urn:microsoft.com/office/officeart/2008/layout/BendingPictureCaptionList"/>
    <dgm:cxn modelId="{F457A5DF-5D77-4778-868C-60A069A72517}" srcId="{7FBB94E0-6142-4D42-A25A-B1596C2BF751}" destId="{B782E1AC-E3E0-48F7-8127-40611DCBD550}" srcOrd="4" destOrd="0" parTransId="{BD77985F-5C44-4332-A88D-A084307EED5D}" sibTransId="{FB46BE91-76AB-4830-A9C2-3431E497F567}"/>
    <dgm:cxn modelId="{396620E0-28FD-4D88-8DB0-849E54B9D3A1}" srcId="{7FBB94E0-6142-4D42-A25A-B1596C2BF751}" destId="{52D41CC0-F150-4E37-81CD-6FAC9303347E}" srcOrd="0" destOrd="0" parTransId="{9DAFB2A7-5FB5-4F09-A7FF-EBF9FDD7192A}" sibTransId="{6B32DB71-E2D6-46DF-AE49-CF5C32744BE2}"/>
    <dgm:cxn modelId="{D02E42E1-460B-4DA5-A20F-8BE6DF1A602F}" type="presOf" srcId="{B70EDC05-0BE4-46C1-9DAC-8033DCF77B4A}" destId="{1923388B-C79A-4088-ADF4-A99AF4C6631D}" srcOrd="0" destOrd="0" presId="urn:microsoft.com/office/officeart/2008/layout/BendingPictureCaptionList"/>
    <dgm:cxn modelId="{F7EF19F8-54E8-467F-8AF3-6901A9E6E960}" srcId="{7FBB94E0-6142-4D42-A25A-B1596C2BF751}" destId="{B70EDC05-0BE4-46C1-9DAC-8033DCF77B4A}" srcOrd="8" destOrd="0" parTransId="{0300ABD8-23DE-4FA6-8381-4F23AB25491C}" sibTransId="{0BDD8D80-B364-4874-8C8D-AABCB6069EE9}"/>
    <dgm:cxn modelId="{BC8585CD-8F37-4DD2-AF0E-226D959E5CE1}" type="presParOf" srcId="{F2727D7F-93FB-4DE6-AA32-52E7A96A13A9}" destId="{BD537E27-7F35-40AE-8F46-9CA6762F5832}" srcOrd="0" destOrd="0" presId="urn:microsoft.com/office/officeart/2008/layout/BendingPictureCaptionList"/>
    <dgm:cxn modelId="{7B8622E3-1715-4474-8F37-4C7D82D14354}" type="presParOf" srcId="{BD537E27-7F35-40AE-8F46-9CA6762F5832}" destId="{369C2B1C-A1DC-4D93-A814-FCE722422A8C}" srcOrd="0" destOrd="0" presId="urn:microsoft.com/office/officeart/2008/layout/BendingPictureCaptionList"/>
    <dgm:cxn modelId="{FC721A70-4B96-4344-A330-D62F4B618887}" type="presParOf" srcId="{BD537E27-7F35-40AE-8F46-9CA6762F5832}" destId="{E035FDE3-DD7C-4EC9-9BE2-FB9171A9C20C}" srcOrd="1" destOrd="0" presId="urn:microsoft.com/office/officeart/2008/layout/BendingPictureCaptionList"/>
    <dgm:cxn modelId="{860EF3EE-34DC-4685-9705-DD4B1DDB5C60}" type="presParOf" srcId="{F2727D7F-93FB-4DE6-AA32-52E7A96A13A9}" destId="{44CA1024-10F3-41FE-8001-B3872F132AAC}" srcOrd="1" destOrd="0" presId="urn:microsoft.com/office/officeart/2008/layout/BendingPictureCaptionList"/>
    <dgm:cxn modelId="{4E01C344-F7F5-4118-B2AE-468F2AF37775}" type="presParOf" srcId="{F2727D7F-93FB-4DE6-AA32-52E7A96A13A9}" destId="{5FA3948C-CCBE-408F-A842-E14A387BA3C6}" srcOrd="2" destOrd="0" presId="urn:microsoft.com/office/officeart/2008/layout/BendingPictureCaptionList"/>
    <dgm:cxn modelId="{D2251F55-381C-44EB-B6ED-F829E8224B1E}" type="presParOf" srcId="{5FA3948C-CCBE-408F-A842-E14A387BA3C6}" destId="{8CD83F31-2381-453B-ACA6-2912988DB06F}" srcOrd="0" destOrd="0" presId="urn:microsoft.com/office/officeart/2008/layout/BendingPictureCaptionList"/>
    <dgm:cxn modelId="{3ECBA3FC-0B0A-4F54-BBD2-0A2A1A29D6A5}" type="presParOf" srcId="{5FA3948C-CCBE-408F-A842-E14A387BA3C6}" destId="{F909DEB2-C496-4520-8611-20AB9838DAF4}" srcOrd="1" destOrd="0" presId="urn:microsoft.com/office/officeart/2008/layout/BendingPictureCaptionList"/>
    <dgm:cxn modelId="{AC6B0011-E8BB-4A30-ADC1-8A32D0E72528}" type="presParOf" srcId="{F2727D7F-93FB-4DE6-AA32-52E7A96A13A9}" destId="{C610AD8C-5BA2-474C-9B7B-D9A7246B5AD0}" srcOrd="3" destOrd="0" presId="urn:microsoft.com/office/officeart/2008/layout/BendingPictureCaptionList"/>
    <dgm:cxn modelId="{5D4F02BC-8610-437E-83B7-00B3D111E4AA}" type="presParOf" srcId="{F2727D7F-93FB-4DE6-AA32-52E7A96A13A9}" destId="{02C97A1A-C14A-40DF-B44E-9646CAAEEC08}" srcOrd="4" destOrd="0" presId="urn:microsoft.com/office/officeart/2008/layout/BendingPictureCaptionList"/>
    <dgm:cxn modelId="{65135F22-A7FD-4BDC-BD89-4F1C5C33506D}" type="presParOf" srcId="{02C97A1A-C14A-40DF-B44E-9646CAAEEC08}" destId="{D2590E33-1BEC-4B8E-ABBB-5C2737C3F154}" srcOrd="0" destOrd="0" presId="urn:microsoft.com/office/officeart/2008/layout/BendingPictureCaptionList"/>
    <dgm:cxn modelId="{F88BEC50-1E56-42C3-BDAD-8C7073E98CC7}" type="presParOf" srcId="{02C97A1A-C14A-40DF-B44E-9646CAAEEC08}" destId="{A4DE3437-0929-45FC-B65B-097B6799677E}" srcOrd="1" destOrd="0" presId="urn:microsoft.com/office/officeart/2008/layout/BendingPictureCaptionList"/>
    <dgm:cxn modelId="{A7415834-2B53-4D95-B470-9D76CBCF5711}" type="presParOf" srcId="{F2727D7F-93FB-4DE6-AA32-52E7A96A13A9}" destId="{DA8DB6EA-372E-43C1-96D5-5A44B972ED16}" srcOrd="5" destOrd="0" presId="urn:microsoft.com/office/officeart/2008/layout/BendingPictureCaptionList"/>
    <dgm:cxn modelId="{171E5CF6-1D20-478B-AA5D-C67676D3FA6D}" type="presParOf" srcId="{F2727D7F-93FB-4DE6-AA32-52E7A96A13A9}" destId="{E3746054-4A9D-4DAC-BB8A-ADFA84AE7A84}" srcOrd="6" destOrd="0" presId="urn:microsoft.com/office/officeart/2008/layout/BendingPictureCaptionList"/>
    <dgm:cxn modelId="{C962A088-53D2-4760-8CDB-017E88C63BA4}" type="presParOf" srcId="{E3746054-4A9D-4DAC-BB8A-ADFA84AE7A84}" destId="{ED8B02B9-0833-4572-A582-AC3CE9B9965F}" srcOrd="0" destOrd="0" presId="urn:microsoft.com/office/officeart/2008/layout/BendingPictureCaptionList"/>
    <dgm:cxn modelId="{E14A3DD1-57AE-4B13-9C6C-E9D27E7FE3C5}" type="presParOf" srcId="{E3746054-4A9D-4DAC-BB8A-ADFA84AE7A84}" destId="{5E562F88-71BE-425F-B4C8-C5F30BEE9644}" srcOrd="1" destOrd="0" presId="urn:microsoft.com/office/officeart/2008/layout/BendingPictureCaptionList"/>
    <dgm:cxn modelId="{A27E84B2-583B-4E50-8178-F884D29A5597}" type="presParOf" srcId="{F2727D7F-93FB-4DE6-AA32-52E7A96A13A9}" destId="{E4D91319-44FB-4192-8D1E-86168C532F35}" srcOrd="7" destOrd="0" presId="urn:microsoft.com/office/officeart/2008/layout/BendingPictureCaptionList"/>
    <dgm:cxn modelId="{D60D9C7C-193A-4FE2-AED6-EA152D2E8602}" type="presParOf" srcId="{F2727D7F-93FB-4DE6-AA32-52E7A96A13A9}" destId="{0E52C320-BE21-4EDD-9316-91950E44C5A6}" srcOrd="8" destOrd="0" presId="urn:microsoft.com/office/officeart/2008/layout/BendingPictureCaptionList"/>
    <dgm:cxn modelId="{9E460F78-D37B-4F50-A3DE-D73397D6A96E}" type="presParOf" srcId="{0E52C320-BE21-4EDD-9316-91950E44C5A6}" destId="{01ACC801-DAA0-4794-B9BE-70AB3EA32713}" srcOrd="0" destOrd="0" presId="urn:microsoft.com/office/officeart/2008/layout/BendingPictureCaptionList"/>
    <dgm:cxn modelId="{6D2E1CF4-E619-479B-863E-DF943E4BB12F}" type="presParOf" srcId="{0E52C320-BE21-4EDD-9316-91950E44C5A6}" destId="{B7B0CCF7-D647-4781-BAA6-1B21C9181D10}" srcOrd="1" destOrd="0" presId="urn:microsoft.com/office/officeart/2008/layout/BendingPictureCaptionList"/>
    <dgm:cxn modelId="{3923789B-E5CF-4143-95C7-C74FD6D6C93E}" type="presParOf" srcId="{F2727D7F-93FB-4DE6-AA32-52E7A96A13A9}" destId="{1A53D6B7-FB73-4CE0-A0F2-B948565C2F87}" srcOrd="9" destOrd="0" presId="urn:microsoft.com/office/officeart/2008/layout/BendingPictureCaptionList"/>
    <dgm:cxn modelId="{D3305B4E-C5CE-41FA-852C-6289AC61DE95}" type="presParOf" srcId="{F2727D7F-93FB-4DE6-AA32-52E7A96A13A9}" destId="{20A351C9-C62A-4811-B58F-52FCD93FD38D}" srcOrd="10" destOrd="0" presId="urn:microsoft.com/office/officeart/2008/layout/BendingPictureCaptionList"/>
    <dgm:cxn modelId="{4D92DADC-2169-4E48-8979-95C96BB492B8}" type="presParOf" srcId="{20A351C9-C62A-4811-B58F-52FCD93FD38D}" destId="{3DDA16CE-7D47-4596-AF3C-F050F60DB5A3}" srcOrd="0" destOrd="0" presId="urn:microsoft.com/office/officeart/2008/layout/BendingPictureCaptionList"/>
    <dgm:cxn modelId="{408350D4-F337-48B5-8C26-0F56BAE5E8B0}" type="presParOf" srcId="{20A351C9-C62A-4811-B58F-52FCD93FD38D}" destId="{BE39835D-6089-478B-AB36-D0A9CDA20D35}" srcOrd="1" destOrd="0" presId="urn:microsoft.com/office/officeart/2008/layout/BendingPictureCaptionList"/>
    <dgm:cxn modelId="{CFCA2741-F45B-4197-9385-78E21A2BF814}" type="presParOf" srcId="{F2727D7F-93FB-4DE6-AA32-52E7A96A13A9}" destId="{4A9DA547-0FE5-43CE-B300-D9C5CB998034}" srcOrd="11" destOrd="0" presId="urn:microsoft.com/office/officeart/2008/layout/BendingPictureCaptionList"/>
    <dgm:cxn modelId="{DC0AE7B0-676E-4113-BD82-0C765E6F165C}" type="presParOf" srcId="{F2727D7F-93FB-4DE6-AA32-52E7A96A13A9}" destId="{A524C09B-B55A-46D5-8D9F-753C91B28FE5}" srcOrd="12" destOrd="0" presId="urn:microsoft.com/office/officeart/2008/layout/BendingPictureCaptionList"/>
    <dgm:cxn modelId="{B4E62807-A9D8-48C6-BA6E-6F51FA8C8341}" type="presParOf" srcId="{A524C09B-B55A-46D5-8D9F-753C91B28FE5}" destId="{0812515D-69BB-4AFE-A675-A67D49D41966}" srcOrd="0" destOrd="0" presId="urn:microsoft.com/office/officeart/2008/layout/BendingPictureCaptionList"/>
    <dgm:cxn modelId="{E6F9D4AE-AEE3-4AE2-ADC0-BE7C5239C875}" type="presParOf" srcId="{A524C09B-B55A-46D5-8D9F-753C91B28FE5}" destId="{10E6ECBD-0F75-421E-B1DF-7D296F7912AC}" srcOrd="1" destOrd="0" presId="urn:microsoft.com/office/officeart/2008/layout/BendingPictureCaptionList"/>
    <dgm:cxn modelId="{F3EED505-1460-4FAE-99EE-609CB8DA4BD0}" type="presParOf" srcId="{F2727D7F-93FB-4DE6-AA32-52E7A96A13A9}" destId="{F709318E-3195-4611-ABF5-325AE4D47F31}" srcOrd="13" destOrd="0" presId="urn:microsoft.com/office/officeart/2008/layout/BendingPictureCaptionList"/>
    <dgm:cxn modelId="{7AC4DFE7-1FBA-45D0-A624-29B107754E17}" type="presParOf" srcId="{F2727D7F-93FB-4DE6-AA32-52E7A96A13A9}" destId="{439AF9FB-8673-44E7-9CD3-8B03706A044B}" srcOrd="14" destOrd="0" presId="urn:microsoft.com/office/officeart/2008/layout/BendingPictureCaptionList"/>
    <dgm:cxn modelId="{00752228-B977-49E3-B634-545FAADE48FD}" type="presParOf" srcId="{439AF9FB-8673-44E7-9CD3-8B03706A044B}" destId="{7AB68F8F-FFE3-4CB3-A486-66519F9D24BB}" srcOrd="0" destOrd="0" presId="urn:microsoft.com/office/officeart/2008/layout/BendingPictureCaptionList"/>
    <dgm:cxn modelId="{082CBD06-08BD-4D1F-9D6B-76406E1AA802}" type="presParOf" srcId="{439AF9FB-8673-44E7-9CD3-8B03706A044B}" destId="{A356E8FE-CCCE-4613-96CD-544348710590}" srcOrd="1" destOrd="0" presId="urn:microsoft.com/office/officeart/2008/layout/BendingPictureCaptionList"/>
    <dgm:cxn modelId="{A55063C2-10C3-4007-B77F-209AF868C743}" type="presParOf" srcId="{F2727D7F-93FB-4DE6-AA32-52E7A96A13A9}" destId="{0C2C0C88-BACE-4D09-8624-7B00E3A62C75}" srcOrd="15" destOrd="0" presId="urn:microsoft.com/office/officeart/2008/layout/BendingPictureCaptionList"/>
    <dgm:cxn modelId="{2AF822A9-F1AA-42A0-957E-C53482B80026}" type="presParOf" srcId="{F2727D7F-93FB-4DE6-AA32-52E7A96A13A9}" destId="{89400835-B386-42BB-AD0E-D45DCF914AA1}" srcOrd="16" destOrd="0" presId="urn:microsoft.com/office/officeart/2008/layout/BendingPictureCaptionList"/>
    <dgm:cxn modelId="{A27888F9-A1E5-4EC2-9F94-C05B5A3766A2}" type="presParOf" srcId="{89400835-B386-42BB-AD0E-D45DCF914AA1}" destId="{2B90E5F4-B2F1-439C-9027-616FE7D3BCF8}" srcOrd="0" destOrd="0" presId="urn:microsoft.com/office/officeart/2008/layout/BendingPictureCaptionList"/>
    <dgm:cxn modelId="{58C0F144-5359-4529-8267-26C57A0F066D}" type="presParOf" srcId="{89400835-B386-42BB-AD0E-D45DCF914AA1}" destId="{1923388B-C79A-4088-ADF4-A99AF4C6631D}" srcOrd="1" destOrd="0" presId="urn:microsoft.com/office/officeart/2008/layout/BendingPictureCaptionList"/>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D56AFE-1674-4BF8-B733-159807B55476}" type="doc">
      <dgm:prSet loTypeId="urn:microsoft.com/office/officeart/2005/8/layout/hProcess9" loCatId="process" qsTypeId="urn:microsoft.com/office/officeart/2005/8/quickstyle/simple1" qsCatId="simple" csTypeId="urn:microsoft.com/office/officeart/2005/8/colors/colorful5" csCatId="colorful" phldr="1"/>
      <dgm:spPr/>
    </dgm:pt>
    <dgm:pt modelId="{3337FE3D-9678-4928-883F-4D3860E31634}">
      <dgm:prSet phldrT="[Text]"/>
      <dgm:spPr/>
      <dgm:t>
        <a:bodyPr/>
        <a:lstStyle/>
        <a:p>
          <a:r>
            <a:rPr lang="en-US" dirty="0"/>
            <a:t>Agriculture Biotechnology</a:t>
          </a:r>
        </a:p>
      </dgm:t>
    </dgm:pt>
    <dgm:pt modelId="{EF746566-AF29-4006-A69A-19BB4361AD8F}" type="parTrans" cxnId="{F593056E-F86C-4C46-8507-F4850423A6C4}">
      <dgm:prSet/>
      <dgm:spPr/>
      <dgm:t>
        <a:bodyPr/>
        <a:lstStyle/>
        <a:p>
          <a:endParaRPr lang="en-US"/>
        </a:p>
      </dgm:t>
    </dgm:pt>
    <dgm:pt modelId="{97F4C75E-4DAB-46B8-8FBB-231871C7A542}" type="sibTrans" cxnId="{F593056E-F86C-4C46-8507-F4850423A6C4}">
      <dgm:prSet/>
      <dgm:spPr/>
      <dgm:t>
        <a:bodyPr/>
        <a:lstStyle/>
        <a:p>
          <a:endParaRPr lang="en-US"/>
        </a:p>
      </dgm:t>
    </dgm:pt>
    <dgm:pt modelId="{4BDDB78A-F621-4CD9-913F-DBD6A33307E8}">
      <dgm:prSet phldrT="[Text]"/>
      <dgm:spPr/>
      <dgm:t>
        <a:bodyPr/>
        <a:lstStyle/>
        <a:p>
          <a:r>
            <a:rPr lang="en-US" dirty="0"/>
            <a:t>Bioprocess Technology</a:t>
          </a:r>
        </a:p>
      </dgm:t>
    </dgm:pt>
    <dgm:pt modelId="{8946F31F-F992-43DA-AFAC-622ADCDC5AF4}" type="parTrans" cxnId="{15BA8F7B-210A-4901-BC8A-684E4C7AAD8D}">
      <dgm:prSet/>
      <dgm:spPr/>
      <dgm:t>
        <a:bodyPr/>
        <a:lstStyle/>
        <a:p>
          <a:endParaRPr lang="en-US"/>
        </a:p>
      </dgm:t>
    </dgm:pt>
    <dgm:pt modelId="{91C76409-C61F-4C1D-A44C-CF81D18176FA}" type="sibTrans" cxnId="{15BA8F7B-210A-4901-BC8A-684E4C7AAD8D}">
      <dgm:prSet/>
      <dgm:spPr/>
      <dgm:t>
        <a:bodyPr/>
        <a:lstStyle/>
        <a:p>
          <a:endParaRPr lang="en-US"/>
        </a:p>
      </dgm:t>
    </dgm:pt>
    <dgm:pt modelId="{EA79EB0B-B363-4348-A421-01A927C101D8}">
      <dgm:prSet phldrT="[Text]"/>
      <dgm:spPr/>
      <dgm:t>
        <a:bodyPr/>
        <a:lstStyle/>
        <a:p>
          <a:r>
            <a:rPr lang="en-US" dirty="0"/>
            <a:t>Biopharmaceutical Technology</a:t>
          </a:r>
        </a:p>
      </dgm:t>
    </dgm:pt>
    <dgm:pt modelId="{F311D4D7-8333-4A26-AE66-56CE40F52218}" type="parTrans" cxnId="{E94B9B3D-D646-4075-B754-2A7AAAD3FEDE}">
      <dgm:prSet/>
      <dgm:spPr/>
      <dgm:t>
        <a:bodyPr/>
        <a:lstStyle/>
        <a:p>
          <a:endParaRPr lang="en-US"/>
        </a:p>
      </dgm:t>
    </dgm:pt>
    <dgm:pt modelId="{0FB47425-C8B7-41BD-80F4-E8A19442F8C8}" type="sibTrans" cxnId="{E94B9B3D-D646-4075-B754-2A7AAAD3FEDE}">
      <dgm:prSet/>
      <dgm:spPr/>
      <dgm:t>
        <a:bodyPr/>
        <a:lstStyle/>
        <a:p>
          <a:endParaRPr lang="en-US"/>
        </a:p>
      </dgm:t>
    </dgm:pt>
    <dgm:pt modelId="{3418F80E-479E-440F-B190-A168420C852C}">
      <dgm:prSet phldrT="[Text]"/>
      <dgm:spPr/>
      <dgm:t>
        <a:bodyPr/>
        <a:lstStyle/>
        <a:p>
          <a:r>
            <a:rPr lang="en-US" dirty="0"/>
            <a:t>Marine Biotechnology</a:t>
          </a:r>
        </a:p>
      </dgm:t>
    </dgm:pt>
    <dgm:pt modelId="{358618EB-B067-4E25-878A-E3F94018F16D}" type="parTrans" cxnId="{1A83ADEE-4002-45D4-8404-CB2B1E256C1A}">
      <dgm:prSet/>
      <dgm:spPr/>
      <dgm:t>
        <a:bodyPr/>
        <a:lstStyle/>
        <a:p>
          <a:endParaRPr lang="en-US"/>
        </a:p>
      </dgm:t>
    </dgm:pt>
    <dgm:pt modelId="{AD45742D-19F1-48BA-B53E-3BFE80D84B3B}" type="sibTrans" cxnId="{1A83ADEE-4002-45D4-8404-CB2B1E256C1A}">
      <dgm:prSet/>
      <dgm:spPr/>
      <dgm:t>
        <a:bodyPr/>
        <a:lstStyle/>
        <a:p>
          <a:endParaRPr lang="en-US"/>
        </a:p>
      </dgm:t>
    </dgm:pt>
    <dgm:pt modelId="{AB06F15B-CB3D-4104-A8D8-148FDE8B4F09}" type="pres">
      <dgm:prSet presAssocID="{46D56AFE-1674-4BF8-B733-159807B55476}" presName="CompostProcess" presStyleCnt="0">
        <dgm:presLayoutVars>
          <dgm:dir/>
          <dgm:resizeHandles val="exact"/>
        </dgm:presLayoutVars>
      </dgm:prSet>
      <dgm:spPr/>
    </dgm:pt>
    <dgm:pt modelId="{401C86CF-7568-41CE-BC09-87F8B0317CFC}" type="pres">
      <dgm:prSet presAssocID="{46D56AFE-1674-4BF8-B733-159807B55476}" presName="arrow" presStyleLbl="bgShp" presStyleIdx="0" presStyleCnt="1" custScaleX="117647" custLinFactNeighborX="-27002" custLinFactNeighborY="2060"/>
      <dgm:spPr/>
    </dgm:pt>
    <dgm:pt modelId="{E14D8AFD-98BE-4CDC-A6A1-972D19523A14}" type="pres">
      <dgm:prSet presAssocID="{46D56AFE-1674-4BF8-B733-159807B55476}" presName="linearProcess" presStyleCnt="0"/>
      <dgm:spPr/>
    </dgm:pt>
    <dgm:pt modelId="{C909ECC6-64AC-4CCB-92CC-C6E9364531F0}" type="pres">
      <dgm:prSet presAssocID="{3337FE3D-9678-4928-883F-4D3860E31634}" presName="textNode" presStyleLbl="node1" presStyleIdx="0" presStyleCnt="4">
        <dgm:presLayoutVars>
          <dgm:bulletEnabled val="1"/>
        </dgm:presLayoutVars>
      </dgm:prSet>
      <dgm:spPr/>
    </dgm:pt>
    <dgm:pt modelId="{B6744375-8E57-43AF-8256-C48AF36F3A5B}" type="pres">
      <dgm:prSet presAssocID="{97F4C75E-4DAB-46B8-8FBB-231871C7A542}" presName="sibTrans" presStyleCnt="0"/>
      <dgm:spPr/>
    </dgm:pt>
    <dgm:pt modelId="{2A4F629D-A688-40EC-AA1B-E55634D98FEC}" type="pres">
      <dgm:prSet presAssocID="{4BDDB78A-F621-4CD9-913F-DBD6A33307E8}" presName="textNode" presStyleLbl="node1" presStyleIdx="1" presStyleCnt="4">
        <dgm:presLayoutVars>
          <dgm:bulletEnabled val="1"/>
        </dgm:presLayoutVars>
      </dgm:prSet>
      <dgm:spPr/>
    </dgm:pt>
    <dgm:pt modelId="{F3AA023F-F3A6-4767-A4EF-9596DDA2BA6E}" type="pres">
      <dgm:prSet presAssocID="{91C76409-C61F-4C1D-A44C-CF81D18176FA}" presName="sibTrans" presStyleCnt="0"/>
      <dgm:spPr/>
    </dgm:pt>
    <dgm:pt modelId="{013FDA18-79C1-4084-9C23-2C257D1F0961}" type="pres">
      <dgm:prSet presAssocID="{EA79EB0B-B363-4348-A421-01A927C101D8}" presName="textNode" presStyleLbl="node1" presStyleIdx="2" presStyleCnt="4">
        <dgm:presLayoutVars>
          <dgm:bulletEnabled val="1"/>
        </dgm:presLayoutVars>
      </dgm:prSet>
      <dgm:spPr/>
    </dgm:pt>
    <dgm:pt modelId="{B5D81A55-EBBF-492E-8E27-0C5529599182}" type="pres">
      <dgm:prSet presAssocID="{0FB47425-C8B7-41BD-80F4-E8A19442F8C8}" presName="sibTrans" presStyleCnt="0"/>
      <dgm:spPr/>
    </dgm:pt>
    <dgm:pt modelId="{85E80BDC-7AF1-4FA8-878B-2FC29DEB69DE}" type="pres">
      <dgm:prSet presAssocID="{3418F80E-479E-440F-B190-A168420C852C}" presName="textNode" presStyleLbl="node1" presStyleIdx="3" presStyleCnt="4">
        <dgm:presLayoutVars>
          <dgm:bulletEnabled val="1"/>
        </dgm:presLayoutVars>
      </dgm:prSet>
      <dgm:spPr/>
    </dgm:pt>
  </dgm:ptLst>
  <dgm:cxnLst>
    <dgm:cxn modelId="{E3BAB003-1539-42AC-891E-9F7E1940556D}" type="presOf" srcId="{46D56AFE-1674-4BF8-B733-159807B55476}" destId="{AB06F15B-CB3D-4104-A8D8-148FDE8B4F09}" srcOrd="0" destOrd="0" presId="urn:microsoft.com/office/officeart/2005/8/layout/hProcess9"/>
    <dgm:cxn modelId="{C1E7493A-A759-44EA-8940-50E97F97A55D}" type="presOf" srcId="{3337FE3D-9678-4928-883F-4D3860E31634}" destId="{C909ECC6-64AC-4CCB-92CC-C6E9364531F0}" srcOrd="0" destOrd="0" presId="urn:microsoft.com/office/officeart/2005/8/layout/hProcess9"/>
    <dgm:cxn modelId="{E94B9B3D-D646-4075-B754-2A7AAAD3FEDE}" srcId="{46D56AFE-1674-4BF8-B733-159807B55476}" destId="{EA79EB0B-B363-4348-A421-01A927C101D8}" srcOrd="2" destOrd="0" parTransId="{F311D4D7-8333-4A26-AE66-56CE40F52218}" sibTransId="{0FB47425-C8B7-41BD-80F4-E8A19442F8C8}"/>
    <dgm:cxn modelId="{F593056E-F86C-4C46-8507-F4850423A6C4}" srcId="{46D56AFE-1674-4BF8-B733-159807B55476}" destId="{3337FE3D-9678-4928-883F-4D3860E31634}" srcOrd="0" destOrd="0" parTransId="{EF746566-AF29-4006-A69A-19BB4361AD8F}" sibTransId="{97F4C75E-4DAB-46B8-8FBB-231871C7A542}"/>
    <dgm:cxn modelId="{15BA8F7B-210A-4901-BC8A-684E4C7AAD8D}" srcId="{46D56AFE-1674-4BF8-B733-159807B55476}" destId="{4BDDB78A-F621-4CD9-913F-DBD6A33307E8}" srcOrd="1" destOrd="0" parTransId="{8946F31F-F992-43DA-AFAC-622ADCDC5AF4}" sibTransId="{91C76409-C61F-4C1D-A44C-CF81D18176FA}"/>
    <dgm:cxn modelId="{A3C3B6B8-CB03-4AD2-9E4A-39A1C13A8527}" type="presOf" srcId="{EA79EB0B-B363-4348-A421-01A927C101D8}" destId="{013FDA18-79C1-4084-9C23-2C257D1F0961}" srcOrd="0" destOrd="0" presId="urn:microsoft.com/office/officeart/2005/8/layout/hProcess9"/>
    <dgm:cxn modelId="{62B399DE-CAEB-4126-8235-AB8BA933B7B4}" type="presOf" srcId="{3418F80E-479E-440F-B190-A168420C852C}" destId="{85E80BDC-7AF1-4FA8-878B-2FC29DEB69DE}" srcOrd="0" destOrd="0" presId="urn:microsoft.com/office/officeart/2005/8/layout/hProcess9"/>
    <dgm:cxn modelId="{3DB24BE9-42A5-4627-BD7F-8E7589F20E50}" type="presOf" srcId="{4BDDB78A-F621-4CD9-913F-DBD6A33307E8}" destId="{2A4F629D-A688-40EC-AA1B-E55634D98FEC}" srcOrd="0" destOrd="0" presId="urn:microsoft.com/office/officeart/2005/8/layout/hProcess9"/>
    <dgm:cxn modelId="{1A83ADEE-4002-45D4-8404-CB2B1E256C1A}" srcId="{46D56AFE-1674-4BF8-B733-159807B55476}" destId="{3418F80E-479E-440F-B190-A168420C852C}" srcOrd="3" destOrd="0" parTransId="{358618EB-B067-4E25-878A-E3F94018F16D}" sibTransId="{AD45742D-19F1-48BA-B53E-3BFE80D84B3B}"/>
    <dgm:cxn modelId="{ADC1CDB4-94DF-4F0A-8C54-C24271900EB4}" type="presParOf" srcId="{AB06F15B-CB3D-4104-A8D8-148FDE8B4F09}" destId="{401C86CF-7568-41CE-BC09-87F8B0317CFC}" srcOrd="0" destOrd="0" presId="urn:microsoft.com/office/officeart/2005/8/layout/hProcess9"/>
    <dgm:cxn modelId="{A95D644B-B30B-489F-AEEB-915C0A2E199D}" type="presParOf" srcId="{AB06F15B-CB3D-4104-A8D8-148FDE8B4F09}" destId="{E14D8AFD-98BE-4CDC-A6A1-972D19523A14}" srcOrd="1" destOrd="0" presId="urn:microsoft.com/office/officeart/2005/8/layout/hProcess9"/>
    <dgm:cxn modelId="{91FB2FD2-67F4-4CB9-A7B8-7E3ACB7E566B}" type="presParOf" srcId="{E14D8AFD-98BE-4CDC-A6A1-972D19523A14}" destId="{C909ECC6-64AC-4CCB-92CC-C6E9364531F0}" srcOrd="0" destOrd="0" presId="urn:microsoft.com/office/officeart/2005/8/layout/hProcess9"/>
    <dgm:cxn modelId="{CCCD2484-457C-463B-8420-E8CF0DD915BE}" type="presParOf" srcId="{E14D8AFD-98BE-4CDC-A6A1-972D19523A14}" destId="{B6744375-8E57-43AF-8256-C48AF36F3A5B}" srcOrd="1" destOrd="0" presId="urn:microsoft.com/office/officeart/2005/8/layout/hProcess9"/>
    <dgm:cxn modelId="{9DD3BB09-2DE5-4E69-A640-A9CB1EDB3DF7}" type="presParOf" srcId="{E14D8AFD-98BE-4CDC-A6A1-972D19523A14}" destId="{2A4F629D-A688-40EC-AA1B-E55634D98FEC}" srcOrd="2" destOrd="0" presId="urn:microsoft.com/office/officeart/2005/8/layout/hProcess9"/>
    <dgm:cxn modelId="{A062ED4E-3AFD-417D-94A8-A811CE41156D}" type="presParOf" srcId="{E14D8AFD-98BE-4CDC-A6A1-972D19523A14}" destId="{F3AA023F-F3A6-4767-A4EF-9596DDA2BA6E}" srcOrd="3" destOrd="0" presId="urn:microsoft.com/office/officeart/2005/8/layout/hProcess9"/>
    <dgm:cxn modelId="{D0C21A6B-2163-43B0-9AC0-6D47E3867E1F}" type="presParOf" srcId="{E14D8AFD-98BE-4CDC-A6A1-972D19523A14}" destId="{013FDA18-79C1-4084-9C23-2C257D1F0961}" srcOrd="4" destOrd="0" presId="urn:microsoft.com/office/officeart/2005/8/layout/hProcess9"/>
    <dgm:cxn modelId="{2120C361-42E9-4E82-AC9A-78A24BB694C5}" type="presParOf" srcId="{E14D8AFD-98BE-4CDC-A6A1-972D19523A14}" destId="{B5D81A55-EBBF-492E-8E27-0C5529599182}" srcOrd="5" destOrd="0" presId="urn:microsoft.com/office/officeart/2005/8/layout/hProcess9"/>
    <dgm:cxn modelId="{E196B65B-2327-486F-92CE-D5795F5FE0B8}" type="presParOf" srcId="{E14D8AFD-98BE-4CDC-A6A1-972D19523A14}" destId="{85E80BDC-7AF1-4FA8-878B-2FC29DEB69DE}"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C2B1C-A1DC-4D93-A814-FCE722422A8C}">
      <dsp:nvSpPr>
        <dsp:cNvPr id="0" name=""/>
        <dsp:cNvSpPr/>
      </dsp:nvSpPr>
      <dsp:spPr>
        <a:xfrm>
          <a:off x="2695" y="242348"/>
          <a:ext cx="1459501" cy="116760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35FDE3-DD7C-4EC9-9BE2-FB9171A9C20C}">
      <dsp:nvSpPr>
        <dsp:cNvPr id="0" name=""/>
        <dsp:cNvSpPr/>
      </dsp:nvSpPr>
      <dsp:spPr>
        <a:xfrm>
          <a:off x="134050" y="1293189"/>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Bob Witchger</a:t>
          </a:r>
        </a:p>
      </dsp:txBody>
      <dsp:txXfrm>
        <a:off x="134050" y="1293189"/>
        <a:ext cx="1298956" cy="408660"/>
      </dsp:txXfrm>
    </dsp:sp>
    <dsp:sp modelId="{8CD83F31-2381-453B-ACA6-2912988DB06F}">
      <dsp:nvSpPr>
        <dsp:cNvPr id="0" name=""/>
        <dsp:cNvSpPr/>
      </dsp:nvSpPr>
      <dsp:spPr>
        <a:xfrm>
          <a:off x="1608147" y="242348"/>
          <a:ext cx="1459501" cy="1167601"/>
        </a:xfrm>
        <a:prstGeom prst="rect">
          <a:avLst/>
        </a:prstGeom>
        <a:blipFill>
          <a:blip xmlns:r="http://schemas.openxmlformats.org/officeDocument/2006/relationships" r:embed="rId2"/>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09DEB2-C496-4520-8611-20AB9838DAF4}">
      <dsp:nvSpPr>
        <dsp:cNvPr id="0" name=""/>
        <dsp:cNvSpPr/>
      </dsp:nvSpPr>
      <dsp:spPr>
        <a:xfrm>
          <a:off x="1739502" y="1293189"/>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Tony Reggi</a:t>
          </a:r>
        </a:p>
      </dsp:txBody>
      <dsp:txXfrm>
        <a:off x="1739502" y="1293189"/>
        <a:ext cx="1298956" cy="408660"/>
      </dsp:txXfrm>
    </dsp:sp>
    <dsp:sp modelId="{D2590E33-1BEC-4B8E-ABBB-5C2737C3F154}">
      <dsp:nvSpPr>
        <dsp:cNvPr id="0" name=""/>
        <dsp:cNvSpPr/>
      </dsp:nvSpPr>
      <dsp:spPr>
        <a:xfrm>
          <a:off x="3213599" y="242348"/>
          <a:ext cx="1459501" cy="1167601"/>
        </a:xfrm>
        <a:prstGeom prst="rect">
          <a:avLst/>
        </a:prstGeom>
        <a:blipFill>
          <a:blip xmlns:r="http://schemas.openxmlformats.org/officeDocument/2006/relationships" r:embed="rId3"/>
          <a:srcRect/>
          <a:stretch>
            <a:fillRect t="-7000" b="-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DE3437-0929-45FC-B65B-097B6799677E}">
      <dsp:nvSpPr>
        <dsp:cNvPr id="0" name=""/>
        <dsp:cNvSpPr/>
      </dsp:nvSpPr>
      <dsp:spPr>
        <a:xfrm>
          <a:off x="3344954" y="1293189"/>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Patti Coultas</a:t>
          </a:r>
        </a:p>
      </dsp:txBody>
      <dsp:txXfrm>
        <a:off x="3344954" y="1293189"/>
        <a:ext cx="1298956" cy="408660"/>
      </dsp:txXfrm>
    </dsp:sp>
    <dsp:sp modelId="{ED8B02B9-0833-4572-A582-AC3CE9B9965F}">
      <dsp:nvSpPr>
        <dsp:cNvPr id="0" name=""/>
        <dsp:cNvSpPr/>
      </dsp:nvSpPr>
      <dsp:spPr>
        <a:xfrm>
          <a:off x="4819050" y="242348"/>
          <a:ext cx="1459501" cy="1167601"/>
        </a:xfrm>
        <a:prstGeom prst="rect">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899" t="-3654" r="-899" b="-14346"/>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562F88-71BE-425F-B4C8-C5F30BEE9644}">
      <dsp:nvSpPr>
        <dsp:cNvPr id="0" name=""/>
        <dsp:cNvSpPr/>
      </dsp:nvSpPr>
      <dsp:spPr>
        <a:xfrm>
          <a:off x="4950406" y="1293189"/>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Mary Olvera</a:t>
          </a:r>
        </a:p>
      </dsp:txBody>
      <dsp:txXfrm>
        <a:off x="4950406" y="1293189"/>
        <a:ext cx="1298956" cy="408660"/>
      </dsp:txXfrm>
    </dsp:sp>
    <dsp:sp modelId="{01ACC801-DAA0-4794-B9BE-70AB3EA32713}">
      <dsp:nvSpPr>
        <dsp:cNvPr id="0" name=""/>
        <dsp:cNvSpPr/>
      </dsp:nvSpPr>
      <dsp:spPr>
        <a:xfrm>
          <a:off x="6424502" y="242348"/>
          <a:ext cx="1459501" cy="1167601"/>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13000" b="-13000"/>
          </a:stretch>
        </a:blipFill>
        <a:ln w="12700" cap="flat" cmpd="sng" algn="ctr">
          <a:solidFill>
            <a:srgbClr val="003768"/>
          </a:solidFill>
          <a:prstDash val="solid"/>
          <a:miter lim="800000"/>
        </a:ln>
        <a:effectLst/>
      </dsp:spPr>
      <dsp:style>
        <a:lnRef idx="2">
          <a:scrgbClr r="0" g="0" b="0"/>
        </a:lnRef>
        <a:fillRef idx="1">
          <a:scrgbClr r="0" g="0" b="0"/>
        </a:fillRef>
        <a:effectRef idx="0">
          <a:scrgbClr r="0" g="0" b="0"/>
        </a:effectRef>
        <a:fontRef idx="minor"/>
      </dsp:style>
    </dsp:sp>
    <dsp:sp modelId="{B7B0CCF7-D647-4781-BAA6-1B21C9181D10}">
      <dsp:nvSpPr>
        <dsp:cNvPr id="0" name=""/>
        <dsp:cNvSpPr/>
      </dsp:nvSpPr>
      <dsp:spPr>
        <a:xfrm>
          <a:off x="6555857" y="1293189"/>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Stefanie Schroeder</a:t>
          </a:r>
        </a:p>
      </dsp:txBody>
      <dsp:txXfrm>
        <a:off x="6555857" y="1293189"/>
        <a:ext cx="1298956" cy="408660"/>
      </dsp:txXfrm>
    </dsp:sp>
    <dsp:sp modelId="{3DDA16CE-7D47-4596-AF3C-F050F60DB5A3}">
      <dsp:nvSpPr>
        <dsp:cNvPr id="0" name=""/>
        <dsp:cNvSpPr/>
      </dsp:nvSpPr>
      <dsp:spPr>
        <a:xfrm>
          <a:off x="737686" y="1856265"/>
          <a:ext cx="1459501" cy="1167601"/>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17000" b="-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39835D-6089-478B-AB36-D0A9CDA20D35}">
      <dsp:nvSpPr>
        <dsp:cNvPr id="0" name=""/>
        <dsp:cNvSpPr/>
      </dsp:nvSpPr>
      <dsp:spPr>
        <a:xfrm>
          <a:off x="936776" y="2898641"/>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Aaron Mabe</a:t>
          </a:r>
        </a:p>
      </dsp:txBody>
      <dsp:txXfrm>
        <a:off x="936776" y="2898641"/>
        <a:ext cx="1298956" cy="408660"/>
      </dsp:txXfrm>
    </dsp:sp>
    <dsp:sp modelId="{0812515D-69BB-4AFE-A675-A67D49D41966}">
      <dsp:nvSpPr>
        <dsp:cNvPr id="0" name=""/>
        <dsp:cNvSpPr/>
      </dsp:nvSpPr>
      <dsp:spPr>
        <a:xfrm>
          <a:off x="2410873" y="1847800"/>
          <a:ext cx="1459501" cy="1167601"/>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E6ECBD-0F75-421E-B1DF-7D296F7912AC}">
      <dsp:nvSpPr>
        <dsp:cNvPr id="0" name=""/>
        <dsp:cNvSpPr/>
      </dsp:nvSpPr>
      <dsp:spPr>
        <a:xfrm>
          <a:off x="2542228" y="2898641"/>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Darice McDougald</a:t>
          </a:r>
        </a:p>
      </dsp:txBody>
      <dsp:txXfrm>
        <a:off x="2542228" y="2898641"/>
        <a:ext cx="1298956" cy="408660"/>
      </dsp:txXfrm>
    </dsp:sp>
    <dsp:sp modelId="{7AB68F8F-FFE3-4CB3-A486-66519F9D24BB}">
      <dsp:nvSpPr>
        <dsp:cNvPr id="0" name=""/>
        <dsp:cNvSpPr/>
      </dsp:nvSpPr>
      <dsp:spPr>
        <a:xfrm>
          <a:off x="4008487" y="1854035"/>
          <a:ext cx="1459501" cy="1167601"/>
        </a:xfrm>
        <a:prstGeom prst="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56E8FE-CCCE-4613-96CD-544348710590}">
      <dsp:nvSpPr>
        <dsp:cNvPr id="0" name=""/>
        <dsp:cNvSpPr/>
      </dsp:nvSpPr>
      <dsp:spPr>
        <a:xfrm>
          <a:off x="4147680" y="2898641"/>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Lane Freeman</a:t>
          </a:r>
        </a:p>
      </dsp:txBody>
      <dsp:txXfrm>
        <a:off x="4147680" y="2898641"/>
        <a:ext cx="1298956" cy="408660"/>
      </dsp:txXfrm>
    </dsp:sp>
    <dsp:sp modelId="{2B90E5F4-B2F1-439C-9027-616FE7D3BCF8}">
      <dsp:nvSpPr>
        <dsp:cNvPr id="0" name=""/>
        <dsp:cNvSpPr/>
      </dsp:nvSpPr>
      <dsp:spPr>
        <a:xfrm>
          <a:off x="5621776" y="1847800"/>
          <a:ext cx="1459501" cy="1167601"/>
        </a:xfrm>
        <a:prstGeom prst="rect">
          <a:avLst/>
        </a:prstGeom>
        <a:blipFill>
          <a:blip xmlns:r="http://schemas.openxmlformats.org/officeDocument/2006/relationships" r:embed="rId9"/>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23388B-C79A-4088-ADF4-A99AF4C6631D}">
      <dsp:nvSpPr>
        <dsp:cNvPr id="0" name=""/>
        <dsp:cNvSpPr/>
      </dsp:nvSpPr>
      <dsp:spPr>
        <a:xfrm>
          <a:off x="5753131" y="2898641"/>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Jennifer McLean</a:t>
          </a:r>
        </a:p>
      </dsp:txBody>
      <dsp:txXfrm>
        <a:off x="5753131" y="2898641"/>
        <a:ext cx="1298956" cy="4086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C86CF-7568-41CE-BC09-87F8B0317CFC}">
      <dsp:nvSpPr>
        <dsp:cNvPr id="0" name=""/>
        <dsp:cNvSpPr/>
      </dsp:nvSpPr>
      <dsp:spPr>
        <a:xfrm>
          <a:off x="0" y="0"/>
          <a:ext cx="5570860" cy="4064000"/>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09ECC6-64AC-4CCB-92CC-C6E9364531F0}">
      <dsp:nvSpPr>
        <dsp:cNvPr id="0" name=""/>
        <dsp:cNvSpPr/>
      </dsp:nvSpPr>
      <dsp:spPr>
        <a:xfrm>
          <a:off x="2788" y="1219199"/>
          <a:ext cx="1341032" cy="16256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Agriculture Biotechnology</a:t>
          </a:r>
        </a:p>
      </dsp:txBody>
      <dsp:txXfrm>
        <a:off x="68252" y="1284663"/>
        <a:ext cx="1210104" cy="1494672"/>
      </dsp:txXfrm>
    </dsp:sp>
    <dsp:sp modelId="{2A4F629D-A688-40EC-AA1B-E55634D98FEC}">
      <dsp:nvSpPr>
        <dsp:cNvPr id="0" name=""/>
        <dsp:cNvSpPr/>
      </dsp:nvSpPr>
      <dsp:spPr>
        <a:xfrm>
          <a:off x="1410872" y="1219199"/>
          <a:ext cx="1341032" cy="1625600"/>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Bioprocess Technology</a:t>
          </a:r>
        </a:p>
      </dsp:txBody>
      <dsp:txXfrm>
        <a:off x="1476336" y="1284663"/>
        <a:ext cx="1210104" cy="1494672"/>
      </dsp:txXfrm>
    </dsp:sp>
    <dsp:sp modelId="{013FDA18-79C1-4084-9C23-2C257D1F0961}">
      <dsp:nvSpPr>
        <dsp:cNvPr id="0" name=""/>
        <dsp:cNvSpPr/>
      </dsp:nvSpPr>
      <dsp:spPr>
        <a:xfrm>
          <a:off x="2818957" y="1219199"/>
          <a:ext cx="1341032" cy="1625600"/>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Biopharmaceutical Technology</a:t>
          </a:r>
        </a:p>
      </dsp:txBody>
      <dsp:txXfrm>
        <a:off x="2884421" y="1284663"/>
        <a:ext cx="1210104" cy="1494672"/>
      </dsp:txXfrm>
    </dsp:sp>
    <dsp:sp modelId="{85E80BDC-7AF1-4FA8-878B-2FC29DEB69DE}">
      <dsp:nvSpPr>
        <dsp:cNvPr id="0" name=""/>
        <dsp:cNvSpPr/>
      </dsp:nvSpPr>
      <dsp:spPr>
        <a:xfrm>
          <a:off x="4227041" y="1219199"/>
          <a:ext cx="1341032" cy="162560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Marine Biotechnology</a:t>
          </a:r>
        </a:p>
      </dsp:txBody>
      <dsp:txXfrm>
        <a:off x="4292505" y="1284663"/>
        <a:ext cx="1210104" cy="1494672"/>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3"/>
            <a:ext cx="3037840" cy="466434"/>
          </a:xfrm>
          <a:prstGeom prst="rect">
            <a:avLst/>
          </a:prstGeom>
        </p:spPr>
        <p:txBody>
          <a:bodyPr vert="horz" lIns="93177" tIns="46589" rIns="93177" bIns="46589" rtlCol="0"/>
          <a:lstStyle>
            <a:lvl1pPr algn="r">
              <a:defRPr sz="1200"/>
            </a:lvl1pPr>
          </a:lstStyle>
          <a:p>
            <a:fld id="{7E9B6F52-CC10-4425-9195-EDF28B435798}" type="datetimeFigureOut">
              <a:rPr lang="en-US" smtClean="0"/>
              <a:t>2/21/2024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3"/>
            <a:ext cx="3037840" cy="466434"/>
          </a:xfrm>
          <a:prstGeom prst="rect">
            <a:avLst/>
          </a:prstGeom>
        </p:spPr>
        <p:txBody>
          <a:bodyPr vert="horz" lIns="93177" tIns="46589" rIns="93177" bIns="46589" rtlCol="0"/>
          <a:lstStyle>
            <a:lvl1pPr algn="r">
              <a:defRPr sz="1200"/>
            </a:lvl1pPr>
          </a:lstStyle>
          <a:p>
            <a:fld id="{C02D3CF6-D097-446F-BA20-84B1F837E572}" type="datetimeFigureOut">
              <a:rPr lang="en-US" smtClean="0"/>
              <a:t>2/21/2024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mailto:traynors@durhamtech.edu"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mailto:lsmelser@cccc.edu"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1</a:t>
            </a:fld>
            <a:endParaRPr lang="en-US" sz="1200"/>
          </a:p>
        </p:txBody>
      </p:sp>
      <p:sp>
        <p:nvSpPr>
          <p:cNvPr id="15363" name="Rectangle 2"/>
          <p:cNvSpPr>
            <a:spLocks noGrp="1" noRot="1" noChangeAspect="1" noChangeArrowheads="1" noTextEdit="1"/>
          </p:cNvSpPr>
          <p:nvPr>
            <p:ph type="sldImg"/>
          </p:nvPr>
        </p:nvSpPr>
        <p:spPr>
          <a:xfrm>
            <a:off x="381000" y="381000"/>
            <a:ext cx="2438400" cy="1373188"/>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endParaRPr lang="en-US" dirty="0">
              <a:latin typeface="Arial" charset="0"/>
              <a:ea typeface="ヒラギノ角ゴ Pro W3" charset="0"/>
              <a:cs typeface="Arial" charset="0"/>
            </a:endParaRPr>
          </a:p>
        </p:txBody>
      </p:sp>
    </p:spTree>
    <p:extLst>
      <p:ext uri="{BB962C8B-B14F-4D97-AF65-F5344CB8AC3E}">
        <p14:creationId xmlns:p14="http://schemas.microsoft.com/office/powerpoint/2010/main" val="467778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10</a:t>
            </a:fld>
            <a:endParaRPr lang="en-US"/>
          </a:p>
        </p:txBody>
      </p:sp>
    </p:spTree>
    <p:extLst>
      <p:ext uri="{BB962C8B-B14F-4D97-AF65-F5344CB8AC3E}">
        <p14:creationId xmlns:p14="http://schemas.microsoft.com/office/powerpoint/2010/main" val="4078589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70C0"/>
                </a:solidFill>
                <a:effectLst/>
                <a:latin typeface="Calibri" panose="020F0502020204030204" pitchFamily="34" charset="0"/>
                <a:ea typeface="Calibri" panose="020F0502020204030204" pitchFamily="34" charset="0"/>
              </a:rPr>
              <a:t>Sharleen Traynor, PhD, MPH, ACRP-CP</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Director, Clinical Trials Research Associate Program</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Durham Technical Community College</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Phone:  (919) 536-7200 </a:t>
            </a:r>
            <a:r>
              <a:rPr lang="en-US" sz="1800" dirty="0" err="1">
                <a:solidFill>
                  <a:srgbClr val="000000"/>
                </a:solidFill>
                <a:effectLst/>
                <a:latin typeface="Calibri" panose="020F0502020204030204" pitchFamily="34" charset="0"/>
                <a:ea typeface="Calibri" panose="020F0502020204030204" pitchFamily="34" charset="0"/>
              </a:rPr>
              <a:t>ext</a:t>
            </a:r>
            <a:r>
              <a:rPr lang="en-US" sz="1800" dirty="0">
                <a:solidFill>
                  <a:srgbClr val="000000"/>
                </a:solidFill>
                <a:effectLst/>
                <a:latin typeface="Calibri" panose="020F0502020204030204" pitchFamily="34" charset="0"/>
                <a:ea typeface="Calibri" panose="020F0502020204030204" pitchFamily="34" charset="0"/>
              </a:rPr>
              <a:t> 8121</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u="sng" dirty="0">
                <a:solidFill>
                  <a:srgbClr val="000000"/>
                </a:solidFill>
                <a:effectLst/>
                <a:latin typeface="Calibri" panose="020F0502020204030204" pitchFamily="34" charset="0"/>
                <a:ea typeface="Calibri" panose="020F0502020204030204" pitchFamily="34" charset="0"/>
                <a:hlinkClick r:id="rId3"/>
              </a:rPr>
              <a:t>traynors@durhamtech.edu</a:t>
            </a:r>
            <a:r>
              <a:rPr lang="en-US" sz="1800" dirty="0">
                <a:solidFill>
                  <a:srgbClr val="000000"/>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11</a:t>
            </a:fld>
            <a:endParaRPr lang="en-US"/>
          </a:p>
        </p:txBody>
      </p:sp>
    </p:spTree>
    <p:extLst>
      <p:ext uri="{BB962C8B-B14F-4D97-AF65-F5344CB8AC3E}">
        <p14:creationId xmlns:p14="http://schemas.microsoft.com/office/powerpoint/2010/main" val="3113854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12</a:t>
            </a:fld>
            <a:endParaRPr lang="en-US"/>
          </a:p>
        </p:txBody>
      </p:sp>
    </p:spTree>
    <p:extLst>
      <p:ext uri="{BB962C8B-B14F-4D97-AF65-F5344CB8AC3E}">
        <p14:creationId xmlns:p14="http://schemas.microsoft.com/office/powerpoint/2010/main" val="3575337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13</a:t>
            </a:fld>
            <a:endParaRPr lang="en-US"/>
          </a:p>
        </p:txBody>
      </p:sp>
    </p:spTree>
    <p:extLst>
      <p:ext uri="{BB962C8B-B14F-4D97-AF65-F5344CB8AC3E}">
        <p14:creationId xmlns:p14="http://schemas.microsoft.com/office/powerpoint/2010/main" val="2937780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err="1">
                <a:solidFill>
                  <a:srgbClr val="0070C0"/>
                </a:solidFill>
                <a:effectLst/>
                <a:latin typeface="Calibri" panose="020F0502020204030204" pitchFamily="34" charset="0"/>
                <a:ea typeface="Calibri" panose="020F0502020204030204" pitchFamily="34" charset="0"/>
              </a:rPr>
              <a:t>Telicia</a:t>
            </a:r>
            <a:r>
              <a:rPr lang="en-US" sz="1800" b="1" dirty="0">
                <a:solidFill>
                  <a:srgbClr val="0070C0"/>
                </a:solidFill>
                <a:effectLst/>
                <a:latin typeface="Calibri" panose="020F0502020204030204" pitchFamily="34" charset="0"/>
                <a:ea typeface="Calibri" panose="020F0502020204030204" pitchFamily="34" charset="0"/>
              </a:rPr>
              <a:t> Hunter</a:t>
            </a:r>
          </a:p>
          <a:p>
            <a:pPr marL="0" marR="0">
              <a:spcBef>
                <a:spcPts val="0"/>
              </a:spcBef>
              <a:spcAft>
                <a:spcPts val="0"/>
              </a:spcAft>
            </a:pPr>
            <a:r>
              <a:rPr lang="en-US" sz="1800" b="0" dirty="0">
                <a:solidFill>
                  <a:srgbClr val="0070C0"/>
                </a:solidFill>
                <a:effectLst/>
                <a:latin typeface="Calibri" panose="020F0502020204030204" pitchFamily="34" charset="0"/>
                <a:ea typeface="Calibri" panose="020F0502020204030204" pitchFamily="34" charset="0"/>
              </a:rPr>
              <a:t>Durham Tech</a:t>
            </a:r>
          </a:p>
          <a:p>
            <a:pPr marL="0" marR="0">
              <a:spcBef>
                <a:spcPts val="0"/>
              </a:spcBef>
              <a:spcAft>
                <a:spcPts val="0"/>
              </a:spcAft>
            </a:pPr>
            <a:r>
              <a:rPr lang="en-US" sz="1800" b="0" dirty="0">
                <a:solidFill>
                  <a:srgbClr val="0070C0"/>
                </a:solidFill>
                <a:effectLst/>
                <a:latin typeface="Calibri" panose="020F0502020204030204" pitchFamily="34" charset="0"/>
                <a:ea typeface="Calibri" panose="020F0502020204030204" pitchFamily="34" charset="0"/>
              </a:rPr>
              <a:t>huntert@durhamtech.edu</a:t>
            </a:r>
          </a:p>
          <a:p>
            <a:pPr marL="0" marR="0">
              <a:spcBef>
                <a:spcPts val="0"/>
              </a:spcBef>
              <a:spcAft>
                <a:spcPts val="0"/>
              </a:spcAft>
            </a:pPr>
            <a:r>
              <a:rPr lang="en-US" sz="1800" b="0" dirty="0">
                <a:solidFill>
                  <a:srgbClr val="0070C0"/>
                </a:solidFill>
                <a:effectLst/>
                <a:latin typeface="Calibri" panose="020F0502020204030204" pitchFamily="34" charset="0"/>
                <a:ea typeface="Calibri" panose="020F0502020204030204" pitchFamily="34" charset="0"/>
              </a:rPr>
              <a:t>919-536-7200 </a:t>
            </a:r>
            <a:r>
              <a:rPr lang="en-US" sz="1800" b="0" dirty="0" err="1">
                <a:solidFill>
                  <a:srgbClr val="0070C0"/>
                </a:solidFill>
                <a:effectLst/>
                <a:latin typeface="Calibri" panose="020F0502020204030204" pitchFamily="34" charset="0"/>
                <a:ea typeface="Calibri" panose="020F0502020204030204" pitchFamily="34" charset="0"/>
              </a:rPr>
              <a:t>ext</a:t>
            </a:r>
            <a:r>
              <a:rPr lang="en-US" sz="1800" b="0" dirty="0">
                <a:solidFill>
                  <a:srgbClr val="0070C0"/>
                </a:solidFill>
                <a:effectLst/>
                <a:latin typeface="Calibri" panose="020F0502020204030204" pitchFamily="34" charset="0"/>
                <a:ea typeface="Calibri" panose="020F0502020204030204" pitchFamily="34" charset="0"/>
              </a:rPr>
              <a:t> 4408</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14</a:t>
            </a:fld>
            <a:endParaRPr lang="en-US"/>
          </a:p>
        </p:txBody>
      </p:sp>
    </p:spTree>
    <p:extLst>
      <p:ext uri="{BB962C8B-B14F-4D97-AF65-F5344CB8AC3E}">
        <p14:creationId xmlns:p14="http://schemas.microsoft.com/office/powerpoint/2010/main" val="3409462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70C0"/>
                </a:solidFill>
                <a:effectLst/>
                <a:latin typeface="Calibri" panose="020F0502020204030204" pitchFamily="34" charset="0"/>
                <a:ea typeface="Calibri" panose="020F0502020204030204" pitchFamily="34" charset="0"/>
              </a:rPr>
              <a:t>Christina Weeks</a:t>
            </a:r>
          </a:p>
          <a:p>
            <a:pPr marL="0" marR="0">
              <a:spcBef>
                <a:spcPts val="0"/>
              </a:spcBef>
              <a:spcAft>
                <a:spcPts val="0"/>
              </a:spcAft>
            </a:pPr>
            <a:r>
              <a:rPr lang="en-US" sz="1800" b="0" dirty="0">
                <a:solidFill>
                  <a:srgbClr val="0070C0"/>
                </a:solidFill>
                <a:effectLst/>
                <a:latin typeface="Calibri" panose="020F0502020204030204" pitchFamily="34" charset="0"/>
                <a:ea typeface="Calibri" panose="020F0502020204030204" pitchFamily="34" charset="0"/>
              </a:rPr>
              <a:t>Pitt Community College</a:t>
            </a:r>
          </a:p>
          <a:p>
            <a:pPr marL="0" marR="0">
              <a:spcBef>
                <a:spcPts val="0"/>
              </a:spcBef>
              <a:spcAft>
                <a:spcPts val="0"/>
              </a:spcAft>
            </a:pPr>
            <a:r>
              <a:rPr lang="en-US" sz="1800" b="0" dirty="0">
                <a:solidFill>
                  <a:srgbClr val="0070C0"/>
                </a:solidFill>
                <a:effectLst/>
                <a:latin typeface="Calibri" panose="020F0502020204030204" pitchFamily="34" charset="0"/>
                <a:ea typeface="Calibri" panose="020F0502020204030204" pitchFamily="34" charset="0"/>
              </a:rPr>
              <a:t>252-493-7861</a:t>
            </a:r>
          </a:p>
          <a:p>
            <a:pPr marL="0" marR="0">
              <a:spcBef>
                <a:spcPts val="0"/>
              </a:spcBef>
              <a:spcAft>
                <a:spcPts val="0"/>
              </a:spcAft>
            </a:pPr>
            <a:r>
              <a:rPr lang="en-US" sz="1800" b="0" dirty="0">
                <a:solidFill>
                  <a:srgbClr val="0070C0"/>
                </a:solidFill>
                <a:effectLst/>
                <a:latin typeface="Calibri" panose="020F0502020204030204" pitchFamily="34" charset="0"/>
                <a:ea typeface="Calibri" panose="020F0502020204030204" pitchFamily="34" charset="0"/>
              </a:rPr>
              <a:t>cgweeks383@my.pittcc.edu </a:t>
            </a:r>
            <a:endParaRPr lang="en-US" sz="1800" b="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15</a:t>
            </a:fld>
            <a:endParaRPr lang="en-US"/>
          </a:p>
        </p:txBody>
      </p:sp>
    </p:spTree>
    <p:extLst>
      <p:ext uri="{BB962C8B-B14F-4D97-AF65-F5344CB8AC3E}">
        <p14:creationId xmlns:p14="http://schemas.microsoft.com/office/powerpoint/2010/main" val="3386349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16</a:t>
            </a:fld>
            <a:endParaRPr lang="en-US"/>
          </a:p>
        </p:txBody>
      </p:sp>
    </p:spTree>
    <p:extLst>
      <p:ext uri="{BB962C8B-B14F-4D97-AF65-F5344CB8AC3E}">
        <p14:creationId xmlns:p14="http://schemas.microsoft.com/office/powerpoint/2010/main" val="1323982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https://nccareers.org/occupation-profile/291292/1284</a:t>
            </a:r>
          </a:p>
        </p:txBody>
      </p:sp>
      <p:sp>
        <p:nvSpPr>
          <p:cNvPr id="4" name="Slide Number Placeholder 3"/>
          <p:cNvSpPr>
            <a:spLocks noGrp="1"/>
          </p:cNvSpPr>
          <p:nvPr>
            <p:ph type="sldNum" sz="quarter" idx="5"/>
          </p:nvPr>
        </p:nvSpPr>
        <p:spPr/>
        <p:txBody>
          <a:bodyPr/>
          <a:lstStyle/>
          <a:p>
            <a:fld id="{3D52D8DC-3CCA-4826-966D-69131461ECBB}" type="slidenum">
              <a:rPr lang="en-US" smtClean="0"/>
              <a:t>17</a:t>
            </a:fld>
            <a:endParaRPr lang="en-US"/>
          </a:p>
        </p:txBody>
      </p:sp>
    </p:spTree>
    <p:extLst>
      <p:ext uri="{BB962C8B-B14F-4D97-AF65-F5344CB8AC3E}">
        <p14:creationId xmlns:p14="http://schemas.microsoft.com/office/powerpoint/2010/main" val="1636105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18</a:t>
            </a:fld>
            <a:endParaRPr lang="en-US"/>
          </a:p>
        </p:txBody>
      </p:sp>
    </p:spTree>
    <p:extLst>
      <p:ext uri="{BB962C8B-B14F-4D97-AF65-F5344CB8AC3E}">
        <p14:creationId xmlns:p14="http://schemas.microsoft.com/office/powerpoint/2010/main" val="1727653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19</a:t>
            </a:fld>
            <a:endParaRPr lang="en-US"/>
          </a:p>
        </p:txBody>
      </p:sp>
    </p:spTree>
    <p:extLst>
      <p:ext uri="{BB962C8B-B14F-4D97-AF65-F5344CB8AC3E}">
        <p14:creationId xmlns:p14="http://schemas.microsoft.com/office/powerpoint/2010/main" val="2874214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a:t>
            </a:fld>
            <a:endParaRPr lang="en-US"/>
          </a:p>
        </p:txBody>
      </p:sp>
    </p:spTree>
    <p:extLst>
      <p:ext uri="{BB962C8B-B14F-4D97-AF65-F5344CB8AC3E}">
        <p14:creationId xmlns:p14="http://schemas.microsoft.com/office/powerpoint/2010/main" val="2773417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20</a:t>
            </a:fld>
            <a:endParaRPr lang="en-US"/>
          </a:p>
        </p:txBody>
      </p:sp>
    </p:spTree>
    <p:extLst>
      <p:ext uri="{BB962C8B-B14F-4D97-AF65-F5344CB8AC3E}">
        <p14:creationId xmlns:p14="http://schemas.microsoft.com/office/powerpoint/2010/main" val="374431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52D8DC-3CCA-4826-966D-69131461ECBB}" type="slidenum">
              <a:rPr lang="en-US" smtClean="0"/>
              <a:t>21</a:t>
            </a:fld>
            <a:endParaRPr lang="en-US"/>
          </a:p>
        </p:txBody>
      </p:sp>
    </p:spTree>
    <p:extLst>
      <p:ext uri="{BB962C8B-B14F-4D97-AF65-F5344CB8AC3E}">
        <p14:creationId xmlns:p14="http://schemas.microsoft.com/office/powerpoint/2010/main" val="2513746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22</a:t>
            </a:fld>
            <a:endParaRPr lang="en-US"/>
          </a:p>
        </p:txBody>
      </p:sp>
    </p:spTree>
    <p:extLst>
      <p:ext uri="{BB962C8B-B14F-4D97-AF65-F5344CB8AC3E}">
        <p14:creationId xmlns:p14="http://schemas.microsoft.com/office/powerpoint/2010/main" val="1726278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cs typeface="Calibri"/>
              </a:rPr>
              <a:t>Dr. Robert (Bob) </a:t>
            </a:r>
            <a:r>
              <a:rPr lang="en-US" err="1">
                <a:cs typeface="Calibri"/>
              </a:rPr>
              <a:t>Witchger</a:t>
            </a:r>
          </a:p>
          <a:p>
            <a:r>
              <a:rPr lang="en-US">
                <a:cs typeface="Calibri"/>
              </a:rPr>
              <a:t>NCCCS, CTE Director</a:t>
            </a:r>
          </a:p>
          <a:p>
            <a:r>
              <a:rPr lang="en-US">
                <a:cs typeface="Calibri"/>
              </a:rPr>
              <a:t>919-807-7126</a:t>
            </a:r>
          </a:p>
          <a:p>
            <a:r>
              <a:rPr lang="en-US">
                <a:cs typeface="Calibri"/>
              </a:rPr>
              <a:t>witchgerb</a:t>
            </a:r>
            <a:r>
              <a:rPr lang="en-US"/>
              <a:t>@nccommunitycolleges.edu </a:t>
            </a:r>
            <a:endParaRPr lang="en-US">
              <a:cs typeface="Calibri"/>
            </a:endParaRPr>
          </a:p>
        </p:txBody>
      </p:sp>
      <p:sp>
        <p:nvSpPr>
          <p:cNvPr id="4" name="Slide Number Placeholder 3"/>
          <p:cNvSpPr>
            <a:spLocks noGrp="1"/>
          </p:cNvSpPr>
          <p:nvPr>
            <p:ph type="sldNum" sz="quarter" idx="10"/>
          </p:nvPr>
        </p:nvSpPr>
        <p:spPr/>
        <p:txBody>
          <a:bodyPr/>
          <a:lstStyle/>
          <a:p>
            <a:fld id="{FB46C6A2-84B9-4F4B-9D29-2CFB53138DBA}" type="slidenum">
              <a:rPr lang="en-US" smtClean="0"/>
              <a:pPr/>
              <a:t>3</a:t>
            </a:fld>
            <a:endParaRPr lang="en-US"/>
          </a:p>
        </p:txBody>
      </p:sp>
    </p:spTree>
    <p:extLst>
      <p:ext uri="{BB962C8B-B14F-4D97-AF65-F5344CB8AC3E}">
        <p14:creationId xmlns:p14="http://schemas.microsoft.com/office/powerpoint/2010/main" val="1590171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0925" y="1516063"/>
            <a:ext cx="7273925" cy="4092575"/>
          </a:xfrm>
        </p:spPr>
      </p:sp>
      <p:sp>
        <p:nvSpPr>
          <p:cNvPr id="3" name="Notes Placeholder 2"/>
          <p:cNvSpPr>
            <a:spLocks noGrp="1"/>
          </p:cNvSpPr>
          <p:nvPr>
            <p:ph type="body" idx="1"/>
          </p:nvPr>
        </p:nvSpPr>
        <p:spPr/>
        <p:txBody>
          <a:bodyPr/>
          <a:lstStyle/>
          <a:p>
            <a:r>
              <a:rPr lang="en-US" dirty="0">
                <a:cs typeface="Calibri"/>
              </a:rPr>
              <a:t>Tony Reggi</a:t>
            </a:r>
          </a:p>
          <a:p>
            <a:r>
              <a:rPr lang="en-US" dirty="0">
                <a:cs typeface="Calibri"/>
              </a:rPr>
              <a:t>919-807-7131</a:t>
            </a:r>
          </a:p>
          <a:p>
            <a:r>
              <a:rPr lang="en-US" dirty="0">
                <a:cs typeface="Calibri"/>
              </a:rPr>
              <a:t>reggia</a:t>
            </a:r>
            <a:r>
              <a:rPr lang="en-US" dirty="0"/>
              <a:t>@nccommunitycolleges.edu </a:t>
            </a:r>
            <a:endParaRPr lang="en-US" dirty="0">
              <a:cs typeface="Calibri"/>
            </a:endParaRPr>
          </a:p>
        </p:txBody>
      </p:sp>
      <p:sp>
        <p:nvSpPr>
          <p:cNvPr id="4" name="Slide Number Placeholder 3"/>
          <p:cNvSpPr>
            <a:spLocks noGrp="1"/>
          </p:cNvSpPr>
          <p:nvPr>
            <p:ph type="sldNum" sz="quarter" idx="10"/>
          </p:nvPr>
        </p:nvSpPr>
        <p:spPr/>
        <p:txBody>
          <a:bodyPr/>
          <a:lstStyle/>
          <a:p>
            <a:fld id="{FB46C6A2-84B9-4F4B-9D29-2CFB53138DBA}" type="slidenum">
              <a:rPr lang="en-US" smtClean="0"/>
              <a:pPr/>
              <a:t>4</a:t>
            </a:fld>
            <a:endParaRPr lang="en-US"/>
          </a:p>
        </p:txBody>
      </p:sp>
    </p:spTree>
    <p:extLst>
      <p:ext uri="{BB962C8B-B14F-4D97-AF65-F5344CB8AC3E}">
        <p14:creationId xmlns:p14="http://schemas.microsoft.com/office/powerpoint/2010/main" val="2373197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0925" y="1516063"/>
            <a:ext cx="7273925" cy="4092575"/>
          </a:xfrm>
        </p:spPr>
      </p:sp>
      <p:sp>
        <p:nvSpPr>
          <p:cNvPr id="3" name="Notes Placeholder 2"/>
          <p:cNvSpPr>
            <a:spLocks noGrp="1"/>
          </p:cNvSpPr>
          <p:nvPr>
            <p:ph type="body" idx="1"/>
          </p:nvPr>
        </p:nvSpPr>
        <p:spPr/>
        <p:txBody>
          <a:bodyPr/>
          <a:lstStyle/>
          <a:p>
            <a:r>
              <a:rPr lang="en-US" dirty="0">
                <a:cs typeface="Calibri"/>
              </a:rPr>
              <a:t>Patti Coultas</a:t>
            </a:r>
          </a:p>
          <a:p>
            <a:r>
              <a:rPr lang="en-US" dirty="0">
                <a:cs typeface="Calibri"/>
              </a:rPr>
              <a:t>919-807-7130</a:t>
            </a:r>
          </a:p>
          <a:p>
            <a:r>
              <a:rPr lang="en-US" dirty="0"/>
              <a:t>coultasp@nccommunitycolleges.edu </a:t>
            </a:r>
            <a:endParaRPr lang="en-US" dirty="0">
              <a:cs typeface="Calibri"/>
            </a:endParaRPr>
          </a:p>
        </p:txBody>
      </p:sp>
      <p:sp>
        <p:nvSpPr>
          <p:cNvPr id="4" name="Slide Number Placeholder 3"/>
          <p:cNvSpPr>
            <a:spLocks noGrp="1"/>
          </p:cNvSpPr>
          <p:nvPr>
            <p:ph type="sldNum" sz="quarter" idx="10"/>
          </p:nvPr>
        </p:nvSpPr>
        <p:spPr/>
        <p:txBody>
          <a:bodyPr/>
          <a:lstStyle/>
          <a:p>
            <a:fld id="{FB46C6A2-84B9-4F4B-9D29-2CFB53138DBA}" type="slidenum">
              <a:rPr lang="en-US" smtClean="0"/>
              <a:pPr/>
              <a:t>5</a:t>
            </a:fld>
            <a:endParaRPr lang="en-US"/>
          </a:p>
        </p:txBody>
      </p:sp>
    </p:spTree>
    <p:extLst>
      <p:ext uri="{BB962C8B-B14F-4D97-AF65-F5344CB8AC3E}">
        <p14:creationId xmlns:p14="http://schemas.microsoft.com/office/powerpoint/2010/main" val="338068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cs typeface="Calibri"/>
              </a:rPr>
              <a:t>Aaron Mabe</a:t>
            </a:r>
          </a:p>
          <a:p>
            <a:r>
              <a:rPr lang="en-US" dirty="0">
                <a:cs typeface="Calibri"/>
              </a:rPr>
              <a:t>919-807-7098</a:t>
            </a:r>
          </a:p>
          <a:p>
            <a:r>
              <a:rPr lang="en-US" dirty="0">
                <a:cs typeface="Calibri"/>
              </a:rPr>
              <a:t>mabea</a:t>
            </a:r>
            <a:r>
              <a:rPr lang="en-US" dirty="0"/>
              <a:t>@nccommunitycolleges.edu </a:t>
            </a:r>
            <a:endParaRPr lang="en-US" dirty="0">
              <a:cs typeface="Calibri"/>
            </a:endParaRPr>
          </a:p>
        </p:txBody>
      </p:sp>
      <p:sp>
        <p:nvSpPr>
          <p:cNvPr id="4" name="Slide Number Placeholder 3"/>
          <p:cNvSpPr>
            <a:spLocks noGrp="1"/>
          </p:cNvSpPr>
          <p:nvPr>
            <p:ph type="sldNum" sz="quarter" idx="10"/>
          </p:nvPr>
        </p:nvSpPr>
        <p:spPr/>
        <p:txBody>
          <a:bodyPr/>
          <a:lstStyle/>
          <a:p>
            <a:fld id="{FB46C6A2-84B9-4F4B-9D29-2CFB53138DBA}" type="slidenum">
              <a:rPr lang="en-US" smtClean="0"/>
              <a:pPr/>
              <a:t>6</a:t>
            </a:fld>
            <a:endParaRPr lang="en-US"/>
          </a:p>
        </p:txBody>
      </p:sp>
    </p:spTree>
    <p:extLst>
      <p:ext uri="{BB962C8B-B14F-4D97-AF65-F5344CB8AC3E}">
        <p14:creationId xmlns:p14="http://schemas.microsoft.com/office/powerpoint/2010/main" val="2810528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600" b="0" i="0" kern="1200" dirty="0">
                <a:solidFill>
                  <a:schemeClr val="tx1"/>
                </a:solidFill>
                <a:effectLst/>
                <a:latin typeface="+mn-lt"/>
                <a:ea typeface="+mn-ea"/>
                <a:cs typeface="+mn-cs"/>
              </a:rPr>
              <a:t>Dr. Mary Olvera</a:t>
            </a:r>
          </a:p>
          <a:p>
            <a:r>
              <a:rPr lang="en-US" sz="1600" b="0" i="0" kern="1200" dirty="0">
                <a:solidFill>
                  <a:schemeClr val="tx1"/>
                </a:solidFill>
                <a:effectLst/>
                <a:latin typeface="+mn-lt"/>
                <a:ea typeface="+mn-ea"/>
                <a:cs typeface="+mn-cs"/>
              </a:rPr>
              <a:t>Career and Technical Education Coordinator &amp; Program Administrator</a:t>
            </a:r>
          </a:p>
          <a:p>
            <a:r>
              <a:rPr lang="en-US" sz="1600" b="0" i="1" kern="1200" dirty="0">
                <a:solidFill>
                  <a:schemeClr val="tx1"/>
                </a:solidFill>
                <a:effectLst/>
                <a:latin typeface="+mn-lt"/>
                <a:ea typeface="+mn-ea"/>
                <a:cs typeface="+mn-cs"/>
              </a:rPr>
              <a:t>Public Service Technologies, Agriculture and Natural Resources Technologies, and Commercial Artistic Productions</a:t>
            </a:r>
            <a:endParaRPr lang="en-US" sz="1600" b="0" i="0" kern="1200" dirty="0">
              <a:solidFill>
                <a:schemeClr val="tx1"/>
              </a:solidFill>
              <a:effectLst/>
              <a:latin typeface="+mn-lt"/>
              <a:ea typeface="+mn-ea"/>
              <a:cs typeface="+mn-cs"/>
            </a:endParaRPr>
          </a:p>
          <a:p>
            <a:r>
              <a:rPr lang="en-US" sz="1600" b="0" i="0" kern="1200" dirty="0">
                <a:solidFill>
                  <a:schemeClr val="tx1"/>
                </a:solidFill>
                <a:effectLst/>
                <a:latin typeface="+mn-lt"/>
                <a:ea typeface="+mn-ea"/>
                <a:cs typeface="+mn-cs"/>
              </a:rPr>
              <a:t>North Carolina Community College System Office</a:t>
            </a:r>
          </a:p>
          <a:p>
            <a:r>
              <a:rPr lang="en-US" sz="1600" b="0" i="0" kern="1200" dirty="0">
                <a:solidFill>
                  <a:schemeClr val="tx1"/>
                </a:solidFill>
                <a:effectLst/>
                <a:latin typeface="+mn-lt"/>
                <a:ea typeface="+mn-ea"/>
                <a:cs typeface="+mn-cs"/>
              </a:rPr>
              <a:t>919-807-7120</a:t>
            </a:r>
          </a:p>
          <a:p>
            <a:r>
              <a:rPr lang="en-US" sz="1600" b="0" i="0" kern="1200" dirty="0">
                <a:solidFill>
                  <a:schemeClr val="tx1"/>
                </a:solidFill>
                <a:effectLst/>
                <a:latin typeface="+mn-lt"/>
                <a:ea typeface="+mn-ea"/>
                <a:cs typeface="+mn-cs"/>
              </a:rPr>
              <a:t>olveram@nccommunitycolleges.edu</a:t>
            </a:r>
          </a:p>
        </p:txBody>
      </p:sp>
      <p:sp>
        <p:nvSpPr>
          <p:cNvPr id="4" name="Slide Number Placeholder 3"/>
          <p:cNvSpPr>
            <a:spLocks noGrp="1"/>
          </p:cNvSpPr>
          <p:nvPr>
            <p:ph type="sldNum" sz="quarter" idx="10"/>
          </p:nvPr>
        </p:nvSpPr>
        <p:spPr/>
        <p:txBody>
          <a:bodyPr/>
          <a:lstStyle/>
          <a:p>
            <a:fld id="{FB46C6A2-84B9-4F4B-9D29-2CFB53138DBA}" type="slidenum">
              <a:rPr lang="en-US" smtClean="0"/>
              <a:pPr/>
              <a:t>7</a:t>
            </a:fld>
            <a:endParaRPr lang="en-US"/>
          </a:p>
        </p:txBody>
      </p:sp>
    </p:spTree>
    <p:extLst>
      <p:ext uri="{BB962C8B-B14F-4D97-AF65-F5344CB8AC3E}">
        <p14:creationId xmlns:p14="http://schemas.microsoft.com/office/powerpoint/2010/main" val="4175980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0925" y="1516063"/>
            <a:ext cx="7273925" cy="4092575"/>
          </a:xfrm>
        </p:spPr>
      </p:sp>
      <p:sp>
        <p:nvSpPr>
          <p:cNvPr id="3" name="Notes Placeholder 2"/>
          <p:cNvSpPr>
            <a:spLocks noGrp="1"/>
          </p:cNvSpPr>
          <p:nvPr>
            <p:ph type="body" idx="1"/>
          </p:nvPr>
        </p:nvSpPr>
        <p:spPr/>
        <p:txBody>
          <a:bodyPr/>
          <a:lstStyle/>
          <a:p>
            <a:r>
              <a:rPr lang="en-US" dirty="0">
                <a:cs typeface="Calibri"/>
              </a:rPr>
              <a:t>Stefanie Schroeder</a:t>
            </a:r>
          </a:p>
          <a:p>
            <a:r>
              <a:rPr lang="en-US" dirty="0">
                <a:cs typeface="Calibri"/>
              </a:rPr>
              <a:t>919-807-7232</a:t>
            </a:r>
          </a:p>
          <a:p>
            <a:r>
              <a:rPr lang="en-US" dirty="0"/>
              <a:t>schroeders@nccommunitycolleges.edu </a:t>
            </a:r>
            <a:endParaRPr lang="en-US" dirty="0">
              <a:cs typeface="Calibri"/>
            </a:endParaRPr>
          </a:p>
        </p:txBody>
      </p:sp>
      <p:sp>
        <p:nvSpPr>
          <p:cNvPr id="4" name="Slide Number Placeholder 3"/>
          <p:cNvSpPr>
            <a:spLocks noGrp="1"/>
          </p:cNvSpPr>
          <p:nvPr>
            <p:ph type="sldNum" sz="quarter" idx="10"/>
          </p:nvPr>
        </p:nvSpPr>
        <p:spPr/>
        <p:txBody>
          <a:bodyPr/>
          <a:lstStyle/>
          <a:p>
            <a:fld id="{FB46C6A2-84B9-4F4B-9D29-2CFB53138DBA}" type="slidenum">
              <a:rPr lang="en-US" smtClean="0"/>
              <a:pPr/>
              <a:t>8</a:t>
            </a:fld>
            <a:endParaRPr lang="en-US"/>
          </a:p>
        </p:txBody>
      </p:sp>
    </p:spTree>
    <p:extLst>
      <p:ext uri="{BB962C8B-B14F-4D97-AF65-F5344CB8AC3E}">
        <p14:creationId xmlns:p14="http://schemas.microsoft.com/office/powerpoint/2010/main" val="271358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Lisa Smelser, EdD</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Department Chair, Biotechnology</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Central Carolina Community College</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rPr>
              <a:t>Sanford, NC 27330</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rPr>
              <a:t>919-718-7305</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u="sng" dirty="0">
                <a:solidFill>
                  <a:srgbClr val="000000"/>
                </a:solidFill>
                <a:effectLst/>
                <a:latin typeface="Arial" panose="020B0604020202020204" pitchFamily="34" charset="0"/>
                <a:ea typeface="Times New Roman" panose="02020603050405020304" pitchFamily="18" charset="0"/>
                <a:hlinkClick r:id="rId3"/>
              </a:rPr>
              <a:t>lsmelser@cccc.edu</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9</a:t>
            </a:fld>
            <a:endParaRPr lang="en-US"/>
          </a:p>
        </p:txBody>
      </p:sp>
    </p:spTree>
    <p:extLst>
      <p:ext uri="{BB962C8B-B14F-4D97-AF65-F5344CB8AC3E}">
        <p14:creationId xmlns:p14="http://schemas.microsoft.com/office/powerpoint/2010/main" val="31630506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2/21/2024</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2/21/2024</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0B4E8221-5023-C446-8F2B-7ED5B2526BFD}"/>
              </a:ext>
            </a:extLst>
          </p:cNvPr>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2" name="Picture 11">
            <a:extLst>
              <a:ext uri="{FF2B5EF4-FFF2-40B4-BE49-F238E27FC236}">
                <a16:creationId xmlns:a16="http://schemas.microsoft.com/office/drawing/2014/main" id="{E4A8D8FB-937D-7B4C-8FA4-5E2AE79787E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0556" y="4835790"/>
            <a:ext cx="239825" cy="270605"/>
          </a:xfrm>
          <a:prstGeom prst="rect">
            <a:avLst/>
          </a:prstGeom>
        </p:spPr>
      </p:pic>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2/21/2024</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892970" y="3355330"/>
            <a:ext cx="7358063" cy="243299"/>
          </a:xfrm>
          <a:prstGeom prst="rect">
            <a:avLst/>
          </a:prstGeom>
        </p:spPr>
        <p:txBody>
          <a:bodyPr anchor="t"/>
          <a:lstStyle>
            <a:lvl1pPr marL="0" indent="0" algn="ctr">
              <a:spcBef>
                <a:spcPts val="0"/>
              </a:spcBef>
              <a:buSzTx/>
              <a:buNone/>
              <a:defRPr sz="1265" i="1"/>
            </a:lvl1pPr>
            <a:lvl2pPr marL="485534" indent="-251138" algn="ctr">
              <a:spcBef>
                <a:spcPts val="0"/>
              </a:spcBef>
              <a:defRPr sz="1265" i="1"/>
            </a:lvl2pPr>
            <a:lvl3pPr marL="719930" indent="-251138" algn="ctr">
              <a:spcBef>
                <a:spcPts val="0"/>
              </a:spcBef>
              <a:defRPr sz="1265" i="1"/>
            </a:lvl3pPr>
            <a:lvl4pPr marL="954326" indent="-251138" algn="ctr">
              <a:spcBef>
                <a:spcPts val="0"/>
              </a:spcBef>
              <a:defRPr sz="1265" i="1"/>
            </a:lvl4pPr>
            <a:lvl5pPr marL="1188722" indent="-251138" algn="ctr">
              <a:spcBef>
                <a:spcPts val="0"/>
              </a:spcBef>
              <a:defRPr sz="1265"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892970" y="2250236"/>
            <a:ext cx="7358063" cy="321562"/>
          </a:xfrm>
          <a:prstGeom prst="rect">
            <a:avLst/>
          </a:prstGeom>
        </p:spPr>
        <p:txBody>
          <a:bodyPr/>
          <a:lstStyle>
            <a:lvl1pPr marL="0" indent="0" algn="ctr">
              <a:spcBef>
                <a:spcPts val="0"/>
              </a:spcBef>
              <a:buSzTx/>
              <a:buNone/>
              <a:defRPr sz="3400">
                <a:latin typeface="Helvetica Neue Medium"/>
                <a:ea typeface="Helvetica Neue Medium"/>
                <a:cs typeface="Helvetica Neue Medium"/>
                <a:sym typeface="Helvetica Neue Medium"/>
              </a:defRPr>
            </a:lvl1p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499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5215194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1839376"/>
            <a:ext cx="7336465" cy="1071375"/>
          </a:xfrm>
        </p:spPr>
        <p:txBody>
          <a:bodyPr anchor="b">
            <a:normAutofit/>
          </a:bodyPr>
          <a:lstStyle>
            <a:lvl1pPr algn="ctr">
              <a:defRPr sz="3300" b="1">
                <a:latin typeface="+mn-lt"/>
              </a:defRPr>
            </a:lvl1pPr>
          </a:lstStyle>
          <a:p>
            <a:r>
              <a:rPr lang="en-US"/>
              <a:t>Click to edit Master title style</a:t>
            </a:r>
          </a:p>
        </p:txBody>
      </p:sp>
      <p:sp>
        <p:nvSpPr>
          <p:cNvPr id="3" name="Subtitle 2"/>
          <p:cNvSpPr>
            <a:spLocks noGrp="1"/>
          </p:cNvSpPr>
          <p:nvPr>
            <p:ph type="subTitle" idx="1"/>
          </p:nvPr>
        </p:nvSpPr>
        <p:spPr>
          <a:xfrm>
            <a:off x="914402" y="2910751"/>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a:t>Click to edit Master subtitle style</a:t>
            </a:r>
          </a:p>
        </p:txBody>
      </p:sp>
      <p:sp>
        <p:nvSpPr>
          <p:cNvPr id="9" name="Rectangle 8"/>
          <p:cNvSpPr/>
          <p:nvPr userDrawn="1"/>
        </p:nvSpPr>
        <p:spPr>
          <a:xfrm>
            <a:off x="1733354" y="366948"/>
            <a:ext cx="6025812" cy="809325"/>
          </a:xfrm>
          <a:prstGeom prst="rect">
            <a:avLst/>
          </a:prstGeom>
          <a:noFill/>
        </p:spPr>
        <p:txBody>
          <a:bodyPr wrap="square" lIns="51435" tIns="25718" rIns="51435" bIns="25718">
            <a:spAutoFit/>
          </a:bodyPr>
          <a:lstStyle/>
          <a:p>
            <a:pPr>
              <a:lnSpc>
                <a:spcPct val="80000"/>
              </a:lnSpc>
            </a:pPr>
            <a:r>
              <a:rPr lang="en-US" sz="3038" b="0" cap="none" spc="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38" b="0" cap="none" spc="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7"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744" y="126367"/>
            <a:ext cx="1138936" cy="1274064"/>
          </a:xfrm>
          <a:prstGeom prst="rect">
            <a:avLst/>
          </a:prstGeom>
        </p:spPr>
      </p:pic>
    </p:spTree>
    <p:extLst>
      <p:ext uri="{BB962C8B-B14F-4D97-AF65-F5344CB8AC3E}">
        <p14:creationId xmlns:p14="http://schemas.microsoft.com/office/powerpoint/2010/main" val="813769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6" name="Picture 5">
            <a:extLst>
              <a:ext uri="{FF2B5EF4-FFF2-40B4-BE49-F238E27FC236}">
                <a16:creationId xmlns:a16="http://schemas.microsoft.com/office/drawing/2014/main" id="{D359914D-7AA7-1B45-80EF-F7E8F778F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0556" y="4835790"/>
            <a:ext cx="239825" cy="270605"/>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
        <p:nvSpPr>
          <p:cNvPr id="9" name="Footer Placeholder 4">
            <a:extLst>
              <a:ext uri="{FF2B5EF4-FFF2-40B4-BE49-F238E27FC236}">
                <a16:creationId xmlns:a16="http://schemas.microsoft.com/office/drawing/2014/main" id="{9468A882-7F28-774E-9FAE-22C25BF549D2}"/>
              </a:ext>
            </a:extLst>
          </p:cNvPr>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a:extLst>
              <a:ext uri="{FF2B5EF4-FFF2-40B4-BE49-F238E27FC236}">
                <a16:creationId xmlns:a16="http://schemas.microsoft.com/office/drawing/2014/main" id="{94643920-20D1-4C4A-AD8D-40EF1972C68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0556" y="4835790"/>
            <a:ext cx="239825" cy="270605"/>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2/21/2024</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a:ln w="0"/>
                <a:solidFill>
                  <a:srgbClr val="003767"/>
                </a:solidFill>
                <a:effectLst>
                  <a:outerShdw blurRad="38100" dist="25400" dir="5400000" algn="ctr" rotWithShape="0">
                    <a:srgbClr val="6E747A">
                      <a:alpha val="43000"/>
                    </a:srgbClr>
                  </a:outerShdw>
                </a:effectLst>
              </a:rPr>
              <a:t>North Carolina </a:t>
            </a:r>
            <a:br>
              <a:rPr lang="en-US" sz="2025" b="0" cap="none" spc="0">
                <a:ln w="0"/>
                <a:solidFill>
                  <a:srgbClr val="003767"/>
                </a:solidFill>
                <a:effectLst>
                  <a:outerShdw blurRad="38100" dist="25400" dir="5400000" algn="ctr" rotWithShape="0">
                    <a:srgbClr val="6E747A">
                      <a:alpha val="43000"/>
                    </a:srgbClr>
                  </a:outerShdw>
                </a:effectLst>
              </a:rPr>
            </a:br>
            <a:r>
              <a:rPr lang="en-US" sz="2025" b="0" cap="none" spc="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700"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61" r:id="rId13"/>
    <p:sldLayoutId id="2147483662"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Times New Roman" charset="0"/>
          <a:ea typeface="Times New Roman" charset="0"/>
          <a:cs typeface="Times New Roman" charset="0"/>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Times New Roman" charset="0"/>
          <a:ea typeface="Times New Roman" charset="0"/>
          <a:cs typeface="Times New Roman" charset="0"/>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Times New Roman" charset="0"/>
          <a:ea typeface="Times New Roman" charset="0"/>
          <a:cs typeface="Times New Roman" charset="0"/>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a:ln w="0"/>
                <a:solidFill>
                  <a:srgbClr val="003767"/>
                </a:solidFill>
                <a:effectLst>
                  <a:outerShdw blurRad="38100" dist="25400" dir="5400000" algn="ctr" rotWithShape="0">
                    <a:srgbClr val="6E747A">
                      <a:alpha val="43000"/>
                    </a:srgbClr>
                  </a:outerShdw>
                </a:effectLst>
              </a:rPr>
              <a:t>North Carolina </a:t>
            </a:r>
            <a:br>
              <a:rPr lang="en-US" sz="2025" b="0" cap="none" spc="0">
                <a:ln w="0"/>
                <a:solidFill>
                  <a:srgbClr val="003767"/>
                </a:solidFill>
                <a:effectLst>
                  <a:outerShdw blurRad="38100" dist="25400" dir="5400000" algn="ctr" rotWithShape="0">
                    <a:srgbClr val="6E747A">
                      <a:alpha val="43000"/>
                    </a:srgbClr>
                  </a:outerShdw>
                </a:effectLst>
              </a:rPr>
            </a:br>
            <a:r>
              <a:rPr lang="en-US" sz="2025" b="0" cap="none" spc="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78" r:id="rId1"/>
    <p:sldLayoutId id="2147483677" r:id="rId2"/>
  </p:sldLayoutIdLst>
  <p:txStyles>
    <p:title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HelvLight" pitchFamily="2" charset="0"/>
          <a:ea typeface="+mn-ea"/>
          <a:cs typeface="+mn-cs"/>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HelvLight" pitchFamily="2" charset="0"/>
          <a:ea typeface="+mn-ea"/>
          <a:cs typeface="+mn-cs"/>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HelvLight" pitchFamily="2" charset="0"/>
          <a:ea typeface="+mn-ea"/>
          <a:cs typeface="+mn-cs"/>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HelvLight" pitchFamily="2" charset="0"/>
          <a:ea typeface="+mn-ea"/>
          <a:cs typeface="+mn-cs"/>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HelvLight" pitchFamily="2" charset="0"/>
          <a:ea typeface="+mn-ea"/>
          <a:cs typeface="+mn-cs"/>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0.jp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21.jp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23.jp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25.jp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951BA0-FC83-F04A-BBE0-BB737F014B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143"/>
          <a:stretch/>
        </p:blipFill>
        <p:spPr>
          <a:xfrm>
            <a:off x="104454" y="1353375"/>
            <a:ext cx="9039546" cy="3356177"/>
          </a:xfrm>
          <a:prstGeom prst="rect">
            <a:avLst/>
          </a:prstGeom>
        </p:spPr>
      </p:pic>
      <p:sp>
        <p:nvSpPr>
          <p:cNvPr id="2" name="Title 1"/>
          <p:cNvSpPr>
            <a:spLocks noGrp="1"/>
          </p:cNvSpPr>
          <p:nvPr>
            <p:ph type="title"/>
          </p:nvPr>
        </p:nvSpPr>
        <p:spPr>
          <a:xfrm>
            <a:off x="1314793" y="136733"/>
            <a:ext cx="7829207" cy="994172"/>
          </a:xfrm>
        </p:spPr>
        <p:txBody>
          <a:bodyPr>
            <a:normAutofit/>
          </a:bodyPr>
          <a:lstStyle/>
          <a:p>
            <a:r>
              <a:rPr lang="en-US" sz="3200" dirty="0">
                <a:latin typeface="Calibri"/>
                <a:cs typeface="Calibri"/>
              </a:rPr>
              <a:t>Biotechnology &amp; Biopharma</a:t>
            </a:r>
            <a:br>
              <a:rPr lang="en-US" sz="3200" dirty="0">
                <a:ln w="0">
                  <a:solidFill>
                    <a:srgbClr val="5B9BD5"/>
                  </a:solidFill>
                </a:ln>
                <a:latin typeface="Calibri"/>
                <a:cs typeface="Calibri"/>
              </a:rPr>
            </a:br>
            <a:r>
              <a:rPr lang="en-US" dirty="0">
                <a:latin typeface="Calibri Light"/>
                <a:cs typeface="Calibri Light"/>
              </a:rPr>
              <a:t>February 21, 2024</a:t>
            </a:r>
            <a:endParaRPr lang="en-US" dirty="0"/>
          </a:p>
        </p:txBody>
      </p:sp>
      <p:sp>
        <p:nvSpPr>
          <p:cNvPr id="4" name="Rectangle 3"/>
          <p:cNvSpPr>
            <a:spLocks noChangeArrowheads="1"/>
          </p:cNvSpPr>
          <p:nvPr/>
        </p:nvSpPr>
        <p:spPr bwMode="auto">
          <a:xfrm>
            <a:off x="271790" y="3643879"/>
            <a:ext cx="5246225" cy="14096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1113" indent="-11113">
              <a:spcBef>
                <a:spcPct val="20000"/>
              </a:spcBef>
            </a:pPr>
            <a:r>
              <a:rPr lang="en-US" sz="2400" dirty="0"/>
              <a:t>Download the PowerPoint</a:t>
            </a:r>
            <a:br>
              <a:rPr lang="en-US" sz="2400" dirty="0"/>
            </a:br>
            <a:r>
              <a:rPr lang="en-US" sz="2400" dirty="0"/>
              <a:t>and access the recording:</a:t>
            </a:r>
            <a:br>
              <a:rPr lang="en-US" sz="2400" dirty="0"/>
            </a:br>
            <a:r>
              <a:rPr lang="en-US" sz="2400" b="1" dirty="0"/>
              <a:t>www.ncperkins.org/presentations</a:t>
            </a:r>
          </a:p>
        </p:txBody>
      </p:sp>
    </p:spTree>
    <p:extLst>
      <p:ext uri="{BB962C8B-B14F-4D97-AF65-F5344CB8AC3E}">
        <p14:creationId xmlns:p14="http://schemas.microsoft.com/office/powerpoint/2010/main" val="358999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8A2DE-8176-4AE7-05BB-F25D86BD6C3E}"/>
              </a:ext>
            </a:extLst>
          </p:cNvPr>
          <p:cNvSpPr>
            <a:spLocks noGrp="1"/>
          </p:cNvSpPr>
          <p:nvPr>
            <p:ph type="title"/>
          </p:nvPr>
        </p:nvSpPr>
        <p:spPr/>
        <p:txBody>
          <a:bodyPr/>
          <a:lstStyle/>
          <a:p>
            <a:r>
              <a:rPr lang="en-US" dirty="0"/>
              <a:t>Central Carolina CC Alumni</a:t>
            </a:r>
          </a:p>
        </p:txBody>
      </p:sp>
      <p:sp>
        <p:nvSpPr>
          <p:cNvPr id="6" name="Title 1">
            <a:extLst>
              <a:ext uri="{FF2B5EF4-FFF2-40B4-BE49-F238E27FC236}">
                <a16:creationId xmlns:a16="http://schemas.microsoft.com/office/drawing/2014/main" id="{6D581DC8-3DB8-B14F-6A66-51C888DDA11B}"/>
              </a:ext>
            </a:extLst>
          </p:cNvPr>
          <p:cNvSpPr txBox="1">
            <a:spLocks/>
          </p:cNvSpPr>
          <p:nvPr/>
        </p:nvSpPr>
        <p:spPr>
          <a:xfrm>
            <a:off x="1" y="2176854"/>
            <a:ext cx="9143999" cy="1332021"/>
          </a:xfrm>
          <a:prstGeom prst="rect">
            <a:avLst/>
          </a:prstGeom>
        </p:spPr>
        <p:txBody>
          <a:bodyPr vert="horz" lIns="91440" tIns="45720" rIns="91440" bIns="45720" rtlCol="0" anchor="ctr">
            <a:normAutofit/>
          </a:bodyPr>
          <a:lst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a:lstStyle>
          <a:p>
            <a:pPr algn="ctr">
              <a:spcAft>
                <a:spcPts val="600"/>
              </a:spcAft>
            </a:pPr>
            <a:r>
              <a:rPr lang="en-US" dirty="0" err="1"/>
              <a:t>Lashondia</a:t>
            </a:r>
            <a:r>
              <a:rPr lang="en-US" dirty="0"/>
              <a:t> Taylor</a:t>
            </a:r>
          </a:p>
          <a:p>
            <a:pPr algn="ctr">
              <a:spcAft>
                <a:spcPts val="600"/>
              </a:spcAft>
            </a:pPr>
            <a:r>
              <a:rPr lang="en-US" dirty="0">
                <a:ln w="0">
                  <a:solidFill>
                    <a:srgbClr val="5B9BD5"/>
                  </a:solidFill>
                </a:ln>
                <a:cs typeface="Calibri Light"/>
              </a:rPr>
              <a:t>Bioprocess Technician</a:t>
            </a:r>
          </a:p>
        </p:txBody>
      </p:sp>
      <p:pic>
        <p:nvPicPr>
          <p:cNvPr id="7" name="Picture 6">
            <a:extLst>
              <a:ext uri="{FF2B5EF4-FFF2-40B4-BE49-F238E27FC236}">
                <a16:creationId xmlns:a16="http://schemas.microsoft.com/office/drawing/2014/main" id="{3E8EEB8B-2A7A-F6A3-31D0-FB7B18D426FB}"/>
              </a:ext>
            </a:extLst>
          </p:cNvPr>
          <p:cNvPicPr>
            <a:picLocks noChangeAspect="1"/>
          </p:cNvPicPr>
          <p:nvPr/>
        </p:nvPicPr>
        <p:blipFill>
          <a:blip r:embed="rId3"/>
          <a:stretch>
            <a:fillRect/>
          </a:stretch>
        </p:blipFill>
        <p:spPr>
          <a:xfrm>
            <a:off x="0" y="2856369"/>
            <a:ext cx="1927358" cy="2287131"/>
          </a:xfrm>
          <a:prstGeom prst="rect">
            <a:avLst/>
          </a:prstGeom>
        </p:spPr>
      </p:pic>
      <p:pic>
        <p:nvPicPr>
          <p:cNvPr id="4" name="Picture 3" descr="A group of people in a blue and white background&#10;&#10;Description automatically generated">
            <a:extLst>
              <a:ext uri="{FF2B5EF4-FFF2-40B4-BE49-F238E27FC236}">
                <a16:creationId xmlns:a16="http://schemas.microsoft.com/office/drawing/2014/main" id="{084AE6A2-436A-E8F0-53F8-60EE7C80DB92}"/>
              </a:ext>
            </a:extLst>
          </p:cNvPr>
          <p:cNvPicPr>
            <a:picLocks noChangeAspect="1"/>
          </p:cNvPicPr>
          <p:nvPr/>
        </p:nvPicPr>
        <p:blipFill rotWithShape="1">
          <a:blip r:embed="rId4">
            <a:extLst>
              <a:ext uri="{28A0092B-C50C-407E-A947-70E740481C1C}">
                <a14:useLocalDpi xmlns:a14="http://schemas.microsoft.com/office/drawing/2010/main" val="0"/>
              </a:ext>
            </a:extLst>
          </a:blip>
          <a:srcRect l="3187" t="50000" r="66013" b="24103"/>
          <a:stretch/>
        </p:blipFill>
        <p:spPr>
          <a:xfrm>
            <a:off x="6316655" y="3811479"/>
            <a:ext cx="2816129" cy="1332021"/>
          </a:xfrm>
          <a:prstGeom prst="rect">
            <a:avLst/>
          </a:prstGeom>
        </p:spPr>
      </p:pic>
    </p:spTree>
    <p:extLst>
      <p:ext uri="{BB962C8B-B14F-4D97-AF65-F5344CB8AC3E}">
        <p14:creationId xmlns:p14="http://schemas.microsoft.com/office/powerpoint/2010/main" val="2329719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8A2DE-8176-4AE7-05BB-F25D86BD6C3E}"/>
              </a:ext>
            </a:extLst>
          </p:cNvPr>
          <p:cNvSpPr>
            <a:spLocks noGrp="1"/>
          </p:cNvSpPr>
          <p:nvPr>
            <p:ph type="title"/>
          </p:nvPr>
        </p:nvSpPr>
        <p:spPr/>
        <p:txBody>
          <a:bodyPr>
            <a:normAutofit/>
          </a:bodyPr>
          <a:lstStyle/>
          <a:p>
            <a:r>
              <a:rPr lang="en-US" dirty="0"/>
              <a:t>Durham Technical</a:t>
            </a:r>
            <a:br>
              <a:rPr lang="en-US" dirty="0"/>
            </a:br>
            <a:r>
              <a:rPr lang="en-US" dirty="0"/>
              <a:t>Community College</a:t>
            </a:r>
          </a:p>
        </p:txBody>
      </p:sp>
      <p:sp>
        <p:nvSpPr>
          <p:cNvPr id="6" name="Title 1">
            <a:extLst>
              <a:ext uri="{FF2B5EF4-FFF2-40B4-BE49-F238E27FC236}">
                <a16:creationId xmlns:a16="http://schemas.microsoft.com/office/drawing/2014/main" id="{6D581DC8-3DB8-B14F-6A66-51C888DDA11B}"/>
              </a:ext>
            </a:extLst>
          </p:cNvPr>
          <p:cNvSpPr txBox="1">
            <a:spLocks/>
          </p:cNvSpPr>
          <p:nvPr/>
        </p:nvSpPr>
        <p:spPr>
          <a:xfrm>
            <a:off x="1" y="2586359"/>
            <a:ext cx="9143999" cy="1332021"/>
          </a:xfrm>
          <a:prstGeom prst="rect">
            <a:avLst/>
          </a:prstGeom>
        </p:spPr>
        <p:txBody>
          <a:bodyPr vert="horz" lIns="91440" tIns="45720" rIns="91440" bIns="45720" rtlCol="0" anchor="ctr">
            <a:normAutofit/>
          </a:bodyPr>
          <a:lst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a:lstStyle>
          <a:p>
            <a:pPr algn="ctr">
              <a:spcAft>
                <a:spcPts val="600"/>
              </a:spcAft>
            </a:pPr>
            <a:r>
              <a:rPr lang="en-US" dirty="0"/>
              <a:t>Sharleen Traynor, PhD, MPH, ACRP-CP</a:t>
            </a:r>
          </a:p>
          <a:p>
            <a:pPr algn="ctr">
              <a:spcAft>
                <a:spcPts val="600"/>
              </a:spcAft>
            </a:pPr>
            <a:r>
              <a:rPr lang="en-US" dirty="0"/>
              <a:t>Director, Clinical Trials Research Associate Program</a:t>
            </a:r>
            <a:endParaRPr lang="en-US" dirty="0">
              <a:ln w="0">
                <a:solidFill>
                  <a:srgbClr val="5B9BD5"/>
                </a:solidFill>
              </a:ln>
              <a:cs typeface="Calibri Light"/>
            </a:endParaRPr>
          </a:p>
        </p:txBody>
      </p:sp>
      <p:sp>
        <p:nvSpPr>
          <p:cNvPr id="2" name="AutoShape 2" descr="Durham Tech logo">
            <a:extLst>
              <a:ext uri="{FF2B5EF4-FFF2-40B4-BE49-F238E27FC236}">
                <a16:creationId xmlns:a16="http://schemas.microsoft.com/office/drawing/2014/main" id="{36E46591-8484-70DD-A25E-2B4187B31FB8}"/>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3C7F49C2-A100-DC28-1E13-40F1FFF99324}"/>
              </a:ext>
            </a:extLst>
          </p:cNvPr>
          <p:cNvPicPr>
            <a:picLocks noChangeAspect="1"/>
          </p:cNvPicPr>
          <p:nvPr/>
        </p:nvPicPr>
        <p:blipFill>
          <a:blip r:embed="rId3"/>
          <a:stretch>
            <a:fillRect/>
          </a:stretch>
        </p:blipFill>
        <p:spPr>
          <a:xfrm>
            <a:off x="97120" y="4329175"/>
            <a:ext cx="4716102" cy="723136"/>
          </a:xfrm>
          <a:prstGeom prst="rect">
            <a:avLst/>
          </a:prstGeom>
        </p:spPr>
      </p:pic>
      <p:pic>
        <p:nvPicPr>
          <p:cNvPr id="7" name="Picture 6" descr="A person wearing glasses and smiling&#10;&#10;Description automatically generated">
            <a:extLst>
              <a:ext uri="{FF2B5EF4-FFF2-40B4-BE49-F238E27FC236}">
                <a16:creationId xmlns:a16="http://schemas.microsoft.com/office/drawing/2014/main" id="{8FCC2465-FD13-8669-94AB-7CD436DBFD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7377" y="0"/>
            <a:ext cx="2186622" cy="2782469"/>
          </a:xfrm>
          <a:prstGeom prst="rect">
            <a:avLst/>
          </a:prstGeom>
        </p:spPr>
      </p:pic>
    </p:spTree>
    <p:extLst>
      <p:ext uri="{BB962C8B-B14F-4D97-AF65-F5344CB8AC3E}">
        <p14:creationId xmlns:p14="http://schemas.microsoft.com/office/powerpoint/2010/main" val="363531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77BC31-EFAE-3AD0-97B2-CE7A4AF25301}"/>
              </a:ext>
            </a:extLst>
          </p:cNvPr>
          <p:cNvSpPr>
            <a:spLocks noGrp="1"/>
          </p:cNvSpPr>
          <p:nvPr>
            <p:ph type="title"/>
          </p:nvPr>
        </p:nvSpPr>
        <p:spPr>
          <a:xfrm>
            <a:off x="1297859" y="126367"/>
            <a:ext cx="7364361" cy="994172"/>
          </a:xfrm>
        </p:spPr>
        <p:txBody>
          <a:bodyPr anchor="ctr">
            <a:normAutofit/>
          </a:bodyPr>
          <a:lstStyle/>
          <a:p>
            <a:r>
              <a:rPr lang="en-US" dirty="0"/>
              <a:t>NC Biotechnology Center</a:t>
            </a:r>
          </a:p>
        </p:txBody>
      </p:sp>
      <p:sp>
        <p:nvSpPr>
          <p:cNvPr id="2" name="Content Placeholder 1">
            <a:extLst>
              <a:ext uri="{FF2B5EF4-FFF2-40B4-BE49-F238E27FC236}">
                <a16:creationId xmlns:a16="http://schemas.microsoft.com/office/drawing/2014/main" id="{A1902BBA-B2A3-93CF-11E3-26F0CE10B99E}"/>
              </a:ext>
            </a:extLst>
          </p:cNvPr>
          <p:cNvSpPr>
            <a:spLocks noGrp="1"/>
          </p:cNvSpPr>
          <p:nvPr>
            <p:ph sz="half" idx="1"/>
          </p:nvPr>
        </p:nvSpPr>
        <p:spPr>
          <a:xfrm>
            <a:off x="1297858" y="1369219"/>
            <a:ext cx="3216991" cy="3449762"/>
          </a:xfrm>
        </p:spPr>
        <p:txBody>
          <a:bodyPr>
            <a:normAutofit/>
          </a:bodyPr>
          <a:lstStyle/>
          <a:p>
            <a:pPr marL="0" indent="0">
              <a:buNone/>
            </a:pPr>
            <a:r>
              <a:rPr lang="en-US" dirty="0"/>
              <a:t>A great resource!</a:t>
            </a:r>
          </a:p>
          <a:p>
            <a:pPr marL="0" indent="0">
              <a:buNone/>
            </a:pPr>
            <a:r>
              <a:rPr lang="en-US" dirty="0"/>
              <a:t>www.ncbiotech.org</a:t>
            </a:r>
          </a:p>
        </p:txBody>
      </p:sp>
      <p:pic>
        <p:nvPicPr>
          <p:cNvPr id="5" name="Picture 4">
            <a:extLst>
              <a:ext uri="{FF2B5EF4-FFF2-40B4-BE49-F238E27FC236}">
                <a16:creationId xmlns:a16="http://schemas.microsoft.com/office/drawing/2014/main" id="{04FA548A-E43B-F4C0-3D92-36DD01BED571}"/>
              </a:ext>
            </a:extLst>
          </p:cNvPr>
          <p:cNvPicPr>
            <a:picLocks noChangeAspect="1"/>
          </p:cNvPicPr>
          <p:nvPr/>
        </p:nvPicPr>
        <p:blipFill>
          <a:blip r:embed="rId3"/>
          <a:stretch>
            <a:fillRect/>
          </a:stretch>
        </p:blipFill>
        <p:spPr>
          <a:xfrm>
            <a:off x="4528266" y="1347059"/>
            <a:ext cx="4615734" cy="3796441"/>
          </a:xfrm>
          <a:prstGeom prst="rect">
            <a:avLst/>
          </a:prstGeom>
          <a:noFill/>
        </p:spPr>
      </p:pic>
    </p:spTree>
    <p:extLst>
      <p:ext uri="{BB962C8B-B14F-4D97-AF65-F5344CB8AC3E}">
        <p14:creationId xmlns:p14="http://schemas.microsoft.com/office/powerpoint/2010/main" val="601409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up of a map&#10;&#10;Description automatically generated">
            <a:extLst>
              <a:ext uri="{FF2B5EF4-FFF2-40B4-BE49-F238E27FC236}">
                <a16:creationId xmlns:a16="http://schemas.microsoft.com/office/drawing/2014/main" id="{04364225-AEE4-07AA-F910-68ACAE3DBEAD}"/>
              </a:ext>
            </a:extLst>
          </p:cNvPr>
          <p:cNvPicPr>
            <a:picLocks noChangeAspect="1"/>
          </p:cNvPicPr>
          <p:nvPr/>
        </p:nvPicPr>
        <p:blipFill rotWithShape="1">
          <a:blip r:embed="rId3">
            <a:extLst>
              <a:ext uri="{28A0092B-C50C-407E-A947-70E740481C1C}">
                <a14:useLocalDpi xmlns:a14="http://schemas.microsoft.com/office/drawing/2010/main" val="0"/>
              </a:ext>
            </a:extLst>
          </a:blip>
          <a:srcRect l="6023" t="3562" r="13749" b="5384"/>
          <a:stretch/>
        </p:blipFill>
        <p:spPr>
          <a:xfrm>
            <a:off x="1565440" y="1320904"/>
            <a:ext cx="6013120" cy="3548753"/>
          </a:xfrm>
          <a:prstGeom prst="rect">
            <a:avLst/>
          </a:prstGeom>
          <a:noFill/>
        </p:spPr>
      </p:pic>
      <p:sp>
        <p:nvSpPr>
          <p:cNvPr id="3" name="Title 2">
            <a:extLst>
              <a:ext uri="{FF2B5EF4-FFF2-40B4-BE49-F238E27FC236}">
                <a16:creationId xmlns:a16="http://schemas.microsoft.com/office/drawing/2014/main" id="{9808A2DE-8176-4AE7-05BB-F25D86BD6C3E}"/>
              </a:ext>
            </a:extLst>
          </p:cNvPr>
          <p:cNvSpPr>
            <a:spLocks noGrp="1"/>
          </p:cNvSpPr>
          <p:nvPr>
            <p:ph type="title"/>
          </p:nvPr>
        </p:nvSpPr>
        <p:spPr>
          <a:xfrm>
            <a:off x="1297859" y="126367"/>
            <a:ext cx="7364361" cy="994172"/>
          </a:xfrm>
        </p:spPr>
        <p:txBody>
          <a:bodyPr anchor="ctr">
            <a:normAutofit/>
          </a:bodyPr>
          <a:lstStyle/>
          <a:p>
            <a:r>
              <a:rPr lang="en-US" dirty="0"/>
              <a:t>Clinical Research Employers in NC</a:t>
            </a:r>
          </a:p>
        </p:txBody>
      </p:sp>
      <p:sp>
        <p:nvSpPr>
          <p:cNvPr id="2" name="AutoShape 2" descr="Durham Tech logo">
            <a:extLst>
              <a:ext uri="{FF2B5EF4-FFF2-40B4-BE49-F238E27FC236}">
                <a16:creationId xmlns:a16="http://schemas.microsoft.com/office/drawing/2014/main" id="{36E46591-8484-70DD-A25E-2B4187B31FB8}"/>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2297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8A2DE-8176-4AE7-05BB-F25D86BD6C3E}"/>
              </a:ext>
            </a:extLst>
          </p:cNvPr>
          <p:cNvSpPr>
            <a:spLocks noGrp="1"/>
          </p:cNvSpPr>
          <p:nvPr>
            <p:ph type="title"/>
          </p:nvPr>
        </p:nvSpPr>
        <p:spPr/>
        <p:txBody>
          <a:bodyPr>
            <a:normAutofit/>
          </a:bodyPr>
          <a:lstStyle/>
          <a:p>
            <a:r>
              <a:rPr lang="en-US" dirty="0"/>
              <a:t>Durham Technical</a:t>
            </a:r>
            <a:br>
              <a:rPr lang="en-US" dirty="0"/>
            </a:br>
            <a:r>
              <a:rPr lang="en-US" dirty="0"/>
              <a:t>Community College</a:t>
            </a:r>
          </a:p>
        </p:txBody>
      </p:sp>
      <p:sp>
        <p:nvSpPr>
          <p:cNvPr id="6" name="Title 1">
            <a:extLst>
              <a:ext uri="{FF2B5EF4-FFF2-40B4-BE49-F238E27FC236}">
                <a16:creationId xmlns:a16="http://schemas.microsoft.com/office/drawing/2014/main" id="{6D581DC8-3DB8-B14F-6A66-51C888DDA11B}"/>
              </a:ext>
            </a:extLst>
          </p:cNvPr>
          <p:cNvSpPr txBox="1">
            <a:spLocks/>
          </p:cNvSpPr>
          <p:nvPr/>
        </p:nvSpPr>
        <p:spPr>
          <a:xfrm>
            <a:off x="0" y="2317100"/>
            <a:ext cx="9143999" cy="1332021"/>
          </a:xfrm>
          <a:prstGeom prst="rect">
            <a:avLst/>
          </a:prstGeom>
        </p:spPr>
        <p:txBody>
          <a:bodyPr vert="horz" lIns="91440" tIns="45720" rIns="91440" bIns="45720" rtlCol="0" anchor="ctr">
            <a:normAutofit fontScale="92500" lnSpcReduction="10000"/>
          </a:bodyPr>
          <a:lst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a:lstStyle>
          <a:p>
            <a:pPr algn="ctr">
              <a:spcAft>
                <a:spcPts val="600"/>
              </a:spcAft>
            </a:pPr>
            <a:r>
              <a:rPr lang="en-US" dirty="0" err="1"/>
              <a:t>Telicia</a:t>
            </a:r>
            <a:r>
              <a:rPr lang="en-US" dirty="0"/>
              <a:t> Hunter</a:t>
            </a:r>
          </a:p>
          <a:p>
            <a:pPr algn="ctr">
              <a:spcAft>
                <a:spcPts val="600"/>
              </a:spcAft>
            </a:pPr>
            <a:r>
              <a:rPr lang="en-US" dirty="0">
                <a:ln w="0">
                  <a:solidFill>
                    <a:srgbClr val="5B9BD5"/>
                  </a:solidFill>
                </a:ln>
                <a:cs typeface="Calibri Light"/>
              </a:rPr>
              <a:t>Life Science Program Director</a:t>
            </a:r>
          </a:p>
          <a:p>
            <a:pPr algn="ctr">
              <a:spcAft>
                <a:spcPts val="600"/>
              </a:spcAft>
            </a:pPr>
            <a:r>
              <a:rPr lang="en-US" dirty="0">
                <a:ln w="0">
                  <a:solidFill>
                    <a:srgbClr val="5B9BD5"/>
                  </a:solidFill>
                </a:ln>
                <a:cs typeface="Calibri Light"/>
              </a:rPr>
              <a:t>Biopharma/</a:t>
            </a:r>
            <a:r>
              <a:rPr lang="en-US" dirty="0" err="1">
                <a:ln w="0">
                  <a:solidFill>
                    <a:srgbClr val="5B9BD5"/>
                  </a:solidFill>
                </a:ln>
                <a:cs typeface="Calibri Light"/>
              </a:rPr>
              <a:t>Biowork</a:t>
            </a:r>
            <a:r>
              <a:rPr lang="en-US" dirty="0">
                <a:ln w="0">
                  <a:solidFill>
                    <a:srgbClr val="5B9BD5"/>
                  </a:solidFill>
                </a:ln>
                <a:cs typeface="Calibri Light"/>
              </a:rPr>
              <a:t> Program</a:t>
            </a:r>
          </a:p>
        </p:txBody>
      </p:sp>
      <p:sp>
        <p:nvSpPr>
          <p:cNvPr id="2" name="AutoShape 2" descr="Durham Tech logo">
            <a:extLst>
              <a:ext uri="{FF2B5EF4-FFF2-40B4-BE49-F238E27FC236}">
                <a16:creationId xmlns:a16="http://schemas.microsoft.com/office/drawing/2014/main" id="{36E46591-8484-70DD-A25E-2B4187B31FB8}"/>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3C7F49C2-A100-DC28-1E13-40F1FFF99324}"/>
              </a:ext>
            </a:extLst>
          </p:cNvPr>
          <p:cNvPicPr>
            <a:picLocks noChangeAspect="1"/>
          </p:cNvPicPr>
          <p:nvPr/>
        </p:nvPicPr>
        <p:blipFill>
          <a:blip r:embed="rId3"/>
          <a:stretch>
            <a:fillRect/>
          </a:stretch>
        </p:blipFill>
        <p:spPr>
          <a:xfrm>
            <a:off x="97120" y="4329175"/>
            <a:ext cx="4716102" cy="723136"/>
          </a:xfrm>
          <a:prstGeom prst="rect">
            <a:avLst/>
          </a:prstGeom>
        </p:spPr>
      </p:pic>
    </p:spTree>
    <p:extLst>
      <p:ext uri="{BB962C8B-B14F-4D97-AF65-F5344CB8AC3E}">
        <p14:creationId xmlns:p14="http://schemas.microsoft.com/office/powerpoint/2010/main" val="763785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2F6D3A-2F28-11ED-1B91-7B3240D74A5E}"/>
              </a:ext>
            </a:extLst>
          </p:cNvPr>
          <p:cNvSpPr/>
          <p:nvPr/>
        </p:nvSpPr>
        <p:spPr>
          <a:xfrm>
            <a:off x="44879" y="3949310"/>
            <a:ext cx="3057349" cy="1067823"/>
          </a:xfrm>
          <a:prstGeom prst="rect">
            <a:avLst/>
          </a:prstGeom>
          <a:solidFill>
            <a:srgbClr val="0070C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808A2DE-8176-4AE7-05BB-F25D86BD6C3E}"/>
              </a:ext>
            </a:extLst>
          </p:cNvPr>
          <p:cNvSpPr>
            <a:spLocks noGrp="1"/>
          </p:cNvSpPr>
          <p:nvPr>
            <p:ph type="title"/>
          </p:nvPr>
        </p:nvSpPr>
        <p:spPr/>
        <p:txBody>
          <a:bodyPr>
            <a:normAutofit/>
          </a:bodyPr>
          <a:lstStyle/>
          <a:p>
            <a:r>
              <a:rPr lang="en-US" dirty="0"/>
              <a:t>Pitt Community College</a:t>
            </a:r>
          </a:p>
        </p:txBody>
      </p:sp>
      <p:sp>
        <p:nvSpPr>
          <p:cNvPr id="6" name="Title 1">
            <a:extLst>
              <a:ext uri="{FF2B5EF4-FFF2-40B4-BE49-F238E27FC236}">
                <a16:creationId xmlns:a16="http://schemas.microsoft.com/office/drawing/2014/main" id="{6D581DC8-3DB8-B14F-6A66-51C888DDA11B}"/>
              </a:ext>
            </a:extLst>
          </p:cNvPr>
          <p:cNvSpPr txBox="1">
            <a:spLocks/>
          </p:cNvSpPr>
          <p:nvPr/>
        </p:nvSpPr>
        <p:spPr>
          <a:xfrm>
            <a:off x="1" y="2176854"/>
            <a:ext cx="9143999" cy="1332021"/>
          </a:xfrm>
          <a:prstGeom prst="rect">
            <a:avLst/>
          </a:prstGeom>
        </p:spPr>
        <p:txBody>
          <a:bodyPr vert="horz" lIns="91440" tIns="45720" rIns="91440" bIns="45720" rtlCol="0" anchor="ctr">
            <a:normAutofit/>
          </a:bodyPr>
          <a:lst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a:lstStyle>
          <a:p>
            <a:pPr algn="ctr">
              <a:spcAft>
                <a:spcPts val="600"/>
              </a:spcAft>
            </a:pPr>
            <a:r>
              <a:rPr lang="en-US" dirty="0"/>
              <a:t>Christina Weeks</a:t>
            </a:r>
          </a:p>
          <a:p>
            <a:pPr algn="ctr">
              <a:spcAft>
                <a:spcPts val="600"/>
              </a:spcAft>
            </a:pPr>
            <a:r>
              <a:rPr lang="en-US" dirty="0">
                <a:ln w="0">
                  <a:solidFill>
                    <a:srgbClr val="5B9BD5"/>
                  </a:solidFill>
                </a:ln>
                <a:cs typeface="Calibri Light"/>
              </a:rPr>
              <a:t>Biotechnology Department Chair</a:t>
            </a:r>
          </a:p>
        </p:txBody>
      </p:sp>
      <p:sp>
        <p:nvSpPr>
          <p:cNvPr id="2" name="AutoShape 2" descr="Durham Tech logo">
            <a:extLst>
              <a:ext uri="{FF2B5EF4-FFF2-40B4-BE49-F238E27FC236}">
                <a16:creationId xmlns:a16="http://schemas.microsoft.com/office/drawing/2014/main" id="{36E46591-8484-70DD-A25E-2B4187B31FB8}"/>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descr="Logo">
            <a:extLst>
              <a:ext uri="{FF2B5EF4-FFF2-40B4-BE49-F238E27FC236}">
                <a16:creationId xmlns:a16="http://schemas.microsoft.com/office/drawing/2014/main" id="{F932D06C-C201-86A7-F57A-8E18DAB88B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96" y="4050288"/>
            <a:ext cx="2709293" cy="872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357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7FBC68-2E50-52AE-0896-0EC46EF4E05C}"/>
              </a:ext>
            </a:extLst>
          </p:cNvPr>
          <p:cNvSpPr>
            <a:spLocks noGrp="1"/>
          </p:cNvSpPr>
          <p:nvPr>
            <p:ph type="title"/>
          </p:nvPr>
        </p:nvSpPr>
        <p:spPr/>
        <p:txBody>
          <a:bodyPr/>
          <a:lstStyle/>
          <a:p>
            <a:r>
              <a:rPr lang="en-US" dirty="0"/>
              <a:t>Curriculum Alignment to take effect Fall 2024</a:t>
            </a:r>
          </a:p>
        </p:txBody>
      </p:sp>
      <p:graphicFrame>
        <p:nvGraphicFramePr>
          <p:cNvPr id="4" name="Diagram 3">
            <a:extLst>
              <a:ext uri="{FF2B5EF4-FFF2-40B4-BE49-F238E27FC236}">
                <a16:creationId xmlns:a16="http://schemas.microsoft.com/office/drawing/2014/main" id="{C93AC6E4-8350-037F-FD0C-BFD8D29CA623}"/>
              </a:ext>
            </a:extLst>
          </p:cNvPr>
          <p:cNvGraphicFramePr/>
          <p:nvPr>
            <p:extLst>
              <p:ext uri="{D42A27DB-BD31-4B8C-83A1-F6EECF244321}">
                <p14:modId xmlns:p14="http://schemas.microsoft.com/office/powerpoint/2010/main" val="94522598"/>
              </p:ext>
            </p:extLst>
          </p:nvPr>
        </p:nvGraphicFramePr>
        <p:xfrm>
          <a:off x="295619" y="875765"/>
          <a:ext cx="5570863"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Rounded Corners 4">
            <a:extLst>
              <a:ext uri="{FF2B5EF4-FFF2-40B4-BE49-F238E27FC236}">
                <a16:creationId xmlns:a16="http://schemas.microsoft.com/office/drawing/2014/main" id="{3E0DF089-3AC4-2AE4-094E-953698307C93}"/>
              </a:ext>
            </a:extLst>
          </p:cNvPr>
          <p:cNvSpPr/>
          <p:nvPr/>
        </p:nvSpPr>
        <p:spPr>
          <a:xfrm>
            <a:off x="6274107" y="1451986"/>
            <a:ext cx="2574274" cy="3252216"/>
          </a:xfrm>
          <a:prstGeom prst="roundRect">
            <a:avLst/>
          </a:prstGeom>
          <a:solidFill>
            <a:srgbClr val="EFB62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Biotechnology </a:t>
            </a:r>
          </a:p>
          <a:p>
            <a:pPr algn="ctr"/>
            <a:endParaRPr lang="en-US" dirty="0">
              <a:solidFill>
                <a:schemeClr val="tx1"/>
              </a:solidFill>
            </a:endParaRPr>
          </a:p>
          <a:p>
            <a:r>
              <a:rPr lang="en-US" sz="1800" kern="0" dirty="0">
                <a:solidFill>
                  <a:schemeClr val="tx1"/>
                </a:solidFill>
                <a:effectLst/>
                <a:latin typeface="Calibri" panose="020F0502020204030204" pitchFamily="34" charset="0"/>
                <a:ea typeface="Calibri" panose="020F0502020204030204" pitchFamily="34" charset="0"/>
              </a:rPr>
              <a:t>Select 1 Subject Area: </a:t>
            </a:r>
          </a:p>
          <a:p>
            <a:pPr marL="285750" indent="-285750">
              <a:buFont typeface="Arial" panose="020B0604020202020204" pitchFamily="34" charset="0"/>
              <a:buChar char="•"/>
            </a:pPr>
            <a:r>
              <a:rPr lang="en-US" sz="1800" kern="0" dirty="0">
                <a:solidFill>
                  <a:schemeClr val="tx1"/>
                </a:solidFill>
                <a:effectLst/>
                <a:latin typeface="Calibri" panose="020F0502020204030204" pitchFamily="34" charset="0"/>
                <a:ea typeface="Calibri" panose="020F0502020204030204" pitchFamily="34" charset="0"/>
              </a:rPr>
              <a:t>Bioprocess Manufacturing Technology</a:t>
            </a:r>
          </a:p>
          <a:p>
            <a:pPr marL="285750" indent="-285750">
              <a:buFont typeface="Arial" panose="020B0604020202020204" pitchFamily="34" charset="0"/>
              <a:buChar char="•"/>
            </a:pPr>
            <a:r>
              <a:rPr lang="en-US" sz="1800" kern="0" dirty="0">
                <a:solidFill>
                  <a:schemeClr val="tx1"/>
                </a:solidFill>
                <a:effectLst/>
                <a:latin typeface="Calibri" panose="020F0502020204030204" pitchFamily="34" charset="0"/>
                <a:ea typeface="Calibri" panose="020F0502020204030204" pitchFamily="34" charset="0"/>
              </a:rPr>
              <a:t>Bioanalytical Lab Technology</a:t>
            </a:r>
            <a:endParaRPr lang="en-US" dirty="0">
              <a:solidFill>
                <a:schemeClr val="tx1"/>
              </a:solidFill>
            </a:endParaRPr>
          </a:p>
        </p:txBody>
      </p:sp>
    </p:spTree>
    <p:extLst>
      <p:ext uri="{BB962C8B-B14F-4D97-AF65-F5344CB8AC3E}">
        <p14:creationId xmlns:p14="http://schemas.microsoft.com/office/powerpoint/2010/main" val="207919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105465-1E6A-1D01-B5C7-3CB35F50F378}"/>
              </a:ext>
            </a:extLst>
          </p:cNvPr>
          <p:cNvSpPr>
            <a:spLocks noGrp="1"/>
          </p:cNvSpPr>
          <p:nvPr>
            <p:ph type="title"/>
          </p:nvPr>
        </p:nvSpPr>
        <p:spPr>
          <a:xfrm>
            <a:off x="1297859" y="126367"/>
            <a:ext cx="7364361" cy="994172"/>
          </a:xfrm>
        </p:spPr>
        <p:txBody>
          <a:bodyPr anchor="ctr">
            <a:normAutofit/>
          </a:bodyPr>
          <a:lstStyle/>
          <a:p>
            <a:r>
              <a:rPr lang="en-US" dirty="0"/>
              <a:t>Biotechnology AAS (A20100)</a:t>
            </a:r>
          </a:p>
        </p:txBody>
      </p:sp>
      <p:sp>
        <p:nvSpPr>
          <p:cNvPr id="2" name="TextBox 1">
            <a:extLst>
              <a:ext uri="{FF2B5EF4-FFF2-40B4-BE49-F238E27FC236}">
                <a16:creationId xmlns:a16="http://schemas.microsoft.com/office/drawing/2014/main" id="{F1876F02-6270-0B2F-BB4F-24F77C8C7C72}"/>
              </a:ext>
            </a:extLst>
          </p:cNvPr>
          <p:cNvSpPr txBox="1"/>
          <p:nvPr/>
        </p:nvSpPr>
        <p:spPr>
          <a:xfrm>
            <a:off x="332666" y="1219349"/>
            <a:ext cx="8478667" cy="3924151"/>
          </a:xfrm>
          <a:prstGeom prst="rect">
            <a:avLst/>
          </a:prstGeom>
          <a:noFill/>
        </p:spPr>
        <p:txBody>
          <a:bodyPr wrap="square" rtlCol="0">
            <a:spAutoFit/>
          </a:bodyPr>
          <a:lstStyle/>
          <a:p>
            <a:pPr marL="0" marR="0">
              <a:spcBef>
                <a:spcPts val="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Biotechnology curriculum prepares individuals to apply scientific principles and technical skills in support of biologists and biotechnologists in research, industrial, and government settings. </a:t>
            </a:r>
          </a:p>
          <a:p>
            <a:pPr marL="0" marR="0">
              <a:spcBef>
                <a:spcPts val="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Coursework, most of which is hands-on, includes topics such as fermentation technology, cell culturing, protein purification, biologic synthesis, assaying and testing, quality control, industrial microbiology, bioprocessing, chromatography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bioseparation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genetic technology, laboratory and hazardous materials safety, and computer applications.</a:t>
            </a:r>
          </a:p>
          <a:p>
            <a:pPr marL="0" marR="0">
              <a:spcBef>
                <a:spcPts val="0"/>
              </a:spcBef>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Students select one of two subject area concentrations: Bioanalytical Lab Technology or Bioprocess Manufacturing Technology.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Graduates should be qualified for employment in various biotechnology-related laboratory and manufacturing areas of industry and government, including research and development, QA, QC, process technicians, sales, and customer service.</a:t>
            </a:r>
          </a:p>
        </p:txBody>
      </p:sp>
    </p:spTree>
    <p:extLst>
      <p:ext uri="{BB962C8B-B14F-4D97-AF65-F5344CB8AC3E}">
        <p14:creationId xmlns:p14="http://schemas.microsoft.com/office/powerpoint/2010/main" val="177562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B2357F-F7D3-F539-2A09-3930A7803F8D}"/>
              </a:ext>
            </a:extLst>
          </p:cNvPr>
          <p:cNvSpPr>
            <a:spLocks noGrp="1"/>
          </p:cNvSpPr>
          <p:nvPr>
            <p:ph idx="1"/>
          </p:nvPr>
        </p:nvSpPr>
        <p:spPr>
          <a:xfrm>
            <a:off x="628650" y="1468380"/>
            <a:ext cx="7886700" cy="3548753"/>
          </a:xfrm>
        </p:spPr>
        <p:txBody>
          <a:bodyPr>
            <a:normAutofit/>
          </a:bodyPr>
          <a:lstStyle/>
          <a:p>
            <a:pPr marL="0" marR="0" indent="0">
              <a:spcBef>
                <a:spcPts val="0"/>
              </a:spcBef>
              <a:spcAft>
                <a:spcPts val="600"/>
              </a:spcAft>
              <a:buNone/>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Bioanalytical Lab Technology</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Planning, managing, and providing scientific research and professional and technical services including laboratory and testing services, and research and development services. This subject area curriculum is designed to meet the increasing demands for skilled laboratory technicians in various fields of biological and chemical technology. Course work emphasizes biology, chemistry, mathematics, and communication skills. </a:t>
            </a:r>
          </a:p>
          <a:p>
            <a:pPr marL="0" marR="0" indent="0">
              <a:spcBef>
                <a:spcPts val="0"/>
              </a:spcBef>
              <a:spcAft>
                <a:spcPts val="600"/>
              </a:spcAft>
              <a:buNone/>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curriculum objectives are designed to prepare graduates to serve in three distinct capacities: research assistant, laboratory technician/instrumentation technician, and quality control/quality assurance technician.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2007C814-F99F-1C66-7EE5-78BF8258E16E}"/>
              </a:ext>
            </a:extLst>
          </p:cNvPr>
          <p:cNvSpPr>
            <a:spLocks noGrp="1"/>
          </p:cNvSpPr>
          <p:nvPr>
            <p:ph type="title"/>
          </p:nvPr>
        </p:nvSpPr>
        <p:spPr/>
        <p:txBody>
          <a:bodyPr/>
          <a:lstStyle/>
          <a:p>
            <a:r>
              <a:rPr lang="en-US" dirty="0"/>
              <a:t>Subject Area Description: </a:t>
            </a:r>
            <a:br>
              <a:rPr lang="en-US" dirty="0"/>
            </a:br>
            <a:r>
              <a:rPr lang="en-US" dirty="0"/>
              <a:t>Bioanalytical Lab Technology</a:t>
            </a:r>
          </a:p>
        </p:txBody>
      </p:sp>
    </p:spTree>
    <p:extLst>
      <p:ext uri="{BB962C8B-B14F-4D97-AF65-F5344CB8AC3E}">
        <p14:creationId xmlns:p14="http://schemas.microsoft.com/office/powerpoint/2010/main" val="3109824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B2357F-F7D3-F539-2A09-3930A7803F8D}"/>
              </a:ext>
            </a:extLst>
          </p:cNvPr>
          <p:cNvSpPr>
            <a:spLocks noGrp="1"/>
          </p:cNvSpPr>
          <p:nvPr>
            <p:ph idx="1"/>
          </p:nvPr>
        </p:nvSpPr>
        <p:spPr>
          <a:xfrm>
            <a:off x="628650" y="1410159"/>
            <a:ext cx="7886700" cy="3606974"/>
          </a:xfrm>
        </p:spPr>
        <p:txBody>
          <a:bodyPr>
            <a:normAutofit fontScale="92500" lnSpcReduction="10000"/>
          </a:bodyPr>
          <a:lstStyle/>
          <a:p>
            <a:pPr marL="0" marR="0" indent="0">
              <a:spcBef>
                <a:spcPts val="0"/>
              </a:spcBef>
              <a:spcAft>
                <a:spcPts val="600"/>
              </a:spcAft>
              <a:buNone/>
            </a:pPr>
            <a:r>
              <a:rPr lang="en-US"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Bioprocess Manufacturing Technology: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Bioprocess Manufacturing Technology curriculum is designed to prepare individuals to work as Process Operators in biological products manufacturing facilities. Students will develop knowledge and skills in basic sciences, communication, manufacturing technologies, and good manufacturing practices. Students will be expected to develop a strong basic science foundation with a sound understanding of the major technologies employed in the industry. They will also be expected to develop collaborative and disciplined work ethics while consistently practicing problem-solving skills. Upon successful completion of the program, individuals should possess the necessary skills to qualify for numerous positions in a variety of Bioprocessing and pharmaceutical manufacturing industries. </a:t>
            </a:r>
          </a:p>
          <a:p>
            <a:pPr marL="0" marR="0" indent="0">
              <a:spcBef>
                <a:spcPts val="0"/>
              </a:spcBef>
              <a:spcAft>
                <a:spcPts val="600"/>
              </a:spcAft>
              <a:buNone/>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Employment opportunities include, but are not limited to, the following: Process Technician/Associate, Quality Assurance, Quality Control, Environmental Monitoring, Product Inspection, Documentation Review, Manufacturing, and Product/Process Validation.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2007C814-F99F-1C66-7EE5-78BF8258E16E}"/>
              </a:ext>
            </a:extLst>
          </p:cNvPr>
          <p:cNvSpPr>
            <a:spLocks noGrp="1"/>
          </p:cNvSpPr>
          <p:nvPr>
            <p:ph type="title"/>
          </p:nvPr>
        </p:nvSpPr>
        <p:spPr/>
        <p:txBody>
          <a:bodyPr/>
          <a:lstStyle/>
          <a:p>
            <a:r>
              <a:rPr lang="en-US" dirty="0"/>
              <a:t>Subject Area Description: </a:t>
            </a:r>
            <a:br>
              <a:rPr lang="en-US" dirty="0"/>
            </a:br>
            <a:r>
              <a:rPr lang="en-US" dirty="0"/>
              <a:t>Bioprocess Manufacturing Technology</a:t>
            </a:r>
          </a:p>
        </p:txBody>
      </p:sp>
    </p:spTree>
    <p:extLst>
      <p:ext uri="{BB962C8B-B14F-4D97-AF65-F5344CB8AC3E}">
        <p14:creationId xmlns:p14="http://schemas.microsoft.com/office/powerpoint/2010/main" val="397665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36FA8E6-6262-FC27-0DF0-86BEBA0C8224}"/>
              </a:ext>
            </a:extLst>
          </p:cNvPr>
          <p:cNvGraphicFramePr>
            <a:graphicFrameLocks noGrp="1"/>
          </p:cNvGraphicFramePr>
          <p:nvPr>
            <p:ph idx="1"/>
          </p:nvPr>
        </p:nvGraphicFramePr>
        <p:xfrm>
          <a:off x="628650" y="1320800"/>
          <a:ext cx="7886700" cy="3549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9CEEB788-4F3E-E06A-51A5-46BAEA554DE5}"/>
              </a:ext>
            </a:extLst>
          </p:cNvPr>
          <p:cNvSpPr>
            <a:spLocks noGrp="1"/>
          </p:cNvSpPr>
          <p:nvPr>
            <p:ph type="title"/>
          </p:nvPr>
        </p:nvSpPr>
        <p:spPr>
          <a:xfrm>
            <a:off x="1297859" y="126367"/>
            <a:ext cx="7364361" cy="994172"/>
          </a:xfrm>
        </p:spPr>
        <p:txBody>
          <a:bodyPr/>
          <a:lstStyle/>
          <a:p>
            <a:r>
              <a:rPr lang="en-US" dirty="0"/>
              <a:t>Career &amp; Technical Education Team</a:t>
            </a:r>
          </a:p>
        </p:txBody>
      </p:sp>
    </p:spTree>
    <p:extLst>
      <p:ext uri="{BB962C8B-B14F-4D97-AF65-F5344CB8AC3E}">
        <p14:creationId xmlns:p14="http://schemas.microsoft.com/office/powerpoint/2010/main" val="4267011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B47544-0475-0D87-61E3-3B087E5F9A58}"/>
              </a:ext>
            </a:extLst>
          </p:cNvPr>
          <p:cNvSpPr>
            <a:spLocks noGrp="1"/>
          </p:cNvSpPr>
          <p:nvPr>
            <p:ph idx="1"/>
          </p:nvPr>
        </p:nvSpPr>
        <p:spPr/>
        <p:txBody>
          <a:bodyPr>
            <a:normAutofit fontScale="92500" lnSpcReduction="10000"/>
          </a:bodyPr>
          <a:lstStyle/>
          <a:p>
            <a:pPr marL="0" indent="0">
              <a:spcBef>
                <a:spcPts val="0"/>
              </a:spcBef>
              <a:spcAft>
                <a:spcPts val="600"/>
              </a:spcAft>
              <a:buNone/>
            </a:pPr>
            <a:r>
              <a:rPr lang="en-US" dirty="0"/>
              <a:t>The Clinical Trials Research Associate curriculum prepares individuals to assist physicians and clinical researchers in the initiation, administration, coordination, and management of clinical research studies for the development of new drugs, clinical products, and treatment regimens. </a:t>
            </a:r>
          </a:p>
          <a:p>
            <a:pPr marL="0" indent="0">
              <a:spcBef>
                <a:spcPts val="0"/>
              </a:spcBef>
              <a:spcAft>
                <a:spcPts val="600"/>
              </a:spcAft>
              <a:buNone/>
            </a:pPr>
            <a:r>
              <a:rPr lang="en-US" dirty="0"/>
              <a:t>Course work includes in-depth study of drug development, Federal regulations, and clinical research processes. Supervised fieldwork provides skill application in subject recruitment, regulatory compliance, accountability for drugs/devices, and documentation of subject involvement in clinical research studies.</a:t>
            </a:r>
          </a:p>
          <a:p>
            <a:pPr marL="0" indent="0">
              <a:spcBef>
                <a:spcPts val="0"/>
              </a:spcBef>
              <a:spcAft>
                <a:spcPts val="600"/>
              </a:spcAft>
              <a:buNone/>
            </a:pPr>
            <a:r>
              <a:rPr lang="en-US" dirty="0"/>
              <a:t>Graduates may be eligible to sit for national certification examinations. Research employment opportunities may include medical centers, hospitals, pharmaceutical industries, clinics, research facilities, biotechnology or device companies, and physicians’ offices.</a:t>
            </a:r>
          </a:p>
        </p:txBody>
      </p:sp>
      <p:sp>
        <p:nvSpPr>
          <p:cNvPr id="3" name="Title 2">
            <a:extLst>
              <a:ext uri="{FF2B5EF4-FFF2-40B4-BE49-F238E27FC236}">
                <a16:creationId xmlns:a16="http://schemas.microsoft.com/office/drawing/2014/main" id="{995291B4-356C-1372-AE3C-531E1EC4B0BA}"/>
              </a:ext>
            </a:extLst>
          </p:cNvPr>
          <p:cNvSpPr>
            <a:spLocks noGrp="1"/>
          </p:cNvSpPr>
          <p:nvPr>
            <p:ph type="title"/>
          </p:nvPr>
        </p:nvSpPr>
        <p:spPr/>
        <p:txBody>
          <a:bodyPr/>
          <a:lstStyle/>
          <a:p>
            <a:r>
              <a:rPr lang="en-US" dirty="0"/>
              <a:t>Clinical Research Associate (A45190)</a:t>
            </a:r>
          </a:p>
        </p:txBody>
      </p:sp>
    </p:spTree>
    <p:extLst>
      <p:ext uri="{BB962C8B-B14F-4D97-AF65-F5344CB8AC3E}">
        <p14:creationId xmlns:p14="http://schemas.microsoft.com/office/powerpoint/2010/main" val="2672727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graph&#10;&#10;Description automatically generated">
            <a:extLst>
              <a:ext uri="{FF2B5EF4-FFF2-40B4-BE49-F238E27FC236}">
                <a16:creationId xmlns:a16="http://schemas.microsoft.com/office/drawing/2014/main" id="{3621DA02-C555-567E-E8F1-A62210403A23}"/>
              </a:ext>
            </a:extLst>
          </p:cNvPr>
          <p:cNvPicPr>
            <a:picLocks noChangeAspect="1"/>
          </p:cNvPicPr>
          <p:nvPr/>
        </p:nvPicPr>
        <p:blipFill>
          <a:blip r:embed="rId3"/>
          <a:stretch>
            <a:fillRect/>
          </a:stretch>
        </p:blipFill>
        <p:spPr>
          <a:xfrm>
            <a:off x="1564583" y="1320904"/>
            <a:ext cx="6014834" cy="3548753"/>
          </a:xfrm>
          <a:prstGeom prst="rect">
            <a:avLst/>
          </a:prstGeom>
          <a:noFill/>
        </p:spPr>
      </p:pic>
      <p:sp>
        <p:nvSpPr>
          <p:cNvPr id="3" name="Title 2">
            <a:extLst>
              <a:ext uri="{FF2B5EF4-FFF2-40B4-BE49-F238E27FC236}">
                <a16:creationId xmlns:a16="http://schemas.microsoft.com/office/drawing/2014/main" id="{104C5310-DB09-4E2E-AE99-7781DDA56368}"/>
              </a:ext>
            </a:extLst>
          </p:cNvPr>
          <p:cNvSpPr>
            <a:spLocks noGrp="1"/>
          </p:cNvSpPr>
          <p:nvPr>
            <p:ph type="title"/>
          </p:nvPr>
        </p:nvSpPr>
        <p:spPr>
          <a:xfrm>
            <a:off x="1297859" y="126367"/>
            <a:ext cx="7364361" cy="994172"/>
          </a:xfrm>
        </p:spPr>
        <p:txBody>
          <a:bodyPr anchor="ctr">
            <a:normAutofit/>
          </a:bodyPr>
          <a:lstStyle/>
          <a:p>
            <a:r>
              <a:rPr lang="en-US" dirty="0"/>
              <a:t>NC Career Outlook </a:t>
            </a:r>
          </a:p>
        </p:txBody>
      </p:sp>
    </p:spTree>
    <p:extLst>
      <p:ext uri="{BB962C8B-B14F-4D97-AF65-F5344CB8AC3E}">
        <p14:creationId xmlns:p14="http://schemas.microsoft.com/office/powerpoint/2010/main" val="374643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 of NC with Raising the Awareness of Career Pathways in North Carolina on it.">
            <a:extLst>
              <a:ext uri="{FF2B5EF4-FFF2-40B4-BE49-F238E27FC236}">
                <a16:creationId xmlns:a16="http://schemas.microsoft.com/office/drawing/2014/main" id="{E06B712A-B23D-46E2-A5A9-C7D47597F4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28533" y="3048286"/>
            <a:ext cx="5215467" cy="1914264"/>
          </a:xfrm>
          <a:prstGeom prst="rect">
            <a:avLst/>
          </a:prstGeom>
        </p:spPr>
      </p:pic>
      <p:sp>
        <p:nvSpPr>
          <p:cNvPr id="2" name="Title 1">
            <a:extLst>
              <a:ext uri="{FF2B5EF4-FFF2-40B4-BE49-F238E27FC236}">
                <a16:creationId xmlns:a16="http://schemas.microsoft.com/office/drawing/2014/main" id="{E8903D9B-AA24-1841-B4BE-F88B9014FD45}"/>
              </a:ext>
            </a:extLst>
          </p:cNvPr>
          <p:cNvSpPr>
            <a:spLocks noGrp="1"/>
          </p:cNvSpPr>
          <p:nvPr>
            <p:ph type="title"/>
          </p:nvPr>
        </p:nvSpPr>
        <p:spPr/>
        <p:txBody>
          <a:bodyPr/>
          <a:lstStyle/>
          <a:p>
            <a:r>
              <a:rPr lang="en-US" dirty="0"/>
              <a:t>Raising the Awareness of Career Pathways Webinars</a:t>
            </a:r>
          </a:p>
        </p:txBody>
      </p:sp>
      <p:sp>
        <p:nvSpPr>
          <p:cNvPr id="3" name="Content Placeholder 2">
            <a:extLst>
              <a:ext uri="{FF2B5EF4-FFF2-40B4-BE49-F238E27FC236}">
                <a16:creationId xmlns:a16="http://schemas.microsoft.com/office/drawing/2014/main" id="{7B75403E-48F7-6F48-9574-571E50D00F7B}"/>
              </a:ext>
            </a:extLst>
          </p:cNvPr>
          <p:cNvSpPr>
            <a:spLocks noGrp="1"/>
          </p:cNvSpPr>
          <p:nvPr>
            <p:ph idx="1"/>
          </p:nvPr>
        </p:nvSpPr>
        <p:spPr>
          <a:xfrm>
            <a:off x="276291" y="1445473"/>
            <a:ext cx="8219259" cy="3698027"/>
          </a:xfrm>
        </p:spPr>
        <p:txBody>
          <a:bodyPr vert="horz" lIns="91440" tIns="45720" rIns="91440" bIns="45720" rtlCol="0" anchor="t">
            <a:normAutofit fontScale="62500" lnSpcReduction="20000"/>
          </a:bodyPr>
          <a:lstStyle/>
          <a:p>
            <a:pPr marL="401638" indent="-292100" defTabSz="366713">
              <a:spcBef>
                <a:spcPts val="0"/>
              </a:spcBef>
              <a:spcAft>
                <a:spcPts val="1200"/>
              </a:spcAft>
            </a:pPr>
            <a:r>
              <a:rPr lang="en-US" sz="4400" dirty="0">
                <a:effectLst/>
                <a:latin typeface="+mn-lt"/>
                <a:ea typeface="Calibri" panose="020F0502020204030204" pitchFamily="34" charset="0"/>
              </a:rPr>
              <a:t>Mar. 20, 2024 – Business Administration</a:t>
            </a:r>
          </a:p>
          <a:p>
            <a:pPr marL="401638" indent="-292100" defTabSz="366713">
              <a:spcBef>
                <a:spcPts val="0"/>
              </a:spcBef>
              <a:spcAft>
                <a:spcPts val="1200"/>
              </a:spcAft>
            </a:pPr>
            <a:r>
              <a:rPr lang="en-US" sz="4400" dirty="0">
                <a:effectLst/>
                <a:latin typeface="+mn-lt"/>
                <a:ea typeface="Calibri" panose="020F0502020204030204" pitchFamily="34" charset="0"/>
              </a:rPr>
              <a:t>Apr. 17, 2024 – Public Safety</a:t>
            </a:r>
          </a:p>
          <a:p>
            <a:pPr marL="401638" indent="-292100" defTabSz="366713">
              <a:spcBef>
                <a:spcPts val="0"/>
              </a:spcBef>
              <a:spcAft>
                <a:spcPts val="1200"/>
              </a:spcAft>
            </a:pPr>
            <a:r>
              <a:rPr lang="en-US" sz="4400" dirty="0">
                <a:latin typeface="+mn-lt"/>
                <a:ea typeface="Calibri" panose="020F0502020204030204" pitchFamily="34" charset="0"/>
              </a:rPr>
              <a:t>May 15, 2024 – Cyber Crime Technology</a:t>
            </a:r>
          </a:p>
          <a:p>
            <a:pPr marL="0" indent="0">
              <a:buNone/>
            </a:pPr>
            <a:endParaRPr lang="en-US" sz="4200" dirty="0">
              <a:latin typeface="+mn-lt"/>
            </a:endParaRPr>
          </a:p>
          <a:p>
            <a:pPr marL="0" indent="0">
              <a:buNone/>
            </a:pPr>
            <a:endParaRPr lang="en-US" sz="4200" dirty="0">
              <a:latin typeface="+mn-lt"/>
            </a:endParaRPr>
          </a:p>
          <a:p>
            <a:pPr marL="0" indent="0">
              <a:buNone/>
            </a:pPr>
            <a:endParaRPr lang="en-US" sz="4200" dirty="0">
              <a:latin typeface="+mn-lt"/>
            </a:endParaRPr>
          </a:p>
          <a:p>
            <a:pPr marL="0" indent="0">
              <a:buNone/>
            </a:pPr>
            <a:r>
              <a:rPr lang="en-US" sz="4200" dirty="0">
                <a:latin typeface="+mn-lt"/>
              </a:rPr>
              <a:t>Register for all webinars at www.ncperkins.org/presentations</a:t>
            </a:r>
          </a:p>
        </p:txBody>
      </p:sp>
    </p:spTree>
    <p:extLst>
      <p:ext uri="{BB962C8B-B14F-4D97-AF65-F5344CB8AC3E}">
        <p14:creationId xmlns:p14="http://schemas.microsoft.com/office/powerpoint/2010/main" val="205625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Dr. Bob Witchger</a:t>
            </a:r>
            <a:endParaRPr lang="en-US" dirty="0">
              <a:ln w="0">
                <a:solidFill>
                  <a:srgbClr val="5B9BD5"/>
                </a:solidFill>
              </a:ln>
              <a:cs typeface="Calibri"/>
            </a:endParaRPr>
          </a:p>
        </p:txBody>
      </p:sp>
      <p:sp>
        <p:nvSpPr>
          <p:cNvPr id="3" name="Subtitle 2"/>
          <p:cNvSpPr>
            <a:spLocks noGrp="1"/>
          </p:cNvSpPr>
          <p:nvPr>
            <p:ph type="subTitle" idx="1"/>
          </p:nvPr>
        </p:nvSpPr>
        <p:spPr>
          <a:xfrm>
            <a:off x="1582389" y="2910751"/>
            <a:ext cx="5978225" cy="864224"/>
          </a:xfrm>
        </p:spPr>
        <p:txBody>
          <a:bodyPr vert="horz" lIns="91440" tIns="45720" rIns="91440" bIns="45720" rtlCol="0" anchor="t">
            <a:normAutofit/>
          </a:bodyPr>
          <a:lstStyle/>
          <a:p>
            <a:r>
              <a:rPr lang="en-US" dirty="0">
                <a:latin typeface="+mn-lt"/>
              </a:rPr>
              <a:t>CTE Director, Team Perkins</a:t>
            </a:r>
            <a:br>
              <a:rPr lang="en-US" dirty="0"/>
            </a:br>
            <a:r>
              <a:rPr lang="en-US" dirty="0">
                <a:latin typeface="HelvLight"/>
              </a:rPr>
              <a:t> </a:t>
            </a:r>
            <a:endParaRPr lang="en-US" dirty="0"/>
          </a:p>
        </p:txBody>
      </p:sp>
      <p:pic>
        <p:nvPicPr>
          <p:cNvPr id="5" name="Picture 4" descr="Photo of Dr. Bob Witchger">
            <a:extLst>
              <a:ext uri="{FF2B5EF4-FFF2-40B4-BE49-F238E27FC236}">
                <a16:creationId xmlns:a16="http://schemas.microsoft.com/office/drawing/2014/main" id="{E1FF3906-7556-4BE9-95C0-5674676DC28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91357" y="-1525"/>
            <a:ext cx="2452653" cy="2826524"/>
          </a:xfrm>
          <a:prstGeom prst="rect">
            <a:avLst/>
          </a:prstGeom>
        </p:spPr>
      </p:pic>
      <p:pic>
        <p:nvPicPr>
          <p:cNvPr id="6" name="Picture 5" descr="NCCCS Logo">
            <a:extLst>
              <a:ext uri="{FF2B5EF4-FFF2-40B4-BE49-F238E27FC236}">
                <a16:creationId xmlns:a16="http://schemas.microsoft.com/office/drawing/2014/main" id="{C41D9A4F-BE92-4721-8568-B143088B6E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5011" y="3774975"/>
            <a:ext cx="3355245" cy="1276505"/>
          </a:xfrm>
          <a:prstGeom prst="rect">
            <a:avLst/>
          </a:prstGeom>
        </p:spPr>
      </p:pic>
    </p:spTree>
    <p:extLst>
      <p:ext uri="{BB962C8B-B14F-4D97-AF65-F5344CB8AC3E}">
        <p14:creationId xmlns:p14="http://schemas.microsoft.com/office/powerpoint/2010/main" val="639428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Dr. Tony Reggi</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latin typeface="+mn-lt"/>
              </a:rPr>
              <a:t>CTE Associate Director</a:t>
            </a:r>
          </a:p>
        </p:txBody>
      </p:sp>
      <p:pic>
        <p:nvPicPr>
          <p:cNvPr id="6" name="Picture 5" descr="NCCCS Logo">
            <a:extLst>
              <a:ext uri="{FF2B5EF4-FFF2-40B4-BE49-F238E27FC236}">
                <a16:creationId xmlns:a16="http://schemas.microsoft.com/office/drawing/2014/main" id="{F654296C-F1A8-4B7C-A3C6-D06945344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4377" y="3726901"/>
            <a:ext cx="3355245" cy="1276505"/>
          </a:xfrm>
          <a:prstGeom prst="rect">
            <a:avLst/>
          </a:prstGeom>
        </p:spPr>
      </p:pic>
      <p:pic>
        <p:nvPicPr>
          <p:cNvPr id="8" name="Picture 7" descr="Tony Reggi Photo">
            <a:extLst>
              <a:ext uri="{FF2B5EF4-FFF2-40B4-BE49-F238E27FC236}">
                <a16:creationId xmlns:a16="http://schemas.microsoft.com/office/drawing/2014/main" id="{B0B0C95B-83E7-44B4-A451-BEEC7905B9E9}"/>
              </a:ext>
            </a:extLst>
          </p:cNvPr>
          <p:cNvPicPr>
            <a:picLocks noChangeAspect="1"/>
          </p:cNvPicPr>
          <p:nvPr/>
        </p:nvPicPr>
        <p:blipFill rotWithShape="1">
          <a:blip r:embed="rId4">
            <a:extLst>
              <a:ext uri="{28A0092B-C50C-407E-A947-70E740481C1C}">
                <a14:useLocalDpi xmlns:a14="http://schemas.microsoft.com/office/drawing/2010/main" val="0"/>
              </a:ext>
            </a:extLst>
          </a:blip>
          <a:srcRect t="14177" r="5840" b="1187"/>
          <a:stretch/>
        </p:blipFill>
        <p:spPr>
          <a:xfrm>
            <a:off x="6831724" y="0"/>
            <a:ext cx="2312275" cy="2910751"/>
          </a:xfrm>
          <a:prstGeom prst="rect">
            <a:avLst/>
          </a:prstGeom>
        </p:spPr>
      </p:pic>
    </p:spTree>
    <p:extLst>
      <p:ext uri="{BB962C8B-B14F-4D97-AF65-F5344CB8AC3E}">
        <p14:creationId xmlns:p14="http://schemas.microsoft.com/office/powerpoint/2010/main" val="3984931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Patti Coultas</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latin typeface="+mn-lt"/>
              </a:rPr>
              <a:t>CTE Coordinator</a:t>
            </a:r>
            <a:br>
              <a:rPr lang="en-US" dirty="0">
                <a:latin typeface="HelvLight"/>
              </a:rPr>
            </a:br>
            <a:endParaRPr lang="en-US" dirty="0"/>
          </a:p>
        </p:txBody>
      </p:sp>
      <p:pic>
        <p:nvPicPr>
          <p:cNvPr id="6" name="Picture 5" descr="NCCCS Logo">
            <a:extLst>
              <a:ext uri="{FF2B5EF4-FFF2-40B4-BE49-F238E27FC236}">
                <a16:creationId xmlns:a16="http://schemas.microsoft.com/office/drawing/2014/main" id="{F654296C-F1A8-4B7C-A3C6-D06945344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4377" y="3726901"/>
            <a:ext cx="3355245" cy="1276505"/>
          </a:xfrm>
          <a:prstGeom prst="rect">
            <a:avLst/>
          </a:prstGeom>
        </p:spPr>
      </p:pic>
      <p:pic>
        <p:nvPicPr>
          <p:cNvPr id="9" name="Picture 8" descr="Patti Coultas photo">
            <a:extLst>
              <a:ext uri="{FF2B5EF4-FFF2-40B4-BE49-F238E27FC236}">
                <a16:creationId xmlns:a16="http://schemas.microsoft.com/office/drawing/2014/main" id="{2FAD2DF0-E321-682C-3ADC-D2659D639F84}"/>
              </a:ext>
            </a:extLst>
          </p:cNvPr>
          <p:cNvPicPr>
            <a:picLocks noChangeAspect="1"/>
          </p:cNvPicPr>
          <p:nvPr/>
        </p:nvPicPr>
        <p:blipFill rotWithShape="1">
          <a:blip r:embed="rId4">
            <a:extLst>
              <a:ext uri="{28A0092B-C50C-407E-A947-70E740481C1C}">
                <a14:useLocalDpi xmlns:a14="http://schemas.microsoft.com/office/drawing/2010/main" val="0"/>
              </a:ext>
            </a:extLst>
          </a:blip>
          <a:srcRect b="15359"/>
          <a:stretch/>
        </p:blipFill>
        <p:spPr>
          <a:xfrm>
            <a:off x="6850936" y="0"/>
            <a:ext cx="2293063" cy="2910751"/>
          </a:xfrm>
          <a:prstGeom prst="rect">
            <a:avLst/>
          </a:prstGeom>
        </p:spPr>
      </p:pic>
    </p:spTree>
    <p:extLst>
      <p:ext uri="{BB962C8B-B14F-4D97-AF65-F5344CB8AC3E}">
        <p14:creationId xmlns:p14="http://schemas.microsoft.com/office/powerpoint/2010/main" val="686819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0825" y="1868378"/>
            <a:ext cx="5502349" cy="1071375"/>
          </a:xfrm>
        </p:spPr>
        <p:txBody>
          <a:bodyPr/>
          <a:lstStyle/>
          <a:p>
            <a:r>
              <a:rPr lang="en-US" dirty="0"/>
              <a:t>Aaron Mabe</a:t>
            </a:r>
          </a:p>
        </p:txBody>
      </p:sp>
      <p:sp>
        <p:nvSpPr>
          <p:cNvPr id="3" name="Subtitle 2"/>
          <p:cNvSpPr>
            <a:spLocks noGrp="1"/>
          </p:cNvSpPr>
          <p:nvPr>
            <p:ph type="subTitle" idx="1"/>
          </p:nvPr>
        </p:nvSpPr>
        <p:spPr>
          <a:xfrm>
            <a:off x="902825" y="2939753"/>
            <a:ext cx="7338350" cy="822294"/>
          </a:xfrm>
        </p:spPr>
        <p:txBody>
          <a:bodyPr>
            <a:noAutofit/>
          </a:bodyPr>
          <a:lstStyle/>
          <a:p>
            <a:r>
              <a:rPr lang="en-US" dirty="0">
                <a:latin typeface="+mn-lt"/>
              </a:rPr>
              <a:t>Coordinator for Career and College Promise</a:t>
            </a:r>
          </a:p>
        </p:txBody>
      </p:sp>
      <p:pic>
        <p:nvPicPr>
          <p:cNvPr id="6" name="Picture 5" descr="NCCCS Logo">
            <a:extLst>
              <a:ext uri="{FF2B5EF4-FFF2-40B4-BE49-F238E27FC236}">
                <a16:creationId xmlns:a16="http://schemas.microsoft.com/office/drawing/2014/main" id="{2B11866B-CBF2-4D8B-803B-0AD239F049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52" y="3762047"/>
            <a:ext cx="3355245" cy="1276505"/>
          </a:xfrm>
          <a:prstGeom prst="rect">
            <a:avLst/>
          </a:prstGeom>
        </p:spPr>
      </p:pic>
      <p:pic>
        <p:nvPicPr>
          <p:cNvPr id="5" name="Picture 4" descr="Aaron Mabe">
            <a:extLst>
              <a:ext uri="{FF2B5EF4-FFF2-40B4-BE49-F238E27FC236}">
                <a16:creationId xmlns:a16="http://schemas.microsoft.com/office/drawing/2014/main" id="{CE8FBC68-AB1C-8762-48DF-613976C59F5A}"/>
              </a:ext>
            </a:extLst>
          </p:cNvPr>
          <p:cNvPicPr>
            <a:picLocks noChangeAspect="1"/>
          </p:cNvPicPr>
          <p:nvPr/>
        </p:nvPicPr>
        <p:blipFill rotWithShape="1">
          <a:blip r:embed="rId4">
            <a:extLst>
              <a:ext uri="{28A0092B-C50C-407E-A947-70E740481C1C}">
                <a14:useLocalDpi xmlns:a14="http://schemas.microsoft.com/office/drawing/2010/main" val="0"/>
              </a:ext>
            </a:extLst>
          </a:blip>
          <a:srcRect l="1327" r="5140"/>
          <a:stretch/>
        </p:blipFill>
        <p:spPr>
          <a:xfrm>
            <a:off x="6394370" y="0"/>
            <a:ext cx="2749630" cy="2939753"/>
          </a:xfrm>
          <a:prstGeom prst="rect">
            <a:avLst/>
          </a:prstGeom>
        </p:spPr>
      </p:pic>
    </p:spTree>
    <p:extLst>
      <p:ext uri="{BB962C8B-B14F-4D97-AF65-F5344CB8AC3E}">
        <p14:creationId xmlns:p14="http://schemas.microsoft.com/office/powerpoint/2010/main" val="205301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1" y="1448850"/>
            <a:ext cx="5502349" cy="1071375"/>
          </a:xfrm>
        </p:spPr>
        <p:txBody>
          <a:bodyPr/>
          <a:lstStyle/>
          <a:p>
            <a:r>
              <a:rPr lang="en-US" dirty="0"/>
              <a:t>Dr. Mary Olvera</a:t>
            </a:r>
          </a:p>
        </p:txBody>
      </p:sp>
      <p:sp>
        <p:nvSpPr>
          <p:cNvPr id="3" name="Subtitle 2"/>
          <p:cNvSpPr>
            <a:spLocks noGrp="1"/>
          </p:cNvSpPr>
          <p:nvPr>
            <p:ph type="subTitle" idx="1"/>
          </p:nvPr>
        </p:nvSpPr>
        <p:spPr>
          <a:xfrm>
            <a:off x="7974" y="2623276"/>
            <a:ext cx="9144000" cy="1241822"/>
          </a:xfrm>
        </p:spPr>
        <p:txBody>
          <a:bodyPr>
            <a:noAutofit/>
          </a:bodyPr>
          <a:lstStyle/>
          <a:p>
            <a:r>
              <a:rPr lang="en-US" sz="2000" dirty="0">
                <a:latin typeface="+mn-lt"/>
              </a:rPr>
              <a:t>CTE Coordinator and Program Administrator</a:t>
            </a:r>
          </a:p>
          <a:p>
            <a:r>
              <a:rPr lang="en-US" sz="2000" dirty="0">
                <a:latin typeface="+mn-lt"/>
              </a:rPr>
              <a:t>Public Service Technologies, Agriculture and Natural Resources Technologies, and Commercial Artistic Productions</a:t>
            </a:r>
          </a:p>
        </p:txBody>
      </p:sp>
      <p:pic>
        <p:nvPicPr>
          <p:cNvPr id="6" name="Picture 5" descr="Mary Olvera photo">
            <a:extLst>
              <a:ext uri="{FF2B5EF4-FFF2-40B4-BE49-F238E27FC236}">
                <a16:creationId xmlns:a16="http://schemas.microsoft.com/office/drawing/2014/main" id="{AEBB8AF0-11D4-C142-B765-6BF40C771D3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89203" y="-1"/>
            <a:ext cx="2154797" cy="2623277"/>
          </a:xfrm>
          <a:prstGeom prst="rect">
            <a:avLst/>
          </a:prstGeom>
        </p:spPr>
      </p:pic>
      <p:pic>
        <p:nvPicPr>
          <p:cNvPr id="7" name="Picture 6" descr="NCCCS Logo">
            <a:extLst>
              <a:ext uri="{FF2B5EF4-FFF2-40B4-BE49-F238E27FC236}">
                <a16:creationId xmlns:a16="http://schemas.microsoft.com/office/drawing/2014/main" id="{CC88EDE3-4FF8-426C-8C51-F26F914356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2352" y="3762047"/>
            <a:ext cx="3355245" cy="1276505"/>
          </a:xfrm>
          <a:prstGeom prst="rect">
            <a:avLst/>
          </a:prstGeom>
        </p:spPr>
      </p:pic>
    </p:spTree>
    <p:extLst>
      <p:ext uri="{BB962C8B-B14F-4D97-AF65-F5344CB8AC3E}">
        <p14:creationId xmlns:p14="http://schemas.microsoft.com/office/powerpoint/2010/main" val="9748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Stefanie Schroeder</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latin typeface="+mn-lt"/>
              </a:rPr>
              <a:t>CTE Coordinator</a:t>
            </a:r>
            <a:br>
              <a:rPr lang="en-US" dirty="0">
                <a:latin typeface="HelvLight"/>
              </a:rPr>
            </a:br>
            <a:endParaRPr lang="en-US" dirty="0"/>
          </a:p>
        </p:txBody>
      </p:sp>
      <p:pic>
        <p:nvPicPr>
          <p:cNvPr id="6" name="Picture 5" descr="NCCCS Logo">
            <a:extLst>
              <a:ext uri="{FF2B5EF4-FFF2-40B4-BE49-F238E27FC236}">
                <a16:creationId xmlns:a16="http://schemas.microsoft.com/office/drawing/2014/main" id="{F654296C-F1A8-4B7C-A3C6-D06945344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4377" y="3726901"/>
            <a:ext cx="3355245" cy="1276505"/>
          </a:xfrm>
          <a:prstGeom prst="rect">
            <a:avLst/>
          </a:prstGeom>
        </p:spPr>
      </p:pic>
      <p:pic>
        <p:nvPicPr>
          <p:cNvPr id="4" name="Picture 3" descr="A person smiling at the camera&#10;&#10;Description automatically generated">
            <a:extLst>
              <a:ext uri="{FF2B5EF4-FFF2-40B4-BE49-F238E27FC236}">
                <a16:creationId xmlns:a16="http://schemas.microsoft.com/office/drawing/2014/main" id="{7BD8AD81-ADEA-9AC2-8945-0007C73E8EB9}"/>
              </a:ext>
            </a:extLst>
          </p:cNvPr>
          <p:cNvPicPr>
            <a:picLocks noChangeAspect="1"/>
          </p:cNvPicPr>
          <p:nvPr/>
        </p:nvPicPr>
        <p:blipFill rotWithShape="1">
          <a:blip r:embed="rId4">
            <a:extLst>
              <a:ext uri="{28A0092B-C50C-407E-A947-70E740481C1C}">
                <a14:useLocalDpi xmlns:a14="http://schemas.microsoft.com/office/drawing/2010/main" val="0"/>
              </a:ext>
            </a:extLst>
          </a:blip>
          <a:srcRect l="7874" r="11250"/>
          <a:stretch/>
        </p:blipFill>
        <p:spPr>
          <a:xfrm>
            <a:off x="6665204" y="1"/>
            <a:ext cx="2478795" cy="3064952"/>
          </a:xfrm>
          <a:prstGeom prst="rect">
            <a:avLst/>
          </a:prstGeom>
        </p:spPr>
      </p:pic>
    </p:spTree>
    <p:extLst>
      <p:ext uri="{BB962C8B-B14F-4D97-AF65-F5344CB8AC3E}">
        <p14:creationId xmlns:p14="http://schemas.microsoft.com/office/powerpoint/2010/main" val="1174854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08A2DE-8176-4AE7-05BB-F25D86BD6C3E}"/>
              </a:ext>
            </a:extLst>
          </p:cNvPr>
          <p:cNvSpPr>
            <a:spLocks noGrp="1"/>
          </p:cNvSpPr>
          <p:nvPr>
            <p:ph type="title"/>
          </p:nvPr>
        </p:nvSpPr>
        <p:spPr/>
        <p:txBody>
          <a:bodyPr/>
          <a:lstStyle/>
          <a:p>
            <a:r>
              <a:rPr lang="en-US" dirty="0"/>
              <a:t>Central Carolina Community </a:t>
            </a:r>
            <a:br>
              <a:rPr lang="en-US" dirty="0"/>
            </a:br>
            <a:r>
              <a:rPr lang="en-US" dirty="0"/>
              <a:t>College</a:t>
            </a:r>
          </a:p>
        </p:txBody>
      </p:sp>
      <p:sp>
        <p:nvSpPr>
          <p:cNvPr id="6" name="Title 1">
            <a:extLst>
              <a:ext uri="{FF2B5EF4-FFF2-40B4-BE49-F238E27FC236}">
                <a16:creationId xmlns:a16="http://schemas.microsoft.com/office/drawing/2014/main" id="{6D581DC8-3DB8-B14F-6A66-51C888DDA11B}"/>
              </a:ext>
            </a:extLst>
          </p:cNvPr>
          <p:cNvSpPr txBox="1">
            <a:spLocks/>
          </p:cNvSpPr>
          <p:nvPr/>
        </p:nvSpPr>
        <p:spPr>
          <a:xfrm>
            <a:off x="1" y="2176854"/>
            <a:ext cx="9143999" cy="1332021"/>
          </a:xfrm>
          <a:prstGeom prst="rect">
            <a:avLst/>
          </a:prstGeom>
        </p:spPr>
        <p:txBody>
          <a:bodyPr vert="horz" lIns="91440" tIns="45720" rIns="91440" bIns="45720" rtlCol="0" anchor="ctr">
            <a:normAutofit/>
          </a:bodyPr>
          <a:lst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a:lstStyle>
          <a:p>
            <a:pPr algn="ctr">
              <a:spcAft>
                <a:spcPts val="600"/>
              </a:spcAft>
            </a:pPr>
            <a:r>
              <a:rPr lang="en-US" dirty="0"/>
              <a:t>Lisa Smelser, EdD</a:t>
            </a:r>
          </a:p>
          <a:p>
            <a:pPr algn="ctr">
              <a:spcAft>
                <a:spcPts val="600"/>
              </a:spcAft>
            </a:pPr>
            <a:r>
              <a:rPr lang="en-US" dirty="0"/>
              <a:t>Department Chair, Biotechnology</a:t>
            </a:r>
            <a:endParaRPr lang="en-US" dirty="0">
              <a:ln w="0">
                <a:solidFill>
                  <a:srgbClr val="5B9BD5"/>
                </a:solidFill>
              </a:ln>
              <a:cs typeface="Calibri Light"/>
            </a:endParaRPr>
          </a:p>
        </p:txBody>
      </p:sp>
      <p:pic>
        <p:nvPicPr>
          <p:cNvPr id="5" name="Picture 4" descr="Lisa Smelser Photo&#10;">
            <a:extLst>
              <a:ext uri="{FF2B5EF4-FFF2-40B4-BE49-F238E27FC236}">
                <a16:creationId xmlns:a16="http://schemas.microsoft.com/office/drawing/2014/main" id="{094C3361-9F85-9915-AA2F-56A324BB386D}"/>
              </a:ext>
            </a:extLst>
          </p:cNvPr>
          <p:cNvPicPr>
            <a:picLocks noChangeAspect="1"/>
          </p:cNvPicPr>
          <p:nvPr/>
        </p:nvPicPr>
        <p:blipFill rotWithShape="1">
          <a:blip r:embed="rId3">
            <a:extLst>
              <a:ext uri="{28A0092B-C50C-407E-A947-70E740481C1C}">
                <a14:useLocalDpi xmlns:a14="http://schemas.microsoft.com/office/drawing/2010/main" val="0"/>
              </a:ext>
            </a:extLst>
          </a:blip>
          <a:srcRect l="24679" r="11078"/>
          <a:stretch/>
        </p:blipFill>
        <p:spPr>
          <a:xfrm>
            <a:off x="6363343" y="0"/>
            <a:ext cx="2780655" cy="2885562"/>
          </a:xfrm>
          <a:prstGeom prst="rect">
            <a:avLst/>
          </a:prstGeom>
        </p:spPr>
      </p:pic>
      <p:pic>
        <p:nvPicPr>
          <p:cNvPr id="7" name="Picture 6">
            <a:extLst>
              <a:ext uri="{FF2B5EF4-FFF2-40B4-BE49-F238E27FC236}">
                <a16:creationId xmlns:a16="http://schemas.microsoft.com/office/drawing/2014/main" id="{3E8EEB8B-2A7A-F6A3-31D0-FB7B18D426FB}"/>
              </a:ext>
            </a:extLst>
          </p:cNvPr>
          <p:cNvPicPr>
            <a:picLocks noChangeAspect="1"/>
          </p:cNvPicPr>
          <p:nvPr/>
        </p:nvPicPr>
        <p:blipFill>
          <a:blip r:embed="rId4"/>
          <a:stretch>
            <a:fillRect/>
          </a:stretch>
        </p:blipFill>
        <p:spPr>
          <a:xfrm>
            <a:off x="0" y="2856369"/>
            <a:ext cx="1927358" cy="2287131"/>
          </a:xfrm>
          <a:prstGeom prst="rect">
            <a:avLst/>
          </a:prstGeom>
        </p:spPr>
      </p:pic>
    </p:spTree>
    <p:extLst>
      <p:ext uri="{BB962C8B-B14F-4D97-AF65-F5344CB8AC3E}">
        <p14:creationId xmlns:p14="http://schemas.microsoft.com/office/powerpoint/2010/main" val="32893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B2BE41672053428A04440375F834B6" ma:contentTypeVersion="13" ma:contentTypeDescription="Create a new document." ma:contentTypeScope="" ma:versionID="b82d43e5303b006902a54d4cbb9f6551">
  <xsd:schema xmlns:xsd="http://www.w3.org/2001/XMLSchema" xmlns:xs="http://www.w3.org/2001/XMLSchema" xmlns:p="http://schemas.microsoft.com/office/2006/metadata/properties" xmlns:ns2="bd1f56e5-2dfe-42af-a842-8886d825bf7e" xmlns:ns3="a3648569-d889-4cab-8fb7-f97de583ec0f" targetNamespace="http://schemas.microsoft.com/office/2006/metadata/properties" ma:root="true" ma:fieldsID="9d1d31c080f06da4605616a272c7b52f" ns2:_="" ns3:_="">
    <xsd:import namespace="bd1f56e5-2dfe-42af-a842-8886d825bf7e"/>
    <xsd:import namespace="a3648569-d889-4cab-8fb7-f97de583ec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1f56e5-2dfe-42af-a842-8886d825bf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f410e6b-3f3a-46d5-b089-fcc12dc4888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3648569-d889-4cab-8fb7-f97de583ec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9223b4f3-e477-4c24-8cf9-751aee7eab28}" ma:internalName="TaxCatchAll" ma:showField="CatchAllData" ma:web="a3648569-d889-4cab-8fb7-f97de583ec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3648569-d889-4cab-8fb7-f97de583ec0f" xsi:nil="true"/>
    <lcf76f155ced4ddcb4097134ff3c332f xmlns="bd1f56e5-2dfe-42af-a842-8886d825bf7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462FA4C-191D-4F1B-9707-197626B5E8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1f56e5-2dfe-42af-a842-8886d825bf7e"/>
    <ds:schemaRef ds:uri="a3648569-d889-4cab-8fb7-f97de583ec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69E33A-A7F5-49EF-8AC5-B95FC02AEB2E}">
  <ds:schemaRefs>
    <ds:schemaRef ds:uri="http://schemas.microsoft.com/sharepoint/v3/contenttype/forms"/>
  </ds:schemaRefs>
</ds:datastoreItem>
</file>

<file path=customXml/itemProps3.xml><?xml version="1.0" encoding="utf-8"?>
<ds:datastoreItem xmlns:ds="http://schemas.openxmlformats.org/officeDocument/2006/customXml" ds:itemID="{9DD5D640-4E55-4B73-8FDF-A8486CD34A22}">
  <ds:schemaRefs>
    <ds:schemaRef ds:uri="http://purl.org/dc/elements/1.1/"/>
    <ds:schemaRef ds:uri="http://schemas.openxmlformats.org/package/2006/metadata/core-properties"/>
    <ds:schemaRef ds:uri="http://schemas.microsoft.com/office/infopath/2007/PartnerControls"/>
    <ds:schemaRef ds:uri="http://www.w3.org/XML/1998/namespace"/>
    <ds:schemaRef ds:uri="http://purl.org/dc/terms/"/>
    <ds:schemaRef ds:uri="bd1f56e5-2dfe-42af-a842-8886d825bf7e"/>
    <ds:schemaRef ds:uri="a3648569-d889-4cab-8fb7-f97de583ec0f"/>
    <ds:schemaRef ds:uri="http://schemas.microsoft.com/office/2006/metadata/properties"/>
    <ds:schemaRef ds:uri="http://schemas.microsoft.com/office/2006/documentManagement/typ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System Office Template 2017</Template>
  <TotalTime>4150</TotalTime>
  <Words>999</Words>
  <Application>Microsoft Office PowerPoint</Application>
  <PresentationFormat>On-screen Show (16:9)</PresentationFormat>
  <Paragraphs>144</Paragraphs>
  <Slides>22</Slides>
  <Notes>22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Calibri</vt:lpstr>
      <vt:lpstr>Calibri Light</vt:lpstr>
      <vt:lpstr>Helvetica Neue Medium</vt:lpstr>
      <vt:lpstr>HelvLight</vt:lpstr>
      <vt:lpstr>Times New Roman</vt:lpstr>
      <vt:lpstr>Office Theme</vt:lpstr>
      <vt:lpstr>Office Theme</vt:lpstr>
      <vt:lpstr>Biotechnology &amp; Biopharma February 21, 2024</vt:lpstr>
      <vt:lpstr>Career &amp; Technical Education Team</vt:lpstr>
      <vt:lpstr>Dr. Bob Witchger</vt:lpstr>
      <vt:lpstr>Dr. Tony Reggi</vt:lpstr>
      <vt:lpstr>Patti Coultas</vt:lpstr>
      <vt:lpstr>Aaron Mabe</vt:lpstr>
      <vt:lpstr>Dr. Mary Olvera</vt:lpstr>
      <vt:lpstr>Stefanie Schroeder</vt:lpstr>
      <vt:lpstr>Central Carolina Community  College</vt:lpstr>
      <vt:lpstr>Central Carolina CC Alumni</vt:lpstr>
      <vt:lpstr>Durham Technical Community College</vt:lpstr>
      <vt:lpstr>NC Biotechnology Center</vt:lpstr>
      <vt:lpstr>Clinical Research Employers in NC</vt:lpstr>
      <vt:lpstr>Durham Technical Community College</vt:lpstr>
      <vt:lpstr>Pitt Community College</vt:lpstr>
      <vt:lpstr>Curriculum Alignment to take effect Fall 2024</vt:lpstr>
      <vt:lpstr>Biotechnology AAS (A20100)</vt:lpstr>
      <vt:lpstr>Subject Area Description:  Bioanalytical Lab Technology</vt:lpstr>
      <vt:lpstr>Subject Area Description:  Bioprocess Manufacturing Technology</vt:lpstr>
      <vt:lpstr>Clinical Research Associate (A45190)</vt:lpstr>
      <vt:lpstr>NC Career Outlook </vt:lpstr>
      <vt:lpstr>Raising the Awareness of Career Pathways Webinars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August 18, 2021 Careers in Diesel Mechanics</dc:title>
  <dc:creator>Chris Droessler</dc:creator>
  <cp:keywords/>
  <cp:lastModifiedBy>Patti Coultas</cp:lastModifiedBy>
  <cp:revision>199</cp:revision>
  <cp:lastPrinted>2024-02-21T13:04:55Z</cp:lastPrinted>
  <dcterms:created xsi:type="dcterms:W3CDTF">2017-04-24T19:18:55Z</dcterms:created>
  <dcterms:modified xsi:type="dcterms:W3CDTF">2024-02-21T16:52:33Z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0x01010000B2BE41672053428A04440375F834B6</vt:lpwstr>
  </property>
  <property fmtid="{D5CDD505-2E9C-101B-9397-08002B2CF9AE}" pid="3" name="MediaServiceImageTags">
    <vt:lpwstr/>
  </property>
</Properties>
</file>