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534" r:id="rId2"/>
    <p:sldId id="540" r:id="rId3"/>
    <p:sldId id="537" r:id="rId4"/>
    <p:sldId id="539" r:id="rId5"/>
    <p:sldId id="545" r:id="rId6"/>
    <p:sldId id="553" r:id="rId7"/>
    <p:sldId id="552" r:id="rId8"/>
    <p:sldId id="557" r:id="rId9"/>
    <p:sldId id="558" r:id="rId10"/>
    <p:sldId id="554" r:id="rId11"/>
    <p:sldId id="555" r:id="rId12"/>
    <p:sldId id="549" r:id="rId13"/>
    <p:sldId id="551" r:id="rId14"/>
    <p:sldId id="533" r:id="rId15"/>
    <p:sldId id="55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B111"/>
    <a:srgbClr val="0531FF"/>
    <a:srgbClr val="0037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96" autoAdjust="0"/>
    <p:restoredTop sz="86406"/>
  </p:normalViewPr>
  <p:slideViewPr>
    <p:cSldViewPr snapToGrid="0">
      <p:cViewPr varScale="1">
        <p:scale>
          <a:sx n="127" d="100"/>
          <a:sy n="127" d="100"/>
        </p:scale>
        <p:origin x="752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7" d="100"/>
          <a:sy n="117" d="100"/>
        </p:scale>
        <p:origin x="237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B6F52-CC10-4425-9195-EDF28B435798}" type="datetimeFigureOut">
              <a:rPr lang="en-US" smtClean="0"/>
              <a:t>4/10/18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11C28-737F-4457-9FE5-6826B7F32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465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D3CF6-D097-446F-BA20-84B1F837E572}" type="datetimeFigureOut">
              <a:rPr lang="en-US" smtClean="0"/>
              <a:t>4/10/18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2D8DC-3CCA-4826-966D-69131461E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096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2D8DC-3CCA-4826-966D-69131461ECB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605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269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399" y="2452500"/>
            <a:ext cx="7336465" cy="1428500"/>
          </a:xfrm>
        </p:spPr>
        <p:txBody>
          <a:bodyPr anchor="b">
            <a:normAutofit/>
          </a:bodyPr>
          <a:lstStyle>
            <a:lvl1pPr algn="ctr">
              <a:defRPr sz="44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399" y="3881000"/>
            <a:ext cx="7336465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733354" y="489262"/>
            <a:ext cx="6025812" cy="110196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</a:t>
            </a:r>
          </a:p>
          <a:p>
            <a:pPr>
              <a:lnSpc>
                <a:spcPct val="80000"/>
              </a:lnSpc>
            </a:pPr>
            <a:r>
              <a:rPr lang="en-US" sz="40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Community College System</a:t>
            </a:r>
          </a:p>
        </p:txBody>
      </p:sp>
      <p:cxnSp>
        <p:nvCxnSpPr>
          <p:cNvPr id="10" name="Straight Connector 9" title="Gold Line"/>
          <p:cNvCxnSpPr/>
          <p:nvPr userDrawn="1"/>
        </p:nvCxnSpPr>
        <p:spPr>
          <a:xfrm flipV="1">
            <a:off x="1733354" y="1864894"/>
            <a:ext cx="5705475" cy="25290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498914" cy="1690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769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4/10/18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74804" y="6370223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8" name="Picture 7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61242" cy="392866"/>
          </a:xfrm>
          <a:prstGeom prst="rect">
            <a:avLst/>
          </a:prstGeom>
        </p:spPr>
      </p:pic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49" y="297662"/>
            <a:ext cx="971180" cy="1460496"/>
          </a:xfrm>
          <a:prstGeom prst="rect">
            <a:avLst/>
          </a:prstGeom>
        </p:spPr>
      </p:pic>
      <p:cxnSp>
        <p:nvCxnSpPr>
          <p:cNvPr id="10" name="Straight Connector 9" title="Gold Line"/>
          <p:cNvCxnSpPr/>
          <p:nvPr userDrawn="1"/>
        </p:nvCxnSpPr>
        <p:spPr>
          <a:xfrm flipV="1">
            <a:off x="1455549" y="1716352"/>
            <a:ext cx="7059802" cy="13623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617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4/10/18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74804" y="6370223"/>
            <a:ext cx="3161741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8" name="Picture 7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54263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05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8141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61204"/>
            <a:ext cx="7886700" cy="4731671"/>
          </a:xfrm>
        </p:spPr>
        <p:txBody>
          <a:bodyPr>
            <a:normAutofit/>
          </a:bodyPr>
          <a:lstStyle>
            <a:lvl1pPr marL="233363" indent="-233363">
              <a:lnSpc>
                <a:spcPct val="100000"/>
              </a:lnSpc>
              <a:spcBef>
                <a:spcPts val="600"/>
              </a:spcBef>
              <a:tabLst/>
              <a:defRPr sz="2800"/>
            </a:lvl1pPr>
            <a:lvl2pPr marL="458788" indent="-201613">
              <a:lnSpc>
                <a:spcPct val="100000"/>
              </a:lnSpc>
              <a:spcBef>
                <a:spcPts val="300"/>
              </a:spcBef>
              <a:tabLst/>
              <a:defRPr sz="2400"/>
            </a:lvl2pPr>
            <a:lvl3pPr marL="692150" indent="-177800">
              <a:lnSpc>
                <a:spcPct val="100000"/>
              </a:lnSpc>
              <a:spcBef>
                <a:spcPts val="300"/>
              </a:spcBef>
              <a:tabLst/>
              <a:defRPr sz="2200"/>
            </a:lvl3pPr>
            <a:lvl4pPr marL="976313" indent="-204788">
              <a:lnSpc>
                <a:spcPct val="100000"/>
              </a:lnSpc>
              <a:spcBef>
                <a:spcPts val="300"/>
              </a:spcBef>
              <a:tabLst/>
              <a:defRPr sz="2000"/>
            </a:lvl4pPr>
            <a:lvl5pPr marL="1200150" indent="-171450">
              <a:lnSpc>
                <a:spcPct val="100000"/>
              </a:lnSpc>
              <a:spcBef>
                <a:spcPts val="300"/>
              </a:spcBef>
              <a:tabLst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938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415537" y="6492875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39" y="6425308"/>
            <a:ext cx="316698" cy="35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49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4"/>
            <a:ext cx="3886200" cy="459968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4"/>
            <a:ext cx="3886200" cy="459968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  <p:cxnSp>
        <p:nvCxnSpPr>
          <p:cNvPr id="14" name="Straight Connector 13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093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4"/>
            <a:ext cx="3868340" cy="392023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4"/>
            <a:ext cx="3887391" cy="392023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4" name="Straight Connector 13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955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  <p:cxnSp>
        <p:nvCxnSpPr>
          <p:cNvPr id="14" name="Straight Connector 13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7827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544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4/10/18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74804" y="6370223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61242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020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4/10/18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74804" y="6370223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61242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84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5549" y="365129"/>
            <a:ext cx="70598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7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</a:t>
            </a:r>
            <a:br>
              <a:rPr lang="en-US" sz="27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sz="27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Community College System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9785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4000" b="1" kern="1200">
          <a:ln w="0">
            <a:solidFill>
              <a:schemeClr val="accent1"/>
            </a:solidFill>
          </a:ln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google.com/url?sa=i&amp;rct=j&amp;q=&amp;esrc=s&amp;source=images&amp;cd=&amp;ved=2ahUKEwiwxqrTqa3aAhVokuAKHYRmCXQQjRx6BAgAEAU&amp;url=https://www.fau.edu/sas/about/volunteer.php&amp;psig=AOvVaw1fsFhjGi1_V49R_RYHUSed&amp;ust=152336785078353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Perkins Update Webinar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April 10, 2018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97" y="4750826"/>
            <a:ext cx="6238568" cy="196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664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AF9FC5-64FD-A143-AC54-1AC24D38E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Submit materials - May 4-18, 2018</a:t>
            </a:r>
          </a:p>
          <a:p>
            <a:r>
              <a:rPr lang="en-US" dirty="0"/>
              <a:t>Evaluations will be May 21 to June 1</a:t>
            </a:r>
          </a:p>
          <a:p>
            <a:r>
              <a:rPr lang="en-US" dirty="0"/>
              <a:t>Online via </a:t>
            </a:r>
            <a:r>
              <a:rPr lang="en-US" dirty="0" err="1"/>
              <a:t>GoToWebinar</a:t>
            </a:r>
            <a:endParaRPr lang="en-US" dirty="0"/>
          </a:p>
          <a:p>
            <a:r>
              <a:rPr lang="en-US" dirty="0"/>
              <a:t>Have plan completed</a:t>
            </a:r>
          </a:p>
          <a:p>
            <a:r>
              <a:rPr lang="en-US" dirty="0"/>
              <a:t>On-page summary of activities for the year (bullets)</a:t>
            </a:r>
          </a:p>
          <a:p>
            <a:r>
              <a:rPr lang="en-US" dirty="0"/>
              <a:t>Short best-practice video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0863622-361E-3244-949D-59F6F7F29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of Year Reviews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F83160-58A2-2046-9A33-FD22B9DE0C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771" y="6099175"/>
            <a:ext cx="49911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892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0E7FB36-DF07-B44D-8D38-59F39D617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Tuesday of the month</a:t>
            </a:r>
          </a:p>
          <a:p>
            <a:r>
              <a:rPr lang="en-US" dirty="0"/>
              <a:t>9 am</a:t>
            </a:r>
          </a:p>
          <a:p>
            <a:r>
              <a:rPr lang="en-US" dirty="0"/>
              <a:t>Via </a:t>
            </a:r>
            <a:r>
              <a:rPr lang="en-US" dirty="0" err="1"/>
              <a:t>GoToWebinar</a:t>
            </a:r>
            <a:endParaRPr lang="en-US" dirty="0"/>
          </a:p>
          <a:p>
            <a:r>
              <a:rPr lang="en-US" dirty="0"/>
              <a:t>Find the registration links at </a:t>
            </a:r>
            <a:r>
              <a:rPr lang="en-US" dirty="0" err="1"/>
              <a:t>NCperkins.org</a:t>
            </a:r>
            <a:r>
              <a:rPr lang="en-US" dirty="0"/>
              <a:t>/presentations</a:t>
            </a:r>
          </a:p>
          <a:p>
            <a:r>
              <a:rPr lang="en-US" dirty="0"/>
              <a:t>Next update is May 8, 2018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D026ACD-B92E-C041-8CDF-1A1E842B7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Perkins Updates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A95F95-508F-D24C-AD92-363A99834E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771" y="6099175"/>
            <a:ext cx="49911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8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D6127CD-7ED5-824F-A665-3BF77F78485E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0378" y="0"/>
            <a:ext cx="5305742" cy="6856652"/>
          </a:xfrm>
        </p:spPr>
      </p:pic>
    </p:spTree>
    <p:extLst>
      <p:ext uri="{BB962C8B-B14F-4D97-AF65-F5344CB8AC3E}">
        <p14:creationId xmlns:p14="http://schemas.microsoft.com/office/powerpoint/2010/main" val="1560182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BCA1A3-DA6F-424E-B71E-F70F1B583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761204"/>
            <a:ext cx="8191259" cy="4731671"/>
          </a:xfrm>
        </p:spPr>
        <p:txBody>
          <a:bodyPr/>
          <a:lstStyle/>
          <a:p>
            <a:r>
              <a:rPr lang="en-US" dirty="0"/>
              <a:t>October 7-9, 2018 in Raleigh</a:t>
            </a:r>
          </a:p>
          <a:p>
            <a:r>
              <a:rPr lang="en-US" dirty="0"/>
              <a:t>Call for Presenters deadline is April 30, 2018</a:t>
            </a:r>
          </a:p>
          <a:p>
            <a:r>
              <a:rPr lang="en-US" dirty="0"/>
              <a:t>https://</a:t>
            </a:r>
            <a:r>
              <a:rPr lang="en-US" dirty="0" err="1"/>
              <a:t>projects.ncsu.edu</a:t>
            </a:r>
            <a:r>
              <a:rPr lang="en-US" dirty="0"/>
              <a:t>/</a:t>
            </a:r>
            <a:r>
              <a:rPr lang="en-US" dirty="0" err="1"/>
              <a:t>mckimmon</a:t>
            </a:r>
            <a:r>
              <a:rPr lang="en-US" dirty="0"/>
              <a:t>/</a:t>
            </a:r>
            <a:r>
              <a:rPr lang="en-US" dirty="0" err="1"/>
              <a:t>cpe</a:t>
            </a:r>
            <a:r>
              <a:rPr lang="en-US" dirty="0"/>
              <a:t>/</a:t>
            </a:r>
            <a:r>
              <a:rPr lang="en-US" dirty="0" err="1"/>
              <a:t>opd</a:t>
            </a:r>
            <a:r>
              <a:rPr lang="en-US" dirty="0"/>
              <a:t>/NCCCS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C155D5-1CA6-4099-8EDB-C820BD4A6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System Office Conference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AEA394-4506-9345-A476-B495530BF1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070" y="3635375"/>
            <a:ext cx="23241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822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Perkins/CTE State 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6482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Dr. Bob </a:t>
            </a:r>
            <a:r>
              <a:rPr lang="en-US" sz="3400" b="1" dirty="0" err="1"/>
              <a:t>Witchger</a:t>
            </a:r>
            <a:r>
              <a:rPr lang="en-US" sz="3400" b="1" dirty="0"/>
              <a:t>	</a:t>
            </a:r>
            <a:r>
              <a:rPr lang="en-US" dirty="0"/>
              <a:t>Director, Career &amp; Technical Education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WitchgerB@nccommunitycolleges.edu</a:t>
            </a:r>
            <a:r>
              <a:rPr lang="en-US" dirty="0"/>
              <a:t>	919-807-7126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Dr. Tony R. </a:t>
            </a:r>
            <a:r>
              <a:rPr lang="en-US" sz="3400" b="1" dirty="0" err="1"/>
              <a:t>Reggi</a:t>
            </a:r>
            <a:r>
              <a:rPr lang="en-US" dirty="0"/>
              <a:t>	Coordinator, Career &amp; Technical Education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ReggiA@nccommunitycolleges.edu</a:t>
            </a:r>
            <a:r>
              <a:rPr lang="en-US" dirty="0"/>
              <a:t>	919-807-7131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Patti </a:t>
            </a:r>
            <a:r>
              <a:rPr lang="en-US" sz="3400" b="1" dirty="0" err="1"/>
              <a:t>Coultas</a:t>
            </a:r>
            <a:r>
              <a:rPr lang="en-US" dirty="0"/>
              <a:t>	Coordinator, Career &amp; Technical Education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CoultasP@nccommunitycolleges.edu</a:t>
            </a:r>
            <a:r>
              <a:rPr lang="en-US" dirty="0"/>
              <a:t>	919-807-7130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Chris </a:t>
            </a:r>
            <a:r>
              <a:rPr lang="en-US" sz="3400" b="1" dirty="0" err="1"/>
              <a:t>Droessler</a:t>
            </a:r>
            <a:r>
              <a:rPr lang="en-US" dirty="0"/>
              <a:t>	Coordinator, Career &amp; Technical Education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DroesslerC@nccommunitycolleges.edu</a:t>
            </a:r>
            <a:r>
              <a:rPr lang="en-US" dirty="0"/>
              <a:t>	919-807-7068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Jennifer Holloway</a:t>
            </a:r>
            <a:r>
              <a:rPr lang="en-US" dirty="0"/>
              <a:t>	CTE Administrative Assistant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HollowayJ@nccommunitycolleges.edu</a:t>
            </a:r>
            <a:r>
              <a:rPr lang="en-US" dirty="0"/>
              <a:t>	919-807-7129</a:t>
            </a:r>
          </a:p>
        </p:txBody>
      </p:sp>
    </p:spTree>
    <p:extLst>
      <p:ext uri="{BB962C8B-B14F-4D97-AF65-F5344CB8AC3E}">
        <p14:creationId xmlns:p14="http://schemas.microsoft.com/office/powerpoint/2010/main" val="51934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EF3D48E-53DE-1D47-B217-1B07A3998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Updating</a:t>
            </a:r>
          </a:p>
          <a:p>
            <a:r>
              <a:rPr lang="en-US" dirty="0"/>
              <a:t>Plan of Action for the year</a:t>
            </a:r>
          </a:p>
          <a:p>
            <a:r>
              <a:rPr lang="en-US" dirty="0"/>
              <a:t>Calendar dates</a:t>
            </a:r>
          </a:p>
          <a:p>
            <a:r>
              <a:rPr lang="en-US" dirty="0"/>
              <a:t>Required and Permissive use of funds</a:t>
            </a:r>
          </a:p>
          <a:p>
            <a:r>
              <a:rPr lang="en-US" dirty="0"/>
              <a:t>Strategies for completing Perkins forms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0B353DC-2E88-E544-A341-39710CD76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Perkins Handbook</a:t>
            </a:r>
          </a:p>
        </p:txBody>
      </p:sp>
    </p:spTree>
    <p:extLst>
      <p:ext uri="{BB962C8B-B14F-4D97-AF65-F5344CB8AC3E}">
        <p14:creationId xmlns:p14="http://schemas.microsoft.com/office/powerpoint/2010/main" val="1035143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2DD320-3E7E-43F7-8D73-05F5E8150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Patti </a:t>
            </a:r>
            <a:r>
              <a:rPr lang="en-US" dirty="0" err="1"/>
              <a:t>Coultas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1E681E-A352-41ED-8FDE-5A9982143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New Perkins Coordinator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81C5C4E-71A2-004F-AC06-7005AC940D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387" y="2640105"/>
            <a:ext cx="2973867" cy="29738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8C4865F-E265-0849-9A3D-38ACDFF5C9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771" y="6099175"/>
            <a:ext cx="49911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406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April 4-6</a:t>
            </a:r>
            <a:r>
              <a:rPr lang="en-US" baseline="30000" dirty="0"/>
              <a:t>th</a:t>
            </a:r>
            <a:r>
              <a:rPr lang="en-US" dirty="0"/>
              <a:t>, 2018 </a:t>
            </a:r>
          </a:p>
          <a:p>
            <a:r>
              <a:rPr lang="en-US" dirty="0"/>
              <a:t>Wilmington</a:t>
            </a:r>
          </a:p>
          <a:p>
            <a:r>
              <a:rPr lang="en-US" dirty="0" err="1"/>
              <a:t>www.nceta.org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1D6C97-1B25-458F-85E7-6F055DC9D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NCETA Conference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9BEAB5-330D-8B47-A83F-91AF4E4B5B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645" y="4341663"/>
            <a:ext cx="5314709" cy="1886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16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E93BD3-12BB-4A27-B8FA-821084501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April 9-13, 2018 </a:t>
            </a:r>
          </a:p>
          <a:p>
            <a:r>
              <a:rPr lang="en-US" dirty="0" err="1"/>
              <a:t>NCperkins.org</a:t>
            </a:r>
            <a:r>
              <a:rPr lang="en-US" dirty="0"/>
              <a:t>/construction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7F0D80-2966-4BCB-ABF8-6D0AD8C86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Construction Careers Awareness Week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D856AA-C362-574B-9F3F-CEA7FEBF89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0631" y="4449420"/>
            <a:ext cx="5029200" cy="191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709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A98525-EC66-4973-BFBB-6B57B9D17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April 18, 2018 - Perkins 101</a:t>
            </a:r>
          </a:p>
          <a:p>
            <a:pPr lvl="1"/>
            <a:r>
              <a:rPr lang="en-US" dirty="0"/>
              <a:t>1-5 pm</a:t>
            </a:r>
          </a:p>
          <a:p>
            <a:pPr lvl="1"/>
            <a:r>
              <a:rPr lang="en-US" dirty="0"/>
              <a:t>For New Perkins Contacts</a:t>
            </a:r>
          </a:p>
          <a:p>
            <a:endParaRPr lang="en-US" dirty="0"/>
          </a:p>
          <a:p>
            <a:r>
              <a:rPr lang="en-US" dirty="0"/>
              <a:t>April 19, 2018  - Perkins Annual Planning Meeting</a:t>
            </a:r>
          </a:p>
          <a:p>
            <a:pPr lvl="1"/>
            <a:r>
              <a:rPr lang="en-US" dirty="0"/>
              <a:t>9-10 am roundtable discussions</a:t>
            </a:r>
          </a:p>
          <a:p>
            <a:pPr lvl="1"/>
            <a:r>
              <a:rPr lang="en-US" dirty="0"/>
              <a:t>10-noon - tour </a:t>
            </a:r>
            <a:r>
              <a:rPr lang="en-US" dirty="0" err="1"/>
              <a:t>SkillsUSA</a:t>
            </a:r>
            <a:r>
              <a:rPr lang="en-US" dirty="0"/>
              <a:t> competitions and lunch</a:t>
            </a:r>
          </a:p>
          <a:p>
            <a:pPr lvl="1"/>
            <a:r>
              <a:rPr lang="en-US" dirty="0"/>
              <a:t>1-5 pm meeting at </a:t>
            </a:r>
            <a:r>
              <a:rPr lang="en-US" dirty="0" err="1"/>
              <a:t>Koury</a:t>
            </a:r>
            <a:endParaRPr lang="en-US" dirty="0"/>
          </a:p>
          <a:p>
            <a:pPr lvl="1"/>
            <a:r>
              <a:rPr lang="en-US" dirty="0"/>
              <a:t>6:30 pm - postsecondary awards ceremony</a:t>
            </a:r>
          </a:p>
          <a:p>
            <a:r>
              <a:rPr lang="en-US" dirty="0"/>
              <a:t>Eventbrite sign up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E00EB1-32EA-4A65-B848-DFC6BCE62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Annual Planning Meeting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0530C9-BEBA-934F-91B1-6A8A0AD26E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450" y="6296025"/>
            <a:ext cx="49911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81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A98525-EC66-4973-BFBB-6B57B9D17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April 18-20, 2018</a:t>
            </a:r>
          </a:p>
          <a:p>
            <a:r>
              <a:rPr lang="en-US" dirty="0"/>
              <a:t>Greensboro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E00EB1-32EA-4A65-B848-DFC6BCE62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Skills USA – State Competition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5DF168-7AB9-F443-8ECE-B2F88508B5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5607" y="4379263"/>
            <a:ext cx="3332785" cy="2113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4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BCA1A3-DA6F-424E-B71E-F70F1B583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volunteers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C155D5-1CA6-4099-8EDB-C820BD4A6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Perkins Best Practices</a:t>
            </a:r>
            <a:endParaRPr lang="en-US" dirty="0"/>
          </a:p>
        </p:txBody>
      </p:sp>
      <p:pic>
        <p:nvPicPr>
          <p:cNvPr id="1026" name="Picture 2" descr="Image result for volunteer">
            <a:hlinkClick r:id="rId2"/>
            <a:extLst>
              <a:ext uri="{FF2B5EF4-FFF2-40B4-BE49-F238E27FC236}">
                <a16:creationId xmlns:a16="http://schemas.microsoft.com/office/drawing/2014/main" id="{077F55F4-AE3D-4A46-BE84-A8C731EB8D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7221" y="2637317"/>
            <a:ext cx="5364199" cy="3328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CB27960-5BD3-304C-B83A-5D7835F86B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771" y="6099175"/>
            <a:ext cx="49911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57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BCA1A3-DA6F-424E-B71E-F70F1B583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761204"/>
            <a:ext cx="8658330" cy="5096796"/>
          </a:xfrm>
        </p:spPr>
        <p:txBody>
          <a:bodyPr/>
          <a:lstStyle/>
          <a:p>
            <a:r>
              <a:rPr lang="en-US" dirty="0"/>
              <a:t>Nash - Career Fairs</a:t>
            </a:r>
          </a:p>
          <a:p>
            <a:r>
              <a:rPr lang="en-US" dirty="0"/>
              <a:t>Rockingham - College Liaison / Partner NCWORKS</a:t>
            </a:r>
          </a:p>
          <a:p>
            <a:r>
              <a:rPr lang="en-US" dirty="0"/>
              <a:t>Bladen - Curriculum/ Con Ed</a:t>
            </a:r>
          </a:p>
          <a:p>
            <a:r>
              <a:rPr lang="en-US" dirty="0"/>
              <a:t>Craven - WIOA Certifications Pathways</a:t>
            </a:r>
          </a:p>
          <a:p>
            <a:r>
              <a:rPr lang="en-US" dirty="0" err="1"/>
              <a:t>Mayland</a:t>
            </a:r>
            <a:r>
              <a:rPr lang="en-US" dirty="0"/>
              <a:t> - WIOA Housed in Con Ed, Health Science</a:t>
            </a:r>
          </a:p>
          <a:p>
            <a:r>
              <a:rPr lang="en-US" dirty="0"/>
              <a:t>Isothermal Career Center - Shared Staff</a:t>
            </a:r>
          </a:p>
          <a:p>
            <a:r>
              <a:rPr lang="en-US" dirty="0"/>
              <a:t>Johnston - Career in a Year Partnerships</a:t>
            </a:r>
          </a:p>
          <a:p>
            <a:r>
              <a:rPr lang="en-US" dirty="0"/>
              <a:t>Alamance - Faculty exchange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C155D5-1CA6-4099-8EDB-C820BD4A6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Perkins Best Practices - Ideas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863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BCA1A3-DA6F-424E-B71E-F70F1B583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761204"/>
            <a:ext cx="8702040" cy="4731671"/>
          </a:xfrm>
        </p:spPr>
        <p:txBody>
          <a:bodyPr/>
          <a:lstStyle/>
          <a:p>
            <a:r>
              <a:rPr lang="en-US" dirty="0"/>
              <a:t>Blue Ridge - Placing Students</a:t>
            </a:r>
          </a:p>
          <a:p>
            <a:r>
              <a:rPr lang="en-US" dirty="0"/>
              <a:t>Cleveland/Fayetteville - Organizing local plan</a:t>
            </a:r>
          </a:p>
          <a:p>
            <a:r>
              <a:rPr lang="en-US" dirty="0"/>
              <a:t>College of Albemarle - WIOA/Nurse Aide</a:t>
            </a:r>
          </a:p>
          <a:p>
            <a:r>
              <a:rPr lang="en-US" dirty="0"/>
              <a:t>Central Carolina- WIOA Referrals</a:t>
            </a:r>
          </a:p>
          <a:p>
            <a:r>
              <a:rPr lang="en-US" dirty="0"/>
              <a:t>Southeastern - Share Funding, </a:t>
            </a:r>
            <a:r>
              <a:rPr lang="en-US" dirty="0" err="1"/>
              <a:t>SkillsUSA</a:t>
            </a:r>
            <a:endParaRPr lang="en-US" dirty="0"/>
          </a:p>
          <a:p>
            <a:r>
              <a:rPr lang="en-US" dirty="0"/>
              <a:t>Davidson - Nursing Program/WIOA</a:t>
            </a:r>
          </a:p>
          <a:p>
            <a:r>
              <a:rPr lang="en-US" dirty="0"/>
              <a:t>Cape Fear  - Overview CTE / partner (video)</a:t>
            </a:r>
          </a:p>
          <a:p>
            <a:r>
              <a:rPr lang="en-US" dirty="0"/>
              <a:t>Forsyth, Wilson - mini grants</a:t>
            </a:r>
          </a:p>
          <a:p>
            <a:r>
              <a:rPr lang="en-US" dirty="0"/>
              <a:t>Asheville - WIOA &amp; CTE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C155D5-1CA6-4099-8EDB-C820BD4A6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Perkins Best Practices - Ideas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761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ystem Office Template 2017" id="{5F043DD8-DC3E-4F6A-B287-81D6F7FF38E2}" vid="{804B3A4D-A4A7-49E1-8361-FD47AD0B82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System Office Template 2017</Template>
  <TotalTime>0</TotalTime>
  <Words>350</Words>
  <Application>Microsoft Macintosh PowerPoint</Application>
  <PresentationFormat>On-screen Show (4:3)</PresentationFormat>
  <Paragraphs>77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Perkins Update Webinar</vt:lpstr>
      <vt:lpstr>New Perkins Coordinator</vt:lpstr>
      <vt:lpstr>NCETA Conference</vt:lpstr>
      <vt:lpstr>Construction Careers Awareness Week</vt:lpstr>
      <vt:lpstr>Annual Planning Meeting</vt:lpstr>
      <vt:lpstr>Skills USA – State Competition </vt:lpstr>
      <vt:lpstr>Perkins Best Practices</vt:lpstr>
      <vt:lpstr>Perkins Best Practices - Ideas</vt:lpstr>
      <vt:lpstr>Perkins Best Practices - Ideas</vt:lpstr>
      <vt:lpstr>End of Year Reviews</vt:lpstr>
      <vt:lpstr>Perkins Updates</vt:lpstr>
      <vt:lpstr>PowerPoint Presentation</vt:lpstr>
      <vt:lpstr>System Office Conference</vt:lpstr>
      <vt:lpstr>Perkins/CTE State Staff</vt:lpstr>
      <vt:lpstr>Perkins Handbook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cp:lastPrinted>2017-04-26T15:33:33Z</cp:lastPrinted>
  <dcterms:created xsi:type="dcterms:W3CDTF">2017-04-24T19:18:55Z</dcterms:created>
  <dcterms:modified xsi:type="dcterms:W3CDTF">2018-04-10T12:36:32Z</dcterms:modified>
</cp:coreProperties>
</file>