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62" r:id="rId3"/>
    <p:sldId id="257" r:id="rId4"/>
    <p:sldId id="258" r:id="rId5"/>
    <p:sldId id="261" r:id="rId6"/>
    <p:sldId id="260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ECE9768-3306-4C32-A586-C5A909D78462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D8AE3E6-C80C-4B52-B6A8-85164F160BB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694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9768-3306-4C32-A586-C5A909D78462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E3E6-C80C-4B52-B6A8-85164F160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8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9768-3306-4C32-A586-C5A909D78462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E3E6-C80C-4B52-B6A8-85164F160BB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019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9768-3306-4C32-A586-C5A909D78462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E3E6-C80C-4B52-B6A8-85164F160BB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848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9768-3306-4C32-A586-C5A909D78462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E3E6-C80C-4B52-B6A8-85164F160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76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9768-3306-4C32-A586-C5A909D78462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E3E6-C80C-4B52-B6A8-85164F160BB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141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9768-3306-4C32-A586-C5A909D78462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E3E6-C80C-4B52-B6A8-85164F160BB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647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9768-3306-4C32-A586-C5A909D78462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E3E6-C80C-4B52-B6A8-85164F160BB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08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9768-3306-4C32-A586-C5A909D78462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E3E6-C80C-4B52-B6A8-85164F160BB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80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9768-3306-4C32-A586-C5A909D78462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E3E6-C80C-4B52-B6A8-85164F160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56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9768-3306-4C32-A586-C5A909D78462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E3E6-C80C-4B52-B6A8-85164F160BB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9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9768-3306-4C32-A586-C5A909D78462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E3E6-C80C-4B52-B6A8-85164F160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614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9768-3306-4C32-A586-C5A909D78462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E3E6-C80C-4B52-B6A8-85164F160BB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92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9768-3306-4C32-A586-C5A909D78462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E3E6-C80C-4B52-B6A8-85164F160BB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076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9768-3306-4C32-A586-C5A909D78462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E3E6-C80C-4B52-B6A8-85164F160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05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9768-3306-4C32-A586-C5A909D78462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E3E6-C80C-4B52-B6A8-85164F160BB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6776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9768-3306-4C32-A586-C5A909D78462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E3E6-C80C-4B52-B6A8-85164F160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03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CE9768-3306-4C32-A586-C5A909D78462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D8AE3E6-C80C-4B52-B6A8-85164F160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0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Pitt CC CLNA and Promising Practices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Happy Gingras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15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Promising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Achieving the Dream</a:t>
            </a:r>
          </a:p>
          <a:p>
            <a:r>
              <a:rPr lang="en-US" dirty="0" smtClean="0"/>
              <a:t>Online Green Zone Training (online)</a:t>
            </a:r>
          </a:p>
          <a:p>
            <a:r>
              <a:rPr lang="en-US" dirty="0" smtClean="0"/>
              <a:t>Preceptor Training (online)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Focus on CLNA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595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Completed 9 of the 10 areas of the college</a:t>
            </a:r>
          </a:p>
          <a:p>
            <a:r>
              <a:rPr lang="en-US" dirty="0" smtClean="0"/>
              <a:t>Time consuming and collaborative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162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CLNA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Meet with Deans (and Core Leadership Team) to discuss the direction of their areas.</a:t>
            </a:r>
          </a:p>
          <a:p>
            <a:r>
              <a:rPr lang="en-US" dirty="0" smtClean="0"/>
              <a:t>Identified local stakeholders.</a:t>
            </a:r>
          </a:p>
          <a:p>
            <a:r>
              <a:rPr lang="en-US" dirty="0" smtClean="0"/>
              <a:t>Reviewed advisory meeting minutes.</a:t>
            </a:r>
          </a:p>
          <a:p>
            <a:r>
              <a:rPr lang="en-US" dirty="0" smtClean="0"/>
              <a:t>Contacted stakeholders where needed.</a:t>
            </a:r>
          </a:p>
          <a:p>
            <a:r>
              <a:rPr lang="en-US" dirty="0" smtClean="0"/>
              <a:t>Pulled comprehensive data:</a:t>
            </a:r>
          </a:p>
          <a:p>
            <a:pPr lvl="1"/>
            <a:r>
              <a:rPr lang="en-US" dirty="0" smtClean="0"/>
              <a:t>Perkins Portal</a:t>
            </a:r>
          </a:p>
          <a:p>
            <a:pPr lvl="1"/>
            <a:r>
              <a:rPr lang="en-US" dirty="0" smtClean="0"/>
              <a:t>NCCCS Dashboards</a:t>
            </a:r>
          </a:p>
          <a:p>
            <a:pPr lvl="1"/>
            <a:r>
              <a:rPr lang="en-US" dirty="0" smtClean="0"/>
              <a:t>EMSI</a:t>
            </a:r>
          </a:p>
          <a:p>
            <a:pPr lvl="1"/>
            <a:r>
              <a:rPr lang="en-US" dirty="0" smtClean="0"/>
              <a:t>NC Star Jobs</a:t>
            </a:r>
          </a:p>
          <a:p>
            <a:pPr lvl="1"/>
            <a:r>
              <a:rPr lang="en-US" dirty="0" smtClean="0"/>
              <a:t>Pitt CC Data Portal (Live Excel searches)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261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CLNA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Wrote preliminary CLNA report.</a:t>
            </a:r>
          </a:p>
          <a:p>
            <a:r>
              <a:rPr lang="en-US" dirty="0" smtClean="0"/>
              <a:t>Reviewed it with stakeholders.</a:t>
            </a:r>
          </a:p>
          <a:p>
            <a:r>
              <a:rPr lang="en-US" dirty="0" smtClean="0"/>
              <a:t>Edited and submitted to Perkins Moodle.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587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Identified Needs: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Equipment</a:t>
            </a:r>
          </a:p>
          <a:p>
            <a:r>
              <a:rPr lang="en-US" dirty="0" smtClean="0"/>
              <a:t>Training/Certifications</a:t>
            </a:r>
          </a:p>
          <a:p>
            <a:r>
              <a:rPr lang="en-US" dirty="0" smtClean="0"/>
              <a:t>Keeping abreast of technology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721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Empower advisory committee</a:t>
            </a:r>
          </a:p>
          <a:p>
            <a:r>
              <a:rPr lang="en-US" dirty="0" smtClean="0"/>
              <a:t>Required </a:t>
            </a:r>
            <a:r>
              <a:rPr lang="en-US" dirty="0" smtClean="0"/>
              <a:t>info from Advisory Committees</a:t>
            </a:r>
          </a:p>
          <a:p>
            <a:r>
              <a:rPr lang="en-US" dirty="0" smtClean="0"/>
              <a:t>Deans/Leaders </a:t>
            </a:r>
            <a:r>
              <a:rPr lang="en-US" dirty="0" smtClean="0"/>
              <a:t>to take a lead on the </a:t>
            </a:r>
            <a:r>
              <a:rPr lang="en-US" dirty="0" smtClean="0"/>
              <a:t>assessment</a:t>
            </a:r>
          </a:p>
          <a:p>
            <a:r>
              <a:rPr lang="en-US" dirty="0" smtClean="0"/>
              <a:t>Annual review of status and any changes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4478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343</TotalTime>
  <Words>151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Pitt CC CLNA and Promising Practices</vt:lpstr>
      <vt:lpstr>Promising Practices</vt:lpstr>
      <vt:lpstr>CLNA</vt:lpstr>
      <vt:lpstr>CLNA Process</vt:lpstr>
      <vt:lpstr>CLNA Process</vt:lpstr>
      <vt:lpstr>Identified Needs:</vt:lpstr>
      <vt:lpstr>Moving Forward</vt:lpstr>
    </vt:vector>
  </TitlesOfParts>
  <Company>Pitt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Pitt CC CLNA and Promising Practices</dc:title>
  <dc:creator>Happy Gingras</dc:creator>
  <cp:lastModifiedBy>Happy Gingras</cp:lastModifiedBy>
  <cp:revision>6</cp:revision>
  <dcterms:created xsi:type="dcterms:W3CDTF">2019-12-12T13:46:15Z</dcterms:created>
  <dcterms:modified xsi:type="dcterms:W3CDTF">2020-01-06T19:15:32Z</dcterms:modified>
</cp:coreProperties>
</file>