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4"/>
  </p:sldMasterIdLst>
  <p:notesMasterIdLst>
    <p:notesMasterId r:id="rId16"/>
  </p:notesMasterIdLst>
  <p:handoutMasterIdLst>
    <p:handoutMasterId r:id="rId17"/>
  </p:handoutMasterIdLst>
  <p:sldIdLst>
    <p:sldId id="534" r:id="rId5"/>
    <p:sldId id="1651" r:id="rId6"/>
    <p:sldId id="1644" r:id="rId7"/>
    <p:sldId id="1652" r:id="rId8"/>
    <p:sldId id="1653" r:id="rId9"/>
    <p:sldId id="1654" r:id="rId10"/>
    <p:sldId id="1655" r:id="rId11"/>
    <p:sldId id="1656" r:id="rId12"/>
    <p:sldId id="1240" r:id="rId13"/>
    <p:sldId id="1194" r:id="rId14"/>
    <p:sldId id="719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8"/>
    <a:srgbClr val="F33518"/>
    <a:srgbClr val="FE0000"/>
    <a:srgbClr val="EEB111"/>
    <a:srgbClr val="F59C3C"/>
    <a:srgbClr val="B30009"/>
    <a:srgbClr val="629BFD"/>
    <a:srgbClr val="9B01CD"/>
    <a:srgbClr val="BFB0A9"/>
    <a:srgbClr val="E4C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C417D-5D16-4BB0-AF05-60AF6399B13A}" v="9" dt="2022-10-10T19:55:43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24" autoAdjust="0"/>
    <p:restoredTop sz="93890" autoAdjust="0"/>
  </p:normalViewPr>
  <p:slideViewPr>
    <p:cSldViewPr snapToGrid="0">
      <p:cViewPr varScale="1">
        <p:scale>
          <a:sx n="102" d="100"/>
          <a:sy n="102" d="100"/>
        </p:scale>
        <p:origin x="2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B94E0-6142-4D42-A25A-B1596C2BF75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41CC0-F150-4E37-81CD-6FAC9303347E}">
      <dgm:prSet phldrT="[Text]"/>
      <dgm:spPr/>
      <dgm:t>
        <a:bodyPr/>
        <a:lstStyle/>
        <a:p>
          <a:r>
            <a:rPr lang="en-US" dirty="0"/>
            <a:t>Bob Witchger</a:t>
          </a:r>
        </a:p>
      </dgm:t>
    </dgm:pt>
    <dgm:pt modelId="{9DAFB2A7-5FB5-4F09-A7FF-EBF9FDD7192A}" type="parTrans" cxnId="{396620E0-28FD-4D88-8DB0-849E54B9D3A1}">
      <dgm:prSet/>
      <dgm:spPr/>
      <dgm:t>
        <a:bodyPr/>
        <a:lstStyle/>
        <a:p>
          <a:endParaRPr lang="en-US"/>
        </a:p>
      </dgm:t>
    </dgm:pt>
    <dgm:pt modelId="{6B32DB71-E2D6-46DF-AE49-CF5C32744BE2}" type="sibTrans" cxnId="{396620E0-28FD-4D88-8DB0-849E54B9D3A1}">
      <dgm:prSet/>
      <dgm:spPr/>
      <dgm:t>
        <a:bodyPr/>
        <a:lstStyle/>
        <a:p>
          <a:endParaRPr lang="en-US"/>
        </a:p>
      </dgm:t>
    </dgm:pt>
    <dgm:pt modelId="{F971C0E7-F877-4636-BEBA-D30CDC7746C5}">
      <dgm:prSet phldrT="[Text]"/>
      <dgm:spPr/>
      <dgm:t>
        <a:bodyPr/>
        <a:lstStyle/>
        <a:p>
          <a:r>
            <a:rPr lang="en-US" dirty="0"/>
            <a:t>Tony </a:t>
          </a:r>
          <a:br>
            <a:rPr lang="en-US" dirty="0"/>
          </a:br>
          <a:r>
            <a:rPr lang="en-US" dirty="0"/>
            <a:t>Reggi</a:t>
          </a:r>
        </a:p>
      </dgm:t>
    </dgm:pt>
    <dgm:pt modelId="{152EB26E-5108-4F37-9BE9-C3D7C92DF248}" type="parTrans" cxnId="{36FA1F3D-9EFA-47A7-B87D-D3261E4D53D0}">
      <dgm:prSet/>
      <dgm:spPr/>
      <dgm:t>
        <a:bodyPr/>
        <a:lstStyle/>
        <a:p>
          <a:endParaRPr lang="en-US"/>
        </a:p>
      </dgm:t>
    </dgm:pt>
    <dgm:pt modelId="{35A27956-206F-4CD5-85D3-7E8F83158435}" type="sibTrans" cxnId="{36FA1F3D-9EFA-47A7-B87D-D3261E4D53D0}">
      <dgm:prSet/>
      <dgm:spPr/>
      <dgm:t>
        <a:bodyPr/>
        <a:lstStyle/>
        <a:p>
          <a:endParaRPr lang="en-US"/>
        </a:p>
      </dgm:t>
    </dgm:pt>
    <dgm:pt modelId="{802C5A5E-268D-4C44-B1CB-528B5141253C}">
      <dgm:prSet phldrT="[Text]"/>
      <dgm:spPr/>
      <dgm:t>
        <a:bodyPr/>
        <a:lstStyle/>
        <a:p>
          <a:r>
            <a:rPr lang="en-US" dirty="0"/>
            <a:t>Patti Coultas</a:t>
          </a:r>
        </a:p>
      </dgm:t>
    </dgm:pt>
    <dgm:pt modelId="{8BBE0DFC-471B-491F-ABDE-3237D40D57BF}" type="parTrans" cxnId="{32504AC5-8308-4DCD-8747-61EB973876DA}">
      <dgm:prSet/>
      <dgm:spPr/>
      <dgm:t>
        <a:bodyPr/>
        <a:lstStyle/>
        <a:p>
          <a:endParaRPr lang="en-US"/>
        </a:p>
      </dgm:t>
    </dgm:pt>
    <dgm:pt modelId="{5ED36A2C-A23D-475F-B013-6BADCA0411E9}" type="sibTrans" cxnId="{32504AC5-8308-4DCD-8747-61EB973876DA}">
      <dgm:prSet/>
      <dgm:spPr/>
      <dgm:t>
        <a:bodyPr/>
        <a:lstStyle/>
        <a:p>
          <a:endParaRPr lang="en-US"/>
        </a:p>
      </dgm:t>
    </dgm:pt>
    <dgm:pt modelId="{D1D8622C-E34C-47D5-ACE6-36634023FEF1}">
      <dgm:prSet/>
      <dgm:spPr/>
      <dgm:t>
        <a:bodyPr/>
        <a:lstStyle/>
        <a:p>
          <a:r>
            <a:rPr lang="en-US" dirty="0"/>
            <a:t>Mary Olvera</a:t>
          </a:r>
        </a:p>
      </dgm:t>
    </dgm:pt>
    <dgm:pt modelId="{E1D66426-6FD0-49BA-8D34-DDEE330291F8}" type="parTrans" cxnId="{5571A2D0-DE44-44C6-8E2A-7CFC68A18808}">
      <dgm:prSet/>
      <dgm:spPr/>
      <dgm:t>
        <a:bodyPr/>
        <a:lstStyle/>
        <a:p>
          <a:endParaRPr lang="en-US"/>
        </a:p>
      </dgm:t>
    </dgm:pt>
    <dgm:pt modelId="{B83D9F7A-9BA3-4681-BB5C-6C4D10EF11C7}" type="sibTrans" cxnId="{5571A2D0-DE44-44C6-8E2A-7CFC68A18808}">
      <dgm:prSet/>
      <dgm:spPr/>
      <dgm:t>
        <a:bodyPr/>
        <a:lstStyle/>
        <a:p>
          <a:endParaRPr lang="en-US"/>
        </a:p>
      </dgm:t>
    </dgm:pt>
    <dgm:pt modelId="{B782E1AC-E3E0-48F7-8127-40611DCBD550}">
      <dgm:prSet/>
      <dgm:spPr/>
      <dgm:t>
        <a:bodyPr/>
        <a:lstStyle/>
        <a:p>
          <a:r>
            <a:rPr lang="en-US" dirty="0"/>
            <a:t>vacant</a:t>
          </a:r>
        </a:p>
      </dgm:t>
    </dgm:pt>
    <dgm:pt modelId="{BD77985F-5C44-4332-A88D-A084307EED5D}" type="parTrans" cxnId="{F457A5DF-5D77-4778-868C-60A069A72517}">
      <dgm:prSet/>
      <dgm:spPr/>
      <dgm:t>
        <a:bodyPr/>
        <a:lstStyle/>
        <a:p>
          <a:endParaRPr lang="en-US"/>
        </a:p>
      </dgm:t>
    </dgm:pt>
    <dgm:pt modelId="{FB46BE91-76AB-4830-A9C2-3431E497F567}" type="sibTrans" cxnId="{F457A5DF-5D77-4778-868C-60A069A72517}">
      <dgm:prSet/>
      <dgm:spPr/>
      <dgm:t>
        <a:bodyPr/>
        <a:lstStyle/>
        <a:p>
          <a:endParaRPr lang="en-US"/>
        </a:p>
      </dgm:t>
    </dgm:pt>
    <dgm:pt modelId="{2D82CAB0-23F6-4755-8E50-2C47A34D7695}">
      <dgm:prSet/>
      <dgm:spPr/>
      <dgm:t>
        <a:bodyPr/>
        <a:lstStyle/>
        <a:p>
          <a:r>
            <a:rPr lang="en-US" dirty="0"/>
            <a:t>Darice McDougald</a:t>
          </a:r>
        </a:p>
      </dgm:t>
    </dgm:pt>
    <dgm:pt modelId="{949D640C-65C1-400D-985B-97B6A330B6A5}" type="parTrans" cxnId="{2B73CD8E-AF6E-49DA-A2D9-E89F8829A30D}">
      <dgm:prSet/>
      <dgm:spPr/>
      <dgm:t>
        <a:bodyPr/>
        <a:lstStyle/>
        <a:p>
          <a:endParaRPr lang="en-US"/>
        </a:p>
      </dgm:t>
    </dgm:pt>
    <dgm:pt modelId="{7D51842E-720F-4BB1-87A8-E277DBB027CC}" type="sibTrans" cxnId="{2B73CD8E-AF6E-49DA-A2D9-E89F8829A30D}">
      <dgm:prSet/>
      <dgm:spPr/>
      <dgm:t>
        <a:bodyPr/>
        <a:lstStyle/>
        <a:p>
          <a:endParaRPr lang="en-US"/>
        </a:p>
      </dgm:t>
    </dgm:pt>
    <dgm:pt modelId="{6121D8CF-BC28-4E0A-80D0-B0B498B79F20}">
      <dgm:prSet/>
      <dgm:spPr/>
      <dgm:t>
        <a:bodyPr/>
        <a:lstStyle/>
        <a:p>
          <a:r>
            <a:rPr lang="en-US" dirty="0"/>
            <a:t>Lane Freeman</a:t>
          </a:r>
        </a:p>
      </dgm:t>
    </dgm:pt>
    <dgm:pt modelId="{4BFB067D-7D57-4B37-9653-67173E3FAD0D}" type="parTrans" cxnId="{9858E59F-F450-4F88-8D86-B5BDE8A9B6B7}">
      <dgm:prSet/>
      <dgm:spPr/>
      <dgm:t>
        <a:bodyPr/>
        <a:lstStyle/>
        <a:p>
          <a:endParaRPr lang="en-US"/>
        </a:p>
      </dgm:t>
    </dgm:pt>
    <dgm:pt modelId="{208FFD55-933A-4C59-AB1C-5481FA6F489F}" type="sibTrans" cxnId="{9858E59F-F450-4F88-8D86-B5BDE8A9B6B7}">
      <dgm:prSet/>
      <dgm:spPr/>
      <dgm:t>
        <a:bodyPr/>
        <a:lstStyle/>
        <a:p>
          <a:endParaRPr lang="en-US"/>
        </a:p>
      </dgm:t>
    </dgm:pt>
    <dgm:pt modelId="{4AAC2C16-56CE-4740-8F1A-AB98134D9F6D}" type="pres">
      <dgm:prSet presAssocID="{7FBB94E0-6142-4D42-A25A-B1596C2BF751}" presName="Name0" presStyleCnt="0">
        <dgm:presLayoutVars>
          <dgm:dir/>
          <dgm:resizeHandles/>
        </dgm:presLayoutVars>
      </dgm:prSet>
      <dgm:spPr/>
    </dgm:pt>
    <dgm:pt modelId="{38193D5D-09DA-4C6C-AFB1-73729A14F521}" type="pres">
      <dgm:prSet presAssocID="{52D41CC0-F150-4E37-81CD-6FAC9303347E}" presName="composite" presStyleCnt="0"/>
      <dgm:spPr/>
    </dgm:pt>
    <dgm:pt modelId="{6BDAABB8-2AA4-4F88-996E-452142678289}" type="pres">
      <dgm:prSet presAssocID="{52D41CC0-F150-4E37-81CD-6FAC9303347E}" presName="rect1" presStyleLbl="bgImgPlace1" presStyleIdx="0" presStyleCnt="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93" t="-7217" r="1799" b="-6793"/>
          </a:stretch>
        </a:blipFill>
      </dgm:spPr>
    </dgm:pt>
    <dgm:pt modelId="{37386651-78AB-413D-BB3A-574FE92F3013}" type="pres">
      <dgm:prSet presAssocID="{52D41CC0-F150-4E37-81CD-6FAC9303347E}" presName="rect2" presStyleLbl="node1" presStyleIdx="0" presStyleCnt="7">
        <dgm:presLayoutVars>
          <dgm:bulletEnabled val="1"/>
        </dgm:presLayoutVars>
      </dgm:prSet>
      <dgm:spPr/>
    </dgm:pt>
    <dgm:pt modelId="{C94C2EE6-E9BD-4A94-B6CF-39271400F88A}" type="pres">
      <dgm:prSet presAssocID="{6B32DB71-E2D6-46DF-AE49-CF5C32744BE2}" presName="sibTrans" presStyleCnt="0"/>
      <dgm:spPr/>
    </dgm:pt>
    <dgm:pt modelId="{A4669467-6A6E-474F-B663-70EFE153315F}" type="pres">
      <dgm:prSet presAssocID="{F971C0E7-F877-4636-BEBA-D30CDC7746C5}" presName="composite" presStyleCnt="0"/>
      <dgm:spPr/>
    </dgm:pt>
    <dgm:pt modelId="{CBDB2A70-59D7-4EFE-9450-E918992B660E}" type="pres">
      <dgm:prSet presAssocID="{F971C0E7-F877-4636-BEBA-D30CDC7746C5}" presName="rect1" presStyleLbl="bgImgPlace1" presStyleIdx="1" presStyleCnt="7"/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1994CC4A-464B-47E5-B360-1A69B10CA14F}" type="pres">
      <dgm:prSet presAssocID="{F971C0E7-F877-4636-BEBA-D30CDC7746C5}" presName="rect2" presStyleLbl="node1" presStyleIdx="1" presStyleCnt="7">
        <dgm:presLayoutVars>
          <dgm:bulletEnabled val="1"/>
        </dgm:presLayoutVars>
      </dgm:prSet>
      <dgm:spPr/>
    </dgm:pt>
    <dgm:pt modelId="{47B2F54C-9BF4-41BA-8FC2-EB0BE7742BD4}" type="pres">
      <dgm:prSet presAssocID="{35A27956-206F-4CD5-85D3-7E8F83158435}" presName="sibTrans" presStyleCnt="0"/>
      <dgm:spPr/>
    </dgm:pt>
    <dgm:pt modelId="{E5B21C3C-B8DA-47CC-B6F7-F55C3FBC3066}" type="pres">
      <dgm:prSet presAssocID="{802C5A5E-268D-4C44-B1CB-528B5141253C}" presName="composite" presStyleCnt="0"/>
      <dgm:spPr/>
    </dgm:pt>
    <dgm:pt modelId="{C9F9C7EC-F043-421A-92C5-4CCF5C10828C}" type="pres">
      <dgm:prSet presAssocID="{802C5A5E-268D-4C44-B1CB-528B5141253C}" presName="rect1" presStyleLbl="bgImgPlace1" presStyleIdx="2" presStyleCnt="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93" t="969" r="357" b="-8999"/>
          </a:stretch>
        </a:blipFill>
      </dgm:spPr>
    </dgm:pt>
    <dgm:pt modelId="{4BC6A1AC-0EF9-401A-9B68-AB1371D3A9D9}" type="pres">
      <dgm:prSet presAssocID="{802C5A5E-268D-4C44-B1CB-528B5141253C}" presName="rect2" presStyleLbl="node1" presStyleIdx="2" presStyleCnt="7">
        <dgm:presLayoutVars>
          <dgm:bulletEnabled val="1"/>
        </dgm:presLayoutVars>
      </dgm:prSet>
      <dgm:spPr/>
    </dgm:pt>
    <dgm:pt modelId="{80770AC2-152D-456E-8D3B-9A526E3C300C}" type="pres">
      <dgm:prSet presAssocID="{5ED36A2C-A23D-475F-B013-6BADCA0411E9}" presName="sibTrans" presStyleCnt="0"/>
      <dgm:spPr/>
    </dgm:pt>
    <dgm:pt modelId="{BB569BB3-B913-4DA2-9F18-E76E5E016156}" type="pres">
      <dgm:prSet presAssocID="{D1D8622C-E34C-47D5-ACE6-36634023FEF1}" presName="composite" presStyleCnt="0"/>
      <dgm:spPr/>
    </dgm:pt>
    <dgm:pt modelId="{379BCA74-A990-4CC6-A183-729A0A933E4C}" type="pres">
      <dgm:prSet presAssocID="{D1D8622C-E34C-47D5-ACE6-36634023FEF1}" presName="rect1" presStyleLbl="bgImgPlace1" presStyleIdx="3" presStyleCnt="7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</dgm:spPr>
    </dgm:pt>
    <dgm:pt modelId="{98FA4C8E-675E-4927-97C8-54CE5945645D}" type="pres">
      <dgm:prSet presAssocID="{D1D8622C-E34C-47D5-ACE6-36634023FEF1}" presName="rect2" presStyleLbl="node1" presStyleIdx="3" presStyleCnt="7">
        <dgm:presLayoutVars>
          <dgm:bulletEnabled val="1"/>
        </dgm:presLayoutVars>
      </dgm:prSet>
      <dgm:spPr/>
    </dgm:pt>
    <dgm:pt modelId="{A645C84F-8C18-484E-80C4-4A8A1B1BDF03}" type="pres">
      <dgm:prSet presAssocID="{B83D9F7A-9BA3-4681-BB5C-6C4D10EF11C7}" presName="sibTrans" presStyleCnt="0"/>
      <dgm:spPr/>
    </dgm:pt>
    <dgm:pt modelId="{51E2BD3B-6611-4B0D-839F-36EDC9CD80FA}" type="pres">
      <dgm:prSet presAssocID="{B782E1AC-E3E0-48F7-8127-40611DCBD550}" presName="composite" presStyleCnt="0"/>
      <dgm:spPr/>
    </dgm:pt>
    <dgm:pt modelId="{4ED7A00D-896F-4B3E-A16C-4E2921E1D2CF}" type="pres">
      <dgm:prSet presAssocID="{B782E1AC-E3E0-48F7-8127-40611DCBD550}" presName="rect1" presStyleLbl="bgImgPlace1" presStyleIdx="4" presStyleCnt="7"/>
      <dgm:spPr/>
    </dgm:pt>
    <dgm:pt modelId="{F9790472-CFE1-45D9-8B41-03DB67C42375}" type="pres">
      <dgm:prSet presAssocID="{B782E1AC-E3E0-48F7-8127-40611DCBD550}" presName="rect2" presStyleLbl="node1" presStyleIdx="4" presStyleCnt="7">
        <dgm:presLayoutVars>
          <dgm:bulletEnabled val="1"/>
        </dgm:presLayoutVars>
      </dgm:prSet>
      <dgm:spPr/>
    </dgm:pt>
    <dgm:pt modelId="{C104158F-27F4-4D6E-B7A8-FA9AA971E5B3}" type="pres">
      <dgm:prSet presAssocID="{FB46BE91-76AB-4830-A9C2-3431E497F567}" presName="sibTrans" presStyleCnt="0"/>
      <dgm:spPr/>
    </dgm:pt>
    <dgm:pt modelId="{1D534A46-B149-488A-B816-33CA991D318B}" type="pres">
      <dgm:prSet presAssocID="{2D82CAB0-23F6-4755-8E50-2C47A34D7695}" presName="composite" presStyleCnt="0"/>
      <dgm:spPr/>
    </dgm:pt>
    <dgm:pt modelId="{3FD7EB4A-C111-46BB-8039-0ABFBA6C78C1}" type="pres">
      <dgm:prSet presAssocID="{2D82CAB0-23F6-4755-8E50-2C47A34D7695}" presName="rect1" presStyleLbl="bgImgPlace1" presStyleIdx="5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A6E302E6-80E5-4181-A048-C7EBD89F6895}" type="pres">
      <dgm:prSet presAssocID="{2D82CAB0-23F6-4755-8E50-2C47A34D7695}" presName="rect2" presStyleLbl="node1" presStyleIdx="5" presStyleCnt="7">
        <dgm:presLayoutVars>
          <dgm:bulletEnabled val="1"/>
        </dgm:presLayoutVars>
      </dgm:prSet>
      <dgm:spPr/>
    </dgm:pt>
    <dgm:pt modelId="{B0E4B478-ACDB-4510-A450-734E164E6EAF}" type="pres">
      <dgm:prSet presAssocID="{7D51842E-720F-4BB1-87A8-E277DBB027CC}" presName="sibTrans" presStyleCnt="0"/>
      <dgm:spPr/>
    </dgm:pt>
    <dgm:pt modelId="{602A50DA-07A3-48BB-B774-3FBE082CE47C}" type="pres">
      <dgm:prSet presAssocID="{6121D8CF-BC28-4E0A-80D0-B0B498B79F20}" presName="composite" presStyleCnt="0"/>
      <dgm:spPr/>
    </dgm:pt>
    <dgm:pt modelId="{C3A1ABE0-CB0B-43C4-AA1B-F199821D4EB3}" type="pres">
      <dgm:prSet presAssocID="{6121D8CF-BC28-4E0A-80D0-B0B498B79F20}" presName="rect1" presStyleLbl="bgImgPlace1" presStyleIdx="6" presStyleCnt="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96" t="-11096" r="7624" b="-20724"/>
          </a:stretch>
        </a:blipFill>
      </dgm:spPr>
    </dgm:pt>
    <dgm:pt modelId="{F3B80DE8-2D7D-4DAE-9A72-0A62683C55B0}" type="pres">
      <dgm:prSet presAssocID="{6121D8CF-BC28-4E0A-80D0-B0B498B79F20}" presName="rect2" presStyleLbl="node1" presStyleIdx="6" presStyleCnt="7">
        <dgm:presLayoutVars>
          <dgm:bulletEnabled val="1"/>
        </dgm:presLayoutVars>
      </dgm:prSet>
      <dgm:spPr/>
    </dgm:pt>
  </dgm:ptLst>
  <dgm:cxnLst>
    <dgm:cxn modelId="{36FA1F3D-9EFA-47A7-B87D-D3261E4D53D0}" srcId="{7FBB94E0-6142-4D42-A25A-B1596C2BF751}" destId="{F971C0E7-F877-4636-BEBA-D30CDC7746C5}" srcOrd="1" destOrd="0" parTransId="{152EB26E-5108-4F37-9BE9-C3D7C92DF248}" sibTransId="{35A27956-206F-4CD5-85D3-7E8F83158435}"/>
    <dgm:cxn modelId="{6FA1335B-B44A-42E7-9EA6-245E3C6C6AF0}" type="presOf" srcId="{52D41CC0-F150-4E37-81CD-6FAC9303347E}" destId="{37386651-78AB-413D-BB3A-574FE92F3013}" srcOrd="0" destOrd="0" presId="urn:microsoft.com/office/officeart/2008/layout/BendingPictureBlocks"/>
    <dgm:cxn modelId="{5A8C7242-D46A-444C-8C1C-B9C2C27B314C}" type="presOf" srcId="{6121D8CF-BC28-4E0A-80D0-B0B498B79F20}" destId="{F3B80DE8-2D7D-4DAE-9A72-0A62683C55B0}" srcOrd="0" destOrd="0" presId="urn:microsoft.com/office/officeart/2008/layout/BendingPictureBlocks"/>
    <dgm:cxn modelId="{39CD8F48-2EE4-4226-9528-C1DAB65D9F42}" type="presOf" srcId="{2D82CAB0-23F6-4755-8E50-2C47A34D7695}" destId="{A6E302E6-80E5-4181-A048-C7EBD89F6895}" srcOrd="0" destOrd="0" presId="urn:microsoft.com/office/officeart/2008/layout/BendingPictureBlocks"/>
    <dgm:cxn modelId="{BEF5036E-DC1D-40E5-9F68-6AC473C4D81D}" type="presOf" srcId="{802C5A5E-268D-4C44-B1CB-528B5141253C}" destId="{4BC6A1AC-0EF9-401A-9B68-AB1371D3A9D9}" srcOrd="0" destOrd="0" presId="urn:microsoft.com/office/officeart/2008/layout/BendingPictureBlocks"/>
    <dgm:cxn modelId="{5FCBD16F-547D-491F-B7D1-9BB7E38F5B33}" type="presOf" srcId="{D1D8622C-E34C-47D5-ACE6-36634023FEF1}" destId="{98FA4C8E-675E-4927-97C8-54CE5945645D}" srcOrd="0" destOrd="0" presId="urn:microsoft.com/office/officeart/2008/layout/BendingPictureBlocks"/>
    <dgm:cxn modelId="{DAFB2B70-DA4A-400A-B2D2-CB022800A53C}" type="presOf" srcId="{7FBB94E0-6142-4D42-A25A-B1596C2BF751}" destId="{4AAC2C16-56CE-4740-8F1A-AB98134D9F6D}" srcOrd="0" destOrd="0" presId="urn:microsoft.com/office/officeart/2008/layout/BendingPictureBlocks"/>
    <dgm:cxn modelId="{C8C68E76-FBC4-490F-BD1A-FD7CBD752401}" type="presOf" srcId="{F971C0E7-F877-4636-BEBA-D30CDC7746C5}" destId="{1994CC4A-464B-47E5-B360-1A69B10CA14F}" srcOrd="0" destOrd="0" presId="urn:microsoft.com/office/officeart/2008/layout/BendingPictureBlocks"/>
    <dgm:cxn modelId="{2B73CD8E-AF6E-49DA-A2D9-E89F8829A30D}" srcId="{7FBB94E0-6142-4D42-A25A-B1596C2BF751}" destId="{2D82CAB0-23F6-4755-8E50-2C47A34D7695}" srcOrd="5" destOrd="0" parTransId="{949D640C-65C1-400D-985B-97B6A330B6A5}" sibTransId="{7D51842E-720F-4BB1-87A8-E277DBB027CC}"/>
    <dgm:cxn modelId="{9858E59F-F450-4F88-8D86-B5BDE8A9B6B7}" srcId="{7FBB94E0-6142-4D42-A25A-B1596C2BF751}" destId="{6121D8CF-BC28-4E0A-80D0-B0B498B79F20}" srcOrd="6" destOrd="0" parTransId="{4BFB067D-7D57-4B37-9653-67173E3FAD0D}" sibTransId="{208FFD55-933A-4C59-AB1C-5481FA6F489F}"/>
    <dgm:cxn modelId="{557590B4-F0F4-4167-A82A-D9AAB0C39106}" type="presOf" srcId="{B782E1AC-E3E0-48F7-8127-40611DCBD550}" destId="{F9790472-CFE1-45D9-8B41-03DB67C42375}" srcOrd="0" destOrd="0" presId="urn:microsoft.com/office/officeart/2008/layout/BendingPictureBlocks"/>
    <dgm:cxn modelId="{32504AC5-8308-4DCD-8747-61EB973876DA}" srcId="{7FBB94E0-6142-4D42-A25A-B1596C2BF751}" destId="{802C5A5E-268D-4C44-B1CB-528B5141253C}" srcOrd="2" destOrd="0" parTransId="{8BBE0DFC-471B-491F-ABDE-3237D40D57BF}" sibTransId="{5ED36A2C-A23D-475F-B013-6BADCA0411E9}"/>
    <dgm:cxn modelId="{5571A2D0-DE44-44C6-8E2A-7CFC68A18808}" srcId="{7FBB94E0-6142-4D42-A25A-B1596C2BF751}" destId="{D1D8622C-E34C-47D5-ACE6-36634023FEF1}" srcOrd="3" destOrd="0" parTransId="{E1D66426-6FD0-49BA-8D34-DDEE330291F8}" sibTransId="{B83D9F7A-9BA3-4681-BB5C-6C4D10EF11C7}"/>
    <dgm:cxn modelId="{F457A5DF-5D77-4778-868C-60A069A72517}" srcId="{7FBB94E0-6142-4D42-A25A-B1596C2BF751}" destId="{B782E1AC-E3E0-48F7-8127-40611DCBD550}" srcOrd="4" destOrd="0" parTransId="{BD77985F-5C44-4332-A88D-A084307EED5D}" sibTransId="{FB46BE91-76AB-4830-A9C2-3431E497F567}"/>
    <dgm:cxn modelId="{396620E0-28FD-4D88-8DB0-849E54B9D3A1}" srcId="{7FBB94E0-6142-4D42-A25A-B1596C2BF751}" destId="{52D41CC0-F150-4E37-81CD-6FAC9303347E}" srcOrd="0" destOrd="0" parTransId="{9DAFB2A7-5FB5-4F09-A7FF-EBF9FDD7192A}" sibTransId="{6B32DB71-E2D6-46DF-AE49-CF5C32744BE2}"/>
    <dgm:cxn modelId="{CB0901D6-25EC-426C-8F72-EC925527C6A6}" type="presParOf" srcId="{4AAC2C16-56CE-4740-8F1A-AB98134D9F6D}" destId="{38193D5D-09DA-4C6C-AFB1-73729A14F521}" srcOrd="0" destOrd="0" presId="urn:microsoft.com/office/officeart/2008/layout/BendingPictureBlocks"/>
    <dgm:cxn modelId="{6F3ED8DF-D409-45C7-9A7F-AC89B8DED87E}" type="presParOf" srcId="{38193D5D-09DA-4C6C-AFB1-73729A14F521}" destId="{6BDAABB8-2AA4-4F88-996E-452142678289}" srcOrd="0" destOrd="0" presId="urn:microsoft.com/office/officeart/2008/layout/BendingPictureBlocks"/>
    <dgm:cxn modelId="{6CF665E6-D5B0-47CA-BDB2-54FF26A2D960}" type="presParOf" srcId="{38193D5D-09DA-4C6C-AFB1-73729A14F521}" destId="{37386651-78AB-413D-BB3A-574FE92F3013}" srcOrd="1" destOrd="0" presId="urn:microsoft.com/office/officeart/2008/layout/BendingPictureBlocks"/>
    <dgm:cxn modelId="{12AB107B-746D-4230-A3EC-4FDD885AA403}" type="presParOf" srcId="{4AAC2C16-56CE-4740-8F1A-AB98134D9F6D}" destId="{C94C2EE6-E9BD-4A94-B6CF-39271400F88A}" srcOrd="1" destOrd="0" presId="urn:microsoft.com/office/officeart/2008/layout/BendingPictureBlocks"/>
    <dgm:cxn modelId="{8ADA33B4-E8A2-4628-975B-CA48B314ECC3}" type="presParOf" srcId="{4AAC2C16-56CE-4740-8F1A-AB98134D9F6D}" destId="{A4669467-6A6E-474F-B663-70EFE153315F}" srcOrd="2" destOrd="0" presId="urn:microsoft.com/office/officeart/2008/layout/BendingPictureBlocks"/>
    <dgm:cxn modelId="{57E13C5F-4661-48CD-8678-3B5EFACADAAF}" type="presParOf" srcId="{A4669467-6A6E-474F-B663-70EFE153315F}" destId="{CBDB2A70-59D7-4EFE-9450-E918992B660E}" srcOrd="0" destOrd="0" presId="urn:microsoft.com/office/officeart/2008/layout/BendingPictureBlocks"/>
    <dgm:cxn modelId="{449EADD9-A767-4F7D-AD17-2486FCF35D31}" type="presParOf" srcId="{A4669467-6A6E-474F-B663-70EFE153315F}" destId="{1994CC4A-464B-47E5-B360-1A69B10CA14F}" srcOrd="1" destOrd="0" presId="urn:microsoft.com/office/officeart/2008/layout/BendingPictureBlocks"/>
    <dgm:cxn modelId="{79CB79B2-A083-4D3D-8CF6-18E4A45D0C91}" type="presParOf" srcId="{4AAC2C16-56CE-4740-8F1A-AB98134D9F6D}" destId="{47B2F54C-9BF4-41BA-8FC2-EB0BE7742BD4}" srcOrd="3" destOrd="0" presId="urn:microsoft.com/office/officeart/2008/layout/BendingPictureBlocks"/>
    <dgm:cxn modelId="{C957C154-694F-4CF0-823D-087BC3C03C6B}" type="presParOf" srcId="{4AAC2C16-56CE-4740-8F1A-AB98134D9F6D}" destId="{E5B21C3C-B8DA-47CC-B6F7-F55C3FBC3066}" srcOrd="4" destOrd="0" presId="urn:microsoft.com/office/officeart/2008/layout/BendingPictureBlocks"/>
    <dgm:cxn modelId="{67FBA66F-7C38-4226-B67A-3A75D3822A0B}" type="presParOf" srcId="{E5B21C3C-B8DA-47CC-B6F7-F55C3FBC3066}" destId="{C9F9C7EC-F043-421A-92C5-4CCF5C10828C}" srcOrd="0" destOrd="0" presId="urn:microsoft.com/office/officeart/2008/layout/BendingPictureBlocks"/>
    <dgm:cxn modelId="{8D7CA507-86B6-422C-89A7-347BFFA48F39}" type="presParOf" srcId="{E5B21C3C-B8DA-47CC-B6F7-F55C3FBC3066}" destId="{4BC6A1AC-0EF9-401A-9B68-AB1371D3A9D9}" srcOrd="1" destOrd="0" presId="urn:microsoft.com/office/officeart/2008/layout/BendingPictureBlocks"/>
    <dgm:cxn modelId="{1C3DF3B3-1F8B-478A-AD16-46C1E36A875F}" type="presParOf" srcId="{4AAC2C16-56CE-4740-8F1A-AB98134D9F6D}" destId="{80770AC2-152D-456E-8D3B-9A526E3C300C}" srcOrd="5" destOrd="0" presId="urn:microsoft.com/office/officeart/2008/layout/BendingPictureBlocks"/>
    <dgm:cxn modelId="{EF6AC752-7F6B-400B-A5CD-1115DD4D3648}" type="presParOf" srcId="{4AAC2C16-56CE-4740-8F1A-AB98134D9F6D}" destId="{BB569BB3-B913-4DA2-9F18-E76E5E016156}" srcOrd="6" destOrd="0" presId="urn:microsoft.com/office/officeart/2008/layout/BendingPictureBlocks"/>
    <dgm:cxn modelId="{6D2956F0-5723-4BD1-926F-0644A0773CD5}" type="presParOf" srcId="{BB569BB3-B913-4DA2-9F18-E76E5E016156}" destId="{379BCA74-A990-4CC6-A183-729A0A933E4C}" srcOrd="0" destOrd="0" presId="urn:microsoft.com/office/officeart/2008/layout/BendingPictureBlocks"/>
    <dgm:cxn modelId="{3B07FD8D-2A7C-416D-8027-F4A7D624A6D0}" type="presParOf" srcId="{BB569BB3-B913-4DA2-9F18-E76E5E016156}" destId="{98FA4C8E-675E-4927-97C8-54CE5945645D}" srcOrd="1" destOrd="0" presId="urn:microsoft.com/office/officeart/2008/layout/BendingPictureBlocks"/>
    <dgm:cxn modelId="{3698C790-9C8E-4429-B19F-26420FC1A002}" type="presParOf" srcId="{4AAC2C16-56CE-4740-8F1A-AB98134D9F6D}" destId="{A645C84F-8C18-484E-80C4-4A8A1B1BDF03}" srcOrd="7" destOrd="0" presId="urn:microsoft.com/office/officeart/2008/layout/BendingPictureBlocks"/>
    <dgm:cxn modelId="{150D706F-8659-400B-BC39-EB3204C615EA}" type="presParOf" srcId="{4AAC2C16-56CE-4740-8F1A-AB98134D9F6D}" destId="{51E2BD3B-6611-4B0D-839F-36EDC9CD80FA}" srcOrd="8" destOrd="0" presId="urn:microsoft.com/office/officeart/2008/layout/BendingPictureBlocks"/>
    <dgm:cxn modelId="{F62DC945-3DE2-475F-9A1F-16DDB83D0B1C}" type="presParOf" srcId="{51E2BD3B-6611-4B0D-839F-36EDC9CD80FA}" destId="{4ED7A00D-896F-4B3E-A16C-4E2921E1D2CF}" srcOrd="0" destOrd="0" presId="urn:microsoft.com/office/officeart/2008/layout/BendingPictureBlocks"/>
    <dgm:cxn modelId="{4FA70EC5-481B-4AF5-BB4A-CA0C5083E923}" type="presParOf" srcId="{51E2BD3B-6611-4B0D-839F-36EDC9CD80FA}" destId="{F9790472-CFE1-45D9-8B41-03DB67C42375}" srcOrd="1" destOrd="0" presId="urn:microsoft.com/office/officeart/2008/layout/BendingPictureBlocks"/>
    <dgm:cxn modelId="{4F6A27A4-14D5-40E5-BB2D-FF08692D0D72}" type="presParOf" srcId="{4AAC2C16-56CE-4740-8F1A-AB98134D9F6D}" destId="{C104158F-27F4-4D6E-B7A8-FA9AA971E5B3}" srcOrd="9" destOrd="0" presId="urn:microsoft.com/office/officeart/2008/layout/BendingPictureBlocks"/>
    <dgm:cxn modelId="{79C48BEA-0B12-44B0-AEFF-EE28424CCA1B}" type="presParOf" srcId="{4AAC2C16-56CE-4740-8F1A-AB98134D9F6D}" destId="{1D534A46-B149-488A-B816-33CA991D318B}" srcOrd="10" destOrd="0" presId="urn:microsoft.com/office/officeart/2008/layout/BendingPictureBlocks"/>
    <dgm:cxn modelId="{8BE801EF-07F8-44F6-9D0C-E771B30C9CC4}" type="presParOf" srcId="{1D534A46-B149-488A-B816-33CA991D318B}" destId="{3FD7EB4A-C111-46BB-8039-0ABFBA6C78C1}" srcOrd="0" destOrd="0" presId="urn:microsoft.com/office/officeart/2008/layout/BendingPictureBlocks"/>
    <dgm:cxn modelId="{7ACCD8BF-CC31-42BA-9596-F772183ECB3D}" type="presParOf" srcId="{1D534A46-B149-488A-B816-33CA991D318B}" destId="{A6E302E6-80E5-4181-A048-C7EBD89F6895}" srcOrd="1" destOrd="0" presId="urn:microsoft.com/office/officeart/2008/layout/BendingPictureBlocks"/>
    <dgm:cxn modelId="{9DE9F85C-43E1-481C-9E61-7DC78ABC5FD5}" type="presParOf" srcId="{4AAC2C16-56CE-4740-8F1A-AB98134D9F6D}" destId="{B0E4B478-ACDB-4510-A450-734E164E6EAF}" srcOrd="11" destOrd="0" presId="urn:microsoft.com/office/officeart/2008/layout/BendingPictureBlocks"/>
    <dgm:cxn modelId="{9A620FF9-32D9-48CD-A072-CDF9F8651C37}" type="presParOf" srcId="{4AAC2C16-56CE-4740-8F1A-AB98134D9F6D}" destId="{602A50DA-07A3-48BB-B774-3FBE082CE47C}" srcOrd="12" destOrd="0" presId="urn:microsoft.com/office/officeart/2008/layout/BendingPictureBlocks"/>
    <dgm:cxn modelId="{F25DE951-DEBF-4227-8574-6638113ACF24}" type="presParOf" srcId="{602A50DA-07A3-48BB-B774-3FBE082CE47C}" destId="{C3A1ABE0-CB0B-43C4-AA1B-F199821D4EB3}" srcOrd="0" destOrd="0" presId="urn:microsoft.com/office/officeart/2008/layout/BendingPictureBlocks"/>
    <dgm:cxn modelId="{FF3A594D-2509-4E8C-A069-2D63BBE5C54F}" type="presParOf" srcId="{602A50DA-07A3-48BB-B774-3FBE082CE47C}" destId="{F3B80DE8-2D7D-4DAE-9A72-0A62683C55B0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AABB8-2AA4-4F88-996E-452142678289}">
      <dsp:nvSpPr>
        <dsp:cNvPr id="0" name=""/>
        <dsp:cNvSpPr/>
      </dsp:nvSpPr>
      <dsp:spPr>
        <a:xfrm>
          <a:off x="811059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93" t="-7217" r="1799" b="-679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86651-78AB-413D-BB3A-574FE92F3013}">
      <dsp:nvSpPr>
        <dsp:cNvPr id="0" name=""/>
        <dsp:cNvSpPr/>
      </dsp:nvSpPr>
      <dsp:spPr>
        <a:xfrm>
          <a:off x="300359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Bob Witchger</a:t>
          </a:r>
        </a:p>
      </dsp:txBody>
      <dsp:txXfrm>
        <a:off x="300359" y="1428806"/>
        <a:ext cx="742964" cy="742964"/>
      </dsp:txXfrm>
    </dsp:sp>
    <dsp:sp modelId="{CBDB2A70-59D7-4EFE-9450-E918992B660E}">
      <dsp:nvSpPr>
        <dsp:cNvPr id="0" name=""/>
        <dsp:cNvSpPr/>
      </dsp:nvSpPr>
      <dsp:spPr>
        <a:xfrm>
          <a:off x="2933422" y="944104"/>
          <a:ext cx="1370873" cy="115300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4CC4A-464B-47E5-B360-1A69B10CA14F}">
      <dsp:nvSpPr>
        <dsp:cNvPr id="0" name=""/>
        <dsp:cNvSpPr/>
      </dsp:nvSpPr>
      <dsp:spPr>
        <a:xfrm>
          <a:off x="2422722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Tony </a:t>
          </a:r>
          <a:br>
            <a:rPr lang="en-US" sz="1100" kern="1200" dirty="0"/>
          </a:br>
          <a:r>
            <a:rPr lang="en-US" sz="1100" kern="1200" dirty="0"/>
            <a:t>Reggi</a:t>
          </a:r>
        </a:p>
      </dsp:txBody>
      <dsp:txXfrm>
        <a:off x="2422722" y="1428806"/>
        <a:ext cx="742964" cy="742964"/>
      </dsp:txXfrm>
    </dsp:sp>
    <dsp:sp modelId="{C9F9C7EC-F043-421A-92C5-4CCF5C10828C}">
      <dsp:nvSpPr>
        <dsp:cNvPr id="0" name=""/>
        <dsp:cNvSpPr/>
      </dsp:nvSpPr>
      <dsp:spPr>
        <a:xfrm>
          <a:off x="5055785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93" t="969" r="357" b="-899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6A1AC-0EF9-401A-9B68-AB1371D3A9D9}">
      <dsp:nvSpPr>
        <dsp:cNvPr id="0" name=""/>
        <dsp:cNvSpPr/>
      </dsp:nvSpPr>
      <dsp:spPr>
        <a:xfrm>
          <a:off x="4545086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Patti Coultas</a:t>
          </a:r>
        </a:p>
      </dsp:txBody>
      <dsp:txXfrm>
        <a:off x="4545086" y="1428806"/>
        <a:ext cx="742964" cy="742964"/>
      </dsp:txXfrm>
    </dsp:sp>
    <dsp:sp modelId="{379BCA74-A990-4CC6-A183-729A0A933E4C}">
      <dsp:nvSpPr>
        <dsp:cNvPr id="0" name=""/>
        <dsp:cNvSpPr/>
      </dsp:nvSpPr>
      <dsp:spPr>
        <a:xfrm>
          <a:off x="7178148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A4C8E-675E-4927-97C8-54CE5945645D}">
      <dsp:nvSpPr>
        <dsp:cNvPr id="0" name=""/>
        <dsp:cNvSpPr/>
      </dsp:nvSpPr>
      <dsp:spPr>
        <a:xfrm>
          <a:off x="6667449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Mary Olvera</a:t>
          </a:r>
        </a:p>
      </dsp:txBody>
      <dsp:txXfrm>
        <a:off x="6667449" y="1428806"/>
        <a:ext cx="742964" cy="742964"/>
      </dsp:txXfrm>
    </dsp:sp>
    <dsp:sp modelId="{4ED7A00D-896F-4B3E-A16C-4E2921E1D2CF}">
      <dsp:nvSpPr>
        <dsp:cNvPr id="0" name=""/>
        <dsp:cNvSpPr/>
      </dsp:nvSpPr>
      <dsp:spPr>
        <a:xfrm>
          <a:off x="1872240" y="2379447"/>
          <a:ext cx="1370873" cy="11530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90472-CFE1-45D9-8B41-03DB67C42375}">
      <dsp:nvSpPr>
        <dsp:cNvPr id="0" name=""/>
        <dsp:cNvSpPr/>
      </dsp:nvSpPr>
      <dsp:spPr>
        <a:xfrm>
          <a:off x="1361541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vacant</a:t>
          </a:r>
        </a:p>
      </dsp:txBody>
      <dsp:txXfrm>
        <a:off x="1361541" y="2864149"/>
        <a:ext cx="742964" cy="742964"/>
      </dsp:txXfrm>
    </dsp:sp>
    <dsp:sp modelId="{3FD7EB4A-C111-46BB-8039-0ABFBA6C78C1}">
      <dsp:nvSpPr>
        <dsp:cNvPr id="0" name=""/>
        <dsp:cNvSpPr/>
      </dsp:nvSpPr>
      <dsp:spPr>
        <a:xfrm>
          <a:off x="3994603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02E6-80E5-4181-A048-C7EBD89F6895}">
      <dsp:nvSpPr>
        <dsp:cNvPr id="0" name=""/>
        <dsp:cNvSpPr/>
      </dsp:nvSpPr>
      <dsp:spPr>
        <a:xfrm>
          <a:off x="3483904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Darice McDougald</a:t>
          </a:r>
        </a:p>
      </dsp:txBody>
      <dsp:txXfrm>
        <a:off x="3483904" y="2864149"/>
        <a:ext cx="742964" cy="742964"/>
      </dsp:txXfrm>
    </dsp:sp>
    <dsp:sp modelId="{C3A1ABE0-CB0B-43C4-AA1B-F199821D4EB3}">
      <dsp:nvSpPr>
        <dsp:cNvPr id="0" name=""/>
        <dsp:cNvSpPr/>
      </dsp:nvSpPr>
      <dsp:spPr>
        <a:xfrm>
          <a:off x="6116967" y="2379447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96" t="-11096" r="7624" b="-2072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80DE8-2D7D-4DAE-9A72-0A62683C55B0}">
      <dsp:nvSpPr>
        <dsp:cNvPr id="0" name=""/>
        <dsp:cNvSpPr/>
      </dsp:nvSpPr>
      <dsp:spPr>
        <a:xfrm>
          <a:off x="5606267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Lane Freeman</a:t>
          </a:r>
        </a:p>
      </dsp:txBody>
      <dsp:txXfrm>
        <a:off x="5606267" y="2864149"/>
        <a:ext cx="742964" cy="74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2199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705" r:id="rId14"/>
    <p:sldLayoutId id="2147483706" r:id="rId15"/>
    <p:sldLayoutId id="2147483707" r:id="rId16"/>
    <p:sldLayoutId id="2147483708" r:id="rId17"/>
    <p:sldLayoutId id="2147483697" r:id="rId18"/>
    <p:sldLayoutId id="2147483694" r:id="rId19"/>
    <p:sldLayoutId id="2147483695" r:id="rId20"/>
    <p:sldLayoutId id="2147483696" r:id="rId21"/>
    <p:sldLayoutId id="2147483685" r:id="rId22"/>
    <p:sldLayoutId id="2147483699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Perkins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October 11,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00" y="3531661"/>
            <a:ext cx="4678926" cy="14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C9F468-AF7A-4AFF-ACCD-586464FF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is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817B2-A4F5-48AF-ABE1-A9EA514A8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1" t="5328" r="10533"/>
          <a:stretch/>
        </p:blipFill>
        <p:spPr>
          <a:xfrm>
            <a:off x="4637905" y="1309890"/>
            <a:ext cx="4238167" cy="370724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88FD6-A8C0-4D67-BB13-8A56650CA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8077"/>
            <a:ext cx="3877447" cy="3291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We are here to help!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Team Perkins is available by </a:t>
            </a:r>
            <a:br>
              <a:rPr lang="en-US" sz="2400" dirty="0"/>
            </a:br>
            <a:r>
              <a:rPr lang="en-US" sz="2400" dirty="0"/>
              <a:t>phone, email, virtually, or </a:t>
            </a:r>
            <a:br>
              <a:rPr lang="en-US" sz="2400" dirty="0"/>
            </a:br>
            <a:r>
              <a:rPr lang="en-US" sz="2400" dirty="0"/>
              <a:t>in-person</a:t>
            </a:r>
          </a:p>
        </p:txBody>
      </p:sp>
    </p:spTree>
    <p:extLst>
      <p:ext uri="{BB962C8B-B14F-4D97-AF65-F5344CB8AC3E}">
        <p14:creationId xmlns:p14="http://schemas.microsoft.com/office/powerpoint/2010/main" val="42930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F278EE-4FA8-D63B-DB26-16CB144D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925" y="1320904"/>
            <a:ext cx="6394150" cy="3548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Next Perkins Update November 8,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C6FC32-F1F5-DDD3-E78A-A4B0273CF216}"/>
              </a:ext>
            </a:extLst>
          </p:cNvPr>
          <p:cNvSpPr txBox="1"/>
          <p:nvPr/>
        </p:nvSpPr>
        <p:spPr>
          <a:xfrm>
            <a:off x="1297859" y="772882"/>
            <a:ext cx="50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 now via ncperkins.org/presentations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E8421-514C-F451-E770-B4DB7CC05B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2007"/>
          <a:stretch/>
        </p:blipFill>
        <p:spPr>
          <a:xfrm>
            <a:off x="2840731" y="1977483"/>
            <a:ext cx="3493161" cy="19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FA8E6-6262-FC27-0DF0-86BEBA0C8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311144"/>
              </p:ext>
            </p:extLst>
          </p:nvPr>
        </p:nvGraphicFramePr>
        <p:xfrm>
          <a:off x="135291" y="768928"/>
          <a:ext cx="8849382" cy="455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CEEB788-4F3E-E06A-51A5-46BAEA55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&amp; Technical Education Team</a:t>
            </a:r>
          </a:p>
        </p:txBody>
      </p:sp>
    </p:spTree>
    <p:extLst>
      <p:ext uri="{BB962C8B-B14F-4D97-AF65-F5344CB8AC3E}">
        <p14:creationId xmlns:p14="http://schemas.microsoft.com/office/powerpoint/2010/main" val="7298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61D8-6D2F-75DF-E07E-9889ACFD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Articulation – process for the State Agreement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57F0B-2B5C-4167-533A-20A5CEE9C0B1}"/>
              </a:ext>
            </a:extLst>
          </p:cNvPr>
          <p:cNvSpPr txBox="1"/>
          <p:nvPr/>
        </p:nvSpPr>
        <p:spPr>
          <a:xfrm>
            <a:off x="858128" y="1280160"/>
            <a:ext cx="780409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Timeline by October 14</a:t>
            </a:r>
            <a:r>
              <a:rPr lang="en-US" sz="18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Review at State Level 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Identification of Courses for consideration 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Webinar on Process 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Local CAO meeting with CTE directors 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Faculty Review of Courses - Course Description, Course Alignment, outcome Course Credentials, Blueprint, Learning Outcomes, 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 Vote on Courses </a:t>
            </a: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State Board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61D8-6D2F-75DF-E07E-9889ACFD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Articulation – process for Local Agreements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57F0B-2B5C-4167-533A-20A5CEE9C0B1}"/>
              </a:ext>
            </a:extLst>
          </p:cNvPr>
          <p:cNvSpPr txBox="1"/>
          <p:nvPr/>
        </p:nvSpPr>
        <p:spPr>
          <a:xfrm>
            <a:off x="1297859" y="1659987"/>
            <a:ext cx="736436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Recommended Steps</a:t>
            </a:r>
          </a:p>
          <a:p>
            <a:pPr marL="342900" marR="0" lvl="0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Submit to Moodle when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61D8-6D2F-75DF-E07E-9889ACFD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CLNA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57F0B-2B5C-4167-533A-20A5CEE9C0B1}"/>
              </a:ext>
            </a:extLst>
          </p:cNvPr>
          <p:cNvSpPr txBox="1"/>
          <p:nvPr/>
        </p:nvSpPr>
        <p:spPr>
          <a:xfrm>
            <a:off x="1297859" y="1526344"/>
            <a:ext cx="73643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Infuse data dashboards and/or charts that identify special populations in CTE Programs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Reflect special populations with the data we can currently collect 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Gap analysis and strategies for improvement in serving special populations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61D8-6D2F-75DF-E07E-9889ACFD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Special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57F0B-2B5C-4167-533A-20A5CEE9C0B1}"/>
              </a:ext>
            </a:extLst>
          </p:cNvPr>
          <p:cNvSpPr txBox="1"/>
          <p:nvPr/>
        </p:nvSpPr>
        <p:spPr>
          <a:xfrm>
            <a:off x="1297859" y="1659988"/>
            <a:ext cx="67383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0" lvl="0" indent="-2317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$1 Million to enhance work in the Recruitment, Retention, Completion, and Employment of Special Populations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31775" marR="0" lvl="0" indent="-2317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Colleges work with teams involved in the CLNA 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61D8-6D2F-75DF-E07E-9889ACFD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System Office to identify Special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57F0B-2B5C-4167-533A-20A5CEE9C0B1}"/>
              </a:ext>
            </a:extLst>
          </p:cNvPr>
          <p:cNvSpPr txBox="1"/>
          <p:nvPr/>
        </p:nvSpPr>
        <p:spPr>
          <a:xfrm>
            <a:off x="1297859" y="1631853"/>
            <a:ext cx="6738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0" lvl="1" indent="-2317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NCCCS IT will write a query for the local colleges to identify students 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31775" marR="0" lvl="1" indent="-2317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Working with colleges an online survey for students to self identify or report special populations will be sent to students 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31775" marR="0" lvl="1" indent="-2317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Procedure and  code is being written to enter the date into colleague 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61D8-6D2F-75DF-E07E-9889ACFD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Addressing Needs of Special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57F0B-2B5C-4167-533A-20A5CEE9C0B1}"/>
              </a:ext>
            </a:extLst>
          </p:cNvPr>
          <p:cNvSpPr txBox="1"/>
          <p:nvPr/>
        </p:nvSpPr>
        <p:spPr>
          <a:xfrm>
            <a:off x="1186942" y="1385669"/>
            <a:ext cx="71077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Examples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Forsyth Tech - Videos Single Parents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Blueridge - CTE Pathways Literacy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Central Carolina - Faith Based Outreach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Alamance - WBL Culinary, Lunches around campus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Carteret - Develop New Programs of Study  Greenhouse and Ground Maintenance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Durham - Caseworkers to intersect with Liaison for supportive services 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B712A-B23D-46E2-A5A9-C7D47597F4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0" y="3800566"/>
            <a:ext cx="3472014" cy="12743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403E-48F7-6F48-9574-571E50D0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1938"/>
            <a:ext cx="7886700" cy="376486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01638" indent="-292100" defTabSz="411163"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October 19		Registered Nurses (ADN)</a:t>
            </a:r>
          </a:p>
          <a:p>
            <a:pPr marL="401638" indent="-292100" defTabSz="411163"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November 16	Software Developers  </a:t>
            </a:r>
          </a:p>
          <a:p>
            <a:pPr marL="401638" indent="-292100" defTabSz="411163"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December 14	Heavy Equipment and Tractor Trailer Truck Drivers </a:t>
            </a:r>
          </a:p>
          <a:p>
            <a:pPr marL="401638" indent="-292100" defTabSz="411163"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January 18		Teacher Preparation</a:t>
            </a:r>
          </a:p>
          <a:p>
            <a:pPr marL="401638" indent="-292100" defTabSz="411163"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February 15		Machine Programming (CNC)   </a:t>
            </a:r>
          </a:p>
          <a:p>
            <a:pPr marL="401638" indent="-292100" defTabSz="411163"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March 15		Occupational Therapy Assistants </a:t>
            </a:r>
          </a:p>
          <a:p>
            <a:pPr marL="401638" indent="-292100" defTabSz="411163"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April 19			Food Industry</a:t>
            </a:r>
          </a:p>
          <a:p>
            <a:pPr marL="401638" indent="-292100" defTabSz="411163"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May 17			Entrepreneurship </a:t>
            </a:r>
          </a:p>
          <a:p>
            <a:pPr marL="401638" indent="-292100" defTabSz="411163"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June 21			Non-Profit Leadership and </a:t>
            </a:r>
            <a:br>
              <a:rPr lang="en-US" sz="29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US" sz="2900" dirty="0">
                <a:effectLst/>
                <a:latin typeface="+mn-lt"/>
                <a:ea typeface="Calibri" panose="020F0502020204030204" pitchFamily="34" charset="0"/>
              </a:rPr>
              <a:t>                           	Management 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003768"/>
                </a:solidFill>
                <a:latin typeface="+mn-lt"/>
              </a:rPr>
              <a:t>Register for all webinars at www.ncperkins.org/presentations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03D9B-AA24-1841-B4BE-F88B9014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Webinars</a:t>
            </a:r>
          </a:p>
        </p:txBody>
      </p:sp>
    </p:spTree>
    <p:extLst>
      <p:ext uri="{BB962C8B-B14F-4D97-AF65-F5344CB8AC3E}">
        <p14:creationId xmlns:p14="http://schemas.microsoft.com/office/powerpoint/2010/main" val="2056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FA20A777A1E45B39AEF474C3214FD" ma:contentTypeVersion="4" ma:contentTypeDescription="Create a new document." ma:contentTypeScope="" ma:versionID="8f52673c9b718cefcedf7f6edc92380f">
  <xsd:schema xmlns:xsd="http://www.w3.org/2001/XMLSchema" xmlns:xs="http://www.w3.org/2001/XMLSchema" xmlns:p="http://schemas.microsoft.com/office/2006/metadata/properties" xmlns:ns2="c2944ea2-f59e-4d9b-9e07-2e8200370d35" targetNamespace="http://schemas.microsoft.com/office/2006/metadata/properties" ma:root="true" ma:fieldsID="ce9ba74332f2c13d7f61a53b304c6e0d" ns2:_="">
    <xsd:import namespace="c2944ea2-f59e-4d9b-9e07-2e8200370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44ea2-f59e-4d9b-9e07-2e8200370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1C12FC-6215-4B2B-9EAC-7E250CE89C1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2944ea2-f59e-4d9b-9e07-2e8200370d3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70F828-9EB5-482E-A8F9-6390273F44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1CA12-3237-4E66-AF66-6D1B115B8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44ea2-f59e-4d9b-9e07-2e8200370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395</Words>
  <Application>Microsoft Office PowerPoint</Application>
  <PresentationFormat>On-screen Show (16:9)</PresentationFormat>
  <Paragraphs>63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Helvetica Neue Medium</vt:lpstr>
      <vt:lpstr>Times New Roman</vt:lpstr>
      <vt:lpstr>Office Theme</vt:lpstr>
      <vt:lpstr>Perkins Update</vt:lpstr>
      <vt:lpstr>Career &amp; Technical Education Team</vt:lpstr>
      <vt:lpstr>Articulation – process for the State Agreement</vt:lpstr>
      <vt:lpstr>Articulation – process for Local Agreements</vt:lpstr>
      <vt:lpstr>CLNA</vt:lpstr>
      <vt:lpstr>Special Populations</vt:lpstr>
      <vt:lpstr>System Office to identify Special Populations</vt:lpstr>
      <vt:lpstr>Addressing Needs of Special Populations</vt:lpstr>
      <vt:lpstr>Raising the Awareness of Career Pathways Webinars</vt:lpstr>
      <vt:lpstr>Technical Assistance is available</vt:lpstr>
      <vt:lpstr>Next Perkins Update November 8,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Update</dc:title>
  <dc:creator/>
  <cp:keywords/>
  <cp:lastModifiedBy/>
  <cp:revision>315</cp:revision>
  <dcterms:created xsi:type="dcterms:W3CDTF">2021-08-11T12:00:29Z</dcterms:created>
  <dcterms:modified xsi:type="dcterms:W3CDTF">2022-10-11T13:34:50Z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0x01010056FFA20A777A1E45B39AEF474C3214FD</vt:lpwstr>
  </property>
</Properties>
</file>