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5" r:id="rId2"/>
    <p:sldId id="274" r:id="rId3"/>
    <p:sldId id="256" r:id="rId4"/>
    <p:sldId id="258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4"/>
    <p:restoredTop sz="94712"/>
  </p:normalViewPr>
  <p:slideViewPr>
    <p:cSldViewPr snapToGrid="0" snapToObjects="1">
      <p:cViewPr varScale="1">
        <p:scale>
          <a:sx n="108" d="100"/>
          <a:sy n="108" d="100"/>
        </p:scale>
        <p:origin x="18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34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8BA8E-4A02-FA41-9D9D-D34F06AF15B8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BBEB8-E47E-964A-8E60-7E176F25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2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90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3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1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886F-296C-B941-8E78-63DC7C8AB44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1A38C-7C1F-6241-9A1B-414C6F252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B38B8E-521B-4CAE-826B-20E43022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02" y="4613612"/>
            <a:ext cx="3400148" cy="13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5960" y="890906"/>
            <a:ext cx="7601080" cy="75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400" b="1" dirty="0">
                <a:solidFill>
                  <a:srgbClr val="000000"/>
                </a:solidFill>
                <a:latin typeface="helvetica" panose="020B0604020202020204" pitchFamily="34" charset="0"/>
                <a:ea typeface="Arial Black" charset="0"/>
                <a:cs typeface="Arial Black" charset="0"/>
              </a:rPr>
              <a:t>Skills USA</a:t>
            </a:r>
            <a:endParaRPr lang="en-US" sz="4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347" y="2465995"/>
            <a:ext cx="8267306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First year with dedicated chapter: three students to the National Conference and Competition; two students finished as Silver Champions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More than 15 CTE programs at CCCC are having local competitions to determine which students will represent at the state level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85AACC7-99A8-4F2E-B1B4-C7C30872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8" y="3912742"/>
            <a:ext cx="2805271" cy="26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AE4502-CD55-479C-8B54-D2DAA3A9C89C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7EE6EF0A-1F82-4ACD-9CAE-92953AFD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50" y="3569601"/>
            <a:ext cx="1691552" cy="308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A70076-FF8F-4B74-B9B0-274E37C79200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1C032-2464-4E71-9E42-153BDFCFD6CD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07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133" y="1161259"/>
            <a:ext cx="64177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b="1" dirty="0">
                <a:solidFill>
                  <a:srgbClr val="000000"/>
                </a:solidFill>
                <a:latin typeface="helvetica" panose="020B0604020202020204" pitchFamily="34" charset="0"/>
              </a:rPr>
              <a:t>Mini-Grants, Professional Development, Special Populations Emergency Assistance </a:t>
            </a:r>
            <a:endParaRPr lang="en-US" sz="48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133" y="3894666"/>
            <a:ext cx="8449734" cy="148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 dirty="0">
                <a:latin typeface="Arial Black" charset="0"/>
                <a:ea typeface="Arial Black" charset="0"/>
                <a:cs typeface="Arial Black" charset="0"/>
              </a:rPr>
              <a:t>Perkins 19-20 </a:t>
            </a:r>
          </a:p>
          <a:p>
            <a:pPr algn="ctr">
              <a:lnSpc>
                <a:spcPts val="5400"/>
              </a:lnSpc>
            </a:pPr>
            <a:r>
              <a:rPr lang="en-US" sz="5400" b="1" dirty="0">
                <a:latin typeface="Arial Black" charset="0"/>
                <a:ea typeface="Arial Black" charset="0"/>
                <a:cs typeface="Arial Black" charset="0"/>
              </a:rPr>
              <a:t>Mid-Year Update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347" y="5367109"/>
            <a:ext cx="826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Meghan Reece Brown</a:t>
            </a:r>
          </a:p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Executive Director, </a:t>
            </a:r>
          </a:p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College Access and Strategic Initiatives  </a:t>
            </a:r>
          </a:p>
        </p:txBody>
      </p:sp>
    </p:spTree>
    <p:extLst>
      <p:ext uri="{BB962C8B-B14F-4D97-AF65-F5344CB8AC3E}">
        <p14:creationId xmlns:p14="http://schemas.microsoft.com/office/powerpoint/2010/main" val="109774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133" y="2811671"/>
            <a:ext cx="6417734" cy="148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 dirty="0">
                <a:latin typeface="Arial Black" charset="0"/>
                <a:ea typeface="Arial Black" charset="0"/>
                <a:cs typeface="Arial Black" charset="0"/>
              </a:rPr>
              <a:t>BIOPROCESS TECHNOLOGY</a:t>
            </a:r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7540" y="771837"/>
            <a:ext cx="5887092" cy="122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latin typeface="Arial Black" charset="0"/>
                <a:ea typeface="Arial Black" charset="0"/>
                <a:cs typeface="Arial Black" charset="0"/>
              </a:rPr>
              <a:t>Bioprocess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326" y="2463684"/>
            <a:ext cx="826730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New Program Creation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Pfizer’s announcement in Fall 2019 to invest $500 million in its Sanford operations in Lee County, which will create over 300 jobs as the industry expands its gene therapy efforts. 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Harnett County’s gain over more than 100 jobs via $7 million investment from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KriGen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Pharmaceuticals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Increased demand by local industry to offer customized training via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BioWork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and requests for on-and-off ramp short-term trainings and associate degree educations.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1B01E-0506-493A-BDFD-2D71E83C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540" y="5095174"/>
            <a:ext cx="3022754" cy="16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8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133" y="2339438"/>
            <a:ext cx="6417734" cy="21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 dirty="0">
                <a:latin typeface="Arial Black" charset="0"/>
                <a:ea typeface="Arial Black" charset="0"/>
                <a:cs typeface="Arial Black" charset="0"/>
              </a:rPr>
              <a:t>Electrical Systems Technology </a:t>
            </a:r>
          </a:p>
        </p:txBody>
      </p:sp>
    </p:spTree>
    <p:extLst>
      <p:ext uri="{BB962C8B-B14F-4D97-AF65-F5344CB8AC3E}">
        <p14:creationId xmlns:p14="http://schemas.microsoft.com/office/powerpoint/2010/main" val="361160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0384" y="682694"/>
            <a:ext cx="5887092" cy="179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>
                <a:latin typeface="Arial Black" charset="0"/>
                <a:ea typeface="Arial Black" charset="0"/>
                <a:cs typeface="Arial Black" charset="0"/>
              </a:rPr>
              <a:t>Electrical Systems Technology</a:t>
            </a:r>
            <a:endParaRPr lang="en-US" sz="4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347" y="2703381"/>
            <a:ext cx="8267306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New Program Creation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This area of study prepares students to install and maintain electrical systems found in residential, commercial, and industrial settings. 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During Phase I of Chatham Park’s development, approximately 650 single-family detached homes and townhomes will be offered for sale. Among those first offerings will be 25 traditional single-family home sites with prices starting at the mid $300’s, along with 30 cottages (850– 1,250 square feet) starting from low $200’s.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04601-10FE-4E83-B3D5-F7D3D6CC4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711" y="5329930"/>
            <a:ext cx="2716567" cy="15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8543" y="2199112"/>
            <a:ext cx="6417734" cy="286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 dirty="0">
                <a:solidFill>
                  <a:srgbClr val="000000"/>
                </a:solidFill>
                <a:latin typeface="helvetica" panose="020B0604020202020204" pitchFamily="34" charset="0"/>
              </a:rPr>
              <a:t>Air Conditioning, Heating &amp; Refrigeration Technology</a:t>
            </a:r>
            <a:endParaRPr lang="en-US" sz="54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5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0384" y="365408"/>
            <a:ext cx="6473616" cy="214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400" b="1" dirty="0">
                <a:solidFill>
                  <a:srgbClr val="000000"/>
                </a:solidFill>
                <a:latin typeface="helvetica" panose="020B0604020202020204" pitchFamily="34" charset="0"/>
              </a:rPr>
              <a:t>Air Conditioning, Heating &amp; Refrigeration Technology</a:t>
            </a:r>
            <a:endParaRPr lang="en-US" sz="44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347" y="2465995"/>
            <a:ext cx="826730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New Program Creation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Starting in Fall 2019, CCCC is excited to offer a new Associate in Applied Science Degree in Air Conditioning, Heating, and Refrigeration Technology (ACHR) in Lee County at the Howard James Center for Industry Training.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Came from direct requests from local businesses</a:t>
            </a:r>
          </a:p>
          <a:p>
            <a:pPr marL="137160" indent="-137160" defTabSz="228600">
              <a:spcBef>
                <a:spcPts val="10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Department of Labor Grant moving youth in service area to in-demand jobs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BDF47-1583-4C25-810B-7AFEF932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85" y="4758930"/>
            <a:ext cx="2476872" cy="18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1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8543" y="3113512"/>
            <a:ext cx="6417734" cy="78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 dirty="0">
                <a:solidFill>
                  <a:srgbClr val="000000"/>
                </a:solidFill>
                <a:latin typeface="helvetica" panose="020B0604020202020204" pitchFamily="34" charset="0"/>
              </a:rPr>
              <a:t>Skills USA</a:t>
            </a:r>
            <a:endParaRPr lang="en-US" sz="54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96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3226</TotalTime>
  <Words>321</Words>
  <Application>Microsoft Office PowerPoint</Application>
  <PresentationFormat>Overhead</PresentationFormat>
  <Paragraphs>30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Meghan</cp:lastModifiedBy>
  <cp:revision>135</cp:revision>
  <cp:lastPrinted>2019-02-06T15:24:56Z</cp:lastPrinted>
  <dcterms:created xsi:type="dcterms:W3CDTF">2019-01-30T21:25:28Z</dcterms:created>
  <dcterms:modified xsi:type="dcterms:W3CDTF">2020-01-29T04:19:22Z</dcterms:modified>
</cp:coreProperties>
</file>