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676" r:id="rId5"/>
  </p:sldMasterIdLst>
  <p:notesMasterIdLst>
    <p:notesMasterId r:id="rId23"/>
  </p:notesMasterIdLst>
  <p:handoutMasterIdLst>
    <p:handoutMasterId r:id="rId24"/>
  </p:handoutMasterIdLst>
  <p:sldIdLst>
    <p:sldId id="778" r:id="rId6"/>
    <p:sldId id="1651" r:id="rId7"/>
    <p:sldId id="1638" r:id="rId8"/>
    <p:sldId id="1176" r:id="rId9"/>
    <p:sldId id="1657" r:id="rId10"/>
    <p:sldId id="1667" r:id="rId11"/>
    <p:sldId id="1678" r:id="rId12"/>
    <p:sldId id="1687" r:id="rId13"/>
    <p:sldId id="1680" r:id="rId14"/>
    <p:sldId id="1684" r:id="rId15"/>
    <p:sldId id="1685" r:id="rId16"/>
    <p:sldId id="1681" r:id="rId17"/>
    <p:sldId id="1686" r:id="rId18"/>
    <p:sldId id="1228" r:id="rId19"/>
    <p:sldId id="1517" r:id="rId20"/>
    <p:sldId id="1683" r:id="rId21"/>
    <p:sldId id="1240" r:id="rId22"/>
  </p:sldIdLst>
  <p:sldSz cx="9144000" cy="5143500" type="screen16x9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111"/>
    <a:srgbClr val="003767"/>
    <a:srgbClr val="EFB620"/>
    <a:srgbClr val="053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143" autoAdjust="0"/>
    <p:restoredTop sz="83196" autoAdjust="0"/>
  </p:normalViewPr>
  <p:slideViewPr>
    <p:cSldViewPr snapToGrid="0">
      <p:cViewPr varScale="1">
        <p:scale>
          <a:sx n="90" d="100"/>
          <a:sy n="90" d="100"/>
        </p:scale>
        <p:origin x="65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BB94E0-6142-4D42-A25A-B1596C2BF751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D41CC0-F150-4E37-81CD-6FAC9303347E}">
      <dgm:prSet phldrT="[Text]"/>
      <dgm:spPr/>
      <dgm:t>
        <a:bodyPr/>
        <a:lstStyle/>
        <a:p>
          <a:r>
            <a:rPr lang="en-US" dirty="0"/>
            <a:t>Bob Witchger</a:t>
          </a:r>
        </a:p>
      </dgm:t>
    </dgm:pt>
    <dgm:pt modelId="{9DAFB2A7-5FB5-4F09-A7FF-EBF9FDD7192A}" type="parTrans" cxnId="{396620E0-28FD-4D88-8DB0-849E54B9D3A1}">
      <dgm:prSet/>
      <dgm:spPr/>
      <dgm:t>
        <a:bodyPr/>
        <a:lstStyle/>
        <a:p>
          <a:endParaRPr lang="en-US"/>
        </a:p>
      </dgm:t>
    </dgm:pt>
    <dgm:pt modelId="{6B32DB71-E2D6-46DF-AE49-CF5C32744BE2}" type="sibTrans" cxnId="{396620E0-28FD-4D88-8DB0-849E54B9D3A1}">
      <dgm:prSet/>
      <dgm:spPr/>
      <dgm:t>
        <a:bodyPr/>
        <a:lstStyle/>
        <a:p>
          <a:endParaRPr lang="en-US"/>
        </a:p>
      </dgm:t>
    </dgm:pt>
    <dgm:pt modelId="{F971C0E7-F877-4636-BEBA-D30CDC7746C5}">
      <dgm:prSet phldrT="[Text]"/>
      <dgm:spPr/>
      <dgm:t>
        <a:bodyPr/>
        <a:lstStyle/>
        <a:p>
          <a:r>
            <a:rPr lang="en-US" dirty="0"/>
            <a:t>Tony </a:t>
          </a:r>
          <a:br>
            <a:rPr lang="en-US" dirty="0"/>
          </a:br>
          <a:r>
            <a:rPr lang="en-US" dirty="0"/>
            <a:t>Reggi</a:t>
          </a:r>
        </a:p>
      </dgm:t>
    </dgm:pt>
    <dgm:pt modelId="{152EB26E-5108-4F37-9BE9-C3D7C92DF248}" type="parTrans" cxnId="{36FA1F3D-9EFA-47A7-B87D-D3261E4D53D0}">
      <dgm:prSet/>
      <dgm:spPr/>
      <dgm:t>
        <a:bodyPr/>
        <a:lstStyle/>
        <a:p>
          <a:endParaRPr lang="en-US"/>
        </a:p>
      </dgm:t>
    </dgm:pt>
    <dgm:pt modelId="{35A27956-206F-4CD5-85D3-7E8F83158435}" type="sibTrans" cxnId="{36FA1F3D-9EFA-47A7-B87D-D3261E4D53D0}">
      <dgm:prSet/>
      <dgm:spPr/>
      <dgm:t>
        <a:bodyPr/>
        <a:lstStyle/>
        <a:p>
          <a:endParaRPr lang="en-US"/>
        </a:p>
      </dgm:t>
    </dgm:pt>
    <dgm:pt modelId="{802C5A5E-268D-4C44-B1CB-528B5141253C}">
      <dgm:prSet phldrT="[Text]"/>
      <dgm:spPr/>
      <dgm:t>
        <a:bodyPr/>
        <a:lstStyle/>
        <a:p>
          <a:r>
            <a:rPr lang="en-US" dirty="0"/>
            <a:t>Patti Coultas</a:t>
          </a:r>
        </a:p>
      </dgm:t>
    </dgm:pt>
    <dgm:pt modelId="{8BBE0DFC-471B-491F-ABDE-3237D40D57BF}" type="parTrans" cxnId="{32504AC5-8308-4DCD-8747-61EB973876DA}">
      <dgm:prSet/>
      <dgm:spPr/>
      <dgm:t>
        <a:bodyPr/>
        <a:lstStyle/>
        <a:p>
          <a:endParaRPr lang="en-US"/>
        </a:p>
      </dgm:t>
    </dgm:pt>
    <dgm:pt modelId="{5ED36A2C-A23D-475F-B013-6BADCA0411E9}" type="sibTrans" cxnId="{32504AC5-8308-4DCD-8747-61EB973876DA}">
      <dgm:prSet/>
      <dgm:spPr/>
      <dgm:t>
        <a:bodyPr/>
        <a:lstStyle/>
        <a:p>
          <a:endParaRPr lang="en-US"/>
        </a:p>
      </dgm:t>
    </dgm:pt>
    <dgm:pt modelId="{D1D8622C-E34C-47D5-ACE6-36634023FEF1}">
      <dgm:prSet/>
      <dgm:spPr/>
      <dgm:t>
        <a:bodyPr/>
        <a:lstStyle/>
        <a:p>
          <a:r>
            <a:rPr lang="en-US" dirty="0"/>
            <a:t>Mary Olvera</a:t>
          </a:r>
        </a:p>
      </dgm:t>
    </dgm:pt>
    <dgm:pt modelId="{E1D66426-6FD0-49BA-8D34-DDEE330291F8}" type="parTrans" cxnId="{5571A2D0-DE44-44C6-8E2A-7CFC68A18808}">
      <dgm:prSet/>
      <dgm:spPr/>
      <dgm:t>
        <a:bodyPr/>
        <a:lstStyle/>
        <a:p>
          <a:endParaRPr lang="en-US"/>
        </a:p>
      </dgm:t>
    </dgm:pt>
    <dgm:pt modelId="{B83D9F7A-9BA3-4681-BB5C-6C4D10EF11C7}" type="sibTrans" cxnId="{5571A2D0-DE44-44C6-8E2A-7CFC68A18808}">
      <dgm:prSet/>
      <dgm:spPr/>
      <dgm:t>
        <a:bodyPr/>
        <a:lstStyle/>
        <a:p>
          <a:endParaRPr lang="en-US"/>
        </a:p>
      </dgm:t>
    </dgm:pt>
    <dgm:pt modelId="{B782E1AC-E3E0-48F7-8127-40611DCBD550}">
      <dgm:prSet/>
      <dgm:spPr/>
      <dgm:t>
        <a:bodyPr/>
        <a:lstStyle/>
        <a:p>
          <a:r>
            <a:rPr lang="en-US" dirty="0"/>
            <a:t>Anne Bacon</a:t>
          </a:r>
        </a:p>
      </dgm:t>
    </dgm:pt>
    <dgm:pt modelId="{BD77985F-5C44-4332-A88D-A084307EED5D}" type="parTrans" cxnId="{F457A5DF-5D77-4778-868C-60A069A72517}">
      <dgm:prSet/>
      <dgm:spPr/>
      <dgm:t>
        <a:bodyPr/>
        <a:lstStyle/>
        <a:p>
          <a:endParaRPr lang="en-US"/>
        </a:p>
      </dgm:t>
    </dgm:pt>
    <dgm:pt modelId="{FB46BE91-76AB-4830-A9C2-3431E497F567}" type="sibTrans" cxnId="{F457A5DF-5D77-4778-868C-60A069A72517}">
      <dgm:prSet/>
      <dgm:spPr/>
      <dgm:t>
        <a:bodyPr/>
        <a:lstStyle/>
        <a:p>
          <a:endParaRPr lang="en-US"/>
        </a:p>
      </dgm:t>
    </dgm:pt>
    <dgm:pt modelId="{2D82CAB0-23F6-4755-8E50-2C47A34D7695}">
      <dgm:prSet/>
      <dgm:spPr/>
      <dgm:t>
        <a:bodyPr/>
        <a:lstStyle/>
        <a:p>
          <a:r>
            <a:rPr lang="en-US" dirty="0"/>
            <a:t>Darice McDougald</a:t>
          </a:r>
        </a:p>
      </dgm:t>
    </dgm:pt>
    <dgm:pt modelId="{949D640C-65C1-400D-985B-97B6A330B6A5}" type="parTrans" cxnId="{2B73CD8E-AF6E-49DA-A2D9-E89F8829A30D}">
      <dgm:prSet/>
      <dgm:spPr/>
      <dgm:t>
        <a:bodyPr/>
        <a:lstStyle/>
        <a:p>
          <a:endParaRPr lang="en-US"/>
        </a:p>
      </dgm:t>
    </dgm:pt>
    <dgm:pt modelId="{7D51842E-720F-4BB1-87A8-E277DBB027CC}" type="sibTrans" cxnId="{2B73CD8E-AF6E-49DA-A2D9-E89F8829A30D}">
      <dgm:prSet/>
      <dgm:spPr/>
      <dgm:t>
        <a:bodyPr/>
        <a:lstStyle/>
        <a:p>
          <a:endParaRPr lang="en-US"/>
        </a:p>
      </dgm:t>
    </dgm:pt>
    <dgm:pt modelId="{6121D8CF-BC28-4E0A-80D0-B0B498B79F20}">
      <dgm:prSet/>
      <dgm:spPr/>
      <dgm:t>
        <a:bodyPr/>
        <a:lstStyle/>
        <a:p>
          <a:r>
            <a:rPr lang="en-US" dirty="0"/>
            <a:t>Lane Freeman</a:t>
          </a:r>
        </a:p>
      </dgm:t>
    </dgm:pt>
    <dgm:pt modelId="{4BFB067D-7D57-4B37-9653-67173E3FAD0D}" type="parTrans" cxnId="{9858E59F-F450-4F88-8D86-B5BDE8A9B6B7}">
      <dgm:prSet/>
      <dgm:spPr/>
      <dgm:t>
        <a:bodyPr/>
        <a:lstStyle/>
        <a:p>
          <a:endParaRPr lang="en-US"/>
        </a:p>
      </dgm:t>
    </dgm:pt>
    <dgm:pt modelId="{208FFD55-933A-4C59-AB1C-5481FA6F489F}" type="sibTrans" cxnId="{9858E59F-F450-4F88-8D86-B5BDE8A9B6B7}">
      <dgm:prSet/>
      <dgm:spPr/>
      <dgm:t>
        <a:bodyPr/>
        <a:lstStyle/>
        <a:p>
          <a:endParaRPr lang="en-US"/>
        </a:p>
      </dgm:t>
    </dgm:pt>
    <dgm:pt modelId="{D412D4E5-3B38-4D79-AF3D-D1DE80D2040A}">
      <dgm:prSet/>
      <dgm:spPr/>
      <dgm:t>
        <a:bodyPr/>
        <a:lstStyle/>
        <a:p>
          <a:r>
            <a:rPr lang="en-US" dirty="0"/>
            <a:t>Aaron Mabe</a:t>
          </a:r>
        </a:p>
      </dgm:t>
    </dgm:pt>
    <dgm:pt modelId="{20896EF7-D2EC-4E17-99C1-1F6DA815458F}" type="parTrans" cxnId="{9C408915-7370-43B3-BEA0-D856E1461F64}">
      <dgm:prSet/>
      <dgm:spPr/>
      <dgm:t>
        <a:bodyPr/>
        <a:lstStyle/>
        <a:p>
          <a:endParaRPr lang="en-US"/>
        </a:p>
      </dgm:t>
    </dgm:pt>
    <dgm:pt modelId="{8F2104D0-FC5E-41DC-A408-4E2B554A51A1}" type="sibTrans" cxnId="{9C408915-7370-43B3-BEA0-D856E1461F64}">
      <dgm:prSet/>
      <dgm:spPr/>
      <dgm:t>
        <a:bodyPr/>
        <a:lstStyle/>
        <a:p>
          <a:endParaRPr lang="en-US"/>
        </a:p>
      </dgm:t>
    </dgm:pt>
    <dgm:pt modelId="{4AAC2C16-56CE-4740-8F1A-AB98134D9F6D}" type="pres">
      <dgm:prSet presAssocID="{7FBB94E0-6142-4D42-A25A-B1596C2BF751}" presName="Name0" presStyleCnt="0">
        <dgm:presLayoutVars>
          <dgm:dir/>
          <dgm:resizeHandles/>
        </dgm:presLayoutVars>
      </dgm:prSet>
      <dgm:spPr/>
    </dgm:pt>
    <dgm:pt modelId="{38193D5D-09DA-4C6C-AFB1-73729A14F521}" type="pres">
      <dgm:prSet presAssocID="{52D41CC0-F150-4E37-81CD-6FAC9303347E}" presName="composite" presStyleCnt="0"/>
      <dgm:spPr/>
    </dgm:pt>
    <dgm:pt modelId="{6BDAABB8-2AA4-4F88-996E-452142678289}" type="pres">
      <dgm:prSet presAssocID="{52D41CC0-F150-4E37-81CD-6FAC9303347E}" presName="rect1" presStyleLbl="bgImgPlace1" presStyleIdx="0" presStyleCnt="8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93" t="-7217" r="1799" b="-6793"/>
          </a:stretch>
        </a:blipFill>
      </dgm:spPr>
    </dgm:pt>
    <dgm:pt modelId="{37386651-78AB-413D-BB3A-574FE92F3013}" type="pres">
      <dgm:prSet presAssocID="{52D41CC0-F150-4E37-81CD-6FAC9303347E}" presName="rect2" presStyleLbl="node1" presStyleIdx="0" presStyleCnt="8">
        <dgm:presLayoutVars>
          <dgm:bulletEnabled val="1"/>
        </dgm:presLayoutVars>
      </dgm:prSet>
      <dgm:spPr/>
    </dgm:pt>
    <dgm:pt modelId="{C94C2EE6-E9BD-4A94-B6CF-39271400F88A}" type="pres">
      <dgm:prSet presAssocID="{6B32DB71-E2D6-46DF-AE49-CF5C32744BE2}" presName="sibTrans" presStyleCnt="0"/>
      <dgm:spPr/>
    </dgm:pt>
    <dgm:pt modelId="{A4669467-6A6E-474F-B663-70EFE153315F}" type="pres">
      <dgm:prSet presAssocID="{F971C0E7-F877-4636-BEBA-D30CDC7746C5}" presName="composite" presStyleCnt="0"/>
      <dgm:spPr/>
    </dgm:pt>
    <dgm:pt modelId="{CBDB2A70-59D7-4EFE-9450-E918992B660E}" type="pres">
      <dgm:prSet presAssocID="{F971C0E7-F877-4636-BEBA-D30CDC7746C5}" presName="rect1" presStyleLbl="bgImgPlace1" presStyleIdx="1" presStyleCnt="8"/>
      <dgm:spPr>
        <a:blipFill>
          <a:blip xmlns:r="http://schemas.openxmlformats.org/officeDocument/2006/relationships" r:embed="rId2"/>
          <a:srcRect/>
          <a:stretch>
            <a:fillRect t="-9000" b="-9000"/>
          </a:stretch>
        </a:blipFill>
      </dgm:spPr>
    </dgm:pt>
    <dgm:pt modelId="{1994CC4A-464B-47E5-B360-1A69B10CA14F}" type="pres">
      <dgm:prSet presAssocID="{F971C0E7-F877-4636-BEBA-D30CDC7746C5}" presName="rect2" presStyleLbl="node1" presStyleIdx="1" presStyleCnt="8">
        <dgm:presLayoutVars>
          <dgm:bulletEnabled val="1"/>
        </dgm:presLayoutVars>
      </dgm:prSet>
      <dgm:spPr/>
    </dgm:pt>
    <dgm:pt modelId="{47B2F54C-9BF4-41BA-8FC2-EB0BE7742BD4}" type="pres">
      <dgm:prSet presAssocID="{35A27956-206F-4CD5-85D3-7E8F83158435}" presName="sibTrans" presStyleCnt="0"/>
      <dgm:spPr/>
    </dgm:pt>
    <dgm:pt modelId="{E5B21C3C-B8DA-47CC-B6F7-F55C3FBC3066}" type="pres">
      <dgm:prSet presAssocID="{802C5A5E-268D-4C44-B1CB-528B5141253C}" presName="composite" presStyleCnt="0"/>
      <dgm:spPr/>
    </dgm:pt>
    <dgm:pt modelId="{C9F9C7EC-F043-421A-92C5-4CCF5C10828C}" type="pres">
      <dgm:prSet presAssocID="{802C5A5E-268D-4C44-B1CB-528B5141253C}" presName="rect1" presStyleLbl="bgImgPlace1" presStyleIdx="2" presStyleCnt="8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093" t="969" r="357" b="-8999"/>
          </a:stretch>
        </a:blipFill>
      </dgm:spPr>
    </dgm:pt>
    <dgm:pt modelId="{4BC6A1AC-0EF9-401A-9B68-AB1371D3A9D9}" type="pres">
      <dgm:prSet presAssocID="{802C5A5E-268D-4C44-B1CB-528B5141253C}" presName="rect2" presStyleLbl="node1" presStyleIdx="2" presStyleCnt="8">
        <dgm:presLayoutVars>
          <dgm:bulletEnabled val="1"/>
        </dgm:presLayoutVars>
      </dgm:prSet>
      <dgm:spPr/>
    </dgm:pt>
    <dgm:pt modelId="{80770AC2-152D-456E-8D3B-9A526E3C300C}" type="pres">
      <dgm:prSet presAssocID="{5ED36A2C-A23D-475F-B013-6BADCA0411E9}" presName="sibTrans" presStyleCnt="0"/>
      <dgm:spPr/>
    </dgm:pt>
    <dgm:pt modelId="{BB569BB3-B913-4DA2-9F18-E76E5E016156}" type="pres">
      <dgm:prSet presAssocID="{D1D8622C-E34C-47D5-ACE6-36634023FEF1}" presName="composite" presStyleCnt="0"/>
      <dgm:spPr/>
    </dgm:pt>
    <dgm:pt modelId="{379BCA74-A990-4CC6-A183-729A0A933E4C}" type="pres">
      <dgm:prSet presAssocID="{D1D8622C-E34C-47D5-ACE6-36634023FEF1}" presName="rect1" presStyleLbl="bgImgPlace1" presStyleIdx="3" presStyleCnt="8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99" t="-3654" r="-899" b="-14346"/>
          </a:stretch>
        </a:blipFill>
      </dgm:spPr>
    </dgm:pt>
    <dgm:pt modelId="{98FA4C8E-675E-4927-97C8-54CE5945645D}" type="pres">
      <dgm:prSet presAssocID="{D1D8622C-E34C-47D5-ACE6-36634023FEF1}" presName="rect2" presStyleLbl="node1" presStyleIdx="3" presStyleCnt="8">
        <dgm:presLayoutVars>
          <dgm:bulletEnabled val="1"/>
        </dgm:presLayoutVars>
      </dgm:prSet>
      <dgm:spPr/>
    </dgm:pt>
    <dgm:pt modelId="{A645C84F-8C18-484E-80C4-4A8A1B1BDF03}" type="pres">
      <dgm:prSet presAssocID="{B83D9F7A-9BA3-4681-BB5C-6C4D10EF11C7}" presName="sibTrans" presStyleCnt="0"/>
      <dgm:spPr/>
    </dgm:pt>
    <dgm:pt modelId="{51E2BD3B-6611-4B0D-839F-36EDC9CD80FA}" type="pres">
      <dgm:prSet presAssocID="{B782E1AC-E3E0-48F7-8127-40611DCBD550}" presName="composite" presStyleCnt="0"/>
      <dgm:spPr/>
    </dgm:pt>
    <dgm:pt modelId="{4ED7A00D-896F-4B3E-A16C-4E2921E1D2CF}" type="pres">
      <dgm:prSet presAssocID="{B782E1AC-E3E0-48F7-8127-40611DCBD550}" presName="rect1" presStyleLbl="bgImgPlac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F9790472-CFE1-45D9-8B41-03DB67C42375}" type="pres">
      <dgm:prSet presAssocID="{B782E1AC-E3E0-48F7-8127-40611DCBD550}" presName="rect2" presStyleLbl="node1" presStyleIdx="4" presStyleCnt="8">
        <dgm:presLayoutVars>
          <dgm:bulletEnabled val="1"/>
        </dgm:presLayoutVars>
      </dgm:prSet>
      <dgm:spPr/>
    </dgm:pt>
    <dgm:pt modelId="{C104158F-27F4-4D6E-B7A8-FA9AA971E5B3}" type="pres">
      <dgm:prSet presAssocID="{FB46BE91-76AB-4830-A9C2-3431E497F567}" presName="sibTrans" presStyleCnt="0"/>
      <dgm:spPr/>
    </dgm:pt>
    <dgm:pt modelId="{1D534A46-B149-488A-B816-33CA991D318B}" type="pres">
      <dgm:prSet presAssocID="{2D82CAB0-23F6-4755-8E50-2C47A34D7695}" presName="composite" presStyleCnt="0"/>
      <dgm:spPr/>
    </dgm:pt>
    <dgm:pt modelId="{3FD7EB4A-C111-46BB-8039-0ABFBA6C78C1}" type="pres">
      <dgm:prSet presAssocID="{2D82CAB0-23F6-4755-8E50-2C47A34D7695}" presName="rect1" presStyleLbl="bgImgPlac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solidFill>
            <a:schemeClr val="bg1">
              <a:lumMod val="85000"/>
            </a:schemeClr>
          </a:solidFill>
        </a:ln>
      </dgm:spPr>
    </dgm:pt>
    <dgm:pt modelId="{A6E302E6-80E5-4181-A048-C7EBD89F6895}" type="pres">
      <dgm:prSet presAssocID="{2D82CAB0-23F6-4755-8E50-2C47A34D7695}" presName="rect2" presStyleLbl="node1" presStyleIdx="5" presStyleCnt="8">
        <dgm:presLayoutVars>
          <dgm:bulletEnabled val="1"/>
        </dgm:presLayoutVars>
      </dgm:prSet>
      <dgm:spPr/>
    </dgm:pt>
    <dgm:pt modelId="{B0E4B478-ACDB-4510-A450-734E164E6EAF}" type="pres">
      <dgm:prSet presAssocID="{7D51842E-720F-4BB1-87A8-E277DBB027CC}" presName="sibTrans" presStyleCnt="0"/>
      <dgm:spPr/>
    </dgm:pt>
    <dgm:pt modelId="{602A50DA-07A3-48BB-B774-3FBE082CE47C}" type="pres">
      <dgm:prSet presAssocID="{6121D8CF-BC28-4E0A-80D0-B0B498B79F20}" presName="composite" presStyleCnt="0"/>
      <dgm:spPr/>
    </dgm:pt>
    <dgm:pt modelId="{C3A1ABE0-CB0B-43C4-AA1B-F199821D4EB3}" type="pres">
      <dgm:prSet presAssocID="{6121D8CF-BC28-4E0A-80D0-B0B498B79F20}" presName="rect1" presStyleLbl="bgImgPlace1" presStyleIdx="6" presStyleCnt="8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496" t="-11096" r="7624" b="-20724"/>
          </a:stretch>
        </a:blipFill>
      </dgm:spPr>
    </dgm:pt>
    <dgm:pt modelId="{F3B80DE8-2D7D-4DAE-9A72-0A62683C55B0}" type="pres">
      <dgm:prSet presAssocID="{6121D8CF-BC28-4E0A-80D0-B0B498B79F20}" presName="rect2" presStyleLbl="node1" presStyleIdx="6" presStyleCnt="8">
        <dgm:presLayoutVars>
          <dgm:bulletEnabled val="1"/>
        </dgm:presLayoutVars>
      </dgm:prSet>
      <dgm:spPr/>
    </dgm:pt>
    <dgm:pt modelId="{FCA59319-9ECD-492F-A93E-30D7614B504C}" type="pres">
      <dgm:prSet presAssocID="{208FFD55-933A-4C59-AB1C-5481FA6F489F}" presName="sibTrans" presStyleCnt="0"/>
      <dgm:spPr/>
    </dgm:pt>
    <dgm:pt modelId="{8EFB7E5F-5AC1-4390-AF72-17CDFF0BF9E4}" type="pres">
      <dgm:prSet presAssocID="{D412D4E5-3B38-4D79-AF3D-D1DE80D2040A}" presName="composite" presStyleCnt="0"/>
      <dgm:spPr/>
    </dgm:pt>
    <dgm:pt modelId="{6C64E82C-E915-401A-BD59-9F240ACB3F99}" type="pres">
      <dgm:prSet presAssocID="{D412D4E5-3B38-4D79-AF3D-D1DE80D2040A}" presName="rect1" presStyleLbl="bgImgPlac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74D87AF9-91DB-4D9F-AEB8-3F722D5CFCA5}" type="pres">
      <dgm:prSet presAssocID="{D412D4E5-3B38-4D79-AF3D-D1DE80D2040A}" presName="rect2" presStyleLbl="node1" presStyleIdx="7" presStyleCnt="8">
        <dgm:presLayoutVars>
          <dgm:bulletEnabled val="1"/>
        </dgm:presLayoutVars>
      </dgm:prSet>
      <dgm:spPr/>
    </dgm:pt>
  </dgm:ptLst>
  <dgm:cxnLst>
    <dgm:cxn modelId="{9C408915-7370-43B3-BEA0-D856E1461F64}" srcId="{7FBB94E0-6142-4D42-A25A-B1596C2BF751}" destId="{D412D4E5-3B38-4D79-AF3D-D1DE80D2040A}" srcOrd="7" destOrd="0" parTransId="{20896EF7-D2EC-4E17-99C1-1F6DA815458F}" sibTransId="{8F2104D0-FC5E-41DC-A408-4E2B554A51A1}"/>
    <dgm:cxn modelId="{36FA1F3D-9EFA-47A7-B87D-D3261E4D53D0}" srcId="{7FBB94E0-6142-4D42-A25A-B1596C2BF751}" destId="{F971C0E7-F877-4636-BEBA-D30CDC7746C5}" srcOrd="1" destOrd="0" parTransId="{152EB26E-5108-4F37-9BE9-C3D7C92DF248}" sibTransId="{35A27956-206F-4CD5-85D3-7E8F83158435}"/>
    <dgm:cxn modelId="{6FA1335B-B44A-42E7-9EA6-245E3C6C6AF0}" type="presOf" srcId="{52D41CC0-F150-4E37-81CD-6FAC9303347E}" destId="{37386651-78AB-413D-BB3A-574FE92F3013}" srcOrd="0" destOrd="0" presId="urn:microsoft.com/office/officeart/2008/layout/BendingPictureBlocks"/>
    <dgm:cxn modelId="{5A8C7242-D46A-444C-8C1C-B9C2C27B314C}" type="presOf" srcId="{6121D8CF-BC28-4E0A-80D0-B0B498B79F20}" destId="{F3B80DE8-2D7D-4DAE-9A72-0A62683C55B0}" srcOrd="0" destOrd="0" presId="urn:microsoft.com/office/officeart/2008/layout/BendingPictureBlocks"/>
    <dgm:cxn modelId="{39CD8F48-2EE4-4226-9528-C1DAB65D9F42}" type="presOf" srcId="{2D82CAB0-23F6-4755-8E50-2C47A34D7695}" destId="{A6E302E6-80E5-4181-A048-C7EBD89F6895}" srcOrd="0" destOrd="0" presId="urn:microsoft.com/office/officeart/2008/layout/BendingPictureBlocks"/>
    <dgm:cxn modelId="{BEF5036E-DC1D-40E5-9F68-6AC473C4D81D}" type="presOf" srcId="{802C5A5E-268D-4C44-B1CB-528B5141253C}" destId="{4BC6A1AC-0EF9-401A-9B68-AB1371D3A9D9}" srcOrd="0" destOrd="0" presId="urn:microsoft.com/office/officeart/2008/layout/BendingPictureBlocks"/>
    <dgm:cxn modelId="{5FCBD16F-547D-491F-B7D1-9BB7E38F5B33}" type="presOf" srcId="{D1D8622C-E34C-47D5-ACE6-36634023FEF1}" destId="{98FA4C8E-675E-4927-97C8-54CE5945645D}" srcOrd="0" destOrd="0" presId="urn:microsoft.com/office/officeart/2008/layout/BendingPictureBlocks"/>
    <dgm:cxn modelId="{DAFB2B70-DA4A-400A-B2D2-CB022800A53C}" type="presOf" srcId="{7FBB94E0-6142-4D42-A25A-B1596C2BF751}" destId="{4AAC2C16-56CE-4740-8F1A-AB98134D9F6D}" srcOrd="0" destOrd="0" presId="urn:microsoft.com/office/officeart/2008/layout/BendingPictureBlocks"/>
    <dgm:cxn modelId="{C8C68E76-FBC4-490F-BD1A-FD7CBD752401}" type="presOf" srcId="{F971C0E7-F877-4636-BEBA-D30CDC7746C5}" destId="{1994CC4A-464B-47E5-B360-1A69B10CA14F}" srcOrd="0" destOrd="0" presId="urn:microsoft.com/office/officeart/2008/layout/BendingPictureBlocks"/>
    <dgm:cxn modelId="{5FF3B27E-2B08-48F7-94A3-98C569740F12}" type="presOf" srcId="{D412D4E5-3B38-4D79-AF3D-D1DE80D2040A}" destId="{74D87AF9-91DB-4D9F-AEB8-3F722D5CFCA5}" srcOrd="0" destOrd="0" presId="urn:microsoft.com/office/officeart/2008/layout/BendingPictureBlocks"/>
    <dgm:cxn modelId="{2B73CD8E-AF6E-49DA-A2D9-E89F8829A30D}" srcId="{7FBB94E0-6142-4D42-A25A-B1596C2BF751}" destId="{2D82CAB0-23F6-4755-8E50-2C47A34D7695}" srcOrd="5" destOrd="0" parTransId="{949D640C-65C1-400D-985B-97B6A330B6A5}" sibTransId="{7D51842E-720F-4BB1-87A8-E277DBB027CC}"/>
    <dgm:cxn modelId="{9858E59F-F450-4F88-8D86-B5BDE8A9B6B7}" srcId="{7FBB94E0-6142-4D42-A25A-B1596C2BF751}" destId="{6121D8CF-BC28-4E0A-80D0-B0B498B79F20}" srcOrd="6" destOrd="0" parTransId="{4BFB067D-7D57-4B37-9653-67173E3FAD0D}" sibTransId="{208FFD55-933A-4C59-AB1C-5481FA6F489F}"/>
    <dgm:cxn modelId="{557590B4-F0F4-4167-A82A-D9AAB0C39106}" type="presOf" srcId="{B782E1AC-E3E0-48F7-8127-40611DCBD550}" destId="{F9790472-CFE1-45D9-8B41-03DB67C42375}" srcOrd="0" destOrd="0" presId="urn:microsoft.com/office/officeart/2008/layout/BendingPictureBlocks"/>
    <dgm:cxn modelId="{32504AC5-8308-4DCD-8747-61EB973876DA}" srcId="{7FBB94E0-6142-4D42-A25A-B1596C2BF751}" destId="{802C5A5E-268D-4C44-B1CB-528B5141253C}" srcOrd="2" destOrd="0" parTransId="{8BBE0DFC-471B-491F-ABDE-3237D40D57BF}" sibTransId="{5ED36A2C-A23D-475F-B013-6BADCA0411E9}"/>
    <dgm:cxn modelId="{5571A2D0-DE44-44C6-8E2A-7CFC68A18808}" srcId="{7FBB94E0-6142-4D42-A25A-B1596C2BF751}" destId="{D1D8622C-E34C-47D5-ACE6-36634023FEF1}" srcOrd="3" destOrd="0" parTransId="{E1D66426-6FD0-49BA-8D34-DDEE330291F8}" sibTransId="{B83D9F7A-9BA3-4681-BB5C-6C4D10EF11C7}"/>
    <dgm:cxn modelId="{F457A5DF-5D77-4778-868C-60A069A72517}" srcId="{7FBB94E0-6142-4D42-A25A-B1596C2BF751}" destId="{B782E1AC-E3E0-48F7-8127-40611DCBD550}" srcOrd="4" destOrd="0" parTransId="{BD77985F-5C44-4332-A88D-A084307EED5D}" sibTransId="{FB46BE91-76AB-4830-A9C2-3431E497F567}"/>
    <dgm:cxn modelId="{396620E0-28FD-4D88-8DB0-849E54B9D3A1}" srcId="{7FBB94E0-6142-4D42-A25A-B1596C2BF751}" destId="{52D41CC0-F150-4E37-81CD-6FAC9303347E}" srcOrd="0" destOrd="0" parTransId="{9DAFB2A7-5FB5-4F09-A7FF-EBF9FDD7192A}" sibTransId="{6B32DB71-E2D6-46DF-AE49-CF5C32744BE2}"/>
    <dgm:cxn modelId="{CB0901D6-25EC-426C-8F72-EC925527C6A6}" type="presParOf" srcId="{4AAC2C16-56CE-4740-8F1A-AB98134D9F6D}" destId="{38193D5D-09DA-4C6C-AFB1-73729A14F521}" srcOrd="0" destOrd="0" presId="urn:microsoft.com/office/officeart/2008/layout/BendingPictureBlocks"/>
    <dgm:cxn modelId="{6F3ED8DF-D409-45C7-9A7F-AC89B8DED87E}" type="presParOf" srcId="{38193D5D-09DA-4C6C-AFB1-73729A14F521}" destId="{6BDAABB8-2AA4-4F88-996E-452142678289}" srcOrd="0" destOrd="0" presId="urn:microsoft.com/office/officeart/2008/layout/BendingPictureBlocks"/>
    <dgm:cxn modelId="{6CF665E6-D5B0-47CA-BDB2-54FF26A2D960}" type="presParOf" srcId="{38193D5D-09DA-4C6C-AFB1-73729A14F521}" destId="{37386651-78AB-413D-BB3A-574FE92F3013}" srcOrd="1" destOrd="0" presId="urn:microsoft.com/office/officeart/2008/layout/BendingPictureBlocks"/>
    <dgm:cxn modelId="{12AB107B-746D-4230-A3EC-4FDD885AA403}" type="presParOf" srcId="{4AAC2C16-56CE-4740-8F1A-AB98134D9F6D}" destId="{C94C2EE6-E9BD-4A94-B6CF-39271400F88A}" srcOrd="1" destOrd="0" presId="urn:microsoft.com/office/officeart/2008/layout/BendingPictureBlocks"/>
    <dgm:cxn modelId="{8ADA33B4-E8A2-4628-975B-CA48B314ECC3}" type="presParOf" srcId="{4AAC2C16-56CE-4740-8F1A-AB98134D9F6D}" destId="{A4669467-6A6E-474F-B663-70EFE153315F}" srcOrd="2" destOrd="0" presId="urn:microsoft.com/office/officeart/2008/layout/BendingPictureBlocks"/>
    <dgm:cxn modelId="{57E13C5F-4661-48CD-8678-3B5EFACADAAF}" type="presParOf" srcId="{A4669467-6A6E-474F-B663-70EFE153315F}" destId="{CBDB2A70-59D7-4EFE-9450-E918992B660E}" srcOrd="0" destOrd="0" presId="urn:microsoft.com/office/officeart/2008/layout/BendingPictureBlocks"/>
    <dgm:cxn modelId="{449EADD9-A767-4F7D-AD17-2486FCF35D31}" type="presParOf" srcId="{A4669467-6A6E-474F-B663-70EFE153315F}" destId="{1994CC4A-464B-47E5-B360-1A69B10CA14F}" srcOrd="1" destOrd="0" presId="urn:microsoft.com/office/officeart/2008/layout/BendingPictureBlocks"/>
    <dgm:cxn modelId="{79CB79B2-A083-4D3D-8CF6-18E4A45D0C91}" type="presParOf" srcId="{4AAC2C16-56CE-4740-8F1A-AB98134D9F6D}" destId="{47B2F54C-9BF4-41BA-8FC2-EB0BE7742BD4}" srcOrd="3" destOrd="0" presId="urn:microsoft.com/office/officeart/2008/layout/BendingPictureBlocks"/>
    <dgm:cxn modelId="{C957C154-694F-4CF0-823D-087BC3C03C6B}" type="presParOf" srcId="{4AAC2C16-56CE-4740-8F1A-AB98134D9F6D}" destId="{E5B21C3C-B8DA-47CC-B6F7-F55C3FBC3066}" srcOrd="4" destOrd="0" presId="urn:microsoft.com/office/officeart/2008/layout/BendingPictureBlocks"/>
    <dgm:cxn modelId="{67FBA66F-7C38-4226-B67A-3A75D3822A0B}" type="presParOf" srcId="{E5B21C3C-B8DA-47CC-B6F7-F55C3FBC3066}" destId="{C9F9C7EC-F043-421A-92C5-4CCF5C10828C}" srcOrd="0" destOrd="0" presId="urn:microsoft.com/office/officeart/2008/layout/BendingPictureBlocks"/>
    <dgm:cxn modelId="{8D7CA507-86B6-422C-89A7-347BFFA48F39}" type="presParOf" srcId="{E5B21C3C-B8DA-47CC-B6F7-F55C3FBC3066}" destId="{4BC6A1AC-0EF9-401A-9B68-AB1371D3A9D9}" srcOrd="1" destOrd="0" presId="urn:microsoft.com/office/officeart/2008/layout/BendingPictureBlocks"/>
    <dgm:cxn modelId="{1C3DF3B3-1F8B-478A-AD16-46C1E36A875F}" type="presParOf" srcId="{4AAC2C16-56CE-4740-8F1A-AB98134D9F6D}" destId="{80770AC2-152D-456E-8D3B-9A526E3C300C}" srcOrd="5" destOrd="0" presId="urn:microsoft.com/office/officeart/2008/layout/BendingPictureBlocks"/>
    <dgm:cxn modelId="{EF6AC752-7F6B-400B-A5CD-1115DD4D3648}" type="presParOf" srcId="{4AAC2C16-56CE-4740-8F1A-AB98134D9F6D}" destId="{BB569BB3-B913-4DA2-9F18-E76E5E016156}" srcOrd="6" destOrd="0" presId="urn:microsoft.com/office/officeart/2008/layout/BendingPictureBlocks"/>
    <dgm:cxn modelId="{6D2956F0-5723-4BD1-926F-0644A0773CD5}" type="presParOf" srcId="{BB569BB3-B913-4DA2-9F18-E76E5E016156}" destId="{379BCA74-A990-4CC6-A183-729A0A933E4C}" srcOrd="0" destOrd="0" presId="urn:microsoft.com/office/officeart/2008/layout/BendingPictureBlocks"/>
    <dgm:cxn modelId="{3B07FD8D-2A7C-416D-8027-F4A7D624A6D0}" type="presParOf" srcId="{BB569BB3-B913-4DA2-9F18-E76E5E016156}" destId="{98FA4C8E-675E-4927-97C8-54CE5945645D}" srcOrd="1" destOrd="0" presId="urn:microsoft.com/office/officeart/2008/layout/BendingPictureBlocks"/>
    <dgm:cxn modelId="{3698C790-9C8E-4429-B19F-26420FC1A002}" type="presParOf" srcId="{4AAC2C16-56CE-4740-8F1A-AB98134D9F6D}" destId="{A645C84F-8C18-484E-80C4-4A8A1B1BDF03}" srcOrd="7" destOrd="0" presId="urn:microsoft.com/office/officeart/2008/layout/BendingPictureBlocks"/>
    <dgm:cxn modelId="{150D706F-8659-400B-BC39-EB3204C615EA}" type="presParOf" srcId="{4AAC2C16-56CE-4740-8F1A-AB98134D9F6D}" destId="{51E2BD3B-6611-4B0D-839F-36EDC9CD80FA}" srcOrd="8" destOrd="0" presId="urn:microsoft.com/office/officeart/2008/layout/BendingPictureBlocks"/>
    <dgm:cxn modelId="{F62DC945-3DE2-475F-9A1F-16DDB83D0B1C}" type="presParOf" srcId="{51E2BD3B-6611-4B0D-839F-36EDC9CD80FA}" destId="{4ED7A00D-896F-4B3E-A16C-4E2921E1D2CF}" srcOrd="0" destOrd="0" presId="urn:microsoft.com/office/officeart/2008/layout/BendingPictureBlocks"/>
    <dgm:cxn modelId="{4FA70EC5-481B-4AF5-BB4A-CA0C5083E923}" type="presParOf" srcId="{51E2BD3B-6611-4B0D-839F-36EDC9CD80FA}" destId="{F9790472-CFE1-45D9-8B41-03DB67C42375}" srcOrd="1" destOrd="0" presId="urn:microsoft.com/office/officeart/2008/layout/BendingPictureBlocks"/>
    <dgm:cxn modelId="{4F6A27A4-14D5-40E5-BB2D-FF08692D0D72}" type="presParOf" srcId="{4AAC2C16-56CE-4740-8F1A-AB98134D9F6D}" destId="{C104158F-27F4-4D6E-B7A8-FA9AA971E5B3}" srcOrd="9" destOrd="0" presId="urn:microsoft.com/office/officeart/2008/layout/BendingPictureBlocks"/>
    <dgm:cxn modelId="{79C48BEA-0B12-44B0-AEFF-EE28424CCA1B}" type="presParOf" srcId="{4AAC2C16-56CE-4740-8F1A-AB98134D9F6D}" destId="{1D534A46-B149-488A-B816-33CA991D318B}" srcOrd="10" destOrd="0" presId="urn:microsoft.com/office/officeart/2008/layout/BendingPictureBlocks"/>
    <dgm:cxn modelId="{8BE801EF-07F8-44F6-9D0C-E771B30C9CC4}" type="presParOf" srcId="{1D534A46-B149-488A-B816-33CA991D318B}" destId="{3FD7EB4A-C111-46BB-8039-0ABFBA6C78C1}" srcOrd="0" destOrd="0" presId="urn:microsoft.com/office/officeart/2008/layout/BendingPictureBlocks"/>
    <dgm:cxn modelId="{7ACCD8BF-CC31-42BA-9596-F772183ECB3D}" type="presParOf" srcId="{1D534A46-B149-488A-B816-33CA991D318B}" destId="{A6E302E6-80E5-4181-A048-C7EBD89F6895}" srcOrd="1" destOrd="0" presId="urn:microsoft.com/office/officeart/2008/layout/BendingPictureBlocks"/>
    <dgm:cxn modelId="{9DE9F85C-43E1-481C-9E61-7DC78ABC5FD5}" type="presParOf" srcId="{4AAC2C16-56CE-4740-8F1A-AB98134D9F6D}" destId="{B0E4B478-ACDB-4510-A450-734E164E6EAF}" srcOrd="11" destOrd="0" presId="urn:microsoft.com/office/officeart/2008/layout/BendingPictureBlocks"/>
    <dgm:cxn modelId="{9A620FF9-32D9-48CD-A072-CDF9F8651C37}" type="presParOf" srcId="{4AAC2C16-56CE-4740-8F1A-AB98134D9F6D}" destId="{602A50DA-07A3-48BB-B774-3FBE082CE47C}" srcOrd="12" destOrd="0" presId="urn:microsoft.com/office/officeart/2008/layout/BendingPictureBlocks"/>
    <dgm:cxn modelId="{F25DE951-DEBF-4227-8574-6638113ACF24}" type="presParOf" srcId="{602A50DA-07A3-48BB-B774-3FBE082CE47C}" destId="{C3A1ABE0-CB0B-43C4-AA1B-F199821D4EB3}" srcOrd="0" destOrd="0" presId="urn:microsoft.com/office/officeart/2008/layout/BendingPictureBlocks"/>
    <dgm:cxn modelId="{FF3A594D-2509-4E8C-A069-2D63BBE5C54F}" type="presParOf" srcId="{602A50DA-07A3-48BB-B774-3FBE082CE47C}" destId="{F3B80DE8-2D7D-4DAE-9A72-0A62683C55B0}" srcOrd="1" destOrd="0" presId="urn:microsoft.com/office/officeart/2008/layout/BendingPictureBlocks"/>
    <dgm:cxn modelId="{7B45C3CC-4621-4475-80FA-D81CB75C736B}" type="presParOf" srcId="{4AAC2C16-56CE-4740-8F1A-AB98134D9F6D}" destId="{FCA59319-9ECD-492F-A93E-30D7614B504C}" srcOrd="13" destOrd="0" presId="urn:microsoft.com/office/officeart/2008/layout/BendingPictureBlocks"/>
    <dgm:cxn modelId="{FD05852D-C5E3-4AC3-95C9-9CD51B2548B9}" type="presParOf" srcId="{4AAC2C16-56CE-4740-8F1A-AB98134D9F6D}" destId="{8EFB7E5F-5AC1-4390-AF72-17CDFF0BF9E4}" srcOrd="14" destOrd="0" presId="urn:microsoft.com/office/officeart/2008/layout/BendingPictureBlocks"/>
    <dgm:cxn modelId="{AABDEDB1-6541-42BB-BCBA-F42BE90EA8F6}" type="presParOf" srcId="{8EFB7E5F-5AC1-4390-AF72-17CDFF0BF9E4}" destId="{6C64E82C-E915-401A-BD59-9F240ACB3F99}" srcOrd="0" destOrd="0" presId="urn:microsoft.com/office/officeart/2008/layout/BendingPictureBlocks"/>
    <dgm:cxn modelId="{D1E23205-BF37-4CC2-AD72-B85FCF20A763}" type="presParOf" srcId="{8EFB7E5F-5AC1-4390-AF72-17CDFF0BF9E4}" destId="{74D87AF9-91DB-4D9F-AEB8-3F722D5CFCA5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AABB8-2AA4-4F88-996E-452142678289}">
      <dsp:nvSpPr>
        <dsp:cNvPr id="0" name=""/>
        <dsp:cNvSpPr/>
      </dsp:nvSpPr>
      <dsp:spPr>
        <a:xfrm>
          <a:off x="811059" y="944104"/>
          <a:ext cx="1370873" cy="1153002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93" t="-7217" r="1799" b="-679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386651-78AB-413D-BB3A-574FE92F3013}">
      <dsp:nvSpPr>
        <dsp:cNvPr id="0" name=""/>
        <dsp:cNvSpPr/>
      </dsp:nvSpPr>
      <dsp:spPr>
        <a:xfrm>
          <a:off x="300359" y="1428806"/>
          <a:ext cx="742964" cy="74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Bob Witchger</a:t>
          </a:r>
        </a:p>
      </dsp:txBody>
      <dsp:txXfrm>
        <a:off x="300359" y="1428806"/>
        <a:ext cx="742964" cy="742964"/>
      </dsp:txXfrm>
    </dsp:sp>
    <dsp:sp modelId="{CBDB2A70-59D7-4EFE-9450-E918992B660E}">
      <dsp:nvSpPr>
        <dsp:cNvPr id="0" name=""/>
        <dsp:cNvSpPr/>
      </dsp:nvSpPr>
      <dsp:spPr>
        <a:xfrm>
          <a:off x="2933422" y="944104"/>
          <a:ext cx="1370873" cy="1153002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4CC4A-464B-47E5-B360-1A69B10CA14F}">
      <dsp:nvSpPr>
        <dsp:cNvPr id="0" name=""/>
        <dsp:cNvSpPr/>
      </dsp:nvSpPr>
      <dsp:spPr>
        <a:xfrm>
          <a:off x="2422722" y="1428806"/>
          <a:ext cx="742964" cy="74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Tony </a:t>
          </a:r>
          <a:br>
            <a:rPr lang="en-US" sz="1100" kern="1200" dirty="0"/>
          </a:br>
          <a:r>
            <a:rPr lang="en-US" sz="1100" kern="1200" dirty="0"/>
            <a:t>Reggi</a:t>
          </a:r>
        </a:p>
      </dsp:txBody>
      <dsp:txXfrm>
        <a:off x="2422722" y="1428806"/>
        <a:ext cx="742964" cy="742964"/>
      </dsp:txXfrm>
    </dsp:sp>
    <dsp:sp modelId="{C9F9C7EC-F043-421A-92C5-4CCF5C10828C}">
      <dsp:nvSpPr>
        <dsp:cNvPr id="0" name=""/>
        <dsp:cNvSpPr/>
      </dsp:nvSpPr>
      <dsp:spPr>
        <a:xfrm>
          <a:off x="5055785" y="944104"/>
          <a:ext cx="1370873" cy="1153002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093" t="969" r="357" b="-899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C6A1AC-0EF9-401A-9B68-AB1371D3A9D9}">
      <dsp:nvSpPr>
        <dsp:cNvPr id="0" name=""/>
        <dsp:cNvSpPr/>
      </dsp:nvSpPr>
      <dsp:spPr>
        <a:xfrm>
          <a:off x="4545086" y="1428806"/>
          <a:ext cx="742964" cy="74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Patti Coultas</a:t>
          </a:r>
        </a:p>
      </dsp:txBody>
      <dsp:txXfrm>
        <a:off x="4545086" y="1428806"/>
        <a:ext cx="742964" cy="742964"/>
      </dsp:txXfrm>
    </dsp:sp>
    <dsp:sp modelId="{379BCA74-A990-4CC6-A183-729A0A933E4C}">
      <dsp:nvSpPr>
        <dsp:cNvPr id="0" name=""/>
        <dsp:cNvSpPr/>
      </dsp:nvSpPr>
      <dsp:spPr>
        <a:xfrm>
          <a:off x="7178148" y="944104"/>
          <a:ext cx="1370873" cy="1153002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99" t="-3654" r="-899" b="-1434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FA4C8E-675E-4927-97C8-54CE5945645D}">
      <dsp:nvSpPr>
        <dsp:cNvPr id="0" name=""/>
        <dsp:cNvSpPr/>
      </dsp:nvSpPr>
      <dsp:spPr>
        <a:xfrm>
          <a:off x="6667449" y="1428806"/>
          <a:ext cx="742964" cy="74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Mary Olvera</a:t>
          </a:r>
        </a:p>
      </dsp:txBody>
      <dsp:txXfrm>
        <a:off x="6667449" y="1428806"/>
        <a:ext cx="742964" cy="742964"/>
      </dsp:txXfrm>
    </dsp:sp>
    <dsp:sp modelId="{4ED7A00D-896F-4B3E-A16C-4E2921E1D2CF}">
      <dsp:nvSpPr>
        <dsp:cNvPr id="0" name=""/>
        <dsp:cNvSpPr/>
      </dsp:nvSpPr>
      <dsp:spPr>
        <a:xfrm>
          <a:off x="811059" y="2379447"/>
          <a:ext cx="1370873" cy="11530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790472-CFE1-45D9-8B41-03DB67C42375}">
      <dsp:nvSpPr>
        <dsp:cNvPr id="0" name=""/>
        <dsp:cNvSpPr/>
      </dsp:nvSpPr>
      <dsp:spPr>
        <a:xfrm>
          <a:off x="300359" y="2864149"/>
          <a:ext cx="742964" cy="74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Anne Bacon</a:t>
          </a:r>
        </a:p>
      </dsp:txBody>
      <dsp:txXfrm>
        <a:off x="300359" y="2864149"/>
        <a:ext cx="742964" cy="742964"/>
      </dsp:txXfrm>
    </dsp:sp>
    <dsp:sp modelId="{3FD7EB4A-C111-46BB-8039-0ABFBA6C78C1}">
      <dsp:nvSpPr>
        <dsp:cNvPr id="0" name=""/>
        <dsp:cNvSpPr/>
      </dsp:nvSpPr>
      <dsp:spPr>
        <a:xfrm>
          <a:off x="2933422" y="2379447"/>
          <a:ext cx="1370873" cy="115300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302E6-80E5-4181-A048-C7EBD89F6895}">
      <dsp:nvSpPr>
        <dsp:cNvPr id="0" name=""/>
        <dsp:cNvSpPr/>
      </dsp:nvSpPr>
      <dsp:spPr>
        <a:xfrm>
          <a:off x="2422722" y="2864149"/>
          <a:ext cx="742964" cy="74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Darice McDougald</a:t>
          </a:r>
        </a:p>
      </dsp:txBody>
      <dsp:txXfrm>
        <a:off x="2422722" y="2864149"/>
        <a:ext cx="742964" cy="742964"/>
      </dsp:txXfrm>
    </dsp:sp>
    <dsp:sp modelId="{C3A1ABE0-CB0B-43C4-AA1B-F199821D4EB3}">
      <dsp:nvSpPr>
        <dsp:cNvPr id="0" name=""/>
        <dsp:cNvSpPr/>
      </dsp:nvSpPr>
      <dsp:spPr>
        <a:xfrm>
          <a:off x="5055785" y="2379447"/>
          <a:ext cx="1370873" cy="1153002"/>
        </a:xfrm>
        <a:prstGeom prst="rect">
          <a:avLst/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496" t="-11096" r="7624" b="-2072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80DE8-2D7D-4DAE-9A72-0A62683C55B0}">
      <dsp:nvSpPr>
        <dsp:cNvPr id="0" name=""/>
        <dsp:cNvSpPr/>
      </dsp:nvSpPr>
      <dsp:spPr>
        <a:xfrm>
          <a:off x="4545086" y="2864149"/>
          <a:ext cx="742964" cy="74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Lane Freeman</a:t>
          </a:r>
        </a:p>
      </dsp:txBody>
      <dsp:txXfrm>
        <a:off x="4545086" y="2864149"/>
        <a:ext cx="742964" cy="742964"/>
      </dsp:txXfrm>
    </dsp:sp>
    <dsp:sp modelId="{6C64E82C-E915-401A-BD59-9F240ACB3F99}">
      <dsp:nvSpPr>
        <dsp:cNvPr id="0" name=""/>
        <dsp:cNvSpPr/>
      </dsp:nvSpPr>
      <dsp:spPr>
        <a:xfrm>
          <a:off x="7178148" y="2379447"/>
          <a:ext cx="1370873" cy="1153002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87AF9-91DB-4D9F-AEB8-3F722D5CFCA5}">
      <dsp:nvSpPr>
        <dsp:cNvPr id="0" name=""/>
        <dsp:cNvSpPr/>
      </dsp:nvSpPr>
      <dsp:spPr>
        <a:xfrm>
          <a:off x="6667449" y="2864149"/>
          <a:ext cx="742964" cy="7429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Aaron Mabe</a:t>
          </a:r>
        </a:p>
      </dsp:txBody>
      <dsp:txXfrm>
        <a:off x="6667449" y="2864149"/>
        <a:ext cx="742964" cy="742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9B6F52-CC10-4425-9195-EDF28B43579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111C28-737F-4457-9FE5-6826B7F3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46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2D3CF6-D097-446F-BA20-84B1F837E572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52D8DC-3CCA-4826-966D-69131461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9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dskeen@gtcc.edu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tel:1-336-334-4822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mdoub@forsythtech.edu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1738" y="287338"/>
            <a:ext cx="1839912" cy="103505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4191" y="1379095"/>
            <a:ext cx="8285922" cy="551638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sz="1400" dirty="0">
                <a:latin typeface="Arial" charset="0"/>
                <a:ea typeface="ヒラギノ角ゴ Pro W3" charset="0"/>
                <a:cs typeface="Arial" charset="0"/>
              </a:rPr>
              <a:t>Good morning. Welcome to our monthly career pathways webinar. </a:t>
            </a:r>
          </a:p>
          <a:p>
            <a:endParaRPr lang="en-US" sz="1400" dirty="0">
              <a:latin typeface="Arial" charset="0"/>
              <a:ea typeface="ヒラギノ角ゴ Pro W3" charset="0"/>
              <a:cs typeface="Arial" charset="0"/>
            </a:endParaRPr>
          </a:p>
          <a:p>
            <a:r>
              <a:rPr lang="en-US" sz="1400" dirty="0">
                <a:latin typeface="Arial" charset="0"/>
                <a:ea typeface="ヒラギノ角ゴ Pro W3" charset="0"/>
                <a:cs typeface="Arial" charset="0"/>
              </a:rPr>
              <a:t>We are here to help promote the great jobs, often unknown, in the great state of North Carolina.</a:t>
            </a:r>
          </a:p>
          <a:p>
            <a:endParaRPr lang="en-US" sz="1400" dirty="0"/>
          </a:p>
          <a:p>
            <a:r>
              <a:rPr lang="en-US" sz="1400" dirty="0"/>
              <a:t>Through these meetings, we are going to let you know about some great career opportunities in North Carolina.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And bring in special guests talk about these opportunities.</a:t>
            </a:r>
          </a:p>
          <a:p>
            <a:endParaRPr lang="en-US" sz="1400" dirty="0"/>
          </a:p>
          <a:p>
            <a:r>
              <a:rPr lang="en-US" sz="1400" dirty="0"/>
              <a:t>Please download this PowerPoint file and use it anyway you can to help get folks on a career pathway.</a:t>
            </a:r>
          </a:p>
          <a:p>
            <a:r>
              <a:rPr lang="en-US" sz="1400" dirty="0"/>
              <a:t>In the notes section of the PowerPoint, you will find any reference from where the information was found, as well as the contact information for the speaker.</a:t>
            </a:r>
          </a:p>
          <a:p>
            <a:endParaRPr lang="en-US" sz="1400" dirty="0"/>
          </a:p>
          <a:p>
            <a:r>
              <a:rPr lang="en-US" sz="1400" dirty="0"/>
              <a:t>Get the PowerPoint on our NCPerkins.org website on our Presentations and Webinars page.  </a:t>
            </a:r>
          </a:p>
          <a:p>
            <a:r>
              <a:rPr lang="en-US" sz="1400" dirty="0"/>
              <a:t>The direct address is on the screen, just scroll down to today’s date. </a:t>
            </a:r>
            <a:endParaRPr lang="en-US" sz="1400" baseline="0" dirty="0">
              <a:latin typeface="Arial" charset="0"/>
              <a:ea typeface="ヒラギノ角ゴ Pro W3" charset="0"/>
              <a:cs typeface="Arial" charset="0"/>
            </a:endParaRPr>
          </a:p>
          <a:p>
            <a:endParaRPr lang="en-US" dirty="0">
              <a:latin typeface="Arial" charset="0"/>
              <a:ea typeface="ヒラギノ角ゴ Pro W3" charset="0"/>
              <a:cs typeface="Arial" charset="0"/>
            </a:endParaRPr>
          </a:p>
          <a:p>
            <a:r>
              <a:rPr lang="en-US" dirty="0">
                <a:latin typeface="Arial" charset="0"/>
                <a:ea typeface="ヒラギノ角ゴ Pro W3" charset="0"/>
                <a:cs typeface="Arial" charset="0"/>
              </a:rPr>
              <a:t>-----</a:t>
            </a:r>
          </a:p>
          <a:p>
            <a:r>
              <a:rPr lang="en-US" dirty="0">
                <a:latin typeface="Arial" charset="0"/>
                <a:ea typeface="ヒラギノ角ゴ Pro W3" charset="0"/>
                <a:cs typeface="Arial" charset="0"/>
              </a:rPr>
              <a:t>Many of the videos shown during this webinar can be found here:</a:t>
            </a:r>
          </a:p>
          <a:p>
            <a:r>
              <a:rPr lang="en-US" dirty="0">
                <a:latin typeface="Arial" charset="0"/>
                <a:ea typeface="ヒラギノ角ゴ Pro W3" charset="0"/>
                <a:cs typeface="Arial" charset="0"/>
              </a:rPr>
              <a:t>https://www.ncperkins.org/video/</a:t>
            </a:r>
          </a:p>
          <a:p>
            <a:endParaRPr lang="en-US" dirty="0">
              <a:latin typeface="Arial" charset="0"/>
              <a:ea typeface="ヒラギノ角ゴ Pro W3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778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8088" y="862013"/>
            <a:ext cx="4138612" cy="232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91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8088" y="862013"/>
            <a:ext cx="4138612" cy="232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47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8088" y="862013"/>
            <a:ext cx="4138612" cy="232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Email: </a:t>
            </a:r>
            <a:r>
              <a:rPr lang="en-US" sz="2000" dirty="0">
                <a:hlinkClick r:id="rId3" tooltip="Email Jonathan Skeen"/>
              </a:rPr>
              <a:t>jdskeen@gtcc.edu</a:t>
            </a:r>
            <a:r>
              <a:rPr lang="en-US" sz="2000" dirty="0"/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Phone: </a:t>
            </a:r>
            <a:r>
              <a:rPr lang="en-US" sz="2000" dirty="0">
                <a:hlinkClick r:id="rId4"/>
              </a:rPr>
              <a:t>336-334-4822 </a:t>
            </a:r>
            <a:r>
              <a:rPr lang="en-US" sz="2000" dirty="0"/>
              <a:t>Ext: 50687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52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8088" y="862013"/>
            <a:ext cx="4138612" cy="232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40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381000"/>
            <a:ext cx="2438400" cy="13716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6248400" cy="7315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ヒラギノ角ゴ Pro W3" charset="0"/>
                <a:cs typeface="Arial" charset="0"/>
              </a:rPr>
              <a:t>https://www.nccommunitycolleges.edu/academic-programs/nc-community-college-system-catalog</a:t>
            </a:r>
          </a:p>
        </p:txBody>
      </p:sp>
    </p:spTree>
    <p:extLst>
      <p:ext uri="{BB962C8B-B14F-4D97-AF65-F5344CB8AC3E}">
        <p14:creationId xmlns:p14="http://schemas.microsoft.com/office/powerpoint/2010/main" val="3817410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06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3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7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17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8088" y="862013"/>
            <a:ext cx="4138612" cy="232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Dr. Robert (Bob) </a:t>
            </a:r>
            <a:r>
              <a:rPr lang="en-US" err="1">
                <a:cs typeface="Calibri"/>
              </a:rPr>
              <a:t>Witchger</a:t>
            </a:r>
          </a:p>
          <a:p>
            <a:r>
              <a:rPr lang="en-US">
                <a:cs typeface="Calibri"/>
              </a:rPr>
              <a:t>NCCCS, CTE Director</a:t>
            </a:r>
          </a:p>
          <a:p>
            <a:r>
              <a:rPr lang="en-US">
                <a:cs typeface="Calibri"/>
              </a:rPr>
              <a:t>919-807-7126</a:t>
            </a:r>
          </a:p>
          <a:p>
            <a:r>
              <a:rPr lang="en-US">
                <a:cs typeface="Calibri"/>
              </a:rPr>
              <a:t>witchgerb</a:t>
            </a:r>
            <a:r>
              <a:rPr lang="en-US"/>
              <a:t>@nccommunitycolleges.edu 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71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Tony Reggi</a:t>
            </a:r>
          </a:p>
          <a:p>
            <a:r>
              <a:rPr lang="en-US" dirty="0">
                <a:cs typeface="Calibri"/>
              </a:rPr>
              <a:t>919-807-7131</a:t>
            </a:r>
          </a:p>
          <a:p>
            <a:r>
              <a:rPr lang="en-US" dirty="0">
                <a:cs typeface="Calibri"/>
              </a:rPr>
              <a:t>reggia</a:t>
            </a:r>
            <a:r>
              <a:rPr lang="en-US" dirty="0"/>
              <a:t>@nccommunitycolleges.edu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97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8088" y="862013"/>
            <a:ext cx="4138612" cy="232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Aaron Mabe</a:t>
            </a:r>
          </a:p>
          <a:p>
            <a:r>
              <a:rPr lang="en-US" dirty="0">
                <a:cs typeface="Calibri"/>
              </a:rPr>
              <a:t>919-807-7098</a:t>
            </a:r>
          </a:p>
          <a:p>
            <a:r>
              <a:rPr lang="en-US" dirty="0">
                <a:cs typeface="Calibri"/>
              </a:rPr>
              <a:t>mabea</a:t>
            </a:r>
            <a:r>
              <a:rPr lang="en-US" dirty="0"/>
              <a:t>@nccommunitycolleges.edu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28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  <a:p>
            <a:r>
              <a:rPr lang="en-US" dirty="0"/>
              <a:t>https://nccareers.org/occupation-profile/493031/1284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52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8088" y="862013"/>
            <a:ext cx="4138612" cy="232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Verdana" panose="020B0604030504040204" pitchFamily="34" charset="0"/>
              </a:rPr>
              <a:t>Steve Cumming</a:t>
            </a:r>
            <a:r>
              <a:rPr lang="en-US" sz="2000" dirty="0"/>
              <a:t> </a:t>
            </a:r>
          </a:p>
          <a:p>
            <a:r>
              <a:rPr lang="en-US" sz="2000" dirty="0">
                <a:effectLst/>
              </a:rPr>
              <a:t>Career and College Promise Liaison</a:t>
            </a:r>
          </a:p>
          <a:p>
            <a:r>
              <a:rPr lang="en-US" sz="2000" dirty="0">
                <a:effectLst/>
              </a:rPr>
              <a:t>Stanly Community College</a:t>
            </a:r>
          </a:p>
          <a:p>
            <a:r>
              <a:rPr lang="en-US" sz="2000" dirty="0">
                <a:effectLst/>
              </a:rPr>
              <a:t>scumming0450@stanly.edu</a:t>
            </a:r>
          </a:p>
          <a:p>
            <a:r>
              <a:rPr lang="en-US" sz="2000" dirty="0">
                <a:effectLst/>
              </a:rPr>
              <a:t>704-991-0139</a:t>
            </a:r>
            <a:br>
              <a:rPr lang="en-US" sz="2000" dirty="0">
                <a:solidFill>
                  <a:srgbClr val="0C882A"/>
                </a:solidFill>
                <a:effectLst/>
              </a:rPr>
            </a:br>
            <a:endParaRPr lang="en-US" sz="2000" dirty="0"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07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8088" y="862013"/>
            <a:ext cx="4138612" cy="232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Verdana" panose="020B0604030504040204" pitchFamily="34" charset="0"/>
              </a:rPr>
              <a:t>Joshua </a:t>
            </a:r>
            <a:r>
              <a:rPr lang="en-US" sz="1800" dirty="0" err="1">
                <a:effectLst/>
                <a:latin typeface="Verdana" panose="020B0604030504040204" pitchFamily="34" charset="0"/>
              </a:rPr>
              <a:t>Aldrige</a:t>
            </a:r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Stanly Community College</a:t>
            </a:r>
          </a:p>
          <a:p>
            <a:r>
              <a:rPr lang="en-US" sz="2000" dirty="0">
                <a:effectLst/>
              </a:rPr>
              <a:t>jaldridge065@stanly.edu</a:t>
            </a:r>
          </a:p>
          <a:p>
            <a:r>
              <a:rPr lang="en-US" sz="2000">
                <a:effectLst/>
              </a:rPr>
              <a:t> </a:t>
            </a:r>
            <a:br>
              <a:rPr lang="en-US" sz="2000" dirty="0">
                <a:solidFill>
                  <a:srgbClr val="0C882A"/>
                </a:solidFill>
                <a:effectLst/>
              </a:rPr>
            </a:br>
            <a:endParaRPr lang="en-US" sz="2000" dirty="0">
              <a:effectLst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8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8088" y="862013"/>
            <a:ext cx="4138612" cy="232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Allen </a:t>
            </a:r>
            <a:r>
              <a:rPr lang="en-US" sz="2000" dirty="0" err="1"/>
              <a:t>Doub</a:t>
            </a:r>
            <a:br>
              <a:rPr lang="en-US" sz="2000" dirty="0"/>
            </a:br>
            <a:r>
              <a:rPr lang="en-US" sz="2000" dirty="0"/>
              <a:t>Forsyth Technical Community College</a:t>
            </a:r>
            <a:br>
              <a:rPr lang="en-US" sz="2000" dirty="0"/>
            </a:br>
            <a:r>
              <a:rPr lang="en-US" sz="2000" dirty="0"/>
              <a:t>Program Coordinator</a:t>
            </a:r>
            <a:br>
              <a:rPr lang="en-US" sz="2000" dirty="0"/>
            </a:br>
            <a:r>
              <a:rPr lang="en-US" sz="2000" dirty="0"/>
              <a:t>Diesel and Heavy Equipment Technology 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effectLst/>
                <a:hlinkClick r:id="rId3"/>
              </a:rPr>
              <a:t>mdoub@forsythtech.edu</a:t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336-757-3362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0904"/>
            <a:ext cx="7886700" cy="3548753"/>
          </a:xfrm>
        </p:spPr>
        <p:txBody>
          <a:bodyPr>
            <a:normAutofit/>
          </a:bodyPr>
          <a:lstStyle>
            <a:lvl1pPr marL="175022" indent="-175022">
              <a:lnSpc>
                <a:spcPct val="100000"/>
              </a:lnSpc>
              <a:spcBef>
                <a:spcPts val="450"/>
              </a:spcBef>
              <a:tabLst/>
              <a:defRPr sz="2100"/>
            </a:lvl1pPr>
            <a:lvl2pPr marL="344091" indent="-151210">
              <a:lnSpc>
                <a:spcPct val="100000"/>
              </a:lnSpc>
              <a:spcBef>
                <a:spcPts val="225"/>
              </a:spcBef>
              <a:tabLst/>
              <a:defRPr sz="1800"/>
            </a:lvl2pPr>
            <a:lvl3pPr marL="519113" indent="-133350">
              <a:lnSpc>
                <a:spcPct val="100000"/>
              </a:lnSpc>
              <a:spcBef>
                <a:spcPts val="225"/>
              </a:spcBef>
              <a:tabLst/>
              <a:defRPr sz="1650"/>
            </a:lvl3pPr>
            <a:lvl4pPr marL="732235" indent="-153591">
              <a:lnSpc>
                <a:spcPct val="100000"/>
              </a:lnSpc>
              <a:spcBef>
                <a:spcPts val="225"/>
              </a:spcBef>
              <a:tabLst/>
              <a:defRPr sz="1500"/>
            </a:lvl4pPr>
            <a:lvl5pPr marL="900113" indent="-128588">
              <a:lnSpc>
                <a:spcPct val="100000"/>
              </a:lnSpc>
              <a:spcBef>
                <a:spcPts val="225"/>
              </a:spcBef>
              <a:tabLst/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4777668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4767264"/>
            <a:ext cx="261242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49" y="223247"/>
            <a:ext cx="971180" cy="1095372"/>
          </a:xfrm>
          <a:prstGeom prst="rect">
            <a:avLst/>
          </a:prstGeom>
        </p:spPr>
      </p:pic>
      <p:cxnSp>
        <p:nvCxnSpPr>
          <p:cNvPr id="10" name="Straight Connector 9" title="Gold Line"/>
          <p:cNvCxnSpPr/>
          <p:nvPr userDrawn="1"/>
        </p:nvCxnSpPr>
        <p:spPr>
          <a:xfrm flipV="1">
            <a:off x="1455549" y="1287265"/>
            <a:ext cx="7059802" cy="10217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B4E8221-5023-C446-8F2B-7ED5B2526BFD}"/>
              </a:ext>
            </a:extLst>
          </p:cNvPr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8D8FB-937D-7B4C-8FA4-5E2AE7978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56" y="4835790"/>
            <a:ext cx="239825" cy="2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1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5" y="4777668"/>
            <a:ext cx="316174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3" y="4767264"/>
            <a:ext cx="254263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0" y="3355330"/>
            <a:ext cx="7358063" cy="24329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265" i="1"/>
            </a:lvl1pPr>
            <a:lvl2pPr marL="485534" indent="-251138" algn="ctr">
              <a:spcBef>
                <a:spcPts val="0"/>
              </a:spcBef>
              <a:defRPr sz="1265" i="1"/>
            </a:lvl2pPr>
            <a:lvl3pPr marL="719930" indent="-251138" algn="ctr">
              <a:spcBef>
                <a:spcPts val="0"/>
              </a:spcBef>
              <a:defRPr sz="1265" i="1"/>
            </a:lvl3pPr>
            <a:lvl4pPr marL="954326" indent="-251138" algn="ctr">
              <a:spcBef>
                <a:spcPts val="0"/>
              </a:spcBef>
              <a:defRPr sz="1265" i="1"/>
            </a:lvl4pPr>
            <a:lvl5pPr marL="1188722" indent="-251138" algn="ctr">
              <a:spcBef>
                <a:spcPts val="0"/>
              </a:spcBef>
              <a:defRPr sz="1265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892970" y="2250236"/>
            <a:ext cx="7358063" cy="32156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15194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44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1839376"/>
            <a:ext cx="7336465" cy="1071375"/>
          </a:xfrm>
        </p:spPr>
        <p:txBody>
          <a:bodyPr anchor="b">
            <a:normAutofit/>
          </a:bodyPr>
          <a:lstStyle>
            <a:lvl1pPr algn="ctr">
              <a:defRPr sz="33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2" y="2910751"/>
            <a:ext cx="7336465" cy="1241822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733354" y="366948"/>
            <a:ext cx="6025812" cy="80932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38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</a:p>
          <a:p>
            <a:pPr>
              <a:lnSpc>
                <a:spcPct val="80000"/>
              </a:lnSpc>
            </a:pPr>
            <a:r>
              <a:rPr lang="en-US" sz="3038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7" y="1398670"/>
            <a:ext cx="5705475" cy="1896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4" y="126367"/>
            <a:ext cx="1138936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39375"/>
            <a:ext cx="7336465" cy="1071375"/>
          </a:xfrm>
        </p:spPr>
        <p:txBody>
          <a:bodyPr anchor="b">
            <a:normAutofit/>
          </a:bodyPr>
          <a:lstStyle>
            <a:lvl1pPr algn="ctr">
              <a:defRPr sz="33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910750"/>
            <a:ext cx="7336465" cy="1241822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733354" y="366947"/>
            <a:ext cx="6025812" cy="79983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</a:p>
          <a:p>
            <a:pPr>
              <a:lnSpc>
                <a:spcPct val="80000"/>
              </a:lnSpc>
            </a:pPr>
            <a:r>
              <a:rPr lang="en-US" sz="3000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5" y="1398670"/>
            <a:ext cx="5705475" cy="1896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1116203" cy="12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0904"/>
            <a:ext cx="7886700" cy="3548753"/>
          </a:xfrm>
        </p:spPr>
        <p:txBody>
          <a:bodyPr>
            <a:normAutofit/>
          </a:bodyPr>
          <a:lstStyle>
            <a:lvl1pPr marL="175022" indent="-175022">
              <a:lnSpc>
                <a:spcPct val="100000"/>
              </a:lnSpc>
              <a:spcBef>
                <a:spcPts val="450"/>
              </a:spcBef>
              <a:tabLst/>
              <a:defRPr sz="2100"/>
            </a:lvl1pPr>
            <a:lvl2pPr marL="344091" indent="-151210">
              <a:lnSpc>
                <a:spcPct val="100000"/>
              </a:lnSpc>
              <a:spcBef>
                <a:spcPts val="225"/>
              </a:spcBef>
              <a:tabLst/>
              <a:defRPr sz="1800"/>
            </a:lvl2pPr>
            <a:lvl3pPr marL="519113" indent="-133350">
              <a:lnSpc>
                <a:spcPct val="100000"/>
              </a:lnSpc>
              <a:spcBef>
                <a:spcPts val="225"/>
              </a:spcBef>
              <a:tabLst/>
              <a:defRPr sz="1650"/>
            </a:lvl3pPr>
            <a:lvl4pPr marL="732235" indent="-153591">
              <a:lnSpc>
                <a:spcPct val="100000"/>
              </a:lnSpc>
              <a:spcBef>
                <a:spcPts val="225"/>
              </a:spcBef>
              <a:tabLst/>
              <a:defRPr sz="1500"/>
            </a:lvl4pPr>
            <a:lvl5pPr marL="900113" indent="-128588">
              <a:lnSpc>
                <a:spcPct val="100000"/>
              </a:lnSpc>
              <a:spcBef>
                <a:spcPts val="225"/>
              </a:spcBef>
              <a:tabLst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>
            <a:normAutofit/>
          </a:bodyPr>
          <a:lstStyle>
            <a:lvl1pPr algn="ct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59914D-7AA7-1B45-80EF-F7E8F778F5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56" y="4835790"/>
            <a:ext cx="239825" cy="2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4497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4497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93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9401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9401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468A882-7F28-774E-9FAE-22C25BF549D2}"/>
              </a:ext>
            </a:extLst>
          </p:cNvPr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643920-20D1-4C4A-AD8D-40EF1972C6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56" y="4835790"/>
            <a:ext cx="239825" cy="2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82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44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4777668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4767264"/>
            <a:ext cx="261242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549" y="273847"/>
            <a:ext cx="705980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  <a:b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78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3000" b="1" kern="1200">
          <a:ln w="0">
            <a:solidFill>
              <a:schemeClr val="accent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549" y="273847"/>
            <a:ext cx="705980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  <a:b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78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7" r:id="rId2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2400" b="1" kern="1200">
          <a:ln w="0">
            <a:solidFill>
              <a:schemeClr val="accent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Light" pitchFamily="2" charset="0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Light" pitchFamily="2" charset="0"/>
          <a:ea typeface="+mn-ea"/>
          <a:cs typeface="+mn-cs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HelvLight" pitchFamily="2" charset="0"/>
          <a:ea typeface="+mn-ea"/>
          <a:cs typeface="+mn-cs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Light" pitchFamily="2" charset="0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Light" pitchFamily="2" charset="0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951BA0-FC83-F04A-BBE0-BB737F014B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87" y="1234842"/>
            <a:ext cx="9144000" cy="3356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793" y="136733"/>
            <a:ext cx="7829207" cy="994172"/>
          </a:xfrm>
        </p:spPr>
        <p:txBody>
          <a:bodyPr>
            <a:normAutofit/>
          </a:bodyPr>
          <a:lstStyle/>
          <a:p>
            <a:r>
              <a:rPr lang="en-US" dirty="0"/>
              <a:t>Careers in Diesel Mechanics</a:t>
            </a:r>
            <a:br>
              <a:rPr lang="en-US" dirty="0"/>
            </a:br>
            <a:r>
              <a:rPr lang="en-US" dirty="0"/>
              <a:t>December 14, 2022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3324" y="3427917"/>
            <a:ext cx="5246225" cy="140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113" indent="-11113">
              <a:spcBef>
                <a:spcPct val="20000"/>
              </a:spcBef>
            </a:pPr>
            <a:r>
              <a:rPr lang="en-US" sz="2400" dirty="0"/>
              <a:t>Download the PowerPoint</a:t>
            </a:r>
            <a:br>
              <a:rPr lang="en-US" sz="2400" dirty="0"/>
            </a:br>
            <a:r>
              <a:rPr lang="en-US" sz="2400" dirty="0"/>
              <a:t>and access the recording:</a:t>
            </a:r>
            <a:br>
              <a:rPr lang="en-US" sz="2400" dirty="0"/>
            </a:br>
            <a:r>
              <a:rPr lang="en-US" sz="2400" b="1" dirty="0"/>
              <a:t>www.ncperkins.org/presentations</a:t>
            </a:r>
          </a:p>
        </p:txBody>
      </p:sp>
    </p:spTree>
    <p:extLst>
      <p:ext uri="{BB962C8B-B14F-4D97-AF65-F5344CB8AC3E}">
        <p14:creationId xmlns:p14="http://schemas.microsoft.com/office/powerpoint/2010/main" val="35899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Forsyth Technical Community College</a:t>
            </a:r>
          </a:p>
          <a:p>
            <a:endParaRPr lang="en-US" sz="2800" b="1" dirty="0"/>
          </a:p>
        </p:txBody>
      </p:sp>
      <p:pic>
        <p:nvPicPr>
          <p:cNvPr id="11" name="Picture 10" descr="A picture containing person, weapon&#10;&#10;Description automatically generated">
            <a:extLst>
              <a:ext uri="{FF2B5EF4-FFF2-40B4-BE49-F238E27FC236}">
                <a16:creationId xmlns:a16="http://schemas.microsoft.com/office/drawing/2014/main" id="{4779FA28-26D2-BC59-526B-DD1155F27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78" y="1835573"/>
            <a:ext cx="4179832" cy="2786555"/>
          </a:xfrm>
          <a:prstGeom prst="rect">
            <a:avLst/>
          </a:prstGeom>
        </p:spPr>
      </p:pic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3120376E-38E3-F6A9-53EC-B606D9D32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89" y="1835574"/>
            <a:ext cx="4179833" cy="2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7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Forsyth Technical Community College</a:t>
            </a:r>
          </a:p>
          <a:p>
            <a:endParaRPr lang="en-US" sz="2800" b="1" dirty="0"/>
          </a:p>
        </p:txBody>
      </p:sp>
      <p:pic>
        <p:nvPicPr>
          <p:cNvPr id="3" name="Picture 2" descr="A picture containing text, floor, several&#10;&#10;Description automatically generated">
            <a:extLst>
              <a:ext uri="{FF2B5EF4-FFF2-40B4-BE49-F238E27FC236}">
                <a16:creationId xmlns:a16="http://schemas.microsoft.com/office/drawing/2014/main" id="{51363E79-04B0-2D88-A321-8D0245679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3844"/>
            <a:ext cx="9144000" cy="247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3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25" y="1868379"/>
            <a:ext cx="5502349" cy="703372"/>
          </a:xfrm>
        </p:spPr>
        <p:txBody>
          <a:bodyPr/>
          <a:lstStyle/>
          <a:p>
            <a:r>
              <a:rPr lang="en-US" dirty="0"/>
              <a:t>Jonathan Skeen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Guilford Technical </a:t>
            </a:r>
            <a:br>
              <a:rPr lang="en-US" sz="2800" b="1" dirty="0"/>
            </a:br>
            <a:r>
              <a:rPr lang="en-US" sz="2800" b="1" dirty="0"/>
              <a:t>Community College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24" y="2543577"/>
            <a:ext cx="7338350" cy="822294"/>
          </a:xfrm>
        </p:spPr>
        <p:txBody>
          <a:bodyPr>
            <a:noAutofit/>
          </a:bodyPr>
          <a:lstStyle/>
          <a:p>
            <a:r>
              <a:rPr lang="en-US" dirty="0"/>
              <a:t>Instructor </a:t>
            </a:r>
          </a:p>
          <a:p>
            <a:r>
              <a:rPr lang="en-US" dirty="0"/>
              <a:t>Diesel/Heavy Equipment Technology</a:t>
            </a:r>
          </a:p>
        </p:txBody>
      </p:sp>
      <p:pic>
        <p:nvPicPr>
          <p:cNvPr id="6" name="Picture 5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92259D4D-F6E6-6A40-FD5B-288805D253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9"/>
          <a:stretch/>
        </p:blipFill>
        <p:spPr>
          <a:xfrm rot="5400000">
            <a:off x="6098391" y="-105854"/>
            <a:ext cx="2939754" cy="3151464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A9CEE61C-1171-E102-64B0-D404271E6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77664"/>
            <a:ext cx="2967790" cy="17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9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Guilford Technical </a:t>
            </a:r>
            <a:br>
              <a:rPr lang="en-US" sz="2800" b="1" dirty="0"/>
            </a:br>
            <a:r>
              <a:rPr lang="en-US" sz="2800" b="1" dirty="0"/>
              <a:t>Community College</a:t>
            </a:r>
          </a:p>
        </p:txBody>
      </p:sp>
      <p:pic>
        <p:nvPicPr>
          <p:cNvPr id="11" name="Picture 10" descr="A truck parked in a garage&#10;&#10;Description automatically generated with medium confidence">
            <a:extLst>
              <a:ext uri="{FF2B5EF4-FFF2-40B4-BE49-F238E27FC236}">
                <a16:creationId xmlns:a16="http://schemas.microsoft.com/office/drawing/2014/main" id="{C1D36D41-3830-05A1-6F30-54DB39352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62" y="1960039"/>
            <a:ext cx="3968751" cy="2232422"/>
          </a:xfrm>
          <a:prstGeom prst="rect">
            <a:avLst/>
          </a:prstGeom>
        </p:spPr>
      </p:pic>
      <p:pic>
        <p:nvPicPr>
          <p:cNvPr id="12" name="Picture 11" descr="A picture containing text, indoor, floor, ground&#10;&#10;Description automatically generated">
            <a:extLst>
              <a:ext uri="{FF2B5EF4-FFF2-40B4-BE49-F238E27FC236}">
                <a16:creationId xmlns:a16="http://schemas.microsoft.com/office/drawing/2014/main" id="{C1BCF549-04EB-E941-067C-B059134D8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14" y="1960040"/>
            <a:ext cx="3968749" cy="22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625578"/>
            <a:ext cx="3677879" cy="517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C57214-C085-3147-8845-C162872C3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Agricultural Systems Technology (A60410) 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Automotive Light-Duty Diesel Technology (D60430) </a:t>
            </a:r>
          </a:p>
          <a:p>
            <a:pPr>
              <a:lnSpc>
                <a:spcPct val="150000"/>
              </a:lnSpc>
            </a:pPr>
            <a:r>
              <a:rPr lang="en-US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Diesel and Heavy Equipment Technology (A60460) 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00BF12-6869-344C-9646-6D57277B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College Programs in</a:t>
            </a:r>
            <a:br>
              <a:rPr lang="en-US" dirty="0"/>
            </a:br>
            <a:r>
              <a:rPr lang="en-US" dirty="0"/>
              <a:t>Diesel Mechanics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64ECD64-51C1-4189-A424-AB3BD7BEA5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665" y="3579655"/>
            <a:ext cx="4067489" cy="143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97A4B7-2454-6747-917B-97694A75F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859" y="126367"/>
            <a:ext cx="7472069" cy="994172"/>
          </a:xfrm>
        </p:spPr>
        <p:txBody>
          <a:bodyPr/>
          <a:lstStyle/>
          <a:p>
            <a:r>
              <a:rPr lang="en-US" dirty="0"/>
              <a:t>Diesel &amp; Heavy Equipment Technology (A60460)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836A27-2441-4593-9B72-CA4472F29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23" y="1214751"/>
            <a:ext cx="8883869" cy="4001095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dirty="0">
                <a:effectLst/>
                <a:latin typeface="+mn-lt"/>
              </a:rPr>
              <a:t>Curriculums in the Mobile Equipment Maintenance and Repair pathway prepare individuals for employment as entry-level transportation service technicians. The program provides an introduction to transportation industry careers and increases student awareness of the diverse technologies associated with this dynamic and challenging field.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dirty="0">
                <a:effectLst/>
                <a:latin typeface="+mn-lt"/>
              </a:rPr>
              <a:t>Course work may include transportation systems theory, braking systems, climate control, design parameters, drive trains, electrical/electronic systems, engine repair, engine performance, environmental regulations, materials, product finish, safety, steering/ suspension, transmission/transaxles, and sustainable transportation, depending on the program major area chosen.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dirty="0">
                <a:effectLst/>
                <a:latin typeface="+mn-lt"/>
              </a:rPr>
              <a:t>Graduates of this pathway should be prepared to take professional licensure exams, which correspond to certain programs of study, and to enter careers as entry-level technicians in the transportation industry.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dirty="0">
                <a:effectLst/>
                <a:latin typeface="+mn-lt"/>
              </a:rPr>
              <a:t>The Diesel and Heavy Equipment Technology program prepares individuals to apply technical knowledge and skills to repair, service, and maintain diesel engines in vehicles such as heavy-duty trucks over one ton classification, buses, ships, railroad locomotives, and equipment; as well as stationary diesel engines in electrical generators and related equipment.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960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97A4B7-2454-6747-917B-97694A75F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859" y="126367"/>
            <a:ext cx="7472069" cy="994172"/>
          </a:xfrm>
        </p:spPr>
        <p:txBody>
          <a:bodyPr/>
          <a:lstStyle/>
          <a:p>
            <a:r>
              <a:rPr lang="en-US" dirty="0"/>
              <a:t>NC Community Colleges offering Diesel Mechanics: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188CC35-F4A9-1AB0-575D-FA5FCB170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253189"/>
              </p:ext>
            </p:extLst>
          </p:nvPr>
        </p:nvGraphicFramePr>
        <p:xfrm>
          <a:off x="134007" y="1300655"/>
          <a:ext cx="8875986" cy="3783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7993">
                  <a:extLst>
                    <a:ext uri="{9D8B030D-6E8A-4147-A177-3AD203B41FA5}">
                      <a16:colId xmlns:a16="http://schemas.microsoft.com/office/drawing/2014/main" val="3208407495"/>
                    </a:ext>
                  </a:extLst>
                </a:gridCol>
                <a:gridCol w="4437993">
                  <a:extLst>
                    <a:ext uri="{9D8B030D-6E8A-4147-A177-3AD203B41FA5}">
                      <a16:colId xmlns:a16="http://schemas.microsoft.com/office/drawing/2014/main" val="1838632259"/>
                    </a:ext>
                  </a:extLst>
                </a:gridCol>
              </a:tblGrid>
              <a:tr h="378372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1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Asheville-Buncombe Technical Community College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1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Caldwell Community College and Technical Institute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1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Cape Fear Community College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1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Carteret Community College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1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Central Piedmont Community College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1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Coastal Carolina Community College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3857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1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Davidson-Davie Community College</a:t>
                      </a:r>
                      <a:endParaRPr lang="en-US" sz="215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1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Forsyth Technical Community College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1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Guilford Technical Community College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1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James Sprunt Community College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1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Johnston Community College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1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Wake Technical Community College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1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Wilkes Community College</a:t>
                      </a:r>
                      <a:endParaRPr lang="en-US" sz="21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193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863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6B712A-B23D-46E2-A5A9-C7D47597F4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589" y="3471320"/>
            <a:ext cx="4377705" cy="16067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5403E-48F7-6F48-9574-571E50D00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782" y="1532600"/>
            <a:ext cx="8219259" cy="3354712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401638" indent="-292100" defTabSz="366713"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January 18		Teacher Preparation</a:t>
            </a:r>
          </a:p>
          <a:p>
            <a:pPr marL="401638" indent="-292100" defTabSz="366713"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February 15		Machine Programming (CNC)   </a:t>
            </a:r>
          </a:p>
          <a:p>
            <a:pPr marL="401638" indent="-292100" defTabSz="366713"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March 15			Occupational Therapy Assistants </a:t>
            </a:r>
          </a:p>
          <a:p>
            <a:pPr marL="401638" indent="-292100" defTabSz="366713"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April 19			Food Industry</a:t>
            </a:r>
          </a:p>
          <a:p>
            <a:pPr marL="401638" indent="-292100" defTabSz="366713"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May 17			Entrepreneurship </a:t>
            </a:r>
          </a:p>
          <a:p>
            <a:pPr marL="401638" indent="-292100" defTabSz="366713">
              <a:spcBef>
                <a:spcPts val="0"/>
              </a:spcBef>
              <a:spcAft>
                <a:spcPts val="600"/>
              </a:spcAft>
            </a:pPr>
            <a:r>
              <a:rPr lang="en-US" sz="4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June 21			Nonprofit Leadership</a:t>
            </a:r>
            <a:br>
              <a:rPr lang="en-US" sz="4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4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                     	and Management 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4200" dirty="0"/>
              <a:t>Register for all webinars at www.ncperkins.org/presentations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03D9B-AA24-1841-B4BE-F88B9014F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Raising the Awareness of Career Pathways Webinars</a:t>
            </a:r>
          </a:p>
        </p:txBody>
      </p:sp>
    </p:spTree>
    <p:extLst>
      <p:ext uri="{BB962C8B-B14F-4D97-AF65-F5344CB8AC3E}">
        <p14:creationId xmlns:p14="http://schemas.microsoft.com/office/powerpoint/2010/main" val="20562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6FA8E6-6262-FC27-0DF0-86BEBA0C82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5291" y="768928"/>
          <a:ext cx="8849382" cy="4551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CEEB788-4F3E-E06A-51A5-46BAEA554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&amp; Technical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24756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Dr. Bob </a:t>
            </a:r>
            <a:r>
              <a:rPr lang="en-US" err="1"/>
              <a:t>Witchger</a:t>
            </a:r>
            <a:endParaRPr lang="en-US" err="1">
              <a:ln w="0">
                <a:solidFill>
                  <a:srgbClr val="5B9BD5"/>
                </a:solidFill>
              </a:ln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389" y="2910751"/>
            <a:ext cx="5978225" cy="864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Light"/>
              </a:rPr>
              <a:t>CTE Director, Team Perkins</a:t>
            </a:r>
            <a:br>
              <a:rPr lang="en-US" dirty="0"/>
            </a:br>
            <a:r>
              <a:rPr lang="en-US" dirty="0">
                <a:latin typeface="HelvLight"/>
              </a:rPr>
              <a:t> </a:t>
            </a:r>
            <a:endParaRPr lang="en-US" dirty="0"/>
          </a:p>
        </p:txBody>
      </p:sp>
      <p:pic>
        <p:nvPicPr>
          <p:cNvPr id="5" name="Picture 4" descr="Photo of Dr. Bob Witchger">
            <a:extLst>
              <a:ext uri="{FF2B5EF4-FFF2-40B4-BE49-F238E27FC236}">
                <a16:creationId xmlns:a16="http://schemas.microsoft.com/office/drawing/2014/main" id="{E1FF3906-7556-4BE9-95C0-5674676D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1357" y="-1525"/>
            <a:ext cx="2452653" cy="2826524"/>
          </a:xfrm>
          <a:prstGeom prst="rect">
            <a:avLst/>
          </a:prstGeom>
        </p:spPr>
      </p:pic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C41D9A4F-BE92-4721-8568-B143088B6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11" y="3774975"/>
            <a:ext cx="3355245" cy="127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28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Dr. Tony Reggi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Light"/>
              </a:rPr>
              <a:t>CTE Associate Director, </a:t>
            </a:r>
            <a:br>
              <a:rPr lang="en-US" dirty="0">
                <a:latin typeface="HelvLight"/>
              </a:rPr>
            </a:br>
            <a:endParaRPr lang="en-US" dirty="0"/>
          </a:p>
        </p:txBody>
      </p:sp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F654296C-F1A8-4B7C-A3C6-D06945344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77" y="3726901"/>
            <a:ext cx="3355245" cy="1276505"/>
          </a:xfrm>
          <a:prstGeom prst="rect">
            <a:avLst/>
          </a:prstGeom>
        </p:spPr>
      </p:pic>
      <p:pic>
        <p:nvPicPr>
          <p:cNvPr id="8" name="Picture 7" descr="Tony Reggi Photo">
            <a:extLst>
              <a:ext uri="{FF2B5EF4-FFF2-40B4-BE49-F238E27FC236}">
                <a16:creationId xmlns:a16="http://schemas.microsoft.com/office/drawing/2014/main" id="{B0B0C95B-83E7-44B4-A451-BEEC7905B9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7" r="5840" b="1187"/>
          <a:stretch/>
        </p:blipFill>
        <p:spPr>
          <a:xfrm>
            <a:off x="6543338" y="0"/>
            <a:ext cx="2600661" cy="327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31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25" y="1868378"/>
            <a:ext cx="5502349" cy="1071375"/>
          </a:xfrm>
        </p:spPr>
        <p:txBody>
          <a:bodyPr/>
          <a:lstStyle/>
          <a:p>
            <a:r>
              <a:rPr lang="en-US" dirty="0"/>
              <a:t>Aaron Mabe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25" y="2939753"/>
            <a:ext cx="7338350" cy="822294"/>
          </a:xfrm>
        </p:spPr>
        <p:txBody>
          <a:bodyPr>
            <a:noAutofit/>
          </a:bodyPr>
          <a:lstStyle/>
          <a:p>
            <a:r>
              <a:rPr lang="en-US" dirty="0"/>
              <a:t>Career &amp; College Promise Coordinator</a:t>
            </a:r>
          </a:p>
        </p:txBody>
      </p:sp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2B11866B-CBF2-4D8B-803B-0AD239F0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52" y="3762047"/>
            <a:ext cx="3355245" cy="1276505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E8FBC68-AB1C-8762-48DF-613976C59F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r="5140"/>
          <a:stretch/>
        </p:blipFill>
        <p:spPr>
          <a:xfrm>
            <a:off x="6394370" y="0"/>
            <a:ext cx="2749630" cy="293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6F6FA-5D56-475E-83B2-B01B02D35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 Mechanics &amp; Diesel Engine Specialists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16B741-064D-893A-D515-4EBB27742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95" y="1381851"/>
            <a:ext cx="4968671" cy="1585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67F44D-6089-C7ED-9354-0403211BD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480" y="2570674"/>
            <a:ext cx="1394581" cy="3962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2FD07D-682F-4C76-803A-69549FD4B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852" y="1400902"/>
            <a:ext cx="2453853" cy="3132091"/>
          </a:xfrm>
          <a:prstGeom prst="rect">
            <a:avLst/>
          </a:prstGeom>
        </p:spPr>
      </p:pic>
      <p:pic>
        <p:nvPicPr>
          <p:cNvPr id="4" name="Picture 3" descr="A picture containing truck, parked, old, construction&#10;&#10;Description automatically generated">
            <a:extLst>
              <a:ext uri="{FF2B5EF4-FFF2-40B4-BE49-F238E27FC236}">
                <a16:creationId xmlns:a16="http://schemas.microsoft.com/office/drawing/2014/main" id="{449D2D4C-6512-07E9-1354-D74A075CE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50" y="2966950"/>
            <a:ext cx="2902069" cy="21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25" y="1868378"/>
            <a:ext cx="5502349" cy="1071375"/>
          </a:xfrm>
        </p:spPr>
        <p:txBody>
          <a:bodyPr/>
          <a:lstStyle/>
          <a:p>
            <a:r>
              <a:rPr lang="en-US" dirty="0"/>
              <a:t>Steven Cumming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Stanly Community College</a:t>
            </a:r>
          </a:p>
          <a:p>
            <a:endParaRPr lang="en-US" sz="2800" b="1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BF6B398-7839-22D8-9633-90CB5F29C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2748"/>
            <a:ext cx="3496733" cy="187075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25" y="2939753"/>
            <a:ext cx="7338350" cy="822294"/>
          </a:xfrm>
        </p:spPr>
        <p:txBody>
          <a:bodyPr>
            <a:noAutofit/>
          </a:bodyPr>
          <a:lstStyle/>
          <a:p>
            <a:r>
              <a:rPr lang="en-US" dirty="0"/>
              <a:t>Career and College Promise Liaison</a:t>
            </a:r>
          </a:p>
        </p:txBody>
      </p:sp>
      <p:pic>
        <p:nvPicPr>
          <p:cNvPr id="9" name="Picture 8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F023F939-298D-43CE-569F-CDDE3D6F4B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13640" r="20575" b="41609"/>
          <a:stretch/>
        </p:blipFill>
        <p:spPr>
          <a:xfrm>
            <a:off x="6495393" y="0"/>
            <a:ext cx="2648607" cy="259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4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25" y="1868378"/>
            <a:ext cx="5502349" cy="1071375"/>
          </a:xfrm>
        </p:spPr>
        <p:txBody>
          <a:bodyPr/>
          <a:lstStyle/>
          <a:p>
            <a:r>
              <a:rPr lang="en-US" dirty="0"/>
              <a:t>Joshua Aldridge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Stanly Community College</a:t>
            </a:r>
          </a:p>
          <a:p>
            <a:endParaRPr lang="en-US" sz="2800" b="1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BF6B398-7839-22D8-9633-90CB5F29C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2748"/>
            <a:ext cx="3496733" cy="187075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25" y="2939753"/>
            <a:ext cx="7338350" cy="822294"/>
          </a:xfrm>
        </p:spPr>
        <p:txBody>
          <a:bodyPr>
            <a:noAutofit/>
          </a:bodyPr>
          <a:lstStyle/>
          <a:p>
            <a:r>
              <a:rPr lang="en-US" dirty="0"/>
              <a:t>Dean, Adv. Manufacturing, Industry &amp; Trades</a:t>
            </a:r>
          </a:p>
        </p:txBody>
      </p:sp>
    </p:spTree>
    <p:extLst>
      <p:ext uri="{BB962C8B-B14F-4D97-AF65-F5344CB8AC3E}">
        <p14:creationId xmlns:p14="http://schemas.microsoft.com/office/powerpoint/2010/main" val="305572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25" y="1868379"/>
            <a:ext cx="5502349" cy="822294"/>
          </a:xfrm>
        </p:spPr>
        <p:txBody>
          <a:bodyPr/>
          <a:lstStyle/>
          <a:p>
            <a:r>
              <a:rPr lang="en-US" dirty="0"/>
              <a:t>Allen </a:t>
            </a:r>
            <a:r>
              <a:rPr lang="en-US" dirty="0" err="1"/>
              <a:t>Doub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Forsyth Technical Community </a:t>
            </a:r>
            <a:br>
              <a:rPr lang="en-US" sz="2800" b="1" dirty="0"/>
            </a:br>
            <a:r>
              <a:rPr lang="en-US" sz="2800" b="1" dirty="0"/>
              <a:t>College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24" y="2670658"/>
            <a:ext cx="7338350" cy="822294"/>
          </a:xfrm>
        </p:spPr>
        <p:txBody>
          <a:bodyPr>
            <a:noAutofit/>
          </a:bodyPr>
          <a:lstStyle/>
          <a:p>
            <a:r>
              <a:rPr lang="en-US" dirty="0"/>
              <a:t>Program Coordinator </a:t>
            </a:r>
            <a:br>
              <a:rPr lang="en-US" dirty="0"/>
            </a:br>
            <a:r>
              <a:rPr lang="en-US" dirty="0"/>
              <a:t>Diesel &amp; Heavy Equipment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9BF748B-1572-386D-7D8D-ADE37C26A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3373"/>
            <a:ext cx="3441032" cy="1686106"/>
          </a:xfrm>
          <a:prstGeom prst="rect">
            <a:avLst/>
          </a:prstGeom>
        </p:spPr>
      </p:pic>
      <p:pic>
        <p:nvPicPr>
          <p:cNvPr id="7" name="Picture 6" descr="A person standing next to a large red machine&#10;&#10;Description automatically generated with medium confidence">
            <a:extLst>
              <a:ext uri="{FF2B5EF4-FFF2-40B4-BE49-F238E27FC236}">
                <a16:creationId xmlns:a16="http://schemas.microsoft.com/office/drawing/2014/main" id="{8A563404-4B49-1C4B-E724-C00041A67A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6" t="24062" r="49195" b="27050"/>
          <a:stretch/>
        </p:blipFill>
        <p:spPr>
          <a:xfrm>
            <a:off x="6558455" y="0"/>
            <a:ext cx="2585545" cy="295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3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 Office Template 2017" id="{5F043DD8-DC3E-4F6A-B287-81D6F7FF38E2}" vid="{804B3A4D-A4A7-49E1-8361-FD47AD0B82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 Office Template 2017" id="{5F043DD8-DC3E-4F6A-B287-81D6F7FF38E2}" vid="{804B3A4D-A4A7-49E1-8361-FD47AD0B82D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FFA20A777A1E45B39AEF474C3214FD" ma:contentTypeVersion="11" ma:contentTypeDescription="Create a new document." ma:contentTypeScope="" ma:versionID="690b103faa878b6c3bee97c0490668a3">
  <xsd:schema xmlns:xsd="http://www.w3.org/2001/XMLSchema" xmlns:xs="http://www.w3.org/2001/XMLSchema" xmlns:p="http://schemas.microsoft.com/office/2006/metadata/properties" xmlns:ns2="c2944ea2-f59e-4d9b-9e07-2e8200370d35" xmlns:ns3="a3648569-d889-4cab-8fb7-f97de583ec0f" targetNamespace="http://schemas.microsoft.com/office/2006/metadata/properties" ma:root="true" ma:fieldsID="92684eba18c63ee29be9509823811b2d" ns2:_="" ns3:_="">
    <xsd:import namespace="c2944ea2-f59e-4d9b-9e07-2e8200370d35"/>
    <xsd:import namespace="a3648569-d889-4cab-8fb7-f97de583ec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44ea2-f59e-4d9b-9e07-2e8200370d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410e6b-3f3a-46d5-b089-fcc12dc488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648569-d889-4cab-8fb7-f97de583ec0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223b4f3-e477-4c24-8cf9-751aee7eab28}" ma:internalName="TaxCatchAll" ma:showField="CatchAllData" ma:web="a3648569-d889-4cab-8fb7-f97de583ec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648569-d889-4cab-8fb7-f97de583ec0f" xsi:nil="true"/>
    <lcf76f155ced4ddcb4097134ff3c332f xmlns="c2944ea2-f59e-4d9b-9e07-2e8200370d3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69E33A-A7F5-49EF-8AC5-B95FC02AEB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EE33DC-1137-4270-B660-5B8187B735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944ea2-f59e-4d9b-9e07-2e8200370d35"/>
    <ds:schemaRef ds:uri="a3648569-d889-4cab-8fb7-f97de583ec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D5D640-4E55-4B73-8FDF-A8486CD34A22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c2944ea2-f59e-4d9b-9e07-2e8200370d35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a3648569-d889-4cab-8fb7-f97de583ec0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System Office Template 2017</Template>
  <TotalTime>2276</TotalTime>
  <Words>804</Words>
  <Application>Microsoft Office PowerPoint</Application>
  <PresentationFormat>On-screen Show (16:9)</PresentationFormat>
  <Paragraphs>128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Helvetica Neue Medium</vt:lpstr>
      <vt:lpstr>HelvLight</vt:lpstr>
      <vt:lpstr>Times New Roman</vt:lpstr>
      <vt:lpstr>Verdana</vt:lpstr>
      <vt:lpstr>Office Theme</vt:lpstr>
      <vt:lpstr>Office Theme</vt:lpstr>
      <vt:lpstr>Careers in Diesel Mechanics December 14, 2022</vt:lpstr>
      <vt:lpstr>Career &amp; Technical Education Team</vt:lpstr>
      <vt:lpstr>Dr. Bob Witchger</vt:lpstr>
      <vt:lpstr>Dr. Tony Reggi</vt:lpstr>
      <vt:lpstr>Aaron Mabe</vt:lpstr>
      <vt:lpstr>Truck Mechanics &amp; Diesel Engine Specialists</vt:lpstr>
      <vt:lpstr>Steven Cumming</vt:lpstr>
      <vt:lpstr>Joshua Aldridge</vt:lpstr>
      <vt:lpstr>Allen Doub</vt:lpstr>
      <vt:lpstr>PowerPoint Presentation</vt:lpstr>
      <vt:lpstr>PowerPoint Presentation</vt:lpstr>
      <vt:lpstr>Jonathan Skeen</vt:lpstr>
      <vt:lpstr>PowerPoint Presentation</vt:lpstr>
      <vt:lpstr>Community College Programs in Diesel Mechanics</vt:lpstr>
      <vt:lpstr>Diesel &amp; Heavy Equipment Technology (A60460)</vt:lpstr>
      <vt:lpstr>NC Community Colleges offering Diesel Mechanics:</vt:lpstr>
      <vt:lpstr>Raising the Awareness of Career Pathways Webinars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 18, 2021 Careers in Diesel Mechanics</dc:title>
  <dc:creator>Chris Droessler</dc:creator>
  <cp:keywords/>
  <cp:lastModifiedBy>Patti Coultas</cp:lastModifiedBy>
  <cp:revision>97</cp:revision>
  <cp:lastPrinted>2022-11-16T13:16:20Z</cp:lastPrinted>
  <dcterms:created xsi:type="dcterms:W3CDTF">2017-04-24T19:18:55Z</dcterms:created>
  <dcterms:modified xsi:type="dcterms:W3CDTF">2022-12-14T15:01:36Z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0x01010056FFA20A777A1E45B39AEF474C3214FD</vt:lpwstr>
  </property>
</Properties>
</file>