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CC00"/>
    <a:srgbClr val="D7E4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9DCAB0-9CC9-43B1-80BA-556E8F2CA8F0}" v="75" dt="2018-06-04T17:26:55.9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15" autoAdjust="0"/>
    <p:restoredTop sz="94291" autoAdjust="0"/>
  </p:normalViewPr>
  <p:slideViewPr>
    <p:cSldViewPr>
      <p:cViewPr>
        <p:scale>
          <a:sx n="100" d="100"/>
          <a:sy n="100" d="100"/>
        </p:scale>
        <p:origin x="2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2A08433-B289-4BD3-8298-54B8E8A0729A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B2A85E-0B56-4299-86C0-21C8A59AE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19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4D06-70AB-48E6-A218-70FD986A5D9D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DF5-4608-406F-8CFA-2A67EC1C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5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4D06-70AB-48E6-A218-70FD986A5D9D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DF5-4608-406F-8CFA-2A67EC1C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2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4D06-70AB-48E6-A218-70FD986A5D9D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DF5-4608-406F-8CFA-2A67EC1C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4D06-70AB-48E6-A218-70FD986A5D9D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DF5-4608-406F-8CFA-2A67EC1C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0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4D06-70AB-48E6-A218-70FD986A5D9D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DF5-4608-406F-8CFA-2A67EC1C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5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4D06-70AB-48E6-A218-70FD986A5D9D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DF5-4608-406F-8CFA-2A67EC1C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3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4D06-70AB-48E6-A218-70FD986A5D9D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DF5-4608-406F-8CFA-2A67EC1C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8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4D06-70AB-48E6-A218-70FD986A5D9D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DF5-4608-406F-8CFA-2A67EC1C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6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4D06-70AB-48E6-A218-70FD986A5D9D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DF5-4608-406F-8CFA-2A67EC1C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6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4D06-70AB-48E6-A218-70FD986A5D9D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DF5-4608-406F-8CFA-2A67EC1C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2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84D06-70AB-48E6-A218-70FD986A5D9D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DF5-4608-406F-8CFA-2A67EC1C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8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84D06-70AB-48E6-A218-70FD986A5D9D}" type="datetimeFigureOut">
              <a:rPr lang="en-US" smtClean="0"/>
              <a:t>08/15/2018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4EDF5-4608-406F-8CFA-2A67EC1C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9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mcknightt@nccommunitycolleges.edu" TargetMode="External"/><Relationship Id="rId13" Type="http://schemas.openxmlformats.org/officeDocument/2006/relationships/hyperlink" Target="mailto:yarboroughd@nccommunitycolleges.edu" TargetMode="External"/><Relationship Id="rId1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21" Type="http://schemas.openxmlformats.org/officeDocument/2006/relationships/image" Target="../media/image7.png"/><Relationship Id="rId7" Type="http://schemas.openxmlformats.org/officeDocument/2006/relationships/hyperlink" Target="mailto:bells@nccommunitycolleges.edu" TargetMode="External"/><Relationship Id="rId12" Type="http://schemas.openxmlformats.org/officeDocument/2006/relationships/hyperlink" Target="mailto:castelloesk@nccommunitycolleges.edu" TargetMode="Externa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6" Type="http://schemas.openxmlformats.org/officeDocument/2006/relationships/hyperlink" Target="mailto:standafere@nccommunitycolleges.edu" TargetMode="External"/><Relationship Id="rId20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6" Type="http://schemas.openxmlformats.org/officeDocument/2006/relationships/hyperlink" Target="mailto:phelpss@nccommunitycolleges.edu" TargetMode="External"/><Relationship Id="rId11" Type="http://schemas.openxmlformats.org/officeDocument/2006/relationships/hyperlink" Target="mailto:boykind@nccommunitycolleges.edu" TargetMode="External"/><Relationship Id="rId24" Type="http://schemas.openxmlformats.org/officeDocument/2006/relationships/image" Target="../media/image10.png"/><Relationship Id="rId5" Type="http://schemas.openxmlformats.org/officeDocument/2006/relationships/image" Target="../media/image2.jpg"/><Relationship Id="rId15" Type="http://schemas.openxmlformats.org/officeDocument/2006/relationships/hyperlink" Target="http://www.apprenticeshipnc.com/" TargetMode="External"/><Relationship Id="rId23" Type="http://schemas.openxmlformats.org/officeDocument/2006/relationships/image" Target="../media/image9.png"/><Relationship Id="rId10" Type="http://schemas.openxmlformats.org/officeDocument/2006/relationships/hyperlink" Target="mailto:pippena@nccommunitycolleges.edu" TargetMode="External"/><Relationship Id="rId19" Type="http://schemas.openxmlformats.org/officeDocument/2006/relationships/image" Target="../media/image5.png"/><Relationship Id="rId4" Type="http://schemas.openxmlformats.org/officeDocument/2006/relationships/image" Target="../media/image1.emf"/><Relationship Id="rId9" Type="http://schemas.openxmlformats.org/officeDocument/2006/relationships/hyperlink" Target="mailto:crossc@nccommunitycolleges.edu" TargetMode="External"/><Relationship Id="rId14" Type="http://schemas.openxmlformats.org/officeDocument/2006/relationships/hyperlink" Target="mailto:apprenticeshipNC@nccommunitycolleges.edu" TargetMode="External"/><Relationship Id="rId2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247512"/>
              </p:ext>
            </p:extLst>
          </p:nvPr>
        </p:nvGraphicFramePr>
        <p:xfrm>
          <a:off x="-93148" y="282983"/>
          <a:ext cx="9022091" cy="6765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Presentation" r:id="rId3" imgW="2145763" imgH="1609344" progId="PowerPoint.Show.12">
                  <p:embed/>
                </p:oleObj>
              </mc:Choice>
              <mc:Fallback>
                <p:oleObj name="Presentation" r:id="rId3" imgW="2145763" imgH="1609344" progId="PowerPoint.Show.12">
                  <p:embed/>
                  <p:pic>
                    <p:nvPicPr>
                      <p:cNvPr id="19" name="Object 18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93148" y="282983"/>
                        <a:ext cx="9022091" cy="67657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77BCD52-EE2B-49E2-8FEE-01510DF472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07" y="101277"/>
            <a:ext cx="2507341" cy="723091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82268" y="302955"/>
            <a:ext cx="6640209" cy="22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250276"/>
              </p:ext>
            </p:extLst>
          </p:nvPr>
        </p:nvGraphicFramePr>
        <p:xfrm>
          <a:off x="-1381445" y="7098897"/>
          <a:ext cx="2279176" cy="9078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279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2804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03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762804" y="-27761"/>
            <a:ext cx="2266120" cy="731648"/>
          </a:xfrm>
        </p:spPr>
        <p:txBody>
          <a:bodyPr>
            <a:normAutofit/>
          </a:bodyPr>
          <a:lstStyle/>
          <a:p>
            <a:pPr algn="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Consultant Map</a:t>
            </a: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Sylfaen" panose="010A0502050306030303" pitchFamily="18" charset="0"/>
              </a:rPr>
              <a:t>Rev 7-17-2018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190159" y="2326684"/>
            <a:ext cx="2293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Shari Phelps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828-244-9279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phelpss@nccommunitycolleges.edu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cs typeface="Arial" panose="020B0604020202020204" pitchFamily="34" charset="0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4667549" y="1648497"/>
            <a:ext cx="2109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Shante Bell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919-219-1352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bells@nccommunitycolleges.edu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6769981" y="1571553"/>
            <a:ext cx="2437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Tony McKnight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ACT Job Profiler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336-312-2282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mcknightt@nccommunitycolleges.edu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2306741" y="6092820"/>
            <a:ext cx="2591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Charlene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Sumlin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Cross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Military Consultant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910-308-9413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crossc@nccommunitycolleges.edu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2858854" y="5276970"/>
            <a:ext cx="2283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Antwan Pippen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919-538-2185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pippena@nccommunitycolleges.edu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760456" y="5272592"/>
            <a:ext cx="22459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Danny Boykin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910-512-9989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boykind@nccommunitycolleges.edu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78532" y="806187"/>
            <a:ext cx="20575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Kathryn Castelloes, </a:t>
            </a:r>
            <a:r>
              <a:rPr lang="en-US" sz="1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</a:p>
          <a:p>
            <a:pPr fontAlgn="ctr"/>
            <a:r>
              <a:rPr lang="en-US" sz="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castelloesk@nccommunitycolleges.edu</a:t>
            </a:r>
            <a:endParaRPr lang="en-US" sz="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endParaRPr lang="en-US" sz="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endParaRPr lang="en-US" sz="1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n-US" sz="9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Dale Yarborough, </a:t>
            </a:r>
            <a:r>
              <a:rPr lang="en-US" sz="9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 Supervisor</a:t>
            </a:r>
          </a:p>
          <a:p>
            <a:pPr fontAlgn="ctr"/>
            <a:r>
              <a:rPr lang="en-US" sz="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yarboroughd@nccommunitycolleges.edu</a:t>
            </a:r>
            <a:endParaRPr lang="en-US" sz="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fontAlgn="ctr"/>
            <a:endParaRPr lang="en-US" sz="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fontAlgn="ctr"/>
            <a:endParaRPr lang="en-US" sz="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fontAlgn="ctr"/>
            <a:r>
              <a:rPr lang="en-US" sz="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5001 Mail Service Center</a:t>
            </a:r>
          </a:p>
          <a:p>
            <a:pPr marL="0" lvl="2" fontAlgn="ctr"/>
            <a:r>
              <a:rPr lang="en-US" sz="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West Jones St.</a:t>
            </a:r>
          </a:p>
          <a:p>
            <a:pPr marL="0" lvl="2" fontAlgn="ctr"/>
            <a:r>
              <a:rPr lang="en-US" sz="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Raleigh, NC 27699</a:t>
            </a:r>
          </a:p>
          <a:p>
            <a:pPr marL="0" lvl="2" fontAlgn="b"/>
            <a:r>
              <a:rPr lang="en-US" sz="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apprenticeshipNC@nccommunitycolleges.edu</a:t>
            </a:r>
            <a:endParaRPr lang="en-US" sz="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fontAlgn="ctr"/>
            <a:r>
              <a:rPr lang="en-US" sz="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 919-807-7100</a:t>
            </a:r>
          </a:p>
          <a:p>
            <a:pPr marL="0" lvl="2" fontAlgn="ctr"/>
            <a:r>
              <a:rPr lang="en-US" sz="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    919-807-7169</a:t>
            </a:r>
          </a:p>
          <a:p>
            <a:pPr marL="0" lvl="2" fontAlgn="ctr"/>
            <a:r>
              <a:rPr lang="en-US" sz="7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www.ApprenticeshipNC.com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9091" y="4617664"/>
            <a:ext cx="2529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Eric Tillmon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919-219-6258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tillmone@nccommunitycolleges.edu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9118" y="6085759"/>
            <a:ext cx="240866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Elizabeth Standafer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State Wide Youth Coordinator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919-414-5948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standafere@nccommunitycolleges.edu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16281" y="1630792"/>
            <a:ext cx="25611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Wanda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Ramos-McPherson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984-365-3331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Ramos-McPhersonW@nccommunitycolleges.edu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87869B7-1ADA-470F-BFBB-8C33E6D68F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868395" y="1643566"/>
            <a:ext cx="767714" cy="33544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35B80F1-A7FC-4513-AC34-FFA5A748751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10367" y="1413552"/>
            <a:ext cx="767714" cy="33544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DC03DBD-CC1A-4D4E-B549-70715D5004F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848973" y="1643565"/>
            <a:ext cx="767714" cy="33544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AF84527-EAD2-442E-8521-0751AB7D2D17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110367" y="1736645"/>
            <a:ext cx="767714" cy="33544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BA96581-3334-43CA-9322-B6A48849386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110367" y="5285741"/>
            <a:ext cx="767714" cy="33890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942B864-528C-4022-9310-EBDF9CB18E5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176144" y="5310069"/>
            <a:ext cx="767714" cy="33890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09043D0-AC64-44DB-AD49-DBDAF3EE50E5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616461" y="4647547"/>
            <a:ext cx="767714" cy="33544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77215C4-18C3-45FF-82C1-F501C286D96F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65320" y="2892494"/>
            <a:ext cx="767714" cy="33544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712D563-3E78-4DA0-BD10-CFA28324BA17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560882" y="2350709"/>
            <a:ext cx="767714" cy="335443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0B115D9-CFC2-4EC9-9685-EBC86F952FFA}"/>
              </a:ext>
            </a:extLst>
          </p:cNvPr>
          <p:cNvCxnSpPr/>
          <p:nvPr/>
        </p:nvCxnSpPr>
        <p:spPr>
          <a:xfrm>
            <a:off x="5142140" y="2184790"/>
            <a:ext cx="268060" cy="1320410"/>
          </a:xfrm>
          <a:prstGeom prst="straightConnector1">
            <a:avLst/>
          </a:prstGeom>
          <a:ln w="254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>
            <a:extLst>
              <a:ext uri="{FF2B5EF4-FFF2-40B4-BE49-F238E27FC236}">
                <a16:creationId xmlns:a16="http://schemas.microsoft.com/office/drawing/2014/main" id="{9081147E-A261-4D4E-93F1-5EA5EE87954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110367" y="4930574"/>
            <a:ext cx="767714" cy="33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73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3FF765FE1C5140B478E172DAC09DE0" ma:contentTypeVersion="8" ma:contentTypeDescription="Create a new document." ma:contentTypeScope="" ma:versionID="236f606bfa36bc7ba91f0a1ac9a37a55">
  <xsd:schema xmlns:xsd="http://www.w3.org/2001/XMLSchema" xmlns:xs="http://www.w3.org/2001/XMLSchema" xmlns:p="http://schemas.microsoft.com/office/2006/metadata/properties" xmlns:ns2="d95cd2c5-c35e-4bf2-b2d4-a4d11f1566c4" xmlns:ns3="9cb3abe8-399c-4d62-b3d4-80d43f89c065" targetNamespace="http://schemas.microsoft.com/office/2006/metadata/properties" ma:root="true" ma:fieldsID="fb3feca618a1aee036e2d57767e80283" ns2:_="" ns3:_="">
    <xsd:import namespace="d95cd2c5-c35e-4bf2-b2d4-a4d11f1566c4"/>
    <xsd:import namespace="9cb3abe8-399c-4d62-b3d4-80d43f89c0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5cd2c5-c35e-4bf2-b2d4-a4d11f156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3abe8-399c-4d62-b3d4-80d43f89c06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91F9BA-DB48-45AD-B16D-3BE269BD5835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d95cd2c5-c35e-4bf2-b2d4-a4d11f1566c4"/>
    <ds:schemaRef ds:uri="9cb3abe8-399c-4d62-b3d4-80d43f89c065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E85E8C6-9E7F-46B3-AF0A-BEBFC99CA9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5cd2c5-c35e-4bf2-b2d4-a4d11f1566c4"/>
    <ds:schemaRef ds:uri="9cb3abe8-399c-4d62-b3d4-80d43f89c0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E05399B-613B-4E93-AE57-D360E24611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130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Sylfaen</vt:lpstr>
      <vt:lpstr>Office Theme</vt:lpstr>
      <vt:lpstr>Presentation</vt:lpstr>
      <vt:lpstr>Consultant Map Rev 7-17-2018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Shavonne Holman</dc:creator>
  <cp:lastModifiedBy>Ryan McCarty</cp:lastModifiedBy>
  <cp:revision>100</cp:revision>
  <cp:lastPrinted>2017-09-11T11:33:26Z</cp:lastPrinted>
  <dcterms:created xsi:type="dcterms:W3CDTF">2014-03-12T16:07:58Z</dcterms:created>
  <dcterms:modified xsi:type="dcterms:W3CDTF">2018-08-15T16:38:53Z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0x010100EE3FF765FE1C5140B478E172DAC09DE0</vt:lpwstr>
  </property>
  <property fmtid="{D5CDD505-2E9C-101B-9397-08002B2CF9AE}" pid="3" name="Action Type">
    <vt:lpwstr>Apprentice</vt:lpwstr>
  </property>
</Properties>
</file>