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5"/>
  </p:notesMasterIdLst>
  <p:handoutMasterIdLst>
    <p:handoutMasterId r:id="rId36"/>
  </p:handoutMasterIdLst>
  <p:sldIdLst>
    <p:sldId id="534" r:id="rId2"/>
    <p:sldId id="257" r:id="rId3"/>
    <p:sldId id="658" r:id="rId4"/>
    <p:sldId id="561" r:id="rId5"/>
    <p:sldId id="706" r:id="rId6"/>
    <p:sldId id="712" r:id="rId7"/>
    <p:sldId id="258" r:id="rId8"/>
    <p:sldId id="259" r:id="rId9"/>
    <p:sldId id="714" r:id="rId10"/>
    <p:sldId id="715" r:id="rId11"/>
    <p:sldId id="716" r:id="rId12"/>
    <p:sldId id="263" r:id="rId13"/>
    <p:sldId id="717" r:id="rId14"/>
    <p:sldId id="265" r:id="rId15"/>
    <p:sldId id="266" r:id="rId16"/>
    <p:sldId id="267" r:id="rId17"/>
    <p:sldId id="268" r:id="rId18"/>
    <p:sldId id="269" r:id="rId19"/>
    <p:sldId id="270" r:id="rId20"/>
    <p:sldId id="271" r:id="rId21"/>
    <p:sldId id="272" r:id="rId22"/>
    <p:sldId id="273" r:id="rId23"/>
    <p:sldId id="274" r:id="rId24"/>
    <p:sldId id="275" r:id="rId25"/>
    <p:sldId id="277" r:id="rId26"/>
    <p:sldId id="278" r:id="rId27"/>
    <p:sldId id="711" r:id="rId28"/>
    <p:sldId id="705" r:id="rId29"/>
    <p:sldId id="260" r:id="rId30"/>
    <p:sldId id="709" r:id="rId31"/>
    <p:sldId id="291" r:id="rId32"/>
    <p:sldId id="572" r:id="rId33"/>
    <p:sldId id="634" r:id="rId34"/>
  </p:sldIdLst>
  <p:sldSz cx="9144000" cy="5143500" type="screen16x9"/>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B111"/>
    <a:srgbClr val="0531FF"/>
    <a:srgbClr val="0037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3B1CF47-3B47-FD45-8404-8C032EE7A4F1}" v="5" dt="2020-02-11T12:46:23.518"/>
    <p1510:client id="{AB779A80-07F3-0C43-BDDD-222A35F653AA}" v="200" dt="2020-02-10T17:54:05.12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144" autoAdjust="0"/>
    <p:restoredTop sz="74150"/>
  </p:normalViewPr>
  <p:slideViewPr>
    <p:cSldViewPr snapToGrid="0">
      <p:cViewPr varScale="1">
        <p:scale>
          <a:sx n="118" d="100"/>
          <a:sy n="118" d="100"/>
        </p:scale>
        <p:origin x="1256" y="19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90" d="100"/>
        <a:sy n="190" d="100"/>
      </p:scale>
      <p:origin x="0" y="-9280"/>
    </p:cViewPr>
  </p:sorterViewPr>
  <p:notesViewPr>
    <p:cSldViewPr snapToGrid="0">
      <p:cViewPr varScale="1">
        <p:scale>
          <a:sx n="117" d="100"/>
          <a:sy n="117" d="100"/>
        </p:scale>
        <p:origin x="2376" y="184"/>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42"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 Droessler" userId="625c3661-9d64-47fa-b83c-4b49393bd161" providerId="ADAL" clId="{68B3681C-F141-794A-96D8-0BA98EA56A5D}"/>
    <pc:docChg chg="custSel addSld delSld modSld sldOrd">
      <pc:chgData name="Chris Droessler" userId="625c3661-9d64-47fa-b83c-4b49393bd161" providerId="ADAL" clId="{68B3681C-F141-794A-96D8-0BA98EA56A5D}" dt="2019-11-12T12:49:57.923" v="633" actId="2696"/>
      <pc:docMkLst>
        <pc:docMk/>
      </pc:docMkLst>
      <pc:sldChg chg="ord">
        <pc:chgData name="Chris Droessler" userId="625c3661-9d64-47fa-b83c-4b49393bd161" providerId="ADAL" clId="{68B3681C-F141-794A-96D8-0BA98EA56A5D}" dt="2019-11-06T12:48:12.423" v="60"/>
        <pc:sldMkLst>
          <pc:docMk/>
          <pc:sldMk cId="2378976308" sldId="256"/>
        </pc:sldMkLst>
      </pc:sldChg>
      <pc:sldChg chg="ord">
        <pc:chgData name="Chris Droessler" userId="625c3661-9d64-47fa-b83c-4b49393bd161" providerId="ADAL" clId="{68B3681C-F141-794A-96D8-0BA98EA56A5D}" dt="2019-11-06T12:48:12.423" v="60"/>
        <pc:sldMkLst>
          <pc:docMk/>
          <pc:sldMk cId="1133732581" sldId="261"/>
        </pc:sldMkLst>
      </pc:sldChg>
      <pc:sldChg chg="ord">
        <pc:chgData name="Chris Droessler" userId="625c3661-9d64-47fa-b83c-4b49393bd161" providerId="ADAL" clId="{68B3681C-F141-794A-96D8-0BA98EA56A5D}" dt="2019-11-06T12:48:12.423" v="60"/>
        <pc:sldMkLst>
          <pc:docMk/>
          <pc:sldMk cId="3776938010" sldId="262"/>
        </pc:sldMkLst>
      </pc:sldChg>
      <pc:sldChg chg="ord">
        <pc:chgData name="Chris Droessler" userId="625c3661-9d64-47fa-b83c-4b49393bd161" providerId="ADAL" clId="{68B3681C-F141-794A-96D8-0BA98EA56A5D}" dt="2019-11-06T12:48:12.423" v="60"/>
        <pc:sldMkLst>
          <pc:docMk/>
          <pc:sldMk cId="1272993466" sldId="263"/>
        </pc:sldMkLst>
      </pc:sldChg>
      <pc:sldChg chg="ord">
        <pc:chgData name="Chris Droessler" userId="625c3661-9d64-47fa-b83c-4b49393bd161" providerId="ADAL" clId="{68B3681C-F141-794A-96D8-0BA98EA56A5D}" dt="2019-11-06T12:48:12.423" v="60"/>
        <pc:sldMkLst>
          <pc:docMk/>
          <pc:sldMk cId="3092514365" sldId="264"/>
        </pc:sldMkLst>
      </pc:sldChg>
      <pc:sldChg chg="ord">
        <pc:chgData name="Chris Droessler" userId="625c3661-9d64-47fa-b83c-4b49393bd161" providerId="ADAL" clId="{68B3681C-F141-794A-96D8-0BA98EA56A5D}" dt="2019-11-06T12:48:12.423" v="60"/>
        <pc:sldMkLst>
          <pc:docMk/>
          <pc:sldMk cId="3228340405" sldId="265"/>
        </pc:sldMkLst>
      </pc:sldChg>
      <pc:sldChg chg="ord">
        <pc:chgData name="Chris Droessler" userId="625c3661-9d64-47fa-b83c-4b49393bd161" providerId="ADAL" clId="{68B3681C-F141-794A-96D8-0BA98EA56A5D}" dt="2019-11-06T12:48:12.423" v="60"/>
        <pc:sldMkLst>
          <pc:docMk/>
          <pc:sldMk cId="2800900242" sldId="266"/>
        </pc:sldMkLst>
      </pc:sldChg>
      <pc:sldChg chg="ord">
        <pc:chgData name="Chris Droessler" userId="625c3661-9d64-47fa-b83c-4b49393bd161" providerId="ADAL" clId="{68B3681C-F141-794A-96D8-0BA98EA56A5D}" dt="2019-11-06T12:48:12.423" v="60"/>
        <pc:sldMkLst>
          <pc:docMk/>
          <pc:sldMk cId="2011833291" sldId="282"/>
        </pc:sldMkLst>
      </pc:sldChg>
      <pc:sldChg chg="ord">
        <pc:chgData name="Chris Droessler" userId="625c3661-9d64-47fa-b83c-4b49393bd161" providerId="ADAL" clId="{68B3681C-F141-794A-96D8-0BA98EA56A5D}" dt="2019-11-06T12:48:12.423" v="60"/>
        <pc:sldMkLst>
          <pc:docMk/>
          <pc:sldMk cId="2363076874" sldId="283"/>
        </pc:sldMkLst>
      </pc:sldChg>
      <pc:sldChg chg="modSp">
        <pc:chgData name="Chris Droessler" userId="625c3661-9d64-47fa-b83c-4b49393bd161" providerId="ADAL" clId="{68B3681C-F141-794A-96D8-0BA98EA56A5D}" dt="2019-11-06T13:04:30.758" v="349" actId="20577"/>
        <pc:sldMkLst>
          <pc:docMk/>
          <pc:sldMk cId="503736447" sldId="560"/>
        </pc:sldMkLst>
        <pc:spChg chg="mod">
          <ac:chgData name="Chris Droessler" userId="625c3661-9d64-47fa-b83c-4b49393bd161" providerId="ADAL" clId="{68B3681C-F141-794A-96D8-0BA98EA56A5D}" dt="2019-11-06T13:04:30.758" v="349" actId="20577"/>
          <ac:spMkLst>
            <pc:docMk/>
            <pc:sldMk cId="503736447" sldId="560"/>
            <ac:spMk id="4" creationId="{00000000-0000-0000-0000-000000000000}"/>
          </ac:spMkLst>
        </pc:spChg>
      </pc:sldChg>
      <pc:sldChg chg="modSp">
        <pc:chgData name="Chris Droessler" userId="625c3661-9d64-47fa-b83c-4b49393bd161" providerId="ADAL" clId="{68B3681C-F141-794A-96D8-0BA98EA56A5D}" dt="2019-11-06T12:49:26.981" v="74" actId="20577"/>
        <pc:sldMkLst>
          <pc:docMk/>
          <pc:sldMk cId="2392971145" sldId="572"/>
        </pc:sldMkLst>
        <pc:spChg chg="mod">
          <ac:chgData name="Chris Droessler" userId="625c3661-9d64-47fa-b83c-4b49393bd161" providerId="ADAL" clId="{68B3681C-F141-794A-96D8-0BA98EA56A5D}" dt="2019-11-06T12:49:26.981" v="74" actId="20577"/>
          <ac:spMkLst>
            <pc:docMk/>
            <pc:sldMk cId="2392971145" sldId="572"/>
            <ac:spMk id="2" creationId="{70E7FB36-DF07-B44D-8D38-59F39D617117}"/>
          </ac:spMkLst>
        </pc:spChg>
      </pc:sldChg>
      <pc:sldChg chg="ord">
        <pc:chgData name="Chris Droessler" userId="625c3661-9d64-47fa-b83c-4b49393bd161" providerId="ADAL" clId="{68B3681C-F141-794A-96D8-0BA98EA56A5D}" dt="2019-11-06T12:48:12.423" v="60"/>
        <pc:sldMkLst>
          <pc:docMk/>
          <pc:sldMk cId="1303851975" sldId="573"/>
        </pc:sldMkLst>
      </pc:sldChg>
      <pc:sldChg chg="modSp">
        <pc:chgData name="Chris Droessler" userId="625c3661-9d64-47fa-b83c-4b49393bd161" providerId="ADAL" clId="{68B3681C-F141-794A-96D8-0BA98EA56A5D}" dt="2019-11-06T12:55:57.888" v="205" actId="114"/>
        <pc:sldMkLst>
          <pc:docMk/>
          <pc:sldMk cId="1831575911" sldId="644"/>
        </pc:sldMkLst>
        <pc:spChg chg="mod">
          <ac:chgData name="Chris Droessler" userId="625c3661-9d64-47fa-b83c-4b49393bd161" providerId="ADAL" clId="{68B3681C-F141-794A-96D8-0BA98EA56A5D}" dt="2019-11-06T12:55:57.888" v="205" actId="114"/>
          <ac:spMkLst>
            <pc:docMk/>
            <pc:sldMk cId="1831575911" sldId="644"/>
            <ac:spMk id="2" creationId="{BF342724-5EC7-EF4B-89AC-A4C2D3A94FFB}"/>
          </ac:spMkLst>
        </pc:spChg>
      </pc:sldChg>
      <pc:sldChg chg="ord">
        <pc:chgData name="Chris Droessler" userId="625c3661-9d64-47fa-b83c-4b49393bd161" providerId="ADAL" clId="{68B3681C-F141-794A-96D8-0BA98EA56A5D}" dt="2019-11-06T12:48:12.423" v="60"/>
        <pc:sldMkLst>
          <pc:docMk/>
          <pc:sldMk cId="3713211416" sldId="657"/>
        </pc:sldMkLst>
      </pc:sldChg>
      <pc:sldChg chg="modSp add">
        <pc:chgData name="Chris Droessler" userId="625c3661-9d64-47fa-b83c-4b49393bd161" providerId="ADAL" clId="{68B3681C-F141-794A-96D8-0BA98EA56A5D}" dt="2019-11-06T12:59:58.938" v="291" actId="20577"/>
        <pc:sldMkLst>
          <pc:docMk/>
          <pc:sldMk cId="3534465971" sldId="658"/>
        </pc:sldMkLst>
        <pc:spChg chg="mod">
          <ac:chgData name="Chris Droessler" userId="625c3661-9d64-47fa-b83c-4b49393bd161" providerId="ADAL" clId="{68B3681C-F141-794A-96D8-0BA98EA56A5D}" dt="2019-11-06T12:59:58.938" v="291" actId="20577"/>
          <ac:spMkLst>
            <pc:docMk/>
            <pc:sldMk cId="3534465971" sldId="658"/>
            <ac:spMk id="4" creationId="{00000000-0000-0000-0000-000000000000}"/>
          </ac:spMkLst>
        </pc:spChg>
      </pc:sldChg>
      <pc:sldChg chg="add del ord">
        <pc:chgData name="Chris Droessler" userId="625c3661-9d64-47fa-b83c-4b49393bd161" providerId="ADAL" clId="{68B3681C-F141-794A-96D8-0BA98EA56A5D}" dt="2019-11-12T12:47:54.857" v="615" actId="2696"/>
        <pc:sldMkLst>
          <pc:docMk/>
          <pc:sldMk cId="2852555835" sldId="659"/>
        </pc:sldMkLst>
      </pc:sldChg>
      <pc:sldChg chg="add">
        <pc:chgData name="Chris Droessler" userId="625c3661-9d64-47fa-b83c-4b49393bd161" providerId="ADAL" clId="{68B3681C-F141-794A-96D8-0BA98EA56A5D}" dt="2019-11-06T12:48:26.650" v="62"/>
        <pc:sldMkLst>
          <pc:docMk/>
          <pc:sldMk cId="694530135" sldId="660"/>
        </pc:sldMkLst>
      </pc:sldChg>
      <pc:sldChg chg="add">
        <pc:chgData name="Chris Droessler" userId="625c3661-9d64-47fa-b83c-4b49393bd161" providerId="ADAL" clId="{68B3681C-F141-794A-96D8-0BA98EA56A5D}" dt="2019-11-06T12:48:26.804" v="63"/>
        <pc:sldMkLst>
          <pc:docMk/>
          <pc:sldMk cId="3225646513" sldId="661"/>
        </pc:sldMkLst>
      </pc:sldChg>
      <pc:sldChg chg="modSp add">
        <pc:chgData name="Chris Droessler" userId="625c3661-9d64-47fa-b83c-4b49393bd161" providerId="ADAL" clId="{68B3681C-F141-794A-96D8-0BA98EA56A5D}" dt="2019-11-06T12:53:01.137" v="155" actId="948"/>
        <pc:sldMkLst>
          <pc:docMk/>
          <pc:sldMk cId="4124514271" sldId="662"/>
        </pc:sldMkLst>
        <pc:spChg chg="mod">
          <ac:chgData name="Chris Droessler" userId="625c3661-9d64-47fa-b83c-4b49393bd161" providerId="ADAL" clId="{68B3681C-F141-794A-96D8-0BA98EA56A5D}" dt="2019-11-06T12:53:01.137" v="155" actId="948"/>
          <ac:spMkLst>
            <pc:docMk/>
            <pc:sldMk cId="4124514271" sldId="662"/>
            <ac:spMk id="2" creationId="{20FE68D4-A736-2846-A536-DBD1805AD3DB}"/>
          </ac:spMkLst>
        </pc:spChg>
        <pc:spChg chg="mod">
          <ac:chgData name="Chris Droessler" userId="625c3661-9d64-47fa-b83c-4b49393bd161" providerId="ADAL" clId="{68B3681C-F141-794A-96D8-0BA98EA56A5D}" dt="2019-11-06T12:51:35.077" v="136" actId="20577"/>
          <ac:spMkLst>
            <pc:docMk/>
            <pc:sldMk cId="4124514271" sldId="662"/>
            <ac:spMk id="3" creationId="{F584CC39-F2AE-7A47-97C7-E380E42E0DC3}"/>
          </ac:spMkLst>
        </pc:spChg>
      </pc:sldChg>
      <pc:sldChg chg="modSp add">
        <pc:chgData name="Chris Droessler" userId="625c3661-9d64-47fa-b83c-4b49393bd161" providerId="ADAL" clId="{68B3681C-F141-794A-96D8-0BA98EA56A5D}" dt="2019-11-06T12:55:11.358" v="167" actId="20577"/>
        <pc:sldMkLst>
          <pc:docMk/>
          <pc:sldMk cId="4195290847" sldId="663"/>
        </pc:sldMkLst>
        <pc:spChg chg="mod">
          <ac:chgData name="Chris Droessler" userId="625c3661-9d64-47fa-b83c-4b49393bd161" providerId="ADAL" clId="{68B3681C-F141-794A-96D8-0BA98EA56A5D}" dt="2019-11-06T12:55:11.358" v="167" actId="20577"/>
          <ac:spMkLst>
            <pc:docMk/>
            <pc:sldMk cId="4195290847" sldId="663"/>
            <ac:spMk id="2" creationId="{20FE68D4-A736-2846-A536-DBD1805AD3DB}"/>
          </ac:spMkLst>
        </pc:spChg>
        <pc:spChg chg="mod">
          <ac:chgData name="Chris Droessler" userId="625c3661-9d64-47fa-b83c-4b49393bd161" providerId="ADAL" clId="{68B3681C-F141-794A-96D8-0BA98EA56A5D}" dt="2019-11-06T12:54:33.757" v="162" actId="20577"/>
          <ac:spMkLst>
            <pc:docMk/>
            <pc:sldMk cId="4195290847" sldId="663"/>
            <ac:spMk id="3" creationId="{F584CC39-F2AE-7A47-97C7-E380E42E0DC3}"/>
          </ac:spMkLst>
        </pc:spChg>
      </pc:sldChg>
      <pc:sldChg chg="modSp add">
        <pc:chgData name="Chris Droessler" userId="625c3661-9d64-47fa-b83c-4b49393bd161" providerId="ADAL" clId="{68B3681C-F141-794A-96D8-0BA98EA56A5D}" dt="2019-11-06T13:08:19.865" v="368" actId="20577"/>
        <pc:sldMkLst>
          <pc:docMk/>
          <pc:sldMk cId="3149178407" sldId="664"/>
        </pc:sldMkLst>
        <pc:spChg chg="mod">
          <ac:chgData name="Chris Droessler" userId="625c3661-9d64-47fa-b83c-4b49393bd161" providerId="ADAL" clId="{68B3681C-F141-794A-96D8-0BA98EA56A5D}" dt="2019-11-06T13:07:33.628" v="351" actId="404"/>
          <ac:spMkLst>
            <pc:docMk/>
            <pc:sldMk cId="3149178407" sldId="664"/>
            <ac:spMk id="2" creationId="{577515B8-9200-374D-992F-372E54D01AB8}"/>
          </ac:spMkLst>
        </pc:spChg>
        <pc:spChg chg="mod">
          <ac:chgData name="Chris Droessler" userId="625c3661-9d64-47fa-b83c-4b49393bd161" providerId="ADAL" clId="{68B3681C-F141-794A-96D8-0BA98EA56A5D}" dt="2019-11-06T13:08:19.865" v="368" actId="20577"/>
          <ac:spMkLst>
            <pc:docMk/>
            <pc:sldMk cId="3149178407" sldId="664"/>
            <ac:spMk id="3" creationId="{C0B44734-EB67-0341-9C2D-F2AB003EDC38}"/>
          </ac:spMkLst>
        </pc:spChg>
      </pc:sldChg>
      <pc:sldChg chg="modSp add">
        <pc:chgData name="Chris Droessler" userId="625c3661-9d64-47fa-b83c-4b49393bd161" providerId="ADAL" clId="{68B3681C-F141-794A-96D8-0BA98EA56A5D}" dt="2019-11-06T13:08:55.448" v="385" actId="20577"/>
        <pc:sldMkLst>
          <pc:docMk/>
          <pc:sldMk cId="182015177" sldId="665"/>
        </pc:sldMkLst>
        <pc:spChg chg="mod">
          <ac:chgData name="Chris Droessler" userId="625c3661-9d64-47fa-b83c-4b49393bd161" providerId="ADAL" clId="{68B3681C-F141-794A-96D8-0BA98EA56A5D}" dt="2019-11-06T13:08:55.448" v="385" actId="20577"/>
          <ac:spMkLst>
            <pc:docMk/>
            <pc:sldMk cId="182015177" sldId="665"/>
            <ac:spMk id="2" creationId="{577515B8-9200-374D-992F-372E54D01AB8}"/>
          </ac:spMkLst>
        </pc:spChg>
        <pc:spChg chg="mod">
          <ac:chgData name="Chris Droessler" userId="625c3661-9d64-47fa-b83c-4b49393bd161" providerId="ADAL" clId="{68B3681C-F141-794A-96D8-0BA98EA56A5D}" dt="2019-11-06T13:08:49.351" v="379" actId="20577"/>
          <ac:spMkLst>
            <pc:docMk/>
            <pc:sldMk cId="182015177" sldId="665"/>
            <ac:spMk id="3" creationId="{C0B44734-EB67-0341-9C2D-F2AB003EDC38}"/>
          </ac:spMkLst>
        </pc:spChg>
      </pc:sldChg>
      <pc:sldChg chg="addSp delSp modSp add setBg">
        <pc:chgData name="Chris Droessler" userId="625c3661-9d64-47fa-b83c-4b49393bd161" providerId="ADAL" clId="{68B3681C-F141-794A-96D8-0BA98EA56A5D}" dt="2019-11-12T12:45:24.059" v="609"/>
        <pc:sldMkLst>
          <pc:docMk/>
          <pc:sldMk cId="3621036115" sldId="666"/>
        </pc:sldMkLst>
        <pc:spChg chg="del mod">
          <ac:chgData name="Chris Droessler" userId="625c3661-9d64-47fa-b83c-4b49393bd161" providerId="ADAL" clId="{68B3681C-F141-794A-96D8-0BA98EA56A5D}" dt="2019-11-06T13:10:18.236" v="390"/>
          <ac:spMkLst>
            <pc:docMk/>
            <pc:sldMk cId="3621036115" sldId="666"/>
            <ac:spMk id="2" creationId="{577515B8-9200-374D-992F-372E54D01AB8}"/>
          </ac:spMkLst>
        </pc:spChg>
        <pc:spChg chg="mod">
          <ac:chgData name="Chris Droessler" userId="625c3661-9d64-47fa-b83c-4b49393bd161" providerId="ADAL" clId="{68B3681C-F141-794A-96D8-0BA98EA56A5D}" dt="2019-11-06T13:09:35.973" v="389" actId="20577"/>
          <ac:spMkLst>
            <pc:docMk/>
            <pc:sldMk cId="3621036115" sldId="666"/>
            <ac:spMk id="3" creationId="{C0B44734-EB67-0341-9C2D-F2AB003EDC38}"/>
          </ac:spMkLst>
        </pc:spChg>
        <pc:spChg chg="add del mod">
          <ac:chgData name="Chris Droessler" userId="625c3661-9d64-47fa-b83c-4b49393bd161" providerId="ADAL" clId="{68B3681C-F141-794A-96D8-0BA98EA56A5D}" dt="2019-11-06T13:10:48.849" v="394" actId="478"/>
          <ac:spMkLst>
            <pc:docMk/>
            <pc:sldMk cId="3621036115" sldId="666"/>
            <ac:spMk id="7" creationId="{9ECEB800-F8AC-E249-8352-03C3C776108D}"/>
          </ac:spMkLst>
        </pc:spChg>
        <pc:picChg chg="add del mod">
          <ac:chgData name="Chris Droessler" userId="625c3661-9d64-47fa-b83c-4b49393bd161" providerId="ADAL" clId="{68B3681C-F141-794A-96D8-0BA98EA56A5D}" dt="2019-11-06T13:10:25.880" v="393" actId="478"/>
          <ac:picMkLst>
            <pc:docMk/>
            <pc:sldMk cId="3621036115" sldId="666"/>
            <ac:picMk id="5" creationId="{E43080E2-4F34-7B4E-BB72-8805BFB00BEE}"/>
          </ac:picMkLst>
        </pc:picChg>
        <pc:picChg chg="add del mod">
          <ac:chgData name="Chris Droessler" userId="625c3661-9d64-47fa-b83c-4b49393bd161" providerId="ADAL" clId="{68B3681C-F141-794A-96D8-0BA98EA56A5D}" dt="2019-11-06T13:11:01.124" v="398" actId="478"/>
          <ac:picMkLst>
            <pc:docMk/>
            <pc:sldMk cId="3621036115" sldId="666"/>
            <ac:picMk id="9" creationId="{B2A4C8CE-9DC6-374C-986C-ABCEE6EC3709}"/>
          </ac:picMkLst>
        </pc:picChg>
        <pc:picChg chg="add del mod">
          <ac:chgData name="Chris Droessler" userId="625c3661-9d64-47fa-b83c-4b49393bd161" providerId="ADAL" clId="{68B3681C-F141-794A-96D8-0BA98EA56A5D}" dt="2019-11-06T13:19:22.548" v="402" actId="478"/>
          <ac:picMkLst>
            <pc:docMk/>
            <pc:sldMk cId="3621036115" sldId="666"/>
            <ac:picMk id="11" creationId="{D938DD79-D6B6-2249-BC71-5DB9DCD8C909}"/>
          </ac:picMkLst>
        </pc:picChg>
        <pc:picChg chg="add del mod">
          <ac:chgData name="Chris Droessler" userId="625c3661-9d64-47fa-b83c-4b49393bd161" providerId="ADAL" clId="{68B3681C-F141-794A-96D8-0BA98EA56A5D}" dt="2019-11-06T13:19:36.657" v="407" actId="478"/>
          <ac:picMkLst>
            <pc:docMk/>
            <pc:sldMk cId="3621036115" sldId="666"/>
            <ac:picMk id="13" creationId="{0495C1FA-7CC0-FF4C-90F5-D9AA515CF406}"/>
          </ac:picMkLst>
        </pc:picChg>
        <pc:picChg chg="add del mod">
          <ac:chgData name="Chris Droessler" userId="625c3661-9d64-47fa-b83c-4b49393bd161" providerId="ADAL" clId="{68B3681C-F141-794A-96D8-0BA98EA56A5D}" dt="2019-11-06T13:19:42.412" v="411" actId="478"/>
          <ac:picMkLst>
            <pc:docMk/>
            <pc:sldMk cId="3621036115" sldId="666"/>
            <ac:picMk id="15" creationId="{E18BE9C7-D594-BA49-8838-2FE25CEA45D0}"/>
          </ac:picMkLst>
        </pc:picChg>
        <pc:picChg chg="add mod">
          <ac:chgData name="Chris Droessler" userId="625c3661-9d64-47fa-b83c-4b49393bd161" providerId="ADAL" clId="{68B3681C-F141-794A-96D8-0BA98EA56A5D}" dt="2019-11-06T13:22:14.921" v="414" actId="962"/>
          <ac:picMkLst>
            <pc:docMk/>
            <pc:sldMk cId="3621036115" sldId="666"/>
            <ac:picMk id="17" creationId="{2598F423-F7E2-0745-B3DC-2A5E5E5E5F8D}"/>
          </ac:picMkLst>
        </pc:picChg>
      </pc:sldChg>
      <pc:sldChg chg="addSp delSp modSp add setBg">
        <pc:chgData name="Chris Droessler" userId="625c3661-9d64-47fa-b83c-4b49393bd161" providerId="ADAL" clId="{68B3681C-F141-794A-96D8-0BA98EA56A5D}" dt="2019-11-12T12:45:24.059" v="609"/>
        <pc:sldMkLst>
          <pc:docMk/>
          <pc:sldMk cId="2613191324" sldId="667"/>
        </pc:sldMkLst>
        <pc:picChg chg="add mod">
          <ac:chgData name="Chris Droessler" userId="625c3661-9d64-47fa-b83c-4b49393bd161" providerId="ADAL" clId="{68B3681C-F141-794A-96D8-0BA98EA56A5D}" dt="2019-11-06T13:22:34.020" v="427" actId="962"/>
          <ac:picMkLst>
            <pc:docMk/>
            <pc:sldMk cId="2613191324" sldId="667"/>
            <ac:picMk id="4" creationId="{7CD821D8-4BF5-AA4A-8A04-B7923750764C}"/>
          </ac:picMkLst>
        </pc:picChg>
        <pc:picChg chg="del">
          <ac:chgData name="Chris Droessler" userId="625c3661-9d64-47fa-b83c-4b49393bd161" providerId="ADAL" clId="{68B3681C-F141-794A-96D8-0BA98EA56A5D}" dt="2019-11-06T13:22:20.801" v="416" actId="478"/>
          <ac:picMkLst>
            <pc:docMk/>
            <pc:sldMk cId="2613191324" sldId="667"/>
            <ac:picMk id="17" creationId="{2598F423-F7E2-0745-B3DC-2A5E5E5E5F8D}"/>
          </ac:picMkLst>
        </pc:picChg>
      </pc:sldChg>
      <pc:sldChg chg="addSp delSp modSp add setBg">
        <pc:chgData name="Chris Droessler" userId="625c3661-9d64-47fa-b83c-4b49393bd161" providerId="ADAL" clId="{68B3681C-F141-794A-96D8-0BA98EA56A5D}" dt="2019-11-12T12:45:24.059" v="609"/>
        <pc:sldMkLst>
          <pc:docMk/>
          <pc:sldMk cId="2816986587" sldId="668"/>
        </pc:sldMkLst>
        <pc:picChg chg="add del mod">
          <ac:chgData name="Chris Droessler" userId="625c3661-9d64-47fa-b83c-4b49393bd161" providerId="ADAL" clId="{68B3681C-F141-794A-96D8-0BA98EA56A5D}" dt="2019-11-06T13:22:39.116" v="429" actId="478"/>
          <ac:picMkLst>
            <pc:docMk/>
            <pc:sldMk cId="2816986587" sldId="668"/>
            <ac:picMk id="2" creationId="{01DB1462-F744-584C-9940-B115BC6D353E}"/>
          </ac:picMkLst>
        </pc:picChg>
        <pc:picChg chg="add mod">
          <ac:chgData name="Chris Droessler" userId="625c3661-9d64-47fa-b83c-4b49393bd161" providerId="ADAL" clId="{68B3681C-F141-794A-96D8-0BA98EA56A5D}" dt="2019-11-06T13:22:42.791" v="432" actId="962"/>
          <ac:picMkLst>
            <pc:docMk/>
            <pc:sldMk cId="2816986587" sldId="668"/>
            <ac:picMk id="5" creationId="{17A46C1D-AE7F-AA48-B3BA-68DBE5D6D342}"/>
          </ac:picMkLst>
        </pc:picChg>
      </pc:sldChg>
      <pc:sldChg chg="addSp delSp modSp add setBg">
        <pc:chgData name="Chris Droessler" userId="625c3661-9d64-47fa-b83c-4b49393bd161" providerId="ADAL" clId="{68B3681C-F141-794A-96D8-0BA98EA56A5D}" dt="2019-11-12T12:45:24.059" v="609"/>
        <pc:sldMkLst>
          <pc:docMk/>
          <pc:sldMk cId="3355172008" sldId="669"/>
        </pc:sldMkLst>
        <pc:picChg chg="add del mod">
          <ac:chgData name="Chris Droessler" userId="625c3661-9d64-47fa-b83c-4b49393bd161" providerId="ADAL" clId="{68B3681C-F141-794A-96D8-0BA98EA56A5D}" dt="2019-11-06T13:23:40.461" v="434" actId="478"/>
          <ac:picMkLst>
            <pc:docMk/>
            <pc:sldMk cId="3355172008" sldId="669"/>
            <ac:picMk id="2" creationId="{0D7B9F37-C40E-6B4F-9346-45F131C0880B}"/>
          </ac:picMkLst>
        </pc:picChg>
        <pc:picChg chg="add mod">
          <ac:chgData name="Chris Droessler" userId="625c3661-9d64-47fa-b83c-4b49393bd161" providerId="ADAL" clId="{68B3681C-F141-794A-96D8-0BA98EA56A5D}" dt="2019-11-06T13:23:44.585" v="437" actId="962"/>
          <ac:picMkLst>
            <pc:docMk/>
            <pc:sldMk cId="3355172008" sldId="669"/>
            <ac:picMk id="5" creationId="{9E2F54B0-4872-C748-AD3D-D8327037B57E}"/>
          </ac:picMkLst>
        </pc:picChg>
      </pc:sldChg>
      <pc:sldChg chg="addSp modSp add setBg">
        <pc:chgData name="Chris Droessler" userId="625c3661-9d64-47fa-b83c-4b49393bd161" providerId="ADAL" clId="{68B3681C-F141-794A-96D8-0BA98EA56A5D}" dt="2019-11-12T12:45:24.059" v="609"/>
        <pc:sldMkLst>
          <pc:docMk/>
          <pc:sldMk cId="57700198" sldId="670"/>
        </pc:sldMkLst>
        <pc:picChg chg="add mod">
          <ac:chgData name="Chris Droessler" userId="625c3661-9d64-47fa-b83c-4b49393bd161" providerId="ADAL" clId="{68B3681C-F141-794A-96D8-0BA98EA56A5D}" dt="2019-11-06T13:24:52.140" v="440" actId="962"/>
          <ac:picMkLst>
            <pc:docMk/>
            <pc:sldMk cId="57700198" sldId="670"/>
            <ac:picMk id="4" creationId="{33B33AC8-7739-6E45-B19A-60743C21B24C}"/>
          </ac:picMkLst>
        </pc:picChg>
      </pc:sldChg>
      <pc:sldChg chg="addSp delSp modSp add setBg">
        <pc:chgData name="Chris Droessler" userId="625c3661-9d64-47fa-b83c-4b49393bd161" providerId="ADAL" clId="{68B3681C-F141-794A-96D8-0BA98EA56A5D}" dt="2019-11-12T12:45:24.059" v="609"/>
        <pc:sldMkLst>
          <pc:docMk/>
          <pc:sldMk cId="4073427048" sldId="671"/>
        </pc:sldMkLst>
        <pc:picChg chg="add del mod">
          <ac:chgData name="Chris Droessler" userId="625c3661-9d64-47fa-b83c-4b49393bd161" providerId="ADAL" clId="{68B3681C-F141-794A-96D8-0BA98EA56A5D}" dt="2019-11-06T13:25:39.036" v="442" actId="478"/>
          <ac:picMkLst>
            <pc:docMk/>
            <pc:sldMk cId="4073427048" sldId="671"/>
            <ac:picMk id="2" creationId="{9385AF22-8278-8941-BD33-C6C37EF21A38}"/>
          </ac:picMkLst>
        </pc:picChg>
        <pc:picChg chg="add del mod">
          <ac:chgData name="Chris Droessler" userId="625c3661-9d64-47fa-b83c-4b49393bd161" providerId="ADAL" clId="{68B3681C-F141-794A-96D8-0BA98EA56A5D}" dt="2019-11-06T13:26:17.860" v="444" actId="478"/>
          <ac:picMkLst>
            <pc:docMk/>
            <pc:sldMk cId="4073427048" sldId="671"/>
            <ac:picMk id="5" creationId="{A337F25B-9B03-FD46-9535-B6DBB852417D}"/>
          </ac:picMkLst>
        </pc:picChg>
        <pc:picChg chg="add mod">
          <ac:chgData name="Chris Droessler" userId="625c3661-9d64-47fa-b83c-4b49393bd161" providerId="ADAL" clId="{68B3681C-F141-794A-96D8-0BA98EA56A5D}" dt="2019-11-06T13:26:22.097" v="447" actId="962"/>
          <ac:picMkLst>
            <pc:docMk/>
            <pc:sldMk cId="4073427048" sldId="671"/>
            <ac:picMk id="7" creationId="{E836D409-D73B-524D-8BB2-A55595234045}"/>
          </ac:picMkLst>
        </pc:picChg>
      </pc:sldChg>
      <pc:sldChg chg="addSp modSp add setBg">
        <pc:chgData name="Chris Droessler" userId="625c3661-9d64-47fa-b83c-4b49393bd161" providerId="ADAL" clId="{68B3681C-F141-794A-96D8-0BA98EA56A5D}" dt="2019-11-12T12:45:24.059" v="609"/>
        <pc:sldMkLst>
          <pc:docMk/>
          <pc:sldMk cId="2312103838" sldId="672"/>
        </pc:sldMkLst>
        <pc:picChg chg="add mod">
          <ac:chgData name="Chris Droessler" userId="625c3661-9d64-47fa-b83c-4b49393bd161" providerId="ADAL" clId="{68B3681C-F141-794A-96D8-0BA98EA56A5D}" dt="2019-11-06T13:28:15.146" v="450" actId="962"/>
          <ac:picMkLst>
            <pc:docMk/>
            <pc:sldMk cId="2312103838" sldId="672"/>
            <ac:picMk id="4" creationId="{2DA1AFE0-DF67-E84B-922D-AE641AE7617B}"/>
          </ac:picMkLst>
        </pc:picChg>
      </pc:sldChg>
      <pc:sldChg chg="addSp delSp modSp add setBg">
        <pc:chgData name="Chris Droessler" userId="625c3661-9d64-47fa-b83c-4b49393bd161" providerId="ADAL" clId="{68B3681C-F141-794A-96D8-0BA98EA56A5D}" dt="2019-11-12T12:45:24.059" v="609"/>
        <pc:sldMkLst>
          <pc:docMk/>
          <pc:sldMk cId="880189499" sldId="673"/>
        </pc:sldMkLst>
        <pc:picChg chg="add del mod">
          <ac:chgData name="Chris Droessler" userId="625c3661-9d64-47fa-b83c-4b49393bd161" providerId="ADAL" clId="{68B3681C-F141-794A-96D8-0BA98EA56A5D}" dt="2019-11-06T13:29:25.612" v="452" actId="478"/>
          <ac:picMkLst>
            <pc:docMk/>
            <pc:sldMk cId="880189499" sldId="673"/>
            <ac:picMk id="2" creationId="{EB7FB2E7-D583-9C4D-BA00-FB660299D0B1}"/>
          </ac:picMkLst>
        </pc:picChg>
        <pc:picChg chg="add mod">
          <ac:chgData name="Chris Droessler" userId="625c3661-9d64-47fa-b83c-4b49393bd161" providerId="ADAL" clId="{68B3681C-F141-794A-96D8-0BA98EA56A5D}" dt="2019-11-06T13:29:29.068" v="455" actId="962"/>
          <ac:picMkLst>
            <pc:docMk/>
            <pc:sldMk cId="880189499" sldId="673"/>
            <ac:picMk id="5" creationId="{154A600F-2A3B-4B45-9654-483CFF25FA60}"/>
          </ac:picMkLst>
        </pc:picChg>
      </pc:sldChg>
      <pc:sldChg chg="addSp delSp modSp add ord">
        <pc:chgData name="Chris Droessler" userId="625c3661-9d64-47fa-b83c-4b49393bd161" providerId="ADAL" clId="{68B3681C-F141-794A-96D8-0BA98EA56A5D}" dt="2019-11-06T13:30:29.112" v="461"/>
        <pc:sldMkLst>
          <pc:docMk/>
          <pc:sldMk cId="1845352423" sldId="674"/>
        </pc:sldMkLst>
        <pc:spChg chg="add del mod">
          <ac:chgData name="Chris Droessler" userId="625c3661-9d64-47fa-b83c-4b49393bd161" providerId="ADAL" clId="{68B3681C-F141-794A-96D8-0BA98EA56A5D}" dt="2019-11-06T13:30:26.791" v="459"/>
          <ac:spMkLst>
            <pc:docMk/>
            <pc:sldMk cId="1845352423" sldId="674"/>
            <ac:spMk id="2" creationId="{90B0B237-B483-654C-B65F-290D87FB633E}"/>
          </ac:spMkLst>
        </pc:spChg>
        <pc:spChg chg="add mod">
          <ac:chgData name="Chris Droessler" userId="625c3661-9d64-47fa-b83c-4b49393bd161" providerId="ADAL" clId="{68B3681C-F141-794A-96D8-0BA98EA56A5D}" dt="2019-11-06T13:30:29.112" v="461"/>
          <ac:spMkLst>
            <pc:docMk/>
            <pc:sldMk cId="1845352423" sldId="674"/>
            <ac:spMk id="4" creationId="{047001E3-1A05-6440-9EC9-6D56DF99897B}"/>
          </ac:spMkLst>
        </pc:spChg>
      </pc:sldChg>
      <pc:sldChg chg="add del">
        <pc:chgData name="Chris Droessler" userId="625c3661-9d64-47fa-b83c-4b49393bd161" providerId="ADAL" clId="{68B3681C-F141-794A-96D8-0BA98EA56A5D}" dt="2019-11-12T12:47:54.850" v="614" actId="2696"/>
        <pc:sldMkLst>
          <pc:docMk/>
          <pc:sldMk cId="1304271515" sldId="675"/>
        </pc:sldMkLst>
      </pc:sldChg>
      <pc:sldChg chg="addSp delSp modSp add ord setBg">
        <pc:chgData name="Chris Droessler" userId="625c3661-9d64-47fa-b83c-4b49393bd161" providerId="ADAL" clId="{68B3681C-F141-794A-96D8-0BA98EA56A5D}" dt="2019-11-12T12:45:01.890" v="608"/>
        <pc:sldMkLst>
          <pc:docMk/>
          <pc:sldMk cId="375794531" sldId="676"/>
        </pc:sldMkLst>
        <pc:spChg chg="del">
          <ac:chgData name="Chris Droessler" userId="625c3661-9d64-47fa-b83c-4b49393bd161" providerId="ADAL" clId="{68B3681C-F141-794A-96D8-0BA98EA56A5D}" dt="2019-11-12T12:38:22.365" v="539"/>
          <ac:spMkLst>
            <pc:docMk/>
            <pc:sldMk cId="375794531" sldId="676"/>
            <ac:spMk id="2" creationId="{EDB693AE-016C-FB43-9B25-098AF811AA43}"/>
          </ac:spMkLst>
        </pc:spChg>
        <pc:spChg chg="del">
          <ac:chgData name="Chris Droessler" userId="625c3661-9d64-47fa-b83c-4b49393bd161" providerId="ADAL" clId="{68B3681C-F141-794A-96D8-0BA98EA56A5D}" dt="2019-11-12T12:38:33.322" v="543"/>
          <ac:spMkLst>
            <pc:docMk/>
            <pc:sldMk cId="375794531" sldId="676"/>
            <ac:spMk id="3" creationId="{4590A334-0651-DC41-9079-35F2B3D906B4}"/>
          </ac:spMkLst>
        </pc:spChg>
        <pc:spChg chg="add del mod">
          <ac:chgData name="Chris Droessler" userId="625c3661-9d64-47fa-b83c-4b49393bd161" providerId="ADAL" clId="{68B3681C-F141-794A-96D8-0BA98EA56A5D}" dt="2019-11-12T12:38:33.322" v="543"/>
          <ac:spMkLst>
            <pc:docMk/>
            <pc:sldMk cId="375794531" sldId="676"/>
            <ac:spMk id="7" creationId="{621C440F-2BE8-5A49-A25E-053FE5EE751F}"/>
          </ac:spMkLst>
        </pc:spChg>
        <pc:picChg chg="add del mod">
          <ac:chgData name="Chris Droessler" userId="625c3661-9d64-47fa-b83c-4b49393bd161" providerId="ADAL" clId="{68B3681C-F141-794A-96D8-0BA98EA56A5D}" dt="2019-11-12T12:38:27.583" v="542" actId="478"/>
          <ac:picMkLst>
            <pc:docMk/>
            <pc:sldMk cId="375794531" sldId="676"/>
            <ac:picMk id="5" creationId="{A6DDB4BC-4107-324C-AB50-7491668F76B8}"/>
          </ac:picMkLst>
        </pc:picChg>
        <pc:picChg chg="add mod">
          <ac:chgData name="Chris Droessler" userId="625c3661-9d64-47fa-b83c-4b49393bd161" providerId="ADAL" clId="{68B3681C-F141-794A-96D8-0BA98EA56A5D}" dt="2019-11-12T12:39:01.491" v="556" actId="962"/>
          <ac:picMkLst>
            <pc:docMk/>
            <pc:sldMk cId="375794531" sldId="676"/>
            <ac:picMk id="9" creationId="{B97586CD-663D-194B-9D00-12951D1A1DF2}"/>
          </ac:picMkLst>
        </pc:picChg>
      </pc:sldChg>
      <pc:sldChg chg="add">
        <pc:chgData name="Chris Droessler" userId="625c3661-9d64-47fa-b83c-4b49393bd161" providerId="ADAL" clId="{68B3681C-F141-794A-96D8-0BA98EA56A5D}" dt="2019-11-06T13:31:01.288" v="463"/>
        <pc:sldMkLst>
          <pc:docMk/>
          <pc:sldMk cId="3948723620" sldId="677"/>
        </pc:sldMkLst>
      </pc:sldChg>
      <pc:sldChg chg="add">
        <pc:chgData name="Chris Droessler" userId="625c3661-9d64-47fa-b83c-4b49393bd161" providerId="ADAL" clId="{68B3681C-F141-794A-96D8-0BA98EA56A5D}" dt="2019-11-06T13:31:01.500" v="464"/>
        <pc:sldMkLst>
          <pc:docMk/>
          <pc:sldMk cId="561125537" sldId="678"/>
        </pc:sldMkLst>
      </pc:sldChg>
      <pc:sldChg chg="addSp delSp modSp add">
        <pc:chgData name="Chris Droessler" userId="625c3661-9d64-47fa-b83c-4b49393bd161" providerId="ADAL" clId="{68B3681C-F141-794A-96D8-0BA98EA56A5D}" dt="2019-11-06T21:21:37.916" v="503"/>
        <pc:sldMkLst>
          <pc:docMk/>
          <pc:sldMk cId="3804131059" sldId="679"/>
        </pc:sldMkLst>
        <pc:spChg chg="mod">
          <ac:chgData name="Chris Droessler" userId="625c3661-9d64-47fa-b83c-4b49393bd161" providerId="ADAL" clId="{68B3681C-F141-794A-96D8-0BA98EA56A5D}" dt="2019-11-06T21:21:33.781" v="501" actId="20577"/>
          <ac:spMkLst>
            <pc:docMk/>
            <pc:sldMk cId="3804131059" sldId="679"/>
            <ac:spMk id="3" creationId="{280E86D7-3E17-AE48-91BC-43C859DD99F4}"/>
          </ac:spMkLst>
        </pc:spChg>
        <pc:spChg chg="add del mod">
          <ac:chgData name="Chris Droessler" userId="625c3661-9d64-47fa-b83c-4b49393bd161" providerId="ADAL" clId="{68B3681C-F141-794A-96D8-0BA98EA56A5D}" dt="2019-11-06T21:21:37.916" v="503"/>
          <ac:spMkLst>
            <pc:docMk/>
            <pc:sldMk cId="3804131059" sldId="679"/>
            <ac:spMk id="4" creationId="{0BA2A9CC-4D43-6046-AEC5-A84D6805C468}"/>
          </ac:spMkLst>
        </pc:spChg>
      </pc:sldChg>
      <pc:sldChg chg="addSp delSp modSp add setBg">
        <pc:chgData name="Chris Droessler" userId="625c3661-9d64-47fa-b83c-4b49393bd161" providerId="ADAL" clId="{68B3681C-F141-794A-96D8-0BA98EA56A5D}" dt="2019-11-12T12:45:50.986" v="610"/>
        <pc:sldMkLst>
          <pc:docMk/>
          <pc:sldMk cId="2740154125" sldId="680"/>
        </pc:sldMkLst>
        <pc:spChg chg="del">
          <ac:chgData name="Chris Droessler" userId="625c3661-9d64-47fa-b83c-4b49393bd161" providerId="ADAL" clId="{68B3681C-F141-794A-96D8-0BA98EA56A5D}" dt="2019-11-06T21:21:45.395" v="506"/>
          <ac:spMkLst>
            <pc:docMk/>
            <pc:sldMk cId="2740154125" sldId="680"/>
            <ac:spMk id="2" creationId="{A993437E-863D-594B-BC80-1B42AD471292}"/>
          </ac:spMkLst>
        </pc:spChg>
        <pc:spChg chg="add del mod">
          <ac:chgData name="Chris Droessler" userId="625c3661-9d64-47fa-b83c-4b49393bd161" providerId="ADAL" clId="{68B3681C-F141-794A-96D8-0BA98EA56A5D}" dt="2019-11-06T21:21:49.182" v="510" actId="478"/>
          <ac:spMkLst>
            <pc:docMk/>
            <pc:sldMk cId="2740154125" sldId="680"/>
            <ac:spMk id="7" creationId="{9BEAB532-4BEA-1C48-A695-3F31D12B51BD}"/>
          </ac:spMkLst>
        </pc:spChg>
        <pc:picChg chg="add del mod">
          <ac:chgData name="Chris Droessler" userId="625c3661-9d64-47fa-b83c-4b49393bd161" providerId="ADAL" clId="{68B3681C-F141-794A-96D8-0BA98EA56A5D}" dt="2019-11-06T21:21:47.408" v="509" actId="478"/>
          <ac:picMkLst>
            <pc:docMk/>
            <pc:sldMk cId="2740154125" sldId="680"/>
            <ac:picMk id="5" creationId="{E7D12C6B-9EFE-E646-A4A3-85E35F59BE2E}"/>
          </ac:picMkLst>
        </pc:picChg>
        <pc:picChg chg="add mod">
          <ac:chgData name="Chris Droessler" userId="625c3661-9d64-47fa-b83c-4b49393bd161" providerId="ADAL" clId="{68B3681C-F141-794A-96D8-0BA98EA56A5D}" dt="2019-11-06T21:21:52.192" v="512" actId="27614"/>
          <ac:picMkLst>
            <pc:docMk/>
            <pc:sldMk cId="2740154125" sldId="680"/>
            <ac:picMk id="9" creationId="{87AD5777-8098-5346-A09D-D20E7BE9B725}"/>
          </ac:picMkLst>
        </pc:picChg>
      </pc:sldChg>
      <pc:sldChg chg="addSp delSp modSp add">
        <pc:chgData name="Chris Droessler" userId="625c3661-9d64-47fa-b83c-4b49393bd161" providerId="ADAL" clId="{68B3681C-F141-794A-96D8-0BA98EA56A5D}" dt="2019-11-06T21:21:57.863" v="515" actId="27614"/>
        <pc:sldMkLst>
          <pc:docMk/>
          <pc:sldMk cId="3136171279" sldId="681"/>
        </pc:sldMkLst>
        <pc:spChg chg="del">
          <ac:chgData name="Chris Droessler" userId="625c3661-9d64-47fa-b83c-4b49393bd161" providerId="ADAL" clId="{68B3681C-F141-794A-96D8-0BA98EA56A5D}" dt="2019-11-06T21:21:54.772" v="513" actId="478"/>
          <ac:spMkLst>
            <pc:docMk/>
            <pc:sldMk cId="3136171279" sldId="681"/>
            <ac:spMk id="2" creationId="{A993437E-863D-594B-BC80-1B42AD471292}"/>
          </ac:spMkLst>
        </pc:spChg>
        <pc:picChg chg="add mod">
          <ac:chgData name="Chris Droessler" userId="625c3661-9d64-47fa-b83c-4b49393bd161" providerId="ADAL" clId="{68B3681C-F141-794A-96D8-0BA98EA56A5D}" dt="2019-11-06T21:21:57.863" v="515" actId="27614"/>
          <ac:picMkLst>
            <pc:docMk/>
            <pc:sldMk cId="3136171279" sldId="681"/>
            <ac:picMk id="5" creationId="{E43BDC89-0699-5544-93AB-4D59BDC8AD6E}"/>
          </ac:picMkLst>
        </pc:picChg>
      </pc:sldChg>
      <pc:sldChg chg="modSp add">
        <pc:chgData name="Chris Droessler" userId="625c3661-9d64-47fa-b83c-4b49393bd161" providerId="ADAL" clId="{68B3681C-F141-794A-96D8-0BA98EA56A5D}" dt="2019-11-07T18:29:31.525" v="532" actId="20577"/>
        <pc:sldMkLst>
          <pc:docMk/>
          <pc:sldMk cId="3588130731" sldId="682"/>
        </pc:sldMkLst>
        <pc:spChg chg="mod">
          <ac:chgData name="Chris Droessler" userId="625c3661-9d64-47fa-b83c-4b49393bd161" providerId="ADAL" clId="{68B3681C-F141-794A-96D8-0BA98EA56A5D}" dt="2019-11-07T18:29:31.525" v="532" actId="20577"/>
          <ac:spMkLst>
            <pc:docMk/>
            <pc:sldMk cId="3588130731" sldId="682"/>
            <ac:spMk id="3" creationId="{C0B44734-EB67-0341-9C2D-F2AB003EDC38}"/>
          </ac:spMkLst>
        </pc:spChg>
      </pc:sldChg>
      <pc:sldChg chg="add del">
        <pc:chgData name="Chris Droessler" userId="625c3661-9d64-47fa-b83c-4b49393bd161" providerId="ADAL" clId="{68B3681C-F141-794A-96D8-0BA98EA56A5D}" dt="2019-11-12T12:38:43.025" v="544" actId="2696"/>
        <pc:sldMkLst>
          <pc:docMk/>
          <pc:sldMk cId="65740678" sldId="683"/>
        </pc:sldMkLst>
      </pc:sldChg>
      <pc:sldChg chg="add del">
        <pc:chgData name="Chris Droessler" userId="625c3661-9d64-47fa-b83c-4b49393bd161" providerId="ADAL" clId="{68B3681C-F141-794A-96D8-0BA98EA56A5D}" dt="2019-11-12T12:47:54.867" v="616" actId="2696"/>
        <pc:sldMkLst>
          <pc:docMk/>
          <pc:sldMk cId="4099591026" sldId="684"/>
        </pc:sldMkLst>
      </pc:sldChg>
      <pc:sldChg chg="add del">
        <pc:chgData name="Chris Droessler" userId="625c3661-9d64-47fa-b83c-4b49393bd161" providerId="ADAL" clId="{68B3681C-F141-794A-96D8-0BA98EA56A5D}" dt="2019-11-12T12:47:54.876" v="617" actId="2696"/>
        <pc:sldMkLst>
          <pc:docMk/>
          <pc:sldMk cId="700574106" sldId="685"/>
        </pc:sldMkLst>
      </pc:sldChg>
      <pc:sldChg chg="add del">
        <pc:chgData name="Chris Droessler" userId="625c3661-9d64-47fa-b83c-4b49393bd161" providerId="ADAL" clId="{68B3681C-F141-794A-96D8-0BA98EA56A5D}" dt="2019-11-12T12:38:43.746" v="545" actId="2696"/>
        <pc:sldMkLst>
          <pc:docMk/>
          <pc:sldMk cId="1836227566" sldId="686"/>
        </pc:sldMkLst>
      </pc:sldChg>
      <pc:sldChg chg="addSp modSp add setBg">
        <pc:chgData name="Chris Droessler" userId="625c3661-9d64-47fa-b83c-4b49393bd161" providerId="ADAL" clId="{68B3681C-F141-794A-96D8-0BA98EA56A5D}" dt="2019-11-12T12:45:01.890" v="608"/>
        <pc:sldMkLst>
          <pc:docMk/>
          <pc:sldMk cId="2949219974" sldId="686"/>
        </pc:sldMkLst>
        <pc:picChg chg="add mod">
          <ac:chgData name="Chris Droessler" userId="625c3661-9d64-47fa-b83c-4b49393bd161" providerId="ADAL" clId="{68B3681C-F141-794A-96D8-0BA98EA56A5D}" dt="2019-11-12T12:39:06.040" v="559" actId="962"/>
          <ac:picMkLst>
            <pc:docMk/>
            <pc:sldMk cId="2949219974" sldId="686"/>
            <ac:picMk id="3" creationId="{A4168571-9779-1D43-A03F-F286C073C604}"/>
          </ac:picMkLst>
        </pc:picChg>
      </pc:sldChg>
      <pc:sldChg chg="addSp delSp modSp add setBg">
        <pc:chgData name="Chris Droessler" userId="625c3661-9d64-47fa-b83c-4b49393bd161" providerId="ADAL" clId="{68B3681C-F141-794A-96D8-0BA98EA56A5D}" dt="2019-11-12T12:45:01.890" v="608"/>
        <pc:sldMkLst>
          <pc:docMk/>
          <pc:sldMk cId="256205867" sldId="687"/>
        </pc:sldMkLst>
        <pc:picChg chg="add del mod">
          <ac:chgData name="Chris Droessler" userId="625c3661-9d64-47fa-b83c-4b49393bd161" providerId="ADAL" clId="{68B3681C-F141-794A-96D8-0BA98EA56A5D}" dt="2019-11-12T12:39:16.036" v="561" actId="478"/>
          <ac:picMkLst>
            <pc:docMk/>
            <pc:sldMk cId="256205867" sldId="687"/>
            <ac:picMk id="2" creationId="{5227A3F6-604F-304B-BDCA-F5735C19A593}"/>
          </ac:picMkLst>
        </pc:picChg>
        <pc:picChg chg="add mod">
          <ac:chgData name="Chris Droessler" userId="625c3661-9d64-47fa-b83c-4b49393bd161" providerId="ADAL" clId="{68B3681C-F141-794A-96D8-0BA98EA56A5D}" dt="2019-11-12T12:39:20.540" v="564" actId="962"/>
          <ac:picMkLst>
            <pc:docMk/>
            <pc:sldMk cId="256205867" sldId="687"/>
            <ac:picMk id="4" creationId="{26C15DFD-C424-9345-8420-D742FDF8FE33}"/>
          </ac:picMkLst>
        </pc:picChg>
      </pc:sldChg>
      <pc:sldChg chg="add del">
        <pc:chgData name="Chris Droessler" userId="625c3661-9d64-47fa-b83c-4b49393bd161" providerId="ADAL" clId="{68B3681C-F141-794A-96D8-0BA98EA56A5D}" dt="2019-11-12T12:38:44.376" v="546" actId="2696"/>
        <pc:sldMkLst>
          <pc:docMk/>
          <pc:sldMk cId="4152194085" sldId="687"/>
        </pc:sldMkLst>
      </pc:sldChg>
      <pc:sldChg chg="addSp modSp add setBg">
        <pc:chgData name="Chris Droessler" userId="625c3661-9d64-47fa-b83c-4b49393bd161" providerId="ADAL" clId="{68B3681C-F141-794A-96D8-0BA98EA56A5D}" dt="2019-11-12T12:45:01.890" v="608"/>
        <pc:sldMkLst>
          <pc:docMk/>
          <pc:sldMk cId="1931899030" sldId="688"/>
        </pc:sldMkLst>
        <pc:picChg chg="add mod">
          <ac:chgData name="Chris Droessler" userId="625c3661-9d64-47fa-b83c-4b49393bd161" providerId="ADAL" clId="{68B3681C-F141-794A-96D8-0BA98EA56A5D}" dt="2019-11-12T12:39:26.040" v="567" actId="962"/>
          <ac:picMkLst>
            <pc:docMk/>
            <pc:sldMk cId="1931899030" sldId="688"/>
            <ac:picMk id="3" creationId="{50DB0537-0AFD-EC4D-B9F2-9ADE23E6AFA3}"/>
          </ac:picMkLst>
        </pc:picChg>
      </pc:sldChg>
      <pc:sldChg chg="add del">
        <pc:chgData name="Chris Droessler" userId="625c3661-9d64-47fa-b83c-4b49393bd161" providerId="ADAL" clId="{68B3681C-F141-794A-96D8-0BA98EA56A5D}" dt="2019-11-12T12:38:45.050" v="547" actId="2696"/>
        <pc:sldMkLst>
          <pc:docMk/>
          <pc:sldMk cId="3872871269" sldId="688"/>
        </pc:sldMkLst>
      </pc:sldChg>
      <pc:sldChg chg="addSp modSp add setBg">
        <pc:chgData name="Chris Droessler" userId="625c3661-9d64-47fa-b83c-4b49393bd161" providerId="ADAL" clId="{68B3681C-F141-794A-96D8-0BA98EA56A5D}" dt="2019-11-12T12:45:01.890" v="608"/>
        <pc:sldMkLst>
          <pc:docMk/>
          <pc:sldMk cId="1291929165" sldId="689"/>
        </pc:sldMkLst>
        <pc:picChg chg="add mod">
          <ac:chgData name="Chris Droessler" userId="625c3661-9d64-47fa-b83c-4b49393bd161" providerId="ADAL" clId="{68B3681C-F141-794A-96D8-0BA98EA56A5D}" dt="2019-11-12T12:39:31.411" v="570" actId="962"/>
          <ac:picMkLst>
            <pc:docMk/>
            <pc:sldMk cId="1291929165" sldId="689"/>
            <ac:picMk id="3" creationId="{95EAB8F5-604A-8E49-9E0E-5E4813F9CBC7}"/>
          </ac:picMkLst>
        </pc:picChg>
      </pc:sldChg>
      <pc:sldChg chg="addSp add">
        <pc:chgData name="Chris Droessler" userId="625c3661-9d64-47fa-b83c-4b49393bd161" providerId="ADAL" clId="{68B3681C-F141-794A-96D8-0BA98EA56A5D}" dt="2019-11-12T12:49:52.049" v="631"/>
        <pc:sldMkLst>
          <pc:docMk/>
          <pc:sldMk cId="859119533" sldId="690"/>
        </pc:sldMkLst>
        <pc:picChg chg="add">
          <ac:chgData name="Chris Droessler" userId="625c3661-9d64-47fa-b83c-4b49393bd161" providerId="ADAL" clId="{68B3681C-F141-794A-96D8-0BA98EA56A5D}" dt="2019-11-12T12:49:52.049" v="631"/>
          <ac:picMkLst>
            <pc:docMk/>
            <pc:sldMk cId="859119533" sldId="690"/>
            <ac:picMk id="2" creationId="{DEB08E74-6FD5-9545-9649-A2F7CEC52B01}"/>
          </ac:picMkLst>
        </pc:picChg>
      </pc:sldChg>
      <pc:sldChg chg="add del">
        <pc:chgData name="Chris Droessler" userId="625c3661-9d64-47fa-b83c-4b49393bd161" providerId="ADAL" clId="{68B3681C-F141-794A-96D8-0BA98EA56A5D}" dt="2019-11-12T12:39:37.045" v="571" actId="2696"/>
        <pc:sldMkLst>
          <pc:docMk/>
          <pc:sldMk cId="426192634" sldId="691"/>
        </pc:sldMkLst>
      </pc:sldChg>
      <pc:sldChg chg="modSp add ord">
        <pc:chgData name="Chris Droessler" userId="625c3661-9d64-47fa-b83c-4b49393bd161" providerId="ADAL" clId="{68B3681C-F141-794A-96D8-0BA98EA56A5D}" dt="2019-11-12T12:43:50.696" v="588" actId="20577"/>
        <pc:sldMkLst>
          <pc:docMk/>
          <pc:sldMk cId="2791526154" sldId="691"/>
        </pc:sldMkLst>
        <pc:spChg chg="mod">
          <ac:chgData name="Chris Droessler" userId="625c3661-9d64-47fa-b83c-4b49393bd161" providerId="ADAL" clId="{68B3681C-F141-794A-96D8-0BA98EA56A5D}" dt="2019-11-12T12:43:50.696" v="588" actId="20577"/>
          <ac:spMkLst>
            <pc:docMk/>
            <pc:sldMk cId="2791526154" sldId="691"/>
            <ac:spMk id="3" creationId="{C0B44734-EB67-0341-9C2D-F2AB003EDC38}"/>
          </ac:spMkLst>
        </pc:spChg>
      </pc:sldChg>
      <pc:sldChg chg="addSp modSp add ord setBg">
        <pc:chgData name="Chris Droessler" userId="625c3661-9d64-47fa-b83c-4b49393bd161" providerId="ADAL" clId="{68B3681C-F141-794A-96D8-0BA98EA56A5D}" dt="2019-11-12T12:44:48.391" v="607"/>
        <pc:sldMkLst>
          <pc:docMk/>
          <pc:sldMk cId="1717423471" sldId="692"/>
        </pc:sldMkLst>
        <pc:picChg chg="add mod">
          <ac:chgData name="Chris Droessler" userId="625c3661-9d64-47fa-b83c-4b49393bd161" providerId="ADAL" clId="{68B3681C-F141-794A-96D8-0BA98EA56A5D}" dt="2019-11-12T12:44:10.042" v="597" actId="962"/>
          <ac:picMkLst>
            <pc:docMk/>
            <pc:sldMk cId="1717423471" sldId="692"/>
            <ac:picMk id="3" creationId="{C9618640-D7BD-9840-A240-A195E43AB530}"/>
          </ac:picMkLst>
        </pc:picChg>
      </pc:sldChg>
      <pc:sldChg chg="addSp delSp modSp add setBg">
        <pc:chgData name="Chris Droessler" userId="625c3661-9d64-47fa-b83c-4b49393bd161" providerId="ADAL" clId="{68B3681C-F141-794A-96D8-0BA98EA56A5D}" dt="2019-11-12T12:44:48.391" v="607"/>
        <pc:sldMkLst>
          <pc:docMk/>
          <pc:sldMk cId="3535299361" sldId="693"/>
        </pc:sldMkLst>
        <pc:picChg chg="add mod">
          <ac:chgData name="Chris Droessler" userId="625c3661-9d64-47fa-b83c-4b49393bd161" providerId="ADAL" clId="{68B3681C-F141-794A-96D8-0BA98EA56A5D}" dt="2019-11-12T12:44:14.464" v="598"/>
          <ac:picMkLst>
            <pc:docMk/>
            <pc:sldMk cId="3535299361" sldId="693"/>
            <ac:picMk id="2" creationId="{E22B7C5F-05BF-3D4C-B92C-44738B4CA06C}"/>
          </ac:picMkLst>
        </pc:picChg>
        <pc:picChg chg="add del">
          <ac:chgData name="Chris Droessler" userId="625c3661-9d64-47fa-b83c-4b49393bd161" providerId="ADAL" clId="{68B3681C-F141-794A-96D8-0BA98EA56A5D}" dt="2019-11-12T12:44:16.306" v="600" actId="478"/>
          <ac:picMkLst>
            <pc:docMk/>
            <pc:sldMk cId="3535299361" sldId="693"/>
            <ac:picMk id="3" creationId="{9E6137E4-73C3-064E-ADFB-C0296C143FC3}"/>
          </ac:picMkLst>
        </pc:picChg>
        <pc:picChg chg="add mod">
          <ac:chgData name="Chris Droessler" userId="625c3661-9d64-47fa-b83c-4b49393bd161" providerId="ADAL" clId="{68B3681C-F141-794A-96D8-0BA98EA56A5D}" dt="2019-11-12T12:44:21.732" v="603" actId="962"/>
          <ac:picMkLst>
            <pc:docMk/>
            <pc:sldMk cId="3535299361" sldId="693"/>
            <ac:picMk id="5" creationId="{89EE96E0-5A22-404D-8700-E048FC290021}"/>
          </ac:picMkLst>
        </pc:picChg>
      </pc:sldChg>
      <pc:sldChg chg="addSp modSp add setBg">
        <pc:chgData name="Chris Droessler" userId="625c3661-9d64-47fa-b83c-4b49393bd161" providerId="ADAL" clId="{68B3681C-F141-794A-96D8-0BA98EA56A5D}" dt="2019-11-12T12:44:48.391" v="607"/>
        <pc:sldMkLst>
          <pc:docMk/>
          <pc:sldMk cId="1162427880" sldId="694"/>
        </pc:sldMkLst>
        <pc:picChg chg="add mod">
          <ac:chgData name="Chris Droessler" userId="625c3661-9d64-47fa-b83c-4b49393bd161" providerId="ADAL" clId="{68B3681C-F141-794A-96D8-0BA98EA56A5D}" dt="2019-11-12T12:44:27.614" v="606" actId="962"/>
          <ac:picMkLst>
            <pc:docMk/>
            <pc:sldMk cId="1162427880" sldId="694"/>
            <ac:picMk id="3" creationId="{6E6C2058-F717-6A4D-B89B-17A4F688F37F}"/>
          </ac:picMkLst>
        </pc:picChg>
      </pc:sldChg>
      <pc:sldChg chg="addSp add">
        <pc:chgData name="Chris Droessler" userId="625c3661-9d64-47fa-b83c-4b49393bd161" providerId="ADAL" clId="{68B3681C-F141-794A-96D8-0BA98EA56A5D}" dt="2019-11-12T12:49:56.218" v="632"/>
        <pc:sldMkLst>
          <pc:docMk/>
          <pc:sldMk cId="4173704362" sldId="695"/>
        </pc:sldMkLst>
        <pc:picChg chg="add">
          <ac:chgData name="Chris Droessler" userId="625c3661-9d64-47fa-b83c-4b49393bd161" providerId="ADAL" clId="{68B3681C-F141-794A-96D8-0BA98EA56A5D}" dt="2019-11-12T12:49:56.218" v="632"/>
          <ac:picMkLst>
            <pc:docMk/>
            <pc:sldMk cId="4173704362" sldId="695"/>
            <ac:picMk id="2" creationId="{FC8D2DD8-7EFD-A344-8510-CAFD416F8E9E}"/>
          </ac:picMkLst>
        </pc:picChg>
      </pc:sldChg>
      <pc:sldChg chg="add del">
        <pc:chgData name="Chris Droessler" userId="625c3661-9d64-47fa-b83c-4b49393bd161" providerId="ADAL" clId="{68B3681C-F141-794A-96D8-0BA98EA56A5D}" dt="2019-11-12T12:49:57.923" v="633" actId="2696"/>
        <pc:sldMkLst>
          <pc:docMk/>
          <pc:sldMk cId="3880054820" sldId="696"/>
        </pc:sldMkLst>
      </pc:sldChg>
      <pc:sldChg chg="addSp modSp add setBg">
        <pc:chgData name="Chris Droessler" userId="625c3661-9d64-47fa-b83c-4b49393bd161" providerId="ADAL" clId="{68B3681C-F141-794A-96D8-0BA98EA56A5D}" dt="2019-11-12T12:49:14.887" v="626"/>
        <pc:sldMkLst>
          <pc:docMk/>
          <pc:sldMk cId="530140680" sldId="697"/>
        </pc:sldMkLst>
        <pc:picChg chg="add mod">
          <ac:chgData name="Chris Droessler" userId="625c3661-9d64-47fa-b83c-4b49393bd161" providerId="ADAL" clId="{68B3681C-F141-794A-96D8-0BA98EA56A5D}" dt="2019-11-12T12:49:03.803" v="622" actId="962"/>
          <ac:picMkLst>
            <pc:docMk/>
            <pc:sldMk cId="530140680" sldId="697"/>
            <ac:picMk id="3" creationId="{F911D17F-3E23-E84A-A3E6-38F73E857FAA}"/>
          </ac:picMkLst>
        </pc:picChg>
      </pc:sldChg>
      <pc:sldChg chg="addSp modSp add setBg">
        <pc:chgData name="Chris Droessler" userId="625c3661-9d64-47fa-b83c-4b49393bd161" providerId="ADAL" clId="{68B3681C-F141-794A-96D8-0BA98EA56A5D}" dt="2019-11-12T12:49:14.887" v="626"/>
        <pc:sldMkLst>
          <pc:docMk/>
          <pc:sldMk cId="555923657" sldId="698"/>
        </pc:sldMkLst>
        <pc:picChg chg="add mod">
          <ac:chgData name="Chris Droessler" userId="625c3661-9d64-47fa-b83c-4b49393bd161" providerId="ADAL" clId="{68B3681C-F141-794A-96D8-0BA98EA56A5D}" dt="2019-11-12T12:49:10.241" v="625" actId="962"/>
          <ac:picMkLst>
            <pc:docMk/>
            <pc:sldMk cId="555923657" sldId="698"/>
            <ac:picMk id="3" creationId="{0F23F5DC-9A43-9046-A1B1-EE27CB4D1C25}"/>
          </ac:picMkLst>
        </pc:picChg>
      </pc:sldChg>
      <pc:sldChg chg="addSp modSp add">
        <pc:chgData name="Chris Droessler" userId="625c3661-9d64-47fa-b83c-4b49393bd161" providerId="ADAL" clId="{68B3681C-F141-794A-96D8-0BA98EA56A5D}" dt="2019-11-12T12:49:47.004" v="630" actId="1076"/>
        <pc:sldMkLst>
          <pc:docMk/>
          <pc:sldMk cId="1687222541" sldId="699"/>
        </pc:sldMkLst>
        <pc:picChg chg="add mod">
          <ac:chgData name="Chris Droessler" userId="625c3661-9d64-47fa-b83c-4b49393bd161" providerId="ADAL" clId="{68B3681C-F141-794A-96D8-0BA98EA56A5D}" dt="2019-11-12T12:49:47.004" v="630" actId="1076"/>
          <ac:picMkLst>
            <pc:docMk/>
            <pc:sldMk cId="1687222541" sldId="699"/>
            <ac:picMk id="2" creationId="{454A3B82-F4F2-6C40-99A1-492D9C6FCF5A}"/>
          </ac:picMkLst>
        </pc:picChg>
      </pc:sldChg>
      <pc:sldChg chg="add del">
        <pc:chgData name="Chris Droessler" userId="625c3661-9d64-47fa-b83c-4b49393bd161" providerId="ADAL" clId="{68B3681C-F141-794A-96D8-0BA98EA56A5D}" dt="2019-11-12T12:49:26.554" v="627" actId="2696"/>
        <pc:sldMkLst>
          <pc:docMk/>
          <pc:sldMk cId="281591594" sldId="700"/>
        </pc:sldMkLst>
      </pc:sldChg>
      <pc:sldChg chg="add del">
        <pc:chgData name="Chris Droessler" userId="625c3661-9d64-47fa-b83c-4b49393bd161" providerId="ADAL" clId="{68B3681C-F141-794A-96D8-0BA98EA56A5D}" dt="2019-11-12T12:49:26.561" v="628" actId="2696"/>
        <pc:sldMkLst>
          <pc:docMk/>
          <pc:sldMk cId="2225973271" sldId="701"/>
        </pc:sldMkLst>
      </pc:sldChg>
    </pc:docChg>
  </pc:docChgLst>
  <pc:docChgLst>
    <pc:chgData name="Chris Droessler" userId="625c3661-9d64-47fa-b83c-4b49393bd161" providerId="ADAL" clId="{485E4A66-6DDC-2F4F-9A5D-45DD2E5D7E25}"/>
    <pc:docChg chg="delSld modSld">
      <pc:chgData name="Chris Droessler" userId="625c3661-9d64-47fa-b83c-4b49393bd161" providerId="ADAL" clId="{485E4A66-6DDC-2F4F-9A5D-45DD2E5D7E25}" dt="2019-10-08T14:37:54.640" v="287" actId="2696"/>
      <pc:docMkLst>
        <pc:docMk/>
      </pc:docMkLst>
      <pc:sldChg chg="modSp">
        <pc:chgData name="Chris Droessler" userId="625c3661-9d64-47fa-b83c-4b49393bd161" providerId="ADAL" clId="{485E4A66-6DDC-2F4F-9A5D-45DD2E5D7E25}" dt="2019-10-08T14:27:55.263" v="124" actId="20577"/>
        <pc:sldMkLst>
          <pc:docMk/>
          <pc:sldMk cId="1133732581" sldId="261"/>
        </pc:sldMkLst>
        <pc:spChg chg="mod">
          <ac:chgData name="Chris Droessler" userId="625c3661-9d64-47fa-b83c-4b49393bd161" providerId="ADAL" clId="{485E4A66-6DDC-2F4F-9A5D-45DD2E5D7E25}" dt="2019-10-08T14:27:55.263" v="124" actId="20577"/>
          <ac:spMkLst>
            <pc:docMk/>
            <pc:sldMk cId="1133732581" sldId="261"/>
            <ac:spMk id="197" creationId="{00000000-0000-0000-0000-000000000000}"/>
          </ac:spMkLst>
        </pc:spChg>
      </pc:sldChg>
      <pc:sldChg chg="modSp">
        <pc:chgData name="Chris Droessler" userId="625c3661-9d64-47fa-b83c-4b49393bd161" providerId="ADAL" clId="{485E4A66-6DDC-2F4F-9A5D-45DD2E5D7E25}" dt="2019-10-08T14:29:05.903" v="178" actId="20577"/>
        <pc:sldMkLst>
          <pc:docMk/>
          <pc:sldMk cId="3776938010" sldId="262"/>
        </pc:sldMkLst>
        <pc:spChg chg="mod">
          <ac:chgData name="Chris Droessler" userId="625c3661-9d64-47fa-b83c-4b49393bd161" providerId="ADAL" clId="{485E4A66-6DDC-2F4F-9A5D-45DD2E5D7E25}" dt="2019-10-08T14:29:05.903" v="178" actId="20577"/>
          <ac:spMkLst>
            <pc:docMk/>
            <pc:sldMk cId="3776938010" sldId="262"/>
            <ac:spMk id="207" creationId="{00000000-0000-0000-0000-000000000000}"/>
          </ac:spMkLst>
        </pc:spChg>
      </pc:sldChg>
      <pc:sldChg chg="modSp">
        <pc:chgData name="Chris Droessler" userId="625c3661-9d64-47fa-b83c-4b49393bd161" providerId="ADAL" clId="{485E4A66-6DDC-2F4F-9A5D-45DD2E5D7E25}" dt="2019-10-08T14:31:32.060" v="247" actId="20577"/>
        <pc:sldMkLst>
          <pc:docMk/>
          <pc:sldMk cId="3092514365" sldId="264"/>
        </pc:sldMkLst>
        <pc:spChg chg="mod">
          <ac:chgData name="Chris Droessler" userId="625c3661-9d64-47fa-b83c-4b49393bd161" providerId="ADAL" clId="{485E4A66-6DDC-2F4F-9A5D-45DD2E5D7E25}" dt="2019-10-08T14:31:32.060" v="247" actId="20577"/>
          <ac:spMkLst>
            <pc:docMk/>
            <pc:sldMk cId="3092514365" sldId="264"/>
            <ac:spMk id="2" creationId="{3897AC37-F175-5744-801C-50CF35998259}"/>
          </ac:spMkLst>
        </pc:spChg>
        <pc:spChg chg="mod">
          <ac:chgData name="Chris Droessler" userId="625c3661-9d64-47fa-b83c-4b49393bd161" providerId="ADAL" clId="{485E4A66-6DDC-2F4F-9A5D-45DD2E5D7E25}" dt="2019-10-08T12:52:17.569" v="60" actId="20577"/>
          <ac:spMkLst>
            <pc:docMk/>
            <pc:sldMk cId="3092514365" sldId="264"/>
            <ac:spMk id="229" creationId="{00000000-0000-0000-0000-000000000000}"/>
          </ac:spMkLst>
        </pc:spChg>
      </pc:sldChg>
      <pc:sldChg chg="modSp">
        <pc:chgData name="Chris Droessler" userId="625c3661-9d64-47fa-b83c-4b49393bd161" providerId="ADAL" clId="{485E4A66-6DDC-2F4F-9A5D-45DD2E5D7E25}" dt="2019-10-08T14:35:25.668" v="265" actId="20577"/>
        <pc:sldMkLst>
          <pc:docMk/>
          <pc:sldMk cId="3228340405" sldId="265"/>
        </pc:sldMkLst>
        <pc:spChg chg="mod">
          <ac:chgData name="Chris Droessler" userId="625c3661-9d64-47fa-b83c-4b49393bd161" providerId="ADAL" clId="{485E4A66-6DDC-2F4F-9A5D-45DD2E5D7E25}" dt="2019-10-08T14:35:25.668" v="265" actId="20577"/>
          <ac:spMkLst>
            <pc:docMk/>
            <pc:sldMk cId="3228340405" sldId="265"/>
            <ac:spMk id="240" creationId="{00000000-0000-0000-0000-000000000000}"/>
          </ac:spMkLst>
        </pc:spChg>
      </pc:sldChg>
      <pc:sldChg chg="modSp">
        <pc:chgData name="Chris Droessler" userId="625c3661-9d64-47fa-b83c-4b49393bd161" providerId="ADAL" clId="{485E4A66-6DDC-2F4F-9A5D-45DD2E5D7E25}" dt="2019-10-08T14:37:02.748" v="286" actId="20577"/>
        <pc:sldMkLst>
          <pc:docMk/>
          <pc:sldMk cId="2800900242" sldId="266"/>
        </pc:sldMkLst>
        <pc:spChg chg="mod">
          <ac:chgData name="Chris Droessler" userId="625c3661-9d64-47fa-b83c-4b49393bd161" providerId="ADAL" clId="{485E4A66-6DDC-2F4F-9A5D-45DD2E5D7E25}" dt="2019-10-08T14:37:02.748" v="286" actId="20577"/>
          <ac:spMkLst>
            <pc:docMk/>
            <pc:sldMk cId="2800900242" sldId="266"/>
            <ac:spMk id="250" creationId="{00000000-0000-0000-0000-000000000000}"/>
          </ac:spMkLst>
        </pc:spChg>
      </pc:sldChg>
      <pc:sldChg chg="modSp">
        <pc:chgData name="Chris Droessler" userId="625c3661-9d64-47fa-b83c-4b49393bd161" providerId="ADAL" clId="{485E4A66-6DDC-2F4F-9A5D-45DD2E5D7E25}" dt="2019-10-08T14:26:46.152" v="97" actId="20577"/>
        <pc:sldMkLst>
          <pc:docMk/>
          <pc:sldMk cId="2363076874" sldId="283"/>
        </pc:sldMkLst>
        <pc:spChg chg="mod">
          <ac:chgData name="Chris Droessler" userId="625c3661-9d64-47fa-b83c-4b49393bd161" providerId="ADAL" clId="{485E4A66-6DDC-2F4F-9A5D-45DD2E5D7E25}" dt="2019-10-08T14:26:46.152" v="97" actId="20577"/>
          <ac:spMkLst>
            <pc:docMk/>
            <pc:sldMk cId="2363076874" sldId="283"/>
            <ac:spMk id="274" creationId="{00000000-0000-0000-0000-000000000000}"/>
          </ac:spMkLst>
        </pc:spChg>
      </pc:sldChg>
      <pc:sldChg chg="modSp">
        <pc:chgData name="Chris Droessler" userId="625c3661-9d64-47fa-b83c-4b49393bd161" providerId="ADAL" clId="{485E4A66-6DDC-2F4F-9A5D-45DD2E5D7E25}" dt="2019-10-08T14:31:09.459" v="231" actId="20577"/>
        <pc:sldMkLst>
          <pc:docMk/>
          <pc:sldMk cId="3713211416" sldId="657"/>
        </pc:sldMkLst>
        <pc:spChg chg="mod">
          <ac:chgData name="Chris Droessler" userId="625c3661-9d64-47fa-b83c-4b49393bd161" providerId="ADAL" clId="{485E4A66-6DDC-2F4F-9A5D-45DD2E5D7E25}" dt="2019-10-08T14:31:09.459" v="231" actId="20577"/>
          <ac:spMkLst>
            <pc:docMk/>
            <pc:sldMk cId="3713211416" sldId="657"/>
            <ac:spMk id="216" creationId="{00000000-0000-0000-0000-000000000000}"/>
          </ac:spMkLst>
        </pc:spChg>
      </pc:sldChg>
    </pc:docChg>
  </pc:docChgLst>
  <pc:docChgLst>
    <pc:chgData name="Chris Droessler" userId="625c3661-9d64-47fa-b83c-4b49393bd161" providerId="ADAL" clId="{3A1FD1D3-77D9-BF4A-BB13-F8160C6B1CFF}"/>
    <pc:docChg chg="undo custSel addSld delSld modSld">
      <pc:chgData name="Chris Droessler" userId="625c3661-9d64-47fa-b83c-4b49393bd161" providerId="ADAL" clId="{3A1FD1D3-77D9-BF4A-BB13-F8160C6B1CFF}" dt="2019-11-12T14:41:18.676" v="390" actId="20577"/>
      <pc:docMkLst>
        <pc:docMk/>
      </pc:docMkLst>
      <pc:sldChg chg="modSp">
        <pc:chgData name="Chris Droessler" userId="625c3661-9d64-47fa-b83c-4b49393bd161" providerId="ADAL" clId="{3A1FD1D3-77D9-BF4A-BB13-F8160C6B1CFF}" dt="2019-11-12T14:41:18.676" v="390" actId="20577"/>
        <pc:sldMkLst>
          <pc:docMk/>
          <pc:sldMk cId="3048565599" sldId="291"/>
        </pc:sldMkLst>
        <pc:spChg chg="mod">
          <ac:chgData name="Chris Droessler" userId="625c3661-9d64-47fa-b83c-4b49393bd161" providerId="ADAL" clId="{3A1FD1D3-77D9-BF4A-BB13-F8160C6B1CFF}" dt="2019-11-12T14:41:18.676" v="390" actId="20577"/>
          <ac:spMkLst>
            <pc:docMk/>
            <pc:sldMk cId="3048565599" sldId="291"/>
            <ac:spMk id="398" creationId="{00000000-0000-0000-0000-000000000000}"/>
          </ac:spMkLst>
        </pc:spChg>
      </pc:sldChg>
      <pc:sldChg chg="modSp">
        <pc:chgData name="Chris Droessler" userId="625c3661-9d64-47fa-b83c-4b49393bd161" providerId="ADAL" clId="{3A1FD1D3-77D9-BF4A-BB13-F8160C6B1CFF}" dt="2019-11-12T13:11:31.668" v="321" actId="20577"/>
        <pc:sldMkLst>
          <pc:docMk/>
          <pc:sldMk cId="971664512" sldId="534"/>
        </pc:sldMkLst>
        <pc:spChg chg="mod">
          <ac:chgData name="Chris Droessler" userId="625c3661-9d64-47fa-b83c-4b49393bd161" providerId="ADAL" clId="{3A1FD1D3-77D9-BF4A-BB13-F8160C6B1CFF}" dt="2019-11-12T13:11:31.668" v="321" actId="20577"/>
          <ac:spMkLst>
            <pc:docMk/>
            <pc:sldMk cId="971664512" sldId="534"/>
            <ac:spMk id="3" creationId="{00000000-0000-0000-0000-000000000000}"/>
          </ac:spMkLst>
        </pc:spChg>
      </pc:sldChg>
      <pc:sldChg chg="modSp">
        <pc:chgData name="Chris Droessler" userId="625c3661-9d64-47fa-b83c-4b49393bd161" providerId="ADAL" clId="{3A1FD1D3-77D9-BF4A-BB13-F8160C6B1CFF}" dt="2019-11-12T12:57:36.372" v="2" actId="27636"/>
        <pc:sldMkLst>
          <pc:docMk/>
          <pc:sldMk cId="503736447" sldId="560"/>
        </pc:sldMkLst>
        <pc:spChg chg="mod">
          <ac:chgData name="Chris Droessler" userId="625c3661-9d64-47fa-b83c-4b49393bd161" providerId="ADAL" clId="{3A1FD1D3-77D9-BF4A-BB13-F8160C6B1CFF}" dt="2019-11-12T12:57:36.372" v="2" actId="27636"/>
          <ac:spMkLst>
            <pc:docMk/>
            <pc:sldMk cId="503736447" sldId="560"/>
            <ac:spMk id="4" creationId="{00000000-0000-0000-0000-000000000000}"/>
          </ac:spMkLst>
        </pc:spChg>
      </pc:sldChg>
      <pc:sldChg chg="addSp delSp modSp add setBg delDesignElem">
        <pc:chgData name="Chris Droessler" userId="625c3661-9d64-47fa-b83c-4b49393bd161" providerId="ADAL" clId="{3A1FD1D3-77D9-BF4A-BB13-F8160C6B1CFF}" dt="2019-11-12T13:37:18.681" v="388" actId="1076"/>
        <pc:sldMkLst>
          <pc:docMk/>
          <pc:sldMk cId="2418671024" sldId="561"/>
        </pc:sldMkLst>
        <pc:spChg chg="mod">
          <ac:chgData name="Chris Droessler" userId="625c3661-9d64-47fa-b83c-4b49393bd161" providerId="ADAL" clId="{3A1FD1D3-77D9-BF4A-BB13-F8160C6B1CFF}" dt="2019-11-12T13:36:59.529" v="384" actId="20577"/>
          <ac:spMkLst>
            <pc:docMk/>
            <pc:sldMk cId="2418671024" sldId="561"/>
            <ac:spMk id="2" creationId="{E9498E27-4A46-4D9F-B919-4A6091A07762}"/>
          </ac:spMkLst>
        </pc:spChg>
        <pc:picChg chg="add mod">
          <ac:chgData name="Chris Droessler" userId="625c3661-9d64-47fa-b83c-4b49393bd161" providerId="ADAL" clId="{3A1FD1D3-77D9-BF4A-BB13-F8160C6B1CFF}" dt="2019-11-12T13:37:18.681" v="388" actId="1076"/>
          <ac:picMkLst>
            <pc:docMk/>
            <pc:sldMk cId="2418671024" sldId="561"/>
            <ac:picMk id="6" creationId="{7CA6E6DB-6B9D-7946-81BB-EDCCCBB0B4C0}"/>
          </ac:picMkLst>
        </pc:picChg>
        <pc:picChg chg="del">
          <ac:chgData name="Chris Droessler" userId="625c3661-9d64-47fa-b83c-4b49393bd161" providerId="ADAL" clId="{3A1FD1D3-77D9-BF4A-BB13-F8160C6B1CFF}" dt="2019-11-12T13:37:03.538" v="385" actId="478"/>
          <ac:picMkLst>
            <pc:docMk/>
            <pc:sldMk cId="2418671024" sldId="561"/>
            <ac:picMk id="7" creationId="{99E4FD0D-9AD8-4280-AEA4-76A93605B3E1}"/>
          </ac:picMkLst>
        </pc:picChg>
        <pc:cxnChg chg="del">
          <ac:chgData name="Chris Droessler" userId="625c3661-9d64-47fa-b83c-4b49393bd161" providerId="ADAL" clId="{3A1FD1D3-77D9-BF4A-BB13-F8160C6B1CFF}" dt="2019-11-12T13:10:51.665" v="310"/>
          <ac:cxnSpMkLst>
            <pc:docMk/>
            <pc:sldMk cId="2418671024" sldId="561"/>
            <ac:cxnSpMk id="9" creationId="{E4A809D5-3600-46D4-A466-67F2349A54FB}"/>
          </ac:cxnSpMkLst>
        </pc:cxnChg>
      </pc:sldChg>
      <pc:sldChg chg="modSp">
        <pc:chgData name="Chris Droessler" userId="625c3661-9d64-47fa-b83c-4b49393bd161" providerId="ADAL" clId="{3A1FD1D3-77D9-BF4A-BB13-F8160C6B1CFF}" dt="2019-11-12T12:57:36.277" v="1" actId="27636"/>
        <pc:sldMkLst>
          <pc:docMk/>
          <pc:sldMk cId="3534465971" sldId="658"/>
        </pc:sldMkLst>
        <pc:spChg chg="mod">
          <ac:chgData name="Chris Droessler" userId="625c3661-9d64-47fa-b83c-4b49393bd161" providerId="ADAL" clId="{3A1FD1D3-77D9-BF4A-BB13-F8160C6B1CFF}" dt="2019-11-12T12:57:36.277" v="1" actId="27636"/>
          <ac:spMkLst>
            <pc:docMk/>
            <pc:sldMk cId="3534465971" sldId="658"/>
            <ac:spMk id="4" creationId="{00000000-0000-0000-0000-000000000000}"/>
          </ac:spMkLst>
        </pc:spChg>
      </pc:sldChg>
      <pc:sldChg chg="modSp">
        <pc:chgData name="Chris Droessler" userId="625c3661-9d64-47fa-b83c-4b49393bd161" providerId="ADAL" clId="{3A1FD1D3-77D9-BF4A-BB13-F8160C6B1CFF}" dt="2019-11-12T13:16:54.669" v="367" actId="20577"/>
        <pc:sldMkLst>
          <pc:docMk/>
          <pc:sldMk cId="4195290847" sldId="663"/>
        </pc:sldMkLst>
        <pc:spChg chg="mod">
          <ac:chgData name="Chris Droessler" userId="625c3661-9d64-47fa-b83c-4b49393bd161" providerId="ADAL" clId="{3A1FD1D3-77D9-BF4A-BB13-F8160C6B1CFF}" dt="2019-11-12T13:16:54.669" v="367" actId="20577"/>
          <ac:spMkLst>
            <pc:docMk/>
            <pc:sldMk cId="4195290847" sldId="663"/>
            <ac:spMk id="2" creationId="{20FE68D4-A736-2846-A536-DBD1805AD3DB}"/>
          </ac:spMkLst>
        </pc:spChg>
      </pc:sldChg>
      <pc:sldChg chg="addSp delSp modSp">
        <pc:chgData name="Chris Droessler" userId="625c3661-9d64-47fa-b83c-4b49393bd161" providerId="ADAL" clId="{3A1FD1D3-77D9-BF4A-BB13-F8160C6B1CFF}" dt="2019-11-12T12:57:52.148" v="16"/>
        <pc:sldMkLst>
          <pc:docMk/>
          <pc:sldMk cId="3149178407" sldId="664"/>
        </pc:sldMkLst>
        <pc:spChg chg="mod">
          <ac:chgData name="Chris Droessler" userId="625c3661-9d64-47fa-b83c-4b49393bd161" providerId="ADAL" clId="{3A1FD1D3-77D9-BF4A-BB13-F8160C6B1CFF}" dt="2019-11-12T12:57:48.830" v="14" actId="20577"/>
          <ac:spMkLst>
            <pc:docMk/>
            <pc:sldMk cId="3149178407" sldId="664"/>
            <ac:spMk id="2" creationId="{577515B8-9200-374D-992F-372E54D01AB8}"/>
          </ac:spMkLst>
        </pc:spChg>
        <pc:spChg chg="add del mod">
          <ac:chgData name="Chris Droessler" userId="625c3661-9d64-47fa-b83c-4b49393bd161" providerId="ADAL" clId="{3A1FD1D3-77D9-BF4A-BB13-F8160C6B1CFF}" dt="2019-11-12T12:57:52.148" v="16"/>
          <ac:spMkLst>
            <pc:docMk/>
            <pc:sldMk cId="3149178407" sldId="664"/>
            <ac:spMk id="4" creationId="{3D9673D1-B725-334E-A82B-920518093F34}"/>
          </ac:spMkLst>
        </pc:spChg>
      </pc:sldChg>
      <pc:sldChg chg="modSp">
        <pc:chgData name="Chris Droessler" userId="625c3661-9d64-47fa-b83c-4b49393bd161" providerId="ADAL" clId="{3A1FD1D3-77D9-BF4A-BB13-F8160C6B1CFF}" dt="2019-11-12T13:14:42.888" v="365" actId="20577"/>
        <pc:sldMkLst>
          <pc:docMk/>
          <pc:sldMk cId="3804131059" sldId="679"/>
        </pc:sldMkLst>
        <pc:spChg chg="mod">
          <ac:chgData name="Chris Droessler" userId="625c3661-9d64-47fa-b83c-4b49393bd161" providerId="ADAL" clId="{3A1FD1D3-77D9-BF4A-BB13-F8160C6B1CFF}" dt="2019-11-12T13:14:42.888" v="365" actId="20577"/>
          <ac:spMkLst>
            <pc:docMk/>
            <pc:sldMk cId="3804131059" sldId="679"/>
            <ac:spMk id="2" creationId="{A993437E-863D-594B-BC80-1B42AD471292}"/>
          </ac:spMkLst>
        </pc:spChg>
      </pc:sldChg>
      <pc:sldChg chg="del">
        <pc:chgData name="Chris Droessler" userId="625c3661-9d64-47fa-b83c-4b49393bd161" providerId="ADAL" clId="{3A1FD1D3-77D9-BF4A-BB13-F8160C6B1CFF}" dt="2019-11-12T13:22:06.039" v="368" actId="2696"/>
        <pc:sldMkLst>
          <pc:docMk/>
          <pc:sldMk cId="1291929165" sldId="689"/>
        </pc:sldMkLst>
      </pc:sldChg>
      <pc:sldChg chg="add del">
        <pc:chgData name="Chris Droessler" userId="625c3661-9d64-47fa-b83c-4b49393bd161" providerId="ADAL" clId="{3A1FD1D3-77D9-BF4A-BB13-F8160C6B1CFF}" dt="2019-11-12T13:16:48.755" v="366" actId="2696"/>
        <pc:sldMkLst>
          <pc:docMk/>
          <pc:sldMk cId="3690474114" sldId="700"/>
        </pc:sldMkLst>
      </pc:sldChg>
      <pc:sldChg chg="add">
        <pc:chgData name="Chris Droessler" userId="625c3661-9d64-47fa-b83c-4b49393bd161" providerId="ADAL" clId="{3A1FD1D3-77D9-BF4A-BB13-F8160C6B1CFF}" dt="2019-11-12T13:10:51.665" v="310"/>
        <pc:sldMkLst>
          <pc:docMk/>
          <pc:sldMk cId="2565975212" sldId="701"/>
        </pc:sldMkLst>
      </pc:sldChg>
    </pc:docChg>
  </pc:docChgLst>
  <pc:docChgLst>
    <pc:chgData name="Chris Droessler" userId="625c3661-9d64-47fa-b83c-4b49393bd161" providerId="ADAL" clId="{9F66A07C-42E3-D34A-AA86-CDC0EF5582F9}"/>
    <pc:docChg chg="undo custSel addSld delSld modSld sldOrd modMainMaster">
      <pc:chgData name="Chris Droessler" userId="625c3661-9d64-47fa-b83c-4b49393bd161" providerId="ADAL" clId="{9F66A07C-42E3-D34A-AA86-CDC0EF5582F9}" dt="2020-01-13T17:14:15.489" v="1169" actId="20577"/>
      <pc:docMkLst>
        <pc:docMk/>
      </pc:docMkLst>
      <pc:sldChg chg="modSp del">
        <pc:chgData name="Chris Droessler" userId="625c3661-9d64-47fa-b83c-4b49393bd161" providerId="ADAL" clId="{9F66A07C-42E3-D34A-AA86-CDC0EF5582F9}" dt="2020-01-09T17:06:18.179" v="413" actId="2696"/>
        <pc:sldMkLst>
          <pc:docMk/>
          <pc:sldMk cId="2378976308" sldId="256"/>
        </pc:sldMkLst>
        <pc:spChg chg="mod">
          <ac:chgData name="Chris Droessler" userId="625c3661-9d64-47fa-b83c-4b49393bd161" providerId="ADAL" clId="{9F66A07C-42E3-D34A-AA86-CDC0EF5582F9}" dt="2020-01-09T16:33:41.265" v="0"/>
          <ac:spMkLst>
            <pc:docMk/>
            <pc:sldMk cId="2378976308" sldId="256"/>
            <ac:spMk id="129" creationId="{00000000-0000-0000-0000-000000000000}"/>
          </ac:spMkLst>
        </pc:spChg>
      </pc:sldChg>
      <pc:sldChg chg="modSp">
        <pc:chgData name="Chris Droessler" userId="625c3661-9d64-47fa-b83c-4b49393bd161" providerId="ADAL" clId="{9F66A07C-42E3-D34A-AA86-CDC0EF5582F9}" dt="2020-01-09T16:52:28.162" v="161" actId="403"/>
        <pc:sldMkLst>
          <pc:docMk/>
          <pc:sldMk cId="4118415113" sldId="257"/>
        </pc:sldMkLst>
        <pc:spChg chg="mod">
          <ac:chgData name="Chris Droessler" userId="625c3661-9d64-47fa-b83c-4b49393bd161" providerId="ADAL" clId="{9F66A07C-42E3-D34A-AA86-CDC0EF5582F9}" dt="2020-01-09T16:52:28.162" v="161" actId="403"/>
          <ac:spMkLst>
            <pc:docMk/>
            <pc:sldMk cId="4118415113" sldId="257"/>
            <ac:spMk id="123" creationId="{00000000-0000-0000-0000-000000000000}"/>
          </ac:spMkLst>
        </pc:spChg>
      </pc:sldChg>
      <pc:sldChg chg="addSp delSp modSp add modTransition modNotesTx">
        <pc:chgData name="Chris Droessler" userId="625c3661-9d64-47fa-b83c-4b49393bd161" providerId="ADAL" clId="{9F66A07C-42E3-D34A-AA86-CDC0EF5582F9}" dt="2020-01-13T16:42:59.602" v="910" actId="20577"/>
        <pc:sldMkLst>
          <pc:docMk/>
          <pc:sldMk cId="467587892" sldId="259"/>
        </pc:sldMkLst>
        <pc:spChg chg="add del mod">
          <ac:chgData name="Chris Droessler" userId="625c3661-9d64-47fa-b83c-4b49393bd161" providerId="ADAL" clId="{9F66A07C-42E3-D34A-AA86-CDC0EF5582F9}" dt="2020-01-09T16:52:36.497" v="162"/>
          <ac:spMkLst>
            <pc:docMk/>
            <pc:sldMk cId="467587892" sldId="259"/>
            <ac:spMk id="2" creationId="{B0FF81A9-F0E8-B142-AA66-29118743AA49}"/>
          </ac:spMkLst>
        </pc:spChg>
        <pc:spChg chg="add del mod">
          <ac:chgData name="Chris Droessler" userId="625c3661-9d64-47fa-b83c-4b49393bd161" providerId="ADAL" clId="{9F66A07C-42E3-D34A-AA86-CDC0EF5582F9}" dt="2020-01-09T16:52:36.497" v="162"/>
          <ac:spMkLst>
            <pc:docMk/>
            <pc:sldMk cId="467587892" sldId="259"/>
            <ac:spMk id="3" creationId="{0BC2131F-1C4D-C24F-BA73-F3D683D25C74}"/>
          </ac:spMkLst>
        </pc:spChg>
        <pc:spChg chg="add del mod">
          <ac:chgData name="Chris Droessler" userId="625c3661-9d64-47fa-b83c-4b49393bd161" providerId="ADAL" clId="{9F66A07C-42E3-D34A-AA86-CDC0EF5582F9}" dt="2020-01-09T16:52:37.265" v="163"/>
          <ac:spMkLst>
            <pc:docMk/>
            <pc:sldMk cId="467587892" sldId="259"/>
            <ac:spMk id="4" creationId="{3E809044-84B1-6746-AB4E-44F5482FB260}"/>
          </ac:spMkLst>
        </pc:spChg>
        <pc:spChg chg="add del mod">
          <ac:chgData name="Chris Droessler" userId="625c3661-9d64-47fa-b83c-4b49393bd161" providerId="ADAL" clId="{9F66A07C-42E3-D34A-AA86-CDC0EF5582F9}" dt="2020-01-09T16:52:37.265" v="163"/>
          <ac:spMkLst>
            <pc:docMk/>
            <pc:sldMk cId="467587892" sldId="259"/>
            <ac:spMk id="5" creationId="{3333DAE6-4475-F344-8542-88043C433AD0}"/>
          </ac:spMkLst>
        </pc:spChg>
        <pc:spChg chg="add del mod">
          <ac:chgData name="Chris Droessler" userId="625c3661-9d64-47fa-b83c-4b49393bd161" providerId="ADAL" clId="{9F66A07C-42E3-D34A-AA86-CDC0EF5582F9}" dt="2020-01-09T16:52:37.489" v="164"/>
          <ac:spMkLst>
            <pc:docMk/>
            <pc:sldMk cId="467587892" sldId="259"/>
            <ac:spMk id="6" creationId="{8EA25AF4-C7CD-6B40-A7A3-1DCFBE45E0FB}"/>
          </ac:spMkLst>
        </pc:spChg>
        <pc:spChg chg="add del mod">
          <ac:chgData name="Chris Droessler" userId="625c3661-9d64-47fa-b83c-4b49393bd161" providerId="ADAL" clId="{9F66A07C-42E3-D34A-AA86-CDC0EF5582F9}" dt="2020-01-09T16:52:37.489" v="164"/>
          <ac:spMkLst>
            <pc:docMk/>
            <pc:sldMk cId="467587892" sldId="259"/>
            <ac:spMk id="7" creationId="{A97877CA-AEE8-1C47-8861-6F36C55D28E3}"/>
          </ac:spMkLst>
        </pc:spChg>
        <pc:spChg chg="mod">
          <ac:chgData name="Chris Droessler" userId="625c3661-9d64-47fa-b83c-4b49393bd161" providerId="ADAL" clId="{9F66A07C-42E3-D34A-AA86-CDC0EF5582F9}" dt="2020-01-13T16:42:59.602" v="910" actId="20577"/>
          <ac:spMkLst>
            <pc:docMk/>
            <pc:sldMk cId="467587892" sldId="259"/>
            <ac:spMk id="158" creationId="{00000000-0000-0000-0000-000000000000}"/>
          </ac:spMkLst>
        </pc:spChg>
        <pc:spChg chg="mod">
          <ac:chgData name="Chris Droessler" userId="625c3661-9d64-47fa-b83c-4b49393bd161" providerId="ADAL" clId="{9F66A07C-42E3-D34A-AA86-CDC0EF5582F9}" dt="2020-01-09T16:37:31.783" v="28"/>
          <ac:spMkLst>
            <pc:docMk/>
            <pc:sldMk cId="467587892" sldId="259"/>
            <ac:spMk id="159" creationId="{00000000-0000-0000-0000-000000000000}"/>
          </ac:spMkLst>
        </pc:spChg>
      </pc:sldChg>
      <pc:sldChg chg="addSp delSp modSp add modTransition">
        <pc:chgData name="Chris Droessler" userId="625c3661-9d64-47fa-b83c-4b49393bd161" providerId="ADAL" clId="{9F66A07C-42E3-D34A-AA86-CDC0EF5582F9}" dt="2020-01-10T14:14:15.533" v="659" actId="20577"/>
        <pc:sldMkLst>
          <pc:docMk/>
          <pc:sldMk cId="4278936860" sldId="260"/>
        </pc:sldMkLst>
        <pc:spChg chg="mod">
          <ac:chgData name="Chris Droessler" userId="625c3661-9d64-47fa-b83c-4b49393bd161" providerId="ADAL" clId="{9F66A07C-42E3-D34A-AA86-CDC0EF5582F9}" dt="2020-01-09T17:08:27.973" v="434" actId="20577"/>
          <ac:spMkLst>
            <pc:docMk/>
            <pc:sldMk cId="4278936860" sldId="260"/>
            <ac:spMk id="2" creationId="{4790E6F2-0BAF-6A44-87D4-23A2382430C0}"/>
          </ac:spMkLst>
        </pc:spChg>
        <pc:spChg chg="mod">
          <ac:chgData name="Chris Droessler" userId="625c3661-9d64-47fa-b83c-4b49393bd161" providerId="ADAL" clId="{9F66A07C-42E3-D34A-AA86-CDC0EF5582F9}" dt="2020-01-10T14:14:15.533" v="659" actId="20577"/>
          <ac:spMkLst>
            <pc:docMk/>
            <pc:sldMk cId="4278936860" sldId="260"/>
            <ac:spMk id="3" creationId="{420FD414-E693-9242-9A7C-AEF4082D6A0C}"/>
          </ac:spMkLst>
        </pc:spChg>
        <pc:spChg chg="add del mod">
          <ac:chgData name="Chris Droessler" userId="625c3661-9d64-47fa-b83c-4b49393bd161" providerId="ADAL" clId="{9F66A07C-42E3-D34A-AA86-CDC0EF5582F9}" dt="2020-01-09T17:03:41.853" v="393"/>
          <ac:spMkLst>
            <pc:docMk/>
            <pc:sldMk cId="4278936860" sldId="260"/>
            <ac:spMk id="4" creationId="{3BB87DB2-07C7-2249-94E0-A2A27A7E0D1A}"/>
          </ac:spMkLst>
        </pc:spChg>
        <pc:spChg chg="add del mod">
          <ac:chgData name="Chris Droessler" userId="625c3661-9d64-47fa-b83c-4b49393bd161" providerId="ADAL" clId="{9F66A07C-42E3-D34A-AA86-CDC0EF5582F9}" dt="2020-01-09T17:03:41.853" v="393"/>
          <ac:spMkLst>
            <pc:docMk/>
            <pc:sldMk cId="4278936860" sldId="260"/>
            <ac:spMk id="5" creationId="{B46E0130-F5B3-804A-91A9-9F7B5DF46F53}"/>
          </ac:spMkLst>
        </pc:spChg>
      </pc:sldChg>
      <pc:sldChg chg="modSp del">
        <pc:chgData name="Chris Droessler" userId="625c3661-9d64-47fa-b83c-4b49393bd161" providerId="ADAL" clId="{9F66A07C-42E3-D34A-AA86-CDC0EF5582F9}" dt="2020-01-09T17:06:18.199" v="418" actId="2696"/>
        <pc:sldMkLst>
          <pc:docMk/>
          <pc:sldMk cId="1133732581" sldId="261"/>
        </pc:sldMkLst>
        <pc:spChg chg="mod">
          <ac:chgData name="Chris Droessler" userId="625c3661-9d64-47fa-b83c-4b49393bd161" providerId="ADAL" clId="{9F66A07C-42E3-D34A-AA86-CDC0EF5582F9}" dt="2020-01-09T16:33:41.265" v="0"/>
          <ac:spMkLst>
            <pc:docMk/>
            <pc:sldMk cId="1133732581" sldId="261"/>
            <ac:spMk id="197" creationId="{00000000-0000-0000-0000-000000000000}"/>
          </ac:spMkLst>
        </pc:spChg>
      </pc:sldChg>
      <pc:sldChg chg="del">
        <pc:chgData name="Chris Droessler" userId="625c3661-9d64-47fa-b83c-4b49393bd161" providerId="ADAL" clId="{9F66A07C-42E3-D34A-AA86-CDC0EF5582F9}" dt="2020-01-09T17:06:18.201" v="419" actId="2696"/>
        <pc:sldMkLst>
          <pc:docMk/>
          <pc:sldMk cId="3776938010" sldId="262"/>
        </pc:sldMkLst>
      </pc:sldChg>
      <pc:sldChg chg="modSp del">
        <pc:chgData name="Chris Droessler" userId="625c3661-9d64-47fa-b83c-4b49393bd161" providerId="ADAL" clId="{9F66A07C-42E3-D34A-AA86-CDC0EF5582F9}" dt="2020-01-09T17:06:18.188" v="415" actId="2696"/>
        <pc:sldMkLst>
          <pc:docMk/>
          <pc:sldMk cId="1272993466" sldId="263"/>
        </pc:sldMkLst>
        <pc:spChg chg="mod">
          <ac:chgData name="Chris Droessler" userId="625c3661-9d64-47fa-b83c-4b49393bd161" providerId="ADAL" clId="{9F66A07C-42E3-D34A-AA86-CDC0EF5582F9}" dt="2020-01-09T16:33:41.265" v="0"/>
          <ac:spMkLst>
            <pc:docMk/>
            <pc:sldMk cId="1272993466" sldId="263"/>
            <ac:spMk id="2" creationId="{625B219F-749E-2341-8B5D-AF6CFC478B36}"/>
          </ac:spMkLst>
        </pc:spChg>
        <pc:spChg chg="mod">
          <ac:chgData name="Chris Droessler" userId="625c3661-9d64-47fa-b83c-4b49393bd161" providerId="ADAL" clId="{9F66A07C-42E3-D34A-AA86-CDC0EF5582F9}" dt="2020-01-09T16:33:41.265" v="0"/>
          <ac:spMkLst>
            <pc:docMk/>
            <pc:sldMk cId="1272993466" sldId="263"/>
            <ac:spMk id="153" creationId="{00000000-0000-0000-0000-000000000000}"/>
          </ac:spMkLst>
        </pc:spChg>
        <pc:spChg chg="mod">
          <ac:chgData name="Chris Droessler" userId="625c3661-9d64-47fa-b83c-4b49393bd161" providerId="ADAL" clId="{9F66A07C-42E3-D34A-AA86-CDC0EF5582F9}" dt="2020-01-09T16:33:41.265" v="0"/>
          <ac:spMkLst>
            <pc:docMk/>
            <pc:sldMk cId="1272993466" sldId="263"/>
            <ac:spMk id="154" creationId="{00000000-0000-0000-0000-000000000000}"/>
          </ac:spMkLst>
        </pc:spChg>
        <pc:spChg chg="mod">
          <ac:chgData name="Chris Droessler" userId="625c3661-9d64-47fa-b83c-4b49393bd161" providerId="ADAL" clId="{9F66A07C-42E3-D34A-AA86-CDC0EF5582F9}" dt="2020-01-09T16:33:41.265" v="0"/>
          <ac:spMkLst>
            <pc:docMk/>
            <pc:sldMk cId="1272993466" sldId="263"/>
            <ac:spMk id="155" creationId="{00000000-0000-0000-0000-000000000000}"/>
          </ac:spMkLst>
        </pc:spChg>
        <pc:spChg chg="mod">
          <ac:chgData name="Chris Droessler" userId="625c3661-9d64-47fa-b83c-4b49393bd161" providerId="ADAL" clId="{9F66A07C-42E3-D34A-AA86-CDC0EF5582F9}" dt="2020-01-09T16:33:41.265" v="0"/>
          <ac:spMkLst>
            <pc:docMk/>
            <pc:sldMk cId="1272993466" sldId="263"/>
            <ac:spMk id="156" creationId="{00000000-0000-0000-0000-000000000000}"/>
          </ac:spMkLst>
        </pc:spChg>
        <pc:spChg chg="mod">
          <ac:chgData name="Chris Droessler" userId="625c3661-9d64-47fa-b83c-4b49393bd161" providerId="ADAL" clId="{9F66A07C-42E3-D34A-AA86-CDC0EF5582F9}" dt="2020-01-09T16:33:41.265" v="0"/>
          <ac:spMkLst>
            <pc:docMk/>
            <pc:sldMk cId="1272993466" sldId="263"/>
            <ac:spMk id="157" creationId="{00000000-0000-0000-0000-000000000000}"/>
          </ac:spMkLst>
        </pc:spChg>
        <pc:spChg chg="mod">
          <ac:chgData name="Chris Droessler" userId="625c3661-9d64-47fa-b83c-4b49393bd161" providerId="ADAL" clId="{9F66A07C-42E3-D34A-AA86-CDC0EF5582F9}" dt="2020-01-09T16:33:41.265" v="0"/>
          <ac:spMkLst>
            <pc:docMk/>
            <pc:sldMk cId="1272993466" sldId="263"/>
            <ac:spMk id="158" creationId="{00000000-0000-0000-0000-000000000000}"/>
          </ac:spMkLst>
        </pc:spChg>
        <pc:spChg chg="mod">
          <ac:chgData name="Chris Droessler" userId="625c3661-9d64-47fa-b83c-4b49393bd161" providerId="ADAL" clId="{9F66A07C-42E3-D34A-AA86-CDC0EF5582F9}" dt="2020-01-09T16:33:41.265" v="0"/>
          <ac:spMkLst>
            <pc:docMk/>
            <pc:sldMk cId="1272993466" sldId="263"/>
            <ac:spMk id="159" creationId="{00000000-0000-0000-0000-000000000000}"/>
          </ac:spMkLst>
        </pc:spChg>
        <pc:spChg chg="mod">
          <ac:chgData name="Chris Droessler" userId="625c3661-9d64-47fa-b83c-4b49393bd161" providerId="ADAL" clId="{9F66A07C-42E3-D34A-AA86-CDC0EF5582F9}" dt="2020-01-09T16:33:41.265" v="0"/>
          <ac:spMkLst>
            <pc:docMk/>
            <pc:sldMk cId="1272993466" sldId="263"/>
            <ac:spMk id="160" creationId="{00000000-0000-0000-0000-000000000000}"/>
          </ac:spMkLst>
        </pc:spChg>
        <pc:spChg chg="mod">
          <ac:chgData name="Chris Droessler" userId="625c3661-9d64-47fa-b83c-4b49393bd161" providerId="ADAL" clId="{9F66A07C-42E3-D34A-AA86-CDC0EF5582F9}" dt="2020-01-09T16:33:41.265" v="0"/>
          <ac:spMkLst>
            <pc:docMk/>
            <pc:sldMk cId="1272993466" sldId="263"/>
            <ac:spMk id="161" creationId="{00000000-0000-0000-0000-000000000000}"/>
          </ac:spMkLst>
        </pc:spChg>
        <pc:spChg chg="mod">
          <ac:chgData name="Chris Droessler" userId="625c3661-9d64-47fa-b83c-4b49393bd161" providerId="ADAL" clId="{9F66A07C-42E3-D34A-AA86-CDC0EF5582F9}" dt="2020-01-09T16:33:41.265" v="0"/>
          <ac:spMkLst>
            <pc:docMk/>
            <pc:sldMk cId="1272993466" sldId="263"/>
            <ac:spMk id="162" creationId="{00000000-0000-0000-0000-000000000000}"/>
          </ac:spMkLst>
        </pc:spChg>
      </pc:sldChg>
      <pc:sldChg chg="del">
        <pc:chgData name="Chris Droessler" userId="625c3661-9d64-47fa-b83c-4b49393bd161" providerId="ADAL" clId="{9F66A07C-42E3-D34A-AA86-CDC0EF5582F9}" dt="2020-01-09T17:06:18.206" v="421" actId="2696"/>
        <pc:sldMkLst>
          <pc:docMk/>
          <pc:sldMk cId="3092514365" sldId="264"/>
        </pc:sldMkLst>
      </pc:sldChg>
      <pc:sldChg chg="modSp del">
        <pc:chgData name="Chris Droessler" userId="625c3661-9d64-47fa-b83c-4b49393bd161" providerId="ADAL" clId="{9F66A07C-42E3-D34A-AA86-CDC0EF5582F9}" dt="2020-01-09T17:06:18.208" v="422" actId="2696"/>
        <pc:sldMkLst>
          <pc:docMk/>
          <pc:sldMk cId="3228340405" sldId="265"/>
        </pc:sldMkLst>
        <pc:spChg chg="mod">
          <ac:chgData name="Chris Droessler" userId="625c3661-9d64-47fa-b83c-4b49393bd161" providerId="ADAL" clId="{9F66A07C-42E3-D34A-AA86-CDC0EF5582F9}" dt="2020-01-09T16:33:41.265" v="0"/>
          <ac:spMkLst>
            <pc:docMk/>
            <pc:sldMk cId="3228340405" sldId="265"/>
            <ac:spMk id="240" creationId="{00000000-0000-0000-0000-000000000000}"/>
          </ac:spMkLst>
        </pc:spChg>
      </pc:sldChg>
      <pc:sldChg chg="modSp del">
        <pc:chgData name="Chris Droessler" userId="625c3661-9d64-47fa-b83c-4b49393bd161" providerId="ADAL" clId="{9F66A07C-42E3-D34A-AA86-CDC0EF5582F9}" dt="2020-01-09T17:06:18.210" v="423" actId="2696"/>
        <pc:sldMkLst>
          <pc:docMk/>
          <pc:sldMk cId="2800900242" sldId="266"/>
        </pc:sldMkLst>
        <pc:spChg chg="mod">
          <ac:chgData name="Chris Droessler" userId="625c3661-9d64-47fa-b83c-4b49393bd161" providerId="ADAL" clId="{9F66A07C-42E3-D34A-AA86-CDC0EF5582F9}" dt="2020-01-09T16:33:41.265" v="0"/>
          <ac:spMkLst>
            <pc:docMk/>
            <pc:sldMk cId="2800900242" sldId="266"/>
            <ac:spMk id="250" creationId="{00000000-0000-0000-0000-000000000000}"/>
          </ac:spMkLst>
        </pc:spChg>
      </pc:sldChg>
      <pc:sldChg chg="addSp delSp modSp add modTransition">
        <pc:chgData name="Chris Droessler" userId="625c3661-9d64-47fa-b83c-4b49393bd161" providerId="ADAL" clId="{9F66A07C-42E3-D34A-AA86-CDC0EF5582F9}" dt="2020-01-10T14:15:03.335" v="669" actId="20577"/>
        <pc:sldMkLst>
          <pc:docMk/>
          <pc:sldMk cId="2258648291" sldId="267"/>
        </pc:sldMkLst>
        <pc:spChg chg="mod">
          <ac:chgData name="Chris Droessler" userId="625c3661-9d64-47fa-b83c-4b49393bd161" providerId="ADAL" clId="{9F66A07C-42E3-D34A-AA86-CDC0EF5582F9}" dt="2020-01-10T14:15:03.335" v="669" actId="20577"/>
          <ac:spMkLst>
            <pc:docMk/>
            <pc:sldMk cId="2258648291" sldId="267"/>
            <ac:spMk id="3" creationId="{420FD414-E693-9242-9A7C-AEF4082D6A0C}"/>
          </ac:spMkLst>
        </pc:spChg>
        <pc:spChg chg="add del mod">
          <ac:chgData name="Chris Droessler" userId="625c3661-9d64-47fa-b83c-4b49393bd161" providerId="ADAL" clId="{9F66A07C-42E3-D34A-AA86-CDC0EF5582F9}" dt="2020-01-09T17:03:45.661" v="394"/>
          <ac:spMkLst>
            <pc:docMk/>
            <pc:sldMk cId="2258648291" sldId="267"/>
            <ac:spMk id="4" creationId="{6DFB865A-34BA-5E4D-846B-1752E03988CA}"/>
          </ac:spMkLst>
        </pc:spChg>
        <pc:spChg chg="add del mod">
          <ac:chgData name="Chris Droessler" userId="625c3661-9d64-47fa-b83c-4b49393bd161" providerId="ADAL" clId="{9F66A07C-42E3-D34A-AA86-CDC0EF5582F9}" dt="2020-01-09T17:03:45.661" v="394"/>
          <ac:spMkLst>
            <pc:docMk/>
            <pc:sldMk cId="2258648291" sldId="267"/>
            <ac:spMk id="5" creationId="{8987E777-20A2-BB49-9D2F-056F7DA07C71}"/>
          </ac:spMkLst>
        </pc:spChg>
      </pc:sldChg>
      <pc:sldChg chg="modSp del">
        <pc:chgData name="Chris Droessler" userId="625c3661-9d64-47fa-b83c-4b49393bd161" providerId="ADAL" clId="{9F66A07C-42E3-D34A-AA86-CDC0EF5582F9}" dt="2020-01-09T17:06:18.193" v="416" actId="2696"/>
        <pc:sldMkLst>
          <pc:docMk/>
          <pc:sldMk cId="2011833291" sldId="282"/>
        </pc:sldMkLst>
        <pc:spChg chg="mod">
          <ac:chgData name="Chris Droessler" userId="625c3661-9d64-47fa-b83c-4b49393bd161" providerId="ADAL" clId="{9F66A07C-42E3-D34A-AA86-CDC0EF5582F9}" dt="2020-01-09T16:33:41.441" v="1" actId="27636"/>
          <ac:spMkLst>
            <pc:docMk/>
            <pc:sldMk cId="2011833291" sldId="282"/>
            <ac:spMk id="2" creationId="{95CF62E6-83B6-FF4E-8C20-C33111DACB13}"/>
          </ac:spMkLst>
        </pc:spChg>
        <pc:spChg chg="mod">
          <ac:chgData name="Chris Droessler" userId="625c3661-9d64-47fa-b83c-4b49393bd161" providerId="ADAL" clId="{9F66A07C-42E3-D34A-AA86-CDC0EF5582F9}" dt="2020-01-09T16:33:41.265" v="0"/>
          <ac:spMkLst>
            <pc:docMk/>
            <pc:sldMk cId="2011833291" sldId="282"/>
            <ac:spMk id="15" creationId="{5927EF31-A0D2-D84A-9A67-73BEF545F6B5}"/>
          </ac:spMkLst>
        </pc:spChg>
        <pc:spChg chg="mod">
          <ac:chgData name="Chris Droessler" userId="625c3661-9d64-47fa-b83c-4b49393bd161" providerId="ADAL" clId="{9F66A07C-42E3-D34A-AA86-CDC0EF5582F9}" dt="2020-01-09T16:33:41.265" v="0"/>
          <ac:spMkLst>
            <pc:docMk/>
            <pc:sldMk cId="2011833291" sldId="282"/>
            <ac:spMk id="16" creationId="{4F3F5599-C383-894C-B9B8-DD81931840DB}"/>
          </ac:spMkLst>
        </pc:spChg>
        <pc:spChg chg="mod">
          <ac:chgData name="Chris Droessler" userId="625c3661-9d64-47fa-b83c-4b49393bd161" providerId="ADAL" clId="{9F66A07C-42E3-D34A-AA86-CDC0EF5582F9}" dt="2020-01-09T16:33:41.265" v="0"/>
          <ac:spMkLst>
            <pc:docMk/>
            <pc:sldMk cId="2011833291" sldId="282"/>
            <ac:spMk id="17" creationId="{187AA8DF-2C40-D843-BAB5-04D812004525}"/>
          </ac:spMkLst>
        </pc:spChg>
        <pc:spChg chg="mod">
          <ac:chgData name="Chris Droessler" userId="625c3661-9d64-47fa-b83c-4b49393bd161" providerId="ADAL" clId="{9F66A07C-42E3-D34A-AA86-CDC0EF5582F9}" dt="2020-01-09T16:33:41.265" v="0"/>
          <ac:spMkLst>
            <pc:docMk/>
            <pc:sldMk cId="2011833291" sldId="282"/>
            <ac:spMk id="261" creationId="{00000000-0000-0000-0000-000000000000}"/>
          </ac:spMkLst>
        </pc:spChg>
        <pc:spChg chg="mod">
          <ac:chgData name="Chris Droessler" userId="625c3661-9d64-47fa-b83c-4b49393bd161" providerId="ADAL" clId="{9F66A07C-42E3-D34A-AA86-CDC0EF5582F9}" dt="2020-01-09T16:33:41.265" v="0"/>
          <ac:spMkLst>
            <pc:docMk/>
            <pc:sldMk cId="2011833291" sldId="282"/>
            <ac:spMk id="262" creationId="{00000000-0000-0000-0000-000000000000}"/>
          </ac:spMkLst>
        </pc:spChg>
        <pc:spChg chg="mod">
          <ac:chgData name="Chris Droessler" userId="625c3661-9d64-47fa-b83c-4b49393bd161" providerId="ADAL" clId="{9F66A07C-42E3-D34A-AA86-CDC0EF5582F9}" dt="2020-01-09T16:33:41.265" v="0"/>
          <ac:spMkLst>
            <pc:docMk/>
            <pc:sldMk cId="2011833291" sldId="282"/>
            <ac:spMk id="263" creationId="{00000000-0000-0000-0000-000000000000}"/>
          </ac:spMkLst>
        </pc:spChg>
        <pc:spChg chg="mod">
          <ac:chgData name="Chris Droessler" userId="625c3661-9d64-47fa-b83c-4b49393bd161" providerId="ADAL" clId="{9F66A07C-42E3-D34A-AA86-CDC0EF5582F9}" dt="2020-01-09T16:33:41.265" v="0"/>
          <ac:spMkLst>
            <pc:docMk/>
            <pc:sldMk cId="2011833291" sldId="282"/>
            <ac:spMk id="264" creationId="{00000000-0000-0000-0000-000000000000}"/>
          </ac:spMkLst>
        </pc:spChg>
        <pc:spChg chg="mod">
          <ac:chgData name="Chris Droessler" userId="625c3661-9d64-47fa-b83c-4b49393bd161" providerId="ADAL" clId="{9F66A07C-42E3-D34A-AA86-CDC0EF5582F9}" dt="2020-01-09T16:33:41.265" v="0"/>
          <ac:spMkLst>
            <pc:docMk/>
            <pc:sldMk cId="2011833291" sldId="282"/>
            <ac:spMk id="265" creationId="{00000000-0000-0000-0000-000000000000}"/>
          </ac:spMkLst>
        </pc:spChg>
        <pc:spChg chg="mod">
          <ac:chgData name="Chris Droessler" userId="625c3661-9d64-47fa-b83c-4b49393bd161" providerId="ADAL" clId="{9F66A07C-42E3-D34A-AA86-CDC0EF5582F9}" dt="2020-01-09T16:33:41.265" v="0"/>
          <ac:spMkLst>
            <pc:docMk/>
            <pc:sldMk cId="2011833291" sldId="282"/>
            <ac:spMk id="266" creationId="{00000000-0000-0000-0000-000000000000}"/>
          </ac:spMkLst>
        </pc:spChg>
        <pc:spChg chg="mod">
          <ac:chgData name="Chris Droessler" userId="625c3661-9d64-47fa-b83c-4b49393bd161" providerId="ADAL" clId="{9F66A07C-42E3-D34A-AA86-CDC0EF5582F9}" dt="2020-01-09T16:33:41.265" v="0"/>
          <ac:spMkLst>
            <pc:docMk/>
            <pc:sldMk cId="2011833291" sldId="282"/>
            <ac:spMk id="269" creationId="{00000000-0000-0000-0000-000000000000}"/>
          </ac:spMkLst>
        </pc:spChg>
      </pc:sldChg>
      <pc:sldChg chg="modSp del">
        <pc:chgData name="Chris Droessler" userId="625c3661-9d64-47fa-b83c-4b49393bd161" providerId="ADAL" clId="{9F66A07C-42E3-D34A-AA86-CDC0EF5582F9}" dt="2020-01-09T17:06:18.196" v="417" actId="2696"/>
        <pc:sldMkLst>
          <pc:docMk/>
          <pc:sldMk cId="2363076874" sldId="283"/>
        </pc:sldMkLst>
        <pc:spChg chg="mod">
          <ac:chgData name="Chris Droessler" userId="625c3661-9d64-47fa-b83c-4b49393bd161" providerId="ADAL" clId="{9F66A07C-42E3-D34A-AA86-CDC0EF5582F9}" dt="2020-01-09T16:33:41.448" v="2" actId="27636"/>
          <ac:spMkLst>
            <pc:docMk/>
            <pc:sldMk cId="2363076874" sldId="283"/>
            <ac:spMk id="2" creationId="{A7A50D40-5A24-3347-84A4-07E67F7C4D06}"/>
          </ac:spMkLst>
        </pc:spChg>
        <pc:spChg chg="mod">
          <ac:chgData name="Chris Droessler" userId="625c3661-9d64-47fa-b83c-4b49393bd161" providerId="ADAL" clId="{9F66A07C-42E3-D34A-AA86-CDC0EF5582F9}" dt="2020-01-09T16:33:41.265" v="0"/>
          <ac:spMkLst>
            <pc:docMk/>
            <pc:sldMk cId="2363076874" sldId="283"/>
            <ac:spMk id="274" creationId="{00000000-0000-0000-0000-000000000000}"/>
          </ac:spMkLst>
        </pc:spChg>
        <pc:spChg chg="mod">
          <ac:chgData name="Chris Droessler" userId="625c3661-9d64-47fa-b83c-4b49393bd161" providerId="ADAL" clId="{9F66A07C-42E3-D34A-AA86-CDC0EF5582F9}" dt="2020-01-09T16:33:41.265" v="0"/>
          <ac:spMkLst>
            <pc:docMk/>
            <pc:sldMk cId="2363076874" sldId="283"/>
            <ac:spMk id="275" creationId="{00000000-0000-0000-0000-000000000000}"/>
          </ac:spMkLst>
        </pc:spChg>
        <pc:spChg chg="mod">
          <ac:chgData name="Chris Droessler" userId="625c3661-9d64-47fa-b83c-4b49393bd161" providerId="ADAL" clId="{9F66A07C-42E3-D34A-AA86-CDC0EF5582F9}" dt="2020-01-09T16:33:41.265" v="0"/>
          <ac:spMkLst>
            <pc:docMk/>
            <pc:sldMk cId="2363076874" sldId="283"/>
            <ac:spMk id="276" creationId="{00000000-0000-0000-0000-000000000000}"/>
          </ac:spMkLst>
        </pc:spChg>
        <pc:spChg chg="mod">
          <ac:chgData name="Chris Droessler" userId="625c3661-9d64-47fa-b83c-4b49393bd161" providerId="ADAL" clId="{9F66A07C-42E3-D34A-AA86-CDC0EF5582F9}" dt="2020-01-09T16:33:41.265" v="0"/>
          <ac:spMkLst>
            <pc:docMk/>
            <pc:sldMk cId="2363076874" sldId="283"/>
            <ac:spMk id="277" creationId="{00000000-0000-0000-0000-000000000000}"/>
          </ac:spMkLst>
        </pc:spChg>
        <pc:spChg chg="mod">
          <ac:chgData name="Chris Droessler" userId="625c3661-9d64-47fa-b83c-4b49393bd161" providerId="ADAL" clId="{9F66A07C-42E3-D34A-AA86-CDC0EF5582F9}" dt="2020-01-09T16:33:41.265" v="0"/>
          <ac:spMkLst>
            <pc:docMk/>
            <pc:sldMk cId="2363076874" sldId="283"/>
            <ac:spMk id="278" creationId="{00000000-0000-0000-0000-000000000000}"/>
          </ac:spMkLst>
        </pc:spChg>
        <pc:spChg chg="mod">
          <ac:chgData name="Chris Droessler" userId="625c3661-9d64-47fa-b83c-4b49393bd161" providerId="ADAL" clId="{9F66A07C-42E3-D34A-AA86-CDC0EF5582F9}" dt="2020-01-09T16:33:41.265" v="0"/>
          <ac:spMkLst>
            <pc:docMk/>
            <pc:sldMk cId="2363076874" sldId="283"/>
            <ac:spMk id="279" creationId="{00000000-0000-0000-0000-000000000000}"/>
          </ac:spMkLst>
        </pc:spChg>
        <pc:spChg chg="mod">
          <ac:chgData name="Chris Droessler" userId="625c3661-9d64-47fa-b83c-4b49393bd161" providerId="ADAL" clId="{9F66A07C-42E3-D34A-AA86-CDC0EF5582F9}" dt="2020-01-09T16:33:41.265" v="0"/>
          <ac:spMkLst>
            <pc:docMk/>
            <pc:sldMk cId="2363076874" sldId="283"/>
            <ac:spMk id="280" creationId="{00000000-0000-0000-0000-000000000000}"/>
          </ac:spMkLst>
        </pc:spChg>
        <pc:spChg chg="mod">
          <ac:chgData name="Chris Droessler" userId="625c3661-9d64-47fa-b83c-4b49393bd161" providerId="ADAL" clId="{9F66A07C-42E3-D34A-AA86-CDC0EF5582F9}" dt="2020-01-09T16:33:41.265" v="0"/>
          <ac:spMkLst>
            <pc:docMk/>
            <pc:sldMk cId="2363076874" sldId="283"/>
            <ac:spMk id="281" creationId="{00000000-0000-0000-0000-000000000000}"/>
          </ac:spMkLst>
        </pc:spChg>
        <pc:spChg chg="mod">
          <ac:chgData name="Chris Droessler" userId="625c3661-9d64-47fa-b83c-4b49393bd161" providerId="ADAL" clId="{9F66A07C-42E3-D34A-AA86-CDC0EF5582F9}" dt="2020-01-09T16:33:41.265" v="0"/>
          <ac:spMkLst>
            <pc:docMk/>
            <pc:sldMk cId="2363076874" sldId="283"/>
            <ac:spMk id="282" creationId="{00000000-0000-0000-0000-000000000000}"/>
          </ac:spMkLst>
        </pc:spChg>
        <pc:spChg chg="mod">
          <ac:chgData name="Chris Droessler" userId="625c3661-9d64-47fa-b83c-4b49393bd161" providerId="ADAL" clId="{9F66A07C-42E3-D34A-AA86-CDC0EF5582F9}" dt="2020-01-09T16:33:41.265" v="0"/>
          <ac:spMkLst>
            <pc:docMk/>
            <pc:sldMk cId="2363076874" sldId="283"/>
            <ac:spMk id="283" creationId="{00000000-0000-0000-0000-000000000000}"/>
          </ac:spMkLst>
        </pc:spChg>
        <pc:spChg chg="mod">
          <ac:chgData name="Chris Droessler" userId="625c3661-9d64-47fa-b83c-4b49393bd161" providerId="ADAL" clId="{9F66A07C-42E3-D34A-AA86-CDC0EF5582F9}" dt="2020-01-09T16:33:41.265" v="0"/>
          <ac:spMkLst>
            <pc:docMk/>
            <pc:sldMk cId="2363076874" sldId="283"/>
            <ac:spMk id="284" creationId="{00000000-0000-0000-0000-000000000000}"/>
          </ac:spMkLst>
        </pc:spChg>
      </pc:sldChg>
      <pc:sldChg chg="modSp">
        <pc:chgData name="Chris Droessler" userId="625c3661-9d64-47fa-b83c-4b49393bd161" providerId="ADAL" clId="{9F66A07C-42E3-D34A-AA86-CDC0EF5582F9}" dt="2020-01-09T16:44:49.155" v="120" actId="20577"/>
        <pc:sldMkLst>
          <pc:docMk/>
          <pc:sldMk cId="3048565599" sldId="291"/>
        </pc:sldMkLst>
        <pc:spChg chg="mod">
          <ac:chgData name="Chris Droessler" userId="625c3661-9d64-47fa-b83c-4b49393bd161" providerId="ADAL" clId="{9F66A07C-42E3-D34A-AA86-CDC0EF5582F9}" dt="2020-01-09T16:33:41.265" v="0"/>
          <ac:spMkLst>
            <pc:docMk/>
            <pc:sldMk cId="3048565599" sldId="291"/>
            <ac:spMk id="2" creationId="{B0D331E7-BF0F-0641-A40B-823AC0AD88A5}"/>
          </ac:spMkLst>
        </pc:spChg>
        <pc:spChg chg="mod">
          <ac:chgData name="Chris Droessler" userId="625c3661-9d64-47fa-b83c-4b49393bd161" providerId="ADAL" clId="{9F66A07C-42E3-D34A-AA86-CDC0EF5582F9}" dt="2020-01-09T16:44:49.155" v="120" actId="20577"/>
          <ac:spMkLst>
            <pc:docMk/>
            <pc:sldMk cId="3048565599" sldId="291"/>
            <ac:spMk id="398" creationId="{00000000-0000-0000-0000-000000000000}"/>
          </ac:spMkLst>
        </pc:spChg>
      </pc:sldChg>
      <pc:sldChg chg="modSp">
        <pc:chgData name="Chris Droessler" userId="625c3661-9d64-47fa-b83c-4b49393bd161" providerId="ADAL" clId="{9F66A07C-42E3-D34A-AA86-CDC0EF5582F9}" dt="2020-01-09T16:34:09.703" v="19" actId="20577"/>
        <pc:sldMkLst>
          <pc:docMk/>
          <pc:sldMk cId="971664512" sldId="534"/>
        </pc:sldMkLst>
        <pc:spChg chg="mod">
          <ac:chgData name="Chris Droessler" userId="625c3661-9d64-47fa-b83c-4b49393bd161" providerId="ADAL" clId="{9F66A07C-42E3-D34A-AA86-CDC0EF5582F9}" dt="2020-01-09T16:34:09.703" v="19" actId="20577"/>
          <ac:spMkLst>
            <pc:docMk/>
            <pc:sldMk cId="971664512" sldId="534"/>
            <ac:spMk id="3" creationId="{00000000-0000-0000-0000-000000000000}"/>
          </ac:spMkLst>
        </pc:spChg>
        <pc:picChg chg="mod">
          <ac:chgData name="Chris Droessler" userId="625c3661-9d64-47fa-b83c-4b49393bd161" providerId="ADAL" clId="{9F66A07C-42E3-D34A-AA86-CDC0EF5582F9}" dt="2020-01-09T16:33:58.814" v="3" actId="1076"/>
          <ac:picMkLst>
            <pc:docMk/>
            <pc:sldMk cId="971664512" sldId="534"/>
            <ac:picMk id="4" creationId="{00000000-0000-0000-0000-000000000000}"/>
          </ac:picMkLst>
        </pc:picChg>
      </pc:sldChg>
      <pc:sldChg chg="del">
        <pc:chgData name="Chris Droessler" userId="625c3661-9d64-47fa-b83c-4b49393bd161" providerId="ADAL" clId="{9F66A07C-42E3-D34A-AA86-CDC0EF5582F9}" dt="2020-01-09T16:46:11.486" v="149" actId="2696"/>
        <pc:sldMkLst>
          <pc:docMk/>
          <pc:sldMk cId="503736447" sldId="560"/>
        </pc:sldMkLst>
      </pc:sldChg>
      <pc:sldChg chg="addSp delSp modSp">
        <pc:chgData name="Chris Droessler" userId="625c3661-9d64-47fa-b83c-4b49393bd161" providerId="ADAL" clId="{9F66A07C-42E3-D34A-AA86-CDC0EF5582F9}" dt="2020-01-13T16:58:20.613" v="1085" actId="20577"/>
        <pc:sldMkLst>
          <pc:docMk/>
          <pc:sldMk cId="2418671024" sldId="561"/>
        </pc:sldMkLst>
        <pc:spChg chg="mod">
          <ac:chgData name="Chris Droessler" userId="625c3661-9d64-47fa-b83c-4b49393bd161" providerId="ADAL" clId="{9F66A07C-42E3-D34A-AA86-CDC0EF5582F9}" dt="2020-01-13T16:58:20.613" v="1085" actId="20577"/>
          <ac:spMkLst>
            <pc:docMk/>
            <pc:sldMk cId="2418671024" sldId="561"/>
            <ac:spMk id="2" creationId="{E9498E27-4A46-4D9F-B919-4A6091A07762}"/>
          </ac:spMkLst>
        </pc:spChg>
        <pc:spChg chg="mod">
          <ac:chgData name="Chris Droessler" userId="625c3661-9d64-47fa-b83c-4b49393bd161" providerId="ADAL" clId="{9F66A07C-42E3-D34A-AA86-CDC0EF5582F9}" dt="2020-01-09T16:33:41.265" v="0"/>
          <ac:spMkLst>
            <pc:docMk/>
            <pc:sldMk cId="2418671024" sldId="561"/>
            <ac:spMk id="3" creationId="{84FD1E09-3081-44D3-B18F-524252EDFB65}"/>
          </ac:spMkLst>
        </pc:spChg>
        <pc:spChg chg="add del mod">
          <ac:chgData name="Chris Droessler" userId="625c3661-9d64-47fa-b83c-4b49393bd161" providerId="ADAL" clId="{9F66A07C-42E3-D34A-AA86-CDC0EF5582F9}" dt="2020-01-09T17:05:14.616" v="404"/>
          <ac:spMkLst>
            <pc:docMk/>
            <pc:sldMk cId="2418671024" sldId="561"/>
            <ac:spMk id="4" creationId="{FD189D38-9D98-424B-92F6-ECA3A1C27DD3}"/>
          </ac:spMkLst>
        </pc:spChg>
        <pc:spChg chg="add del mod">
          <ac:chgData name="Chris Droessler" userId="625c3661-9d64-47fa-b83c-4b49393bd161" providerId="ADAL" clId="{9F66A07C-42E3-D34A-AA86-CDC0EF5582F9}" dt="2020-01-09T17:05:14.616" v="404"/>
          <ac:spMkLst>
            <pc:docMk/>
            <pc:sldMk cId="2418671024" sldId="561"/>
            <ac:spMk id="5" creationId="{6CD45551-EA56-5142-BB85-B2D3022FACC4}"/>
          </ac:spMkLst>
        </pc:spChg>
        <pc:spChg chg="add del mod">
          <ac:chgData name="Chris Droessler" userId="625c3661-9d64-47fa-b83c-4b49393bd161" providerId="ADAL" clId="{9F66A07C-42E3-D34A-AA86-CDC0EF5582F9}" dt="2020-01-09T17:05:15.480" v="405"/>
          <ac:spMkLst>
            <pc:docMk/>
            <pc:sldMk cId="2418671024" sldId="561"/>
            <ac:spMk id="7" creationId="{0FC0EA21-FF54-C14A-8591-BA881A98E580}"/>
          </ac:spMkLst>
        </pc:spChg>
        <pc:spChg chg="add del mod">
          <ac:chgData name="Chris Droessler" userId="625c3661-9d64-47fa-b83c-4b49393bd161" providerId="ADAL" clId="{9F66A07C-42E3-D34A-AA86-CDC0EF5582F9}" dt="2020-01-09T17:05:15.480" v="405"/>
          <ac:spMkLst>
            <pc:docMk/>
            <pc:sldMk cId="2418671024" sldId="561"/>
            <ac:spMk id="8" creationId="{72422098-D81F-3549-9557-58333DAA8CC4}"/>
          </ac:spMkLst>
        </pc:spChg>
        <pc:spChg chg="add del mod">
          <ac:chgData name="Chris Droessler" userId="625c3661-9d64-47fa-b83c-4b49393bd161" providerId="ADAL" clId="{9F66A07C-42E3-D34A-AA86-CDC0EF5582F9}" dt="2020-01-09T17:05:15.656" v="406"/>
          <ac:spMkLst>
            <pc:docMk/>
            <pc:sldMk cId="2418671024" sldId="561"/>
            <ac:spMk id="9" creationId="{A803FB07-F346-CB4F-AE88-C6AEC944C489}"/>
          </ac:spMkLst>
        </pc:spChg>
        <pc:spChg chg="add del mod">
          <ac:chgData name="Chris Droessler" userId="625c3661-9d64-47fa-b83c-4b49393bd161" providerId="ADAL" clId="{9F66A07C-42E3-D34A-AA86-CDC0EF5582F9}" dt="2020-01-09T17:05:15.656" v="406"/>
          <ac:spMkLst>
            <pc:docMk/>
            <pc:sldMk cId="2418671024" sldId="561"/>
            <ac:spMk id="10" creationId="{02D40F30-59A5-1A40-8FFB-B34EED7F32C0}"/>
          </ac:spMkLst>
        </pc:spChg>
        <pc:spChg chg="add del mod">
          <ac:chgData name="Chris Droessler" userId="625c3661-9d64-47fa-b83c-4b49393bd161" providerId="ADAL" clId="{9F66A07C-42E3-D34A-AA86-CDC0EF5582F9}" dt="2020-01-09T17:05:16.024" v="407"/>
          <ac:spMkLst>
            <pc:docMk/>
            <pc:sldMk cId="2418671024" sldId="561"/>
            <ac:spMk id="11" creationId="{7CEE2303-B120-C440-996C-F499D81C7D1E}"/>
          </ac:spMkLst>
        </pc:spChg>
        <pc:spChg chg="add del mod">
          <ac:chgData name="Chris Droessler" userId="625c3661-9d64-47fa-b83c-4b49393bd161" providerId="ADAL" clId="{9F66A07C-42E3-D34A-AA86-CDC0EF5582F9}" dt="2020-01-09T17:05:16.024" v="407"/>
          <ac:spMkLst>
            <pc:docMk/>
            <pc:sldMk cId="2418671024" sldId="561"/>
            <ac:spMk id="12" creationId="{BA11E135-0F80-6741-A62F-399BC3924658}"/>
          </ac:spMkLst>
        </pc:spChg>
        <pc:picChg chg="mod">
          <ac:chgData name="Chris Droessler" userId="625c3661-9d64-47fa-b83c-4b49393bd161" providerId="ADAL" clId="{9F66A07C-42E3-D34A-AA86-CDC0EF5582F9}" dt="2020-01-09T17:05:21.022" v="408" actId="1076"/>
          <ac:picMkLst>
            <pc:docMk/>
            <pc:sldMk cId="2418671024" sldId="561"/>
            <ac:picMk id="6" creationId="{7CA6E6DB-6B9D-7946-81BB-EDCCCBB0B4C0}"/>
          </ac:picMkLst>
        </pc:picChg>
      </pc:sldChg>
      <pc:sldChg chg="modSp">
        <pc:chgData name="Chris Droessler" userId="625c3661-9d64-47fa-b83c-4b49393bd161" providerId="ADAL" clId="{9F66A07C-42E3-D34A-AA86-CDC0EF5582F9}" dt="2020-01-09T16:38:32.687" v="53" actId="20577"/>
        <pc:sldMkLst>
          <pc:docMk/>
          <pc:sldMk cId="2392971145" sldId="572"/>
        </pc:sldMkLst>
        <pc:spChg chg="mod">
          <ac:chgData name="Chris Droessler" userId="625c3661-9d64-47fa-b83c-4b49393bd161" providerId="ADAL" clId="{9F66A07C-42E3-D34A-AA86-CDC0EF5582F9}" dt="2020-01-09T16:38:32.687" v="53" actId="20577"/>
          <ac:spMkLst>
            <pc:docMk/>
            <pc:sldMk cId="2392971145" sldId="572"/>
            <ac:spMk id="2" creationId="{70E7FB36-DF07-B44D-8D38-59F39D617117}"/>
          </ac:spMkLst>
        </pc:spChg>
        <pc:picChg chg="mod">
          <ac:chgData name="Chris Droessler" userId="625c3661-9d64-47fa-b83c-4b49393bd161" providerId="ADAL" clId="{9F66A07C-42E3-D34A-AA86-CDC0EF5582F9}" dt="2020-01-09T16:33:41.265" v="0"/>
          <ac:picMkLst>
            <pc:docMk/>
            <pc:sldMk cId="2392971145" sldId="572"/>
            <ac:picMk id="4" creationId="{1BA95F95-508F-D24C-AD92-363A99834ED3}"/>
          </ac:picMkLst>
        </pc:picChg>
      </pc:sldChg>
      <pc:sldChg chg="modSp del">
        <pc:chgData name="Chris Droessler" userId="625c3661-9d64-47fa-b83c-4b49393bd161" providerId="ADAL" clId="{9F66A07C-42E3-D34A-AA86-CDC0EF5582F9}" dt="2020-01-09T17:06:18.184" v="414" actId="2696"/>
        <pc:sldMkLst>
          <pc:docMk/>
          <pc:sldMk cId="1303851975" sldId="573"/>
        </pc:sldMkLst>
        <pc:spChg chg="mod">
          <ac:chgData name="Chris Droessler" userId="625c3661-9d64-47fa-b83c-4b49393bd161" providerId="ADAL" clId="{9F66A07C-42E3-D34A-AA86-CDC0EF5582F9}" dt="2020-01-09T16:33:41.265" v="0"/>
          <ac:spMkLst>
            <pc:docMk/>
            <pc:sldMk cId="1303851975" sldId="573"/>
            <ac:spMk id="189" creationId="{00000000-0000-0000-0000-000000000000}"/>
          </ac:spMkLst>
        </pc:spChg>
        <pc:spChg chg="mod">
          <ac:chgData name="Chris Droessler" userId="625c3661-9d64-47fa-b83c-4b49393bd161" providerId="ADAL" clId="{9F66A07C-42E3-D34A-AA86-CDC0EF5582F9}" dt="2020-01-09T16:33:41.265" v="0"/>
          <ac:spMkLst>
            <pc:docMk/>
            <pc:sldMk cId="1303851975" sldId="573"/>
            <ac:spMk id="190" creationId="{00000000-0000-0000-0000-000000000000}"/>
          </ac:spMkLst>
        </pc:spChg>
        <pc:spChg chg="mod">
          <ac:chgData name="Chris Droessler" userId="625c3661-9d64-47fa-b83c-4b49393bd161" providerId="ADAL" clId="{9F66A07C-42E3-D34A-AA86-CDC0EF5582F9}" dt="2020-01-09T16:33:41.265" v="0"/>
          <ac:spMkLst>
            <pc:docMk/>
            <pc:sldMk cId="1303851975" sldId="573"/>
            <ac:spMk id="191" creationId="{00000000-0000-0000-0000-000000000000}"/>
          </ac:spMkLst>
        </pc:spChg>
        <pc:spChg chg="mod">
          <ac:chgData name="Chris Droessler" userId="625c3661-9d64-47fa-b83c-4b49393bd161" providerId="ADAL" clId="{9F66A07C-42E3-D34A-AA86-CDC0EF5582F9}" dt="2020-01-09T16:33:41.265" v="0"/>
          <ac:spMkLst>
            <pc:docMk/>
            <pc:sldMk cId="1303851975" sldId="573"/>
            <ac:spMk id="192" creationId="{00000000-0000-0000-0000-000000000000}"/>
          </ac:spMkLst>
        </pc:spChg>
        <pc:spChg chg="mod">
          <ac:chgData name="Chris Droessler" userId="625c3661-9d64-47fa-b83c-4b49393bd161" providerId="ADAL" clId="{9F66A07C-42E3-D34A-AA86-CDC0EF5582F9}" dt="2020-01-09T16:33:41.265" v="0"/>
          <ac:spMkLst>
            <pc:docMk/>
            <pc:sldMk cId="1303851975" sldId="573"/>
            <ac:spMk id="193" creationId="{00000000-0000-0000-0000-000000000000}"/>
          </ac:spMkLst>
        </pc:spChg>
        <pc:spChg chg="mod">
          <ac:chgData name="Chris Droessler" userId="625c3661-9d64-47fa-b83c-4b49393bd161" providerId="ADAL" clId="{9F66A07C-42E3-D34A-AA86-CDC0EF5582F9}" dt="2020-01-09T16:33:41.265" v="0"/>
          <ac:spMkLst>
            <pc:docMk/>
            <pc:sldMk cId="1303851975" sldId="573"/>
            <ac:spMk id="194" creationId="{00000000-0000-0000-0000-000000000000}"/>
          </ac:spMkLst>
        </pc:spChg>
        <pc:spChg chg="mod">
          <ac:chgData name="Chris Droessler" userId="625c3661-9d64-47fa-b83c-4b49393bd161" providerId="ADAL" clId="{9F66A07C-42E3-D34A-AA86-CDC0EF5582F9}" dt="2020-01-09T16:33:41.265" v="0"/>
          <ac:spMkLst>
            <pc:docMk/>
            <pc:sldMk cId="1303851975" sldId="573"/>
            <ac:spMk id="195" creationId="{00000000-0000-0000-0000-000000000000}"/>
          </ac:spMkLst>
        </pc:spChg>
        <pc:spChg chg="mod">
          <ac:chgData name="Chris Droessler" userId="625c3661-9d64-47fa-b83c-4b49393bd161" providerId="ADAL" clId="{9F66A07C-42E3-D34A-AA86-CDC0EF5582F9}" dt="2020-01-09T16:33:41.265" v="0"/>
          <ac:spMkLst>
            <pc:docMk/>
            <pc:sldMk cId="1303851975" sldId="573"/>
            <ac:spMk id="196" creationId="{00000000-0000-0000-0000-000000000000}"/>
          </ac:spMkLst>
        </pc:spChg>
        <pc:spChg chg="mod">
          <ac:chgData name="Chris Droessler" userId="625c3661-9d64-47fa-b83c-4b49393bd161" providerId="ADAL" clId="{9F66A07C-42E3-D34A-AA86-CDC0EF5582F9}" dt="2020-01-09T16:33:41.265" v="0"/>
          <ac:spMkLst>
            <pc:docMk/>
            <pc:sldMk cId="1303851975" sldId="573"/>
            <ac:spMk id="197" creationId="{00000000-0000-0000-0000-000000000000}"/>
          </ac:spMkLst>
        </pc:spChg>
        <pc:spChg chg="mod">
          <ac:chgData name="Chris Droessler" userId="625c3661-9d64-47fa-b83c-4b49393bd161" providerId="ADAL" clId="{9F66A07C-42E3-D34A-AA86-CDC0EF5582F9}" dt="2020-01-09T16:33:41.265" v="0"/>
          <ac:spMkLst>
            <pc:docMk/>
            <pc:sldMk cId="1303851975" sldId="573"/>
            <ac:spMk id="198" creationId="{00000000-0000-0000-0000-000000000000}"/>
          </ac:spMkLst>
        </pc:spChg>
        <pc:spChg chg="mod">
          <ac:chgData name="Chris Droessler" userId="625c3661-9d64-47fa-b83c-4b49393bd161" providerId="ADAL" clId="{9F66A07C-42E3-D34A-AA86-CDC0EF5582F9}" dt="2020-01-09T16:33:41.265" v="0"/>
          <ac:spMkLst>
            <pc:docMk/>
            <pc:sldMk cId="1303851975" sldId="573"/>
            <ac:spMk id="199" creationId="{00000000-0000-0000-0000-000000000000}"/>
          </ac:spMkLst>
        </pc:spChg>
        <pc:spChg chg="mod">
          <ac:chgData name="Chris Droessler" userId="625c3661-9d64-47fa-b83c-4b49393bd161" providerId="ADAL" clId="{9F66A07C-42E3-D34A-AA86-CDC0EF5582F9}" dt="2020-01-09T16:33:41.265" v="0"/>
          <ac:spMkLst>
            <pc:docMk/>
            <pc:sldMk cId="1303851975" sldId="573"/>
            <ac:spMk id="200" creationId="{00000000-0000-0000-0000-000000000000}"/>
          </ac:spMkLst>
        </pc:spChg>
        <pc:spChg chg="mod">
          <ac:chgData name="Chris Droessler" userId="625c3661-9d64-47fa-b83c-4b49393bd161" providerId="ADAL" clId="{9F66A07C-42E3-D34A-AA86-CDC0EF5582F9}" dt="2020-01-09T16:33:41.265" v="0"/>
          <ac:spMkLst>
            <pc:docMk/>
            <pc:sldMk cId="1303851975" sldId="573"/>
            <ac:spMk id="201" creationId="{00000000-0000-0000-0000-000000000000}"/>
          </ac:spMkLst>
        </pc:spChg>
        <pc:spChg chg="mod">
          <ac:chgData name="Chris Droessler" userId="625c3661-9d64-47fa-b83c-4b49393bd161" providerId="ADAL" clId="{9F66A07C-42E3-D34A-AA86-CDC0EF5582F9}" dt="2020-01-09T16:33:41.265" v="0"/>
          <ac:spMkLst>
            <pc:docMk/>
            <pc:sldMk cId="1303851975" sldId="573"/>
            <ac:spMk id="202" creationId="{00000000-0000-0000-0000-000000000000}"/>
          </ac:spMkLst>
        </pc:spChg>
        <pc:grpChg chg="mod">
          <ac:chgData name="Chris Droessler" userId="625c3661-9d64-47fa-b83c-4b49393bd161" providerId="ADAL" clId="{9F66A07C-42E3-D34A-AA86-CDC0EF5582F9}" dt="2020-01-09T16:33:41.265" v="0"/>
          <ac:grpSpMkLst>
            <pc:docMk/>
            <pc:sldMk cId="1303851975" sldId="573"/>
            <ac:grpSpMk id="208" creationId="{00000000-0000-0000-0000-000000000000}"/>
          </ac:grpSpMkLst>
        </pc:grpChg>
      </pc:sldChg>
      <pc:sldChg chg="modSp">
        <pc:chgData name="Chris Droessler" userId="625c3661-9d64-47fa-b83c-4b49393bd161" providerId="ADAL" clId="{9F66A07C-42E3-D34A-AA86-CDC0EF5582F9}" dt="2020-01-13T17:08:42.543" v="1161" actId="20577"/>
        <pc:sldMkLst>
          <pc:docMk/>
          <pc:sldMk cId="2042262642" sldId="634"/>
        </pc:sldMkLst>
        <pc:spChg chg="mod">
          <ac:chgData name="Chris Droessler" userId="625c3661-9d64-47fa-b83c-4b49393bd161" providerId="ADAL" clId="{9F66A07C-42E3-D34A-AA86-CDC0EF5582F9}" dt="2020-01-13T17:08:42.543" v="1161" actId="20577"/>
          <ac:spMkLst>
            <pc:docMk/>
            <pc:sldMk cId="2042262642" sldId="634"/>
            <ac:spMk id="3" creationId="{00000000-0000-0000-0000-000000000000}"/>
          </ac:spMkLst>
        </pc:spChg>
      </pc:sldChg>
      <pc:sldChg chg="modSp">
        <pc:chgData name="Chris Droessler" userId="625c3661-9d64-47fa-b83c-4b49393bd161" providerId="ADAL" clId="{9F66A07C-42E3-D34A-AA86-CDC0EF5582F9}" dt="2020-01-09T16:44:30.332" v="110" actId="20577"/>
        <pc:sldMkLst>
          <pc:docMk/>
          <pc:sldMk cId="1831575911" sldId="644"/>
        </pc:sldMkLst>
        <pc:spChg chg="mod">
          <ac:chgData name="Chris Droessler" userId="625c3661-9d64-47fa-b83c-4b49393bd161" providerId="ADAL" clId="{9F66A07C-42E3-D34A-AA86-CDC0EF5582F9}" dt="2020-01-09T16:44:30.332" v="110" actId="20577"/>
          <ac:spMkLst>
            <pc:docMk/>
            <pc:sldMk cId="1831575911" sldId="644"/>
            <ac:spMk id="3" creationId="{F2A926FA-CE2A-2A4F-9929-E36845B1DE23}"/>
          </ac:spMkLst>
        </pc:spChg>
      </pc:sldChg>
      <pc:sldChg chg="modSp del">
        <pc:chgData name="Chris Droessler" userId="625c3661-9d64-47fa-b83c-4b49393bd161" providerId="ADAL" clId="{9F66A07C-42E3-D34A-AA86-CDC0EF5582F9}" dt="2020-01-09T17:06:18.204" v="420" actId="2696"/>
        <pc:sldMkLst>
          <pc:docMk/>
          <pc:sldMk cId="3713211416" sldId="657"/>
        </pc:sldMkLst>
        <pc:spChg chg="mod">
          <ac:chgData name="Chris Droessler" userId="625c3661-9d64-47fa-b83c-4b49393bd161" providerId="ADAL" clId="{9F66A07C-42E3-D34A-AA86-CDC0EF5582F9}" dt="2020-01-09T16:33:41.265" v="0"/>
          <ac:spMkLst>
            <pc:docMk/>
            <pc:sldMk cId="3713211416" sldId="657"/>
            <ac:spMk id="216" creationId="{00000000-0000-0000-0000-000000000000}"/>
          </ac:spMkLst>
        </pc:spChg>
        <pc:spChg chg="mod">
          <ac:chgData name="Chris Droessler" userId="625c3661-9d64-47fa-b83c-4b49393bd161" providerId="ADAL" clId="{9F66A07C-42E3-D34A-AA86-CDC0EF5582F9}" dt="2020-01-09T16:33:41.265" v="0"/>
          <ac:spMkLst>
            <pc:docMk/>
            <pc:sldMk cId="3713211416" sldId="657"/>
            <ac:spMk id="226" creationId="{00000000-0000-0000-0000-000000000000}"/>
          </ac:spMkLst>
        </pc:spChg>
        <pc:spChg chg="mod">
          <ac:chgData name="Chris Droessler" userId="625c3661-9d64-47fa-b83c-4b49393bd161" providerId="ADAL" clId="{9F66A07C-42E3-D34A-AA86-CDC0EF5582F9}" dt="2020-01-09T16:33:41.265" v="0"/>
          <ac:spMkLst>
            <pc:docMk/>
            <pc:sldMk cId="3713211416" sldId="657"/>
            <ac:spMk id="227" creationId="{00000000-0000-0000-0000-000000000000}"/>
          </ac:spMkLst>
        </pc:spChg>
      </pc:sldChg>
      <pc:sldChg chg="modSp ord modNotesTx">
        <pc:chgData name="Chris Droessler" userId="625c3661-9d64-47fa-b83c-4b49393bd161" providerId="ADAL" clId="{9F66A07C-42E3-D34A-AA86-CDC0EF5582F9}" dt="2020-01-09T16:52:18.375" v="160"/>
        <pc:sldMkLst>
          <pc:docMk/>
          <pc:sldMk cId="3534465971" sldId="658"/>
        </pc:sldMkLst>
        <pc:spChg chg="mod">
          <ac:chgData name="Chris Droessler" userId="625c3661-9d64-47fa-b83c-4b49393bd161" providerId="ADAL" clId="{9F66A07C-42E3-D34A-AA86-CDC0EF5582F9}" dt="2020-01-09T16:50:33.901" v="153" actId="20577"/>
          <ac:spMkLst>
            <pc:docMk/>
            <pc:sldMk cId="3534465971" sldId="658"/>
            <ac:spMk id="4" creationId="{00000000-0000-0000-0000-000000000000}"/>
          </ac:spMkLst>
        </pc:spChg>
      </pc:sldChg>
      <pc:sldChg chg="del">
        <pc:chgData name="Chris Droessler" userId="625c3661-9d64-47fa-b83c-4b49393bd161" providerId="ADAL" clId="{9F66A07C-42E3-D34A-AA86-CDC0EF5582F9}" dt="2020-01-09T17:06:21.312" v="425" actId="2696"/>
        <pc:sldMkLst>
          <pc:docMk/>
          <pc:sldMk cId="694530135" sldId="660"/>
        </pc:sldMkLst>
      </pc:sldChg>
      <pc:sldChg chg="del">
        <pc:chgData name="Chris Droessler" userId="625c3661-9d64-47fa-b83c-4b49393bd161" providerId="ADAL" clId="{9F66A07C-42E3-D34A-AA86-CDC0EF5582F9}" dt="2020-01-09T17:06:20.521" v="424" actId="2696"/>
        <pc:sldMkLst>
          <pc:docMk/>
          <pc:sldMk cId="3225646513" sldId="661"/>
        </pc:sldMkLst>
      </pc:sldChg>
      <pc:sldChg chg="modSp ord">
        <pc:chgData name="Chris Droessler" userId="625c3661-9d64-47fa-b83c-4b49393bd161" providerId="ADAL" clId="{9F66A07C-42E3-D34A-AA86-CDC0EF5582F9}" dt="2020-01-10T14:09:49.173" v="562" actId="20577"/>
        <pc:sldMkLst>
          <pc:docMk/>
          <pc:sldMk cId="4124514271" sldId="662"/>
        </pc:sldMkLst>
        <pc:spChg chg="mod">
          <ac:chgData name="Chris Droessler" userId="625c3661-9d64-47fa-b83c-4b49393bd161" providerId="ADAL" clId="{9F66A07C-42E3-D34A-AA86-CDC0EF5582F9}" dt="2020-01-10T14:09:49.173" v="562" actId="20577"/>
          <ac:spMkLst>
            <pc:docMk/>
            <pc:sldMk cId="4124514271" sldId="662"/>
            <ac:spMk id="2" creationId="{20FE68D4-A736-2846-A536-DBD1805AD3DB}"/>
          </ac:spMkLst>
        </pc:spChg>
      </pc:sldChg>
      <pc:sldChg chg="del ord">
        <pc:chgData name="Chris Droessler" userId="625c3661-9d64-47fa-b83c-4b49393bd161" providerId="ADAL" clId="{9F66A07C-42E3-D34A-AA86-CDC0EF5582F9}" dt="2020-01-09T17:00:06.441" v="306" actId="2696"/>
        <pc:sldMkLst>
          <pc:docMk/>
          <pc:sldMk cId="4195290847" sldId="663"/>
        </pc:sldMkLst>
      </pc:sldChg>
      <pc:sldChg chg="del">
        <pc:chgData name="Chris Droessler" userId="625c3661-9d64-47fa-b83c-4b49393bd161" providerId="ADAL" clId="{9F66A07C-42E3-D34A-AA86-CDC0EF5582F9}" dt="2020-01-09T16:37:56.615" v="30" actId="2696"/>
        <pc:sldMkLst>
          <pc:docMk/>
          <pc:sldMk cId="3149178407" sldId="664"/>
        </pc:sldMkLst>
      </pc:sldChg>
      <pc:sldChg chg="del">
        <pc:chgData name="Chris Droessler" userId="625c3661-9d64-47fa-b83c-4b49393bd161" providerId="ADAL" clId="{9F66A07C-42E3-D34A-AA86-CDC0EF5582F9}" dt="2020-01-09T16:37:56.625" v="31" actId="2696"/>
        <pc:sldMkLst>
          <pc:docMk/>
          <pc:sldMk cId="182015177" sldId="665"/>
        </pc:sldMkLst>
      </pc:sldChg>
      <pc:sldChg chg="modSp del">
        <pc:chgData name="Chris Droessler" userId="625c3661-9d64-47fa-b83c-4b49393bd161" providerId="ADAL" clId="{9F66A07C-42E3-D34A-AA86-CDC0EF5582F9}" dt="2020-01-09T16:37:56.634" v="32" actId="2696"/>
        <pc:sldMkLst>
          <pc:docMk/>
          <pc:sldMk cId="3621036115" sldId="666"/>
        </pc:sldMkLst>
        <pc:spChg chg="mod">
          <ac:chgData name="Chris Droessler" userId="625c3661-9d64-47fa-b83c-4b49393bd161" providerId="ADAL" clId="{9F66A07C-42E3-D34A-AA86-CDC0EF5582F9}" dt="2020-01-09T16:33:41.265" v="0"/>
          <ac:spMkLst>
            <pc:docMk/>
            <pc:sldMk cId="3621036115" sldId="666"/>
            <ac:spMk id="3" creationId="{C0B44734-EB67-0341-9C2D-F2AB003EDC38}"/>
          </ac:spMkLst>
        </pc:spChg>
        <pc:picChg chg="mod">
          <ac:chgData name="Chris Droessler" userId="625c3661-9d64-47fa-b83c-4b49393bd161" providerId="ADAL" clId="{9F66A07C-42E3-D34A-AA86-CDC0EF5582F9}" dt="2020-01-09T16:33:41.265" v="0"/>
          <ac:picMkLst>
            <pc:docMk/>
            <pc:sldMk cId="3621036115" sldId="666"/>
            <ac:picMk id="17" creationId="{2598F423-F7E2-0745-B3DC-2A5E5E5E5F8D}"/>
          </ac:picMkLst>
        </pc:picChg>
      </pc:sldChg>
      <pc:sldChg chg="modSp del">
        <pc:chgData name="Chris Droessler" userId="625c3661-9d64-47fa-b83c-4b49393bd161" providerId="ADAL" clId="{9F66A07C-42E3-D34A-AA86-CDC0EF5582F9}" dt="2020-01-09T16:37:56.642" v="33" actId="2696"/>
        <pc:sldMkLst>
          <pc:docMk/>
          <pc:sldMk cId="2613191324" sldId="667"/>
        </pc:sldMkLst>
        <pc:spChg chg="mod">
          <ac:chgData name="Chris Droessler" userId="625c3661-9d64-47fa-b83c-4b49393bd161" providerId="ADAL" clId="{9F66A07C-42E3-D34A-AA86-CDC0EF5582F9}" dt="2020-01-09T16:33:41.265" v="0"/>
          <ac:spMkLst>
            <pc:docMk/>
            <pc:sldMk cId="2613191324" sldId="667"/>
            <ac:spMk id="3" creationId="{C0B44734-EB67-0341-9C2D-F2AB003EDC38}"/>
          </ac:spMkLst>
        </pc:spChg>
        <pc:picChg chg="mod">
          <ac:chgData name="Chris Droessler" userId="625c3661-9d64-47fa-b83c-4b49393bd161" providerId="ADAL" clId="{9F66A07C-42E3-D34A-AA86-CDC0EF5582F9}" dt="2020-01-09T16:33:41.265" v="0"/>
          <ac:picMkLst>
            <pc:docMk/>
            <pc:sldMk cId="2613191324" sldId="667"/>
            <ac:picMk id="4" creationId="{7CD821D8-4BF5-AA4A-8A04-B7923750764C}"/>
          </ac:picMkLst>
        </pc:picChg>
      </pc:sldChg>
      <pc:sldChg chg="modSp del">
        <pc:chgData name="Chris Droessler" userId="625c3661-9d64-47fa-b83c-4b49393bd161" providerId="ADAL" clId="{9F66A07C-42E3-D34A-AA86-CDC0EF5582F9}" dt="2020-01-09T16:37:56.651" v="34" actId="2696"/>
        <pc:sldMkLst>
          <pc:docMk/>
          <pc:sldMk cId="2816986587" sldId="668"/>
        </pc:sldMkLst>
        <pc:spChg chg="mod">
          <ac:chgData name="Chris Droessler" userId="625c3661-9d64-47fa-b83c-4b49393bd161" providerId="ADAL" clId="{9F66A07C-42E3-D34A-AA86-CDC0EF5582F9}" dt="2020-01-09T16:33:41.265" v="0"/>
          <ac:spMkLst>
            <pc:docMk/>
            <pc:sldMk cId="2816986587" sldId="668"/>
            <ac:spMk id="3" creationId="{C0B44734-EB67-0341-9C2D-F2AB003EDC38}"/>
          </ac:spMkLst>
        </pc:spChg>
        <pc:picChg chg="mod">
          <ac:chgData name="Chris Droessler" userId="625c3661-9d64-47fa-b83c-4b49393bd161" providerId="ADAL" clId="{9F66A07C-42E3-D34A-AA86-CDC0EF5582F9}" dt="2020-01-09T16:33:41.265" v="0"/>
          <ac:picMkLst>
            <pc:docMk/>
            <pc:sldMk cId="2816986587" sldId="668"/>
            <ac:picMk id="5" creationId="{17A46C1D-AE7F-AA48-B3BA-68DBE5D6D342}"/>
          </ac:picMkLst>
        </pc:picChg>
      </pc:sldChg>
      <pc:sldChg chg="modSp del">
        <pc:chgData name="Chris Droessler" userId="625c3661-9d64-47fa-b83c-4b49393bd161" providerId="ADAL" clId="{9F66A07C-42E3-D34A-AA86-CDC0EF5582F9}" dt="2020-01-09T16:37:56.660" v="35" actId="2696"/>
        <pc:sldMkLst>
          <pc:docMk/>
          <pc:sldMk cId="3355172008" sldId="669"/>
        </pc:sldMkLst>
        <pc:spChg chg="mod">
          <ac:chgData name="Chris Droessler" userId="625c3661-9d64-47fa-b83c-4b49393bd161" providerId="ADAL" clId="{9F66A07C-42E3-D34A-AA86-CDC0EF5582F9}" dt="2020-01-09T16:33:41.265" v="0"/>
          <ac:spMkLst>
            <pc:docMk/>
            <pc:sldMk cId="3355172008" sldId="669"/>
            <ac:spMk id="3" creationId="{C0B44734-EB67-0341-9C2D-F2AB003EDC38}"/>
          </ac:spMkLst>
        </pc:spChg>
        <pc:picChg chg="mod">
          <ac:chgData name="Chris Droessler" userId="625c3661-9d64-47fa-b83c-4b49393bd161" providerId="ADAL" clId="{9F66A07C-42E3-D34A-AA86-CDC0EF5582F9}" dt="2020-01-09T16:33:41.265" v="0"/>
          <ac:picMkLst>
            <pc:docMk/>
            <pc:sldMk cId="3355172008" sldId="669"/>
            <ac:picMk id="5" creationId="{9E2F54B0-4872-C748-AD3D-D8327037B57E}"/>
          </ac:picMkLst>
        </pc:picChg>
      </pc:sldChg>
      <pc:sldChg chg="modSp del">
        <pc:chgData name="Chris Droessler" userId="625c3661-9d64-47fa-b83c-4b49393bd161" providerId="ADAL" clId="{9F66A07C-42E3-D34A-AA86-CDC0EF5582F9}" dt="2020-01-09T16:37:56.669" v="36" actId="2696"/>
        <pc:sldMkLst>
          <pc:docMk/>
          <pc:sldMk cId="57700198" sldId="670"/>
        </pc:sldMkLst>
        <pc:spChg chg="mod">
          <ac:chgData name="Chris Droessler" userId="625c3661-9d64-47fa-b83c-4b49393bd161" providerId="ADAL" clId="{9F66A07C-42E3-D34A-AA86-CDC0EF5582F9}" dt="2020-01-09T16:33:41.265" v="0"/>
          <ac:spMkLst>
            <pc:docMk/>
            <pc:sldMk cId="57700198" sldId="670"/>
            <ac:spMk id="3" creationId="{C0B44734-EB67-0341-9C2D-F2AB003EDC38}"/>
          </ac:spMkLst>
        </pc:spChg>
        <pc:picChg chg="mod">
          <ac:chgData name="Chris Droessler" userId="625c3661-9d64-47fa-b83c-4b49393bd161" providerId="ADAL" clId="{9F66A07C-42E3-D34A-AA86-CDC0EF5582F9}" dt="2020-01-09T16:33:41.265" v="0"/>
          <ac:picMkLst>
            <pc:docMk/>
            <pc:sldMk cId="57700198" sldId="670"/>
            <ac:picMk id="4" creationId="{33B33AC8-7739-6E45-B19A-60743C21B24C}"/>
          </ac:picMkLst>
        </pc:picChg>
      </pc:sldChg>
      <pc:sldChg chg="modSp del">
        <pc:chgData name="Chris Droessler" userId="625c3661-9d64-47fa-b83c-4b49393bd161" providerId="ADAL" clId="{9F66A07C-42E3-D34A-AA86-CDC0EF5582F9}" dt="2020-01-09T16:37:56.677" v="37" actId="2696"/>
        <pc:sldMkLst>
          <pc:docMk/>
          <pc:sldMk cId="4073427048" sldId="671"/>
        </pc:sldMkLst>
        <pc:spChg chg="mod">
          <ac:chgData name="Chris Droessler" userId="625c3661-9d64-47fa-b83c-4b49393bd161" providerId="ADAL" clId="{9F66A07C-42E3-D34A-AA86-CDC0EF5582F9}" dt="2020-01-09T16:33:41.265" v="0"/>
          <ac:spMkLst>
            <pc:docMk/>
            <pc:sldMk cId="4073427048" sldId="671"/>
            <ac:spMk id="3" creationId="{C0B44734-EB67-0341-9C2D-F2AB003EDC38}"/>
          </ac:spMkLst>
        </pc:spChg>
        <pc:picChg chg="mod">
          <ac:chgData name="Chris Droessler" userId="625c3661-9d64-47fa-b83c-4b49393bd161" providerId="ADAL" clId="{9F66A07C-42E3-D34A-AA86-CDC0EF5582F9}" dt="2020-01-09T16:33:41.265" v="0"/>
          <ac:picMkLst>
            <pc:docMk/>
            <pc:sldMk cId="4073427048" sldId="671"/>
            <ac:picMk id="7" creationId="{E836D409-D73B-524D-8BB2-A55595234045}"/>
          </ac:picMkLst>
        </pc:picChg>
      </pc:sldChg>
      <pc:sldChg chg="modSp del">
        <pc:chgData name="Chris Droessler" userId="625c3661-9d64-47fa-b83c-4b49393bd161" providerId="ADAL" clId="{9F66A07C-42E3-D34A-AA86-CDC0EF5582F9}" dt="2020-01-09T16:37:56.685" v="38" actId="2696"/>
        <pc:sldMkLst>
          <pc:docMk/>
          <pc:sldMk cId="2312103838" sldId="672"/>
        </pc:sldMkLst>
        <pc:spChg chg="mod">
          <ac:chgData name="Chris Droessler" userId="625c3661-9d64-47fa-b83c-4b49393bd161" providerId="ADAL" clId="{9F66A07C-42E3-D34A-AA86-CDC0EF5582F9}" dt="2020-01-09T16:33:41.265" v="0"/>
          <ac:spMkLst>
            <pc:docMk/>
            <pc:sldMk cId="2312103838" sldId="672"/>
            <ac:spMk id="3" creationId="{C0B44734-EB67-0341-9C2D-F2AB003EDC38}"/>
          </ac:spMkLst>
        </pc:spChg>
        <pc:picChg chg="mod">
          <ac:chgData name="Chris Droessler" userId="625c3661-9d64-47fa-b83c-4b49393bd161" providerId="ADAL" clId="{9F66A07C-42E3-D34A-AA86-CDC0EF5582F9}" dt="2020-01-09T16:33:41.265" v="0"/>
          <ac:picMkLst>
            <pc:docMk/>
            <pc:sldMk cId="2312103838" sldId="672"/>
            <ac:picMk id="4" creationId="{2DA1AFE0-DF67-E84B-922D-AE641AE7617B}"/>
          </ac:picMkLst>
        </pc:picChg>
      </pc:sldChg>
      <pc:sldChg chg="modSp del">
        <pc:chgData name="Chris Droessler" userId="625c3661-9d64-47fa-b83c-4b49393bd161" providerId="ADAL" clId="{9F66A07C-42E3-D34A-AA86-CDC0EF5582F9}" dt="2020-01-09T16:37:56.693" v="39" actId="2696"/>
        <pc:sldMkLst>
          <pc:docMk/>
          <pc:sldMk cId="880189499" sldId="673"/>
        </pc:sldMkLst>
        <pc:spChg chg="mod">
          <ac:chgData name="Chris Droessler" userId="625c3661-9d64-47fa-b83c-4b49393bd161" providerId="ADAL" clId="{9F66A07C-42E3-D34A-AA86-CDC0EF5582F9}" dt="2020-01-09T16:33:41.265" v="0"/>
          <ac:spMkLst>
            <pc:docMk/>
            <pc:sldMk cId="880189499" sldId="673"/>
            <ac:spMk id="3" creationId="{C0B44734-EB67-0341-9C2D-F2AB003EDC38}"/>
          </ac:spMkLst>
        </pc:spChg>
        <pc:picChg chg="mod">
          <ac:chgData name="Chris Droessler" userId="625c3661-9d64-47fa-b83c-4b49393bd161" providerId="ADAL" clId="{9F66A07C-42E3-D34A-AA86-CDC0EF5582F9}" dt="2020-01-09T16:33:41.265" v="0"/>
          <ac:picMkLst>
            <pc:docMk/>
            <pc:sldMk cId="880189499" sldId="673"/>
            <ac:picMk id="5" creationId="{154A600F-2A3B-4B45-9654-483CFF25FA60}"/>
          </ac:picMkLst>
        </pc:picChg>
      </pc:sldChg>
      <pc:sldChg chg="del">
        <pc:chgData name="Chris Droessler" userId="625c3661-9d64-47fa-b83c-4b49393bd161" providerId="ADAL" clId="{9F66A07C-42E3-D34A-AA86-CDC0EF5582F9}" dt="2020-01-09T16:37:56.605" v="29" actId="2696"/>
        <pc:sldMkLst>
          <pc:docMk/>
          <pc:sldMk cId="1845352423" sldId="674"/>
        </pc:sldMkLst>
      </pc:sldChg>
      <pc:sldChg chg="modSp del">
        <pc:chgData name="Chris Droessler" userId="625c3661-9d64-47fa-b83c-4b49393bd161" providerId="ADAL" clId="{9F66A07C-42E3-D34A-AA86-CDC0EF5582F9}" dt="2020-01-09T16:38:03.082" v="43" actId="2696"/>
        <pc:sldMkLst>
          <pc:docMk/>
          <pc:sldMk cId="375794531" sldId="676"/>
        </pc:sldMkLst>
        <pc:picChg chg="mod">
          <ac:chgData name="Chris Droessler" userId="625c3661-9d64-47fa-b83c-4b49393bd161" providerId="ADAL" clId="{9F66A07C-42E3-D34A-AA86-CDC0EF5582F9}" dt="2020-01-09T16:33:41.265" v="0"/>
          <ac:picMkLst>
            <pc:docMk/>
            <pc:sldMk cId="375794531" sldId="676"/>
            <ac:picMk id="9" creationId="{B97586CD-663D-194B-9D00-12951D1A1DF2}"/>
          </ac:picMkLst>
        </pc:picChg>
      </pc:sldChg>
      <pc:sldChg chg="del">
        <pc:chgData name="Chris Droessler" userId="625c3661-9d64-47fa-b83c-4b49393bd161" providerId="ADAL" clId="{9F66A07C-42E3-D34A-AA86-CDC0EF5582F9}" dt="2020-01-09T17:06:22.291" v="427" actId="2696"/>
        <pc:sldMkLst>
          <pc:docMk/>
          <pc:sldMk cId="3948723620" sldId="677"/>
        </pc:sldMkLst>
      </pc:sldChg>
      <pc:sldChg chg="del">
        <pc:chgData name="Chris Droessler" userId="625c3661-9d64-47fa-b83c-4b49393bd161" providerId="ADAL" clId="{9F66A07C-42E3-D34A-AA86-CDC0EF5582F9}" dt="2020-01-09T17:06:21.849" v="426" actId="2696"/>
        <pc:sldMkLst>
          <pc:docMk/>
          <pc:sldMk cId="561125537" sldId="678"/>
        </pc:sldMkLst>
      </pc:sldChg>
      <pc:sldChg chg="addSp delSp modSp">
        <pc:chgData name="Chris Droessler" userId="625c3661-9d64-47fa-b83c-4b49393bd161" providerId="ADAL" clId="{9F66A07C-42E3-D34A-AA86-CDC0EF5582F9}" dt="2020-01-09T17:04:19.199" v="402"/>
        <pc:sldMkLst>
          <pc:docMk/>
          <pc:sldMk cId="3804131059" sldId="679"/>
        </pc:sldMkLst>
        <pc:spChg chg="add del mod">
          <ac:chgData name="Chris Droessler" userId="625c3661-9d64-47fa-b83c-4b49393bd161" providerId="ADAL" clId="{9F66A07C-42E3-D34A-AA86-CDC0EF5582F9}" dt="2020-01-09T17:04:19.199" v="402"/>
          <ac:spMkLst>
            <pc:docMk/>
            <pc:sldMk cId="3804131059" sldId="679"/>
            <ac:spMk id="4" creationId="{51D31983-7F82-2F47-9731-1948C7EAF71D}"/>
          </ac:spMkLst>
        </pc:spChg>
        <pc:spChg chg="add del mod">
          <ac:chgData name="Chris Droessler" userId="625c3661-9d64-47fa-b83c-4b49393bd161" providerId="ADAL" clId="{9F66A07C-42E3-D34A-AA86-CDC0EF5582F9}" dt="2020-01-09T17:04:19.199" v="402"/>
          <ac:spMkLst>
            <pc:docMk/>
            <pc:sldMk cId="3804131059" sldId="679"/>
            <ac:spMk id="5" creationId="{D7D412AC-AC64-AA44-B0E1-9BA90D934C84}"/>
          </ac:spMkLst>
        </pc:spChg>
      </pc:sldChg>
      <pc:sldChg chg="addSp modSp modAnim">
        <pc:chgData name="Chris Droessler" userId="625c3661-9d64-47fa-b83c-4b49393bd161" providerId="ADAL" clId="{9F66A07C-42E3-D34A-AA86-CDC0EF5582F9}" dt="2020-01-13T16:50:24.356" v="997" actId="14100"/>
        <pc:sldMkLst>
          <pc:docMk/>
          <pc:sldMk cId="2740154125" sldId="680"/>
        </pc:sldMkLst>
        <pc:spChg chg="mod">
          <ac:chgData name="Chris Droessler" userId="625c3661-9d64-47fa-b83c-4b49393bd161" providerId="ADAL" clId="{9F66A07C-42E3-D34A-AA86-CDC0EF5582F9}" dt="2020-01-09T16:33:41.265" v="0"/>
          <ac:spMkLst>
            <pc:docMk/>
            <pc:sldMk cId="2740154125" sldId="680"/>
            <ac:spMk id="3" creationId="{280E86D7-3E17-AE48-91BC-43C859DD99F4}"/>
          </ac:spMkLst>
        </pc:spChg>
        <pc:spChg chg="add mod">
          <ac:chgData name="Chris Droessler" userId="625c3661-9d64-47fa-b83c-4b49393bd161" providerId="ADAL" clId="{9F66A07C-42E3-D34A-AA86-CDC0EF5582F9}" dt="2020-01-13T16:50:24.356" v="997" actId="14100"/>
          <ac:spMkLst>
            <pc:docMk/>
            <pc:sldMk cId="2740154125" sldId="680"/>
            <ac:spMk id="4" creationId="{BD9DDBA6-7EB8-CB45-8ACA-CC00EF533AE0}"/>
          </ac:spMkLst>
        </pc:spChg>
        <pc:picChg chg="mod">
          <ac:chgData name="Chris Droessler" userId="625c3661-9d64-47fa-b83c-4b49393bd161" providerId="ADAL" clId="{9F66A07C-42E3-D34A-AA86-CDC0EF5582F9}" dt="2020-01-09T16:33:41.265" v="0"/>
          <ac:picMkLst>
            <pc:docMk/>
            <pc:sldMk cId="2740154125" sldId="680"/>
            <ac:picMk id="9" creationId="{87AD5777-8098-5346-A09D-D20E7BE9B725}"/>
          </ac:picMkLst>
        </pc:picChg>
      </pc:sldChg>
      <pc:sldChg chg="addSp delSp modSp modAnim">
        <pc:chgData name="Chris Droessler" userId="625c3661-9d64-47fa-b83c-4b49393bd161" providerId="ADAL" clId="{9F66A07C-42E3-D34A-AA86-CDC0EF5582F9}" dt="2020-01-13T17:02:20.650" v="1099" actId="14100"/>
        <pc:sldMkLst>
          <pc:docMk/>
          <pc:sldMk cId="3136171279" sldId="681"/>
        </pc:sldMkLst>
        <pc:spChg chg="add del mod">
          <ac:chgData name="Chris Droessler" userId="625c3661-9d64-47fa-b83c-4b49393bd161" providerId="ADAL" clId="{9F66A07C-42E3-D34A-AA86-CDC0EF5582F9}" dt="2020-01-13T17:01:29.521" v="1090" actId="478"/>
          <ac:spMkLst>
            <pc:docMk/>
            <pc:sldMk cId="3136171279" sldId="681"/>
            <ac:spMk id="2" creationId="{BD0974D0-3560-7148-9D9F-B94FF12A1097}"/>
          </ac:spMkLst>
        </pc:spChg>
        <pc:spChg chg="add mod">
          <ac:chgData name="Chris Droessler" userId="625c3661-9d64-47fa-b83c-4b49393bd161" providerId="ADAL" clId="{9F66A07C-42E3-D34A-AA86-CDC0EF5582F9}" dt="2020-01-13T17:02:03.475" v="1095" actId="208"/>
          <ac:spMkLst>
            <pc:docMk/>
            <pc:sldMk cId="3136171279" sldId="681"/>
            <ac:spMk id="7" creationId="{DDEFB358-8881-024A-9C2E-F9DB3C58065D}"/>
          </ac:spMkLst>
        </pc:spChg>
        <pc:spChg chg="add mod">
          <ac:chgData name="Chris Droessler" userId="625c3661-9d64-47fa-b83c-4b49393bd161" providerId="ADAL" clId="{9F66A07C-42E3-D34A-AA86-CDC0EF5582F9}" dt="2020-01-13T17:02:20.650" v="1099" actId="14100"/>
          <ac:spMkLst>
            <pc:docMk/>
            <pc:sldMk cId="3136171279" sldId="681"/>
            <ac:spMk id="8" creationId="{E8EA7004-1056-A84A-8EC8-083B0EC02747}"/>
          </ac:spMkLst>
        </pc:spChg>
        <pc:picChg chg="del mod">
          <ac:chgData name="Chris Droessler" userId="625c3661-9d64-47fa-b83c-4b49393bd161" providerId="ADAL" clId="{9F66A07C-42E3-D34A-AA86-CDC0EF5582F9}" dt="2020-01-13T17:01:21.665" v="1086" actId="478"/>
          <ac:picMkLst>
            <pc:docMk/>
            <pc:sldMk cId="3136171279" sldId="681"/>
            <ac:picMk id="5" creationId="{E43BDC89-0699-5544-93AB-4D59BDC8AD6E}"/>
          </ac:picMkLst>
        </pc:picChg>
        <pc:picChg chg="add mod">
          <ac:chgData name="Chris Droessler" userId="625c3661-9d64-47fa-b83c-4b49393bd161" providerId="ADAL" clId="{9F66A07C-42E3-D34A-AA86-CDC0EF5582F9}" dt="2020-01-13T17:01:40.169" v="1091" actId="14100"/>
          <ac:picMkLst>
            <pc:docMk/>
            <pc:sldMk cId="3136171279" sldId="681"/>
            <ac:picMk id="6" creationId="{25F0C2E8-F186-FA4C-9967-E8A02B496352}"/>
          </ac:picMkLst>
        </pc:picChg>
      </pc:sldChg>
      <pc:sldChg chg="del">
        <pc:chgData name="Chris Droessler" userId="625c3661-9d64-47fa-b83c-4b49393bd161" providerId="ADAL" clId="{9F66A07C-42E3-D34A-AA86-CDC0EF5582F9}" dt="2020-01-09T16:38:03.075" v="42" actId="2696"/>
        <pc:sldMkLst>
          <pc:docMk/>
          <pc:sldMk cId="3588130731" sldId="682"/>
        </pc:sldMkLst>
      </pc:sldChg>
      <pc:sldChg chg="modSp del">
        <pc:chgData name="Chris Droessler" userId="625c3661-9d64-47fa-b83c-4b49393bd161" providerId="ADAL" clId="{9F66A07C-42E3-D34A-AA86-CDC0EF5582F9}" dt="2020-01-09T16:38:03.089" v="44" actId="2696"/>
        <pc:sldMkLst>
          <pc:docMk/>
          <pc:sldMk cId="2949219974" sldId="686"/>
        </pc:sldMkLst>
        <pc:picChg chg="mod">
          <ac:chgData name="Chris Droessler" userId="625c3661-9d64-47fa-b83c-4b49393bd161" providerId="ADAL" clId="{9F66A07C-42E3-D34A-AA86-CDC0EF5582F9}" dt="2020-01-09T16:33:41.265" v="0"/>
          <ac:picMkLst>
            <pc:docMk/>
            <pc:sldMk cId="2949219974" sldId="686"/>
            <ac:picMk id="3" creationId="{A4168571-9779-1D43-A03F-F286C073C604}"/>
          </ac:picMkLst>
        </pc:picChg>
      </pc:sldChg>
      <pc:sldChg chg="modSp del">
        <pc:chgData name="Chris Droessler" userId="625c3661-9d64-47fa-b83c-4b49393bd161" providerId="ADAL" clId="{9F66A07C-42E3-D34A-AA86-CDC0EF5582F9}" dt="2020-01-09T16:38:03.096" v="45" actId="2696"/>
        <pc:sldMkLst>
          <pc:docMk/>
          <pc:sldMk cId="256205867" sldId="687"/>
        </pc:sldMkLst>
        <pc:picChg chg="mod">
          <ac:chgData name="Chris Droessler" userId="625c3661-9d64-47fa-b83c-4b49393bd161" providerId="ADAL" clId="{9F66A07C-42E3-D34A-AA86-CDC0EF5582F9}" dt="2020-01-09T16:33:41.265" v="0"/>
          <ac:picMkLst>
            <pc:docMk/>
            <pc:sldMk cId="256205867" sldId="687"/>
            <ac:picMk id="4" creationId="{26C15DFD-C424-9345-8420-D742FDF8FE33}"/>
          </ac:picMkLst>
        </pc:picChg>
      </pc:sldChg>
      <pc:sldChg chg="modSp del">
        <pc:chgData name="Chris Droessler" userId="625c3661-9d64-47fa-b83c-4b49393bd161" providerId="ADAL" clId="{9F66A07C-42E3-D34A-AA86-CDC0EF5582F9}" dt="2020-01-09T16:38:03.102" v="46" actId="2696"/>
        <pc:sldMkLst>
          <pc:docMk/>
          <pc:sldMk cId="1931899030" sldId="688"/>
        </pc:sldMkLst>
        <pc:picChg chg="mod">
          <ac:chgData name="Chris Droessler" userId="625c3661-9d64-47fa-b83c-4b49393bd161" providerId="ADAL" clId="{9F66A07C-42E3-D34A-AA86-CDC0EF5582F9}" dt="2020-01-09T16:33:41.265" v="0"/>
          <ac:picMkLst>
            <pc:docMk/>
            <pc:sldMk cId="1931899030" sldId="688"/>
            <ac:picMk id="3" creationId="{50DB0537-0AFD-EC4D-B9F2-9ADE23E6AFA3}"/>
          </ac:picMkLst>
        </pc:picChg>
      </pc:sldChg>
      <pc:sldChg chg="modSp del">
        <pc:chgData name="Chris Droessler" userId="625c3661-9d64-47fa-b83c-4b49393bd161" providerId="ADAL" clId="{9F66A07C-42E3-D34A-AA86-CDC0EF5582F9}" dt="2020-01-09T17:06:40.538" v="429" actId="2696"/>
        <pc:sldMkLst>
          <pc:docMk/>
          <pc:sldMk cId="859119533" sldId="690"/>
        </pc:sldMkLst>
        <pc:picChg chg="mod">
          <ac:chgData name="Chris Droessler" userId="625c3661-9d64-47fa-b83c-4b49393bd161" providerId="ADAL" clId="{9F66A07C-42E3-D34A-AA86-CDC0EF5582F9}" dt="2020-01-09T16:33:41.265" v="0"/>
          <ac:picMkLst>
            <pc:docMk/>
            <pc:sldMk cId="859119533" sldId="690"/>
            <ac:picMk id="2" creationId="{DEB08E74-6FD5-9545-9649-A2F7CEC52B01}"/>
          </ac:picMkLst>
        </pc:picChg>
      </pc:sldChg>
      <pc:sldChg chg="del">
        <pc:chgData name="Chris Droessler" userId="625c3661-9d64-47fa-b83c-4b49393bd161" providerId="ADAL" clId="{9F66A07C-42E3-D34A-AA86-CDC0EF5582F9}" dt="2020-01-09T16:38:07.307" v="47" actId="2696"/>
        <pc:sldMkLst>
          <pc:docMk/>
          <pc:sldMk cId="2791526154" sldId="691"/>
        </pc:sldMkLst>
      </pc:sldChg>
      <pc:sldChg chg="modSp del">
        <pc:chgData name="Chris Droessler" userId="625c3661-9d64-47fa-b83c-4b49393bd161" providerId="ADAL" clId="{9F66A07C-42E3-D34A-AA86-CDC0EF5582F9}" dt="2020-01-09T16:38:07.313" v="48" actId="2696"/>
        <pc:sldMkLst>
          <pc:docMk/>
          <pc:sldMk cId="1717423471" sldId="692"/>
        </pc:sldMkLst>
        <pc:picChg chg="mod">
          <ac:chgData name="Chris Droessler" userId="625c3661-9d64-47fa-b83c-4b49393bd161" providerId="ADAL" clId="{9F66A07C-42E3-D34A-AA86-CDC0EF5582F9}" dt="2020-01-09T16:33:41.265" v="0"/>
          <ac:picMkLst>
            <pc:docMk/>
            <pc:sldMk cId="1717423471" sldId="692"/>
            <ac:picMk id="3" creationId="{C9618640-D7BD-9840-A240-A195E43AB530}"/>
          </ac:picMkLst>
        </pc:picChg>
      </pc:sldChg>
      <pc:sldChg chg="modSp del">
        <pc:chgData name="Chris Droessler" userId="625c3661-9d64-47fa-b83c-4b49393bd161" providerId="ADAL" clId="{9F66A07C-42E3-D34A-AA86-CDC0EF5582F9}" dt="2020-01-09T16:38:07.319" v="49" actId="2696"/>
        <pc:sldMkLst>
          <pc:docMk/>
          <pc:sldMk cId="3535299361" sldId="693"/>
        </pc:sldMkLst>
        <pc:picChg chg="mod">
          <ac:chgData name="Chris Droessler" userId="625c3661-9d64-47fa-b83c-4b49393bd161" providerId="ADAL" clId="{9F66A07C-42E3-D34A-AA86-CDC0EF5582F9}" dt="2020-01-09T16:33:41.265" v="0"/>
          <ac:picMkLst>
            <pc:docMk/>
            <pc:sldMk cId="3535299361" sldId="693"/>
            <ac:picMk id="2" creationId="{E22B7C5F-05BF-3D4C-B92C-44738B4CA06C}"/>
          </ac:picMkLst>
        </pc:picChg>
        <pc:picChg chg="mod">
          <ac:chgData name="Chris Droessler" userId="625c3661-9d64-47fa-b83c-4b49393bd161" providerId="ADAL" clId="{9F66A07C-42E3-D34A-AA86-CDC0EF5582F9}" dt="2020-01-09T16:33:41.265" v="0"/>
          <ac:picMkLst>
            <pc:docMk/>
            <pc:sldMk cId="3535299361" sldId="693"/>
            <ac:picMk id="5" creationId="{89EE96E0-5A22-404D-8700-E048FC290021}"/>
          </ac:picMkLst>
        </pc:picChg>
      </pc:sldChg>
      <pc:sldChg chg="modSp del">
        <pc:chgData name="Chris Droessler" userId="625c3661-9d64-47fa-b83c-4b49393bd161" providerId="ADAL" clId="{9F66A07C-42E3-D34A-AA86-CDC0EF5582F9}" dt="2020-01-09T16:38:07.325" v="50" actId="2696"/>
        <pc:sldMkLst>
          <pc:docMk/>
          <pc:sldMk cId="1162427880" sldId="694"/>
        </pc:sldMkLst>
        <pc:picChg chg="mod">
          <ac:chgData name="Chris Droessler" userId="625c3661-9d64-47fa-b83c-4b49393bd161" providerId="ADAL" clId="{9F66A07C-42E3-D34A-AA86-CDC0EF5582F9}" dt="2020-01-09T16:33:41.265" v="0"/>
          <ac:picMkLst>
            <pc:docMk/>
            <pc:sldMk cId="1162427880" sldId="694"/>
            <ac:picMk id="3" creationId="{6E6C2058-F717-6A4D-B89B-17A4F688F37F}"/>
          </ac:picMkLst>
        </pc:picChg>
      </pc:sldChg>
      <pc:sldChg chg="modSp del">
        <pc:chgData name="Chris Droessler" userId="625c3661-9d64-47fa-b83c-4b49393bd161" providerId="ADAL" clId="{9F66A07C-42E3-D34A-AA86-CDC0EF5582F9}" dt="2020-01-09T16:38:07.330" v="51" actId="2696"/>
        <pc:sldMkLst>
          <pc:docMk/>
          <pc:sldMk cId="4173704362" sldId="695"/>
        </pc:sldMkLst>
        <pc:picChg chg="mod">
          <ac:chgData name="Chris Droessler" userId="625c3661-9d64-47fa-b83c-4b49393bd161" providerId="ADAL" clId="{9F66A07C-42E3-D34A-AA86-CDC0EF5582F9}" dt="2020-01-09T16:33:41.265" v="0"/>
          <ac:picMkLst>
            <pc:docMk/>
            <pc:sldMk cId="4173704362" sldId="695"/>
            <ac:picMk id="2" creationId="{FC8D2DD8-7EFD-A344-8510-CAFD416F8E9E}"/>
          </ac:picMkLst>
        </pc:picChg>
      </pc:sldChg>
      <pc:sldChg chg="modSp del">
        <pc:chgData name="Chris Droessler" userId="625c3661-9d64-47fa-b83c-4b49393bd161" providerId="ADAL" clId="{9F66A07C-42E3-D34A-AA86-CDC0EF5582F9}" dt="2020-01-09T16:37:56.701" v="40" actId="2696"/>
        <pc:sldMkLst>
          <pc:docMk/>
          <pc:sldMk cId="530140680" sldId="697"/>
        </pc:sldMkLst>
        <pc:picChg chg="mod">
          <ac:chgData name="Chris Droessler" userId="625c3661-9d64-47fa-b83c-4b49393bd161" providerId="ADAL" clId="{9F66A07C-42E3-D34A-AA86-CDC0EF5582F9}" dt="2020-01-09T16:33:41.265" v="0"/>
          <ac:picMkLst>
            <pc:docMk/>
            <pc:sldMk cId="530140680" sldId="697"/>
            <ac:picMk id="3" creationId="{F911D17F-3E23-E84A-A3E6-38F73E857FAA}"/>
          </ac:picMkLst>
        </pc:picChg>
      </pc:sldChg>
      <pc:sldChg chg="modSp del">
        <pc:chgData name="Chris Droessler" userId="625c3661-9d64-47fa-b83c-4b49393bd161" providerId="ADAL" clId="{9F66A07C-42E3-D34A-AA86-CDC0EF5582F9}" dt="2020-01-09T16:37:56.709" v="41" actId="2696"/>
        <pc:sldMkLst>
          <pc:docMk/>
          <pc:sldMk cId="555923657" sldId="698"/>
        </pc:sldMkLst>
        <pc:picChg chg="mod">
          <ac:chgData name="Chris Droessler" userId="625c3661-9d64-47fa-b83c-4b49393bd161" providerId="ADAL" clId="{9F66A07C-42E3-D34A-AA86-CDC0EF5582F9}" dt="2020-01-09T16:33:41.265" v="0"/>
          <ac:picMkLst>
            <pc:docMk/>
            <pc:sldMk cId="555923657" sldId="698"/>
            <ac:picMk id="3" creationId="{0F23F5DC-9A43-9046-A1B1-EE27CB4D1C25}"/>
          </ac:picMkLst>
        </pc:picChg>
      </pc:sldChg>
      <pc:sldChg chg="modSp del">
        <pc:chgData name="Chris Droessler" userId="625c3661-9d64-47fa-b83c-4b49393bd161" providerId="ADAL" clId="{9F66A07C-42E3-D34A-AA86-CDC0EF5582F9}" dt="2020-01-09T17:06:38.699" v="428" actId="2696"/>
        <pc:sldMkLst>
          <pc:docMk/>
          <pc:sldMk cId="1687222541" sldId="699"/>
        </pc:sldMkLst>
        <pc:picChg chg="mod">
          <ac:chgData name="Chris Droessler" userId="625c3661-9d64-47fa-b83c-4b49393bd161" providerId="ADAL" clId="{9F66A07C-42E3-D34A-AA86-CDC0EF5582F9}" dt="2020-01-09T16:33:41.265" v="0"/>
          <ac:picMkLst>
            <pc:docMk/>
            <pc:sldMk cId="1687222541" sldId="699"/>
            <ac:picMk id="2" creationId="{454A3B82-F4F2-6C40-99A1-492D9C6FCF5A}"/>
          </ac:picMkLst>
        </pc:picChg>
      </pc:sldChg>
      <pc:sldChg chg="del">
        <pc:chgData name="Chris Droessler" userId="625c3661-9d64-47fa-b83c-4b49393bd161" providerId="ADAL" clId="{9F66A07C-42E3-D34A-AA86-CDC0EF5582F9}" dt="2020-01-09T16:38:07.336" v="52" actId="2696"/>
        <pc:sldMkLst>
          <pc:docMk/>
          <pc:sldMk cId="2565975212" sldId="701"/>
        </pc:sldMkLst>
      </pc:sldChg>
      <pc:sldChg chg="addSp delSp modSp add del modTransition">
        <pc:chgData name="Chris Droessler" userId="625c3661-9d64-47fa-b83c-4b49393bd161" providerId="ADAL" clId="{9F66A07C-42E3-D34A-AA86-CDC0EF5582F9}" dt="2020-01-09T16:58:36.142" v="291" actId="2696"/>
        <pc:sldMkLst>
          <pc:docMk/>
          <pc:sldMk cId="4215927879" sldId="702"/>
        </pc:sldMkLst>
        <pc:spChg chg="add del mod">
          <ac:chgData name="Chris Droessler" userId="625c3661-9d64-47fa-b83c-4b49393bd161" providerId="ADAL" clId="{9F66A07C-42E3-D34A-AA86-CDC0EF5582F9}" dt="2020-01-09T16:53:34.299" v="174"/>
          <ac:spMkLst>
            <pc:docMk/>
            <pc:sldMk cId="4215927879" sldId="702"/>
            <ac:spMk id="2" creationId="{38CC9AC5-C901-B545-94BF-D66499F52628}"/>
          </ac:spMkLst>
        </pc:spChg>
        <pc:spChg chg="add del mod">
          <ac:chgData name="Chris Droessler" userId="625c3661-9d64-47fa-b83c-4b49393bd161" providerId="ADAL" clId="{9F66A07C-42E3-D34A-AA86-CDC0EF5582F9}" dt="2020-01-09T16:53:34.299" v="174"/>
          <ac:spMkLst>
            <pc:docMk/>
            <pc:sldMk cId="4215927879" sldId="702"/>
            <ac:spMk id="3" creationId="{AFEABC17-6189-3040-862F-02CA1835C3A6}"/>
          </ac:spMkLst>
        </pc:spChg>
        <pc:spChg chg="add del mod">
          <ac:chgData name="Chris Droessler" userId="625c3661-9d64-47fa-b83c-4b49393bd161" providerId="ADAL" clId="{9F66A07C-42E3-D34A-AA86-CDC0EF5582F9}" dt="2020-01-09T16:53:35.219" v="175"/>
          <ac:spMkLst>
            <pc:docMk/>
            <pc:sldMk cId="4215927879" sldId="702"/>
            <ac:spMk id="4" creationId="{7A8D2211-D04C-AC4D-AB0E-BF0FD747A3D9}"/>
          </ac:spMkLst>
        </pc:spChg>
        <pc:spChg chg="add del mod">
          <ac:chgData name="Chris Droessler" userId="625c3661-9d64-47fa-b83c-4b49393bd161" providerId="ADAL" clId="{9F66A07C-42E3-D34A-AA86-CDC0EF5582F9}" dt="2020-01-09T16:53:35.219" v="175"/>
          <ac:spMkLst>
            <pc:docMk/>
            <pc:sldMk cId="4215927879" sldId="702"/>
            <ac:spMk id="5" creationId="{8E4C1D46-3C4D-D04E-9BF8-20BF9B8153B1}"/>
          </ac:spMkLst>
        </pc:spChg>
        <pc:spChg chg="mod">
          <ac:chgData name="Chris Droessler" userId="625c3661-9d64-47fa-b83c-4b49393bd161" providerId="ADAL" clId="{9F66A07C-42E3-D34A-AA86-CDC0EF5582F9}" dt="2020-01-09T16:54:49.693" v="178"/>
          <ac:spMkLst>
            <pc:docMk/>
            <pc:sldMk cId="4215927879" sldId="702"/>
            <ac:spMk id="158" creationId="{00000000-0000-0000-0000-000000000000}"/>
          </ac:spMkLst>
        </pc:spChg>
        <pc:spChg chg="mod">
          <ac:chgData name="Chris Droessler" userId="625c3661-9d64-47fa-b83c-4b49393bd161" providerId="ADAL" clId="{9F66A07C-42E3-D34A-AA86-CDC0EF5582F9}" dt="2020-01-09T16:37:31.783" v="28"/>
          <ac:spMkLst>
            <pc:docMk/>
            <pc:sldMk cId="4215927879" sldId="702"/>
            <ac:spMk id="159" creationId="{00000000-0000-0000-0000-000000000000}"/>
          </ac:spMkLst>
        </pc:spChg>
      </pc:sldChg>
      <pc:sldChg chg="addSp delSp modSp add modTransition modNotesTx">
        <pc:chgData name="Chris Droessler" userId="625c3661-9d64-47fa-b83c-4b49393bd161" providerId="ADAL" clId="{9F66A07C-42E3-D34A-AA86-CDC0EF5582F9}" dt="2020-01-13T16:46:13.742" v="958" actId="20577"/>
        <pc:sldMkLst>
          <pc:docMk/>
          <pc:sldMk cId="2815973237" sldId="703"/>
        </pc:sldMkLst>
        <pc:spChg chg="add del mod">
          <ac:chgData name="Chris Droessler" userId="625c3661-9d64-47fa-b83c-4b49393bd161" providerId="ADAL" clId="{9F66A07C-42E3-D34A-AA86-CDC0EF5582F9}" dt="2020-01-09T16:59:20.079" v="302"/>
          <ac:spMkLst>
            <pc:docMk/>
            <pc:sldMk cId="2815973237" sldId="703"/>
            <ac:spMk id="2" creationId="{416DBEE3-B7C4-FD47-8872-5BD040404544}"/>
          </ac:spMkLst>
        </pc:spChg>
        <pc:spChg chg="add del mod">
          <ac:chgData name="Chris Droessler" userId="625c3661-9d64-47fa-b83c-4b49393bd161" providerId="ADAL" clId="{9F66A07C-42E3-D34A-AA86-CDC0EF5582F9}" dt="2020-01-09T16:59:20.079" v="302"/>
          <ac:spMkLst>
            <pc:docMk/>
            <pc:sldMk cId="2815973237" sldId="703"/>
            <ac:spMk id="3" creationId="{B7755CDB-918B-5944-9218-6B0FA6A6E1F1}"/>
          </ac:spMkLst>
        </pc:spChg>
        <pc:spChg chg="add del mod">
          <ac:chgData name="Chris Droessler" userId="625c3661-9d64-47fa-b83c-4b49393bd161" providerId="ADAL" clId="{9F66A07C-42E3-D34A-AA86-CDC0EF5582F9}" dt="2020-01-09T16:59:20.678" v="303"/>
          <ac:spMkLst>
            <pc:docMk/>
            <pc:sldMk cId="2815973237" sldId="703"/>
            <ac:spMk id="4" creationId="{CFA59A6B-6A3C-7E4E-8370-DFE14DAFC302}"/>
          </ac:spMkLst>
        </pc:spChg>
        <pc:spChg chg="add del mod">
          <ac:chgData name="Chris Droessler" userId="625c3661-9d64-47fa-b83c-4b49393bd161" providerId="ADAL" clId="{9F66A07C-42E3-D34A-AA86-CDC0EF5582F9}" dt="2020-01-09T16:59:20.678" v="303"/>
          <ac:spMkLst>
            <pc:docMk/>
            <pc:sldMk cId="2815973237" sldId="703"/>
            <ac:spMk id="5" creationId="{BFE47748-5823-4446-B740-424E23866236}"/>
          </ac:spMkLst>
        </pc:spChg>
        <pc:spChg chg="add del mod">
          <ac:chgData name="Chris Droessler" userId="625c3661-9d64-47fa-b83c-4b49393bd161" providerId="ADAL" clId="{9F66A07C-42E3-D34A-AA86-CDC0EF5582F9}" dt="2020-01-09T16:59:20.870" v="304"/>
          <ac:spMkLst>
            <pc:docMk/>
            <pc:sldMk cId="2815973237" sldId="703"/>
            <ac:spMk id="6" creationId="{D068D320-CF63-4141-9366-EACB595C2BA7}"/>
          </ac:spMkLst>
        </pc:spChg>
        <pc:spChg chg="add del mod">
          <ac:chgData name="Chris Droessler" userId="625c3661-9d64-47fa-b83c-4b49393bd161" providerId="ADAL" clId="{9F66A07C-42E3-D34A-AA86-CDC0EF5582F9}" dt="2020-01-09T16:59:20.870" v="304"/>
          <ac:spMkLst>
            <pc:docMk/>
            <pc:sldMk cId="2815973237" sldId="703"/>
            <ac:spMk id="7" creationId="{8265670E-A1C4-6443-A804-DAAF48B34857}"/>
          </ac:spMkLst>
        </pc:spChg>
        <pc:spChg chg="add del mod">
          <ac:chgData name="Chris Droessler" userId="625c3661-9d64-47fa-b83c-4b49393bd161" providerId="ADAL" clId="{9F66A07C-42E3-D34A-AA86-CDC0EF5582F9}" dt="2020-01-09T17:00:15.256" v="309"/>
          <ac:spMkLst>
            <pc:docMk/>
            <pc:sldMk cId="2815973237" sldId="703"/>
            <ac:spMk id="8" creationId="{42255884-457D-2D47-A245-931988E59DA3}"/>
          </ac:spMkLst>
        </pc:spChg>
        <pc:spChg chg="add del mod">
          <ac:chgData name="Chris Droessler" userId="625c3661-9d64-47fa-b83c-4b49393bd161" providerId="ADAL" clId="{9F66A07C-42E3-D34A-AA86-CDC0EF5582F9}" dt="2020-01-09T17:00:15.256" v="309"/>
          <ac:spMkLst>
            <pc:docMk/>
            <pc:sldMk cId="2815973237" sldId="703"/>
            <ac:spMk id="9" creationId="{A31D64DB-62CF-134D-9996-52B2100E390B}"/>
          </ac:spMkLst>
        </pc:spChg>
        <pc:spChg chg="add del mod">
          <ac:chgData name="Chris Droessler" userId="625c3661-9d64-47fa-b83c-4b49393bd161" providerId="ADAL" clId="{9F66A07C-42E3-D34A-AA86-CDC0EF5582F9}" dt="2020-01-09T17:00:15.839" v="310"/>
          <ac:spMkLst>
            <pc:docMk/>
            <pc:sldMk cId="2815973237" sldId="703"/>
            <ac:spMk id="10" creationId="{5305AFF2-BAA3-D948-A5F4-9F448A0246EB}"/>
          </ac:spMkLst>
        </pc:spChg>
        <pc:spChg chg="add del mod">
          <ac:chgData name="Chris Droessler" userId="625c3661-9d64-47fa-b83c-4b49393bd161" providerId="ADAL" clId="{9F66A07C-42E3-D34A-AA86-CDC0EF5582F9}" dt="2020-01-09T17:00:15.839" v="310"/>
          <ac:spMkLst>
            <pc:docMk/>
            <pc:sldMk cId="2815973237" sldId="703"/>
            <ac:spMk id="11" creationId="{F9F4A502-C5EA-804E-B3AA-A7D7C293AC3C}"/>
          </ac:spMkLst>
        </pc:spChg>
        <pc:spChg chg="add del mod">
          <ac:chgData name="Chris Droessler" userId="625c3661-9d64-47fa-b83c-4b49393bd161" providerId="ADAL" clId="{9F66A07C-42E3-D34A-AA86-CDC0EF5582F9}" dt="2020-01-09T17:00:16.023" v="311"/>
          <ac:spMkLst>
            <pc:docMk/>
            <pc:sldMk cId="2815973237" sldId="703"/>
            <ac:spMk id="12" creationId="{16A28AFB-B179-9C41-A577-B1DFDE945E37}"/>
          </ac:spMkLst>
        </pc:spChg>
        <pc:spChg chg="add del mod">
          <ac:chgData name="Chris Droessler" userId="625c3661-9d64-47fa-b83c-4b49393bd161" providerId="ADAL" clId="{9F66A07C-42E3-D34A-AA86-CDC0EF5582F9}" dt="2020-01-09T17:00:16.023" v="311"/>
          <ac:spMkLst>
            <pc:docMk/>
            <pc:sldMk cId="2815973237" sldId="703"/>
            <ac:spMk id="13" creationId="{F7445079-B804-D64B-93A8-842EAA96EB71}"/>
          </ac:spMkLst>
        </pc:spChg>
        <pc:spChg chg="mod">
          <ac:chgData name="Chris Droessler" userId="625c3661-9d64-47fa-b83c-4b49393bd161" providerId="ADAL" clId="{9F66A07C-42E3-D34A-AA86-CDC0EF5582F9}" dt="2020-01-09T16:38:32.763" v="54" actId="27636"/>
          <ac:spMkLst>
            <pc:docMk/>
            <pc:sldMk cId="2815973237" sldId="703"/>
            <ac:spMk id="157" creationId="{00000000-0000-0000-0000-000000000000}"/>
          </ac:spMkLst>
        </pc:spChg>
        <pc:spChg chg="mod">
          <ac:chgData name="Chris Droessler" userId="625c3661-9d64-47fa-b83c-4b49393bd161" providerId="ADAL" clId="{9F66A07C-42E3-D34A-AA86-CDC0EF5582F9}" dt="2020-01-13T16:46:13.742" v="958" actId="20577"/>
          <ac:spMkLst>
            <pc:docMk/>
            <pc:sldMk cId="2815973237" sldId="703"/>
            <ac:spMk id="158" creationId="{00000000-0000-0000-0000-000000000000}"/>
          </ac:spMkLst>
        </pc:spChg>
        <pc:spChg chg="mod">
          <ac:chgData name="Chris Droessler" userId="625c3661-9d64-47fa-b83c-4b49393bd161" providerId="ADAL" clId="{9F66A07C-42E3-D34A-AA86-CDC0EF5582F9}" dt="2020-01-09T16:37:31.783" v="28"/>
          <ac:spMkLst>
            <pc:docMk/>
            <pc:sldMk cId="2815973237" sldId="703"/>
            <ac:spMk id="159" creationId="{00000000-0000-0000-0000-000000000000}"/>
          </ac:spMkLst>
        </pc:spChg>
      </pc:sldChg>
      <pc:sldChg chg="addSp delSp modSp add modTransition">
        <pc:chgData name="Chris Droessler" userId="625c3661-9d64-47fa-b83c-4b49393bd161" providerId="ADAL" clId="{9F66A07C-42E3-D34A-AA86-CDC0EF5582F9}" dt="2020-01-10T14:11:23.027" v="584" actId="20577"/>
        <pc:sldMkLst>
          <pc:docMk/>
          <pc:sldMk cId="3749445932" sldId="704"/>
        </pc:sldMkLst>
        <pc:spChg chg="mod">
          <ac:chgData name="Chris Droessler" userId="625c3661-9d64-47fa-b83c-4b49393bd161" providerId="ADAL" clId="{9F66A07C-42E3-D34A-AA86-CDC0EF5582F9}" dt="2020-01-10T14:11:23.027" v="584" actId="20577"/>
          <ac:spMkLst>
            <pc:docMk/>
            <pc:sldMk cId="3749445932" sldId="704"/>
            <ac:spMk id="3" creationId="{420FD414-E693-9242-9A7C-AEF4082D6A0C}"/>
          </ac:spMkLst>
        </pc:spChg>
        <pc:spChg chg="add del mod">
          <ac:chgData name="Chris Droessler" userId="625c3661-9d64-47fa-b83c-4b49393bd161" providerId="ADAL" clId="{9F66A07C-42E3-D34A-AA86-CDC0EF5582F9}" dt="2020-01-09T17:00:28" v="312"/>
          <ac:spMkLst>
            <pc:docMk/>
            <pc:sldMk cId="3749445932" sldId="704"/>
            <ac:spMk id="4" creationId="{5781E44B-9847-0346-815D-499BFBDDCBDE}"/>
          </ac:spMkLst>
        </pc:spChg>
        <pc:spChg chg="add del mod">
          <ac:chgData name="Chris Droessler" userId="625c3661-9d64-47fa-b83c-4b49393bd161" providerId="ADAL" clId="{9F66A07C-42E3-D34A-AA86-CDC0EF5582F9}" dt="2020-01-09T17:00:28" v="312"/>
          <ac:spMkLst>
            <pc:docMk/>
            <pc:sldMk cId="3749445932" sldId="704"/>
            <ac:spMk id="5" creationId="{C2FDC06E-8831-AE4C-ABC9-A2149CF79C0B}"/>
          </ac:spMkLst>
        </pc:spChg>
        <pc:spChg chg="add del mod">
          <ac:chgData name="Chris Droessler" userId="625c3661-9d64-47fa-b83c-4b49393bd161" providerId="ADAL" clId="{9F66A07C-42E3-D34A-AA86-CDC0EF5582F9}" dt="2020-01-09T17:00:28.608" v="313"/>
          <ac:spMkLst>
            <pc:docMk/>
            <pc:sldMk cId="3749445932" sldId="704"/>
            <ac:spMk id="6" creationId="{E85CAFA3-236B-974B-BA1D-E9D7D4BE78AA}"/>
          </ac:spMkLst>
        </pc:spChg>
        <pc:spChg chg="add del mod">
          <ac:chgData name="Chris Droessler" userId="625c3661-9d64-47fa-b83c-4b49393bd161" providerId="ADAL" clId="{9F66A07C-42E3-D34A-AA86-CDC0EF5582F9}" dt="2020-01-09T17:00:28.608" v="313"/>
          <ac:spMkLst>
            <pc:docMk/>
            <pc:sldMk cId="3749445932" sldId="704"/>
            <ac:spMk id="7" creationId="{6208186B-BD9F-2C41-A93C-3AAF26373EB3}"/>
          </ac:spMkLst>
        </pc:spChg>
      </pc:sldChg>
      <pc:sldChg chg="addSp delSp modSp add modTransition modNotesTx">
        <pc:chgData name="Chris Droessler" userId="625c3661-9d64-47fa-b83c-4b49393bd161" providerId="ADAL" clId="{9F66A07C-42E3-D34A-AA86-CDC0EF5582F9}" dt="2020-01-13T16:51:50.625" v="1067" actId="20577"/>
        <pc:sldMkLst>
          <pc:docMk/>
          <pc:sldMk cId="3121605373" sldId="705"/>
        </pc:sldMkLst>
        <pc:spChg chg="mod">
          <ac:chgData name="Chris Droessler" userId="625c3661-9d64-47fa-b83c-4b49393bd161" providerId="ADAL" clId="{9F66A07C-42E3-D34A-AA86-CDC0EF5582F9}" dt="2020-01-13T16:48:30.067" v="994" actId="20577"/>
          <ac:spMkLst>
            <pc:docMk/>
            <pc:sldMk cId="3121605373" sldId="705"/>
            <ac:spMk id="3" creationId="{B655E33F-579A-5E41-89CA-554A9C87B15D}"/>
          </ac:spMkLst>
        </pc:spChg>
        <pc:spChg chg="add del mod">
          <ac:chgData name="Chris Droessler" userId="625c3661-9d64-47fa-b83c-4b49393bd161" providerId="ADAL" clId="{9F66A07C-42E3-D34A-AA86-CDC0EF5582F9}" dt="2020-01-09T17:03:38.693" v="392"/>
          <ac:spMkLst>
            <pc:docMk/>
            <pc:sldMk cId="3121605373" sldId="705"/>
            <ac:spMk id="6" creationId="{F3643225-1C74-CC41-8118-9A3FA1C57819}"/>
          </ac:spMkLst>
        </pc:spChg>
        <pc:spChg chg="add del mod">
          <ac:chgData name="Chris Droessler" userId="625c3661-9d64-47fa-b83c-4b49393bd161" providerId="ADAL" clId="{9F66A07C-42E3-D34A-AA86-CDC0EF5582F9}" dt="2020-01-09T17:03:38.693" v="392"/>
          <ac:spMkLst>
            <pc:docMk/>
            <pc:sldMk cId="3121605373" sldId="705"/>
            <ac:spMk id="7" creationId="{5797B76F-11A8-344C-973C-802F9D58B73A}"/>
          </ac:spMkLst>
        </pc:spChg>
        <pc:picChg chg="add mod">
          <ac:chgData name="Chris Droessler" userId="625c3661-9d64-47fa-b83c-4b49393bd161" providerId="ADAL" clId="{9F66A07C-42E3-D34A-AA86-CDC0EF5582F9}" dt="2020-01-13T16:48:14.433" v="975" actId="14100"/>
          <ac:picMkLst>
            <pc:docMk/>
            <pc:sldMk cId="3121605373" sldId="705"/>
            <ac:picMk id="5" creationId="{5AC7A153-D452-BE44-8FFF-583AE4020D1D}"/>
          </ac:picMkLst>
        </pc:picChg>
      </pc:sldChg>
      <pc:sldChg chg="addSp delSp modSp add modTransition">
        <pc:chgData name="Chris Droessler" userId="625c3661-9d64-47fa-b83c-4b49393bd161" providerId="ADAL" clId="{9F66A07C-42E3-D34A-AA86-CDC0EF5582F9}" dt="2020-01-13T16:54:17.082" v="1084"/>
        <pc:sldMkLst>
          <pc:docMk/>
          <pc:sldMk cId="372870561" sldId="706"/>
        </pc:sldMkLst>
        <pc:spChg chg="mod">
          <ac:chgData name="Chris Droessler" userId="625c3661-9d64-47fa-b83c-4b49393bd161" providerId="ADAL" clId="{9F66A07C-42E3-D34A-AA86-CDC0EF5582F9}" dt="2020-01-13T16:54:17.082" v="1084"/>
          <ac:spMkLst>
            <pc:docMk/>
            <pc:sldMk cId="372870561" sldId="706"/>
            <ac:spMk id="3" creationId="{420FD414-E693-9242-9A7C-AEF4082D6A0C}"/>
          </ac:spMkLst>
        </pc:spChg>
        <pc:spChg chg="add del mod">
          <ac:chgData name="Chris Droessler" userId="625c3661-9d64-47fa-b83c-4b49393bd161" providerId="ADAL" clId="{9F66A07C-42E3-D34A-AA86-CDC0EF5582F9}" dt="2020-01-09T17:03:49.134" v="395"/>
          <ac:spMkLst>
            <pc:docMk/>
            <pc:sldMk cId="372870561" sldId="706"/>
            <ac:spMk id="4" creationId="{E557926C-96F9-EC43-94E0-6A51C3805E8A}"/>
          </ac:spMkLst>
        </pc:spChg>
        <pc:spChg chg="add del mod">
          <ac:chgData name="Chris Droessler" userId="625c3661-9d64-47fa-b83c-4b49393bd161" providerId="ADAL" clId="{9F66A07C-42E3-D34A-AA86-CDC0EF5582F9}" dt="2020-01-09T17:03:49.134" v="395"/>
          <ac:spMkLst>
            <pc:docMk/>
            <pc:sldMk cId="372870561" sldId="706"/>
            <ac:spMk id="5" creationId="{18BE4D8C-C507-C84E-8540-E8D15EC0768B}"/>
          </ac:spMkLst>
        </pc:spChg>
        <pc:spChg chg="add del mod">
          <ac:chgData name="Chris Droessler" userId="625c3661-9d64-47fa-b83c-4b49393bd161" providerId="ADAL" clId="{9F66A07C-42E3-D34A-AA86-CDC0EF5582F9}" dt="2020-01-09T17:03:49.509" v="396"/>
          <ac:spMkLst>
            <pc:docMk/>
            <pc:sldMk cId="372870561" sldId="706"/>
            <ac:spMk id="6" creationId="{542CD693-DCE0-AE45-9AE5-F3A6858E27DD}"/>
          </ac:spMkLst>
        </pc:spChg>
        <pc:spChg chg="add del mod">
          <ac:chgData name="Chris Droessler" userId="625c3661-9d64-47fa-b83c-4b49393bd161" providerId="ADAL" clId="{9F66A07C-42E3-D34A-AA86-CDC0EF5582F9}" dt="2020-01-09T17:03:49.509" v="396"/>
          <ac:spMkLst>
            <pc:docMk/>
            <pc:sldMk cId="372870561" sldId="706"/>
            <ac:spMk id="7" creationId="{22DB5698-A634-E04A-A8DE-4E7272312BFD}"/>
          </ac:spMkLst>
        </pc:spChg>
      </pc:sldChg>
      <pc:sldChg chg="modSp add">
        <pc:chgData name="Chris Droessler" userId="625c3661-9d64-47fa-b83c-4b49393bd161" providerId="ADAL" clId="{9F66A07C-42E3-D34A-AA86-CDC0EF5582F9}" dt="2020-01-09T16:51:42.546" v="159"/>
        <pc:sldMkLst>
          <pc:docMk/>
          <pc:sldMk cId="235505661" sldId="707"/>
        </pc:sldMkLst>
        <pc:spChg chg="mod">
          <ac:chgData name="Chris Droessler" userId="625c3661-9d64-47fa-b83c-4b49393bd161" providerId="ADAL" clId="{9F66A07C-42E3-D34A-AA86-CDC0EF5582F9}" dt="2020-01-09T16:51:42.546" v="159"/>
          <ac:spMkLst>
            <pc:docMk/>
            <pc:sldMk cId="235505661" sldId="707"/>
            <ac:spMk id="4" creationId="{00000000-0000-0000-0000-000000000000}"/>
          </ac:spMkLst>
        </pc:spChg>
      </pc:sldChg>
      <pc:sldChg chg="modSp add modNotesTx">
        <pc:chgData name="Chris Droessler" userId="625c3661-9d64-47fa-b83c-4b49393bd161" providerId="ADAL" clId="{9F66A07C-42E3-D34A-AA86-CDC0EF5582F9}" dt="2020-01-13T17:14:15.489" v="1169" actId="20577"/>
        <pc:sldMkLst>
          <pc:docMk/>
          <pc:sldMk cId="4253841091" sldId="708"/>
        </pc:sldMkLst>
        <pc:spChg chg="mod">
          <ac:chgData name="Chris Droessler" userId="625c3661-9d64-47fa-b83c-4b49393bd161" providerId="ADAL" clId="{9F66A07C-42E3-D34A-AA86-CDC0EF5582F9}" dt="2020-01-13T16:38:45.048" v="725" actId="20577"/>
          <ac:spMkLst>
            <pc:docMk/>
            <pc:sldMk cId="4253841091" sldId="708"/>
            <ac:spMk id="157" creationId="{00000000-0000-0000-0000-000000000000}"/>
          </ac:spMkLst>
        </pc:spChg>
        <pc:spChg chg="mod">
          <ac:chgData name="Chris Droessler" userId="625c3661-9d64-47fa-b83c-4b49393bd161" providerId="ADAL" clId="{9F66A07C-42E3-D34A-AA86-CDC0EF5582F9}" dt="2020-01-13T17:14:15.489" v="1169" actId="20577"/>
          <ac:spMkLst>
            <pc:docMk/>
            <pc:sldMk cId="4253841091" sldId="708"/>
            <ac:spMk id="158" creationId="{00000000-0000-0000-0000-000000000000}"/>
          </ac:spMkLst>
        </pc:spChg>
      </pc:sldChg>
      <pc:sldMasterChg chg="modSp modSldLayout">
        <pc:chgData name="Chris Droessler" userId="625c3661-9d64-47fa-b83c-4b49393bd161" providerId="ADAL" clId="{9F66A07C-42E3-D34A-AA86-CDC0EF5582F9}" dt="2020-01-09T16:35:56.635" v="27" actId="14100"/>
        <pc:sldMasterMkLst>
          <pc:docMk/>
          <pc:sldMasterMk cId="2999785688" sldId="2147483648"/>
        </pc:sldMasterMkLst>
        <pc:spChg chg="mod">
          <ac:chgData name="Chris Droessler" userId="625c3661-9d64-47fa-b83c-4b49393bd161" providerId="ADAL" clId="{9F66A07C-42E3-D34A-AA86-CDC0EF5582F9}" dt="2020-01-09T16:33:41.265" v="0"/>
          <ac:spMkLst>
            <pc:docMk/>
            <pc:sldMasterMk cId="2999785688" sldId="2147483648"/>
            <ac:spMk id="2"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ac:spMk id="3" creationId="{00000000-0000-0000-0000-000000000000}"/>
          </ac:spMkLst>
        </pc:spChg>
        <pc:sldLayoutChg chg="modSp">
          <pc:chgData name="Chris Droessler" userId="625c3661-9d64-47fa-b83c-4b49393bd161" providerId="ADAL" clId="{9F66A07C-42E3-D34A-AA86-CDC0EF5582F9}" dt="2020-01-09T16:35:05.106" v="23" actId="14100"/>
          <pc:sldLayoutMkLst>
            <pc:docMk/>
            <pc:sldMasterMk cId="2999785688" sldId="2147483648"/>
            <pc:sldLayoutMk cId="813769049" sldId="2147483649"/>
          </pc:sldLayoutMkLst>
          <pc:spChg chg="mod">
            <ac:chgData name="Chris Droessler" userId="625c3661-9d64-47fa-b83c-4b49393bd161" providerId="ADAL" clId="{9F66A07C-42E3-D34A-AA86-CDC0EF5582F9}" dt="2020-01-09T16:33:41.265" v="0"/>
            <ac:spMkLst>
              <pc:docMk/>
              <pc:sldMasterMk cId="2999785688" sldId="2147483648"/>
              <pc:sldLayoutMk cId="813769049" sldId="2147483649"/>
              <ac:spMk id="2"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813769049" sldId="2147483649"/>
              <ac:spMk id="3"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813769049" sldId="2147483649"/>
              <ac:spMk id="9" creationId="{00000000-0000-0000-0000-000000000000}"/>
            </ac:spMkLst>
          </pc:spChg>
          <pc:picChg chg="mod">
            <ac:chgData name="Chris Droessler" userId="625c3661-9d64-47fa-b83c-4b49393bd161" providerId="ADAL" clId="{9F66A07C-42E3-D34A-AA86-CDC0EF5582F9}" dt="2020-01-09T16:35:05.106" v="23" actId="14100"/>
            <ac:picMkLst>
              <pc:docMk/>
              <pc:sldMasterMk cId="2999785688" sldId="2147483648"/>
              <pc:sldLayoutMk cId="813769049" sldId="2147483649"/>
              <ac:picMk id="11" creationId="{00000000-0000-0000-0000-000000000000}"/>
            </ac:picMkLst>
          </pc:picChg>
          <pc:cxnChg chg="mod">
            <ac:chgData name="Chris Droessler" userId="625c3661-9d64-47fa-b83c-4b49393bd161" providerId="ADAL" clId="{9F66A07C-42E3-D34A-AA86-CDC0EF5582F9}" dt="2020-01-09T16:33:41.265" v="0"/>
            <ac:cxnSpMkLst>
              <pc:docMk/>
              <pc:sldMasterMk cId="2999785688" sldId="2147483648"/>
              <pc:sldLayoutMk cId="813769049" sldId="2147483649"/>
              <ac:cxnSpMk id="10" creationId="{00000000-0000-0000-0000-000000000000}"/>
            </ac:cxnSpMkLst>
          </pc:cxnChg>
        </pc:sldLayoutChg>
        <pc:sldLayoutChg chg="modSp">
          <pc:chgData name="Chris Droessler" userId="625c3661-9d64-47fa-b83c-4b49393bd161" providerId="ADAL" clId="{9F66A07C-42E3-D34A-AA86-CDC0EF5582F9}" dt="2020-01-09T16:35:24.754" v="24" actId="14100"/>
          <pc:sldLayoutMkLst>
            <pc:docMk/>
            <pc:sldMasterMk cId="2999785688" sldId="2147483648"/>
            <pc:sldLayoutMk cId="2476938013" sldId="2147483650"/>
          </pc:sldLayoutMkLst>
          <pc:spChg chg="mod">
            <ac:chgData name="Chris Droessler" userId="625c3661-9d64-47fa-b83c-4b49393bd161" providerId="ADAL" clId="{9F66A07C-42E3-D34A-AA86-CDC0EF5582F9}" dt="2020-01-09T16:33:41.265" v="0"/>
            <ac:spMkLst>
              <pc:docMk/>
              <pc:sldMasterMk cId="2999785688" sldId="2147483648"/>
              <pc:sldLayoutMk cId="2476938013" sldId="2147483650"/>
              <ac:spMk id="3"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2476938013" sldId="2147483650"/>
              <ac:spMk id="9" creationId="{00000000-0000-0000-0000-000000000000}"/>
            </ac:spMkLst>
          </pc:spChg>
          <pc:picChg chg="mod">
            <ac:chgData name="Chris Droessler" userId="625c3661-9d64-47fa-b83c-4b49393bd161" providerId="ADAL" clId="{9F66A07C-42E3-D34A-AA86-CDC0EF5582F9}" dt="2020-01-09T16:35:24.754" v="24" actId="14100"/>
            <ac:picMkLst>
              <pc:docMk/>
              <pc:sldMasterMk cId="2999785688" sldId="2147483648"/>
              <pc:sldLayoutMk cId="2476938013" sldId="2147483650"/>
              <ac:picMk id="11" creationId="{00000000-0000-0000-0000-000000000000}"/>
            </ac:picMkLst>
          </pc:picChg>
          <pc:cxnChg chg="mod">
            <ac:chgData name="Chris Droessler" userId="625c3661-9d64-47fa-b83c-4b49393bd161" providerId="ADAL" clId="{9F66A07C-42E3-D34A-AA86-CDC0EF5582F9}" dt="2020-01-09T16:33:41.265" v="0"/>
            <ac:cxnSpMkLst>
              <pc:docMk/>
              <pc:sldMasterMk cId="2999785688" sldId="2147483648"/>
              <pc:sldLayoutMk cId="2476938013" sldId="2147483650"/>
              <ac:cxnSpMk id="10" creationId="{00000000-0000-0000-0000-000000000000}"/>
            </ac:cxnSpMkLst>
          </pc:cxnChg>
        </pc:sldLayoutChg>
        <pc:sldLayoutChg chg="modSp">
          <pc:chgData name="Chris Droessler" userId="625c3661-9d64-47fa-b83c-4b49393bd161" providerId="ADAL" clId="{9F66A07C-42E3-D34A-AA86-CDC0EF5582F9}" dt="2020-01-09T16:33:41.265" v="0"/>
          <pc:sldLayoutMkLst>
            <pc:docMk/>
            <pc:sldMasterMk cId="2999785688" sldId="2147483648"/>
            <pc:sldLayoutMk cId="181749020" sldId="2147483651"/>
          </pc:sldLayoutMkLst>
          <pc:spChg chg="mod">
            <ac:chgData name="Chris Droessler" userId="625c3661-9d64-47fa-b83c-4b49393bd161" providerId="ADAL" clId="{9F66A07C-42E3-D34A-AA86-CDC0EF5582F9}" dt="2020-01-09T16:33:41.265" v="0"/>
            <ac:spMkLst>
              <pc:docMk/>
              <pc:sldMasterMk cId="2999785688" sldId="2147483648"/>
              <pc:sldLayoutMk cId="181749020" sldId="2147483651"/>
              <ac:spMk id="2"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181749020" sldId="2147483651"/>
              <ac:spMk id="3"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181749020" sldId="2147483651"/>
              <ac:spMk id="9" creationId="{00000000-0000-0000-0000-000000000000}"/>
            </ac:spMkLst>
          </pc:spChg>
          <pc:picChg chg="mod">
            <ac:chgData name="Chris Droessler" userId="625c3661-9d64-47fa-b83c-4b49393bd161" providerId="ADAL" clId="{9F66A07C-42E3-D34A-AA86-CDC0EF5582F9}" dt="2020-01-09T16:33:41.265" v="0"/>
            <ac:picMkLst>
              <pc:docMk/>
              <pc:sldMasterMk cId="2999785688" sldId="2147483648"/>
              <pc:sldLayoutMk cId="181749020" sldId="2147483651"/>
              <ac:picMk id="10" creationId="{00000000-0000-0000-0000-000000000000}"/>
            </ac:picMkLst>
          </pc:picChg>
        </pc:sldLayoutChg>
        <pc:sldLayoutChg chg="modSp">
          <pc:chgData name="Chris Droessler" userId="625c3661-9d64-47fa-b83c-4b49393bd161" providerId="ADAL" clId="{9F66A07C-42E3-D34A-AA86-CDC0EF5582F9}" dt="2020-01-09T16:35:40.626" v="25" actId="14100"/>
          <pc:sldLayoutMkLst>
            <pc:docMk/>
            <pc:sldMasterMk cId="2999785688" sldId="2147483648"/>
            <pc:sldLayoutMk cId="3620936448" sldId="2147483652"/>
          </pc:sldLayoutMkLst>
          <pc:spChg chg="mod">
            <ac:chgData name="Chris Droessler" userId="625c3661-9d64-47fa-b83c-4b49393bd161" providerId="ADAL" clId="{9F66A07C-42E3-D34A-AA86-CDC0EF5582F9}" dt="2020-01-09T16:33:41.265" v="0"/>
            <ac:spMkLst>
              <pc:docMk/>
              <pc:sldMasterMk cId="2999785688" sldId="2147483648"/>
              <pc:sldLayoutMk cId="3620936448" sldId="2147483652"/>
              <ac:spMk id="2"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3620936448" sldId="2147483652"/>
              <ac:spMk id="3"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3620936448" sldId="2147483652"/>
              <ac:spMk id="4" creationId="{00000000-0000-0000-0000-000000000000}"/>
            </ac:spMkLst>
          </pc:spChg>
          <pc:picChg chg="mod">
            <ac:chgData name="Chris Droessler" userId="625c3661-9d64-47fa-b83c-4b49393bd161" providerId="ADAL" clId="{9F66A07C-42E3-D34A-AA86-CDC0EF5582F9}" dt="2020-01-09T16:35:40.626" v="25" actId="14100"/>
            <ac:picMkLst>
              <pc:docMk/>
              <pc:sldMasterMk cId="2999785688" sldId="2147483648"/>
              <pc:sldLayoutMk cId="3620936448" sldId="2147483652"/>
              <ac:picMk id="12" creationId="{00000000-0000-0000-0000-000000000000}"/>
            </ac:picMkLst>
          </pc:picChg>
          <pc:cxnChg chg="mod">
            <ac:chgData name="Chris Droessler" userId="625c3661-9d64-47fa-b83c-4b49393bd161" providerId="ADAL" clId="{9F66A07C-42E3-D34A-AA86-CDC0EF5582F9}" dt="2020-01-09T16:33:41.265" v="0"/>
            <ac:cxnSpMkLst>
              <pc:docMk/>
              <pc:sldMasterMk cId="2999785688" sldId="2147483648"/>
              <pc:sldLayoutMk cId="3620936448" sldId="2147483652"/>
              <ac:cxnSpMk id="14" creationId="{00000000-0000-0000-0000-000000000000}"/>
            </ac:cxnSpMkLst>
          </pc:cxnChg>
        </pc:sldLayoutChg>
        <pc:sldLayoutChg chg="modSp">
          <pc:chgData name="Chris Droessler" userId="625c3661-9d64-47fa-b83c-4b49393bd161" providerId="ADAL" clId="{9F66A07C-42E3-D34A-AA86-CDC0EF5582F9}" dt="2020-01-09T16:35:48.619" v="26" actId="14100"/>
          <pc:sldLayoutMkLst>
            <pc:docMk/>
            <pc:sldMasterMk cId="2999785688" sldId="2147483648"/>
            <pc:sldLayoutMk cId="1429955895" sldId="2147483653"/>
          </pc:sldLayoutMkLst>
          <pc:spChg chg="mod">
            <ac:chgData name="Chris Droessler" userId="625c3661-9d64-47fa-b83c-4b49393bd161" providerId="ADAL" clId="{9F66A07C-42E3-D34A-AA86-CDC0EF5582F9}" dt="2020-01-09T16:33:41.265" v="0"/>
            <ac:spMkLst>
              <pc:docMk/>
              <pc:sldMasterMk cId="2999785688" sldId="2147483648"/>
              <pc:sldLayoutMk cId="1429955895" sldId="2147483653"/>
              <ac:spMk id="3"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1429955895" sldId="2147483653"/>
              <ac:spMk id="4"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1429955895" sldId="2147483653"/>
              <ac:spMk id="5"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1429955895" sldId="2147483653"/>
              <ac:spMk id="6"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1429955895" sldId="2147483653"/>
              <ac:spMk id="15" creationId="{00000000-0000-0000-0000-000000000000}"/>
            </ac:spMkLst>
          </pc:spChg>
          <pc:picChg chg="mod">
            <ac:chgData name="Chris Droessler" userId="625c3661-9d64-47fa-b83c-4b49393bd161" providerId="ADAL" clId="{9F66A07C-42E3-D34A-AA86-CDC0EF5582F9}" dt="2020-01-09T16:35:48.619" v="26" actId="14100"/>
            <ac:picMkLst>
              <pc:docMk/>
              <pc:sldMasterMk cId="2999785688" sldId="2147483648"/>
              <pc:sldLayoutMk cId="1429955895" sldId="2147483653"/>
              <ac:picMk id="16" creationId="{00000000-0000-0000-0000-000000000000}"/>
            </ac:picMkLst>
          </pc:picChg>
          <pc:cxnChg chg="mod">
            <ac:chgData name="Chris Droessler" userId="625c3661-9d64-47fa-b83c-4b49393bd161" providerId="ADAL" clId="{9F66A07C-42E3-D34A-AA86-CDC0EF5582F9}" dt="2020-01-09T16:33:41.265" v="0"/>
            <ac:cxnSpMkLst>
              <pc:docMk/>
              <pc:sldMasterMk cId="2999785688" sldId="2147483648"/>
              <pc:sldLayoutMk cId="1429955895" sldId="2147483653"/>
              <ac:cxnSpMk id="14" creationId="{00000000-0000-0000-0000-000000000000}"/>
            </ac:cxnSpMkLst>
          </pc:cxnChg>
        </pc:sldLayoutChg>
        <pc:sldLayoutChg chg="modSp">
          <pc:chgData name="Chris Droessler" userId="625c3661-9d64-47fa-b83c-4b49393bd161" providerId="ADAL" clId="{9F66A07C-42E3-D34A-AA86-CDC0EF5582F9}" dt="2020-01-09T16:35:56.635" v="27" actId="14100"/>
          <pc:sldLayoutMkLst>
            <pc:docMk/>
            <pc:sldMasterMk cId="2999785688" sldId="2147483648"/>
            <pc:sldLayoutMk cId="4137827336" sldId="2147483654"/>
          </pc:sldLayoutMkLst>
          <pc:spChg chg="mod">
            <ac:chgData name="Chris Droessler" userId="625c3661-9d64-47fa-b83c-4b49393bd161" providerId="ADAL" clId="{9F66A07C-42E3-D34A-AA86-CDC0EF5582F9}" dt="2020-01-09T16:33:41.265" v="0"/>
            <ac:spMkLst>
              <pc:docMk/>
              <pc:sldMasterMk cId="2999785688" sldId="2147483648"/>
              <pc:sldLayoutMk cId="4137827336" sldId="2147483654"/>
              <ac:spMk id="12" creationId="{00000000-0000-0000-0000-000000000000}"/>
            </ac:spMkLst>
          </pc:spChg>
          <pc:picChg chg="mod">
            <ac:chgData name="Chris Droessler" userId="625c3661-9d64-47fa-b83c-4b49393bd161" providerId="ADAL" clId="{9F66A07C-42E3-D34A-AA86-CDC0EF5582F9}" dt="2020-01-09T16:35:56.635" v="27" actId="14100"/>
            <ac:picMkLst>
              <pc:docMk/>
              <pc:sldMasterMk cId="2999785688" sldId="2147483648"/>
              <pc:sldLayoutMk cId="4137827336" sldId="2147483654"/>
              <ac:picMk id="13" creationId="{00000000-0000-0000-0000-000000000000}"/>
            </ac:picMkLst>
          </pc:picChg>
          <pc:cxnChg chg="mod">
            <ac:chgData name="Chris Droessler" userId="625c3661-9d64-47fa-b83c-4b49393bd161" providerId="ADAL" clId="{9F66A07C-42E3-D34A-AA86-CDC0EF5582F9}" dt="2020-01-09T16:33:41.265" v="0"/>
            <ac:cxnSpMkLst>
              <pc:docMk/>
              <pc:sldMasterMk cId="2999785688" sldId="2147483648"/>
              <pc:sldLayoutMk cId="4137827336" sldId="2147483654"/>
              <ac:cxnSpMk id="14" creationId="{00000000-0000-0000-0000-000000000000}"/>
            </ac:cxnSpMkLst>
          </pc:cxnChg>
        </pc:sldLayoutChg>
        <pc:sldLayoutChg chg="modSp">
          <pc:chgData name="Chris Droessler" userId="625c3661-9d64-47fa-b83c-4b49393bd161" providerId="ADAL" clId="{9F66A07C-42E3-D34A-AA86-CDC0EF5582F9}" dt="2020-01-09T16:33:41.265" v="0"/>
          <pc:sldLayoutMkLst>
            <pc:docMk/>
            <pc:sldMasterMk cId="2999785688" sldId="2147483648"/>
            <pc:sldLayoutMk cId="3752020858" sldId="2147483656"/>
          </pc:sldLayoutMkLst>
          <pc:spChg chg="mod">
            <ac:chgData name="Chris Droessler" userId="625c3661-9d64-47fa-b83c-4b49393bd161" providerId="ADAL" clId="{9F66A07C-42E3-D34A-AA86-CDC0EF5582F9}" dt="2020-01-09T16:33:41.265" v="0"/>
            <ac:spMkLst>
              <pc:docMk/>
              <pc:sldMasterMk cId="2999785688" sldId="2147483648"/>
              <pc:sldLayoutMk cId="3752020858" sldId="2147483656"/>
              <ac:spMk id="2"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3752020858" sldId="2147483656"/>
              <ac:spMk id="3"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3752020858" sldId="2147483656"/>
              <ac:spMk id="4"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3752020858" sldId="2147483656"/>
              <ac:spMk id="5"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3752020858" sldId="2147483656"/>
              <ac:spMk id="7"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3752020858" sldId="2147483656"/>
              <ac:spMk id="8" creationId="{00000000-0000-0000-0000-000000000000}"/>
            </ac:spMkLst>
          </pc:spChg>
          <pc:picChg chg="mod">
            <ac:chgData name="Chris Droessler" userId="625c3661-9d64-47fa-b83c-4b49393bd161" providerId="ADAL" clId="{9F66A07C-42E3-D34A-AA86-CDC0EF5582F9}" dt="2020-01-09T16:33:41.265" v="0"/>
            <ac:picMkLst>
              <pc:docMk/>
              <pc:sldMasterMk cId="2999785688" sldId="2147483648"/>
              <pc:sldLayoutMk cId="3752020858" sldId="2147483656"/>
              <ac:picMk id="9" creationId="{00000000-0000-0000-0000-000000000000}"/>
            </ac:picMkLst>
          </pc:picChg>
        </pc:sldLayoutChg>
        <pc:sldLayoutChg chg="modSp">
          <pc:chgData name="Chris Droessler" userId="625c3661-9d64-47fa-b83c-4b49393bd161" providerId="ADAL" clId="{9F66A07C-42E3-D34A-AA86-CDC0EF5582F9}" dt="2020-01-09T16:33:41.265" v="0"/>
          <pc:sldLayoutMkLst>
            <pc:docMk/>
            <pc:sldMasterMk cId="2999785688" sldId="2147483648"/>
            <pc:sldLayoutMk cId="3585843231" sldId="2147483657"/>
          </pc:sldLayoutMkLst>
          <pc:spChg chg="mod">
            <ac:chgData name="Chris Droessler" userId="625c3661-9d64-47fa-b83c-4b49393bd161" providerId="ADAL" clId="{9F66A07C-42E3-D34A-AA86-CDC0EF5582F9}" dt="2020-01-09T16:33:41.265" v="0"/>
            <ac:spMkLst>
              <pc:docMk/>
              <pc:sldMasterMk cId="2999785688" sldId="2147483648"/>
              <pc:sldLayoutMk cId="3585843231" sldId="2147483657"/>
              <ac:spMk id="2"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3585843231" sldId="2147483657"/>
              <ac:spMk id="3"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3585843231" sldId="2147483657"/>
              <ac:spMk id="4"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3585843231" sldId="2147483657"/>
              <ac:spMk id="5"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3585843231" sldId="2147483657"/>
              <ac:spMk id="7"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3585843231" sldId="2147483657"/>
              <ac:spMk id="8" creationId="{00000000-0000-0000-0000-000000000000}"/>
            </ac:spMkLst>
          </pc:spChg>
          <pc:picChg chg="mod">
            <ac:chgData name="Chris Droessler" userId="625c3661-9d64-47fa-b83c-4b49393bd161" providerId="ADAL" clId="{9F66A07C-42E3-D34A-AA86-CDC0EF5582F9}" dt="2020-01-09T16:33:41.265" v="0"/>
            <ac:picMkLst>
              <pc:docMk/>
              <pc:sldMasterMk cId="2999785688" sldId="2147483648"/>
              <pc:sldLayoutMk cId="3585843231" sldId="2147483657"/>
              <ac:picMk id="9" creationId="{00000000-0000-0000-0000-000000000000}"/>
            </ac:picMkLst>
          </pc:picChg>
        </pc:sldLayoutChg>
        <pc:sldLayoutChg chg="modSp">
          <pc:chgData name="Chris Droessler" userId="625c3661-9d64-47fa-b83c-4b49393bd161" providerId="ADAL" clId="{9F66A07C-42E3-D34A-AA86-CDC0EF5582F9}" dt="2020-01-09T16:33:41.265" v="0"/>
          <pc:sldLayoutMkLst>
            <pc:docMk/>
            <pc:sldMasterMk cId="2999785688" sldId="2147483648"/>
            <pc:sldLayoutMk cId="2165617839" sldId="2147483658"/>
          </pc:sldLayoutMkLst>
          <pc:spChg chg="mod">
            <ac:chgData name="Chris Droessler" userId="625c3661-9d64-47fa-b83c-4b49393bd161" providerId="ADAL" clId="{9F66A07C-42E3-D34A-AA86-CDC0EF5582F9}" dt="2020-01-09T16:33:41.265" v="0"/>
            <ac:spMkLst>
              <pc:docMk/>
              <pc:sldMasterMk cId="2999785688" sldId="2147483648"/>
              <pc:sldLayoutMk cId="2165617839" sldId="2147483658"/>
              <ac:spMk id="4"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2165617839" sldId="2147483658"/>
              <ac:spMk id="6"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2165617839" sldId="2147483658"/>
              <ac:spMk id="7" creationId="{00000000-0000-0000-0000-000000000000}"/>
            </ac:spMkLst>
          </pc:spChg>
          <pc:picChg chg="mod">
            <ac:chgData name="Chris Droessler" userId="625c3661-9d64-47fa-b83c-4b49393bd161" providerId="ADAL" clId="{9F66A07C-42E3-D34A-AA86-CDC0EF5582F9}" dt="2020-01-09T16:33:41.265" v="0"/>
            <ac:picMkLst>
              <pc:docMk/>
              <pc:sldMasterMk cId="2999785688" sldId="2147483648"/>
              <pc:sldLayoutMk cId="2165617839" sldId="2147483658"/>
              <ac:picMk id="8" creationId="{00000000-0000-0000-0000-000000000000}"/>
            </ac:picMkLst>
          </pc:picChg>
          <pc:picChg chg="mod">
            <ac:chgData name="Chris Droessler" userId="625c3661-9d64-47fa-b83c-4b49393bd161" providerId="ADAL" clId="{9F66A07C-42E3-D34A-AA86-CDC0EF5582F9}" dt="2020-01-09T16:33:41.265" v="0"/>
            <ac:picMkLst>
              <pc:docMk/>
              <pc:sldMasterMk cId="2999785688" sldId="2147483648"/>
              <pc:sldLayoutMk cId="2165617839" sldId="2147483658"/>
              <ac:picMk id="9" creationId="{00000000-0000-0000-0000-000000000000}"/>
            </ac:picMkLst>
          </pc:picChg>
          <pc:cxnChg chg="mod">
            <ac:chgData name="Chris Droessler" userId="625c3661-9d64-47fa-b83c-4b49393bd161" providerId="ADAL" clId="{9F66A07C-42E3-D34A-AA86-CDC0EF5582F9}" dt="2020-01-09T16:33:41.265" v="0"/>
            <ac:cxnSpMkLst>
              <pc:docMk/>
              <pc:sldMasterMk cId="2999785688" sldId="2147483648"/>
              <pc:sldLayoutMk cId="2165617839" sldId="2147483658"/>
              <ac:cxnSpMk id="10" creationId="{00000000-0000-0000-0000-000000000000}"/>
            </ac:cxnSpMkLst>
          </pc:cxnChg>
        </pc:sldLayoutChg>
        <pc:sldLayoutChg chg="modSp">
          <pc:chgData name="Chris Droessler" userId="625c3661-9d64-47fa-b83c-4b49393bd161" providerId="ADAL" clId="{9F66A07C-42E3-D34A-AA86-CDC0EF5582F9}" dt="2020-01-09T16:33:41.265" v="0"/>
          <pc:sldLayoutMkLst>
            <pc:docMk/>
            <pc:sldMasterMk cId="2999785688" sldId="2147483648"/>
            <pc:sldLayoutMk cId="3063052919" sldId="2147483659"/>
          </pc:sldLayoutMkLst>
          <pc:spChg chg="mod">
            <ac:chgData name="Chris Droessler" userId="625c3661-9d64-47fa-b83c-4b49393bd161" providerId="ADAL" clId="{9F66A07C-42E3-D34A-AA86-CDC0EF5582F9}" dt="2020-01-09T16:33:41.265" v="0"/>
            <ac:spMkLst>
              <pc:docMk/>
              <pc:sldMasterMk cId="2999785688" sldId="2147483648"/>
              <pc:sldLayoutMk cId="3063052919" sldId="2147483659"/>
              <ac:spMk id="2"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3063052919" sldId="2147483659"/>
              <ac:spMk id="3"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3063052919" sldId="2147483659"/>
              <ac:spMk id="4"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3063052919" sldId="2147483659"/>
              <ac:spMk id="6"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3063052919" sldId="2147483659"/>
              <ac:spMk id="7" creationId="{00000000-0000-0000-0000-000000000000}"/>
            </ac:spMkLst>
          </pc:spChg>
          <pc:picChg chg="mod">
            <ac:chgData name="Chris Droessler" userId="625c3661-9d64-47fa-b83c-4b49393bd161" providerId="ADAL" clId="{9F66A07C-42E3-D34A-AA86-CDC0EF5582F9}" dt="2020-01-09T16:33:41.265" v="0"/>
            <ac:picMkLst>
              <pc:docMk/>
              <pc:sldMasterMk cId="2999785688" sldId="2147483648"/>
              <pc:sldLayoutMk cId="3063052919" sldId="2147483659"/>
              <ac:picMk id="8" creationId="{00000000-0000-0000-0000-000000000000}"/>
            </ac:picMkLst>
          </pc:picChg>
        </pc:sldLayoutChg>
        <pc:sldLayoutChg chg="modSp">
          <pc:chgData name="Chris Droessler" userId="625c3661-9d64-47fa-b83c-4b49393bd161" providerId="ADAL" clId="{9F66A07C-42E3-D34A-AA86-CDC0EF5582F9}" dt="2020-01-09T16:33:41.265" v="0"/>
          <pc:sldLayoutMkLst>
            <pc:docMk/>
            <pc:sldMasterMk cId="2999785688" sldId="2147483648"/>
            <pc:sldLayoutMk cId="781414520" sldId="2147483660"/>
          </pc:sldLayoutMkLst>
          <pc:spChg chg="mod">
            <ac:chgData name="Chris Droessler" userId="625c3661-9d64-47fa-b83c-4b49393bd161" providerId="ADAL" clId="{9F66A07C-42E3-D34A-AA86-CDC0EF5582F9}" dt="2020-01-09T16:33:41.265" v="0"/>
            <ac:spMkLst>
              <pc:docMk/>
              <pc:sldMasterMk cId="2999785688" sldId="2147483648"/>
              <pc:sldLayoutMk cId="781414520" sldId="2147483660"/>
              <ac:spMk id="58" creationId="{00000000-0000-0000-0000-000000000000}"/>
            </ac:spMkLst>
          </pc:spChg>
        </pc:sldLayoutChg>
        <pc:sldLayoutChg chg="modSp">
          <pc:chgData name="Chris Droessler" userId="625c3661-9d64-47fa-b83c-4b49393bd161" providerId="ADAL" clId="{9F66A07C-42E3-D34A-AA86-CDC0EF5582F9}" dt="2020-01-09T16:33:41.265" v="0"/>
          <pc:sldLayoutMkLst>
            <pc:docMk/>
            <pc:sldMasterMk cId="2999785688" sldId="2147483648"/>
            <pc:sldLayoutMk cId="2544995135" sldId="2147483661"/>
          </pc:sldLayoutMkLst>
          <pc:spChg chg="mod">
            <ac:chgData name="Chris Droessler" userId="625c3661-9d64-47fa-b83c-4b49393bd161" providerId="ADAL" clId="{9F66A07C-42E3-D34A-AA86-CDC0EF5582F9}" dt="2020-01-09T16:33:41.265" v="0"/>
            <ac:spMkLst>
              <pc:docMk/>
              <pc:sldMasterMk cId="2999785688" sldId="2147483648"/>
              <pc:sldLayoutMk cId="2544995135" sldId="2147483661"/>
              <ac:spMk id="93"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2544995135" sldId="2147483661"/>
              <ac:spMk id="94" creationId="{00000000-0000-0000-0000-000000000000}"/>
            </ac:spMkLst>
          </pc:spChg>
        </pc:sldLayoutChg>
      </pc:sldMasterChg>
    </pc:docChg>
  </pc:docChgLst>
  <pc:docChgLst>
    <pc:chgData name="Chris Droessler" userId="625c3661-9d64-47fa-b83c-4b49393bd161" providerId="ADAL" clId="{ADB2B63E-C1E3-5C44-8488-1E602F4F257D}"/>
    <pc:docChg chg="addSld modSld">
      <pc:chgData name="Chris Droessler" userId="625c3661-9d64-47fa-b83c-4b49393bd161" providerId="ADAL" clId="{ADB2B63E-C1E3-5C44-8488-1E602F4F257D}" dt="2020-01-14T13:24:37.338" v="20" actId="20577"/>
      <pc:docMkLst>
        <pc:docMk/>
      </pc:docMkLst>
      <pc:sldChg chg="modNotesTx">
        <pc:chgData name="Chris Droessler" userId="625c3661-9d64-47fa-b83c-4b49393bd161" providerId="ADAL" clId="{ADB2B63E-C1E3-5C44-8488-1E602F4F257D}" dt="2020-01-14T13:24:37.338" v="20" actId="20577"/>
        <pc:sldMkLst>
          <pc:docMk/>
          <pc:sldMk cId="2740154125" sldId="680"/>
        </pc:sldMkLst>
      </pc:sldChg>
      <pc:sldChg chg="addSp delSp modSp add">
        <pc:chgData name="Chris Droessler" userId="625c3661-9d64-47fa-b83c-4b49393bd161" providerId="ADAL" clId="{ADB2B63E-C1E3-5C44-8488-1E602F4F257D}" dt="2020-01-14T12:33:21.072" v="2"/>
        <pc:sldMkLst>
          <pc:docMk/>
          <pc:sldMk cId="2707207902" sldId="710"/>
        </pc:sldMkLst>
        <pc:spChg chg="add del mod">
          <ac:chgData name="Chris Droessler" userId="625c3661-9d64-47fa-b83c-4b49393bd161" providerId="ADAL" clId="{ADB2B63E-C1E3-5C44-8488-1E602F4F257D}" dt="2020-01-14T12:33:19.936" v="1"/>
          <ac:spMkLst>
            <pc:docMk/>
            <pc:sldMk cId="2707207902" sldId="710"/>
            <ac:spMk id="5" creationId="{4D403AE8-B38F-DD43-841A-F4E431837A1D}"/>
          </ac:spMkLst>
        </pc:spChg>
        <pc:spChg chg="add del mod">
          <ac:chgData name="Chris Droessler" userId="625c3661-9d64-47fa-b83c-4b49393bd161" providerId="ADAL" clId="{ADB2B63E-C1E3-5C44-8488-1E602F4F257D}" dt="2020-01-14T12:33:19.936" v="1"/>
          <ac:spMkLst>
            <pc:docMk/>
            <pc:sldMk cId="2707207902" sldId="710"/>
            <ac:spMk id="6" creationId="{A9FAF6FB-569A-A048-8DE8-7979615084B8}"/>
          </ac:spMkLst>
        </pc:spChg>
        <pc:spChg chg="add del mod">
          <ac:chgData name="Chris Droessler" userId="625c3661-9d64-47fa-b83c-4b49393bd161" providerId="ADAL" clId="{ADB2B63E-C1E3-5C44-8488-1E602F4F257D}" dt="2020-01-14T12:33:21.072" v="2"/>
          <ac:spMkLst>
            <pc:docMk/>
            <pc:sldMk cId="2707207902" sldId="710"/>
            <ac:spMk id="7" creationId="{FF9DDDA7-D17E-A646-98F0-DFF7113BD469}"/>
          </ac:spMkLst>
        </pc:spChg>
        <pc:spChg chg="add del mod">
          <ac:chgData name="Chris Droessler" userId="625c3661-9d64-47fa-b83c-4b49393bd161" providerId="ADAL" clId="{ADB2B63E-C1E3-5C44-8488-1E602F4F257D}" dt="2020-01-14T12:33:21.072" v="2"/>
          <ac:spMkLst>
            <pc:docMk/>
            <pc:sldMk cId="2707207902" sldId="710"/>
            <ac:spMk id="8" creationId="{89DDAAE0-55ED-744E-B9AA-71DDF56366BC}"/>
          </ac:spMkLst>
        </pc:spChg>
      </pc:sldChg>
    </pc:docChg>
  </pc:docChgLst>
  <pc:docChgLst>
    <pc:chgData name="Chris Droessler" userId="625c3661-9d64-47fa-b83c-4b49393bd161" providerId="ADAL" clId="{802F1AF1-5980-C544-B793-CF3AD3D892E2}"/>
    <pc:docChg chg="modSld">
      <pc:chgData name="Chris Droessler" userId="625c3661-9d64-47fa-b83c-4b49393bd161" providerId="ADAL" clId="{802F1AF1-5980-C544-B793-CF3AD3D892E2}" dt="2020-02-11T15:20:58.246" v="81" actId="20577"/>
      <pc:docMkLst>
        <pc:docMk/>
      </pc:docMkLst>
      <pc:sldChg chg="modSp">
        <pc:chgData name="Chris Droessler" userId="625c3661-9d64-47fa-b83c-4b49393bd161" providerId="ADAL" clId="{802F1AF1-5980-C544-B793-CF3AD3D892E2}" dt="2020-02-11T15:20:28.415" v="60" actId="113"/>
        <pc:sldMkLst>
          <pc:docMk/>
          <pc:sldMk cId="2024428368" sldId="270"/>
        </pc:sldMkLst>
        <pc:spChg chg="mod">
          <ac:chgData name="Chris Droessler" userId="625c3661-9d64-47fa-b83c-4b49393bd161" providerId="ADAL" clId="{802F1AF1-5980-C544-B793-CF3AD3D892E2}" dt="2020-02-11T15:20:28.415" v="60" actId="113"/>
          <ac:spMkLst>
            <pc:docMk/>
            <pc:sldMk cId="2024428368" sldId="270"/>
            <ac:spMk id="4" creationId="{893A5F8A-CD97-414B-8B41-6A46A05FD3FD}"/>
          </ac:spMkLst>
        </pc:spChg>
      </pc:sldChg>
      <pc:sldChg chg="modSp">
        <pc:chgData name="Chris Droessler" userId="625c3661-9d64-47fa-b83c-4b49393bd161" providerId="ADAL" clId="{802F1AF1-5980-C544-B793-CF3AD3D892E2}" dt="2020-02-11T15:20:40.015" v="68" actId="20577"/>
        <pc:sldMkLst>
          <pc:docMk/>
          <pc:sldMk cId="937673895" sldId="273"/>
        </pc:sldMkLst>
        <pc:spChg chg="mod">
          <ac:chgData name="Chris Droessler" userId="625c3661-9d64-47fa-b83c-4b49393bd161" providerId="ADAL" clId="{802F1AF1-5980-C544-B793-CF3AD3D892E2}" dt="2020-02-11T15:20:40.015" v="68" actId="20577"/>
          <ac:spMkLst>
            <pc:docMk/>
            <pc:sldMk cId="937673895" sldId="273"/>
            <ac:spMk id="4" creationId="{B2780C92-466D-8646-B31A-8079CBAECF2D}"/>
          </ac:spMkLst>
        </pc:spChg>
      </pc:sldChg>
      <pc:sldChg chg="modSp">
        <pc:chgData name="Chris Droessler" userId="625c3661-9d64-47fa-b83c-4b49393bd161" providerId="ADAL" clId="{802F1AF1-5980-C544-B793-CF3AD3D892E2}" dt="2020-02-11T15:20:58.246" v="81" actId="20577"/>
        <pc:sldMkLst>
          <pc:docMk/>
          <pc:sldMk cId="333955365" sldId="274"/>
        </pc:sldMkLst>
        <pc:spChg chg="mod">
          <ac:chgData name="Chris Droessler" userId="625c3661-9d64-47fa-b83c-4b49393bd161" providerId="ADAL" clId="{802F1AF1-5980-C544-B793-CF3AD3D892E2}" dt="2020-02-11T15:20:58.246" v="81" actId="20577"/>
          <ac:spMkLst>
            <pc:docMk/>
            <pc:sldMk cId="333955365" sldId="274"/>
            <ac:spMk id="4" creationId="{3E3D6225-F023-9949-ADE3-F0F10F131530}"/>
          </ac:spMkLst>
        </pc:spChg>
      </pc:sldChg>
      <pc:sldChg chg="modSp">
        <pc:chgData name="Chris Droessler" userId="625c3661-9d64-47fa-b83c-4b49393bd161" providerId="ADAL" clId="{802F1AF1-5980-C544-B793-CF3AD3D892E2}" dt="2020-02-11T15:19:04.365" v="59" actId="20577"/>
        <pc:sldMkLst>
          <pc:docMk/>
          <pc:sldMk cId="2781844091" sldId="716"/>
        </pc:sldMkLst>
        <pc:spChg chg="mod">
          <ac:chgData name="Chris Droessler" userId="625c3661-9d64-47fa-b83c-4b49393bd161" providerId="ADAL" clId="{802F1AF1-5980-C544-B793-CF3AD3D892E2}" dt="2020-02-11T15:18:46.157" v="16" actId="20577"/>
          <ac:spMkLst>
            <pc:docMk/>
            <pc:sldMk cId="2781844091" sldId="716"/>
            <ac:spMk id="150" creationId="{00000000-0000-0000-0000-000000000000}"/>
          </ac:spMkLst>
        </pc:spChg>
        <pc:spChg chg="mod">
          <ac:chgData name="Chris Droessler" userId="625c3661-9d64-47fa-b83c-4b49393bd161" providerId="ADAL" clId="{802F1AF1-5980-C544-B793-CF3AD3D892E2}" dt="2020-02-11T15:18:54.269" v="40" actId="20577"/>
          <ac:spMkLst>
            <pc:docMk/>
            <pc:sldMk cId="2781844091" sldId="716"/>
            <ac:spMk id="152" creationId="{00000000-0000-0000-0000-000000000000}"/>
          </ac:spMkLst>
        </pc:spChg>
        <pc:spChg chg="mod">
          <ac:chgData name="Chris Droessler" userId="625c3661-9d64-47fa-b83c-4b49393bd161" providerId="ADAL" clId="{802F1AF1-5980-C544-B793-CF3AD3D892E2}" dt="2020-02-11T15:19:04.365" v="59" actId="20577"/>
          <ac:spMkLst>
            <pc:docMk/>
            <pc:sldMk cId="2781844091" sldId="716"/>
            <ac:spMk id="153" creationId="{00000000-0000-0000-0000-000000000000}"/>
          </ac:spMkLst>
        </pc:spChg>
      </pc:sldChg>
    </pc:docChg>
  </pc:docChgLst>
  <pc:docChgLst>
    <pc:chgData name="Chris Droessler" userId="625c3661-9d64-47fa-b83c-4b49393bd161" providerId="ADAL" clId="{730E5ED1-6EA5-5844-B02E-7B01B67DA671}"/>
    <pc:docChg chg="modSld">
      <pc:chgData name="Chris Droessler" userId="625c3661-9d64-47fa-b83c-4b49393bd161" providerId="ADAL" clId="{730E5ED1-6EA5-5844-B02E-7B01B67DA671}" dt="2020-01-14T13:01:36.643" v="4" actId="20577"/>
      <pc:docMkLst>
        <pc:docMk/>
      </pc:docMkLst>
      <pc:sldChg chg="modSp">
        <pc:chgData name="Chris Droessler" userId="625c3661-9d64-47fa-b83c-4b49393bd161" providerId="ADAL" clId="{730E5ED1-6EA5-5844-B02E-7B01B67DA671}" dt="2020-01-14T13:01:24.294" v="1" actId="12"/>
        <pc:sldMkLst>
          <pc:docMk/>
          <pc:sldMk cId="467587892" sldId="259"/>
        </pc:sldMkLst>
        <pc:spChg chg="mod">
          <ac:chgData name="Chris Droessler" userId="625c3661-9d64-47fa-b83c-4b49393bd161" providerId="ADAL" clId="{730E5ED1-6EA5-5844-B02E-7B01B67DA671}" dt="2020-01-14T13:01:24.294" v="1" actId="12"/>
          <ac:spMkLst>
            <pc:docMk/>
            <pc:sldMk cId="467587892" sldId="259"/>
            <ac:spMk id="158" creationId="{00000000-0000-0000-0000-000000000000}"/>
          </ac:spMkLst>
        </pc:spChg>
      </pc:sldChg>
      <pc:sldChg chg="modSp">
        <pc:chgData name="Chris Droessler" userId="625c3661-9d64-47fa-b83c-4b49393bd161" providerId="ADAL" clId="{730E5ED1-6EA5-5844-B02E-7B01B67DA671}" dt="2020-01-14T13:01:36.643" v="4" actId="20577"/>
        <pc:sldMkLst>
          <pc:docMk/>
          <pc:sldMk cId="4253841091" sldId="708"/>
        </pc:sldMkLst>
        <pc:spChg chg="mod">
          <ac:chgData name="Chris Droessler" userId="625c3661-9d64-47fa-b83c-4b49393bd161" providerId="ADAL" clId="{730E5ED1-6EA5-5844-B02E-7B01B67DA671}" dt="2020-01-14T13:01:36.643" v="4" actId="20577"/>
          <ac:spMkLst>
            <pc:docMk/>
            <pc:sldMk cId="4253841091" sldId="708"/>
            <ac:spMk id="158" creationId="{00000000-0000-0000-0000-000000000000}"/>
          </ac:spMkLst>
        </pc:spChg>
      </pc:sldChg>
    </pc:docChg>
  </pc:docChgLst>
  <pc:docChgLst>
    <pc:chgData name="Chris Droessler" userId="625c3661-9d64-47fa-b83c-4b49393bd161" providerId="ADAL" clId="{AB779A80-07F3-0C43-BDDD-222A35F653AA}"/>
    <pc:docChg chg="undo custSel addSld delSld modSld sldOrd">
      <pc:chgData name="Chris Droessler" userId="625c3661-9d64-47fa-b83c-4b49393bd161" providerId="ADAL" clId="{AB779A80-07F3-0C43-BDDD-222A35F653AA}" dt="2020-02-10T17:52:43.997" v="1523" actId="255"/>
      <pc:docMkLst>
        <pc:docMk/>
      </pc:docMkLst>
      <pc:sldChg chg="add del modTransition">
        <pc:chgData name="Chris Droessler" userId="625c3661-9d64-47fa-b83c-4b49393bd161" providerId="ADAL" clId="{AB779A80-07F3-0C43-BDDD-222A35F653AA}" dt="2020-02-10T16:34:38.565" v="172" actId="2696"/>
        <pc:sldMkLst>
          <pc:docMk/>
          <pc:sldMk cId="4225204081" sldId="256"/>
        </pc:sldMkLst>
      </pc:sldChg>
      <pc:sldChg chg="modNotesTx">
        <pc:chgData name="Chris Droessler" userId="625c3661-9d64-47fa-b83c-4b49393bd161" providerId="ADAL" clId="{AB779A80-07F3-0C43-BDDD-222A35F653AA}" dt="2020-02-10T17:48:21.891" v="1501" actId="20577"/>
        <pc:sldMkLst>
          <pc:docMk/>
          <pc:sldMk cId="4118415113" sldId="257"/>
        </pc:sldMkLst>
      </pc:sldChg>
      <pc:sldChg chg="addSp delSp modSp add del modTransition">
        <pc:chgData name="Chris Droessler" userId="625c3661-9d64-47fa-b83c-4b49393bd161" providerId="ADAL" clId="{AB779A80-07F3-0C43-BDDD-222A35F653AA}" dt="2020-02-10T17:18:10.917" v="1025" actId="207"/>
        <pc:sldMkLst>
          <pc:docMk/>
          <pc:sldMk cId="3019619489" sldId="258"/>
        </pc:sldMkLst>
        <pc:spChg chg="add mod">
          <ac:chgData name="Chris Droessler" userId="625c3661-9d64-47fa-b83c-4b49393bd161" providerId="ADAL" clId="{AB779A80-07F3-0C43-BDDD-222A35F653AA}" dt="2020-02-10T16:42:07.842" v="229"/>
          <ac:spMkLst>
            <pc:docMk/>
            <pc:sldMk cId="3019619489" sldId="258"/>
            <ac:spMk id="2" creationId="{07C4A009-28C9-294C-A43A-43F320A9371A}"/>
          </ac:spMkLst>
        </pc:spChg>
        <pc:spChg chg="add del mod">
          <ac:chgData name="Chris Droessler" userId="625c3661-9d64-47fa-b83c-4b49393bd161" providerId="ADAL" clId="{AB779A80-07F3-0C43-BDDD-222A35F653AA}" dt="2020-02-10T16:42:21.267" v="231" actId="478"/>
          <ac:spMkLst>
            <pc:docMk/>
            <pc:sldMk cId="3019619489" sldId="258"/>
            <ac:spMk id="4" creationId="{B33F7FF1-975F-A04A-88F0-11C1427C2C03}"/>
          </ac:spMkLst>
        </pc:spChg>
        <pc:spChg chg="del mod">
          <ac:chgData name="Chris Droessler" userId="625c3661-9d64-47fa-b83c-4b49393bd161" providerId="ADAL" clId="{AB779A80-07F3-0C43-BDDD-222A35F653AA}" dt="2020-02-10T16:42:16.142" v="230" actId="478"/>
          <ac:spMkLst>
            <pc:docMk/>
            <pc:sldMk cId="3019619489" sldId="258"/>
            <ac:spMk id="134" creationId="{00000000-0000-0000-0000-000000000000}"/>
          </ac:spMkLst>
        </pc:spChg>
        <pc:spChg chg="mod">
          <ac:chgData name="Chris Droessler" userId="625c3661-9d64-47fa-b83c-4b49393bd161" providerId="ADAL" clId="{AB779A80-07F3-0C43-BDDD-222A35F653AA}" dt="2020-02-10T17:18:10.917" v="1025" actId="207"/>
          <ac:spMkLst>
            <pc:docMk/>
            <pc:sldMk cId="3019619489" sldId="258"/>
            <ac:spMk id="135" creationId="{00000000-0000-0000-0000-000000000000}"/>
          </ac:spMkLst>
        </pc:spChg>
        <pc:spChg chg="mod">
          <ac:chgData name="Chris Droessler" userId="625c3661-9d64-47fa-b83c-4b49393bd161" providerId="ADAL" clId="{AB779A80-07F3-0C43-BDDD-222A35F653AA}" dt="2020-02-10T16:44:57.930" v="376" actId="122"/>
          <ac:spMkLst>
            <pc:docMk/>
            <pc:sldMk cId="3019619489" sldId="258"/>
            <ac:spMk id="136" creationId="{00000000-0000-0000-0000-000000000000}"/>
          </ac:spMkLst>
        </pc:spChg>
        <pc:spChg chg="mod">
          <ac:chgData name="Chris Droessler" userId="625c3661-9d64-47fa-b83c-4b49393bd161" providerId="ADAL" clId="{AB779A80-07F3-0C43-BDDD-222A35F653AA}" dt="2020-02-10T16:44:57.930" v="376" actId="122"/>
          <ac:spMkLst>
            <pc:docMk/>
            <pc:sldMk cId="3019619489" sldId="258"/>
            <ac:spMk id="137" creationId="{00000000-0000-0000-0000-000000000000}"/>
          </ac:spMkLst>
        </pc:spChg>
        <pc:spChg chg="mod">
          <ac:chgData name="Chris Droessler" userId="625c3661-9d64-47fa-b83c-4b49393bd161" providerId="ADAL" clId="{AB779A80-07F3-0C43-BDDD-222A35F653AA}" dt="2020-02-10T16:46:46.208" v="438" actId="1036"/>
          <ac:spMkLst>
            <pc:docMk/>
            <pc:sldMk cId="3019619489" sldId="258"/>
            <ac:spMk id="138" creationId="{00000000-0000-0000-0000-000000000000}"/>
          </ac:spMkLst>
        </pc:spChg>
        <pc:spChg chg="mod">
          <ac:chgData name="Chris Droessler" userId="625c3661-9d64-47fa-b83c-4b49393bd161" providerId="ADAL" clId="{AB779A80-07F3-0C43-BDDD-222A35F653AA}" dt="2020-02-10T16:46:21.589" v="425" actId="1036"/>
          <ac:spMkLst>
            <pc:docMk/>
            <pc:sldMk cId="3019619489" sldId="258"/>
            <ac:spMk id="139" creationId="{00000000-0000-0000-0000-000000000000}"/>
          </ac:spMkLst>
        </pc:spChg>
        <pc:spChg chg="mod">
          <ac:chgData name="Chris Droessler" userId="625c3661-9d64-47fa-b83c-4b49393bd161" providerId="ADAL" clId="{AB779A80-07F3-0C43-BDDD-222A35F653AA}" dt="2020-02-10T16:46:21.589" v="425" actId="1036"/>
          <ac:spMkLst>
            <pc:docMk/>
            <pc:sldMk cId="3019619489" sldId="258"/>
            <ac:spMk id="140" creationId="{00000000-0000-0000-0000-000000000000}"/>
          </ac:spMkLst>
        </pc:spChg>
        <pc:spChg chg="mod">
          <ac:chgData name="Chris Droessler" userId="625c3661-9d64-47fa-b83c-4b49393bd161" providerId="ADAL" clId="{AB779A80-07F3-0C43-BDDD-222A35F653AA}" dt="2020-02-10T16:46:21.589" v="425" actId="1036"/>
          <ac:spMkLst>
            <pc:docMk/>
            <pc:sldMk cId="3019619489" sldId="258"/>
            <ac:spMk id="141" creationId="{00000000-0000-0000-0000-000000000000}"/>
          </ac:spMkLst>
        </pc:spChg>
        <pc:spChg chg="mod">
          <ac:chgData name="Chris Droessler" userId="625c3661-9d64-47fa-b83c-4b49393bd161" providerId="ADAL" clId="{AB779A80-07F3-0C43-BDDD-222A35F653AA}" dt="2020-02-10T16:45:11.664" v="378" actId="1076"/>
          <ac:spMkLst>
            <pc:docMk/>
            <pc:sldMk cId="3019619489" sldId="258"/>
            <ac:spMk id="142" creationId="{00000000-0000-0000-0000-000000000000}"/>
          </ac:spMkLst>
        </pc:spChg>
        <pc:spChg chg="mod">
          <ac:chgData name="Chris Droessler" userId="625c3661-9d64-47fa-b83c-4b49393bd161" providerId="ADAL" clId="{AB779A80-07F3-0C43-BDDD-222A35F653AA}" dt="2020-02-10T16:45:15.704" v="379" actId="1076"/>
          <ac:spMkLst>
            <pc:docMk/>
            <pc:sldMk cId="3019619489" sldId="258"/>
            <ac:spMk id="143" creationId="{00000000-0000-0000-0000-000000000000}"/>
          </ac:spMkLst>
        </pc:spChg>
        <pc:spChg chg="mod">
          <ac:chgData name="Chris Droessler" userId="625c3661-9d64-47fa-b83c-4b49393bd161" providerId="ADAL" clId="{AB779A80-07F3-0C43-BDDD-222A35F653AA}" dt="2020-02-10T16:44:11.161" v="359" actId="20577"/>
          <ac:spMkLst>
            <pc:docMk/>
            <pc:sldMk cId="3019619489" sldId="258"/>
            <ac:spMk id="144" creationId="{00000000-0000-0000-0000-000000000000}"/>
          </ac:spMkLst>
        </pc:spChg>
        <pc:spChg chg="mod">
          <ac:chgData name="Chris Droessler" userId="625c3661-9d64-47fa-b83c-4b49393bd161" providerId="ADAL" clId="{AB779A80-07F3-0C43-BDDD-222A35F653AA}" dt="2020-02-10T16:45:19.177" v="383" actId="1037"/>
          <ac:spMkLst>
            <pc:docMk/>
            <pc:sldMk cId="3019619489" sldId="258"/>
            <ac:spMk id="145" creationId="{00000000-0000-0000-0000-000000000000}"/>
          </ac:spMkLst>
        </pc:spChg>
      </pc:sldChg>
      <pc:sldChg chg="del">
        <pc:chgData name="Chris Droessler" userId="625c3661-9d64-47fa-b83c-4b49393bd161" providerId="ADAL" clId="{AB779A80-07F3-0C43-BDDD-222A35F653AA}" dt="2020-02-10T16:31:02.076" v="46" actId="2696"/>
        <pc:sldMkLst>
          <pc:docMk/>
          <pc:sldMk cId="467587892" sldId="259"/>
        </pc:sldMkLst>
      </pc:sldChg>
      <pc:sldChg chg="addSp delSp modSp add modTransition">
        <pc:chgData name="Chris Droessler" userId="625c3661-9d64-47fa-b83c-4b49393bd161" providerId="ADAL" clId="{AB779A80-07F3-0C43-BDDD-222A35F653AA}" dt="2020-02-10T16:55:46.501" v="622" actId="20577"/>
        <pc:sldMkLst>
          <pc:docMk/>
          <pc:sldMk cId="1206099407" sldId="259"/>
        </pc:sldMkLst>
        <pc:spChg chg="add del mod">
          <ac:chgData name="Chris Droessler" userId="625c3661-9d64-47fa-b83c-4b49393bd161" providerId="ADAL" clId="{AB779A80-07F3-0C43-BDDD-222A35F653AA}" dt="2020-02-10T16:47:07.938" v="440"/>
          <ac:spMkLst>
            <pc:docMk/>
            <pc:sldMk cId="1206099407" sldId="259"/>
            <ac:spMk id="2" creationId="{208A6345-7C3C-A44D-B92A-78E1A4A1B768}"/>
          </ac:spMkLst>
        </pc:spChg>
        <pc:spChg chg="add mod">
          <ac:chgData name="Chris Droessler" userId="625c3661-9d64-47fa-b83c-4b49393bd161" providerId="ADAL" clId="{AB779A80-07F3-0C43-BDDD-222A35F653AA}" dt="2020-02-10T16:47:50.542" v="456" actId="20577"/>
          <ac:spMkLst>
            <pc:docMk/>
            <pc:sldMk cId="1206099407" sldId="259"/>
            <ac:spMk id="3" creationId="{B3A6DF37-4BD1-BC4C-9FC8-37F5D16BA03A}"/>
          </ac:spMkLst>
        </pc:spChg>
        <pc:spChg chg="del mod">
          <ac:chgData name="Chris Droessler" userId="625c3661-9d64-47fa-b83c-4b49393bd161" providerId="ADAL" clId="{AB779A80-07F3-0C43-BDDD-222A35F653AA}" dt="2020-02-10T16:47:30.269" v="448" actId="478"/>
          <ac:spMkLst>
            <pc:docMk/>
            <pc:sldMk cId="1206099407" sldId="259"/>
            <ac:spMk id="149" creationId="{00000000-0000-0000-0000-000000000000}"/>
          </ac:spMkLst>
        </pc:spChg>
        <pc:spChg chg="mod">
          <ac:chgData name="Chris Droessler" userId="625c3661-9d64-47fa-b83c-4b49393bd161" providerId="ADAL" clId="{AB779A80-07F3-0C43-BDDD-222A35F653AA}" dt="2020-02-10T16:50:27.408" v="491" actId="554"/>
          <ac:spMkLst>
            <pc:docMk/>
            <pc:sldMk cId="1206099407" sldId="259"/>
            <ac:spMk id="150" creationId="{00000000-0000-0000-0000-000000000000}"/>
          </ac:spMkLst>
        </pc:spChg>
        <pc:spChg chg="mod">
          <ac:chgData name="Chris Droessler" userId="625c3661-9d64-47fa-b83c-4b49393bd161" providerId="ADAL" clId="{AB779A80-07F3-0C43-BDDD-222A35F653AA}" dt="2020-02-10T16:55:46.501" v="622" actId="20577"/>
          <ac:spMkLst>
            <pc:docMk/>
            <pc:sldMk cId="1206099407" sldId="259"/>
            <ac:spMk id="151" creationId="{00000000-0000-0000-0000-000000000000}"/>
          </ac:spMkLst>
        </pc:spChg>
        <pc:spChg chg="mod">
          <ac:chgData name="Chris Droessler" userId="625c3661-9d64-47fa-b83c-4b49393bd161" providerId="ADAL" clId="{AB779A80-07F3-0C43-BDDD-222A35F653AA}" dt="2020-02-10T16:50:27.408" v="491" actId="554"/>
          <ac:spMkLst>
            <pc:docMk/>
            <pc:sldMk cId="1206099407" sldId="259"/>
            <ac:spMk id="152" creationId="{00000000-0000-0000-0000-000000000000}"/>
          </ac:spMkLst>
        </pc:spChg>
        <pc:spChg chg="mod">
          <ac:chgData name="Chris Droessler" userId="625c3661-9d64-47fa-b83c-4b49393bd161" providerId="ADAL" clId="{AB779A80-07F3-0C43-BDDD-222A35F653AA}" dt="2020-02-10T16:50:27.408" v="491" actId="554"/>
          <ac:spMkLst>
            <pc:docMk/>
            <pc:sldMk cId="1206099407" sldId="259"/>
            <ac:spMk id="153" creationId="{00000000-0000-0000-0000-000000000000}"/>
          </ac:spMkLst>
        </pc:spChg>
        <pc:spChg chg="mod">
          <ac:chgData name="Chris Droessler" userId="625c3661-9d64-47fa-b83c-4b49393bd161" providerId="ADAL" clId="{AB779A80-07F3-0C43-BDDD-222A35F653AA}" dt="2020-02-10T16:55:35.820" v="620" actId="20577"/>
          <ac:spMkLst>
            <pc:docMk/>
            <pc:sldMk cId="1206099407" sldId="259"/>
            <ac:spMk id="154" creationId="{00000000-0000-0000-0000-000000000000}"/>
          </ac:spMkLst>
        </pc:spChg>
        <pc:spChg chg="mod">
          <ac:chgData name="Chris Droessler" userId="625c3661-9d64-47fa-b83c-4b49393bd161" providerId="ADAL" clId="{AB779A80-07F3-0C43-BDDD-222A35F653AA}" dt="2020-02-10T16:55:23.372" v="599" actId="20577"/>
          <ac:spMkLst>
            <pc:docMk/>
            <pc:sldMk cId="1206099407" sldId="259"/>
            <ac:spMk id="155" creationId="{00000000-0000-0000-0000-000000000000}"/>
          </ac:spMkLst>
        </pc:spChg>
        <pc:spChg chg="del mod">
          <ac:chgData name="Chris Droessler" userId="625c3661-9d64-47fa-b83c-4b49393bd161" providerId="ADAL" clId="{AB779A80-07F3-0C43-BDDD-222A35F653AA}" dt="2020-02-10T16:52:26.725" v="541" actId="478"/>
          <ac:spMkLst>
            <pc:docMk/>
            <pc:sldMk cId="1206099407" sldId="259"/>
            <ac:spMk id="156" creationId="{00000000-0000-0000-0000-000000000000}"/>
          </ac:spMkLst>
        </pc:spChg>
        <pc:spChg chg="mod">
          <ac:chgData name="Chris Droessler" userId="625c3661-9d64-47fa-b83c-4b49393bd161" providerId="ADAL" clId="{AB779A80-07F3-0C43-BDDD-222A35F653AA}" dt="2020-02-10T16:52:54.104" v="548" actId="1037"/>
          <ac:spMkLst>
            <pc:docMk/>
            <pc:sldMk cId="1206099407" sldId="259"/>
            <ac:spMk id="157" creationId="{00000000-0000-0000-0000-000000000000}"/>
          </ac:spMkLst>
        </pc:spChg>
        <pc:spChg chg="del mod">
          <ac:chgData name="Chris Droessler" userId="625c3661-9d64-47fa-b83c-4b49393bd161" providerId="ADAL" clId="{AB779A80-07F3-0C43-BDDD-222A35F653AA}" dt="2020-02-10T16:52:22.469" v="540" actId="478"/>
          <ac:spMkLst>
            <pc:docMk/>
            <pc:sldMk cId="1206099407" sldId="259"/>
            <ac:spMk id="158" creationId="{00000000-0000-0000-0000-000000000000}"/>
          </ac:spMkLst>
        </pc:spChg>
        <pc:spChg chg="mod">
          <ac:chgData name="Chris Droessler" userId="625c3661-9d64-47fa-b83c-4b49393bd161" providerId="ADAL" clId="{AB779A80-07F3-0C43-BDDD-222A35F653AA}" dt="2020-02-10T16:51:20.412" v="516" actId="113"/>
          <ac:spMkLst>
            <pc:docMk/>
            <pc:sldMk cId="1206099407" sldId="259"/>
            <ac:spMk id="159" creationId="{00000000-0000-0000-0000-000000000000}"/>
          </ac:spMkLst>
        </pc:spChg>
        <pc:spChg chg="mod">
          <ac:chgData name="Chris Droessler" userId="625c3661-9d64-47fa-b83c-4b49393bd161" providerId="ADAL" clId="{AB779A80-07F3-0C43-BDDD-222A35F653AA}" dt="2020-02-10T16:51:20.412" v="516" actId="113"/>
          <ac:spMkLst>
            <pc:docMk/>
            <pc:sldMk cId="1206099407" sldId="259"/>
            <ac:spMk id="160" creationId="{00000000-0000-0000-0000-000000000000}"/>
          </ac:spMkLst>
        </pc:spChg>
      </pc:sldChg>
      <pc:sldChg chg="modSp">
        <pc:chgData name="Chris Droessler" userId="625c3661-9d64-47fa-b83c-4b49393bd161" providerId="ADAL" clId="{AB779A80-07F3-0C43-BDDD-222A35F653AA}" dt="2020-02-10T16:31:34.040" v="73" actId="20577"/>
        <pc:sldMkLst>
          <pc:docMk/>
          <pc:sldMk cId="4278936860" sldId="260"/>
        </pc:sldMkLst>
        <pc:spChg chg="mod">
          <ac:chgData name="Chris Droessler" userId="625c3661-9d64-47fa-b83c-4b49393bd161" providerId="ADAL" clId="{AB779A80-07F3-0C43-BDDD-222A35F653AA}" dt="2020-02-10T16:31:34.040" v="73" actId="20577"/>
          <ac:spMkLst>
            <pc:docMk/>
            <pc:sldMk cId="4278936860" sldId="260"/>
            <ac:spMk id="3" creationId="{420FD414-E693-9242-9A7C-AEF4082D6A0C}"/>
          </ac:spMkLst>
        </pc:spChg>
      </pc:sldChg>
      <pc:sldChg chg="modSp add del modTransition">
        <pc:chgData name="Chris Droessler" userId="625c3661-9d64-47fa-b83c-4b49393bd161" providerId="ADAL" clId="{AB779A80-07F3-0C43-BDDD-222A35F653AA}" dt="2020-02-10T17:04:57.929" v="799" actId="2696"/>
        <pc:sldMkLst>
          <pc:docMk/>
          <pc:sldMk cId="2545726630" sldId="261"/>
        </pc:sldMkLst>
        <pc:spChg chg="mod">
          <ac:chgData name="Chris Droessler" userId="625c3661-9d64-47fa-b83c-4b49393bd161" providerId="ADAL" clId="{AB779A80-07F3-0C43-BDDD-222A35F653AA}" dt="2020-02-10T17:04:17.451" v="787"/>
          <ac:spMkLst>
            <pc:docMk/>
            <pc:sldMk cId="2545726630" sldId="261"/>
            <ac:spMk id="179" creationId="{00000000-0000-0000-0000-000000000000}"/>
          </ac:spMkLst>
        </pc:spChg>
        <pc:spChg chg="mod">
          <ac:chgData name="Chris Droessler" userId="625c3661-9d64-47fa-b83c-4b49393bd161" providerId="ADAL" clId="{AB779A80-07F3-0C43-BDDD-222A35F653AA}" dt="2020-02-10T17:04:32.042" v="793"/>
          <ac:spMkLst>
            <pc:docMk/>
            <pc:sldMk cId="2545726630" sldId="261"/>
            <ac:spMk id="182" creationId="{00000000-0000-0000-0000-000000000000}"/>
          </ac:spMkLst>
        </pc:spChg>
        <pc:spChg chg="mod">
          <ac:chgData name="Chris Droessler" userId="625c3661-9d64-47fa-b83c-4b49393bd161" providerId="ADAL" clId="{AB779A80-07F3-0C43-BDDD-222A35F653AA}" dt="2020-02-10T17:04:45.070" v="795"/>
          <ac:spMkLst>
            <pc:docMk/>
            <pc:sldMk cId="2545726630" sldId="261"/>
            <ac:spMk id="183" creationId="{00000000-0000-0000-0000-000000000000}"/>
          </ac:spMkLst>
        </pc:spChg>
        <pc:spChg chg="mod">
          <ac:chgData name="Chris Droessler" userId="625c3661-9d64-47fa-b83c-4b49393bd161" providerId="ADAL" clId="{AB779A80-07F3-0C43-BDDD-222A35F653AA}" dt="2020-02-10T17:04:06.826" v="783"/>
          <ac:spMkLst>
            <pc:docMk/>
            <pc:sldMk cId="2545726630" sldId="261"/>
            <ac:spMk id="184" creationId="{00000000-0000-0000-0000-000000000000}"/>
          </ac:spMkLst>
        </pc:spChg>
        <pc:spChg chg="mod">
          <ac:chgData name="Chris Droessler" userId="625c3661-9d64-47fa-b83c-4b49393bd161" providerId="ADAL" clId="{AB779A80-07F3-0C43-BDDD-222A35F653AA}" dt="2020-02-10T17:04:46.811" v="797"/>
          <ac:spMkLst>
            <pc:docMk/>
            <pc:sldMk cId="2545726630" sldId="261"/>
            <ac:spMk id="186" creationId="{00000000-0000-0000-0000-000000000000}"/>
          </ac:spMkLst>
        </pc:spChg>
      </pc:sldChg>
      <pc:sldChg chg="delSp modSp add del modTransition">
        <pc:chgData name="Chris Droessler" userId="625c3661-9d64-47fa-b83c-4b49393bd161" providerId="ADAL" clId="{AB779A80-07F3-0C43-BDDD-222A35F653AA}" dt="2020-02-10T17:11:44.524" v="923" actId="2696"/>
        <pc:sldMkLst>
          <pc:docMk/>
          <pc:sldMk cId="867729446" sldId="262"/>
        </pc:sldMkLst>
        <pc:spChg chg="del mod">
          <ac:chgData name="Chris Droessler" userId="625c3661-9d64-47fa-b83c-4b49393bd161" providerId="ADAL" clId="{AB779A80-07F3-0C43-BDDD-222A35F653AA}" dt="2020-02-10T17:11:13.459" v="873"/>
          <ac:spMkLst>
            <pc:docMk/>
            <pc:sldMk cId="867729446" sldId="262"/>
            <ac:spMk id="192" creationId="{00000000-0000-0000-0000-000000000000}"/>
          </ac:spMkLst>
        </pc:spChg>
        <pc:spChg chg="del mod">
          <ac:chgData name="Chris Droessler" userId="625c3661-9d64-47fa-b83c-4b49393bd161" providerId="ADAL" clId="{AB779A80-07F3-0C43-BDDD-222A35F653AA}" dt="2020-02-10T17:11:13.459" v="873"/>
          <ac:spMkLst>
            <pc:docMk/>
            <pc:sldMk cId="867729446" sldId="262"/>
            <ac:spMk id="195" creationId="{00000000-0000-0000-0000-000000000000}"/>
          </ac:spMkLst>
        </pc:spChg>
        <pc:spChg chg="del mod">
          <ac:chgData name="Chris Droessler" userId="625c3661-9d64-47fa-b83c-4b49393bd161" providerId="ADAL" clId="{AB779A80-07F3-0C43-BDDD-222A35F653AA}" dt="2020-02-10T17:11:13.459" v="873"/>
          <ac:spMkLst>
            <pc:docMk/>
            <pc:sldMk cId="867729446" sldId="262"/>
            <ac:spMk id="197" creationId="{00000000-0000-0000-0000-000000000000}"/>
          </ac:spMkLst>
        </pc:spChg>
      </pc:sldChg>
      <pc:sldChg chg="addSp delSp modSp add modTransition">
        <pc:chgData name="Chris Droessler" userId="625c3661-9d64-47fa-b83c-4b49393bd161" providerId="ADAL" clId="{AB779A80-07F3-0C43-BDDD-222A35F653AA}" dt="2020-02-10T17:15:35.861" v="1009" actId="166"/>
        <pc:sldMkLst>
          <pc:docMk/>
          <pc:sldMk cId="3657694113" sldId="263"/>
        </pc:sldMkLst>
        <pc:spChg chg="add mod">
          <ac:chgData name="Chris Droessler" userId="625c3661-9d64-47fa-b83c-4b49393bd161" providerId="ADAL" clId="{AB779A80-07F3-0C43-BDDD-222A35F653AA}" dt="2020-02-10T17:12:19.973" v="932" actId="20577"/>
          <ac:spMkLst>
            <pc:docMk/>
            <pc:sldMk cId="3657694113" sldId="263"/>
            <ac:spMk id="2" creationId="{AF675DDC-B5E8-6048-8397-8C786569E6D1}"/>
          </ac:spMkLst>
        </pc:spChg>
        <pc:spChg chg="mod">
          <ac:chgData name="Chris Droessler" userId="625c3661-9d64-47fa-b83c-4b49393bd161" providerId="ADAL" clId="{AB779A80-07F3-0C43-BDDD-222A35F653AA}" dt="2020-02-10T17:15:35.861" v="1009" actId="166"/>
          <ac:spMkLst>
            <pc:docMk/>
            <pc:sldMk cId="3657694113" sldId="263"/>
            <ac:spMk id="201" creationId="{00000000-0000-0000-0000-000000000000}"/>
          </ac:spMkLst>
        </pc:spChg>
        <pc:spChg chg="mod">
          <ac:chgData name="Chris Droessler" userId="625c3661-9d64-47fa-b83c-4b49393bd161" providerId="ADAL" clId="{AB779A80-07F3-0C43-BDDD-222A35F653AA}" dt="2020-02-10T17:15:02.767" v="981" actId="14100"/>
          <ac:spMkLst>
            <pc:docMk/>
            <pc:sldMk cId="3657694113" sldId="263"/>
            <ac:spMk id="202" creationId="{00000000-0000-0000-0000-000000000000}"/>
          </ac:spMkLst>
        </pc:spChg>
        <pc:spChg chg="mod">
          <ac:chgData name="Chris Droessler" userId="625c3661-9d64-47fa-b83c-4b49393bd161" providerId="ADAL" clId="{AB779A80-07F3-0C43-BDDD-222A35F653AA}" dt="2020-02-10T17:15:02.767" v="981" actId="14100"/>
          <ac:spMkLst>
            <pc:docMk/>
            <pc:sldMk cId="3657694113" sldId="263"/>
            <ac:spMk id="203" creationId="{00000000-0000-0000-0000-000000000000}"/>
          </ac:spMkLst>
        </pc:spChg>
        <pc:spChg chg="mod">
          <ac:chgData name="Chris Droessler" userId="625c3661-9d64-47fa-b83c-4b49393bd161" providerId="ADAL" clId="{AB779A80-07F3-0C43-BDDD-222A35F653AA}" dt="2020-02-10T17:15:02.767" v="981" actId="14100"/>
          <ac:spMkLst>
            <pc:docMk/>
            <pc:sldMk cId="3657694113" sldId="263"/>
            <ac:spMk id="204" creationId="{00000000-0000-0000-0000-000000000000}"/>
          </ac:spMkLst>
        </pc:spChg>
        <pc:spChg chg="mod">
          <ac:chgData name="Chris Droessler" userId="625c3661-9d64-47fa-b83c-4b49393bd161" providerId="ADAL" clId="{AB779A80-07F3-0C43-BDDD-222A35F653AA}" dt="2020-02-10T17:15:05.926" v="982" actId="20577"/>
          <ac:spMkLst>
            <pc:docMk/>
            <pc:sldMk cId="3657694113" sldId="263"/>
            <ac:spMk id="205" creationId="{00000000-0000-0000-0000-000000000000}"/>
          </ac:spMkLst>
        </pc:spChg>
        <pc:spChg chg="mod">
          <ac:chgData name="Chris Droessler" userId="625c3661-9d64-47fa-b83c-4b49393bd161" providerId="ADAL" clId="{AB779A80-07F3-0C43-BDDD-222A35F653AA}" dt="2020-02-10T17:15:29.303" v="1008" actId="14100"/>
          <ac:spMkLst>
            <pc:docMk/>
            <pc:sldMk cId="3657694113" sldId="263"/>
            <ac:spMk id="206" creationId="{00000000-0000-0000-0000-000000000000}"/>
          </ac:spMkLst>
        </pc:spChg>
        <pc:spChg chg="mod">
          <ac:chgData name="Chris Droessler" userId="625c3661-9d64-47fa-b83c-4b49393bd161" providerId="ADAL" clId="{AB779A80-07F3-0C43-BDDD-222A35F653AA}" dt="2020-02-10T17:15:19.903" v="999" actId="1036"/>
          <ac:spMkLst>
            <pc:docMk/>
            <pc:sldMk cId="3657694113" sldId="263"/>
            <ac:spMk id="207" creationId="{00000000-0000-0000-0000-000000000000}"/>
          </ac:spMkLst>
        </pc:spChg>
        <pc:spChg chg="mod">
          <ac:chgData name="Chris Droessler" userId="625c3661-9d64-47fa-b83c-4b49393bd161" providerId="ADAL" clId="{AB779A80-07F3-0C43-BDDD-222A35F653AA}" dt="2020-02-10T17:15:22.433" v="1006" actId="1036"/>
          <ac:spMkLst>
            <pc:docMk/>
            <pc:sldMk cId="3657694113" sldId="263"/>
            <ac:spMk id="208" creationId="{00000000-0000-0000-0000-000000000000}"/>
          </ac:spMkLst>
        </pc:spChg>
        <pc:spChg chg="mod">
          <ac:chgData name="Chris Droessler" userId="625c3661-9d64-47fa-b83c-4b49393bd161" providerId="ADAL" clId="{AB779A80-07F3-0C43-BDDD-222A35F653AA}" dt="2020-02-10T17:15:26.127" v="1007" actId="14100"/>
          <ac:spMkLst>
            <pc:docMk/>
            <pc:sldMk cId="3657694113" sldId="263"/>
            <ac:spMk id="209" creationId="{00000000-0000-0000-0000-000000000000}"/>
          </ac:spMkLst>
        </pc:spChg>
        <pc:spChg chg="del mod">
          <ac:chgData name="Chris Droessler" userId="625c3661-9d64-47fa-b83c-4b49393bd161" providerId="ADAL" clId="{AB779A80-07F3-0C43-BDDD-222A35F653AA}" dt="2020-02-10T17:12:24.809" v="933" actId="478"/>
          <ac:spMkLst>
            <pc:docMk/>
            <pc:sldMk cId="3657694113" sldId="263"/>
            <ac:spMk id="210" creationId="{00000000-0000-0000-0000-000000000000}"/>
          </ac:spMkLst>
        </pc:spChg>
      </pc:sldChg>
      <pc:sldChg chg="addSp delSp modSp add del modTransition">
        <pc:chgData name="Chris Droessler" userId="625c3661-9d64-47fa-b83c-4b49393bd161" providerId="ADAL" clId="{AB779A80-07F3-0C43-BDDD-222A35F653AA}" dt="2020-02-10T17:17:27.239" v="1022" actId="2696"/>
        <pc:sldMkLst>
          <pc:docMk/>
          <pc:sldMk cId="2334820083" sldId="264"/>
        </pc:sldMkLst>
        <pc:spChg chg="add mod">
          <ac:chgData name="Chris Droessler" userId="625c3661-9d64-47fa-b83c-4b49393bd161" providerId="ADAL" clId="{AB779A80-07F3-0C43-BDDD-222A35F653AA}" dt="2020-02-10T17:16:12.464" v="1016" actId="27636"/>
          <ac:spMkLst>
            <pc:docMk/>
            <pc:sldMk cId="2334820083" sldId="264"/>
            <ac:spMk id="2" creationId="{77BF6804-D1E7-784C-B0F5-3C6E50BEEE6D}"/>
          </ac:spMkLst>
        </pc:spChg>
        <pc:spChg chg="del mod">
          <ac:chgData name="Chris Droessler" userId="625c3661-9d64-47fa-b83c-4b49393bd161" providerId="ADAL" clId="{AB779A80-07F3-0C43-BDDD-222A35F653AA}" dt="2020-02-10T17:16:14.881" v="1017" actId="478"/>
          <ac:spMkLst>
            <pc:docMk/>
            <pc:sldMk cId="2334820083" sldId="264"/>
            <ac:spMk id="212" creationId="{00000000-0000-0000-0000-000000000000}"/>
          </ac:spMkLst>
        </pc:spChg>
      </pc:sldChg>
      <pc:sldChg chg="addSp delSp modSp add modTransition">
        <pc:chgData name="Chris Droessler" userId="625c3661-9d64-47fa-b83c-4b49393bd161" providerId="ADAL" clId="{AB779A80-07F3-0C43-BDDD-222A35F653AA}" dt="2020-02-10T17:19:44.449" v="1046" actId="20577"/>
        <pc:sldMkLst>
          <pc:docMk/>
          <pc:sldMk cId="580887468" sldId="265"/>
        </pc:sldMkLst>
        <pc:spChg chg="add mod">
          <ac:chgData name="Chris Droessler" userId="625c3661-9d64-47fa-b83c-4b49393bd161" providerId="ADAL" clId="{AB779A80-07F3-0C43-BDDD-222A35F653AA}" dt="2020-02-10T17:19:44.449" v="1046" actId="20577"/>
          <ac:spMkLst>
            <pc:docMk/>
            <pc:sldMk cId="580887468" sldId="265"/>
            <ac:spMk id="2" creationId="{500B0789-9283-3247-B948-3960E6D4900F}"/>
          </ac:spMkLst>
        </pc:spChg>
        <pc:spChg chg="mod">
          <ac:chgData name="Chris Droessler" userId="625c3661-9d64-47fa-b83c-4b49393bd161" providerId="ADAL" clId="{AB779A80-07F3-0C43-BDDD-222A35F653AA}" dt="2020-02-10T17:18:29.036" v="1027" actId="1076"/>
          <ac:spMkLst>
            <pc:docMk/>
            <pc:sldMk cId="580887468" sldId="265"/>
            <ac:spMk id="227" creationId="{00000000-0000-0000-0000-000000000000}"/>
          </ac:spMkLst>
        </pc:spChg>
        <pc:spChg chg="del">
          <ac:chgData name="Chris Droessler" userId="625c3661-9d64-47fa-b83c-4b49393bd161" providerId="ADAL" clId="{AB779A80-07F3-0C43-BDDD-222A35F653AA}" dt="2020-02-10T17:18:54.253" v="1030" actId="478"/>
          <ac:spMkLst>
            <pc:docMk/>
            <pc:sldMk cId="580887468" sldId="265"/>
            <ac:spMk id="228" creationId="{00000000-0000-0000-0000-000000000000}"/>
          </ac:spMkLst>
        </pc:spChg>
      </pc:sldChg>
      <pc:sldChg chg="addSp delSp modSp add modTransition">
        <pc:chgData name="Chris Droessler" userId="625c3661-9d64-47fa-b83c-4b49393bd161" providerId="ADAL" clId="{AB779A80-07F3-0C43-BDDD-222A35F653AA}" dt="2020-02-10T17:21:21.971" v="1064" actId="20577"/>
        <pc:sldMkLst>
          <pc:docMk/>
          <pc:sldMk cId="2759680245" sldId="266"/>
        </pc:sldMkLst>
        <pc:spChg chg="add mod">
          <ac:chgData name="Chris Droessler" userId="625c3661-9d64-47fa-b83c-4b49393bd161" providerId="ADAL" clId="{AB779A80-07F3-0C43-BDDD-222A35F653AA}" dt="2020-02-10T17:21:21.971" v="1064" actId="20577"/>
          <ac:spMkLst>
            <pc:docMk/>
            <pc:sldMk cId="2759680245" sldId="266"/>
            <ac:spMk id="2" creationId="{62F2F0A9-750E-4B4D-A2BA-865A5767027E}"/>
          </ac:spMkLst>
        </pc:spChg>
        <pc:spChg chg="del mod">
          <ac:chgData name="Chris Droessler" userId="625c3661-9d64-47fa-b83c-4b49393bd161" providerId="ADAL" clId="{AB779A80-07F3-0C43-BDDD-222A35F653AA}" dt="2020-02-10T17:20:24.304" v="1054" actId="478"/>
          <ac:spMkLst>
            <pc:docMk/>
            <pc:sldMk cId="2759680245" sldId="266"/>
            <ac:spMk id="231" creationId="{00000000-0000-0000-0000-000000000000}"/>
          </ac:spMkLst>
        </pc:spChg>
      </pc:sldChg>
      <pc:sldChg chg="del">
        <pc:chgData name="Chris Droessler" userId="625c3661-9d64-47fa-b83c-4b49393bd161" providerId="ADAL" clId="{AB779A80-07F3-0C43-BDDD-222A35F653AA}" dt="2020-02-10T16:31:43.908" v="74" actId="2696"/>
        <pc:sldMkLst>
          <pc:docMk/>
          <pc:sldMk cId="2258648291" sldId="267"/>
        </pc:sldMkLst>
      </pc:sldChg>
      <pc:sldChg chg="addSp delSp modSp add modTransition">
        <pc:chgData name="Chris Droessler" userId="625c3661-9d64-47fa-b83c-4b49393bd161" providerId="ADAL" clId="{AB779A80-07F3-0C43-BDDD-222A35F653AA}" dt="2020-02-10T17:26:13.707" v="1124" actId="20577"/>
        <pc:sldMkLst>
          <pc:docMk/>
          <pc:sldMk cId="3966205427" sldId="267"/>
        </pc:sldMkLst>
        <pc:spChg chg="add del mod">
          <ac:chgData name="Chris Droessler" userId="625c3661-9d64-47fa-b83c-4b49393bd161" providerId="ADAL" clId="{AB779A80-07F3-0C43-BDDD-222A35F653AA}" dt="2020-02-10T17:22:15.584" v="1074"/>
          <ac:spMkLst>
            <pc:docMk/>
            <pc:sldMk cId="3966205427" sldId="267"/>
            <ac:spMk id="2" creationId="{020A7FC0-C696-A14A-ACC9-4262A2B891A8}"/>
          </ac:spMkLst>
        </pc:spChg>
        <pc:spChg chg="add mod">
          <ac:chgData name="Chris Droessler" userId="625c3661-9d64-47fa-b83c-4b49393bd161" providerId="ADAL" clId="{AB779A80-07F3-0C43-BDDD-222A35F653AA}" dt="2020-02-10T17:22:29.988" v="1079" actId="20577"/>
          <ac:spMkLst>
            <pc:docMk/>
            <pc:sldMk cId="3966205427" sldId="267"/>
            <ac:spMk id="3" creationId="{F08DF51B-2AC2-8E45-A388-7944DE341B64}"/>
          </ac:spMkLst>
        </pc:spChg>
        <pc:spChg chg="add mod">
          <ac:chgData name="Chris Droessler" userId="625c3661-9d64-47fa-b83c-4b49393bd161" providerId="ADAL" clId="{AB779A80-07F3-0C43-BDDD-222A35F653AA}" dt="2020-02-10T17:26:13.707" v="1124" actId="20577"/>
          <ac:spMkLst>
            <pc:docMk/>
            <pc:sldMk cId="3966205427" sldId="267"/>
            <ac:spMk id="4" creationId="{9E30DF0B-C1F5-104C-AC51-188D0DB54409}"/>
          </ac:spMkLst>
        </pc:spChg>
        <pc:spChg chg="del mod">
          <ac:chgData name="Chris Droessler" userId="625c3661-9d64-47fa-b83c-4b49393bd161" providerId="ADAL" clId="{AB779A80-07F3-0C43-BDDD-222A35F653AA}" dt="2020-02-10T17:22:12.524" v="1073" actId="478"/>
          <ac:spMkLst>
            <pc:docMk/>
            <pc:sldMk cId="3966205427" sldId="267"/>
            <ac:spMk id="233" creationId="{00000000-0000-0000-0000-000000000000}"/>
          </ac:spMkLst>
        </pc:spChg>
        <pc:spChg chg="del mod">
          <ac:chgData name="Chris Droessler" userId="625c3661-9d64-47fa-b83c-4b49393bd161" providerId="ADAL" clId="{AB779A80-07F3-0C43-BDDD-222A35F653AA}" dt="2020-02-10T17:22:54.004" v="1082" actId="478"/>
          <ac:spMkLst>
            <pc:docMk/>
            <pc:sldMk cId="3966205427" sldId="267"/>
            <ac:spMk id="234" creationId="{00000000-0000-0000-0000-000000000000}"/>
          </ac:spMkLst>
        </pc:spChg>
      </pc:sldChg>
      <pc:sldChg chg="addSp delSp modSp add modTransition">
        <pc:chgData name="Chris Droessler" userId="625c3661-9d64-47fa-b83c-4b49393bd161" providerId="ADAL" clId="{AB779A80-07F3-0C43-BDDD-222A35F653AA}" dt="2020-02-10T17:27:03.879" v="1135" actId="12"/>
        <pc:sldMkLst>
          <pc:docMk/>
          <pc:sldMk cId="7121754" sldId="268"/>
        </pc:sldMkLst>
        <pc:spChg chg="add del mod">
          <ac:chgData name="Chris Droessler" userId="625c3661-9d64-47fa-b83c-4b49393bd161" providerId="ADAL" clId="{AB779A80-07F3-0C43-BDDD-222A35F653AA}" dt="2020-02-10T17:24:42.692" v="1106"/>
          <ac:spMkLst>
            <pc:docMk/>
            <pc:sldMk cId="7121754" sldId="268"/>
            <ac:spMk id="2" creationId="{3C2DC933-FB77-B24D-9133-DC9B816FDEF5}"/>
          </ac:spMkLst>
        </pc:spChg>
        <pc:spChg chg="add del mod">
          <ac:chgData name="Chris Droessler" userId="625c3661-9d64-47fa-b83c-4b49393bd161" providerId="ADAL" clId="{AB779A80-07F3-0C43-BDDD-222A35F653AA}" dt="2020-02-10T17:24:39.913" v="1105" actId="478"/>
          <ac:spMkLst>
            <pc:docMk/>
            <pc:sldMk cId="7121754" sldId="268"/>
            <ac:spMk id="4" creationId="{D86EA1DC-D097-CC42-B819-4EC317CECF10}"/>
          </ac:spMkLst>
        </pc:spChg>
        <pc:spChg chg="add mod">
          <ac:chgData name="Chris Droessler" userId="625c3661-9d64-47fa-b83c-4b49393bd161" providerId="ADAL" clId="{AB779A80-07F3-0C43-BDDD-222A35F653AA}" dt="2020-02-10T17:24:58.280" v="1111" actId="20577"/>
          <ac:spMkLst>
            <pc:docMk/>
            <pc:sldMk cId="7121754" sldId="268"/>
            <ac:spMk id="5" creationId="{24305281-CFBB-7C47-B703-A0363C89176F}"/>
          </ac:spMkLst>
        </pc:spChg>
        <pc:spChg chg="add mod">
          <ac:chgData name="Chris Droessler" userId="625c3661-9d64-47fa-b83c-4b49393bd161" providerId="ADAL" clId="{AB779A80-07F3-0C43-BDDD-222A35F653AA}" dt="2020-02-10T17:27:03.879" v="1135" actId="12"/>
          <ac:spMkLst>
            <pc:docMk/>
            <pc:sldMk cId="7121754" sldId="268"/>
            <ac:spMk id="6" creationId="{D5D026CE-AAAE-0946-AEEA-F5180C13848A}"/>
          </ac:spMkLst>
        </pc:spChg>
        <pc:spChg chg="del mod">
          <ac:chgData name="Chris Droessler" userId="625c3661-9d64-47fa-b83c-4b49393bd161" providerId="ADAL" clId="{AB779A80-07F3-0C43-BDDD-222A35F653AA}" dt="2020-02-10T17:24:36.986" v="1104" actId="478"/>
          <ac:spMkLst>
            <pc:docMk/>
            <pc:sldMk cId="7121754" sldId="268"/>
            <ac:spMk id="236" creationId="{00000000-0000-0000-0000-000000000000}"/>
          </ac:spMkLst>
        </pc:spChg>
        <pc:spChg chg="del mod">
          <ac:chgData name="Chris Droessler" userId="625c3661-9d64-47fa-b83c-4b49393bd161" providerId="ADAL" clId="{AB779A80-07F3-0C43-BDDD-222A35F653AA}" dt="2020-02-10T17:25:14" v="1114" actId="478"/>
          <ac:spMkLst>
            <pc:docMk/>
            <pc:sldMk cId="7121754" sldId="268"/>
            <ac:spMk id="237" creationId="{00000000-0000-0000-0000-000000000000}"/>
          </ac:spMkLst>
        </pc:spChg>
      </pc:sldChg>
      <pc:sldChg chg="addSp delSp modSp add modTransition">
        <pc:chgData name="Chris Droessler" userId="625c3661-9d64-47fa-b83c-4b49393bd161" providerId="ADAL" clId="{AB779A80-07F3-0C43-BDDD-222A35F653AA}" dt="2020-02-10T17:28:40.506" v="1157" actId="20577"/>
        <pc:sldMkLst>
          <pc:docMk/>
          <pc:sldMk cId="1313301655" sldId="269"/>
        </pc:sldMkLst>
        <pc:spChg chg="add del mod">
          <ac:chgData name="Chris Droessler" userId="625c3661-9d64-47fa-b83c-4b49393bd161" providerId="ADAL" clId="{AB779A80-07F3-0C43-BDDD-222A35F653AA}" dt="2020-02-10T17:27:24.257" v="1140"/>
          <ac:spMkLst>
            <pc:docMk/>
            <pc:sldMk cId="1313301655" sldId="269"/>
            <ac:spMk id="2" creationId="{375F0DCA-415A-ED4A-A16C-F3BCF0402041}"/>
          </ac:spMkLst>
        </pc:spChg>
        <pc:spChg chg="add mod">
          <ac:chgData name="Chris Droessler" userId="625c3661-9d64-47fa-b83c-4b49393bd161" providerId="ADAL" clId="{AB779A80-07F3-0C43-BDDD-222A35F653AA}" dt="2020-02-10T17:27:28.403" v="1141"/>
          <ac:spMkLst>
            <pc:docMk/>
            <pc:sldMk cId="1313301655" sldId="269"/>
            <ac:spMk id="3" creationId="{69E8FCF3-3BD4-A44C-AE04-6C23E5AC07D0}"/>
          </ac:spMkLst>
        </pc:spChg>
        <pc:spChg chg="add mod">
          <ac:chgData name="Chris Droessler" userId="625c3661-9d64-47fa-b83c-4b49393bd161" providerId="ADAL" clId="{AB779A80-07F3-0C43-BDDD-222A35F653AA}" dt="2020-02-10T17:28:40.506" v="1157" actId="20577"/>
          <ac:spMkLst>
            <pc:docMk/>
            <pc:sldMk cId="1313301655" sldId="269"/>
            <ac:spMk id="4" creationId="{433ECD51-8493-E64E-ACC5-A80EE5E7DE59}"/>
          </ac:spMkLst>
        </pc:spChg>
        <pc:spChg chg="del mod">
          <ac:chgData name="Chris Droessler" userId="625c3661-9d64-47fa-b83c-4b49393bd161" providerId="ADAL" clId="{AB779A80-07F3-0C43-BDDD-222A35F653AA}" dt="2020-02-10T17:27:21.180" v="1139" actId="478"/>
          <ac:spMkLst>
            <pc:docMk/>
            <pc:sldMk cId="1313301655" sldId="269"/>
            <ac:spMk id="239" creationId="{00000000-0000-0000-0000-000000000000}"/>
          </ac:spMkLst>
        </pc:spChg>
        <pc:spChg chg="del mod">
          <ac:chgData name="Chris Droessler" userId="625c3661-9d64-47fa-b83c-4b49393bd161" providerId="ADAL" clId="{AB779A80-07F3-0C43-BDDD-222A35F653AA}" dt="2020-02-10T17:27:43.213" v="1144" actId="478"/>
          <ac:spMkLst>
            <pc:docMk/>
            <pc:sldMk cId="1313301655" sldId="269"/>
            <ac:spMk id="240" creationId="{00000000-0000-0000-0000-000000000000}"/>
          </ac:spMkLst>
        </pc:spChg>
      </pc:sldChg>
      <pc:sldChg chg="addSp delSp modSp add modTransition">
        <pc:chgData name="Chris Droessler" userId="625c3661-9d64-47fa-b83c-4b49393bd161" providerId="ADAL" clId="{AB779A80-07F3-0C43-BDDD-222A35F653AA}" dt="2020-02-10T17:29:52.421" v="1171" actId="12"/>
        <pc:sldMkLst>
          <pc:docMk/>
          <pc:sldMk cId="2024428368" sldId="270"/>
        </pc:sldMkLst>
        <pc:spChg chg="add del mod">
          <ac:chgData name="Chris Droessler" userId="625c3661-9d64-47fa-b83c-4b49393bd161" providerId="ADAL" clId="{AB779A80-07F3-0C43-BDDD-222A35F653AA}" dt="2020-02-10T17:29:17.469" v="1162"/>
          <ac:spMkLst>
            <pc:docMk/>
            <pc:sldMk cId="2024428368" sldId="270"/>
            <ac:spMk id="2" creationId="{39E163FE-ED56-BE4C-842D-75E0B40EBE2A}"/>
          </ac:spMkLst>
        </pc:spChg>
        <pc:spChg chg="add mod">
          <ac:chgData name="Chris Droessler" userId="625c3661-9d64-47fa-b83c-4b49393bd161" providerId="ADAL" clId="{AB779A80-07F3-0C43-BDDD-222A35F653AA}" dt="2020-02-10T17:29:20.981" v="1163"/>
          <ac:spMkLst>
            <pc:docMk/>
            <pc:sldMk cId="2024428368" sldId="270"/>
            <ac:spMk id="3" creationId="{A8F3D848-157A-EB42-AA55-EE98029D5EAB}"/>
          </ac:spMkLst>
        </pc:spChg>
        <pc:spChg chg="add mod">
          <ac:chgData name="Chris Droessler" userId="625c3661-9d64-47fa-b83c-4b49393bd161" providerId="ADAL" clId="{AB779A80-07F3-0C43-BDDD-222A35F653AA}" dt="2020-02-10T17:29:52.421" v="1171" actId="12"/>
          <ac:spMkLst>
            <pc:docMk/>
            <pc:sldMk cId="2024428368" sldId="270"/>
            <ac:spMk id="4" creationId="{893A5F8A-CD97-414B-8B41-6A46A05FD3FD}"/>
          </ac:spMkLst>
        </pc:spChg>
        <pc:spChg chg="del mod">
          <ac:chgData name="Chris Droessler" userId="625c3661-9d64-47fa-b83c-4b49393bd161" providerId="ADAL" clId="{AB779A80-07F3-0C43-BDDD-222A35F653AA}" dt="2020-02-10T17:29:15.320" v="1161" actId="478"/>
          <ac:spMkLst>
            <pc:docMk/>
            <pc:sldMk cId="2024428368" sldId="270"/>
            <ac:spMk id="242" creationId="{00000000-0000-0000-0000-000000000000}"/>
          </ac:spMkLst>
        </pc:spChg>
        <pc:spChg chg="del mod">
          <ac:chgData name="Chris Droessler" userId="625c3661-9d64-47fa-b83c-4b49393bd161" providerId="ADAL" clId="{AB779A80-07F3-0C43-BDDD-222A35F653AA}" dt="2020-02-10T17:29:30.626" v="1165" actId="478"/>
          <ac:spMkLst>
            <pc:docMk/>
            <pc:sldMk cId="2024428368" sldId="270"/>
            <ac:spMk id="243" creationId="{00000000-0000-0000-0000-000000000000}"/>
          </ac:spMkLst>
        </pc:spChg>
      </pc:sldChg>
      <pc:sldChg chg="addSp delSp modSp add modTransition">
        <pc:chgData name="Chris Droessler" userId="625c3661-9d64-47fa-b83c-4b49393bd161" providerId="ADAL" clId="{AB779A80-07F3-0C43-BDDD-222A35F653AA}" dt="2020-02-10T17:33:12.996" v="1230" actId="20577"/>
        <pc:sldMkLst>
          <pc:docMk/>
          <pc:sldMk cId="3938407538" sldId="271"/>
        </pc:sldMkLst>
        <pc:spChg chg="add mod">
          <ac:chgData name="Chris Droessler" userId="625c3661-9d64-47fa-b83c-4b49393bd161" providerId="ADAL" clId="{AB779A80-07F3-0C43-BDDD-222A35F653AA}" dt="2020-02-10T17:33:12.996" v="1230" actId="20577"/>
          <ac:spMkLst>
            <pc:docMk/>
            <pc:sldMk cId="3938407538" sldId="271"/>
            <ac:spMk id="2" creationId="{8FD234EF-1902-354D-8E90-43BBCEF4749E}"/>
          </ac:spMkLst>
        </pc:spChg>
        <pc:spChg chg="add mod">
          <ac:chgData name="Chris Droessler" userId="625c3661-9d64-47fa-b83c-4b49393bd161" providerId="ADAL" clId="{AB779A80-07F3-0C43-BDDD-222A35F653AA}" dt="2020-02-10T17:31:02.738" v="1200"/>
          <ac:spMkLst>
            <pc:docMk/>
            <pc:sldMk cId="3938407538" sldId="271"/>
            <ac:spMk id="3" creationId="{315B670B-C689-F94D-883D-3D45348A0A93}"/>
          </ac:spMkLst>
        </pc:spChg>
        <pc:spChg chg="del mod">
          <ac:chgData name="Chris Droessler" userId="625c3661-9d64-47fa-b83c-4b49393bd161" providerId="ADAL" clId="{AB779A80-07F3-0C43-BDDD-222A35F653AA}" dt="2020-02-10T17:30:56.971" v="1198" actId="478"/>
          <ac:spMkLst>
            <pc:docMk/>
            <pc:sldMk cId="3938407538" sldId="271"/>
            <ac:spMk id="245" creationId="{00000000-0000-0000-0000-000000000000}"/>
          </ac:spMkLst>
        </pc:spChg>
        <pc:spChg chg="del mod">
          <ac:chgData name="Chris Droessler" userId="625c3661-9d64-47fa-b83c-4b49393bd161" providerId="ADAL" clId="{AB779A80-07F3-0C43-BDDD-222A35F653AA}" dt="2020-02-10T17:30:53.004" v="1196" actId="478"/>
          <ac:spMkLst>
            <pc:docMk/>
            <pc:sldMk cId="3938407538" sldId="271"/>
            <ac:spMk id="246" creationId="{00000000-0000-0000-0000-000000000000}"/>
          </ac:spMkLst>
        </pc:spChg>
        <pc:spChg chg="del mod">
          <ac:chgData name="Chris Droessler" userId="625c3661-9d64-47fa-b83c-4b49393bd161" providerId="ADAL" clId="{AB779A80-07F3-0C43-BDDD-222A35F653AA}" dt="2020-02-10T17:30:53.004" v="1196" actId="478"/>
          <ac:spMkLst>
            <pc:docMk/>
            <pc:sldMk cId="3938407538" sldId="271"/>
            <ac:spMk id="247" creationId="{00000000-0000-0000-0000-000000000000}"/>
          </ac:spMkLst>
        </pc:spChg>
      </pc:sldChg>
      <pc:sldChg chg="addSp delSp modSp add modTransition">
        <pc:chgData name="Chris Droessler" userId="625c3661-9d64-47fa-b83c-4b49393bd161" providerId="ADAL" clId="{AB779A80-07F3-0C43-BDDD-222A35F653AA}" dt="2020-02-10T17:34:25.187" v="1248" actId="113"/>
        <pc:sldMkLst>
          <pc:docMk/>
          <pc:sldMk cId="778999325" sldId="272"/>
        </pc:sldMkLst>
        <pc:spChg chg="add del mod">
          <ac:chgData name="Chris Droessler" userId="625c3661-9d64-47fa-b83c-4b49393bd161" providerId="ADAL" clId="{AB779A80-07F3-0C43-BDDD-222A35F653AA}" dt="2020-02-10T17:33:35.793" v="1235"/>
          <ac:spMkLst>
            <pc:docMk/>
            <pc:sldMk cId="778999325" sldId="272"/>
            <ac:spMk id="2" creationId="{6EBB5F6D-351F-4445-AB6E-1FA1DA6271C6}"/>
          </ac:spMkLst>
        </pc:spChg>
        <pc:spChg chg="add mod">
          <ac:chgData name="Chris Droessler" userId="625c3661-9d64-47fa-b83c-4b49393bd161" providerId="ADAL" clId="{AB779A80-07F3-0C43-BDDD-222A35F653AA}" dt="2020-02-10T17:33:44.050" v="1237" actId="20577"/>
          <ac:spMkLst>
            <pc:docMk/>
            <pc:sldMk cId="778999325" sldId="272"/>
            <ac:spMk id="3" creationId="{424EB8EA-805D-9742-91E6-9D3A2749627E}"/>
          </ac:spMkLst>
        </pc:spChg>
        <pc:spChg chg="add mod">
          <ac:chgData name="Chris Droessler" userId="625c3661-9d64-47fa-b83c-4b49393bd161" providerId="ADAL" clId="{AB779A80-07F3-0C43-BDDD-222A35F653AA}" dt="2020-02-10T17:34:25.187" v="1248" actId="113"/>
          <ac:spMkLst>
            <pc:docMk/>
            <pc:sldMk cId="778999325" sldId="272"/>
            <ac:spMk id="4" creationId="{96DED643-B54C-C04A-B94E-D9B3BFDF86E7}"/>
          </ac:spMkLst>
        </pc:spChg>
        <pc:spChg chg="del mod">
          <ac:chgData name="Chris Droessler" userId="625c3661-9d64-47fa-b83c-4b49393bd161" providerId="ADAL" clId="{AB779A80-07F3-0C43-BDDD-222A35F653AA}" dt="2020-02-10T17:33:33.793" v="1234" actId="478"/>
          <ac:spMkLst>
            <pc:docMk/>
            <pc:sldMk cId="778999325" sldId="272"/>
            <ac:spMk id="249" creationId="{00000000-0000-0000-0000-000000000000}"/>
          </ac:spMkLst>
        </pc:spChg>
        <pc:spChg chg="del mod">
          <ac:chgData name="Chris Droessler" userId="625c3661-9d64-47fa-b83c-4b49393bd161" providerId="ADAL" clId="{AB779A80-07F3-0C43-BDDD-222A35F653AA}" dt="2020-02-10T17:33:53.632" v="1239" actId="478"/>
          <ac:spMkLst>
            <pc:docMk/>
            <pc:sldMk cId="778999325" sldId="272"/>
            <ac:spMk id="250" creationId="{00000000-0000-0000-0000-000000000000}"/>
          </ac:spMkLst>
        </pc:spChg>
      </pc:sldChg>
      <pc:sldChg chg="addSp delSp modSp add modTransition">
        <pc:chgData name="Chris Droessler" userId="625c3661-9d64-47fa-b83c-4b49393bd161" providerId="ADAL" clId="{AB779A80-07F3-0C43-BDDD-222A35F653AA}" dt="2020-02-10T17:36:09.846" v="1265" actId="20577"/>
        <pc:sldMkLst>
          <pc:docMk/>
          <pc:sldMk cId="937673895" sldId="273"/>
        </pc:sldMkLst>
        <pc:spChg chg="add del mod">
          <ac:chgData name="Chris Droessler" userId="625c3661-9d64-47fa-b83c-4b49393bd161" providerId="ADAL" clId="{AB779A80-07F3-0C43-BDDD-222A35F653AA}" dt="2020-02-10T17:35:15.863" v="1253"/>
          <ac:spMkLst>
            <pc:docMk/>
            <pc:sldMk cId="937673895" sldId="273"/>
            <ac:spMk id="2" creationId="{61F61008-0268-6040-820F-4D9A4434957A}"/>
          </ac:spMkLst>
        </pc:spChg>
        <pc:spChg chg="add mod">
          <ac:chgData name="Chris Droessler" userId="625c3661-9d64-47fa-b83c-4b49393bd161" providerId="ADAL" clId="{AB779A80-07F3-0C43-BDDD-222A35F653AA}" dt="2020-02-10T17:35:19.227" v="1254"/>
          <ac:spMkLst>
            <pc:docMk/>
            <pc:sldMk cId="937673895" sldId="273"/>
            <ac:spMk id="3" creationId="{2DD9582F-D171-D64C-8190-A53D85C72D75}"/>
          </ac:spMkLst>
        </pc:spChg>
        <pc:spChg chg="add mod">
          <ac:chgData name="Chris Droessler" userId="625c3661-9d64-47fa-b83c-4b49393bd161" providerId="ADAL" clId="{AB779A80-07F3-0C43-BDDD-222A35F653AA}" dt="2020-02-10T17:36:09.846" v="1265" actId="20577"/>
          <ac:spMkLst>
            <pc:docMk/>
            <pc:sldMk cId="937673895" sldId="273"/>
            <ac:spMk id="4" creationId="{B2780C92-466D-8646-B31A-8079CBAECF2D}"/>
          </ac:spMkLst>
        </pc:spChg>
        <pc:spChg chg="del mod">
          <ac:chgData name="Chris Droessler" userId="625c3661-9d64-47fa-b83c-4b49393bd161" providerId="ADAL" clId="{AB779A80-07F3-0C43-BDDD-222A35F653AA}" dt="2020-02-10T17:35:13.539" v="1252" actId="478"/>
          <ac:spMkLst>
            <pc:docMk/>
            <pc:sldMk cId="937673895" sldId="273"/>
            <ac:spMk id="252" creationId="{00000000-0000-0000-0000-000000000000}"/>
          </ac:spMkLst>
        </pc:spChg>
        <pc:spChg chg="del mod">
          <ac:chgData name="Chris Droessler" userId="625c3661-9d64-47fa-b83c-4b49393bd161" providerId="ADAL" clId="{AB779A80-07F3-0C43-BDDD-222A35F653AA}" dt="2020-02-10T17:35:24.354" v="1256" actId="478"/>
          <ac:spMkLst>
            <pc:docMk/>
            <pc:sldMk cId="937673895" sldId="273"/>
            <ac:spMk id="253" creationId="{00000000-0000-0000-0000-000000000000}"/>
          </ac:spMkLst>
        </pc:spChg>
      </pc:sldChg>
      <pc:sldChg chg="addSp delSp modSp add modTransition">
        <pc:chgData name="Chris Droessler" userId="625c3661-9d64-47fa-b83c-4b49393bd161" providerId="ADAL" clId="{AB779A80-07F3-0C43-BDDD-222A35F653AA}" dt="2020-02-10T17:38:22.946" v="1309" actId="20577"/>
        <pc:sldMkLst>
          <pc:docMk/>
          <pc:sldMk cId="333955365" sldId="274"/>
        </pc:sldMkLst>
        <pc:spChg chg="add del mod">
          <ac:chgData name="Chris Droessler" userId="625c3661-9d64-47fa-b83c-4b49393bd161" providerId="ADAL" clId="{AB779A80-07F3-0C43-BDDD-222A35F653AA}" dt="2020-02-10T17:36:32.274" v="1270"/>
          <ac:spMkLst>
            <pc:docMk/>
            <pc:sldMk cId="333955365" sldId="274"/>
            <ac:spMk id="2" creationId="{D5BAA061-E68C-5748-8E1C-BE3C89B4A8D4}"/>
          </ac:spMkLst>
        </pc:spChg>
        <pc:spChg chg="add mod">
          <ac:chgData name="Chris Droessler" userId="625c3661-9d64-47fa-b83c-4b49393bd161" providerId="ADAL" clId="{AB779A80-07F3-0C43-BDDD-222A35F653AA}" dt="2020-02-10T17:36:43.054" v="1275" actId="20577"/>
          <ac:spMkLst>
            <pc:docMk/>
            <pc:sldMk cId="333955365" sldId="274"/>
            <ac:spMk id="3" creationId="{D3E64569-AF9D-894E-8DC5-3C45887FD91B}"/>
          </ac:spMkLst>
        </pc:spChg>
        <pc:spChg chg="add mod">
          <ac:chgData name="Chris Droessler" userId="625c3661-9d64-47fa-b83c-4b49393bd161" providerId="ADAL" clId="{AB779A80-07F3-0C43-BDDD-222A35F653AA}" dt="2020-02-10T17:38:22.946" v="1309" actId="20577"/>
          <ac:spMkLst>
            <pc:docMk/>
            <pc:sldMk cId="333955365" sldId="274"/>
            <ac:spMk id="4" creationId="{3E3D6225-F023-9949-ADE3-F0F10F131530}"/>
          </ac:spMkLst>
        </pc:spChg>
        <pc:spChg chg="del mod">
          <ac:chgData name="Chris Droessler" userId="625c3661-9d64-47fa-b83c-4b49393bd161" providerId="ADAL" clId="{AB779A80-07F3-0C43-BDDD-222A35F653AA}" dt="2020-02-10T17:36:29.981" v="1269" actId="478"/>
          <ac:spMkLst>
            <pc:docMk/>
            <pc:sldMk cId="333955365" sldId="274"/>
            <ac:spMk id="255" creationId="{00000000-0000-0000-0000-000000000000}"/>
          </ac:spMkLst>
        </pc:spChg>
        <pc:spChg chg="del mod">
          <ac:chgData name="Chris Droessler" userId="625c3661-9d64-47fa-b83c-4b49393bd161" providerId="ADAL" clId="{AB779A80-07F3-0C43-BDDD-222A35F653AA}" dt="2020-02-10T17:36:52.013" v="1277" actId="478"/>
          <ac:spMkLst>
            <pc:docMk/>
            <pc:sldMk cId="333955365" sldId="274"/>
            <ac:spMk id="256" creationId="{00000000-0000-0000-0000-000000000000}"/>
          </ac:spMkLst>
        </pc:spChg>
      </pc:sldChg>
      <pc:sldChg chg="addSp delSp modSp add modTransition">
        <pc:chgData name="Chris Droessler" userId="625c3661-9d64-47fa-b83c-4b49393bd161" providerId="ADAL" clId="{AB779A80-07F3-0C43-BDDD-222A35F653AA}" dt="2020-02-10T17:39:34.859" v="1347" actId="20577"/>
        <pc:sldMkLst>
          <pc:docMk/>
          <pc:sldMk cId="1092735141" sldId="275"/>
        </pc:sldMkLst>
        <pc:spChg chg="add del mod">
          <ac:chgData name="Chris Droessler" userId="625c3661-9d64-47fa-b83c-4b49393bd161" providerId="ADAL" clId="{AB779A80-07F3-0C43-BDDD-222A35F653AA}" dt="2020-02-10T17:38:45.314" v="1315"/>
          <ac:spMkLst>
            <pc:docMk/>
            <pc:sldMk cId="1092735141" sldId="275"/>
            <ac:spMk id="2" creationId="{B05D5724-A854-404E-80F5-C9662D03484F}"/>
          </ac:spMkLst>
        </pc:spChg>
        <pc:spChg chg="add del mod">
          <ac:chgData name="Chris Droessler" userId="625c3661-9d64-47fa-b83c-4b49393bd161" providerId="ADAL" clId="{AB779A80-07F3-0C43-BDDD-222A35F653AA}" dt="2020-02-10T17:38:43.504" v="1314" actId="478"/>
          <ac:spMkLst>
            <pc:docMk/>
            <pc:sldMk cId="1092735141" sldId="275"/>
            <ac:spMk id="4" creationId="{0F344627-A4FC-3640-8C78-49FF7ED8D2CC}"/>
          </ac:spMkLst>
        </pc:spChg>
        <pc:spChg chg="add mod">
          <ac:chgData name="Chris Droessler" userId="625c3661-9d64-47fa-b83c-4b49393bd161" providerId="ADAL" clId="{AB779A80-07F3-0C43-BDDD-222A35F653AA}" dt="2020-02-10T17:38:48.610" v="1316"/>
          <ac:spMkLst>
            <pc:docMk/>
            <pc:sldMk cId="1092735141" sldId="275"/>
            <ac:spMk id="5" creationId="{7228BA0F-FB2C-F54A-A469-BCB7AC3F8FE6}"/>
          </ac:spMkLst>
        </pc:spChg>
        <pc:spChg chg="add mod">
          <ac:chgData name="Chris Droessler" userId="625c3661-9d64-47fa-b83c-4b49393bd161" providerId="ADAL" clId="{AB779A80-07F3-0C43-BDDD-222A35F653AA}" dt="2020-02-10T17:39:34.859" v="1347" actId="20577"/>
          <ac:spMkLst>
            <pc:docMk/>
            <pc:sldMk cId="1092735141" sldId="275"/>
            <ac:spMk id="6" creationId="{2D192F57-4EF0-1149-8FB3-017ADD089669}"/>
          </ac:spMkLst>
        </pc:spChg>
        <pc:spChg chg="del">
          <ac:chgData name="Chris Droessler" userId="625c3661-9d64-47fa-b83c-4b49393bd161" providerId="ADAL" clId="{AB779A80-07F3-0C43-BDDD-222A35F653AA}" dt="2020-02-10T17:38:41.595" v="1312" actId="478"/>
          <ac:spMkLst>
            <pc:docMk/>
            <pc:sldMk cId="1092735141" sldId="275"/>
            <ac:spMk id="258" creationId="{00000000-0000-0000-0000-000000000000}"/>
          </ac:spMkLst>
        </pc:spChg>
        <pc:spChg chg="del mod">
          <ac:chgData name="Chris Droessler" userId="625c3661-9d64-47fa-b83c-4b49393bd161" providerId="ADAL" clId="{AB779A80-07F3-0C43-BDDD-222A35F653AA}" dt="2020-02-10T17:38:57.457" v="1318" actId="478"/>
          <ac:spMkLst>
            <pc:docMk/>
            <pc:sldMk cId="1092735141" sldId="275"/>
            <ac:spMk id="259" creationId="{00000000-0000-0000-0000-000000000000}"/>
          </ac:spMkLst>
        </pc:spChg>
      </pc:sldChg>
      <pc:sldChg chg="modSp add modTransition">
        <pc:chgData name="Chris Droessler" userId="625c3661-9d64-47fa-b83c-4b49393bd161" providerId="ADAL" clId="{AB779A80-07F3-0C43-BDDD-222A35F653AA}" dt="2020-02-10T17:52:08.978" v="1517" actId="20577"/>
        <pc:sldMkLst>
          <pc:docMk/>
          <pc:sldMk cId="4258502297" sldId="277"/>
        </pc:sldMkLst>
        <pc:spChg chg="mod">
          <ac:chgData name="Chris Droessler" userId="625c3661-9d64-47fa-b83c-4b49393bd161" providerId="ADAL" clId="{AB779A80-07F3-0C43-BDDD-222A35F653AA}" dt="2020-02-10T17:52:08.978" v="1517" actId="20577"/>
          <ac:spMkLst>
            <pc:docMk/>
            <pc:sldMk cId="4258502297" sldId="277"/>
            <ac:spMk id="276" creationId="{00000000-0000-0000-0000-000000000000}"/>
          </ac:spMkLst>
        </pc:spChg>
        <pc:spChg chg="mod">
          <ac:chgData name="Chris Droessler" userId="625c3661-9d64-47fa-b83c-4b49393bd161" providerId="ADAL" clId="{AB779A80-07F3-0C43-BDDD-222A35F653AA}" dt="2020-02-10T17:40:36.628" v="1356" actId="1076"/>
          <ac:spMkLst>
            <pc:docMk/>
            <pc:sldMk cId="4258502297" sldId="277"/>
            <ac:spMk id="277" creationId="{00000000-0000-0000-0000-000000000000}"/>
          </ac:spMkLst>
        </pc:spChg>
      </pc:sldChg>
      <pc:sldChg chg="modSp add modTransition">
        <pc:chgData name="Chris Droessler" userId="625c3661-9d64-47fa-b83c-4b49393bd161" providerId="ADAL" clId="{AB779A80-07F3-0C43-BDDD-222A35F653AA}" dt="2020-02-10T17:52:43.997" v="1523" actId="255"/>
        <pc:sldMkLst>
          <pc:docMk/>
          <pc:sldMk cId="409224612" sldId="278"/>
        </pc:sldMkLst>
        <pc:spChg chg="mod">
          <ac:chgData name="Chris Droessler" userId="625c3661-9d64-47fa-b83c-4b49393bd161" providerId="ADAL" clId="{AB779A80-07F3-0C43-BDDD-222A35F653AA}" dt="2020-02-10T17:52:43.997" v="1523" actId="255"/>
          <ac:spMkLst>
            <pc:docMk/>
            <pc:sldMk cId="409224612" sldId="278"/>
            <ac:spMk id="279" creationId="{00000000-0000-0000-0000-000000000000}"/>
          </ac:spMkLst>
        </pc:spChg>
        <pc:spChg chg="mod">
          <ac:chgData name="Chris Droessler" userId="625c3661-9d64-47fa-b83c-4b49393bd161" providerId="ADAL" clId="{AB779A80-07F3-0C43-BDDD-222A35F653AA}" dt="2020-02-10T17:42:11.464" v="1387" actId="20577"/>
          <ac:spMkLst>
            <pc:docMk/>
            <pc:sldMk cId="409224612" sldId="278"/>
            <ac:spMk id="280" creationId="{00000000-0000-0000-0000-000000000000}"/>
          </ac:spMkLst>
        </pc:spChg>
      </pc:sldChg>
      <pc:sldChg chg="add del modTransition">
        <pc:chgData name="Chris Droessler" userId="625c3661-9d64-47fa-b83c-4b49393bd161" providerId="ADAL" clId="{AB779A80-07F3-0C43-BDDD-222A35F653AA}" dt="2020-02-10T17:42:20.289" v="1388" actId="2696"/>
        <pc:sldMkLst>
          <pc:docMk/>
          <pc:sldMk cId="3734534338" sldId="279"/>
        </pc:sldMkLst>
      </pc:sldChg>
      <pc:sldChg chg="modSp">
        <pc:chgData name="Chris Droessler" userId="625c3661-9d64-47fa-b83c-4b49393bd161" providerId="ADAL" clId="{AB779A80-07F3-0C43-BDDD-222A35F653AA}" dt="2020-02-10T16:32:12.780" v="79" actId="20577"/>
        <pc:sldMkLst>
          <pc:docMk/>
          <pc:sldMk cId="3048565599" sldId="291"/>
        </pc:sldMkLst>
        <pc:spChg chg="mod">
          <ac:chgData name="Chris Droessler" userId="625c3661-9d64-47fa-b83c-4b49393bd161" providerId="ADAL" clId="{AB779A80-07F3-0C43-BDDD-222A35F653AA}" dt="2020-02-10T16:32:12.780" v="79" actId="20577"/>
          <ac:spMkLst>
            <pc:docMk/>
            <pc:sldMk cId="3048565599" sldId="291"/>
            <ac:spMk id="398" creationId="{00000000-0000-0000-0000-000000000000}"/>
          </ac:spMkLst>
        </pc:spChg>
      </pc:sldChg>
      <pc:sldChg chg="modSp">
        <pc:chgData name="Chris Droessler" userId="625c3661-9d64-47fa-b83c-4b49393bd161" providerId="ADAL" clId="{AB779A80-07F3-0C43-BDDD-222A35F653AA}" dt="2020-02-10T16:28:31.036" v="10" actId="20577"/>
        <pc:sldMkLst>
          <pc:docMk/>
          <pc:sldMk cId="971664512" sldId="534"/>
        </pc:sldMkLst>
        <pc:spChg chg="mod">
          <ac:chgData name="Chris Droessler" userId="625c3661-9d64-47fa-b83c-4b49393bd161" providerId="ADAL" clId="{AB779A80-07F3-0C43-BDDD-222A35F653AA}" dt="2020-02-10T16:28:31.036" v="10" actId="20577"/>
          <ac:spMkLst>
            <pc:docMk/>
            <pc:sldMk cId="971664512" sldId="534"/>
            <ac:spMk id="3" creationId="{00000000-0000-0000-0000-000000000000}"/>
          </ac:spMkLst>
        </pc:spChg>
      </pc:sldChg>
      <pc:sldChg chg="modSp ord">
        <pc:chgData name="Chris Droessler" userId="625c3661-9d64-47fa-b83c-4b49393bd161" providerId="ADAL" clId="{AB779A80-07F3-0C43-BDDD-222A35F653AA}" dt="2020-02-10T16:34:20.188" v="170"/>
        <pc:sldMkLst>
          <pc:docMk/>
          <pc:sldMk cId="2418671024" sldId="561"/>
        </pc:sldMkLst>
        <pc:spChg chg="mod">
          <ac:chgData name="Chris Droessler" userId="625c3661-9d64-47fa-b83c-4b49393bd161" providerId="ADAL" clId="{AB779A80-07F3-0C43-BDDD-222A35F653AA}" dt="2020-02-10T16:33:57.049" v="168" actId="20577"/>
          <ac:spMkLst>
            <pc:docMk/>
            <pc:sldMk cId="2418671024" sldId="561"/>
            <ac:spMk id="2" creationId="{E9498E27-4A46-4D9F-B919-4A6091A07762}"/>
          </ac:spMkLst>
        </pc:spChg>
        <pc:picChg chg="mod">
          <ac:chgData name="Chris Droessler" userId="625c3661-9d64-47fa-b83c-4b49393bd161" providerId="ADAL" clId="{AB779A80-07F3-0C43-BDDD-222A35F653AA}" dt="2020-02-10T16:34:00.572" v="169" actId="1076"/>
          <ac:picMkLst>
            <pc:docMk/>
            <pc:sldMk cId="2418671024" sldId="561"/>
            <ac:picMk id="6" creationId="{7CA6E6DB-6B9D-7946-81BB-EDCCCBB0B4C0}"/>
          </ac:picMkLst>
        </pc:picChg>
      </pc:sldChg>
      <pc:sldChg chg="modSp">
        <pc:chgData name="Chris Droessler" userId="625c3661-9d64-47fa-b83c-4b49393bd161" providerId="ADAL" clId="{AB779A80-07F3-0C43-BDDD-222A35F653AA}" dt="2020-02-10T16:32:31.259" v="90" actId="6549"/>
        <pc:sldMkLst>
          <pc:docMk/>
          <pc:sldMk cId="2392971145" sldId="572"/>
        </pc:sldMkLst>
        <pc:spChg chg="mod">
          <ac:chgData name="Chris Droessler" userId="625c3661-9d64-47fa-b83c-4b49393bd161" providerId="ADAL" clId="{AB779A80-07F3-0C43-BDDD-222A35F653AA}" dt="2020-02-10T16:32:31.259" v="90" actId="6549"/>
          <ac:spMkLst>
            <pc:docMk/>
            <pc:sldMk cId="2392971145" sldId="572"/>
            <ac:spMk id="2" creationId="{70E7FB36-DF07-B44D-8D38-59F39D617117}"/>
          </ac:spMkLst>
        </pc:spChg>
      </pc:sldChg>
      <pc:sldChg chg="del">
        <pc:chgData name="Chris Droessler" userId="625c3661-9d64-47fa-b83c-4b49393bd161" providerId="ADAL" clId="{AB779A80-07F3-0C43-BDDD-222A35F653AA}" dt="2020-02-10T16:32:39.515" v="91" actId="2696"/>
        <pc:sldMkLst>
          <pc:docMk/>
          <pc:sldMk cId="1831575911" sldId="644"/>
        </pc:sldMkLst>
      </pc:sldChg>
      <pc:sldChg chg="modSp">
        <pc:chgData name="Chris Droessler" userId="625c3661-9d64-47fa-b83c-4b49393bd161" providerId="ADAL" clId="{AB779A80-07F3-0C43-BDDD-222A35F653AA}" dt="2020-02-10T16:29:36.352" v="18"/>
        <pc:sldMkLst>
          <pc:docMk/>
          <pc:sldMk cId="3534465971" sldId="658"/>
        </pc:sldMkLst>
        <pc:spChg chg="mod">
          <ac:chgData name="Chris Droessler" userId="625c3661-9d64-47fa-b83c-4b49393bd161" providerId="ADAL" clId="{AB779A80-07F3-0C43-BDDD-222A35F653AA}" dt="2020-02-10T16:29:36.352" v="18"/>
          <ac:spMkLst>
            <pc:docMk/>
            <pc:sldMk cId="3534465971" sldId="658"/>
            <ac:spMk id="4" creationId="{00000000-0000-0000-0000-000000000000}"/>
          </ac:spMkLst>
        </pc:spChg>
      </pc:sldChg>
      <pc:sldChg chg="del">
        <pc:chgData name="Chris Droessler" userId="625c3661-9d64-47fa-b83c-4b49393bd161" providerId="ADAL" clId="{AB779A80-07F3-0C43-BDDD-222A35F653AA}" dt="2020-02-10T16:31:02.086" v="48" actId="2696"/>
        <pc:sldMkLst>
          <pc:docMk/>
          <pc:sldMk cId="4124514271" sldId="662"/>
        </pc:sldMkLst>
      </pc:sldChg>
      <pc:sldChg chg="del">
        <pc:chgData name="Chris Droessler" userId="625c3661-9d64-47fa-b83c-4b49393bd161" providerId="ADAL" clId="{AB779A80-07F3-0C43-BDDD-222A35F653AA}" dt="2020-02-10T16:31:53.844" v="75" actId="2696"/>
        <pc:sldMkLst>
          <pc:docMk/>
          <pc:sldMk cId="3804131059" sldId="679"/>
        </pc:sldMkLst>
      </pc:sldChg>
      <pc:sldChg chg="del">
        <pc:chgData name="Chris Droessler" userId="625c3661-9d64-47fa-b83c-4b49393bd161" providerId="ADAL" clId="{AB779A80-07F3-0C43-BDDD-222A35F653AA}" dt="2020-02-10T16:31:54.828" v="76" actId="2696"/>
        <pc:sldMkLst>
          <pc:docMk/>
          <pc:sldMk cId="2740154125" sldId="680"/>
        </pc:sldMkLst>
      </pc:sldChg>
      <pc:sldChg chg="del">
        <pc:chgData name="Chris Droessler" userId="625c3661-9d64-47fa-b83c-4b49393bd161" providerId="ADAL" clId="{AB779A80-07F3-0C43-BDDD-222A35F653AA}" dt="2020-02-10T16:31:57.299" v="77" actId="2696"/>
        <pc:sldMkLst>
          <pc:docMk/>
          <pc:sldMk cId="3136171279" sldId="681"/>
        </pc:sldMkLst>
      </pc:sldChg>
      <pc:sldChg chg="del">
        <pc:chgData name="Chris Droessler" userId="625c3661-9d64-47fa-b83c-4b49393bd161" providerId="ADAL" clId="{AB779A80-07F3-0C43-BDDD-222A35F653AA}" dt="2020-02-10T16:31:02.091" v="49" actId="2696"/>
        <pc:sldMkLst>
          <pc:docMk/>
          <pc:sldMk cId="2815973237" sldId="703"/>
        </pc:sldMkLst>
      </pc:sldChg>
      <pc:sldChg chg="del">
        <pc:chgData name="Chris Droessler" userId="625c3661-9d64-47fa-b83c-4b49393bd161" providerId="ADAL" clId="{AB779A80-07F3-0C43-BDDD-222A35F653AA}" dt="2020-02-10T16:31:07.578" v="50" actId="2696"/>
        <pc:sldMkLst>
          <pc:docMk/>
          <pc:sldMk cId="3749445932" sldId="704"/>
        </pc:sldMkLst>
      </pc:sldChg>
      <pc:sldChg chg="del">
        <pc:chgData name="Chris Droessler" userId="625c3661-9d64-47fa-b83c-4b49393bd161" providerId="ADAL" clId="{AB779A80-07F3-0C43-BDDD-222A35F653AA}" dt="2020-02-10T16:28:42.550" v="11" actId="2696"/>
        <pc:sldMkLst>
          <pc:docMk/>
          <pc:sldMk cId="235505661" sldId="707"/>
        </pc:sldMkLst>
      </pc:sldChg>
      <pc:sldChg chg="del">
        <pc:chgData name="Chris Droessler" userId="625c3661-9d64-47fa-b83c-4b49393bd161" providerId="ADAL" clId="{AB779A80-07F3-0C43-BDDD-222A35F653AA}" dt="2020-02-10T16:31:02.081" v="47" actId="2696"/>
        <pc:sldMkLst>
          <pc:docMk/>
          <pc:sldMk cId="4253841091" sldId="708"/>
        </pc:sldMkLst>
      </pc:sldChg>
      <pc:sldChg chg="modSp">
        <pc:chgData name="Chris Droessler" userId="625c3661-9d64-47fa-b83c-4b49393bd161" providerId="ADAL" clId="{AB779A80-07F3-0C43-BDDD-222A35F653AA}" dt="2020-02-10T17:42:39.024" v="1392" actId="403"/>
        <pc:sldMkLst>
          <pc:docMk/>
          <pc:sldMk cId="2484892678" sldId="709"/>
        </pc:sldMkLst>
        <pc:spChg chg="mod">
          <ac:chgData name="Chris Droessler" userId="625c3661-9d64-47fa-b83c-4b49393bd161" providerId="ADAL" clId="{AB779A80-07F3-0C43-BDDD-222A35F653AA}" dt="2020-02-10T17:42:39.024" v="1392" actId="403"/>
          <ac:spMkLst>
            <pc:docMk/>
            <pc:sldMk cId="2484892678" sldId="709"/>
            <ac:spMk id="3" creationId="{00000000-0000-0000-0000-000000000000}"/>
          </ac:spMkLst>
        </pc:spChg>
      </pc:sldChg>
      <pc:sldChg chg="del">
        <pc:chgData name="Chris Droessler" userId="625c3661-9d64-47fa-b83c-4b49393bd161" providerId="ADAL" clId="{AB779A80-07F3-0C43-BDDD-222A35F653AA}" dt="2020-02-10T16:31:07.583" v="51" actId="2696"/>
        <pc:sldMkLst>
          <pc:docMk/>
          <pc:sldMk cId="2707207902" sldId="710"/>
        </pc:sldMkLst>
      </pc:sldChg>
      <pc:sldChg chg="modSp add">
        <pc:chgData name="Chris Droessler" userId="625c3661-9d64-47fa-b83c-4b49393bd161" providerId="ADAL" clId="{AB779A80-07F3-0C43-BDDD-222A35F653AA}" dt="2020-02-10T16:30:45.656" v="45" actId="20577"/>
        <pc:sldMkLst>
          <pc:docMk/>
          <pc:sldMk cId="726388215" sldId="711"/>
        </pc:sldMkLst>
        <pc:spChg chg="mod">
          <ac:chgData name="Chris Droessler" userId="625c3661-9d64-47fa-b83c-4b49393bd161" providerId="ADAL" clId="{AB779A80-07F3-0C43-BDDD-222A35F653AA}" dt="2020-02-10T16:30:45.656" v="45" actId="20577"/>
          <ac:spMkLst>
            <pc:docMk/>
            <pc:sldMk cId="726388215" sldId="711"/>
            <ac:spMk id="4" creationId="{00000000-0000-0000-0000-000000000000}"/>
          </ac:spMkLst>
        </pc:spChg>
      </pc:sldChg>
      <pc:sldChg chg="addSp delSp modSp add modTransition">
        <pc:chgData name="Chris Droessler" userId="625c3661-9d64-47fa-b83c-4b49393bd161" providerId="ADAL" clId="{AB779A80-07F3-0C43-BDDD-222A35F653AA}" dt="2020-02-10T17:49:36.021" v="1508" actId="20577"/>
        <pc:sldMkLst>
          <pc:docMk/>
          <pc:sldMk cId="1907012793" sldId="712"/>
        </pc:sldMkLst>
        <pc:spChg chg="add del mod">
          <ac:chgData name="Chris Droessler" userId="625c3661-9d64-47fa-b83c-4b49393bd161" providerId="ADAL" clId="{AB779A80-07F3-0C43-BDDD-222A35F653AA}" dt="2020-02-10T16:35:03.057" v="176"/>
          <ac:spMkLst>
            <pc:docMk/>
            <pc:sldMk cId="1907012793" sldId="712"/>
            <ac:spMk id="2" creationId="{78F0CCE5-A9B9-954A-BEBB-4EB39A8B6D62}"/>
          </ac:spMkLst>
        </pc:spChg>
        <pc:spChg chg="add del mod">
          <ac:chgData name="Chris Droessler" userId="625c3661-9d64-47fa-b83c-4b49393bd161" providerId="ADAL" clId="{AB779A80-07F3-0C43-BDDD-222A35F653AA}" dt="2020-02-10T16:35:03.057" v="176"/>
          <ac:spMkLst>
            <pc:docMk/>
            <pc:sldMk cId="1907012793" sldId="712"/>
            <ac:spMk id="3" creationId="{1B5E7BB0-F6A1-CD4F-A0F6-3F68569E84A5}"/>
          </ac:spMkLst>
        </pc:spChg>
        <pc:spChg chg="add del mod">
          <ac:chgData name="Chris Droessler" userId="625c3661-9d64-47fa-b83c-4b49393bd161" providerId="ADAL" clId="{AB779A80-07F3-0C43-BDDD-222A35F653AA}" dt="2020-02-10T16:35:03.767" v="178"/>
          <ac:spMkLst>
            <pc:docMk/>
            <pc:sldMk cId="1907012793" sldId="712"/>
            <ac:spMk id="4" creationId="{4E6AFBC6-AB15-DB49-BFD2-A54FF628B376}"/>
          </ac:spMkLst>
        </pc:spChg>
        <pc:spChg chg="add del mod">
          <ac:chgData name="Chris Droessler" userId="625c3661-9d64-47fa-b83c-4b49393bd161" providerId="ADAL" clId="{AB779A80-07F3-0C43-BDDD-222A35F653AA}" dt="2020-02-10T16:35:03.767" v="178"/>
          <ac:spMkLst>
            <pc:docMk/>
            <pc:sldMk cId="1907012793" sldId="712"/>
            <ac:spMk id="5" creationId="{695200B1-049C-524A-8F12-11357B59F625}"/>
          </ac:spMkLst>
        </pc:spChg>
        <pc:spChg chg="add del mod">
          <ac:chgData name="Chris Droessler" userId="625c3661-9d64-47fa-b83c-4b49393bd161" providerId="ADAL" clId="{AB779A80-07F3-0C43-BDDD-222A35F653AA}" dt="2020-02-10T16:35:03.953" v="180"/>
          <ac:spMkLst>
            <pc:docMk/>
            <pc:sldMk cId="1907012793" sldId="712"/>
            <ac:spMk id="6" creationId="{84C2A9FE-2A8D-B64E-AF45-342F485992E9}"/>
          </ac:spMkLst>
        </pc:spChg>
        <pc:spChg chg="add del mod">
          <ac:chgData name="Chris Droessler" userId="625c3661-9d64-47fa-b83c-4b49393bd161" providerId="ADAL" clId="{AB779A80-07F3-0C43-BDDD-222A35F653AA}" dt="2020-02-10T16:35:03.953" v="180"/>
          <ac:spMkLst>
            <pc:docMk/>
            <pc:sldMk cId="1907012793" sldId="712"/>
            <ac:spMk id="7" creationId="{5BC3E18A-9054-C740-B2CE-39F79D49C4CD}"/>
          </ac:spMkLst>
        </pc:spChg>
        <pc:spChg chg="add del mod">
          <ac:chgData name="Chris Droessler" userId="625c3661-9d64-47fa-b83c-4b49393bd161" providerId="ADAL" clId="{AB779A80-07F3-0C43-BDDD-222A35F653AA}" dt="2020-02-10T16:35:04.137" v="182"/>
          <ac:spMkLst>
            <pc:docMk/>
            <pc:sldMk cId="1907012793" sldId="712"/>
            <ac:spMk id="8" creationId="{9761D8D0-CE06-DB4C-A3F5-400CE3B9EACF}"/>
          </ac:spMkLst>
        </pc:spChg>
        <pc:spChg chg="add del mod">
          <ac:chgData name="Chris Droessler" userId="625c3661-9d64-47fa-b83c-4b49393bd161" providerId="ADAL" clId="{AB779A80-07F3-0C43-BDDD-222A35F653AA}" dt="2020-02-10T16:35:04.137" v="182"/>
          <ac:spMkLst>
            <pc:docMk/>
            <pc:sldMk cId="1907012793" sldId="712"/>
            <ac:spMk id="9" creationId="{1C2315D4-529A-CC4C-87B7-F3173AE542CC}"/>
          </ac:spMkLst>
        </pc:spChg>
        <pc:spChg chg="add del mod">
          <ac:chgData name="Chris Droessler" userId="625c3661-9d64-47fa-b83c-4b49393bd161" providerId="ADAL" clId="{AB779A80-07F3-0C43-BDDD-222A35F653AA}" dt="2020-02-10T16:35:04.327" v="184"/>
          <ac:spMkLst>
            <pc:docMk/>
            <pc:sldMk cId="1907012793" sldId="712"/>
            <ac:spMk id="10" creationId="{43947EFD-7BF6-7144-A766-856B61DB8C4D}"/>
          </ac:spMkLst>
        </pc:spChg>
        <pc:spChg chg="add del mod">
          <ac:chgData name="Chris Droessler" userId="625c3661-9d64-47fa-b83c-4b49393bd161" providerId="ADAL" clId="{AB779A80-07F3-0C43-BDDD-222A35F653AA}" dt="2020-02-10T16:35:04.327" v="184"/>
          <ac:spMkLst>
            <pc:docMk/>
            <pc:sldMk cId="1907012793" sldId="712"/>
            <ac:spMk id="11" creationId="{DDF2D153-6B66-F242-A17D-AD0F51CC96F0}"/>
          </ac:spMkLst>
        </pc:spChg>
        <pc:spChg chg="add del mod">
          <ac:chgData name="Chris Droessler" userId="625c3661-9d64-47fa-b83c-4b49393bd161" providerId="ADAL" clId="{AB779A80-07F3-0C43-BDDD-222A35F653AA}" dt="2020-02-10T16:35:04.519" v="186"/>
          <ac:spMkLst>
            <pc:docMk/>
            <pc:sldMk cId="1907012793" sldId="712"/>
            <ac:spMk id="12" creationId="{961CD678-3B05-D94E-8102-195562996BCD}"/>
          </ac:spMkLst>
        </pc:spChg>
        <pc:spChg chg="add del mod">
          <ac:chgData name="Chris Droessler" userId="625c3661-9d64-47fa-b83c-4b49393bd161" providerId="ADAL" clId="{AB779A80-07F3-0C43-BDDD-222A35F653AA}" dt="2020-02-10T16:35:04.519" v="186"/>
          <ac:spMkLst>
            <pc:docMk/>
            <pc:sldMk cId="1907012793" sldId="712"/>
            <ac:spMk id="13" creationId="{1E6ADDAC-81F7-474E-A652-F73E67A995B0}"/>
          </ac:spMkLst>
        </pc:spChg>
        <pc:spChg chg="add del mod">
          <ac:chgData name="Chris Droessler" userId="625c3661-9d64-47fa-b83c-4b49393bd161" providerId="ADAL" clId="{AB779A80-07F3-0C43-BDDD-222A35F653AA}" dt="2020-02-10T16:35:04.726" v="188"/>
          <ac:spMkLst>
            <pc:docMk/>
            <pc:sldMk cId="1907012793" sldId="712"/>
            <ac:spMk id="14" creationId="{909CB4F2-4199-724D-A6FE-6361118A3618}"/>
          </ac:spMkLst>
        </pc:spChg>
        <pc:spChg chg="add del mod">
          <ac:chgData name="Chris Droessler" userId="625c3661-9d64-47fa-b83c-4b49393bd161" providerId="ADAL" clId="{AB779A80-07F3-0C43-BDDD-222A35F653AA}" dt="2020-02-10T16:35:04.726" v="188"/>
          <ac:spMkLst>
            <pc:docMk/>
            <pc:sldMk cId="1907012793" sldId="712"/>
            <ac:spMk id="15" creationId="{CB8BDED0-CC30-4641-BA18-576FE1589F85}"/>
          </ac:spMkLst>
        </pc:spChg>
        <pc:spChg chg="add del mod">
          <ac:chgData name="Chris Droessler" userId="625c3661-9d64-47fa-b83c-4b49393bd161" providerId="ADAL" clId="{AB779A80-07F3-0C43-BDDD-222A35F653AA}" dt="2020-02-10T16:35:20.569" v="190"/>
          <ac:spMkLst>
            <pc:docMk/>
            <pc:sldMk cId="1907012793" sldId="712"/>
            <ac:spMk id="16" creationId="{70CFF6E7-C8D7-2741-B072-514D03EC42DE}"/>
          </ac:spMkLst>
        </pc:spChg>
        <pc:spChg chg="add del mod">
          <ac:chgData name="Chris Droessler" userId="625c3661-9d64-47fa-b83c-4b49393bd161" providerId="ADAL" clId="{AB779A80-07F3-0C43-BDDD-222A35F653AA}" dt="2020-02-10T16:35:20.569" v="190"/>
          <ac:spMkLst>
            <pc:docMk/>
            <pc:sldMk cId="1907012793" sldId="712"/>
            <ac:spMk id="17" creationId="{8C312CF7-1C1D-E041-9A47-DAEDB8343B00}"/>
          </ac:spMkLst>
        </pc:spChg>
        <pc:spChg chg="add del mod">
          <ac:chgData name="Chris Droessler" userId="625c3661-9d64-47fa-b83c-4b49393bd161" providerId="ADAL" clId="{AB779A80-07F3-0C43-BDDD-222A35F653AA}" dt="2020-02-10T16:35:21.216" v="192"/>
          <ac:spMkLst>
            <pc:docMk/>
            <pc:sldMk cId="1907012793" sldId="712"/>
            <ac:spMk id="18" creationId="{C6A68574-C848-084F-96C8-30F58F37B239}"/>
          </ac:spMkLst>
        </pc:spChg>
        <pc:spChg chg="add del mod">
          <ac:chgData name="Chris Droessler" userId="625c3661-9d64-47fa-b83c-4b49393bd161" providerId="ADAL" clId="{AB779A80-07F3-0C43-BDDD-222A35F653AA}" dt="2020-02-10T16:35:21.216" v="192"/>
          <ac:spMkLst>
            <pc:docMk/>
            <pc:sldMk cId="1907012793" sldId="712"/>
            <ac:spMk id="19" creationId="{763DA3D8-0035-3344-A0CB-2AA745BCB523}"/>
          </ac:spMkLst>
        </pc:spChg>
        <pc:spChg chg="add del mod">
          <ac:chgData name="Chris Droessler" userId="625c3661-9d64-47fa-b83c-4b49393bd161" providerId="ADAL" clId="{AB779A80-07F3-0C43-BDDD-222A35F653AA}" dt="2020-02-10T16:35:21.465" v="194"/>
          <ac:spMkLst>
            <pc:docMk/>
            <pc:sldMk cId="1907012793" sldId="712"/>
            <ac:spMk id="20" creationId="{3C56ECAC-EA46-D144-839C-C486634D4B7F}"/>
          </ac:spMkLst>
        </pc:spChg>
        <pc:spChg chg="add del mod">
          <ac:chgData name="Chris Droessler" userId="625c3661-9d64-47fa-b83c-4b49393bd161" providerId="ADAL" clId="{AB779A80-07F3-0C43-BDDD-222A35F653AA}" dt="2020-02-10T16:35:21.465" v="194"/>
          <ac:spMkLst>
            <pc:docMk/>
            <pc:sldMk cId="1907012793" sldId="712"/>
            <ac:spMk id="21" creationId="{DB228A06-9D78-0046-918E-E7672864DC42}"/>
          </ac:spMkLst>
        </pc:spChg>
        <pc:spChg chg="add del mod">
          <ac:chgData name="Chris Droessler" userId="625c3661-9d64-47fa-b83c-4b49393bd161" providerId="ADAL" clId="{AB779A80-07F3-0C43-BDDD-222A35F653AA}" dt="2020-02-10T16:35:21.648" v="196"/>
          <ac:spMkLst>
            <pc:docMk/>
            <pc:sldMk cId="1907012793" sldId="712"/>
            <ac:spMk id="22" creationId="{8A9D57E1-D4FA-8C42-8673-0A3D55DE330A}"/>
          </ac:spMkLst>
        </pc:spChg>
        <pc:spChg chg="add del mod">
          <ac:chgData name="Chris Droessler" userId="625c3661-9d64-47fa-b83c-4b49393bd161" providerId="ADAL" clId="{AB779A80-07F3-0C43-BDDD-222A35F653AA}" dt="2020-02-10T16:35:21.648" v="196"/>
          <ac:spMkLst>
            <pc:docMk/>
            <pc:sldMk cId="1907012793" sldId="712"/>
            <ac:spMk id="23" creationId="{557E7471-C223-D641-B060-51C9A0655BE5}"/>
          </ac:spMkLst>
        </pc:spChg>
        <pc:spChg chg="add del mod">
          <ac:chgData name="Chris Droessler" userId="625c3661-9d64-47fa-b83c-4b49393bd161" providerId="ADAL" clId="{AB779A80-07F3-0C43-BDDD-222A35F653AA}" dt="2020-02-10T16:35:21.833" v="198"/>
          <ac:spMkLst>
            <pc:docMk/>
            <pc:sldMk cId="1907012793" sldId="712"/>
            <ac:spMk id="24" creationId="{9E5AAE3F-18A8-4640-B9C1-07F649C16677}"/>
          </ac:spMkLst>
        </pc:spChg>
        <pc:spChg chg="add del mod">
          <ac:chgData name="Chris Droessler" userId="625c3661-9d64-47fa-b83c-4b49393bd161" providerId="ADAL" clId="{AB779A80-07F3-0C43-BDDD-222A35F653AA}" dt="2020-02-10T16:35:21.833" v="198"/>
          <ac:spMkLst>
            <pc:docMk/>
            <pc:sldMk cId="1907012793" sldId="712"/>
            <ac:spMk id="25" creationId="{2416597A-4735-E04C-BE9D-6674B1889043}"/>
          </ac:spMkLst>
        </pc:spChg>
        <pc:spChg chg="add del mod">
          <ac:chgData name="Chris Droessler" userId="625c3661-9d64-47fa-b83c-4b49393bd161" providerId="ADAL" clId="{AB779A80-07F3-0C43-BDDD-222A35F653AA}" dt="2020-02-10T16:35:21.992" v="200"/>
          <ac:spMkLst>
            <pc:docMk/>
            <pc:sldMk cId="1907012793" sldId="712"/>
            <ac:spMk id="26" creationId="{71CA6BC4-DD98-B249-8A0F-F641A269EA8B}"/>
          </ac:spMkLst>
        </pc:spChg>
        <pc:spChg chg="add del mod">
          <ac:chgData name="Chris Droessler" userId="625c3661-9d64-47fa-b83c-4b49393bd161" providerId="ADAL" clId="{AB779A80-07F3-0C43-BDDD-222A35F653AA}" dt="2020-02-10T16:35:21.992" v="200"/>
          <ac:spMkLst>
            <pc:docMk/>
            <pc:sldMk cId="1907012793" sldId="712"/>
            <ac:spMk id="27" creationId="{FDA8EE18-5D27-4A4E-904B-3264E394E69B}"/>
          </ac:spMkLst>
        </pc:spChg>
        <pc:spChg chg="add del mod">
          <ac:chgData name="Chris Droessler" userId="625c3661-9d64-47fa-b83c-4b49393bd161" providerId="ADAL" clId="{AB779A80-07F3-0C43-BDDD-222A35F653AA}" dt="2020-02-10T16:35:22.144" v="202"/>
          <ac:spMkLst>
            <pc:docMk/>
            <pc:sldMk cId="1907012793" sldId="712"/>
            <ac:spMk id="28" creationId="{D065EA4D-410A-DC43-B047-B2CF1A80D7A0}"/>
          </ac:spMkLst>
        </pc:spChg>
        <pc:spChg chg="add del mod">
          <ac:chgData name="Chris Droessler" userId="625c3661-9d64-47fa-b83c-4b49393bd161" providerId="ADAL" clId="{AB779A80-07F3-0C43-BDDD-222A35F653AA}" dt="2020-02-10T16:35:22.144" v="202"/>
          <ac:spMkLst>
            <pc:docMk/>
            <pc:sldMk cId="1907012793" sldId="712"/>
            <ac:spMk id="29" creationId="{A9784BCF-D8F0-764B-BE32-0E8CC8E3014F}"/>
          </ac:spMkLst>
        </pc:spChg>
        <pc:spChg chg="add del mod">
          <ac:chgData name="Chris Droessler" userId="625c3661-9d64-47fa-b83c-4b49393bd161" providerId="ADAL" clId="{AB779A80-07F3-0C43-BDDD-222A35F653AA}" dt="2020-02-10T16:35:22.320" v="204"/>
          <ac:spMkLst>
            <pc:docMk/>
            <pc:sldMk cId="1907012793" sldId="712"/>
            <ac:spMk id="30" creationId="{CFA370ED-50CD-1444-A019-534FAA713D1A}"/>
          </ac:spMkLst>
        </pc:spChg>
        <pc:spChg chg="add del mod">
          <ac:chgData name="Chris Droessler" userId="625c3661-9d64-47fa-b83c-4b49393bd161" providerId="ADAL" clId="{AB779A80-07F3-0C43-BDDD-222A35F653AA}" dt="2020-02-10T16:35:22.320" v="204"/>
          <ac:spMkLst>
            <pc:docMk/>
            <pc:sldMk cId="1907012793" sldId="712"/>
            <ac:spMk id="31" creationId="{F411A125-F783-3F43-AFB9-DF09347F702D}"/>
          </ac:spMkLst>
        </pc:spChg>
        <pc:spChg chg="add del mod">
          <ac:chgData name="Chris Droessler" userId="625c3661-9d64-47fa-b83c-4b49393bd161" providerId="ADAL" clId="{AB779A80-07F3-0C43-BDDD-222A35F653AA}" dt="2020-02-10T16:35:22.480" v="206"/>
          <ac:spMkLst>
            <pc:docMk/>
            <pc:sldMk cId="1907012793" sldId="712"/>
            <ac:spMk id="32" creationId="{32702BF6-64E3-264D-871D-A59E16BDDE2D}"/>
          </ac:spMkLst>
        </pc:spChg>
        <pc:spChg chg="add del mod">
          <ac:chgData name="Chris Droessler" userId="625c3661-9d64-47fa-b83c-4b49393bd161" providerId="ADAL" clId="{AB779A80-07F3-0C43-BDDD-222A35F653AA}" dt="2020-02-10T16:35:22.480" v="206"/>
          <ac:spMkLst>
            <pc:docMk/>
            <pc:sldMk cId="1907012793" sldId="712"/>
            <ac:spMk id="33" creationId="{14444595-33BE-BE45-B3C0-3FF11F6017B9}"/>
          </ac:spMkLst>
        </pc:spChg>
        <pc:spChg chg="add del mod">
          <ac:chgData name="Chris Droessler" userId="625c3661-9d64-47fa-b83c-4b49393bd161" providerId="ADAL" clId="{AB779A80-07F3-0C43-BDDD-222A35F653AA}" dt="2020-02-10T16:35:22.665" v="208"/>
          <ac:spMkLst>
            <pc:docMk/>
            <pc:sldMk cId="1907012793" sldId="712"/>
            <ac:spMk id="34" creationId="{8A667871-A466-884C-AFA4-849287770580}"/>
          </ac:spMkLst>
        </pc:spChg>
        <pc:spChg chg="add del mod">
          <ac:chgData name="Chris Droessler" userId="625c3661-9d64-47fa-b83c-4b49393bd161" providerId="ADAL" clId="{AB779A80-07F3-0C43-BDDD-222A35F653AA}" dt="2020-02-10T16:35:22.665" v="208"/>
          <ac:spMkLst>
            <pc:docMk/>
            <pc:sldMk cId="1907012793" sldId="712"/>
            <ac:spMk id="35" creationId="{BA1D1BAA-4022-644E-A09B-AC5053CB7621}"/>
          </ac:spMkLst>
        </pc:spChg>
        <pc:spChg chg="add del mod">
          <ac:chgData name="Chris Droessler" userId="625c3661-9d64-47fa-b83c-4b49393bd161" providerId="ADAL" clId="{AB779A80-07F3-0C43-BDDD-222A35F653AA}" dt="2020-02-10T16:35:22.816" v="210"/>
          <ac:spMkLst>
            <pc:docMk/>
            <pc:sldMk cId="1907012793" sldId="712"/>
            <ac:spMk id="36" creationId="{0C38315D-51B0-2A48-A79A-EDDBABDAEB38}"/>
          </ac:spMkLst>
        </pc:spChg>
        <pc:spChg chg="add del mod">
          <ac:chgData name="Chris Droessler" userId="625c3661-9d64-47fa-b83c-4b49393bd161" providerId="ADAL" clId="{AB779A80-07F3-0C43-BDDD-222A35F653AA}" dt="2020-02-10T16:35:22.816" v="210"/>
          <ac:spMkLst>
            <pc:docMk/>
            <pc:sldMk cId="1907012793" sldId="712"/>
            <ac:spMk id="37" creationId="{E766E7FF-F588-4948-872B-64C74EC3D8F9}"/>
          </ac:spMkLst>
        </pc:spChg>
        <pc:spChg chg="add del mod">
          <ac:chgData name="Chris Droessler" userId="625c3661-9d64-47fa-b83c-4b49393bd161" providerId="ADAL" clId="{AB779A80-07F3-0C43-BDDD-222A35F653AA}" dt="2020-02-10T16:38:29.835" v="220"/>
          <ac:spMkLst>
            <pc:docMk/>
            <pc:sldMk cId="1907012793" sldId="712"/>
            <ac:spMk id="38" creationId="{62B89235-8E71-3B44-915B-7AEE5DB0FD41}"/>
          </ac:spMkLst>
        </pc:spChg>
        <pc:spChg chg="add del mod">
          <ac:chgData name="Chris Droessler" userId="625c3661-9d64-47fa-b83c-4b49393bd161" providerId="ADAL" clId="{AB779A80-07F3-0C43-BDDD-222A35F653AA}" dt="2020-02-10T16:38:29.835" v="220"/>
          <ac:spMkLst>
            <pc:docMk/>
            <pc:sldMk cId="1907012793" sldId="712"/>
            <ac:spMk id="39" creationId="{C106A713-CB82-7945-BEFA-F326680AE4F6}"/>
          </ac:spMkLst>
        </pc:spChg>
        <pc:spChg chg="mod">
          <ac:chgData name="Chris Droessler" userId="625c3661-9d64-47fa-b83c-4b49393bd161" providerId="ADAL" clId="{AB779A80-07F3-0C43-BDDD-222A35F653AA}" dt="2020-02-10T17:49:07.501" v="1505" actId="404"/>
          <ac:spMkLst>
            <pc:docMk/>
            <pc:sldMk cId="1907012793" sldId="712"/>
            <ac:spMk id="131" creationId="{00000000-0000-0000-0000-000000000000}"/>
          </ac:spMkLst>
        </pc:spChg>
        <pc:spChg chg="mod">
          <ac:chgData name="Chris Droessler" userId="625c3661-9d64-47fa-b83c-4b49393bd161" providerId="ADAL" clId="{AB779A80-07F3-0C43-BDDD-222A35F653AA}" dt="2020-02-10T17:49:36.021" v="1508" actId="20577"/>
          <ac:spMkLst>
            <pc:docMk/>
            <pc:sldMk cId="1907012793" sldId="712"/>
            <ac:spMk id="132" creationId="{00000000-0000-0000-0000-000000000000}"/>
          </ac:spMkLst>
        </pc:spChg>
      </pc:sldChg>
      <pc:sldChg chg="add del modTransition">
        <pc:chgData name="Chris Droessler" userId="625c3661-9d64-47fa-b83c-4b49393bd161" providerId="ADAL" clId="{AB779A80-07F3-0C43-BDDD-222A35F653AA}" dt="2020-02-10T17:03:11.245" v="713" actId="2696"/>
        <pc:sldMkLst>
          <pc:docMk/>
          <pc:sldMk cId="3622832208" sldId="713"/>
        </pc:sldMkLst>
      </pc:sldChg>
      <pc:sldChg chg="addSp delSp modSp add">
        <pc:chgData name="Chris Droessler" userId="625c3661-9d64-47fa-b83c-4b49393bd161" providerId="ADAL" clId="{AB779A80-07F3-0C43-BDDD-222A35F653AA}" dt="2020-02-10T17:08:59.937" v="830" actId="207"/>
        <pc:sldMkLst>
          <pc:docMk/>
          <pc:sldMk cId="720703606" sldId="714"/>
        </pc:sldMkLst>
        <pc:spChg chg="add mod">
          <ac:chgData name="Chris Droessler" userId="625c3661-9d64-47fa-b83c-4b49393bd161" providerId="ADAL" clId="{AB779A80-07F3-0C43-BDDD-222A35F653AA}" dt="2020-02-10T17:02:45.322" v="711" actId="20577"/>
          <ac:spMkLst>
            <pc:docMk/>
            <pc:sldMk cId="720703606" sldId="714"/>
            <ac:spMk id="2" creationId="{EB9E3D83-5F00-1C45-ACE8-A239BC73CA18}"/>
          </ac:spMkLst>
        </pc:spChg>
        <pc:spChg chg="add mod">
          <ac:chgData name="Chris Droessler" userId="625c3661-9d64-47fa-b83c-4b49393bd161" providerId="ADAL" clId="{AB779A80-07F3-0C43-BDDD-222A35F653AA}" dt="2020-02-10T17:02:41.257" v="709" actId="20577"/>
          <ac:spMkLst>
            <pc:docMk/>
            <pc:sldMk cId="720703606" sldId="714"/>
            <ac:spMk id="4" creationId="{3B51A202-2700-5D44-990F-272642A3399B}"/>
          </ac:spMkLst>
        </pc:spChg>
        <pc:spChg chg="add mod">
          <ac:chgData name="Chris Droessler" userId="625c3661-9d64-47fa-b83c-4b49393bd161" providerId="ADAL" clId="{AB779A80-07F3-0C43-BDDD-222A35F653AA}" dt="2020-02-10T17:02:50.121" v="712" actId="20577"/>
          <ac:spMkLst>
            <pc:docMk/>
            <pc:sldMk cId="720703606" sldId="714"/>
            <ac:spMk id="5" creationId="{FA482C58-1263-854B-AFCB-74CEC3786BBC}"/>
          </ac:spMkLst>
        </pc:spChg>
        <pc:spChg chg="mod">
          <ac:chgData name="Chris Droessler" userId="625c3661-9d64-47fa-b83c-4b49393bd161" providerId="ADAL" clId="{AB779A80-07F3-0C43-BDDD-222A35F653AA}" dt="2020-02-10T17:08:06.241" v="814" actId="207"/>
          <ac:spMkLst>
            <pc:docMk/>
            <pc:sldMk cId="720703606" sldId="714"/>
            <ac:spMk id="150" creationId="{00000000-0000-0000-0000-000000000000}"/>
          </ac:spMkLst>
        </pc:spChg>
        <pc:spChg chg="del mod">
          <ac:chgData name="Chris Droessler" userId="625c3661-9d64-47fa-b83c-4b49393bd161" providerId="ADAL" clId="{AB779A80-07F3-0C43-BDDD-222A35F653AA}" dt="2020-02-10T16:59:32.219" v="661" actId="478"/>
          <ac:spMkLst>
            <pc:docMk/>
            <pc:sldMk cId="720703606" sldId="714"/>
            <ac:spMk id="151" creationId="{00000000-0000-0000-0000-000000000000}"/>
          </ac:spMkLst>
        </pc:spChg>
        <pc:spChg chg="mod">
          <ac:chgData name="Chris Droessler" userId="625c3661-9d64-47fa-b83c-4b49393bd161" providerId="ADAL" clId="{AB779A80-07F3-0C43-BDDD-222A35F653AA}" dt="2020-02-10T17:08:14.296" v="815" actId="207"/>
          <ac:spMkLst>
            <pc:docMk/>
            <pc:sldMk cId="720703606" sldId="714"/>
            <ac:spMk id="152" creationId="{00000000-0000-0000-0000-000000000000}"/>
          </ac:spMkLst>
        </pc:spChg>
        <pc:spChg chg="mod">
          <ac:chgData name="Chris Droessler" userId="625c3661-9d64-47fa-b83c-4b49393bd161" providerId="ADAL" clId="{AB779A80-07F3-0C43-BDDD-222A35F653AA}" dt="2020-02-10T17:08:59.937" v="830" actId="207"/>
          <ac:spMkLst>
            <pc:docMk/>
            <pc:sldMk cId="720703606" sldId="714"/>
            <ac:spMk id="153" creationId="{00000000-0000-0000-0000-000000000000}"/>
          </ac:spMkLst>
        </pc:spChg>
        <pc:spChg chg="del mod">
          <ac:chgData name="Chris Droessler" userId="625c3661-9d64-47fa-b83c-4b49393bd161" providerId="ADAL" clId="{AB779A80-07F3-0C43-BDDD-222A35F653AA}" dt="2020-02-10T16:59:16.867" v="655" actId="478"/>
          <ac:spMkLst>
            <pc:docMk/>
            <pc:sldMk cId="720703606" sldId="714"/>
            <ac:spMk id="154" creationId="{00000000-0000-0000-0000-000000000000}"/>
          </ac:spMkLst>
        </pc:spChg>
        <pc:spChg chg="del mod">
          <ac:chgData name="Chris Droessler" userId="625c3661-9d64-47fa-b83c-4b49393bd161" providerId="ADAL" clId="{AB779A80-07F3-0C43-BDDD-222A35F653AA}" dt="2020-02-10T16:59:20.995" v="656" actId="478"/>
          <ac:spMkLst>
            <pc:docMk/>
            <pc:sldMk cId="720703606" sldId="714"/>
            <ac:spMk id="155" creationId="{00000000-0000-0000-0000-000000000000}"/>
          </ac:spMkLst>
        </pc:spChg>
        <pc:spChg chg="mod">
          <ac:chgData name="Chris Droessler" userId="625c3661-9d64-47fa-b83c-4b49393bd161" providerId="ADAL" clId="{AB779A80-07F3-0C43-BDDD-222A35F653AA}" dt="2020-02-10T16:57:08.758" v="630" actId="20577"/>
          <ac:spMkLst>
            <pc:docMk/>
            <pc:sldMk cId="720703606" sldId="714"/>
            <ac:spMk id="160" creationId="{00000000-0000-0000-0000-000000000000}"/>
          </ac:spMkLst>
        </pc:spChg>
      </pc:sldChg>
      <pc:sldChg chg="modSp add ord modNotesTx">
        <pc:chgData name="Chris Droessler" userId="625c3661-9d64-47fa-b83c-4b49393bd161" providerId="ADAL" clId="{AB779A80-07F3-0C43-BDDD-222A35F653AA}" dt="2020-02-10T17:07:16.770" v="812" actId="20577"/>
        <pc:sldMkLst>
          <pc:docMk/>
          <pc:sldMk cId="3664086728" sldId="715"/>
        </pc:sldMkLst>
        <pc:spChg chg="mod">
          <ac:chgData name="Chris Droessler" userId="625c3661-9d64-47fa-b83c-4b49393bd161" providerId="ADAL" clId="{AB779A80-07F3-0C43-BDDD-222A35F653AA}" dt="2020-02-10T17:03:24.011" v="716" actId="20577"/>
          <ac:spMkLst>
            <pc:docMk/>
            <pc:sldMk cId="3664086728" sldId="715"/>
            <ac:spMk id="3" creationId="{B3A6DF37-4BD1-BC4C-9FC8-37F5D16BA03A}"/>
          </ac:spMkLst>
        </pc:spChg>
        <pc:spChg chg="mod">
          <ac:chgData name="Chris Droessler" userId="625c3661-9d64-47fa-b83c-4b49393bd161" providerId="ADAL" clId="{AB779A80-07F3-0C43-BDDD-222A35F653AA}" dt="2020-02-10T17:03:32.849" v="733" actId="20577"/>
          <ac:spMkLst>
            <pc:docMk/>
            <pc:sldMk cId="3664086728" sldId="715"/>
            <ac:spMk id="150" creationId="{00000000-0000-0000-0000-000000000000}"/>
          </ac:spMkLst>
        </pc:spChg>
        <pc:spChg chg="mod">
          <ac:chgData name="Chris Droessler" userId="625c3661-9d64-47fa-b83c-4b49393bd161" providerId="ADAL" clId="{AB779A80-07F3-0C43-BDDD-222A35F653AA}" dt="2020-02-10T17:06:45.316" v="811" actId="554"/>
          <ac:spMkLst>
            <pc:docMk/>
            <pc:sldMk cId="3664086728" sldId="715"/>
            <ac:spMk id="151" creationId="{00000000-0000-0000-0000-000000000000}"/>
          </ac:spMkLst>
        </pc:spChg>
        <pc:spChg chg="mod">
          <ac:chgData name="Chris Droessler" userId="625c3661-9d64-47fa-b83c-4b49393bd161" providerId="ADAL" clId="{AB779A80-07F3-0C43-BDDD-222A35F653AA}" dt="2020-02-10T17:03:41.426" v="757" actId="20577"/>
          <ac:spMkLst>
            <pc:docMk/>
            <pc:sldMk cId="3664086728" sldId="715"/>
            <ac:spMk id="152" creationId="{00000000-0000-0000-0000-000000000000}"/>
          </ac:spMkLst>
        </pc:spChg>
        <pc:spChg chg="mod">
          <ac:chgData name="Chris Droessler" userId="625c3661-9d64-47fa-b83c-4b49393bd161" providerId="ADAL" clId="{AB779A80-07F3-0C43-BDDD-222A35F653AA}" dt="2020-02-10T17:03:49.539" v="776" actId="20577"/>
          <ac:spMkLst>
            <pc:docMk/>
            <pc:sldMk cId="3664086728" sldId="715"/>
            <ac:spMk id="153" creationId="{00000000-0000-0000-0000-000000000000}"/>
          </ac:spMkLst>
        </pc:spChg>
        <pc:spChg chg="mod">
          <ac:chgData name="Chris Droessler" userId="625c3661-9d64-47fa-b83c-4b49393bd161" providerId="ADAL" clId="{AB779A80-07F3-0C43-BDDD-222A35F653AA}" dt="2020-02-10T17:06:45.316" v="811" actId="554"/>
          <ac:spMkLst>
            <pc:docMk/>
            <pc:sldMk cId="3664086728" sldId="715"/>
            <ac:spMk id="154" creationId="{00000000-0000-0000-0000-000000000000}"/>
          </ac:spMkLst>
        </pc:spChg>
        <pc:spChg chg="mod">
          <ac:chgData name="Chris Droessler" userId="625c3661-9d64-47fa-b83c-4b49393bd161" providerId="ADAL" clId="{AB779A80-07F3-0C43-BDDD-222A35F653AA}" dt="2020-02-10T17:06:45.316" v="811" actId="554"/>
          <ac:spMkLst>
            <pc:docMk/>
            <pc:sldMk cId="3664086728" sldId="715"/>
            <ac:spMk id="155" creationId="{00000000-0000-0000-0000-000000000000}"/>
          </ac:spMkLst>
        </pc:spChg>
        <pc:spChg chg="mod">
          <ac:chgData name="Chris Droessler" userId="625c3661-9d64-47fa-b83c-4b49393bd161" providerId="ADAL" clId="{AB779A80-07F3-0C43-BDDD-222A35F653AA}" dt="2020-02-10T17:03:56.178" v="782" actId="20577"/>
          <ac:spMkLst>
            <pc:docMk/>
            <pc:sldMk cId="3664086728" sldId="715"/>
            <ac:spMk id="160" creationId="{00000000-0000-0000-0000-000000000000}"/>
          </ac:spMkLst>
        </pc:spChg>
      </pc:sldChg>
      <pc:sldChg chg="addSp delSp modSp add ord modNotesTx">
        <pc:chgData name="Chris Droessler" userId="625c3661-9d64-47fa-b83c-4b49393bd161" providerId="ADAL" clId="{AB779A80-07F3-0C43-BDDD-222A35F653AA}" dt="2020-02-10T17:11:34.054" v="922" actId="1037"/>
        <pc:sldMkLst>
          <pc:docMk/>
          <pc:sldMk cId="2781844091" sldId="716"/>
        </pc:sldMkLst>
        <pc:spChg chg="del">
          <ac:chgData name="Chris Droessler" userId="625c3661-9d64-47fa-b83c-4b49393bd161" providerId="ADAL" clId="{AB779A80-07F3-0C43-BDDD-222A35F653AA}" dt="2020-02-10T17:11:17.239" v="874" actId="478"/>
          <ac:spMkLst>
            <pc:docMk/>
            <pc:sldMk cId="2781844091" sldId="716"/>
            <ac:spMk id="2" creationId="{EB9E3D83-5F00-1C45-ACE8-A239BC73CA18}"/>
          </ac:spMkLst>
        </pc:spChg>
        <pc:spChg chg="mod">
          <ac:chgData name="Chris Droessler" userId="625c3661-9d64-47fa-b83c-4b49393bd161" providerId="ADAL" clId="{AB779A80-07F3-0C43-BDDD-222A35F653AA}" dt="2020-02-10T17:09:27.445" v="833" actId="20577"/>
          <ac:spMkLst>
            <pc:docMk/>
            <pc:sldMk cId="2781844091" sldId="716"/>
            <ac:spMk id="3" creationId="{B3A6DF37-4BD1-BC4C-9FC8-37F5D16BA03A}"/>
          </ac:spMkLst>
        </pc:spChg>
        <pc:spChg chg="del">
          <ac:chgData name="Chris Droessler" userId="625c3661-9d64-47fa-b83c-4b49393bd161" providerId="ADAL" clId="{AB779A80-07F3-0C43-BDDD-222A35F653AA}" dt="2020-02-10T17:11:17.239" v="874" actId="478"/>
          <ac:spMkLst>
            <pc:docMk/>
            <pc:sldMk cId="2781844091" sldId="716"/>
            <ac:spMk id="4" creationId="{3B51A202-2700-5D44-990F-272642A3399B}"/>
          </ac:spMkLst>
        </pc:spChg>
        <pc:spChg chg="del">
          <ac:chgData name="Chris Droessler" userId="625c3661-9d64-47fa-b83c-4b49393bd161" providerId="ADAL" clId="{AB779A80-07F3-0C43-BDDD-222A35F653AA}" dt="2020-02-10T17:11:17.239" v="874" actId="478"/>
          <ac:spMkLst>
            <pc:docMk/>
            <pc:sldMk cId="2781844091" sldId="716"/>
            <ac:spMk id="5" creationId="{FA482C58-1263-854B-AFCB-74CEC3786BBC}"/>
          </ac:spMkLst>
        </pc:spChg>
        <pc:spChg chg="add mod">
          <ac:chgData name="Chris Droessler" userId="625c3661-9d64-47fa-b83c-4b49393bd161" providerId="ADAL" clId="{AB779A80-07F3-0C43-BDDD-222A35F653AA}" dt="2020-02-10T17:11:27.848" v="903" actId="1037"/>
          <ac:spMkLst>
            <pc:docMk/>
            <pc:sldMk cId="2781844091" sldId="716"/>
            <ac:spMk id="12" creationId="{59B10949-6EE5-CB49-AD35-1E599C2984B2}"/>
          </ac:spMkLst>
        </pc:spChg>
        <pc:spChg chg="add mod">
          <ac:chgData name="Chris Droessler" userId="625c3661-9d64-47fa-b83c-4b49393bd161" providerId="ADAL" clId="{AB779A80-07F3-0C43-BDDD-222A35F653AA}" dt="2020-02-10T17:11:30.993" v="913" actId="1037"/>
          <ac:spMkLst>
            <pc:docMk/>
            <pc:sldMk cId="2781844091" sldId="716"/>
            <ac:spMk id="13" creationId="{F5597D9B-D098-314F-9F03-537C79AE9DA2}"/>
          </ac:spMkLst>
        </pc:spChg>
        <pc:spChg chg="add mod">
          <ac:chgData name="Chris Droessler" userId="625c3661-9d64-47fa-b83c-4b49393bd161" providerId="ADAL" clId="{AB779A80-07F3-0C43-BDDD-222A35F653AA}" dt="2020-02-10T17:11:34.054" v="922" actId="1037"/>
          <ac:spMkLst>
            <pc:docMk/>
            <pc:sldMk cId="2781844091" sldId="716"/>
            <ac:spMk id="14" creationId="{9FF7D8C8-E937-F84F-8020-3785A964F785}"/>
          </ac:spMkLst>
        </pc:spChg>
        <pc:spChg chg="mod">
          <ac:chgData name="Chris Droessler" userId="625c3661-9d64-47fa-b83c-4b49393bd161" providerId="ADAL" clId="{AB779A80-07F3-0C43-BDDD-222A35F653AA}" dt="2020-02-10T17:09:40.573" v="840" actId="20577"/>
          <ac:spMkLst>
            <pc:docMk/>
            <pc:sldMk cId="2781844091" sldId="716"/>
            <ac:spMk id="160" creationId="{00000000-0000-0000-0000-000000000000}"/>
          </ac:spMkLst>
        </pc:spChg>
      </pc:sldChg>
      <pc:sldChg chg="modSp add ord">
        <pc:chgData name="Chris Droessler" userId="625c3661-9d64-47fa-b83c-4b49393bd161" providerId="ADAL" clId="{AB779A80-07F3-0C43-BDDD-222A35F653AA}" dt="2020-02-10T17:18:20.270" v="1026" actId="207"/>
        <pc:sldMkLst>
          <pc:docMk/>
          <pc:sldMk cId="3659011642" sldId="717"/>
        </pc:sldMkLst>
        <pc:spChg chg="mod">
          <ac:chgData name="Chris Droessler" userId="625c3661-9d64-47fa-b83c-4b49393bd161" providerId="ADAL" clId="{AB779A80-07F3-0C43-BDDD-222A35F653AA}" dt="2020-02-10T17:18:20.270" v="1026" actId="207"/>
          <ac:spMkLst>
            <pc:docMk/>
            <pc:sldMk cId="3659011642" sldId="717"/>
            <ac:spMk id="135" creationId="{00000000-0000-0000-0000-000000000000}"/>
          </ac:spMkLst>
        </pc:spChg>
      </pc:sldChg>
      <pc:sldMasterChg chg="delSldLayout">
        <pc:chgData name="Chris Droessler" userId="625c3661-9d64-47fa-b83c-4b49393bd161" providerId="ADAL" clId="{AB779A80-07F3-0C43-BDDD-222A35F653AA}" dt="2020-02-10T17:42:20.302" v="1389" actId="2696"/>
        <pc:sldMasterMkLst>
          <pc:docMk/>
          <pc:sldMasterMk cId="2999785688" sldId="2147483648"/>
        </pc:sldMasterMkLst>
        <pc:sldLayoutChg chg="del">
          <pc:chgData name="Chris Droessler" userId="625c3661-9d64-47fa-b83c-4b49393bd161" providerId="ADAL" clId="{AB779A80-07F3-0C43-BDDD-222A35F653AA}" dt="2020-02-10T17:42:20.302" v="1389" actId="2696"/>
          <pc:sldLayoutMkLst>
            <pc:docMk/>
            <pc:sldMasterMk cId="2999785688" sldId="2147483648"/>
            <pc:sldLayoutMk cId="781414520" sldId="2147483660"/>
          </pc:sldLayoutMkLst>
        </pc:sldLayoutChg>
      </pc:sldMasterChg>
    </pc:docChg>
  </pc:docChgLst>
  <pc:docChgLst>
    <pc:chgData name="Chris Droessler" userId="625c3661-9d64-47fa-b83c-4b49393bd161" providerId="ADAL" clId="{73B1CF47-3B47-FD45-8404-8C032EE7A4F1}"/>
    <pc:docChg chg="custSel modSld sldOrd">
      <pc:chgData name="Chris Droessler" userId="625c3661-9d64-47fa-b83c-4b49393bd161" providerId="ADAL" clId="{73B1CF47-3B47-FD45-8404-8C032EE7A4F1}" dt="2020-02-11T13:14:50.496" v="337" actId="20577"/>
      <pc:docMkLst>
        <pc:docMk/>
      </pc:docMkLst>
      <pc:sldChg chg="modSp">
        <pc:chgData name="Chris Droessler" userId="625c3661-9d64-47fa-b83c-4b49393bd161" providerId="ADAL" clId="{73B1CF47-3B47-FD45-8404-8C032EE7A4F1}" dt="2020-02-11T13:04:35.958" v="297" actId="20577"/>
        <pc:sldMkLst>
          <pc:docMk/>
          <pc:sldMk cId="3019619489" sldId="258"/>
        </pc:sldMkLst>
        <pc:spChg chg="mod">
          <ac:chgData name="Chris Droessler" userId="625c3661-9d64-47fa-b83c-4b49393bd161" providerId="ADAL" clId="{73B1CF47-3B47-FD45-8404-8C032EE7A4F1}" dt="2020-02-11T12:48:04.198" v="138" actId="20577"/>
          <ac:spMkLst>
            <pc:docMk/>
            <pc:sldMk cId="3019619489" sldId="258"/>
            <ac:spMk id="136" creationId="{00000000-0000-0000-0000-000000000000}"/>
          </ac:spMkLst>
        </pc:spChg>
        <pc:spChg chg="mod">
          <ac:chgData name="Chris Droessler" userId="625c3661-9d64-47fa-b83c-4b49393bd161" providerId="ADAL" clId="{73B1CF47-3B47-FD45-8404-8C032EE7A4F1}" dt="2020-02-11T12:48:24.718" v="152" actId="20577"/>
          <ac:spMkLst>
            <pc:docMk/>
            <pc:sldMk cId="3019619489" sldId="258"/>
            <ac:spMk id="137" creationId="{00000000-0000-0000-0000-000000000000}"/>
          </ac:spMkLst>
        </pc:spChg>
        <pc:spChg chg="mod">
          <ac:chgData name="Chris Droessler" userId="625c3661-9d64-47fa-b83c-4b49393bd161" providerId="ADAL" clId="{73B1CF47-3B47-FD45-8404-8C032EE7A4F1}" dt="2020-02-11T13:04:35.958" v="297" actId="20577"/>
          <ac:spMkLst>
            <pc:docMk/>
            <pc:sldMk cId="3019619489" sldId="258"/>
            <ac:spMk id="138" creationId="{00000000-0000-0000-0000-000000000000}"/>
          </ac:spMkLst>
        </pc:spChg>
        <pc:spChg chg="mod">
          <ac:chgData name="Chris Droessler" userId="625c3661-9d64-47fa-b83c-4b49393bd161" providerId="ADAL" clId="{73B1CF47-3B47-FD45-8404-8C032EE7A4F1}" dt="2020-02-11T12:48:54.213" v="163" actId="120"/>
          <ac:spMkLst>
            <pc:docMk/>
            <pc:sldMk cId="3019619489" sldId="258"/>
            <ac:spMk id="144" creationId="{00000000-0000-0000-0000-000000000000}"/>
          </ac:spMkLst>
        </pc:spChg>
      </pc:sldChg>
      <pc:sldChg chg="modSp">
        <pc:chgData name="Chris Droessler" userId="625c3661-9d64-47fa-b83c-4b49393bd161" providerId="ADAL" clId="{73B1CF47-3B47-FD45-8404-8C032EE7A4F1}" dt="2020-02-11T12:49:11.638" v="164" actId="20577"/>
        <pc:sldMkLst>
          <pc:docMk/>
          <pc:sldMk cId="1206099407" sldId="259"/>
        </pc:sldMkLst>
        <pc:spChg chg="mod">
          <ac:chgData name="Chris Droessler" userId="625c3661-9d64-47fa-b83c-4b49393bd161" providerId="ADAL" clId="{73B1CF47-3B47-FD45-8404-8C032EE7A4F1}" dt="2020-02-11T12:49:11.638" v="164" actId="20577"/>
          <ac:spMkLst>
            <pc:docMk/>
            <pc:sldMk cId="1206099407" sldId="259"/>
            <ac:spMk id="153" creationId="{00000000-0000-0000-0000-000000000000}"/>
          </ac:spMkLst>
        </pc:spChg>
      </pc:sldChg>
      <pc:sldChg chg="modSp">
        <pc:chgData name="Chris Droessler" userId="625c3661-9d64-47fa-b83c-4b49393bd161" providerId="ADAL" clId="{73B1CF47-3B47-FD45-8404-8C032EE7A4F1}" dt="2020-02-11T13:14:50.496" v="337" actId="20577"/>
        <pc:sldMkLst>
          <pc:docMk/>
          <pc:sldMk cId="4278936860" sldId="260"/>
        </pc:sldMkLst>
        <pc:spChg chg="mod">
          <ac:chgData name="Chris Droessler" userId="625c3661-9d64-47fa-b83c-4b49393bd161" providerId="ADAL" clId="{73B1CF47-3B47-FD45-8404-8C032EE7A4F1}" dt="2020-02-11T13:14:50.496" v="337" actId="20577"/>
          <ac:spMkLst>
            <pc:docMk/>
            <pc:sldMk cId="4278936860" sldId="260"/>
            <ac:spMk id="3" creationId="{420FD414-E693-9242-9A7C-AEF4082D6A0C}"/>
          </ac:spMkLst>
        </pc:spChg>
      </pc:sldChg>
      <pc:sldChg chg="modSp">
        <pc:chgData name="Chris Droessler" userId="625c3661-9d64-47fa-b83c-4b49393bd161" providerId="ADAL" clId="{73B1CF47-3B47-FD45-8404-8C032EE7A4F1}" dt="2020-02-11T12:43:09.821" v="131" actId="20577"/>
        <pc:sldMkLst>
          <pc:docMk/>
          <pc:sldMk cId="3657694113" sldId="263"/>
        </pc:sldMkLst>
        <pc:spChg chg="mod">
          <ac:chgData name="Chris Droessler" userId="625c3661-9d64-47fa-b83c-4b49393bd161" providerId="ADAL" clId="{73B1CF47-3B47-FD45-8404-8C032EE7A4F1}" dt="2020-02-11T12:43:09.821" v="131" actId="20577"/>
          <ac:spMkLst>
            <pc:docMk/>
            <pc:sldMk cId="3657694113" sldId="263"/>
            <ac:spMk id="203" creationId="{00000000-0000-0000-0000-000000000000}"/>
          </ac:spMkLst>
        </pc:spChg>
      </pc:sldChg>
      <pc:sldChg chg="modSp">
        <pc:chgData name="Chris Droessler" userId="625c3661-9d64-47fa-b83c-4b49393bd161" providerId="ADAL" clId="{73B1CF47-3B47-FD45-8404-8C032EE7A4F1}" dt="2020-02-11T12:53:48.006" v="197" actId="20577"/>
        <pc:sldMkLst>
          <pc:docMk/>
          <pc:sldMk cId="580887468" sldId="265"/>
        </pc:sldMkLst>
        <pc:spChg chg="mod">
          <ac:chgData name="Chris Droessler" userId="625c3661-9d64-47fa-b83c-4b49393bd161" providerId="ADAL" clId="{73B1CF47-3B47-FD45-8404-8C032EE7A4F1}" dt="2020-02-11T12:53:48.006" v="197" actId="20577"/>
          <ac:spMkLst>
            <pc:docMk/>
            <pc:sldMk cId="580887468" sldId="265"/>
            <ac:spMk id="2" creationId="{500B0789-9283-3247-B948-3960E6D4900F}"/>
          </ac:spMkLst>
        </pc:spChg>
      </pc:sldChg>
      <pc:sldChg chg="modSp">
        <pc:chgData name="Chris Droessler" userId="625c3661-9d64-47fa-b83c-4b49393bd161" providerId="ADAL" clId="{73B1CF47-3B47-FD45-8404-8C032EE7A4F1}" dt="2020-02-11T12:54:35.558" v="213" actId="20577"/>
        <pc:sldMkLst>
          <pc:docMk/>
          <pc:sldMk cId="2759680245" sldId="266"/>
        </pc:sldMkLst>
        <pc:spChg chg="mod">
          <ac:chgData name="Chris Droessler" userId="625c3661-9d64-47fa-b83c-4b49393bd161" providerId="ADAL" clId="{73B1CF47-3B47-FD45-8404-8C032EE7A4F1}" dt="2020-02-11T12:54:35.558" v="213" actId="20577"/>
          <ac:spMkLst>
            <pc:docMk/>
            <pc:sldMk cId="2759680245" sldId="266"/>
            <ac:spMk id="2" creationId="{62F2F0A9-750E-4B4D-A2BA-865A5767027E}"/>
          </ac:spMkLst>
        </pc:spChg>
        <pc:spChg chg="mod">
          <ac:chgData name="Chris Droessler" userId="625c3661-9d64-47fa-b83c-4b49393bd161" providerId="ADAL" clId="{73B1CF47-3B47-FD45-8404-8C032EE7A4F1}" dt="2020-02-11T12:54:05.222" v="211" actId="404"/>
          <ac:spMkLst>
            <pc:docMk/>
            <pc:sldMk cId="2759680245" sldId="266"/>
            <ac:spMk id="230" creationId="{00000000-0000-0000-0000-000000000000}"/>
          </ac:spMkLst>
        </pc:spChg>
      </pc:sldChg>
      <pc:sldChg chg="modSp">
        <pc:chgData name="Chris Droessler" userId="625c3661-9d64-47fa-b83c-4b49393bd161" providerId="ADAL" clId="{73B1CF47-3B47-FD45-8404-8C032EE7A4F1}" dt="2020-02-11T12:36:56.206" v="93" actId="20577"/>
        <pc:sldMkLst>
          <pc:docMk/>
          <pc:sldMk cId="3966205427" sldId="267"/>
        </pc:sldMkLst>
        <pc:spChg chg="mod">
          <ac:chgData name="Chris Droessler" userId="625c3661-9d64-47fa-b83c-4b49393bd161" providerId="ADAL" clId="{73B1CF47-3B47-FD45-8404-8C032EE7A4F1}" dt="2020-02-11T12:36:56.206" v="93" actId="20577"/>
          <ac:spMkLst>
            <pc:docMk/>
            <pc:sldMk cId="3966205427" sldId="267"/>
            <ac:spMk id="4" creationId="{9E30DF0B-C1F5-104C-AC51-188D0DB54409}"/>
          </ac:spMkLst>
        </pc:spChg>
      </pc:sldChg>
      <pc:sldChg chg="addSp delSp modSp">
        <pc:chgData name="Chris Droessler" userId="625c3661-9d64-47fa-b83c-4b49393bd161" providerId="ADAL" clId="{73B1CF47-3B47-FD45-8404-8C032EE7A4F1}" dt="2020-02-11T13:03:20.436" v="282" actId="478"/>
        <pc:sldMkLst>
          <pc:docMk/>
          <pc:sldMk cId="7121754" sldId="268"/>
        </pc:sldMkLst>
        <pc:spChg chg="add del mod">
          <ac:chgData name="Chris Droessler" userId="625c3661-9d64-47fa-b83c-4b49393bd161" providerId="ADAL" clId="{73B1CF47-3B47-FD45-8404-8C032EE7A4F1}" dt="2020-02-11T13:03:20.436" v="282" actId="478"/>
          <ac:spMkLst>
            <pc:docMk/>
            <pc:sldMk cId="7121754" sldId="268"/>
            <ac:spMk id="2" creationId="{B9B5BCB0-5B25-0845-86B6-21EC80E42059}"/>
          </ac:spMkLst>
        </pc:spChg>
        <pc:spChg chg="mod">
          <ac:chgData name="Chris Droessler" userId="625c3661-9d64-47fa-b83c-4b49393bd161" providerId="ADAL" clId="{73B1CF47-3B47-FD45-8404-8C032EE7A4F1}" dt="2020-02-11T13:03:17.902" v="281" actId="20577"/>
          <ac:spMkLst>
            <pc:docMk/>
            <pc:sldMk cId="7121754" sldId="268"/>
            <ac:spMk id="6" creationId="{D5D026CE-AAAE-0946-AEEA-F5180C13848A}"/>
          </ac:spMkLst>
        </pc:spChg>
      </pc:sldChg>
      <pc:sldChg chg="modSp">
        <pc:chgData name="Chris Droessler" userId="625c3661-9d64-47fa-b83c-4b49393bd161" providerId="ADAL" clId="{73B1CF47-3B47-FD45-8404-8C032EE7A4F1}" dt="2020-02-11T12:55:21.757" v="215" actId="20577"/>
        <pc:sldMkLst>
          <pc:docMk/>
          <pc:sldMk cId="1313301655" sldId="269"/>
        </pc:sldMkLst>
        <pc:spChg chg="mod">
          <ac:chgData name="Chris Droessler" userId="625c3661-9d64-47fa-b83c-4b49393bd161" providerId="ADAL" clId="{73B1CF47-3B47-FD45-8404-8C032EE7A4F1}" dt="2020-02-11T12:55:21.757" v="215" actId="20577"/>
          <ac:spMkLst>
            <pc:docMk/>
            <pc:sldMk cId="1313301655" sldId="269"/>
            <ac:spMk id="4" creationId="{433ECD51-8493-E64E-ACC5-A80EE5E7DE59}"/>
          </ac:spMkLst>
        </pc:spChg>
      </pc:sldChg>
      <pc:sldChg chg="modSp">
        <pc:chgData name="Chris Droessler" userId="625c3661-9d64-47fa-b83c-4b49393bd161" providerId="ADAL" clId="{73B1CF47-3B47-FD45-8404-8C032EE7A4F1}" dt="2020-02-11T12:56:34.917" v="233" actId="20577"/>
        <pc:sldMkLst>
          <pc:docMk/>
          <pc:sldMk cId="3938407538" sldId="271"/>
        </pc:sldMkLst>
        <pc:spChg chg="mod">
          <ac:chgData name="Chris Droessler" userId="625c3661-9d64-47fa-b83c-4b49393bd161" providerId="ADAL" clId="{73B1CF47-3B47-FD45-8404-8C032EE7A4F1}" dt="2020-02-11T12:56:34.917" v="233" actId="20577"/>
          <ac:spMkLst>
            <pc:docMk/>
            <pc:sldMk cId="3938407538" sldId="271"/>
            <ac:spMk id="2" creationId="{8FD234EF-1902-354D-8E90-43BBCEF4749E}"/>
          </ac:spMkLst>
        </pc:spChg>
      </pc:sldChg>
      <pc:sldChg chg="modSp">
        <pc:chgData name="Chris Droessler" userId="625c3661-9d64-47fa-b83c-4b49393bd161" providerId="ADAL" clId="{73B1CF47-3B47-FD45-8404-8C032EE7A4F1}" dt="2020-02-11T12:57:13.759" v="237" actId="20577"/>
        <pc:sldMkLst>
          <pc:docMk/>
          <pc:sldMk cId="937673895" sldId="273"/>
        </pc:sldMkLst>
        <pc:spChg chg="mod">
          <ac:chgData name="Chris Droessler" userId="625c3661-9d64-47fa-b83c-4b49393bd161" providerId="ADAL" clId="{73B1CF47-3B47-FD45-8404-8C032EE7A4F1}" dt="2020-02-11T12:57:13.759" v="237" actId="20577"/>
          <ac:spMkLst>
            <pc:docMk/>
            <pc:sldMk cId="937673895" sldId="273"/>
            <ac:spMk id="4" creationId="{B2780C92-466D-8646-B31A-8079CBAECF2D}"/>
          </ac:spMkLst>
        </pc:spChg>
      </pc:sldChg>
      <pc:sldChg chg="modSp">
        <pc:chgData name="Chris Droessler" userId="625c3661-9d64-47fa-b83c-4b49393bd161" providerId="ADAL" clId="{73B1CF47-3B47-FD45-8404-8C032EE7A4F1}" dt="2020-02-11T12:57:54.759" v="240" actId="20577"/>
        <pc:sldMkLst>
          <pc:docMk/>
          <pc:sldMk cId="333955365" sldId="274"/>
        </pc:sldMkLst>
        <pc:spChg chg="mod">
          <ac:chgData name="Chris Droessler" userId="625c3661-9d64-47fa-b83c-4b49393bd161" providerId="ADAL" clId="{73B1CF47-3B47-FD45-8404-8C032EE7A4F1}" dt="2020-02-11T12:57:54.759" v="240" actId="20577"/>
          <ac:spMkLst>
            <pc:docMk/>
            <pc:sldMk cId="333955365" sldId="274"/>
            <ac:spMk id="4" creationId="{3E3D6225-F023-9949-ADE3-F0F10F131530}"/>
          </ac:spMkLst>
        </pc:spChg>
      </pc:sldChg>
      <pc:sldChg chg="modSp">
        <pc:chgData name="Chris Droessler" userId="625c3661-9d64-47fa-b83c-4b49393bd161" providerId="ADAL" clId="{73B1CF47-3B47-FD45-8404-8C032EE7A4F1}" dt="2020-02-11T12:58:08.022" v="241" actId="20577"/>
        <pc:sldMkLst>
          <pc:docMk/>
          <pc:sldMk cId="1092735141" sldId="275"/>
        </pc:sldMkLst>
        <pc:spChg chg="mod">
          <ac:chgData name="Chris Droessler" userId="625c3661-9d64-47fa-b83c-4b49393bd161" providerId="ADAL" clId="{73B1CF47-3B47-FD45-8404-8C032EE7A4F1}" dt="2020-02-11T12:58:08.022" v="241" actId="20577"/>
          <ac:spMkLst>
            <pc:docMk/>
            <pc:sldMk cId="1092735141" sldId="275"/>
            <ac:spMk id="6" creationId="{2D192F57-4EF0-1149-8FB3-017ADD089669}"/>
          </ac:spMkLst>
        </pc:spChg>
      </pc:sldChg>
      <pc:sldChg chg="modSp">
        <pc:chgData name="Chris Droessler" userId="625c3661-9d64-47fa-b83c-4b49393bd161" providerId="ADAL" clId="{73B1CF47-3B47-FD45-8404-8C032EE7A4F1}" dt="2020-02-11T12:58:46.959" v="242" actId="948"/>
        <pc:sldMkLst>
          <pc:docMk/>
          <pc:sldMk cId="4258502297" sldId="277"/>
        </pc:sldMkLst>
        <pc:spChg chg="mod">
          <ac:chgData name="Chris Droessler" userId="625c3661-9d64-47fa-b83c-4b49393bd161" providerId="ADAL" clId="{73B1CF47-3B47-FD45-8404-8C032EE7A4F1}" dt="2020-02-11T12:58:46.959" v="242" actId="948"/>
          <ac:spMkLst>
            <pc:docMk/>
            <pc:sldMk cId="4258502297" sldId="277"/>
            <ac:spMk id="277" creationId="{00000000-0000-0000-0000-000000000000}"/>
          </ac:spMkLst>
        </pc:spChg>
      </pc:sldChg>
      <pc:sldChg chg="modSp">
        <pc:chgData name="Chris Droessler" userId="625c3661-9d64-47fa-b83c-4b49393bd161" providerId="ADAL" clId="{73B1CF47-3B47-FD45-8404-8C032EE7A4F1}" dt="2020-02-11T13:04:05.329" v="292" actId="20577"/>
        <pc:sldMkLst>
          <pc:docMk/>
          <pc:sldMk cId="409224612" sldId="278"/>
        </pc:sldMkLst>
        <pc:spChg chg="mod">
          <ac:chgData name="Chris Droessler" userId="625c3661-9d64-47fa-b83c-4b49393bd161" providerId="ADAL" clId="{73B1CF47-3B47-FD45-8404-8C032EE7A4F1}" dt="2020-02-11T13:04:05.329" v="292" actId="20577"/>
          <ac:spMkLst>
            <pc:docMk/>
            <pc:sldMk cId="409224612" sldId="278"/>
            <ac:spMk id="280" creationId="{00000000-0000-0000-0000-000000000000}"/>
          </ac:spMkLst>
        </pc:spChg>
      </pc:sldChg>
      <pc:sldChg chg="modSp">
        <pc:chgData name="Chris Droessler" userId="625c3661-9d64-47fa-b83c-4b49393bd161" providerId="ADAL" clId="{73B1CF47-3B47-FD45-8404-8C032EE7A4F1}" dt="2020-02-11T12:46:25.150" v="134" actId="20577"/>
        <pc:sldMkLst>
          <pc:docMk/>
          <pc:sldMk cId="2418671024" sldId="561"/>
        </pc:sldMkLst>
        <pc:spChg chg="mod">
          <ac:chgData name="Chris Droessler" userId="625c3661-9d64-47fa-b83c-4b49393bd161" providerId="ADAL" clId="{73B1CF47-3B47-FD45-8404-8C032EE7A4F1}" dt="2020-02-11T12:46:25.150" v="134" actId="20577"/>
          <ac:spMkLst>
            <pc:docMk/>
            <pc:sldMk cId="2418671024" sldId="561"/>
            <ac:spMk id="2" creationId="{E9498E27-4A46-4D9F-B919-4A6091A07762}"/>
          </ac:spMkLst>
        </pc:spChg>
      </pc:sldChg>
      <pc:sldChg chg="modSp ord">
        <pc:chgData name="Chris Droessler" userId="625c3661-9d64-47fa-b83c-4b49393bd161" providerId="ADAL" clId="{73B1CF47-3B47-FD45-8404-8C032EE7A4F1}" dt="2020-02-11T12:39:41.861" v="120" actId="20577"/>
        <pc:sldMkLst>
          <pc:docMk/>
          <pc:sldMk cId="372870561" sldId="706"/>
        </pc:sldMkLst>
        <pc:spChg chg="mod">
          <ac:chgData name="Chris Droessler" userId="625c3661-9d64-47fa-b83c-4b49393bd161" providerId="ADAL" clId="{73B1CF47-3B47-FD45-8404-8C032EE7A4F1}" dt="2020-02-11T12:39:41.861" v="120" actId="20577"/>
          <ac:spMkLst>
            <pc:docMk/>
            <pc:sldMk cId="372870561" sldId="706"/>
            <ac:spMk id="3" creationId="{420FD414-E693-9242-9A7C-AEF4082D6A0C}"/>
          </ac:spMkLst>
        </pc:spChg>
      </pc:sldChg>
      <pc:sldChg chg="modSp">
        <pc:chgData name="Chris Droessler" userId="625c3661-9d64-47fa-b83c-4b49393bd161" providerId="ADAL" clId="{73B1CF47-3B47-FD45-8404-8C032EE7A4F1}" dt="2020-02-11T12:47:25.182" v="136" actId="20577"/>
        <pc:sldMkLst>
          <pc:docMk/>
          <pc:sldMk cId="1907012793" sldId="712"/>
        </pc:sldMkLst>
        <pc:spChg chg="mod">
          <ac:chgData name="Chris Droessler" userId="625c3661-9d64-47fa-b83c-4b49393bd161" providerId="ADAL" clId="{73B1CF47-3B47-FD45-8404-8C032EE7A4F1}" dt="2020-02-11T12:47:25.182" v="136" actId="20577"/>
          <ac:spMkLst>
            <pc:docMk/>
            <pc:sldMk cId="1907012793" sldId="712"/>
            <ac:spMk id="132" creationId="{00000000-0000-0000-0000-000000000000}"/>
          </ac:spMkLst>
        </pc:spChg>
      </pc:sldChg>
      <pc:sldChg chg="modSp">
        <pc:chgData name="Chris Droessler" userId="625c3661-9d64-47fa-b83c-4b49393bd161" providerId="ADAL" clId="{73B1CF47-3B47-FD45-8404-8C032EE7A4F1}" dt="2020-02-11T12:50:19.125" v="168" actId="20577"/>
        <pc:sldMkLst>
          <pc:docMk/>
          <pc:sldMk cId="720703606" sldId="714"/>
        </pc:sldMkLst>
        <pc:spChg chg="mod">
          <ac:chgData name="Chris Droessler" userId="625c3661-9d64-47fa-b83c-4b49393bd161" providerId="ADAL" clId="{73B1CF47-3B47-FD45-8404-8C032EE7A4F1}" dt="2020-02-11T12:50:11.702" v="165" actId="20577"/>
          <ac:spMkLst>
            <pc:docMk/>
            <pc:sldMk cId="720703606" sldId="714"/>
            <ac:spMk id="4" creationId="{3B51A202-2700-5D44-990F-272642A3399B}"/>
          </ac:spMkLst>
        </pc:spChg>
        <pc:spChg chg="mod">
          <ac:chgData name="Chris Droessler" userId="625c3661-9d64-47fa-b83c-4b49393bd161" providerId="ADAL" clId="{73B1CF47-3B47-FD45-8404-8C032EE7A4F1}" dt="2020-02-11T12:50:19.125" v="168" actId="20577"/>
          <ac:spMkLst>
            <pc:docMk/>
            <pc:sldMk cId="720703606" sldId="714"/>
            <ac:spMk id="5" creationId="{FA482C58-1263-854B-AFCB-74CEC3786BBC}"/>
          </ac:spMkLst>
        </pc:spChg>
      </pc:sldChg>
      <pc:sldChg chg="modSp">
        <pc:chgData name="Chris Droessler" userId="625c3661-9d64-47fa-b83c-4b49393bd161" providerId="ADAL" clId="{73B1CF47-3B47-FD45-8404-8C032EE7A4F1}" dt="2020-02-11T12:51:02.518" v="172" actId="20577"/>
        <pc:sldMkLst>
          <pc:docMk/>
          <pc:sldMk cId="3664086728" sldId="715"/>
        </pc:sldMkLst>
        <pc:spChg chg="mod">
          <ac:chgData name="Chris Droessler" userId="625c3661-9d64-47fa-b83c-4b49393bd161" providerId="ADAL" clId="{73B1CF47-3B47-FD45-8404-8C032EE7A4F1}" dt="2020-02-11T12:50:54.421" v="171" actId="20577"/>
          <ac:spMkLst>
            <pc:docMk/>
            <pc:sldMk cId="3664086728" sldId="715"/>
            <ac:spMk id="151" creationId="{00000000-0000-0000-0000-000000000000}"/>
          </ac:spMkLst>
        </pc:spChg>
        <pc:spChg chg="mod">
          <ac:chgData name="Chris Droessler" userId="625c3661-9d64-47fa-b83c-4b49393bd161" providerId="ADAL" clId="{73B1CF47-3B47-FD45-8404-8C032EE7A4F1}" dt="2020-02-11T12:51:02.518" v="172" actId="20577"/>
          <ac:spMkLst>
            <pc:docMk/>
            <pc:sldMk cId="3664086728" sldId="715"/>
            <ac:spMk id="154" creationId="{00000000-0000-0000-0000-000000000000}"/>
          </ac:spMkLst>
        </pc:spChg>
        <pc:spChg chg="mod">
          <ac:chgData name="Chris Droessler" userId="625c3661-9d64-47fa-b83c-4b49393bd161" providerId="ADAL" clId="{73B1CF47-3B47-FD45-8404-8C032EE7A4F1}" dt="2020-02-11T12:42:53.302" v="130" actId="20577"/>
          <ac:spMkLst>
            <pc:docMk/>
            <pc:sldMk cId="3664086728" sldId="715"/>
            <ac:spMk id="155" creationId="{00000000-0000-0000-0000-000000000000}"/>
          </ac:spMkLst>
        </pc:spChg>
      </pc:sldChg>
      <pc:sldChg chg="modSp">
        <pc:chgData name="Chris Droessler" userId="625c3661-9d64-47fa-b83c-4b49393bd161" providerId="ADAL" clId="{73B1CF47-3B47-FD45-8404-8C032EE7A4F1}" dt="2020-02-11T12:52:08.309" v="178" actId="20577"/>
        <pc:sldMkLst>
          <pc:docMk/>
          <pc:sldMk cId="2781844091" sldId="716"/>
        </pc:sldMkLst>
        <pc:spChg chg="mod">
          <ac:chgData name="Chris Droessler" userId="625c3661-9d64-47fa-b83c-4b49393bd161" providerId="ADAL" clId="{73B1CF47-3B47-FD45-8404-8C032EE7A4F1}" dt="2020-02-11T12:51:37.214" v="174" actId="179"/>
          <ac:spMkLst>
            <pc:docMk/>
            <pc:sldMk cId="2781844091" sldId="716"/>
            <ac:spMk id="12" creationId="{59B10949-6EE5-CB49-AD35-1E599C2984B2}"/>
          </ac:spMkLst>
        </pc:spChg>
        <pc:spChg chg="mod">
          <ac:chgData name="Chris Droessler" userId="625c3661-9d64-47fa-b83c-4b49393bd161" providerId="ADAL" clId="{73B1CF47-3B47-FD45-8404-8C032EE7A4F1}" dt="2020-02-11T12:51:41.621" v="175" actId="179"/>
          <ac:spMkLst>
            <pc:docMk/>
            <pc:sldMk cId="2781844091" sldId="716"/>
            <ac:spMk id="13" creationId="{F5597D9B-D098-314F-9F03-537C79AE9DA2}"/>
          </ac:spMkLst>
        </pc:spChg>
        <pc:spChg chg="mod">
          <ac:chgData name="Chris Droessler" userId="625c3661-9d64-47fa-b83c-4b49393bd161" providerId="ADAL" clId="{73B1CF47-3B47-FD45-8404-8C032EE7A4F1}" dt="2020-02-11T12:52:08.309" v="178" actId="20577"/>
          <ac:spMkLst>
            <pc:docMk/>
            <pc:sldMk cId="2781844091" sldId="716"/>
            <ac:spMk id="14" creationId="{9FF7D8C8-E937-F84F-8020-3785A964F785}"/>
          </ac:spMkLst>
        </pc:spChg>
      </pc:sldChg>
      <pc:sldChg chg="modSp">
        <pc:chgData name="Chris Droessler" userId="625c3661-9d64-47fa-b83c-4b49393bd161" providerId="ADAL" clId="{73B1CF47-3B47-FD45-8404-8C032EE7A4F1}" dt="2020-02-11T13:04:42.941" v="302" actId="20577"/>
        <pc:sldMkLst>
          <pc:docMk/>
          <pc:sldMk cId="3659011642" sldId="717"/>
        </pc:sldMkLst>
        <pc:spChg chg="mod">
          <ac:chgData name="Chris Droessler" userId="625c3661-9d64-47fa-b83c-4b49393bd161" providerId="ADAL" clId="{73B1CF47-3B47-FD45-8404-8C032EE7A4F1}" dt="2020-02-11T12:52:36.511" v="180" actId="20577"/>
          <ac:spMkLst>
            <pc:docMk/>
            <pc:sldMk cId="3659011642" sldId="717"/>
            <ac:spMk id="136" creationId="{00000000-0000-0000-0000-000000000000}"/>
          </ac:spMkLst>
        </pc:spChg>
        <pc:spChg chg="mod">
          <ac:chgData name="Chris Droessler" userId="625c3661-9d64-47fa-b83c-4b49393bd161" providerId="ADAL" clId="{73B1CF47-3B47-FD45-8404-8C032EE7A4F1}" dt="2020-02-11T12:52:57.558" v="194" actId="20577"/>
          <ac:spMkLst>
            <pc:docMk/>
            <pc:sldMk cId="3659011642" sldId="717"/>
            <ac:spMk id="137" creationId="{00000000-0000-0000-0000-000000000000}"/>
          </ac:spMkLst>
        </pc:spChg>
        <pc:spChg chg="mod">
          <ac:chgData name="Chris Droessler" userId="625c3661-9d64-47fa-b83c-4b49393bd161" providerId="ADAL" clId="{73B1CF47-3B47-FD45-8404-8C032EE7A4F1}" dt="2020-02-11T13:04:42.941" v="302" actId="20577"/>
          <ac:spMkLst>
            <pc:docMk/>
            <pc:sldMk cId="3659011642" sldId="717"/>
            <ac:spMk id="138" creationId="{00000000-0000-0000-0000-000000000000}"/>
          </ac:spMkLst>
        </pc:spChg>
      </pc:sldChg>
    </pc:docChg>
  </pc:docChgLst>
  <pc:docChgLst>
    <pc:chgData name="Chris Droessler" userId="625c3661-9d64-47fa-b83c-4b49393bd161" providerId="ADAL" clId="{2FB715A2-91B6-224A-939E-53A3D76590B7}"/>
    <pc:docChg chg="undo custSel addSld modSld">
      <pc:chgData name="Chris Droessler" userId="625c3661-9d64-47fa-b83c-4b49393bd161" providerId="ADAL" clId="{2FB715A2-91B6-224A-939E-53A3D76590B7}" dt="2020-01-13T17:27:56.241" v="28" actId="403"/>
      <pc:docMkLst>
        <pc:docMk/>
      </pc:docMkLst>
      <pc:sldChg chg="modSp add">
        <pc:chgData name="Chris Droessler" userId="625c3661-9d64-47fa-b83c-4b49393bd161" providerId="ADAL" clId="{2FB715A2-91B6-224A-939E-53A3D76590B7}" dt="2020-01-13T17:27:56.241" v="28" actId="403"/>
        <pc:sldMkLst>
          <pc:docMk/>
          <pc:sldMk cId="2484892678" sldId="709"/>
        </pc:sldMkLst>
        <pc:spChg chg="mod">
          <ac:chgData name="Chris Droessler" userId="625c3661-9d64-47fa-b83c-4b49393bd161" providerId="ADAL" clId="{2FB715A2-91B6-224A-939E-53A3D76590B7}" dt="2020-01-13T17:24:20.035" v="6" actId="20577"/>
          <ac:spMkLst>
            <pc:docMk/>
            <pc:sldMk cId="2484892678" sldId="709"/>
            <ac:spMk id="2" creationId="{00000000-0000-0000-0000-000000000000}"/>
          </ac:spMkLst>
        </pc:spChg>
        <pc:spChg chg="mod">
          <ac:chgData name="Chris Droessler" userId="625c3661-9d64-47fa-b83c-4b49393bd161" providerId="ADAL" clId="{2FB715A2-91B6-224A-939E-53A3D76590B7}" dt="2020-01-13T17:27:56.241" v="28" actId="403"/>
          <ac:spMkLst>
            <pc:docMk/>
            <pc:sldMk cId="2484892678" sldId="709"/>
            <ac:spMk id="3" creationId="{00000000-0000-0000-0000-000000000000}"/>
          </ac:spMkLst>
        </pc:spChg>
        <pc:spChg chg="mod">
          <ac:chgData name="Chris Droessler" userId="625c3661-9d64-47fa-b83c-4b49393bd161" providerId="ADAL" clId="{2FB715A2-91B6-224A-939E-53A3D76590B7}" dt="2020-01-13T17:27:22.719" v="27" actId="1076"/>
          <ac:spMkLst>
            <pc:docMk/>
            <pc:sldMk cId="2484892678" sldId="709"/>
            <ac:spMk id="8" creationId="{E0C6E870-5B2B-4F44-A384-852B956C10A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7E9B6F52-CC10-4425-9195-EDF28B435798}" type="datetimeFigureOut">
              <a:rPr lang="en-US" smtClean="0"/>
              <a:t>2/11/20</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5A111C28-737F-4457-9FE5-6826B7F3293B}" type="slidenum">
              <a:rPr lang="en-US" smtClean="0"/>
              <a:t>‹#›</a:t>
            </a:fld>
            <a:endParaRPr lang="en-US"/>
          </a:p>
        </p:txBody>
      </p:sp>
    </p:spTree>
    <p:extLst>
      <p:ext uri="{BB962C8B-B14F-4D97-AF65-F5344CB8AC3E}">
        <p14:creationId xmlns:p14="http://schemas.microsoft.com/office/powerpoint/2010/main" val="28344465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C02D3CF6-D097-446F-BA20-84B1F837E572}" type="datetimeFigureOut">
              <a:rPr lang="en-US" smtClean="0"/>
              <a:t>2/11/20</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3D52D8DC-3CCA-4826-966D-69131461ECBB}" type="slidenum">
              <a:rPr lang="en-US" smtClean="0"/>
              <a:t>‹#›</a:t>
            </a:fld>
            <a:endParaRPr lang="en-US"/>
          </a:p>
        </p:txBody>
      </p:sp>
    </p:spTree>
    <p:extLst>
      <p:ext uri="{BB962C8B-B14F-4D97-AF65-F5344CB8AC3E}">
        <p14:creationId xmlns:p14="http://schemas.microsoft.com/office/powerpoint/2010/main" val="87800968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600" kern="1200">
        <a:solidFill>
          <a:schemeClr val="tx1"/>
        </a:solidFill>
        <a:latin typeface="+mn-lt"/>
        <a:ea typeface="+mn-ea"/>
        <a:cs typeface="+mn-cs"/>
      </a:defRPr>
    </a:lvl1pPr>
    <a:lvl2pPr marL="457200" algn="l" defTabSz="914400" rtl="0" eaLnBrk="1" latinLnBrk="0" hangingPunct="1">
      <a:defRPr sz="1600" kern="1200">
        <a:solidFill>
          <a:schemeClr val="tx1"/>
        </a:solidFill>
        <a:latin typeface="+mn-lt"/>
        <a:ea typeface="+mn-ea"/>
        <a:cs typeface="+mn-cs"/>
      </a:defRPr>
    </a:lvl2pPr>
    <a:lvl3pPr marL="914400" algn="l" defTabSz="914400" rtl="0" eaLnBrk="1" latinLnBrk="0" hangingPunct="1">
      <a:defRPr sz="1600" kern="1200">
        <a:solidFill>
          <a:schemeClr val="tx1"/>
        </a:solidFill>
        <a:latin typeface="+mn-lt"/>
        <a:ea typeface="+mn-ea"/>
        <a:cs typeface="+mn-cs"/>
      </a:defRPr>
    </a:lvl3pPr>
    <a:lvl4pPr marL="1371600" algn="l" defTabSz="914400" rtl="0" eaLnBrk="1" latinLnBrk="0" hangingPunct="1">
      <a:defRPr sz="1600" kern="1200">
        <a:solidFill>
          <a:schemeClr val="tx1"/>
        </a:solidFill>
        <a:latin typeface="+mn-lt"/>
        <a:ea typeface="+mn-ea"/>
        <a:cs typeface="+mn-cs"/>
      </a:defRPr>
    </a:lvl4pPr>
    <a:lvl5pPr marL="1828800" algn="l" defTabSz="914400" rtl="0" eaLnBrk="1" latinLnBrk="0" hangingPunct="1">
      <a:defRPr sz="16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Shape 124"/>
          <p:cNvSpPr>
            <a:spLocks noGrp="1" noRot="1" noChangeAspect="1"/>
          </p:cNvSpPr>
          <p:nvPr>
            <p:ph type="sldImg"/>
          </p:nvPr>
        </p:nvSpPr>
        <p:spPr>
          <a:xfrm>
            <a:off x="717550" y="1162050"/>
            <a:ext cx="5575300" cy="3136900"/>
          </a:xfrm>
          <a:prstGeom prst="rect">
            <a:avLst/>
          </a:prstGeom>
        </p:spPr>
        <p:txBody>
          <a:bodyPr/>
          <a:lstStyle/>
          <a:p>
            <a:endParaRPr/>
          </a:p>
        </p:txBody>
      </p:sp>
      <p:sp>
        <p:nvSpPr>
          <p:cNvPr id="125" name="Shape 125"/>
          <p:cNvSpPr>
            <a:spLocks noGrp="1"/>
          </p:cNvSpPr>
          <p:nvPr>
            <p:ph type="body" sz="quarter" idx="1"/>
          </p:nvPr>
        </p:nvSpPr>
        <p:spPr>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Strengthening Career and Technical Education for the 21st Century Act reauthorized and updated the Carl D. Perkins Career and Technical Education Act of 2006 to become the current Carl D. Perkins Career and Technical Education Act of 2006 as amended by the Strengthening Career and Technical Education for the 21st Century Act (Perkins V)</a:t>
            </a:r>
          </a:p>
          <a:p>
            <a:endParaRPr lang="en-US" dirty="0"/>
          </a:p>
          <a:p>
            <a:endParaRPr lang="en-US" dirty="0"/>
          </a:p>
          <a:p>
            <a:r>
              <a:rPr lang="en-US" dirty="0"/>
              <a:t>This updated act s</a:t>
            </a:r>
            <a:r>
              <a:rPr dirty="0"/>
              <a:t>tress</a:t>
            </a:r>
            <a:r>
              <a:rPr lang="en-US" dirty="0"/>
              <a:t>es:</a:t>
            </a:r>
          </a:p>
          <a:p>
            <a:r>
              <a:rPr lang="en-US" dirty="0"/>
              <a:t>- </a:t>
            </a:r>
            <a:r>
              <a:rPr dirty="0"/>
              <a:t> Academic, Technical, and Employability Skills </a:t>
            </a:r>
          </a:p>
          <a:p>
            <a:r>
              <a:rPr lang="en-US" dirty="0"/>
              <a:t>- </a:t>
            </a:r>
            <a:r>
              <a:rPr dirty="0"/>
              <a:t>Funding Secondary and Postsecondary CTE </a:t>
            </a:r>
          </a:p>
          <a:p>
            <a:r>
              <a:rPr lang="en-US" dirty="0"/>
              <a:t>- </a:t>
            </a:r>
            <a:r>
              <a:rPr dirty="0"/>
              <a:t>Focusing on  Students who elect to enroll in CTE Programs of Study   </a:t>
            </a:r>
          </a:p>
        </p:txBody>
      </p:sp>
    </p:spTree>
    <p:extLst>
      <p:ext uri="{BB962C8B-B14F-4D97-AF65-F5344CB8AC3E}">
        <p14:creationId xmlns:p14="http://schemas.microsoft.com/office/powerpoint/2010/main" val="11242011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Strengthening Career and Technical Education for the 21st Century Act reauthorized and updated the Carl D. Perkins Career and Technical Education Act of 2006 to become the current Carl D. Perkins Career and Technical Education Act of 2006 as amended by the Strengthening Career and Technical Education for the 21st Century Act (Perkins V)</a:t>
            </a:r>
          </a:p>
          <a:p>
            <a:endParaRPr lang="en-US" dirty="0"/>
          </a:p>
        </p:txBody>
      </p:sp>
      <p:sp>
        <p:nvSpPr>
          <p:cNvPr id="4" name="Slide Number Placeholder 3"/>
          <p:cNvSpPr>
            <a:spLocks noGrp="1"/>
          </p:cNvSpPr>
          <p:nvPr>
            <p:ph type="sldNum" sz="quarter" idx="5"/>
          </p:nvPr>
        </p:nvSpPr>
        <p:spPr/>
        <p:txBody>
          <a:bodyPr/>
          <a:lstStyle/>
          <a:p>
            <a:fld id="{3D52D8DC-3CCA-4826-966D-69131461ECBB}" type="slidenum">
              <a:rPr lang="en-US" smtClean="0"/>
              <a:t>25</a:t>
            </a:fld>
            <a:endParaRPr lang="en-US"/>
          </a:p>
        </p:txBody>
      </p:sp>
    </p:spTree>
    <p:extLst>
      <p:ext uri="{BB962C8B-B14F-4D97-AF65-F5344CB8AC3E}">
        <p14:creationId xmlns:p14="http://schemas.microsoft.com/office/powerpoint/2010/main" val="12646293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Strengthening Career and Technical Education for the 21st Century Act reauthorized and updated the Carl D. Perkins Career and Technical Education Act of 2006 to become the current Carl D. Perkins Career and Technical Education Act of 2006 as amended by the Strengthening Career and Technical Education for the 21st Century Act (Perkins V)</a:t>
            </a:r>
          </a:p>
          <a:p>
            <a:endParaRPr lang="en-US" dirty="0"/>
          </a:p>
        </p:txBody>
      </p:sp>
      <p:sp>
        <p:nvSpPr>
          <p:cNvPr id="4" name="Slide Number Placeholder 3"/>
          <p:cNvSpPr>
            <a:spLocks noGrp="1"/>
          </p:cNvSpPr>
          <p:nvPr>
            <p:ph type="sldNum" sz="quarter" idx="5"/>
          </p:nvPr>
        </p:nvSpPr>
        <p:spPr/>
        <p:txBody>
          <a:bodyPr/>
          <a:lstStyle/>
          <a:p>
            <a:fld id="{3D52D8DC-3CCA-4826-966D-69131461ECBB}" type="slidenum">
              <a:rPr lang="en-US" smtClean="0"/>
              <a:t>26</a:t>
            </a:fld>
            <a:endParaRPr lang="en-US"/>
          </a:p>
        </p:txBody>
      </p:sp>
    </p:spTree>
    <p:extLst>
      <p:ext uri="{BB962C8B-B14F-4D97-AF65-F5344CB8AC3E}">
        <p14:creationId xmlns:p14="http://schemas.microsoft.com/office/powerpoint/2010/main" val="39538059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r>
              <a:rPr lang="en-US" dirty="0"/>
              <a:t>August 2019</a:t>
            </a:r>
          </a:p>
          <a:p>
            <a:pPr marL="285750" indent="-285750">
              <a:buFont typeface="Arial" panose="020B0604020202020204" pitchFamily="34" charset="0"/>
              <a:buChar char="•"/>
            </a:pPr>
            <a:r>
              <a:rPr lang="en-US" dirty="0"/>
              <a:t>Alamance CC</a:t>
            </a:r>
          </a:p>
          <a:p>
            <a:endParaRPr lang="en-US" dirty="0"/>
          </a:p>
          <a:p>
            <a:r>
              <a:rPr lang="en-US" dirty="0"/>
              <a:t>Sept 2019</a:t>
            </a:r>
          </a:p>
          <a:p>
            <a:pPr marL="285750" indent="-285750">
              <a:buFont typeface="Arial" panose="020B0604020202020204" pitchFamily="34" charset="0"/>
              <a:buChar char="•"/>
            </a:pPr>
            <a:r>
              <a:rPr lang="en-US" dirty="0"/>
              <a:t>Blue Ridge CC</a:t>
            </a:r>
          </a:p>
          <a:p>
            <a:pPr marL="285750" indent="-285750">
              <a:buFont typeface="Arial" panose="020B0604020202020204" pitchFamily="34" charset="0"/>
              <a:buChar char="•"/>
            </a:pPr>
            <a:r>
              <a:rPr lang="en-US" dirty="0"/>
              <a:t>Brunswick CC</a:t>
            </a:r>
          </a:p>
          <a:p>
            <a:endParaRPr lang="en-US" dirty="0"/>
          </a:p>
          <a:p>
            <a:r>
              <a:rPr lang="en-US" dirty="0"/>
              <a:t>Oct 2019</a:t>
            </a:r>
          </a:p>
          <a:p>
            <a:pPr marL="285750" indent="-285750">
              <a:buFont typeface="Arial" panose="020B0604020202020204" pitchFamily="34" charset="0"/>
              <a:buChar char="•"/>
            </a:pPr>
            <a:r>
              <a:rPr lang="en-US" dirty="0"/>
              <a:t>Caldwell CC &amp; TI</a:t>
            </a:r>
          </a:p>
          <a:p>
            <a:pPr marL="285750" indent="-285750">
              <a:buFont typeface="Arial" panose="020B0604020202020204" pitchFamily="34" charset="0"/>
              <a:buChar char="•"/>
            </a:pPr>
            <a:r>
              <a:rPr lang="en-US" dirty="0"/>
              <a:t>Carteret CC</a:t>
            </a:r>
          </a:p>
          <a:p>
            <a:endParaRPr lang="en-US" dirty="0"/>
          </a:p>
          <a:p>
            <a:r>
              <a:rPr lang="en-US" dirty="0"/>
              <a:t>November 2019</a:t>
            </a:r>
          </a:p>
          <a:p>
            <a:pPr marL="285750" indent="-285750">
              <a:buFont typeface="Arial" panose="020B0604020202020204" pitchFamily="34" charset="0"/>
              <a:buChar char="•"/>
            </a:pPr>
            <a:r>
              <a:rPr lang="en-US" dirty="0"/>
              <a:t>AB-Tech CC</a:t>
            </a:r>
          </a:p>
          <a:p>
            <a:pPr marL="285750" indent="-285750">
              <a:buFont typeface="Arial" panose="020B0604020202020204" pitchFamily="34" charset="0"/>
              <a:buChar char="•"/>
            </a:pPr>
            <a:r>
              <a:rPr lang="en-US" dirty="0"/>
              <a:t>Coastal CC</a:t>
            </a:r>
          </a:p>
          <a:p>
            <a:endParaRPr lang="en-US" dirty="0"/>
          </a:p>
          <a:p>
            <a:r>
              <a:rPr lang="en-US" dirty="0"/>
              <a:t>January 2020</a:t>
            </a:r>
          </a:p>
          <a:p>
            <a:pPr marL="285750" indent="-285750">
              <a:buFont typeface="Arial" panose="020B0604020202020204" pitchFamily="34" charset="0"/>
              <a:buChar char="•"/>
            </a:pPr>
            <a:r>
              <a:rPr lang="en-US" dirty="0"/>
              <a:t>Pitt CC</a:t>
            </a:r>
          </a:p>
          <a:p>
            <a:pPr marL="285750" indent="-285750">
              <a:buFont typeface="Arial" panose="020B0604020202020204" pitchFamily="34" charset="0"/>
              <a:buChar char="•"/>
            </a:pPr>
            <a:r>
              <a:rPr lang="en-US" dirty="0"/>
              <a:t>Rowan-Cabarrus CC</a:t>
            </a:r>
          </a:p>
          <a:p>
            <a:endParaRPr lang="en-US" dirty="0"/>
          </a:p>
          <a:p>
            <a:r>
              <a:rPr lang="en-US" dirty="0"/>
              <a:t>February 2020</a:t>
            </a:r>
          </a:p>
          <a:p>
            <a:pPr marL="285750" indent="-285750">
              <a:buFont typeface="Arial" panose="020B0604020202020204" pitchFamily="34" charset="0"/>
              <a:buChar char="•"/>
            </a:pPr>
            <a:r>
              <a:rPr lang="en-US" dirty="0"/>
              <a:t>Craven CC</a:t>
            </a:r>
          </a:p>
          <a:p>
            <a:pPr marL="285750" indent="-285750">
              <a:buFont typeface="Arial" panose="020B0604020202020204" pitchFamily="34" charset="0"/>
              <a:buChar char="•"/>
            </a:pPr>
            <a:r>
              <a:rPr lang="en-US" dirty="0"/>
              <a:t>Fayetteville Tech CC</a:t>
            </a:r>
          </a:p>
          <a:p>
            <a:endParaRPr lang="en-US" dirty="0"/>
          </a:p>
          <a:p>
            <a:r>
              <a:rPr lang="en-US" dirty="0"/>
              <a:t>March 2020</a:t>
            </a:r>
          </a:p>
          <a:p>
            <a:pPr marL="285750" indent="-285750">
              <a:buFont typeface="Arial" panose="020B0604020202020204" pitchFamily="34" charset="0"/>
              <a:buChar char="•"/>
            </a:pPr>
            <a:r>
              <a:rPr lang="en-US" dirty="0"/>
              <a:t>Gaston CC</a:t>
            </a:r>
          </a:p>
          <a:p>
            <a:pPr marL="285750" indent="-285750">
              <a:buFont typeface="Arial" panose="020B0604020202020204" pitchFamily="34" charset="0"/>
              <a:buChar char="•"/>
            </a:pPr>
            <a:r>
              <a:rPr lang="en-US" dirty="0"/>
              <a:t>Halifax CC</a:t>
            </a:r>
          </a:p>
          <a:p>
            <a:endParaRPr lang="en-US" dirty="0"/>
          </a:p>
          <a:p>
            <a:r>
              <a:rPr lang="en-US" dirty="0"/>
              <a:t>April 2020</a:t>
            </a:r>
          </a:p>
          <a:p>
            <a:pPr marL="285750" indent="-285750">
              <a:buFont typeface="Arial" panose="020B0604020202020204" pitchFamily="34" charset="0"/>
              <a:buChar char="•"/>
            </a:pPr>
            <a:r>
              <a:rPr lang="en-US" dirty="0"/>
              <a:t>Haywood CC</a:t>
            </a:r>
          </a:p>
          <a:p>
            <a:pPr marL="285750" indent="-285750">
              <a:buFont typeface="Arial" panose="020B0604020202020204" pitchFamily="34" charset="0"/>
              <a:buChar char="•"/>
            </a:pPr>
            <a:r>
              <a:rPr lang="en-US" dirty="0"/>
              <a:t>Isothermal CC</a:t>
            </a:r>
          </a:p>
          <a:p>
            <a:endParaRPr lang="en-US" dirty="0"/>
          </a:p>
          <a:p>
            <a:r>
              <a:rPr lang="en-US" dirty="0"/>
              <a:t>May 2020</a:t>
            </a:r>
          </a:p>
          <a:p>
            <a:pPr marL="285750" indent="-285750">
              <a:buFont typeface="Arial" panose="020B0604020202020204" pitchFamily="34" charset="0"/>
              <a:buChar char="•"/>
            </a:pPr>
            <a:r>
              <a:rPr lang="en-US" dirty="0"/>
              <a:t>James </a:t>
            </a:r>
            <a:r>
              <a:rPr lang="en-US" dirty="0" err="1"/>
              <a:t>Sprunt</a:t>
            </a:r>
            <a:r>
              <a:rPr lang="en-US" dirty="0"/>
              <a:t> CC</a:t>
            </a:r>
          </a:p>
          <a:p>
            <a:pPr marL="285750" indent="-285750">
              <a:buFont typeface="Arial" panose="020B0604020202020204" pitchFamily="34" charset="0"/>
              <a:buChar char="•"/>
            </a:pPr>
            <a:r>
              <a:rPr lang="en-US" dirty="0"/>
              <a:t>Johnston CC</a:t>
            </a:r>
          </a:p>
          <a:p>
            <a:endParaRPr lang="en-US" dirty="0"/>
          </a:p>
          <a:p>
            <a:r>
              <a:rPr lang="en-US" dirty="0"/>
              <a:t>June 2020</a:t>
            </a:r>
          </a:p>
          <a:p>
            <a:pPr marL="285750" indent="-285750">
              <a:buFont typeface="Arial" panose="020B0604020202020204" pitchFamily="34" charset="0"/>
              <a:buChar char="•"/>
            </a:pPr>
            <a:r>
              <a:rPr lang="en-US" dirty="0"/>
              <a:t>Lenoir CC</a:t>
            </a:r>
          </a:p>
          <a:p>
            <a:pPr marL="285750" indent="-285750">
              <a:buFont typeface="Arial" panose="020B0604020202020204" pitchFamily="34" charset="0"/>
              <a:buChar char="•"/>
            </a:pPr>
            <a:r>
              <a:rPr lang="en-US" dirty="0"/>
              <a:t>Nash CC</a:t>
            </a:r>
          </a:p>
          <a:p>
            <a:endParaRPr lang="en-US" dirty="0"/>
          </a:p>
          <a:p>
            <a:r>
              <a:rPr lang="en-US" dirty="0"/>
              <a:t>2020</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Southwestern CC</a:t>
            </a:r>
          </a:p>
          <a:p>
            <a:pPr marL="285750" indent="-285750">
              <a:buFont typeface="Arial" panose="020B0604020202020204" pitchFamily="34" charset="0"/>
              <a:buChar char="•"/>
            </a:pPr>
            <a:r>
              <a:rPr lang="en-US" dirty="0"/>
              <a:t>Stanly CC</a:t>
            </a:r>
          </a:p>
          <a:p>
            <a:pPr marL="285750" indent="-285750">
              <a:buFont typeface="Arial" panose="020B0604020202020204" pitchFamily="34" charset="0"/>
              <a:buChar char="•"/>
            </a:pPr>
            <a:r>
              <a:rPr lang="en-US" dirty="0"/>
              <a:t>Surry CC</a:t>
            </a:r>
          </a:p>
          <a:p>
            <a:pPr marL="285750" indent="-285750">
              <a:buFont typeface="Arial" panose="020B0604020202020204" pitchFamily="34" charset="0"/>
              <a:buChar char="•"/>
            </a:pPr>
            <a:r>
              <a:rPr lang="en-US" dirty="0"/>
              <a:t>Wilkes CC</a:t>
            </a:r>
          </a:p>
          <a:p>
            <a:pPr marL="285750" indent="-285750">
              <a:buFont typeface="Arial" panose="020B0604020202020204" pitchFamily="34" charset="0"/>
              <a:buChar char="•"/>
            </a:pPr>
            <a:r>
              <a:rPr lang="en-US" dirty="0"/>
              <a:t>Wilson CC</a:t>
            </a:r>
          </a:p>
          <a:p>
            <a:endParaRPr lang="en-US" dirty="0"/>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3D52D8DC-3CCA-4826-966D-69131461ECBB}" type="slidenum">
              <a:rPr lang="en-US" smtClean="0"/>
              <a:t>27</a:t>
            </a:fld>
            <a:endParaRPr lang="en-US"/>
          </a:p>
        </p:txBody>
      </p:sp>
    </p:spTree>
    <p:extLst>
      <p:ext uri="{BB962C8B-B14F-4D97-AF65-F5344CB8AC3E}">
        <p14:creationId xmlns:p14="http://schemas.microsoft.com/office/powerpoint/2010/main" val="29513181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a:t>
            </a:r>
            <a:r>
              <a:rPr lang="en-US" dirty="0" err="1"/>
              <a:t>nceta.org</a:t>
            </a:r>
            <a:r>
              <a:rPr lang="en-US" dirty="0"/>
              <a:t>/</a:t>
            </a:r>
          </a:p>
          <a:p>
            <a:r>
              <a:rPr lang="en-US" dirty="0"/>
              <a:t>Encourage colleges to present</a:t>
            </a:r>
          </a:p>
          <a:p>
            <a:r>
              <a:rPr lang="en-US" dirty="0"/>
              <a:t>Gaps in service</a:t>
            </a:r>
          </a:p>
          <a:p>
            <a:endParaRPr lang="en-US" dirty="0"/>
          </a:p>
        </p:txBody>
      </p:sp>
      <p:sp>
        <p:nvSpPr>
          <p:cNvPr id="4" name="Slide Number Placeholder 3"/>
          <p:cNvSpPr>
            <a:spLocks noGrp="1"/>
          </p:cNvSpPr>
          <p:nvPr>
            <p:ph type="sldNum" sz="quarter" idx="5"/>
          </p:nvPr>
        </p:nvSpPr>
        <p:spPr/>
        <p:txBody>
          <a:bodyPr/>
          <a:lstStyle/>
          <a:p>
            <a:fld id="{C5F1CF2E-E139-A849-9103-6E135E80E5C0}" type="slidenum">
              <a:rPr lang="en-US" smtClean="0"/>
              <a:t>28</a:t>
            </a:fld>
            <a:endParaRPr lang="en-US"/>
          </a:p>
        </p:txBody>
      </p:sp>
    </p:spTree>
    <p:extLst>
      <p:ext uri="{BB962C8B-B14F-4D97-AF65-F5344CB8AC3E}">
        <p14:creationId xmlns:p14="http://schemas.microsoft.com/office/powerpoint/2010/main" val="39958604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D52D8DC-3CCA-4826-966D-69131461ECBB}" type="slidenum">
              <a:rPr lang="en-US" smtClean="0"/>
              <a:t>30</a:t>
            </a:fld>
            <a:endParaRPr lang="en-US"/>
          </a:p>
        </p:txBody>
      </p:sp>
    </p:spTree>
    <p:extLst>
      <p:ext uri="{BB962C8B-B14F-4D97-AF65-F5344CB8AC3E}">
        <p14:creationId xmlns:p14="http://schemas.microsoft.com/office/powerpoint/2010/main" val="39063004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D52D8DC-3CCA-4826-966D-69131461ECBB}" type="slidenum">
              <a:rPr lang="en-US" smtClean="0"/>
              <a:t>31</a:t>
            </a:fld>
            <a:endParaRPr lang="en-US"/>
          </a:p>
        </p:txBody>
      </p:sp>
    </p:spTree>
    <p:extLst>
      <p:ext uri="{BB962C8B-B14F-4D97-AF65-F5344CB8AC3E}">
        <p14:creationId xmlns:p14="http://schemas.microsoft.com/office/powerpoint/2010/main" val="173881582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r>
              <a:rPr lang="en-US" dirty="0"/>
              <a:t>Register now and let the system remind you.</a:t>
            </a:r>
          </a:p>
        </p:txBody>
      </p:sp>
      <p:sp>
        <p:nvSpPr>
          <p:cNvPr id="4" name="Slide Number Placeholder 3"/>
          <p:cNvSpPr>
            <a:spLocks noGrp="1"/>
          </p:cNvSpPr>
          <p:nvPr>
            <p:ph type="sldNum" sz="quarter" idx="10"/>
          </p:nvPr>
        </p:nvSpPr>
        <p:spPr/>
        <p:txBody>
          <a:bodyPr/>
          <a:lstStyle/>
          <a:p>
            <a:fld id="{3D52D8DC-3CCA-4826-966D-69131461ECBB}" type="slidenum">
              <a:rPr lang="en-US" smtClean="0"/>
              <a:t>32</a:t>
            </a:fld>
            <a:endParaRPr lang="en-US"/>
          </a:p>
        </p:txBody>
      </p:sp>
    </p:spTree>
    <p:extLst>
      <p:ext uri="{BB962C8B-B14F-4D97-AF65-F5344CB8AC3E}">
        <p14:creationId xmlns:p14="http://schemas.microsoft.com/office/powerpoint/2010/main" val="198192070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r>
              <a:rPr lang="en-US" dirty="0"/>
              <a:t>http://</a:t>
            </a:r>
            <a:r>
              <a:rPr lang="en-US" dirty="0" err="1"/>
              <a:t>www.ncperkins.org</a:t>
            </a:r>
            <a:r>
              <a:rPr lang="en-US" dirty="0"/>
              <a:t>/course/</a:t>
            </a:r>
            <a:r>
              <a:rPr lang="en-US" dirty="0" err="1"/>
              <a:t>view.php?id</a:t>
            </a:r>
            <a:r>
              <a:rPr lang="en-US" dirty="0"/>
              <a:t>=6</a:t>
            </a:r>
          </a:p>
          <a:p>
            <a:endParaRPr lang="en-US" dirty="0"/>
          </a:p>
        </p:txBody>
      </p:sp>
      <p:sp>
        <p:nvSpPr>
          <p:cNvPr id="4" name="Slide Number Placeholder 3"/>
          <p:cNvSpPr>
            <a:spLocks noGrp="1"/>
          </p:cNvSpPr>
          <p:nvPr>
            <p:ph type="sldNum" sz="quarter" idx="10"/>
          </p:nvPr>
        </p:nvSpPr>
        <p:spPr/>
        <p:txBody>
          <a:bodyPr/>
          <a:lstStyle/>
          <a:p>
            <a:fld id="{FB46C6A2-84B9-4F4B-9D29-2CFB53138DBA}" type="slidenum">
              <a:rPr lang="en-US" smtClean="0"/>
              <a:pPr/>
              <a:t>33</a:t>
            </a:fld>
            <a:endParaRPr lang="en-US"/>
          </a:p>
        </p:txBody>
      </p:sp>
    </p:spTree>
    <p:extLst>
      <p:ext uri="{BB962C8B-B14F-4D97-AF65-F5344CB8AC3E}">
        <p14:creationId xmlns:p14="http://schemas.microsoft.com/office/powerpoint/2010/main" val="37875716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r>
              <a:rPr lang="en-US" dirty="0"/>
              <a:t>August 2019</a:t>
            </a:r>
          </a:p>
          <a:p>
            <a:pPr marL="285750" indent="-285750">
              <a:buFont typeface="Arial" panose="020B0604020202020204" pitchFamily="34" charset="0"/>
              <a:buChar char="•"/>
            </a:pPr>
            <a:r>
              <a:rPr lang="en-US" dirty="0"/>
              <a:t>Alamance CC</a:t>
            </a:r>
          </a:p>
          <a:p>
            <a:endParaRPr lang="en-US" dirty="0"/>
          </a:p>
          <a:p>
            <a:r>
              <a:rPr lang="en-US" dirty="0"/>
              <a:t>Sept 2019</a:t>
            </a:r>
          </a:p>
          <a:p>
            <a:pPr marL="285750" indent="-285750">
              <a:buFont typeface="Arial" panose="020B0604020202020204" pitchFamily="34" charset="0"/>
              <a:buChar char="•"/>
            </a:pPr>
            <a:r>
              <a:rPr lang="en-US" dirty="0"/>
              <a:t>Blue Ridge CC</a:t>
            </a:r>
          </a:p>
          <a:p>
            <a:pPr marL="285750" indent="-285750">
              <a:buFont typeface="Arial" panose="020B0604020202020204" pitchFamily="34" charset="0"/>
              <a:buChar char="•"/>
            </a:pPr>
            <a:r>
              <a:rPr lang="en-US" dirty="0"/>
              <a:t>Brunswick CC</a:t>
            </a:r>
          </a:p>
          <a:p>
            <a:endParaRPr lang="en-US" dirty="0"/>
          </a:p>
          <a:p>
            <a:r>
              <a:rPr lang="en-US" dirty="0"/>
              <a:t>Oct 2019</a:t>
            </a:r>
          </a:p>
          <a:p>
            <a:pPr marL="285750" indent="-285750">
              <a:buFont typeface="Arial" panose="020B0604020202020204" pitchFamily="34" charset="0"/>
              <a:buChar char="•"/>
            </a:pPr>
            <a:r>
              <a:rPr lang="en-US" dirty="0"/>
              <a:t>Caldwell CC &amp; TI</a:t>
            </a:r>
          </a:p>
          <a:p>
            <a:pPr marL="285750" indent="-285750">
              <a:buFont typeface="Arial" panose="020B0604020202020204" pitchFamily="34" charset="0"/>
              <a:buChar char="•"/>
            </a:pPr>
            <a:r>
              <a:rPr lang="en-US" dirty="0"/>
              <a:t>Carteret CC</a:t>
            </a:r>
          </a:p>
          <a:p>
            <a:endParaRPr lang="en-US" dirty="0"/>
          </a:p>
          <a:p>
            <a:r>
              <a:rPr lang="en-US" dirty="0"/>
              <a:t>November 2019</a:t>
            </a:r>
          </a:p>
          <a:p>
            <a:pPr marL="285750" indent="-285750">
              <a:buFont typeface="Arial" panose="020B0604020202020204" pitchFamily="34" charset="0"/>
              <a:buChar char="•"/>
            </a:pPr>
            <a:r>
              <a:rPr lang="en-US" dirty="0"/>
              <a:t>AB-Tech CC</a:t>
            </a:r>
          </a:p>
          <a:p>
            <a:pPr marL="285750" indent="-285750">
              <a:buFont typeface="Arial" panose="020B0604020202020204" pitchFamily="34" charset="0"/>
              <a:buChar char="•"/>
            </a:pPr>
            <a:r>
              <a:rPr lang="en-US" dirty="0"/>
              <a:t>Coastal CC</a:t>
            </a:r>
          </a:p>
          <a:p>
            <a:endParaRPr lang="en-US" dirty="0"/>
          </a:p>
          <a:p>
            <a:r>
              <a:rPr lang="en-US" dirty="0"/>
              <a:t>January 2020</a:t>
            </a:r>
          </a:p>
          <a:p>
            <a:pPr marL="285750" indent="-285750">
              <a:buFont typeface="Arial" panose="020B0604020202020204" pitchFamily="34" charset="0"/>
              <a:buChar char="•"/>
            </a:pPr>
            <a:r>
              <a:rPr lang="en-US" dirty="0"/>
              <a:t>Pitt CC</a:t>
            </a:r>
          </a:p>
          <a:p>
            <a:pPr marL="285750" indent="-285750">
              <a:buFont typeface="Arial" panose="020B0604020202020204" pitchFamily="34" charset="0"/>
              <a:buChar char="•"/>
            </a:pPr>
            <a:r>
              <a:rPr lang="en-US" dirty="0"/>
              <a:t>Rowan-Cabarrus CC</a:t>
            </a:r>
          </a:p>
          <a:p>
            <a:endParaRPr lang="en-US" dirty="0"/>
          </a:p>
          <a:p>
            <a:r>
              <a:rPr lang="en-US" dirty="0"/>
              <a:t>February 2020</a:t>
            </a:r>
          </a:p>
          <a:p>
            <a:pPr marL="285750" indent="-285750">
              <a:buFont typeface="Arial" panose="020B0604020202020204" pitchFamily="34" charset="0"/>
              <a:buChar char="•"/>
            </a:pPr>
            <a:r>
              <a:rPr lang="en-US" dirty="0"/>
              <a:t>Craven CC</a:t>
            </a:r>
          </a:p>
          <a:p>
            <a:pPr marL="285750" indent="-285750">
              <a:buFont typeface="Arial" panose="020B0604020202020204" pitchFamily="34" charset="0"/>
              <a:buChar char="•"/>
            </a:pPr>
            <a:r>
              <a:rPr lang="en-US" dirty="0"/>
              <a:t>Fayetteville Tech CC</a:t>
            </a:r>
          </a:p>
          <a:p>
            <a:endParaRPr lang="en-US" dirty="0"/>
          </a:p>
          <a:p>
            <a:r>
              <a:rPr lang="en-US" dirty="0"/>
              <a:t>March 2020</a:t>
            </a:r>
          </a:p>
          <a:p>
            <a:pPr marL="285750" indent="-285750">
              <a:buFont typeface="Arial" panose="020B0604020202020204" pitchFamily="34" charset="0"/>
              <a:buChar char="•"/>
            </a:pPr>
            <a:r>
              <a:rPr lang="en-US" dirty="0"/>
              <a:t>Gaston CC</a:t>
            </a:r>
          </a:p>
          <a:p>
            <a:pPr marL="285750" indent="-285750">
              <a:buFont typeface="Arial" panose="020B0604020202020204" pitchFamily="34" charset="0"/>
              <a:buChar char="•"/>
            </a:pPr>
            <a:r>
              <a:rPr lang="en-US" dirty="0"/>
              <a:t>Halifax CC</a:t>
            </a:r>
          </a:p>
          <a:p>
            <a:endParaRPr lang="en-US" dirty="0"/>
          </a:p>
          <a:p>
            <a:r>
              <a:rPr lang="en-US" dirty="0"/>
              <a:t>April 2020</a:t>
            </a:r>
          </a:p>
          <a:p>
            <a:pPr marL="285750" indent="-285750">
              <a:buFont typeface="Arial" panose="020B0604020202020204" pitchFamily="34" charset="0"/>
              <a:buChar char="•"/>
            </a:pPr>
            <a:r>
              <a:rPr lang="en-US" dirty="0"/>
              <a:t>Haywood CC</a:t>
            </a:r>
          </a:p>
          <a:p>
            <a:pPr marL="285750" indent="-285750">
              <a:buFont typeface="Arial" panose="020B0604020202020204" pitchFamily="34" charset="0"/>
              <a:buChar char="•"/>
            </a:pPr>
            <a:r>
              <a:rPr lang="en-US" dirty="0"/>
              <a:t>Isothermal CC</a:t>
            </a:r>
          </a:p>
          <a:p>
            <a:endParaRPr lang="en-US" dirty="0"/>
          </a:p>
          <a:p>
            <a:r>
              <a:rPr lang="en-US" dirty="0"/>
              <a:t>May 2020</a:t>
            </a:r>
          </a:p>
          <a:p>
            <a:pPr marL="285750" indent="-285750">
              <a:buFont typeface="Arial" panose="020B0604020202020204" pitchFamily="34" charset="0"/>
              <a:buChar char="•"/>
            </a:pPr>
            <a:r>
              <a:rPr lang="en-US" dirty="0"/>
              <a:t>James </a:t>
            </a:r>
            <a:r>
              <a:rPr lang="en-US" dirty="0" err="1"/>
              <a:t>Sprunt</a:t>
            </a:r>
            <a:r>
              <a:rPr lang="en-US" dirty="0"/>
              <a:t> CC</a:t>
            </a:r>
          </a:p>
          <a:p>
            <a:pPr marL="285750" indent="-285750">
              <a:buFont typeface="Arial" panose="020B0604020202020204" pitchFamily="34" charset="0"/>
              <a:buChar char="•"/>
            </a:pPr>
            <a:r>
              <a:rPr lang="en-US" dirty="0"/>
              <a:t>Johnston CC</a:t>
            </a:r>
          </a:p>
          <a:p>
            <a:endParaRPr lang="en-US" dirty="0"/>
          </a:p>
          <a:p>
            <a:r>
              <a:rPr lang="en-US" dirty="0"/>
              <a:t>June 2020</a:t>
            </a:r>
          </a:p>
          <a:p>
            <a:pPr marL="285750" indent="-285750">
              <a:buFont typeface="Arial" panose="020B0604020202020204" pitchFamily="34" charset="0"/>
              <a:buChar char="•"/>
            </a:pPr>
            <a:r>
              <a:rPr lang="en-US" dirty="0"/>
              <a:t>Lenoir CC</a:t>
            </a:r>
          </a:p>
          <a:p>
            <a:pPr marL="285750" indent="-285750">
              <a:buFont typeface="Arial" panose="020B0604020202020204" pitchFamily="34" charset="0"/>
              <a:buChar char="•"/>
            </a:pPr>
            <a:r>
              <a:rPr lang="en-US" dirty="0"/>
              <a:t>Nash CC</a:t>
            </a:r>
          </a:p>
          <a:p>
            <a:endParaRPr lang="en-US" dirty="0"/>
          </a:p>
          <a:p>
            <a:r>
              <a:rPr lang="en-US" dirty="0"/>
              <a:t>2020</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Southwestern CC</a:t>
            </a:r>
          </a:p>
          <a:p>
            <a:pPr marL="285750" indent="-285750">
              <a:buFont typeface="Arial" panose="020B0604020202020204" pitchFamily="34" charset="0"/>
              <a:buChar char="•"/>
            </a:pPr>
            <a:r>
              <a:rPr lang="en-US" dirty="0"/>
              <a:t>Stanly CC</a:t>
            </a:r>
          </a:p>
          <a:p>
            <a:pPr marL="285750" indent="-285750">
              <a:buFont typeface="Arial" panose="020B0604020202020204" pitchFamily="34" charset="0"/>
              <a:buChar char="•"/>
            </a:pPr>
            <a:r>
              <a:rPr lang="en-US" dirty="0"/>
              <a:t>Surry CC</a:t>
            </a:r>
          </a:p>
          <a:p>
            <a:pPr marL="285750" indent="-285750">
              <a:buFont typeface="Arial" panose="020B0604020202020204" pitchFamily="34" charset="0"/>
              <a:buChar char="•"/>
            </a:pPr>
            <a:r>
              <a:rPr lang="en-US" dirty="0"/>
              <a:t>Wilkes CC</a:t>
            </a:r>
          </a:p>
          <a:p>
            <a:pPr marL="285750" indent="-285750">
              <a:buFont typeface="Arial" panose="020B0604020202020204" pitchFamily="34" charset="0"/>
              <a:buChar char="•"/>
            </a:pPr>
            <a:r>
              <a:rPr lang="en-US" dirty="0"/>
              <a:t>Wilson CC</a:t>
            </a:r>
          </a:p>
          <a:p>
            <a:endParaRPr lang="en-US" dirty="0"/>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3D52D8DC-3CCA-4826-966D-69131461ECBB}" type="slidenum">
              <a:rPr lang="en-US" smtClean="0"/>
              <a:t>3</a:t>
            </a:fld>
            <a:endParaRPr lang="en-US"/>
          </a:p>
        </p:txBody>
      </p:sp>
    </p:spTree>
    <p:extLst>
      <p:ext uri="{BB962C8B-B14F-4D97-AF65-F5344CB8AC3E}">
        <p14:creationId xmlns:p14="http://schemas.microsoft.com/office/powerpoint/2010/main" val="34178818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Strengthening Career and Technical Education for the 21st Century Act reauthorized and updated the Carl D. Perkins Career and Technical Education Act of 2006 to become the current Carl D. Perkins Career and Technical Education Act of 2006 as amended by the Strengthening Career and Technical Education for the 21st Century Act (Perkins V)</a:t>
            </a:r>
          </a:p>
          <a:p>
            <a:endParaRPr lang="en-US" dirty="0"/>
          </a:p>
        </p:txBody>
      </p:sp>
      <p:sp>
        <p:nvSpPr>
          <p:cNvPr id="4" name="Slide Number Placeholder 3"/>
          <p:cNvSpPr>
            <a:spLocks noGrp="1"/>
          </p:cNvSpPr>
          <p:nvPr>
            <p:ph type="sldNum" sz="quarter" idx="5"/>
          </p:nvPr>
        </p:nvSpPr>
        <p:spPr/>
        <p:txBody>
          <a:bodyPr/>
          <a:lstStyle/>
          <a:p>
            <a:fld id="{3D52D8DC-3CCA-4826-966D-69131461ECBB}" type="slidenum">
              <a:rPr lang="en-US" smtClean="0"/>
              <a:t>6</a:t>
            </a:fld>
            <a:endParaRPr lang="en-US"/>
          </a:p>
        </p:txBody>
      </p:sp>
    </p:spTree>
    <p:extLst>
      <p:ext uri="{BB962C8B-B14F-4D97-AF65-F5344CB8AC3E}">
        <p14:creationId xmlns:p14="http://schemas.microsoft.com/office/powerpoint/2010/main" val="15301410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 name="Shape 146"/>
          <p:cNvSpPr>
            <a:spLocks noGrp="1" noRot="1" noChangeAspect="1"/>
          </p:cNvSpPr>
          <p:nvPr>
            <p:ph type="sldImg"/>
          </p:nvPr>
        </p:nvSpPr>
        <p:spPr>
          <a:prstGeom prst="rect">
            <a:avLst/>
          </a:prstGeom>
        </p:spPr>
        <p:txBody>
          <a:bodyPr/>
          <a:lstStyle/>
          <a:p>
            <a:endParaRPr/>
          </a:p>
        </p:txBody>
      </p:sp>
      <p:sp>
        <p:nvSpPr>
          <p:cNvPr id="147" name="Shape 147"/>
          <p:cNvSpPr>
            <a:spLocks noGrp="1"/>
          </p:cNvSpPr>
          <p:nvPr>
            <p:ph type="body" sz="quarter" idx="1"/>
          </p:nvPr>
        </p:nvSpPr>
        <p:spPr>
          <a:prstGeom prst="rect">
            <a:avLst/>
          </a:prstGeom>
        </p:spPr>
        <p:txBody>
          <a:bodyPr/>
          <a:lstStyle/>
          <a:p>
            <a:pPr>
              <a:lnSpc>
                <a:spcPct val="117999"/>
              </a:lnSpc>
              <a:defRPr sz="1800"/>
            </a:pPr>
            <a:r>
              <a:t>Presidents Inform them </a:t>
            </a:r>
          </a:p>
          <a:p>
            <a:pPr>
              <a:lnSpc>
                <a:spcPct val="117999"/>
              </a:lnSpc>
              <a:defRPr sz="1800"/>
            </a:pPr>
            <a:endParaRPr/>
          </a:p>
          <a:p>
            <a:pPr>
              <a:lnSpc>
                <a:spcPct val="117999"/>
              </a:lnSpc>
              <a:defRPr sz="1800"/>
            </a:pPr>
            <a:r>
              <a:t>Here is a time line and projected plan under Perkins V for 2020-21. </a:t>
            </a:r>
          </a:p>
          <a:p>
            <a:pPr>
              <a:lnSpc>
                <a:spcPct val="117999"/>
              </a:lnSpc>
              <a:defRPr sz="1800"/>
            </a:pPr>
            <a:endParaRPr/>
          </a:p>
          <a:p>
            <a:pPr>
              <a:lnSpc>
                <a:spcPct val="117999"/>
              </a:lnSpc>
              <a:defRPr sz="1800"/>
            </a:pPr>
            <a:r>
              <a:t>We are starting early as we need to include many folks in enhancing our programs, Informing them what we do, gaining their support to assist us, and making modifications to our curriculum as needed to better prepare our students with postsecondary credentials and employed in jobs earning a sustainable wage.</a:t>
            </a:r>
          </a:p>
          <a:p>
            <a:pPr>
              <a:lnSpc>
                <a:spcPct val="117999"/>
              </a:lnSpc>
              <a:defRPr sz="1800"/>
            </a:pPr>
            <a:endParaRPr/>
          </a:p>
          <a:p>
            <a:pPr>
              <a:lnSpc>
                <a:spcPct val="117999"/>
              </a:lnSpc>
            </a:pPr>
            <a:r>
              <a:rPr sz="1800"/>
              <a:t>Determine the need, Develop a plan, Use Perkins funds to enhance our CTE programs</a:t>
            </a:r>
            <a:r>
              <a:t>. </a:t>
            </a:r>
          </a:p>
        </p:txBody>
      </p:sp>
    </p:spTree>
    <p:extLst>
      <p:ext uri="{BB962C8B-B14F-4D97-AF65-F5344CB8AC3E}">
        <p14:creationId xmlns:p14="http://schemas.microsoft.com/office/powerpoint/2010/main" val="33217193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Shape 161"/>
          <p:cNvSpPr>
            <a:spLocks noGrp="1" noRot="1" noChangeAspect="1"/>
          </p:cNvSpPr>
          <p:nvPr>
            <p:ph type="sldImg"/>
          </p:nvPr>
        </p:nvSpPr>
        <p:spPr>
          <a:prstGeom prst="rect">
            <a:avLst/>
          </a:prstGeom>
        </p:spPr>
        <p:txBody>
          <a:bodyPr/>
          <a:lstStyle/>
          <a:p>
            <a:endParaRPr/>
          </a:p>
        </p:txBody>
      </p:sp>
      <p:sp>
        <p:nvSpPr>
          <p:cNvPr id="162" name="Shape 162"/>
          <p:cNvSpPr>
            <a:spLocks noGrp="1"/>
          </p:cNvSpPr>
          <p:nvPr>
            <p:ph type="body" sz="quarter" idx="1"/>
          </p:nvPr>
        </p:nvSpPr>
        <p:spPr>
          <a:prstGeom prst="rect">
            <a:avLst/>
          </a:prstGeom>
        </p:spPr>
        <p:txBody>
          <a:bodyPr/>
          <a:lstStyle/>
          <a:p>
            <a:pPr>
              <a:lnSpc>
                <a:spcPct val="117999"/>
              </a:lnSpc>
            </a:pPr>
            <a:r>
              <a:t>Outlines steps to be taken in conducting Comprehensive Needs Assessment</a:t>
            </a:r>
          </a:p>
          <a:p>
            <a:pPr>
              <a:lnSpc>
                <a:spcPct val="117999"/>
              </a:lnSpc>
            </a:pPr>
            <a:endParaRPr/>
          </a:p>
          <a:p>
            <a:pPr>
              <a:lnSpc>
                <a:spcPct val="117999"/>
              </a:lnSpc>
            </a:pPr>
            <a:endParaRPr/>
          </a:p>
          <a:p>
            <a:pPr>
              <a:lnSpc>
                <a:spcPct val="117999"/>
              </a:lnSpc>
            </a:pPr>
            <a:r>
              <a:t>Size, Scope and Quality Key Challenges - Same as DPI?  </a:t>
            </a:r>
          </a:p>
          <a:p>
            <a:pPr>
              <a:lnSpc>
                <a:spcPct val="117999"/>
              </a:lnSpc>
            </a:pPr>
            <a:r>
              <a:t>Colleges offering  Size of college program sufficient enough to meet industry need. </a:t>
            </a:r>
          </a:p>
          <a:p>
            <a:pPr>
              <a:lnSpc>
                <a:spcPct val="117999"/>
              </a:lnSpc>
            </a:pPr>
            <a:r>
              <a:t>College offering enough programs to meet the size of the industry demand </a:t>
            </a:r>
          </a:p>
          <a:p>
            <a:pPr>
              <a:lnSpc>
                <a:spcPct val="117999"/>
              </a:lnSpc>
            </a:pPr>
            <a:r>
              <a:t>Are students learning, </a:t>
            </a:r>
          </a:p>
        </p:txBody>
      </p:sp>
    </p:spTree>
    <p:extLst>
      <p:ext uri="{BB962C8B-B14F-4D97-AF65-F5344CB8AC3E}">
        <p14:creationId xmlns:p14="http://schemas.microsoft.com/office/powerpoint/2010/main" val="1333061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Shape 161"/>
          <p:cNvSpPr>
            <a:spLocks noGrp="1" noRot="1" noChangeAspect="1"/>
          </p:cNvSpPr>
          <p:nvPr>
            <p:ph type="sldImg"/>
          </p:nvPr>
        </p:nvSpPr>
        <p:spPr>
          <a:prstGeom prst="rect">
            <a:avLst/>
          </a:prstGeom>
        </p:spPr>
        <p:txBody>
          <a:bodyPr/>
          <a:lstStyle/>
          <a:p>
            <a:endParaRPr/>
          </a:p>
        </p:txBody>
      </p:sp>
      <p:sp>
        <p:nvSpPr>
          <p:cNvPr id="162" name="Shape 162"/>
          <p:cNvSpPr>
            <a:spLocks noGrp="1"/>
          </p:cNvSpPr>
          <p:nvPr>
            <p:ph type="body" sz="quarter" idx="1"/>
          </p:nvPr>
        </p:nvSpPr>
        <p:spPr>
          <a:prstGeom prst="rect">
            <a:avLst/>
          </a:prstGeom>
        </p:spPr>
        <p:txBody>
          <a:bodyPr/>
          <a:lstStyle/>
          <a:p>
            <a:pPr>
              <a:lnSpc>
                <a:spcPct val="117999"/>
              </a:lnSpc>
            </a:pPr>
            <a:r>
              <a:rPr dirty="0"/>
              <a:t>Outlines steps to be taken in conducting Comprehensive Needs Assessment</a:t>
            </a:r>
          </a:p>
          <a:p>
            <a:pPr>
              <a:lnSpc>
                <a:spcPct val="117999"/>
              </a:lnSpc>
            </a:pPr>
            <a:endParaRPr dirty="0"/>
          </a:p>
          <a:p>
            <a:pPr>
              <a:lnSpc>
                <a:spcPct val="117999"/>
              </a:lnSpc>
            </a:pPr>
            <a:endParaRPr dirty="0"/>
          </a:p>
          <a:p>
            <a:pPr>
              <a:lnSpc>
                <a:spcPct val="117999"/>
              </a:lnSpc>
            </a:pPr>
            <a:r>
              <a:rPr dirty="0"/>
              <a:t>Size, Scope and Quality Key Challenges - Same as DPI?  </a:t>
            </a:r>
          </a:p>
          <a:p>
            <a:pPr>
              <a:lnSpc>
                <a:spcPct val="117999"/>
              </a:lnSpc>
            </a:pPr>
            <a:r>
              <a:rPr dirty="0"/>
              <a:t>Colleges offering  Size of college program sufficient enough to meet industry need. </a:t>
            </a:r>
          </a:p>
          <a:p>
            <a:pPr>
              <a:lnSpc>
                <a:spcPct val="117999"/>
              </a:lnSpc>
            </a:pPr>
            <a:r>
              <a:rPr dirty="0"/>
              <a:t>College offering enough programs to meet the size of the industry demand </a:t>
            </a:r>
          </a:p>
          <a:p>
            <a:pPr>
              <a:lnSpc>
                <a:spcPct val="117999"/>
              </a:lnSpc>
            </a:pPr>
            <a:r>
              <a:rPr dirty="0"/>
              <a:t>Are students learning, </a:t>
            </a:r>
          </a:p>
        </p:txBody>
      </p:sp>
    </p:spTree>
    <p:extLst>
      <p:ext uri="{BB962C8B-B14F-4D97-AF65-F5344CB8AC3E}">
        <p14:creationId xmlns:p14="http://schemas.microsoft.com/office/powerpoint/2010/main" val="33798595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Shape 161"/>
          <p:cNvSpPr>
            <a:spLocks noGrp="1" noRot="1" noChangeAspect="1"/>
          </p:cNvSpPr>
          <p:nvPr>
            <p:ph type="sldImg"/>
          </p:nvPr>
        </p:nvSpPr>
        <p:spPr>
          <a:prstGeom prst="rect">
            <a:avLst/>
          </a:prstGeom>
        </p:spPr>
        <p:txBody>
          <a:bodyPr/>
          <a:lstStyle/>
          <a:p>
            <a:endParaRPr/>
          </a:p>
        </p:txBody>
      </p:sp>
      <p:sp>
        <p:nvSpPr>
          <p:cNvPr id="162" name="Shape 162"/>
          <p:cNvSpPr>
            <a:spLocks noGrp="1"/>
          </p:cNvSpPr>
          <p:nvPr>
            <p:ph type="body" sz="quarter" idx="1"/>
          </p:nvPr>
        </p:nvSpPr>
        <p:spPr>
          <a:prstGeom prst="rect">
            <a:avLst/>
          </a:prstGeom>
        </p:spPr>
        <p:txBody>
          <a:bodyPr/>
          <a:lstStyle/>
          <a:p>
            <a:pPr>
              <a:lnSpc>
                <a:spcPct val="117999"/>
              </a:lnSpc>
            </a:pPr>
            <a:endParaRPr dirty="0"/>
          </a:p>
        </p:txBody>
      </p:sp>
    </p:spTree>
    <p:extLst>
      <p:ext uri="{BB962C8B-B14F-4D97-AF65-F5344CB8AC3E}">
        <p14:creationId xmlns:p14="http://schemas.microsoft.com/office/powerpoint/2010/main" val="30497290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Shape 161"/>
          <p:cNvSpPr>
            <a:spLocks noGrp="1" noRot="1" noChangeAspect="1"/>
          </p:cNvSpPr>
          <p:nvPr>
            <p:ph type="sldImg"/>
          </p:nvPr>
        </p:nvSpPr>
        <p:spPr>
          <a:prstGeom prst="rect">
            <a:avLst/>
          </a:prstGeom>
        </p:spPr>
        <p:txBody>
          <a:bodyPr/>
          <a:lstStyle/>
          <a:p>
            <a:endParaRPr/>
          </a:p>
        </p:txBody>
      </p:sp>
      <p:sp>
        <p:nvSpPr>
          <p:cNvPr id="162" name="Shape 162"/>
          <p:cNvSpPr>
            <a:spLocks noGrp="1"/>
          </p:cNvSpPr>
          <p:nvPr>
            <p:ph type="body" sz="quarter" idx="1"/>
          </p:nvPr>
        </p:nvSpPr>
        <p:spPr>
          <a:prstGeom prst="rect">
            <a:avLst/>
          </a:prstGeom>
        </p:spPr>
        <p:txBody>
          <a:bodyPr/>
          <a:lstStyle/>
          <a:p>
            <a:pPr>
              <a:lnSpc>
                <a:spcPct val="117999"/>
              </a:lnSpc>
            </a:pPr>
            <a:endParaRPr dirty="0"/>
          </a:p>
        </p:txBody>
      </p:sp>
    </p:spTree>
    <p:extLst>
      <p:ext uri="{BB962C8B-B14F-4D97-AF65-F5344CB8AC3E}">
        <p14:creationId xmlns:p14="http://schemas.microsoft.com/office/powerpoint/2010/main" val="7849710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 name="Shape 146"/>
          <p:cNvSpPr>
            <a:spLocks noGrp="1" noRot="1" noChangeAspect="1"/>
          </p:cNvSpPr>
          <p:nvPr>
            <p:ph type="sldImg"/>
          </p:nvPr>
        </p:nvSpPr>
        <p:spPr>
          <a:prstGeom prst="rect">
            <a:avLst/>
          </a:prstGeom>
        </p:spPr>
        <p:txBody>
          <a:bodyPr/>
          <a:lstStyle/>
          <a:p>
            <a:endParaRPr/>
          </a:p>
        </p:txBody>
      </p:sp>
      <p:sp>
        <p:nvSpPr>
          <p:cNvPr id="147" name="Shape 147"/>
          <p:cNvSpPr>
            <a:spLocks noGrp="1"/>
          </p:cNvSpPr>
          <p:nvPr>
            <p:ph type="body" sz="quarter" idx="1"/>
          </p:nvPr>
        </p:nvSpPr>
        <p:spPr>
          <a:prstGeom prst="rect">
            <a:avLst/>
          </a:prstGeom>
        </p:spPr>
        <p:txBody>
          <a:bodyPr/>
          <a:lstStyle/>
          <a:p>
            <a:pPr>
              <a:lnSpc>
                <a:spcPct val="117999"/>
              </a:lnSpc>
              <a:defRPr sz="1800"/>
            </a:pPr>
            <a:r>
              <a:t>Presidents Inform them </a:t>
            </a:r>
          </a:p>
          <a:p>
            <a:pPr>
              <a:lnSpc>
                <a:spcPct val="117999"/>
              </a:lnSpc>
              <a:defRPr sz="1800"/>
            </a:pPr>
            <a:endParaRPr/>
          </a:p>
          <a:p>
            <a:pPr>
              <a:lnSpc>
                <a:spcPct val="117999"/>
              </a:lnSpc>
              <a:defRPr sz="1800"/>
            </a:pPr>
            <a:r>
              <a:t>Here is a time line and projected plan under Perkins V for 2020-21. </a:t>
            </a:r>
          </a:p>
          <a:p>
            <a:pPr>
              <a:lnSpc>
                <a:spcPct val="117999"/>
              </a:lnSpc>
              <a:defRPr sz="1800"/>
            </a:pPr>
            <a:endParaRPr/>
          </a:p>
          <a:p>
            <a:pPr>
              <a:lnSpc>
                <a:spcPct val="117999"/>
              </a:lnSpc>
              <a:defRPr sz="1800"/>
            </a:pPr>
            <a:r>
              <a:t>We are starting early as we need to include many folks in enhancing our programs, Informing them what we do, gaining their support to assist us, and making modifications to our curriculum as needed to better prepare our students with postsecondary credentials and employed in jobs earning a sustainable wage.</a:t>
            </a:r>
          </a:p>
          <a:p>
            <a:pPr>
              <a:lnSpc>
                <a:spcPct val="117999"/>
              </a:lnSpc>
              <a:defRPr sz="1800"/>
            </a:pPr>
            <a:endParaRPr/>
          </a:p>
          <a:p>
            <a:pPr>
              <a:lnSpc>
                <a:spcPct val="117999"/>
              </a:lnSpc>
            </a:pPr>
            <a:r>
              <a:rPr sz="1800"/>
              <a:t>Determine the need, Develop a plan, Use Perkins funds to enhance our CTE programs</a:t>
            </a:r>
            <a:r>
              <a:t>. </a:t>
            </a:r>
          </a:p>
        </p:txBody>
      </p:sp>
    </p:spTree>
    <p:extLst>
      <p:ext uri="{BB962C8B-B14F-4D97-AF65-F5344CB8AC3E}">
        <p14:creationId xmlns:p14="http://schemas.microsoft.com/office/powerpoint/2010/main" val="215711257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839375"/>
            <a:ext cx="7336465" cy="1071375"/>
          </a:xfrm>
        </p:spPr>
        <p:txBody>
          <a:bodyPr anchor="b">
            <a:normAutofit/>
          </a:bodyPr>
          <a:lstStyle>
            <a:lvl1pPr algn="ctr">
              <a:defRPr sz="3300" b="1">
                <a:latin typeface="+mn-lt"/>
              </a:defRPr>
            </a:lvl1pPr>
          </a:lstStyle>
          <a:p>
            <a:r>
              <a:rPr lang="en-US" dirty="0"/>
              <a:t>Click to edit Master title style</a:t>
            </a:r>
          </a:p>
        </p:txBody>
      </p:sp>
      <p:sp>
        <p:nvSpPr>
          <p:cNvPr id="3" name="Subtitle 2"/>
          <p:cNvSpPr>
            <a:spLocks noGrp="1"/>
          </p:cNvSpPr>
          <p:nvPr>
            <p:ph type="subTitle" idx="1"/>
          </p:nvPr>
        </p:nvSpPr>
        <p:spPr>
          <a:xfrm>
            <a:off x="914400" y="2910750"/>
            <a:ext cx="7336465" cy="1241822"/>
          </a:xfrm>
        </p:spPr>
        <p:txBody>
          <a:bodyPr>
            <a:normAutofit/>
          </a:bodyPr>
          <a:lstStyle>
            <a:lvl1pPr marL="0" indent="0" algn="ctr">
              <a:buNone/>
              <a:defRPr sz="2700"/>
            </a:lvl1pPr>
            <a:lvl2pPr marL="192881" indent="0" algn="ctr">
              <a:buNone/>
              <a:defRPr sz="844"/>
            </a:lvl2pPr>
            <a:lvl3pPr marL="385763" indent="0" algn="ctr">
              <a:buNone/>
              <a:defRPr sz="760"/>
            </a:lvl3pPr>
            <a:lvl4pPr marL="578644" indent="0" algn="ctr">
              <a:buNone/>
              <a:defRPr sz="675"/>
            </a:lvl4pPr>
            <a:lvl5pPr marL="771525" indent="0" algn="ctr">
              <a:buNone/>
              <a:defRPr sz="675"/>
            </a:lvl5pPr>
            <a:lvl6pPr marL="964406" indent="0" algn="ctr">
              <a:buNone/>
              <a:defRPr sz="675"/>
            </a:lvl6pPr>
            <a:lvl7pPr marL="1157288" indent="0" algn="ctr">
              <a:buNone/>
              <a:defRPr sz="675"/>
            </a:lvl7pPr>
            <a:lvl8pPr marL="1350169" indent="0" algn="ctr">
              <a:buNone/>
              <a:defRPr sz="675"/>
            </a:lvl8pPr>
            <a:lvl9pPr marL="1543050" indent="0" algn="ctr">
              <a:buNone/>
              <a:defRPr sz="675"/>
            </a:lvl9pPr>
          </a:lstStyle>
          <a:p>
            <a:r>
              <a:rPr lang="en-US" dirty="0"/>
              <a:t>Click to edit Master subtitle style</a:t>
            </a:r>
          </a:p>
        </p:txBody>
      </p:sp>
      <p:sp>
        <p:nvSpPr>
          <p:cNvPr id="9" name="Rectangle 8"/>
          <p:cNvSpPr/>
          <p:nvPr userDrawn="1"/>
        </p:nvSpPr>
        <p:spPr>
          <a:xfrm>
            <a:off x="1733354" y="366947"/>
            <a:ext cx="6025812" cy="799835"/>
          </a:xfrm>
          <a:prstGeom prst="rect">
            <a:avLst/>
          </a:prstGeom>
          <a:noFill/>
        </p:spPr>
        <p:txBody>
          <a:bodyPr wrap="square" lIns="51435" tIns="25718" rIns="51435" bIns="25718">
            <a:spAutoFit/>
          </a:bodyPr>
          <a:lstStyle/>
          <a:p>
            <a:pPr>
              <a:lnSpc>
                <a:spcPct val="80000"/>
              </a:lnSpc>
            </a:pPr>
            <a:r>
              <a:rPr lang="en-US" sz="3000" b="0" cap="none" spc="0" dirty="0">
                <a:ln w="0"/>
                <a:solidFill>
                  <a:srgbClr val="003767"/>
                </a:solidFill>
                <a:effectLst>
                  <a:outerShdw blurRad="38100" dist="25400" dir="5400000" algn="ctr" rotWithShape="0">
                    <a:srgbClr val="6E747A">
                      <a:alpha val="43000"/>
                    </a:srgbClr>
                  </a:outerShdw>
                </a:effectLst>
              </a:rPr>
              <a:t>North Carolina </a:t>
            </a:r>
          </a:p>
          <a:p>
            <a:pPr>
              <a:lnSpc>
                <a:spcPct val="80000"/>
              </a:lnSpc>
            </a:pPr>
            <a:r>
              <a:rPr lang="en-US" sz="3000" b="0" cap="none" spc="0" dirty="0">
                <a:ln w="0"/>
                <a:solidFill>
                  <a:srgbClr val="003767"/>
                </a:solidFill>
                <a:effectLst>
                  <a:outerShdw blurRad="38100" dist="25400" dir="5400000" algn="ctr" rotWithShape="0">
                    <a:srgbClr val="6E747A">
                      <a:alpha val="43000"/>
                    </a:srgbClr>
                  </a:outerShdw>
                </a:effectLst>
              </a:rPr>
              <a:t>Community College System</a:t>
            </a:r>
          </a:p>
        </p:txBody>
      </p:sp>
      <p:cxnSp>
        <p:nvCxnSpPr>
          <p:cNvPr id="10" name="Straight Connector 9" title="Gold Line"/>
          <p:cNvCxnSpPr/>
          <p:nvPr userDrawn="1"/>
        </p:nvCxnSpPr>
        <p:spPr>
          <a:xfrm flipV="1">
            <a:off x="1733355" y="1398670"/>
            <a:ext cx="5705475" cy="18968"/>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745" y="126366"/>
            <a:ext cx="1116203" cy="1267946"/>
          </a:xfrm>
          <a:prstGeom prst="rect">
            <a:avLst/>
          </a:prstGeom>
        </p:spPr>
      </p:pic>
    </p:spTree>
    <p:extLst>
      <p:ext uri="{BB962C8B-B14F-4D97-AF65-F5344CB8AC3E}">
        <p14:creationId xmlns:p14="http://schemas.microsoft.com/office/powerpoint/2010/main" val="8137690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457950" y="4662185"/>
            <a:ext cx="2057400" cy="273844"/>
          </a:xfrm>
          <a:prstGeom prst="rect">
            <a:avLst/>
          </a:prstGeom>
        </p:spPr>
        <p:txBody>
          <a:bodyPr/>
          <a:lstStyle/>
          <a:p>
            <a:fld id="{47CC054E-03C2-4BA4-B0DC-8A52C253DBFA}" type="datetimeFigureOut">
              <a:rPr lang="en-US" smtClean="0"/>
              <a:t>2/11/20</a:t>
            </a:fld>
            <a:endParaRPr lang="en-US"/>
          </a:p>
        </p:txBody>
      </p:sp>
      <p:sp>
        <p:nvSpPr>
          <p:cNvPr id="6" name="Slide Number Placeholder 5"/>
          <p:cNvSpPr>
            <a:spLocks noGrp="1"/>
          </p:cNvSpPr>
          <p:nvPr>
            <p:ph type="sldNum" sz="quarter" idx="12"/>
          </p:nvPr>
        </p:nvSpPr>
        <p:spPr>
          <a:xfrm>
            <a:off x="3543300" y="4662185"/>
            <a:ext cx="2057400" cy="273844"/>
          </a:xfrm>
          <a:prstGeom prst="rect">
            <a:avLst/>
          </a:prstGeom>
        </p:spPr>
        <p:txBody>
          <a:bodyPr/>
          <a:lstStyle/>
          <a:p>
            <a:fld id="{DD5DC98F-6F3D-4D37-8801-59C812F9270D}" type="slidenum">
              <a:rPr lang="en-US" smtClean="0"/>
              <a:t>‹#›</a:t>
            </a:fld>
            <a:endParaRPr lang="en-US"/>
          </a:p>
        </p:txBody>
      </p:sp>
      <p:sp>
        <p:nvSpPr>
          <p:cNvPr id="7" name="Footer Placeholder 4"/>
          <p:cNvSpPr txBox="1">
            <a:spLocks/>
          </p:cNvSpPr>
          <p:nvPr userDrawn="1"/>
        </p:nvSpPr>
        <p:spPr>
          <a:xfrm>
            <a:off x="474804" y="4777668"/>
            <a:ext cx="3248526" cy="27384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013"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8" name="Picture 7" title="NCCC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3562" y="4767264"/>
            <a:ext cx="261242" cy="294650"/>
          </a:xfrm>
          <a:prstGeom prst="rect">
            <a:avLst/>
          </a:prstGeom>
        </p:spPr>
      </p:pic>
      <p:pic>
        <p:nvPicPr>
          <p:cNvPr id="9" name="Picture 8" title="NCCC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7349" y="223247"/>
            <a:ext cx="971180" cy="1095372"/>
          </a:xfrm>
          <a:prstGeom prst="rect">
            <a:avLst/>
          </a:prstGeom>
        </p:spPr>
      </p:pic>
      <p:cxnSp>
        <p:nvCxnSpPr>
          <p:cNvPr id="10" name="Straight Connector 9" title="Gold Line"/>
          <p:cNvCxnSpPr/>
          <p:nvPr userDrawn="1"/>
        </p:nvCxnSpPr>
        <p:spPr>
          <a:xfrm flipV="1">
            <a:off x="1455549" y="1287265"/>
            <a:ext cx="7059802" cy="10217"/>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656178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273844"/>
            <a:ext cx="1971675" cy="435887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3" y="273844"/>
            <a:ext cx="5800725" cy="435887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457950" y="4662185"/>
            <a:ext cx="2057400" cy="273844"/>
          </a:xfrm>
          <a:prstGeom prst="rect">
            <a:avLst/>
          </a:prstGeom>
        </p:spPr>
        <p:txBody>
          <a:bodyPr/>
          <a:lstStyle/>
          <a:p>
            <a:fld id="{47CC054E-03C2-4BA4-B0DC-8A52C253DBFA}" type="datetimeFigureOut">
              <a:rPr lang="en-US" smtClean="0"/>
              <a:t>2/11/20</a:t>
            </a:fld>
            <a:endParaRPr lang="en-US"/>
          </a:p>
        </p:txBody>
      </p:sp>
      <p:sp>
        <p:nvSpPr>
          <p:cNvPr id="6" name="Slide Number Placeholder 5"/>
          <p:cNvSpPr>
            <a:spLocks noGrp="1"/>
          </p:cNvSpPr>
          <p:nvPr>
            <p:ph type="sldNum" sz="quarter" idx="12"/>
          </p:nvPr>
        </p:nvSpPr>
        <p:spPr>
          <a:xfrm>
            <a:off x="3543300" y="4662185"/>
            <a:ext cx="2057400" cy="273844"/>
          </a:xfrm>
          <a:prstGeom prst="rect">
            <a:avLst/>
          </a:prstGeom>
        </p:spPr>
        <p:txBody>
          <a:bodyPr/>
          <a:lstStyle/>
          <a:p>
            <a:fld id="{DD5DC98F-6F3D-4D37-8801-59C812F9270D}" type="slidenum">
              <a:rPr lang="en-US" smtClean="0"/>
              <a:t>‹#›</a:t>
            </a:fld>
            <a:endParaRPr lang="en-US"/>
          </a:p>
        </p:txBody>
      </p:sp>
      <p:sp>
        <p:nvSpPr>
          <p:cNvPr id="7" name="Footer Placeholder 4"/>
          <p:cNvSpPr txBox="1">
            <a:spLocks/>
          </p:cNvSpPr>
          <p:nvPr userDrawn="1"/>
        </p:nvSpPr>
        <p:spPr>
          <a:xfrm>
            <a:off x="474805" y="4777668"/>
            <a:ext cx="3161741" cy="27384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013"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8" name="Picture 7" title="NCCC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3563" y="4767264"/>
            <a:ext cx="254263" cy="294650"/>
          </a:xfrm>
          <a:prstGeom prst="rect">
            <a:avLst/>
          </a:prstGeom>
        </p:spPr>
      </p:pic>
    </p:spTree>
    <p:extLst>
      <p:ext uri="{BB962C8B-B14F-4D97-AF65-F5344CB8AC3E}">
        <p14:creationId xmlns:p14="http://schemas.microsoft.com/office/powerpoint/2010/main" val="3063052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Body Level One…"/>
          <p:cNvSpPr txBox="1">
            <a:spLocks noGrp="1"/>
          </p:cNvSpPr>
          <p:nvPr>
            <p:ph type="body" sz="quarter" idx="1"/>
          </p:nvPr>
        </p:nvSpPr>
        <p:spPr>
          <a:xfrm>
            <a:off x="892970" y="3355330"/>
            <a:ext cx="7358063" cy="243299"/>
          </a:xfrm>
          <a:prstGeom prst="rect">
            <a:avLst/>
          </a:prstGeom>
        </p:spPr>
        <p:txBody>
          <a:bodyPr anchor="t"/>
          <a:lstStyle>
            <a:lvl1pPr marL="0" indent="0" algn="ctr">
              <a:spcBef>
                <a:spcPts val="0"/>
              </a:spcBef>
              <a:buSzTx/>
              <a:buNone/>
              <a:defRPr sz="1265" i="1"/>
            </a:lvl1pPr>
            <a:lvl2pPr marL="485534" indent="-251138" algn="ctr">
              <a:spcBef>
                <a:spcPts val="0"/>
              </a:spcBef>
              <a:defRPr sz="1265" i="1"/>
            </a:lvl2pPr>
            <a:lvl3pPr marL="719930" indent="-251138" algn="ctr">
              <a:spcBef>
                <a:spcPts val="0"/>
              </a:spcBef>
              <a:defRPr sz="1265" i="1"/>
            </a:lvl3pPr>
            <a:lvl4pPr marL="954326" indent="-251138" algn="ctr">
              <a:spcBef>
                <a:spcPts val="0"/>
              </a:spcBef>
              <a:defRPr sz="1265" i="1"/>
            </a:lvl4pPr>
            <a:lvl5pPr marL="1188722" indent="-251138" algn="ctr">
              <a:spcBef>
                <a:spcPts val="0"/>
              </a:spcBef>
              <a:defRPr sz="1265" i="1"/>
            </a:lvl5pPr>
          </a:lstStyle>
          <a:p>
            <a:r>
              <a:t>Body Level One</a:t>
            </a:r>
          </a:p>
          <a:p>
            <a:pPr lvl="1"/>
            <a:r>
              <a:t>Body Level Two</a:t>
            </a:r>
          </a:p>
          <a:p>
            <a:pPr lvl="2"/>
            <a:r>
              <a:t>Body Level Three</a:t>
            </a:r>
          </a:p>
          <a:p>
            <a:pPr lvl="3"/>
            <a:r>
              <a:t>Body Level Four</a:t>
            </a:r>
          </a:p>
          <a:p>
            <a:pPr lvl="4"/>
            <a:r>
              <a:t>Body Level Five</a:t>
            </a:r>
          </a:p>
        </p:txBody>
      </p:sp>
      <p:sp>
        <p:nvSpPr>
          <p:cNvPr id="94" name="“Type a quote here.”"/>
          <p:cNvSpPr txBox="1">
            <a:spLocks noGrp="1"/>
          </p:cNvSpPr>
          <p:nvPr>
            <p:ph type="body" sz="quarter" idx="13"/>
          </p:nvPr>
        </p:nvSpPr>
        <p:spPr>
          <a:xfrm>
            <a:off x="892970" y="2250236"/>
            <a:ext cx="7358063" cy="321562"/>
          </a:xfrm>
          <a:prstGeom prst="rect">
            <a:avLst/>
          </a:prstGeom>
        </p:spPr>
        <p:txBody>
          <a:bodyPr/>
          <a:lstStyle>
            <a:lvl1pPr marL="0" indent="0" algn="ctr">
              <a:spcBef>
                <a:spcPts val="0"/>
              </a:spcBef>
              <a:buSzTx/>
              <a:buNone/>
              <a:defRPr sz="3400">
                <a:latin typeface="Helvetica Neue Medium"/>
                <a:ea typeface="Helvetica Neue Medium"/>
                <a:cs typeface="Helvetica Neue Medium"/>
                <a:sym typeface="Helvetica Neue Medium"/>
              </a:defRPr>
            </a:lvl1pPr>
          </a:lstStyle>
          <a:p>
            <a:pPr marL="0" indent="0" algn="ctr">
              <a:spcBef>
                <a:spcPts val="0"/>
              </a:spcBef>
              <a:buSzTx/>
              <a:buNone/>
              <a:defRPr sz="3400">
                <a:latin typeface="Helvetica Neue Medium"/>
                <a:ea typeface="Helvetica Neue Medium"/>
                <a:cs typeface="Helvetica Neue Medium"/>
                <a:sym typeface="Helvetica Neue Medium"/>
              </a:defRPr>
            </a:pPr>
            <a:endParaRP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2544995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4152151942"/>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320904"/>
            <a:ext cx="7886700" cy="3548753"/>
          </a:xfrm>
        </p:spPr>
        <p:txBody>
          <a:bodyPr>
            <a:normAutofit/>
          </a:bodyPr>
          <a:lstStyle>
            <a:lvl1pPr marL="175022" indent="-175022">
              <a:lnSpc>
                <a:spcPct val="100000"/>
              </a:lnSpc>
              <a:spcBef>
                <a:spcPts val="450"/>
              </a:spcBef>
              <a:tabLst/>
              <a:defRPr sz="2100"/>
            </a:lvl1pPr>
            <a:lvl2pPr marL="344091" indent="-151210">
              <a:lnSpc>
                <a:spcPct val="100000"/>
              </a:lnSpc>
              <a:spcBef>
                <a:spcPts val="225"/>
              </a:spcBef>
              <a:tabLst/>
              <a:defRPr sz="1800"/>
            </a:lvl2pPr>
            <a:lvl3pPr marL="519113" indent="-133350">
              <a:lnSpc>
                <a:spcPct val="100000"/>
              </a:lnSpc>
              <a:spcBef>
                <a:spcPts val="225"/>
              </a:spcBef>
              <a:tabLst/>
              <a:defRPr sz="1650"/>
            </a:lvl3pPr>
            <a:lvl4pPr marL="732235" indent="-153591">
              <a:lnSpc>
                <a:spcPct val="100000"/>
              </a:lnSpc>
              <a:spcBef>
                <a:spcPts val="225"/>
              </a:spcBef>
              <a:tabLst/>
              <a:defRPr sz="1500"/>
            </a:lvl4pPr>
            <a:lvl5pPr marL="900113" indent="-128588">
              <a:lnSpc>
                <a:spcPct val="100000"/>
              </a:lnSpc>
              <a:spcBef>
                <a:spcPts val="225"/>
              </a:spcBef>
              <a:tabLst/>
              <a:defRPr sz="13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0" name="Straight Connector 9" title="Gold Line"/>
          <p:cNvCxnSpPr/>
          <p:nvPr userDrawn="1"/>
        </p:nvCxnSpPr>
        <p:spPr>
          <a:xfrm flipV="1">
            <a:off x="1297858" y="1220720"/>
            <a:ext cx="6468364" cy="3396"/>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sp>
        <p:nvSpPr>
          <p:cNvPr id="9" name="Title 1"/>
          <p:cNvSpPr>
            <a:spLocks noGrp="1"/>
          </p:cNvSpPr>
          <p:nvPr>
            <p:ph type="title"/>
          </p:nvPr>
        </p:nvSpPr>
        <p:spPr>
          <a:xfrm>
            <a:off x="1297859" y="126367"/>
            <a:ext cx="7364361" cy="994172"/>
          </a:xfrm>
        </p:spPr>
        <p:txBody>
          <a:bodyPr>
            <a:normAutofit/>
          </a:bodyPr>
          <a:lstStyle>
            <a:lvl1pPr>
              <a:defRPr sz="3000"/>
            </a:lvl1pPr>
          </a:lstStyle>
          <a:p>
            <a:r>
              <a:rPr lang="en-US" dirty="0"/>
              <a:t>Click to edit Master title style</a:t>
            </a:r>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745" y="126366"/>
            <a:ext cx="759968" cy="857504"/>
          </a:xfrm>
          <a:prstGeom prst="rect">
            <a:avLst/>
          </a:prstGeom>
        </p:spPr>
      </p:pic>
    </p:spTree>
    <p:extLst>
      <p:ext uri="{BB962C8B-B14F-4D97-AF65-F5344CB8AC3E}">
        <p14:creationId xmlns:p14="http://schemas.microsoft.com/office/powerpoint/2010/main" val="24769380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8"/>
            <a:ext cx="7886700" cy="2139553"/>
          </a:xfrm>
        </p:spPr>
        <p:txBody>
          <a:bodyPr anchor="b">
            <a:normAutofit/>
          </a:bodyPr>
          <a:lstStyle>
            <a:lvl1pPr algn="ctr">
              <a:defRPr sz="2700"/>
            </a:lvl1pPr>
          </a:lstStyle>
          <a:p>
            <a:r>
              <a:rPr lang="en-US" dirty="0"/>
              <a:t>Click to edit Master title style</a:t>
            </a:r>
          </a:p>
        </p:txBody>
      </p:sp>
      <p:sp>
        <p:nvSpPr>
          <p:cNvPr id="3" name="Text Placeholder 2"/>
          <p:cNvSpPr>
            <a:spLocks noGrp="1"/>
          </p:cNvSpPr>
          <p:nvPr>
            <p:ph type="body" idx="1"/>
          </p:nvPr>
        </p:nvSpPr>
        <p:spPr>
          <a:xfrm>
            <a:off x="623888" y="3442102"/>
            <a:ext cx="7886700" cy="1125140"/>
          </a:xfrm>
        </p:spPr>
        <p:txBody>
          <a:bodyPr>
            <a:normAutofit/>
          </a:bodyPr>
          <a:lstStyle>
            <a:lvl1pPr marL="0" indent="0" algn="ctr">
              <a:buNone/>
              <a:defRPr sz="2100">
                <a:solidFill>
                  <a:schemeClr val="tx1">
                    <a:tint val="75000"/>
                  </a:schemeClr>
                </a:solidFill>
              </a:defRPr>
            </a:lvl1pPr>
            <a:lvl2pPr marL="192881" indent="0">
              <a:buNone/>
              <a:defRPr sz="844">
                <a:solidFill>
                  <a:schemeClr val="tx1">
                    <a:tint val="75000"/>
                  </a:schemeClr>
                </a:solidFill>
              </a:defRPr>
            </a:lvl2pPr>
            <a:lvl3pPr marL="385763" indent="0">
              <a:buNone/>
              <a:defRPr sz="760">
                <a:solidFill>
                  <a:schemeClr val="tx1">
                    <a:tint val="75000"/>
                  </a:schemeClr>
                </a:solidFill>
              </a:defRPr>
            </a:lvl3pPr>
            <a:lvl4pPr marL="578644" indent="0">
              <a:buNone/>
              <a:defRPr sz="675">
                <a:solidFill>
                  <a:schemeClr val="tx1">
                    <a:tint val="75000"/>
                  </a:schemeClr>
                </a:solidFill>
              </a:defRPr>
            </a:lvl4pPr>
            <a:lvl5pPr marL="771525" indent="0">
              <a:buNone/>
              <a:defRPr sz="675">
                <a:solidFill>
                  <a:schemeClr val="tx1">
                    <a:tint val="75000"/>
                  </a:schemeClr>
                </a:solidFill>
              </a:defRPr>
            </a:lvl5pPr>
            <a:lvl6pPr marL="964406" indent="0">
              <a:buNone/>
              <a:defRPr sz="675">
                <a:solidFill>
                  <a:schemeClr val="tx1">
                    <a:tint val="75000"/>
                  </a:schemeClr>
                </a:solidFill>
              </a:defRPr>
            </a:lvl6pPr>
            <a:lvl7pPr marL="1157288" indent="0">
              <a:buNone/>
              <a:defRPr sz="675">
                <a:solidFill>
                  <a:schemeClr val="tx1">
                    <a:tint val="75000"/>
                  </a:schemeClr>
                </a:solidFill>
              </a:defRPr>
            </a:lvl7pPr>
            <a:lvl8pPr marL="1350169" indent="0">
              <a:buNone/>
              <a:defRPr sz="675">
                <a:solidFill>
                  <a:schemeClr val="tx1">
                    <a:tint val="75000"/>
                  </a:schemeClr>
                </a:solidFill>
              </a:defRPr>
            </a:lvl8pPr>
            <a:lvl9pPr marL="1543050" indent="0">
              <a:buNone/>
              <a:defRPr sz="675">
                <a:solidFill>
                  <a:schemeClr val="tx1">
                    <a:tint val="75000"/>
                  </a:schemeClr>
                </a:solidFill>
              </a:defRPr>
            </a:lvl9pPr>
          </a:lstStyle>
          <a:p>
            <a:pPr lvl="0"/>
            <a:r>
              <a:rPr lang="en-US" dirty="0"/>
              <a:t>Click to edit Master text styles</a:t>
            </a:r>
          </a:p>
        </p:txBody>
      </p:sp>
      <p:sp>
        <p:nvSpPr>
          <p:cNvPr id="9" name="Footer Placeholder 4"/>
          <p:cNvSpPr txBox="1">
            <a:spLocks/>
          </p:cNvSpPr>
          <p:nvPr userDrawn="1"/>
        </p:nvSpPr>
        <p:spPr>
          <a:xfrm>
            <a:off x="415537" y="4869657"/>
            <a:ext cx="3248526" cy="27384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013"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839" y="4818981"/>
            <a:ext cx="316698" cy="267898"/>
          </a:xfrm>
          <a:prstGeom prst="rect">
            <a:avLst/>
          </a:prstGeom>
        </p:spPr>
      </p:pic>
    </p:spTree>
    <p:extLst>
      <p:ext uri="{BB962C8B-B14F-4D97-AF65-F5344CB8AC3E}">
        <p14:creationId xmlns:p14="http://schemas.microsoft.com/office/powerpoint/2010/main" val="1817490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297859" y="126367"/>
            <a:ext cx="7364361" cy="994172"/>
          </a:xfrm>
        </p:spPr>
        <p:txBody>
          <a:bodyPr>
            <a:normAutofit/>
          </a:bodyPr>
          <a:lstStyle>
            <a:lvl1pPr>
              <a:defRPr sz="3000"/>
            </a:lvl1pPr>
          </a:lstStyle>
          <a:p>
            <a:r>
              <a:rPr lang="en-US" dirty="0"/>
              <a:t>Click to edit Master title style</a:t>
            </a:r>
          </a:p>
        </p:txBody>
      </p:sp>
      <p:sp>
        <p:nvSpPr>
          <p:cNvPr id="3" name="Content Placeholder 2"/>
          <p:cNvSpPr>
            <a:spLocks noGrp="1"/>
          </p:cNvSpPr>
          <p:nvPr>
            <p:ph sz="half" idx="1"/>
          </p:nvPr>
        </p:nvSpPr>
        <p:spPr>
          <a:xfrm>
            <a:off x="628650" y="1369219"/>
            <a:ext cx="3886200" cy="3449762"/>
          </a:xfrm>
        </p:spPr>
        <p:txBody>
          <a:bodyPr>
            <a:normAutofit/>
          </a:bodyPr>
          <a:lstStyle>
            <a:lvl1pPr>
              <a:lnSpc>
                <a:spcPct val="100000"/>
              </a:lnSpc>
              <a:defRPr sz="1500"/>
            </a:lvl1pPr>
            <a:lvl2pPr>
              <a:lnSpc>
                <a:spcPct val="100000"/>
              </a:lnSpc>
              <a:defRPr sz="1350"/>
            </a:lvl2pPr>
            <a:lvl3pPr>
              <a:lnSpc>
                <a:spcPct val="100000"/>
              </a:lnSpc>
              <a:defRPr sz="1200"/>
            </a:lvl3pPr>
            <a:lvl4pPr>
              <a:lnSpc>
                <a:spcPct val="100000"/>
              </a:lnSpc>
              <a:defRPr sz="900"/>
            </a:lvl4pPr>
            <a:lvl5pPr>
              <a:lnSpc>
                <a:spcPct val="100000"/>
              </a:lnSpc>
              <a:defRPr sz="9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29150" y="1369219"/>
            <a:ext cx="3886200" cy="3449762"/>
          </a:xfrm>
        </p:spPr>
        <p:txBody>
          <a:bodyPr>
            <a:normAutofit/>
          </a:bodyPr>
          <a:lstStyle>
            <a:lvl1pPr>
              <a:lnSpc>
                <a:spcPct val="100000"/>
              </a:lnSpc>
              <a:defRPr sz="1500"/>
            </a:lvl1pPr>
            <a:lvl2pPr>
              <a:lnSpc>
                <a:spcPct val="100000"/>
              </a:lnSpc>
              <a:defRPr sz="1350"/>
            </a:lvl2pPr>
            <a:lvl3pPr>
              <a:lnSpc>
                <a:spcPct val="100000"/>
              </a:lnSpc>
              <a:defRPr sz="1200"/>
            </a:lvl3pPr>
            <a:lvl4pPr>
              <a:lnSpc>
                <a:spcPct val="100000"/>
              </a:lnSpc>
              <a:defRPr sz="900"/>
            </a:lvl4pPr>
            <a:lvl5pPr>
              <a:lnSpc>
                <a:spcPct val="100000"/>
              </a:lnSpc>
              <a:defRPr sz="9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745" y="126366"/>
            <a:ext cx="759968" cy="857504"/>
          </a:xfrm>
          <a:prstGeom prst="rect">
            <a:avLst/>
          </a:prstGeom>
        </p:spPr>
      </p:pic>
      <p:cxnSp>
        <p:nvCxnSpPr>
          <p:cNvPr id="14" name="Straight Connector 13" title="Gold Line"/>
          <p:cNvCxnSpPr/>
          <p:nvPr userDrawn="1"/>
        </p:nvCxnSpPr>
        <p:spPr>
          <a:xfrm flipV="1">
            <a:off x="1297858" y="1220720"/>
            <a:ext cx="6468364" cy="3396"/>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209364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29842" y="1260872"/>
            <a:ext cx="3868340" cy="617934"/>
          </a:xfrm>
        </p:spPr>
        <p:txBody>
          <a:bodyPr anchor="b">
            <a:normAutofit/>
          </a:bodyPr>
          <a:lstStyle>
            <a:lvl1pPr marL="0" indent="0">
              <a:buNone/>
              <a:defRPr sz="1350" b="1"/>
            </a:lvl1pPr>
            <a:lvl2pPr marL="192881" indent="0">
              <a:buNone/>
              <a:defRPr sz="844" b="1"/>
            </a:lvl2pPr>
            <a:lvl3pPr marL="385763" indent="0">
              <a:buNone/>
              <a:defRPr sz="760" b="1"/>
            </a:lvl3pPr>
            <a:lvl4pPr marL="578644" indent="0">
              <a:buNone/>
              <a:defRPr sz="675" b="1"/>
            </a:lvl4pPr>
            <a:lvl5pPr marL="771525" indent="0">
              <a:buNone/>
              <a:defRPr sz="675" b="1"/>
            </a:lvl5pPr>
            <a:lvl6pPr marL="964406" indent="0">
              <a:buNone/>
              <a:defRPr sz="675" b="1"/>
            </a:lvl6pPr>
            <a:lvl7pPr marL="1157288" indent="0">
              <a:buNone/>
              <a:defRPr sz="675" b="1"/>
            </a:lvl7pPr>
            <a:lvl8pPr marL="1350169" indent="0">
              <a:buNone/>
              <a:defRPr sz="675" b="1"/>
            </a:lvl8pPr>
            <a:lvl9pPr marL="1543050" indent="0">
              <a:buNone/>
              <a:defRPr sz="675" b="1"/>
            </a:lvl9pPr>
          </a:lstStyle>
          <a:p>
            <a:pPr lvl="0"/>
            <a:r>
              <a:rPr lang="en-US" dirty="0"/>
              <a:t>Click to edit Master text styles</a:t>
            </a:r>
          </a:p>
        </p:txBody>
      </p:sp>
      <p:sp>
        <p:nvSpPr>
          <p:cNvPr id="4" name="Content Placeholder 3"/>
          <p:cNvSpPr>
            <a:spLocks noGrp="1"/>
          </p:cNvSpPr>
          <p:nvPr>
            <p:ph sz="half" idx="2"/>
          </p:nvPr>
        </p:nvSpPr>
        <p:spPr>
          <a:xfrm>
            <a:off x="629842" y="1878806"/>
            <a:ext cx="3868340" cy="2940175"/>
          </a:xfrm>
        </p:spPr>
        <p:txBody>
          <a:bodyPr>
            <a:normAutofit/>
          </a:bodyPr>
          <a:lstStyle>
            <a:lvl1pPr>
              <a:lnSpc>
                <a:spcPct val="100000"/>
              </a:lnSpc>
              <a:defRPr sz="1500"/>
            </a:lvl1pPr>
            <a:lvl2pPr>
              <a:lnSpc>
                <a:spcPct val="100000"/>
              </a:lnSpc>
              <a:defRPr sz="1350"/>
            </a:lvl2pPr>
            <a:lvl3pPr>
              <a:lnSpc>
                <a:spcPct val="100000"/>
              </a:lnSpc>
              <a:defRPr sz="1200"/>
            </a:lvl3pPr>
            <a:lvl4pPr>
              <a:lnSpc>
                <a:spcPct val="100000"/>
              </a:lnSpc>
              <a:defRPr sz="900"/>
            </a:lvl4pPr>
            <a:lvl5pPr>
              <a:lnSpc>
                <a:spcPct val="100000"/>
              </a:lnSpc>
              <a:defRPr sz="9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29153" y="1260872"/>
            <a:ext cx="3887391" cy="617934"/>
          </a:xfrm>
        </p:spPr>
        <p:txBody>
          <a:bodyPr anchor="b">
            <a:normAutofit/>
          </a:bodyPr>
          <a:lstStyle>
            <a:lvl1pPr marL="0" indent="0">
              <a:buNone/>
              <a:defRPr sz="1350" b="1"/>
            </a:lvl1pPr>
            <a:lvl2pPr marL="192881" indent="0">
              <a:buNone/>
              <a:defRPr sz="844" b="1"/>
            </a:lvl2pPr>
            <a:lvl3pPr marL="385763" indent="0">
              <a:buNone/>
              <a:defRPr sz="760" b="1"/>
            </a:lvl3pPr>
            <a:lvl4pPr marL="578644" indent="0">
              <a:buNone/>
              <a:defRPr sz="675" b="1"/>
            </a:lvl4pPr>
            <a:lvl5pPr marL="771525" indent="0">
              <a:buNone/>
              <a:defRPr sz="675" b="1"/>
            </a:lvl5pPr>
            <a:lvl6pPr marL="964406" indent="0">
              <a:buNone/>
              <a:defRPr sz="675" b="1"/>
            </a:lvl6pPr>
            <a:lvl7pPr marL="1157288" indent="0">
              <a:buNone/>
              <a:defRPr sz="675" b="1"/>
            </a:lvl7pPr>
            <a:lvl8pPr marL="1350169" indent="0">
              <a:buNone/>
              <a:defRPr sz="675" b="1"/>
            </a:lvl8pPr>
            <a:lvl9pPr marL="1543050" indent="0">
              <a:buNone/>
              <a:defRPr sz="675" b="1"/>
            </a:lvl9pPr>
          </a:lstStyle>
          <a:p>
            <a:pPr lvl="0"/>
            <a:r>
              <a:rPr lang="en-US" dirty="0"/>
              <a:t>Click to edit Master text styles</a:t>
            </a:r>
          </a:p>
        </p:txBody>
      </p:sp>
      <p:sp>
        <p:nvSpPr>
          <p:cNvPr id="6" name="Content Placeholder 5"/>
          <p:cNvSpPr>
            <a:spLocks noGrp="1"/>
          </p:cNvSpPr>
          <p:nvPr>
            <p:ph sz="quarter" idx="4"/>
          </p:nvPr>
        </p:nvSpPr>
        <p:spPr>
          <a:xfrm>
            <a:off x="4629153" y="1878806"/>
            <a:ext cx="3887391" cy="2940175"/>
          </a:xfrm>
        </p:spPr>
        <p:txBody>
          <a:bodyPr>
            <a:normAutofit/>
          </a:bodyPr>
          <a:lstStyle>
            <a:lvl1pPr>
              <a:lnSpc>
                <a:spcPct val="100000"/>
              </a:lnSpc>
              <a:defRPr sz="1500"/>
            </a:lvl1pPr>
            <a:lvl2pPr>
              <a:lnSpc>
                <a:spcPct val="100000"/>
              </a:lnSpc>
              <a:defRPr sz="1350"/>
            </a:lvl2pPr>
            <a:lvl3pPr>
              <a:lnSpc>
                <a:spcPct val="100000"/>
              </a:lnSpc>
              <a:defRPr sz="1200"/>
            </a:lvl3pPr>
            <a:lvl4pPr>
              <a:lnSpc>
                <a:spcPct val="100000"/>
              </a:lnSpc>
              <a:defRPr sz="900"/>
            </a:lvl4pPr>
            <a:lvl5pPr>
              <a:lnSpc>
                <a:spcPct val="100000"/>
              </a:lnSpc>
              <a:defRPr sz="9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4" name="Straight Connector 13" title="Gold Line"/>
          <p:cNvCxnSpPr/>
          <p:nvPr userDrawn="1"/>
        </p:nvCxnSpPr>
        <p:spPr>
          <a:xfrm flipV="1">
            <a:off x="1297858" y="1220720"/>
            <a:ext cx="6468364" cy="3396"/>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sp>
        <p:nvSpPr>
          <p:cNvPr id="15" name="Title 1"/>
          <p:cNvSpPr>
            <a:spLocks noGrp="1"/>
          </p:cNvSpPr>
          <p:nvPr>
            <p:ph type="title"/>
          </p:nvPr>
        </p:nvSpPr>
        <p:spPr>
          <a:xfrm>
            <a:off x="1297859" y="126367"/>
            <a:ext cx="7364361" cy="994172"/>
          </a:xfrm>
        </p:spPr>
        <p:txBody>
          <a:bodyPr>
            <a:normAutofit/>
          </a:bodyPr>
          <a:lstStyle>
            <a:lvl1pPr>
              <a:defRPr sz="3000"/>
            </a:lvl1pPr>
          </a:lstStyle>
          <a:p>
            <a:r>
              <a:rPr lang="en-US" dirty="0"/>
              <a:t>Click to edit Master title style</a:t>
            </a:r>
          </a:p>
        </p:txBody>
      </p:sp>
      <p:pic>
        <p:nvPicPr>
          <p:cNvPr id="16" name="Picture 1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745" y="126366"/>
            <a:ext cx="759968" cy="857504"/>
          </a:xfrm>
          <a:prstGeom prst="rect">
            <a:avLst/>
          </a:prstGeom>
        </p:spPr>
      </p:pic>
    </p:spTree>
    <p:extLst>
      <p:ext uri="{BB962C8B-B14F-4D97-AF65-F5344CB8AC3E}">
        <p14:creationId xmlns:p14="http://schemas.microsoft.com/office/powerpoint/2010/main" val="14299558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12" name="Title 1"/>
          <p:cNvSpPr>
            <a:spLocks noGrp="1"/>
          </p:cNvSpPr>
          <p:nvPr>
            <p:ph type="title"/>
          </p:nvPr>
        </p:nvSpPr>
        <p:spPr>
          <a:xfrm>
            <a:off x="1297859" y="126367"/>
            <a:ext cx="7364361" cy="994172"/>
          </a:xfrm>
        </p:spPr>
        <p:txBody>
          <a:bodyPr>
            <a:normAutofit/>
          </a:bodyPr>
          <a:lstStyle>
            <a:lvl1pPr>
              <a:defRPr sz="3000"/>
            </a:lvl1pPr>
          </a:lstStyle>
          <a:p>
            <a:r>
              <a:rPr lang="en-US" dirty="0"/>
              <a:t>Click to edit Master title style</a:t>
            </a:r>
          </a:p>
        </p:txBody>
      </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745" y="126366"/>
            <a:ext cx="759968" cy="857504"/>
          </a:xfrm>
          <a:prstGeom prst="rect">
            <a:avLst/>
          </a:prstGeom>
        </p:spPr>
      </p:pic>
      <p:cxnSp>
        <p:nvCxnSpPr>
          <p:cNvPr id="14" name="Straight Connector 13" title="Gold Line"/>
          <p:cNvCxnSpPr/>
          <p:nvPr userDrawn="1"/>
        </p:nvCxnSpPr>
        <p:spPr>
          <a:xfrm flipV="1">
            <a:off x="1297858" y="1220720"/>
            <a:ext cx="6468364" cy="3396"/>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78273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054493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1350"/>
            </a:lvl1pPr>
          </a:lstStyle>
          <a:p>
            <a:r>
              <a:rPr lang="en-US"/>
              <a:t>Click to edit Master title style</a:t>
            </a:r>
          </a:p>
        </p:txBody>
      </p:sp>
      <p:sp>
        <p:nvSpPr>
          <p:cNvPr id="3" name="Content Placeholder 2"/>
          <p:cNvSpPr>
            <a:spLocks noGrp="1"/>
          </p:cNvSpPr>
          <p:nvPr>
            <p:ph idx="1"/>
          </p:nvPr>
        </p:nvSpPr>
        <p:spPr>
          <a:xfrm>
            <a:off x="3887391" y="740573"/>
            <a:ext cx="4629150" cy="3655219"/>
          </a:xfrm>
        </p:spPr>
        <p:txBody>
          <a:bodyPr/>
          <a:lstStyle>
            <a:lvl1pPr>
              <a:defRPr sz="1350"/>
            </a:lvl1pPr>
            <a:lvl2pPr>
              <a:defRPr sz="1181"/>
            </a:lvl2pPr>
            <a:lvl3pPr>
              <a:defRPr sz="1013"/>
            </a:lvl3pPr>
            <a:lvl4pPr>
              <a:defRPr sz="844"/>
            </a:lvl4pPr>
            <a:lvl5pPr>
              <a:defRPr sz="844"/>
            </a:lvl5pPr>
            <a:lvl6pPr>
              <a:defRPr sz="844"/>
            </a:lvl6pPr>
            <a:lvl7pPr>
              <a:defRPr sz="844"/>
            </a:lvl7pPr>
            <a:lvl8pPr>
              <a:defRPr sz="844"/>
            </a:lvl8pPr>
            <a:lvl9pPr>
              <a:defRPr sz="84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1543050"/>
            <a:ext cx="2949178" cy="2858691"/>
          </a:xfrm>
        </p:spPr>
        <p:txBody>
          <a:bodyPr/>
          <a:lstStyle>
            <a:lvl1pPr marL="0" indent="0">
              <a:buNone/>
              <a:defRPr sz="675"/>
            </a:lvl1pPr>
            <a:lvl2pPr marL="192881" indent="0">
              <a:buNone/>
              <a:defRPr sz="591"/>
            </a:lvl2pPr>
            <a:lvl3pPr marL="385763" indent="0">
              <a:buNone/>
              <a:defRPr sz="506"/>
            </a:lvl3pPr>
            <a:lvl4pPr marL="578644" indent="0">
              <a:buNone/>
              <a:defRPr sz="422"/>
            </a:lvl4pPr>
            <a:lvl5pPr marL="771525" indent="0">
              <a:buNone/>
              <a:defRPr sz="422"/>
            </a:lvl5pPr>
            <a:lvl6pPr marL="964406" indent="0">
              <a:buNone/>
              <a:defRPr sz="422"/>
            </a:lvl6pPr>
            <a:lvl7pPr marL="1157288" indent="0">
              <a:buNone/>
              <a:defRPr sz="422"/>
            </a:lvl7pPr>
            <a:lvl8pPr marL="1350169" indent="0">
              <a:buNone/>
              <a:defRPr sz="422"/>
            </a:lvl8pPr>
            <a:lvl9pPr marL="1543050" indent="0">
              <a:buNone/>
              <a:defRPr sz="422"/>
            </a:lvl9pPr>
          </a:lstStyle>
          <a:p>
            <a:pPr lvl="0"/>
            <a:r>
              <a:rPr lang="en-US"/>
              <a:t>Click to edit Master text styles</a:t>
            </a:r>
          </a:p>
        </p:txBody>
      </p:sp>
      <p:sp>
        <p:nvSpPr>
          <p:cNvPr id="5" name="Date Placeholder 4"/>
          <p:cNvSpPr>
            <a:spLocks noGrp="1"/>
          </p:cNvSpPr>
          <p:nvPr>
            <p:ph type="dt" sz="half" idx="10"/>
          </p:nvPr>
        </p:nvSpPr>
        <p:spPr>
          <a:xfrm>
            <a:off x="6457950" y="4662185"/>
            <a:ext cx="2057400" cy="273844"/>
          </a:xfrm>
          <a:prstGeom prst="rect">
            <a:avLst/>
          </a:prstGeom>
        </p:spPr>
        <p:txBody>
          <a:bodyPr/>
          <a:lstStyle/>
          <a:p>
            <a:fld id="{47CC054E-03C2-4BA4-B0DC-8A52C253DBFA}" type="datetimeFigureOut">
              <a:rPr lang="en-US" smtClean="0"/>
              <a:t>2/11/20</a:t>
            </a:fld>
            <a:endParaRPr lang="en-US"/>
          </a:p>
        </p:txBody>
      </p:sp>
      <p:sp>
        <p:nvSpPr>
          <p:cNvPr id="7" name="Slide Number Placeholder 6"/>
          <p:cNvSpPr>
            <a:spLocks noGrp="1"/>
          </p:cNvSpPr>
          <p:nvPr>
            <p:ph type="sldNum" sz="quarter" idx="12"/>
          </p:nvPr>
        </p:nvSpPr>
        <p:spPr>
          <a:xfrm>
            <a:off x="3543300" y="4662185"/>
            <a:ext cx="2057400" cy="273844"/>
          </a:xfrm>
          <a:prstGeom prst="rect">
            <a:avLst/>
          </a:prstGeom>
        </p:spPr>
        <p:txBody>
          <a:bodyPr/>
          <a:lstStyle/>
          <a:p>
            <a:fld id="{DD5DC98F-6F3D-4D37-8801-59C812F9270D}" type="slidenum">
              <a:rPr lang="en-US" smtClean="0"/>
              <a:t>‹#›</a:t>
            </a:fld>
            <a:endParaRPr lang="en-US"/>
          </a:p>
        </p:txBody>
      </p:sp>
      <p:sp>
        <p:nvSpPr>
          <p:cNvPr id="8" name="Footer Placeholder 4"/>
          <p:cNvSpPr txBox="1">
            <a:spLocks/>
          </p:cNvSpPr>
          <p:nvPr userDrawn="1"/>
        </p:nvSpPr>
        <p:spPr>
          <a:xfrm>
            <a:off x="474804" y="4777668"/>
            <a:ext cx="3248526" cy="27384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013"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9" name="Picture 8" title="NCCC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3562" y="4767264"/>
            <a:ext cx="261242" cy="294650"/>
          </a:xfrm>
          <a:prstGeom prst="rect">
            <a:avLst/>
          </a:prstGeom>
        </p:spPr>
      </p:pic>
    </p:spTree>
    <p:extLst>
      <p:ext uri="{BB962C8B-B14F-4D97-AF65-F5344CB8AC3E}">
        <p14:creationId xmlns:p14="http://schemas.microsoft.com/office/powerpoint/2010/main" val="37520208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1350"/>
            </a:lvl1pPr>
          </a:lstStyle>
          <a:p>
            <a:r>
              <a:rPr lang="en-US"/>
              <a:t>Click to edit Master title style</a:t>
            </a:r>
          </a:p>
        </p:txBody>
      </p:sp>
      <p:sp>
        <p:nvSpPr>
          <p:cNvPr id="3" name="Picture Placeholder 2"/>
          <p:cNvSpPr>
            <a:spLocks noGrp="1"/>
          </p:cNvSpPr>
          <p:nvPr>
            <p:ph type="pic" idx="1"/>
          </p:nvPr>
        </p:nvSpPr>
        <p:spPr>
          <a:xfrm>
            <a:off x="3887391" y="740573"/>
            <a:ext cx="4629150" cy="3655219"/>
          </a:xfrm>
        </p:spPr>
        <p:txBody>
          <a:bodyPr/>
          <a:lstStyle>
            <a:lvl1pPr marL="0" indent="0">
              <a:buNone/>
              <a:defRPr sz="1350"/>
            </a:lvl1pPr>
            <a:lvl2pPr marL="192881" indent="0">
              <a:buNone/>
              <a:defRPr sz="1181"/>
            </a:lvl2pPr>
            <a:lvl3pPr marL="385763" indent="0">
              <a:buNone/>
              <a:defRPr sz="1013"/>
            </a:lvl3pPr>
            <a:lvl4pPr marL="578644" indent="0">
              <a:buNone/>
              <a:defRPr sz="844"/>
            </a:lvl4pPr>
            <a:lvl5pPr marL="771525" indent="0">
              <a:buNone/>
              <a:defRPr sz="844"/>
            </a:lvl5pPr>
            <a:lvl6pPr marL="964406" indent="0">
              <a:buNone/>
              <a:defRPr sz="844"/>
            </a:lvl6pPr>
            <a:lvl7pPr marL="1157288" indent="0">
              <a:buNone/>
              <a:defRPr sz="844"/>
            </a:lvl7pPr>
            <a:lvl8pPr marL="1350169" indent="0">
              <a:buNone/>
              <a:defRPr sz="844"/>
            </a:lvl8pPr>
            <a:lvl9pPr marL="1543050" indent="0">
              <a:buNone/>
              <a:defRPr sz="844"/>
            </a:lvl9pPr>
          </a:lstStyle>
          <a:p>
            <a:r>
              <a:rPr lang="en-US"/>
              <a:t>Drag picture to placeholder or click icon to add</a:t>
            </a:r>
          </a:p>
        </p:txBody>
      </p:sp>
      <p:sp>
        <p:nvSpPr>
          <p:cNvPr id="4" name="Text Placeholder 3"/>
          <p:cNvSpPr>
            <a:spLocks noGrp="1"/>
          </p:cNvSpPr>
          <p:nvPr>
            <p:ph type="body" sz="half" idx="2"/>
          </p:nvPr>
        </p:nvSpPr>
        <p:spPr>
          <a:xfrm>
            <a:off x="629841" y="1543050"/>
            <a:ext cx="2949178" cy="2858691"/>
          </a:xfrm>
        </p:spPr>
        <p:txBody>
          <a:bodyPr/>
          <a:lstStyle>
            <a:lvl1pPr marL="0" indent="0">
              <a:buNone/>
              <a:defRPr sz="675"/>
            </a:lvl1pPr>
            <a:lvl2pPr marL="192881" indent="0">
              <a:buNone/>
              <a:defRPr sz="591"/>
            </a:lvl2pPr>
            <a:lvl3pPr marL="385763" indent="0">
              <a:buNone/>
              <a:defRPr sz="506"/>
            </a:lvl3pPr>
            <a:lvl4pPr marL="578644" indent="0">
              <a:buNone/>
              <a:defRPr sz="422"/>
            </a:lvl4pPr>
            <a:lvl5pPr marL="771525" indent="0">
              <a:buNone/>
              <a:defRPr sz="422"/>
            </a:lvl5pPr>
            <a:lvl6pPr marL="964406" indent="0">
              <a:buNone/>
              <a:defRPr sz="422"/>
            </a:lvl6pPr>
            <a:lvl7pPr marL="1157288" indent="0">
              <a:buNone/>
              <a:defRPr sz="422"/>
            </a:lvl7pPr>
            <a:lvl8pPr marL="1350169" indent="0">
              <a:buNone/>
              <a:defRPr sz="422"/>
            </a:lvl8pPr>
            <a:lvl9pPr marL="1543050" indent="0">
              <a:buNone/>
              <a:defRPr sz="422"/>
            </a:lvl9pPr>
          </a:lstStyle>
          <a:p>
            <a:pPr lvl="0"/>
            <a:r>
              <a:rPr lang="en-US"/>
              <a:t>Click to edit Master text styles</a:t>
            </a:r>
          </a:p>
        </p:txBody>
      </p:sp>
      <p:sp>
        <p:nvSpPr>
          <p:cNvPr id="5" name="Date Placeholder 4"/>
          <p:cNvSpPr>
            <a:spLocks noGrp="1"/>
          </p:cNvSpPr>
          <p:nvPr>
            <p:ph type="dt" sz="half" idx="10"/>
          </p:nvPr>
        </p:nvSpPr>
        <p:spPr>
          <a:xfrm>
            <a:off x="6457950" y="4662185"/>
            <a:ext cx="2057400" cy="273844"/>
          </a:xfrm>
          <a:prstGeom prst="rect">
            <a:avLst/>
          </a:prstGeom>
        </p:spPr>
        <p:txBody>
          <a:bodyPr/>
          <a:lstStyle/>
          <a:p>
            <a:fld id="{47CC054E-03C2-4BA4-B0DC-8A52C253DBFA}" type="datetimeFigureOut">
              <a:rPr lang="en-US" smtClean="0"/>
              <a:t>2/11/20</a:t>
            </a:fld>
            <a:endParaRPr lang="en-US"/>
          </a:p>
        </p:txBody>
      </p:sp>
      <p:sp>
        <p:nvSpPr>
          <p:cNvPr id="7" name="Slide Number Placeholder 6"/>
          <p:cNvSpPr>
            <a:spLocks noGrp="1"/>
          </p:cNvSpPr>
          <p:nvPr>
            <p:ph type="sldNum" sz="quarter" idx="12"/>
          </p:nvPr>
        </p:nvSpPr>
        <p:spPr>
          <a:xfrm>
            <a:off x="3543300" y="4662185"/>
            <a:ext cx="2057400" cy="273844"/>
          </a:xfrm>
          <a:prstGeom prst="rect">
            <a:avLst/>
          </a:prstGeom>
        </p:spPr>
        <p:txBody>
          <a:bodyPr/>
          <a:lstStyle/>
          <a:p>
            <a:fld id="{DD5DC98F-6F3D-4D37-8801-59C812F9270D}" type="slidenum">
              <a:rPr lang="en-US" smtClean="0"/>
              <a:t>‹#›</a:t>
            </a:fld>
            <a:endParaRPr lang="en-US"/>
          </a:p>
        </p:txBody>
      </p:sp>
      <p:sp>
        <p:nvSpPr>
          <p:cNvPr id="8" name="Footer Placeholder 4"/>
          <p:cNvSpPr txBox="1">
            <a:spLocks/>
          </p:cNvSpPr>
          <p:nvPr userDrawn="1"/>
        </p:nvSpPr>
        <p:spPr>
          <a:xfrm>
            <a:off x="474804" y="4777668"/>
            <a:ext cx="3248526" cy="27384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013"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9" name="Picture 8" title="NCCC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3562" y="4767264"/>
            <a:ext cx="261242" cy="294650"/>
          </a:xfrm>
          <a:prstGeom prst="rect">
            <a:avLst/>
          </a:prstGeom>
        </p:spPr>
      </p:pic>
    </p:spTree>
    <p:extLst>
      <p:ext uri="{BB962C8B-B14F-4D97-AF65-F5344CB8AC3E}">
        <p14:creationId xmlns:p14="http://schemas.microsoft.com/office/powerpoint/2010/main" val="35858432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55549" y="273847"/>
            <a:ext cx="7059802" cy="994172"/>
          </a:xfrm>
          <a:prstGeom prst="rect">
            <a:avLst/>
          </a:prstGeom>
        </p:spPr>
        <p:txBody>
          <a:bodyPr vert="horz" lIns="91440" tIns="45720" rIns="91440" bIns="45720" rtlCol="0" anchor="ctr">
            <a:normAutofit/>
          </a:bodyPr>
          <a:lstStyle/>
          <a:p>
            <a:pPr>
              <a:lnSpc>
                <a:spcPct val="80000"/>
              </a:lnSpc>
            </a:pPr>
            <a:r>
              <a:rPr lang="en-US" sz="2025" b="0" cap="none" spc="0" dirty="0">
                <a:ln w="0"/>
                <a:solidFill>
                  <a:srgbClr val="003767"/>
                </a:solidFill>
                <a:effectLst>
                  <a:outerShdw blurRad="38100" dist="25400" dir="5400000" algn="ctr" rotWithShape="0">
                    <a:srgbClr val="6E747A">
                      <a:alpha val="43000"/>
                    </a:srgbClr>
                  </a:outerShdw>
                </a:effectLst>
              </a:rPr>
              <a:t>North Carolina </a:t>
            </a:r>
            <a:br>
              <a:rPr lang="en-US" sz="2025" b="0" cap="none" spc="0" dirty="0">
                <a:ln w="0"/>
                <a:solidFill>
                  <a:srgbClr val="003767"/>
                </a:solidFill>
                <a:effectLst>
                  <a:outerShdw blurRad="38100" dist="25400" dir="5400000" algn="ctr" rotWithShape="0">
                    <a:srgbClr val="6E747A">
                      <a:alpha val="43000"/>
                    </a:srgbClr>
                  </a:outerShdw>
                </a:effectLst>
              </a:rPr>
            </a:br>
            <a:r>
              <a:rPr lang="en-US" sz="2025" b="0" cap="none" spc="0" dirty="0">
                <a:ln w="0"/>
                <a:solidFill>
                  <a:srgbClr val="003767"/>
                </a:solidFill>
                <a:effectLst>
                  <a:outerShdw blurRad="38100" dist="25400" dir="5400000" algn="ctr" rotWithShape="0">
                    <a:srgbClr val="6E747A">
                      <a:alpha val="43000"/>
                    </a:srgbClr>
                  </a:outerShdw>
                </a:effectLst>
              </a:rPr>
              <a:t>Community College System</a:t>
            </a:r>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9997856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 id="2147483662" r:id="rId1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385763" rtl="0" eaLnBrk="1" latinLnBrk="0" hangingPunct="1">
        <a:lnSpc>
          <a:spcPct val="90000"/>
        </a:lnSpc>
        <a:spcBef>
          <a:spcPct val="0"/>
        </a:spcBef>
        <a:buNone/>
        <a:defRPr sz="3000" b="1" kern="1200">
          <a:ln w="0">
            <a:solidFill>
              <a:schemeClr val="accent1"/>
            </a:solidFill>
          </a:ln>
          <a:solidFill>
            <a:schemeClr val="tx1"/>
          </a:solidFill>
          <a:latin typeface="+mj-lt"/>
          <a:ea typeface="+mj-ea"/>
          <a:cs typeface="+mj-cs"/>
        </a:defRPr>
      </a:lvl1pPr>
    </p:titleStyle>
    <p:bodyStyle>
      <a:lvl1pPr marL="96441" indent="-96441" algn="l" defTabSz="385763" rtl="0" eaLnBrk="1" latinLnBrk="0" hangingPunct="1">
        <a:lnSpc>
          <a:spcPct val="90000"/>
        </a:lnSpc>
        <a:spcBef>
          <a:spcPts val="422"/>
        </a:spcBef>
        <a:buFont typeface="Arial" panose="020B0604020202020204" pitchFamily="34" charset="0"/>
        <a:buChar char="•"/>
        <a:defRPr sz="2100" kern="1200">
          <a:solidFill>
            <a:schemeClr val="tx1"/>
          </a:solidFill>
          <a:latin typeface="Times New Roman" charset="0"/>
          <a:ea typeface="Times New Roman" charset="0"/>
          <a:cs typeface="Times New Roman" charset="0"/>
        </a:defRPr>
      </a:lvl1pPr>
      <a:lvl2pPr marL="289322" indent="-96441" algn="l" defTabSz="385763" rtl="0" eaLnBrk="1" latinLnBrk="0" hangingPunct="1">
        <a:lnSpc>
          <a:spcPct val="90000"/>
        </a:lnSpc>
        <a:spcBef>
          <a:spcPts val="211"/>
        </a:spcBef>
        <a:buFont typeface="Arial" panose="020B0604020202020204" pitchFamily="34" charset="0"/>
        <a:buChar char="•"/>
        <a:defRPr sz="1800" kern="1200">
          <a:solidFill>
            <a:schemeClr val="tx1"/>
          </a:solidFill>
          <a:latin typeface="Times New Roman" charset="0"/>
          <a:ea typeface="Times New Roman" charset="0"/>
          <a:cs typeface="Times New Roman" charset="0"/>
        </a:defRPr>
      </a:lvl2pPr>
      <a:lvl3pPr marL="482204" indent="-96441" algn="l" defTabSz="385763" rtl="0" eaLnBrk="1" latinLnBrk="0" hangingPunct="1">
        <a:lnSpc>
          <a:spcPct val="90000"/>
        </a:lnSpc>
        <a:spcBef>
          <a:spcPts val="211"/>
        </a:spcBef>
        <a:buFont typeface="Arial" panose="020B0604020202020204" pitchFamily="34" charset="0"/>
        <a:buChar char="•"/>
        <a:defRPr sz="1650" kern="1200">
          <a:solidFill>
            <a:schemeClr val="tx1"/>
          </a:solidFill>
          <a:latin typeface="Times New Roman" charset="0"/>
          <a:ea typeface="Times New Roman" charset="0"/>
          <a:cs typeface="Times New Roman" charset="0"/>
        </a:defRPr>
      </a:lvl3pPr>
      <a:lvl4pPr marL="675085" indent="-96441" algn="l" defTabSz="385763" rtl="0" eaLnBrk="1" latinLnBrk="0" hangingPunct="1">
        <a:lnSpc>
          <a:spcPct val="90000"/>
        </a:lnSpc>
        <a:spcBef>
          <a:spcPts val="211"/>
        </a:spcBef>
        <a:buFont typeface="Arial" panose="020B0604020202020204" pitchFamily="34" charset="0"/>
        <a:buChar char="•"/>
        <a:defRPr sz="1500" kern="1200">
          <a:solidFill>
            <a:schemeClr val="tx1"/>
          </a:solidFill>
          <a:latin typeface="Times New Roman" charset="0"/>
          <a:ea typeface="Times New Roman" charset="0"/>
          <a:cs typeface="Times New Roman" charset="0"/>
        </a:defRPr>
      </a:lvl4pPr>
      <a:lvl5pPr marL="867966" indent="-96441" algn="l" defTabSz="385763" rtl="0" eaLnBrk="1" latinLnBrk="0" hangingPunct="1">
        <a:lnSpc>
          <a:spcPct val="90000"/>
        </a:lnSpc>
        <a:spcBef>
          <a:spcPts val="211"/>
        </a:spcBef>
        <a:buFont typeface="Arial" panose="020B0604020202020204" pitchFamily="34" charset="0"/>
        <a:buChar char="•"/>
        <a:defRPr sz="1350" kern="1200">
          <a:solidFill>
            <a:schemeClr val="tx1"/>
          </a:solidFill>
          <a:latin typeface="Times New Roman" charset="0"/>
          <a:ea typeface="Times New Roman" charset="0"/>
          <a:cs typeface="Times New Roman" charset="0"/>
        </a:defRPr>
      </a:lvl5pPr>
      <a:lvl6pPr marL="1060847" indent="-96441" algn="l" defTabSz="385763" rtl="0" eaLnBrk="1" latinLnBrk="0" hangingPunct="1">
        <a:lnSpc>
          <a:spcPct val="90000"/>
        </a:lnSpc>
        <a:spcBef>
          <a:spcPts val="211"/>
        </a:spcBef>
        <a:buFont typeface="Arial" panose="020B0604020202020204" pitchFamily="34" charset="0"/>
        <a:buChar char="•"/>
        <a:defRPr sz="760" kern="1200">
          <a:solidFill>
            <a:schemeClr val="tx1"/>
          </a:solidFill>
          <a:latin typeface="+mn-lt"/>
          <a:ea typeface="+mn-ea"/>
          <a:cs typeface="+mn-cs"/>
        </a:defRPr>
      </a:lvl6pPr>
      <a:lvl7pPr marL="1253729" indent="-96441" algn="l" defTabSz="385763" rtl="0" eaLnBrk="1" latinLnBrk="0" hangingPunct="1">
        <a:lnSpc>
          <a:spcPct val="90000"/>
        </a:lnSpc>
        <a:spcBef>
          <a:spcPts val="211"/>
        </a:spcBef>
        <a:buFont typeface="Arial" panose="020B0604020202020204" pitchFamily="34" charset="0"/>
        <a:buChar char="•"/>
        <a:defRPr sz="760" kern="1200">
          <a:solidFill>
            <a:schemeClr val="tx1"/>
          </a:solidFill>
          <a:latin typeface="+mn-lt"/>
          <a:ea typeface="+mn-ea"/>
          <a:cs typeface="+mn-cs"/>
        </a:defRPr>
      </a:lvl7pPr>
      <a:lvl8pPr marL="1446610" indent="-96441" algn="l" defTabSz="385763" rtl="0" eaLnBrk="1" latinLnBrk="0" hangingPunct="1">
        <a:lnSpc>
          <a:spcPct val="90000"/>
        </a:lnSpc>
        <a:spcBef>
          <a:spcPts val="211"/>
        </a:spcBef>
        <a:buFont typeface="Arial" panose="020B0604020202020204" pitchFamily="34" charset="0"/>
        <a:buChar char="•"/>
        <a:defRPr sz="760" kern="1200">
          <a:solidFill>
            <a:schemeClr val="tx1"/>
          </a:solidFill>
          <a:latin typeface="+mn-lt"/>
          <a:ea typeface="+mn-ea"/>
          <a:cs typeface="+mn-cs"/>
        </a:defRPr>
      </a:lvl8pPr>
      <a:lvl9pPr marL="1639491" indent="-96441" algn="l" defTabSz="385763" rtl="0" eaLnBrk="1" latinLnBrk="0" hangingPunct="1">
        <a:lnSpc>
          <a:spcPct val="90000"/>
        </a:lnSpc>
        <a:spcBef>
          <a:spcPts val="211"/>
        </a:spcBef>
        <a:buFont typeface="Arial" panose="020B0604020202020204" pitchFamily="34" charset="0"/>
        <a:buChar char="•"/>
        <a:defRPr sz="760" kern="1200">
          <a:solidFill>
            <a:schemeClr val="tx1"/>
          </a:solidFill>
          <a:latin typeface="+mn-lt"/>
          <a:ea typeface="+mn-ea"/>
          <a:cs typeface="+mn-cs"/>
        </a:defRPr>
      </a:lvl9pPr>
    </p:bodyStyle>
    <p:otherStyle>
      <a:defPPr>
        <a:defRPr lang="en-US"/>
      </a:defPPr>
      <a:lvl1pPr marL="0" algn="l" defTabSz="385763" rtl="0" eaLnBrk="1" latinLnBrk="0" hangingPunct="1">
        <a:defRPr sz="760" kern="1200">
          <a:solidFill>
            <a:schemeClr val="tx1"/>
          </a:solidFill>
          <a:latin typeface="+mn-lt"/>
          <a:ea typeface="+mn-ea"/>
          <a:cs typeface="+mn-cs"/>
        </a:defRPr>
      </a:lvl1pPr>
      <a:lvl2pPr marL="192881" algn="l" defTabSz="385763" rtl="0" eaLnBrk="1" latinLnBrk="0" hangingPunct="1">
        <a:defRPr sz="760" kern="1200">
          <a:solidFill>
            <a:schemeClr val="tx1"/>
          </a:solidFill>
          <a:latin typeface="+mn-lt"/>
          <a:ea typeface="+mn-ea"/>
          <a:cs typeface="+mn-cs"/>
        </a:defRPr>
      </a:lvl2pPr>
      <a:lvl3pPr marL="385763" algn="l" defTabSz="385763" rtl="0" eaLnBrk="1" latinLnBrk="0" hangingPunct="1">
        <a:defRPr sz="760" kern="1200">
          <a:solidFill>
            <a:schemeClr val="tx1"/>
          </a:solidFill>
          <a:latin typeface="+mn-lt"/>
          <a:ea typeface="+mn-ea"/>
          <a:cs typeface="+mn-cs"/>
        </a:defRPr>
      </a:lvl3pPr>
      <a:lvl4pPr marL="578644" algn="l" defTabSz="385763" rtl="0" eaLnBrk="1" latinLnBrk="0" hangingPunct="1">
        <a:defRPr sz="760" kern="1200">
          <a:solidFill>
            <a:schemeClr val="tx1"/>
          </a:solidFill>
          <a:latin typeface="+mn-lt"/>
          <a:ea typeface="+mn-ea"/>
          <a:cs typeface="+mn-cs"/>
        </a:defRPr>
      </a:lvl4pPr>
      <a:lvl5pPr marL="771525" algn="l" defTabSz="385763" rtl="0" eaLnBrk="1" latinLnBrk="0" hangingPunct="1">
        <a:defRPr sz="760" kern="1200">
          <a:solidFill>
            <a:schemeClr val="tx1"/>
          </a:solidFill>
          <a:latin typeface="+mn-lt"/>
          <a:ea typeface="+mn-ea"/>
          <a:cs typeface="+mn-cs"/>
        </a:defRPr>
      </a:lvl5pPr>
      <a:lvl6pPr marL="964406" algn="l" defTabSz="385763" rtl="0" eaLnBrk="1" latinLnBrk="0" hangingPunct="1">
        <a:defRPr sz="760" kern="1200">
          <a:solidFill>
            <a:schemeClr val="tx1"/>
          </a:solidFill>
          <a:latin typeface="+mn-lt"/>
          <a:ea typeface="+mn-ea"/>
          <a:cs typeface="+mn-cs"/>
        </a:defRPr>
      </a:lvl6pPr>
      <a:lvl7pPr marL="1157288" algn="l" defTabSz="385763" rtl="0" eaLnBrk="1" latinLnBrk="0" hangingPunct="1">
        <a:defRPr sz="760" kern="1200">
          <a:solidFill>
            <a:schemeClr val="tx1"/>
          </a:solidFill>
          <a:latin typeface="+mn-lt"/>
          <a:ea typeface="+mn-ea"/>
          <a:cs typeface="+mn-cs"/>
        </a:defRPr>
      </a:lvl7pPr>
      <a:lvl8pPr marL="1350169" algn="l" defTabSz="385763" rtl="0" eaLnBrk="1" latinLnBrk="0" hangingPunct="1">
        <a:defRPr sz="760" kern="1200">
          <a:solidFill>
            <a:schemeClr val="tx1"/>
          </a:solidFill>
          <a:latin typeface="+mn-lt"/>
          <a:ea typeface="+mn-ea"/>
          <a:cs typeface="+mn-cs"/>
        </a:defRPr>
      </a:lvl8pPr>
      <a:lvl9pPr marL="1543050" algn="l" defTabSz="385763" rtl="0" eaLnBrk="1" latinLnBrk="0" hangingPunct="1">
        <a:defRPr sz="7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Perkins Update Webinar</a:t>
            </a:r>
          </a:p>
        </p:txBody>
      </p:sp>
      <p:sp>
        <p:nvSpPr>
          <p:cNvPr id="3" name="Subtitle 2"/>
          <p:cNvSpPr>
            <a:spLocks noGrp="1"/>
          </p:cNvSpPr>
          <p:nvPr>
            <p:ph type="subTitle" idx="1"/>
          </p:nvPr>
        </p:nvSpPr>
        <p:spPr/>
        <p:txBody>
          <a:bodyPr/>
          <a:lstStyle/>
          <a:p>
            <a:r>
              <a:rPr lang="en-US" dirty="0"/>
              <a:t>February 11, 2020</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7800" y="3531661"/>
            <a:ext cx="4678926" cy="1472640"/>
          </a:xfrm>
          <a:prstGeom prst="rect">
            <a:avLst/>
          </a:prstGeom>
        </p:spPr>
      </p:pic>
    </p:spTree>
    <p:extLst>
      <p:ext uri="{BB962C8B-B14F-4D97-AF65-F5344CB8AC3E}">
        <p14:creationId xmlns:p14="http://schemas.microsoft.com/office/powerpoint/2010/main" val="9716645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3A6DF37-4BD1-BC4C-9FC8-37F5D16BA03A}"/>
              </a:ext>
            </a:extLst>
          </p:cNvPr>
          <p:cNvSpPr>
            <a:spLocks noGrp="1"/>
          </p:cNvSpPr>
          <p:nvPr>
            <p:ph type="title"/>
          </p:nvPr>
        </p:nvSpPr>
        <p:spPr/>
        <p:txBody>
          <a:bodyPr>
            <a:normAutofit/>
          </a:bodyPr>
          <a:lstStyle/>
          <a:p>
            <a:r>
              <a:rPr lang="en-US" dirty="0"/>
              <a:t>Summary of the Comprehensive Local Needs Assessment - 2</a:t>
            </a:r>
          </a:p>
        </p:txBody>
      </p:sp>
      <p:sp>
        <p:nvSpPr>
          <p:cNvPr id="150" name="Evaluation of the Performance of Students Served"/>
          <p:cNvSpPr/>
          <p:nvPr/>
        </p:nvSpPr>
        <p:spPr>
          <a:xfrm>
            <a:off x="878112" y="1291433"/>
            <a:ext cx="1675738" cy="1032892"/>
          </a:xfrm>
          <a:prstGeom prst="rect">
            <a:avLst/>
          </a:prstGeom>
          <a:solidFill>
            <a:srgbClr val="0082CC"/>
          </a:solidFill>
          <a:ln w="25400">
            <a:solidFill>
              <a:srgbClr val="0056D6"/>
            </a:solidFill>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6789" tIns="26789" rIns="26789" bIns="26789" anchor="ctr"/>
          <a:lstStyle>
            <a:lvl1pPr>
              <a:defRPr b="0">
                <a:solidFill>
                  <a:srgbClr val="FFFFFF"/>
                </a:solidFill>
                <a:latin typeface="+mn-lt"/>
                <a:ea typeface="+mn-ea"/>
                <a:cs typeface="+mn-cs"/>
                <a:sym typeface="Helvetica Neue Medium"/>
              </a:defRPr>
            </a:lvl1pPr>
          </a:lstStyle>
          <a:p>
            <a:pPr algn="ctr"/>
            <a:r>
              <a:rPr lang="en-US" sz="1600" dirty="0"/>
              <a:t>Programs of Study</a:t>
            </a:r>
            <a:endParaRPr sz="1600" dirty="0"/>
          </a:p>
        </p:txBody>
      </p:sp>
      <p:sp>
        <p:nvSpPr>
          <p:cNvPr id="151" name="On-Line Data by Program of Study…"/>
          <p:cNvSpPr txBox="1"/>
          <p:nvPr/>
        </p:nvSpPr>
        <p:spPr>
          <a:xfrm>
            <a:off x="617626" y="3240790"/>
            <a:ext cx="2273705" cy="177765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26789" tIns="26789" rIns="26789" bIns="26789" anchor="ctr">
            <a:spAutoFit/>
          </a:bodyPr>
          <a:lstStyle/>
          <a:p>
            <a:pPr>
              <a:defRPr sz="1800" b="0" u="sng">
                <a:latin typeface="+mn-lt"/>
                <a:ea typeface="+mn-ea"/>
                <a:cs typeface="+mn-cs"/>
                <a:sym typeface="Helvetica Neue Medium"/>
              </a:defRPr>
            </a:pPr>
            <a:r>
              <a:rPr lang="en-US" sz="1400" dirty="0"/>
              <a:t>Secondary - Postsecondary </a:t>
            </a:r>
          </a:p>
          <a:p>
            <a:pPr marL="117475" indent="-117475">
              <a:buSzPct val="100000"/>
              <a:buChar char="•"/>
              <a:defRPr sz="1800" b="0">
                <a:latin typeface="+mn-lt"/>
                <a:ea typeface="+mn-ea"/>
                <a:cs typeface="+mn-cs"/>
                <a:sym typeface="Helvetica Neue Medium"/>
              </a:defRPr>
            </a:pPr>
            <a:r>
              <a:rPr lang="en-US" sz="1400" dirty="0"/>
              <a:t>Career and College Promise </a:t>
            </a:r>
          </a:p>
          <a:p>
            <a:pPr marL="117475" indent="-117475">
              <a:buSzPct val="100000"/>
              <a:buChar char="•"/>
              <a:defRPr sz="1800" b="0">
                <a:latin typeface="+mn-lt"/>
                <a:ea typeface="+mn-ea"/>
                <a:cs typeface="+mn-cs"/>
                <a:sym typeface="Helvetica Neue Medium"/>
              </a:defRPr>
            </a:pPr>
            <a:r>
              <a:rPr lang="en-US" sz="1400" dirty="0"/>
              <a:t> Articulation Agreement </a:t>
            </a:r>
          </a:p>
          <a:p>
            <a:pPr marL="117475" indent="-117475">
              <a:buSzPct val="100000"/>
              <a:buChar char="•"/>
              <a:defRPr sz="1800" b="0">
                <a:latin typeface="+mn-lt"/>
                <a:ea typeface="+mn-ea"/>
                <a:cs typeface="+mn-cs"/>
                <a:sym typeface="Helvetica Neue Medium"/>
              </a:defRPr>
            </a:pPr>
            <a:r>
              <a:rPr lang="en-US" sz="1400" dirty="0"/>
              <a:t>College Stand-Alone POS </a:t>
            </a:r>
          </a:p>
          <a:p>
            <a:pPr marL="117475" indent="-117475">
              <a:buSzPct val="100000"/>
              <a:buChar char="•"/>
              <a:defRPr sz="1800" b="0">
                <a:latin typeface="+mn-lt"/>
                <a:ea typeface="+mn-ea"/>
                <a:cs typeface="+mn-cs"/>
                <a:sym typeface="Helvetica Neue Medium"/>
              </a:defRPr>
            </a:pPr>
            <a:r>
              <a:rPr lang="en-US" sz="1400" dirty="0"/>
              <a:t>Progressive Skill Gain </a:t>
            </a:r>
          </a:p>
          <a:p>
            <a:pPr marL="117475" indent="-117475">
              <a:buSzPct val="100000"/>
              <a:buChar char="•"/>
              <a:defRPr sz="1800" b="0">
                <a:latin typeface="+mn-lt"/>
                <a:ea typeface="+mn-ea"/>
                <a:cs typeface="+mn-cs"/>
                <a:sym typeface="Helvetica Neue Medium"/>
              </a:defRPr>
            </a:pPr>
            <a:r>
              <a:rPr lang="en-US" sz="1400" dirty="0"/>
              <a:t>Employment </a:t>
            </a:r>
          </a:p>
          <a:p>
            <a:pPr>
              <a:buSzPct val="100000"/>
              <a:defRPr sz="1800" b="0">
                <a:latin typeface="+mn-lt"/>
                <a:ea typeface="+mn-ea"/>
                <a:cs typeface="+mn-cs"/>
                <a:sym typeface="Helvetica Neue Medium"/>
              </a:defRPr>
            </a:pPr>
            <a:r>
              <a:rPr lang="en-US" sz="1400" i="1" dirty="0"/>
              <a:t>What are other data sources available at the College level? </a:t>
            </a:r>
          </a:p>
        </p:txBody>
      </p:sp>
      <p:sp>
        <p:nvSpPr>
          <p:cNvPr id="152" name="Size, Scope, Quality"/>
          <p:cNvSpPr/>
          <p:nvPr/>
        </p:nvSpPr>
        <p:spPr>
          <a:xfrm>
            <a:off x="3678808" y="1291433"/>
            <a:ext cx="1784438" cy="1032892"/>
          </a:xfrm>
          <a:prstGeom prst="rect">
            <a:avLst/>
          </a:prstGeom>
          <a:solidFill>
            <a:srgbClr val="0082CC"/>
          </a:solidFill>
          <a:ln w="25400">
            <a:solidFill>
              <a:srgbClr val="0056D6"/>
            </a:solidFill>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6789" tIns="26789" rIns="26789" bIns="26789" anchor="ctr"/>
          <a:lstStyle>
            <a:lvl1pPr>
              <a:defRPr b="0">
                <a:solidFill>
                  <a:srgbClr val="FFFFFF"/>
                </a:solidFill>
                <a:latin typeface="+mn-lt"/>
                <a:ea typeface="+mn-ea"/>
                <a:cs typeface="+mn-cs"/>
                <a:sym typeface="Helvetica Neue Medium"/>
              </a:defRPr>
            </a:lvl1pPr>
          </a:lstStyle>
          <a:p>
            <a:pPr algn="ctr"/>
            <a:r>
              <a:rPr lang="en-US" sz="1600" dirty="0"/>
              <a:t>Professional Development</a:t>
            </a:r>
            <a:endParaRPr sz="1600" dirty="0"/>
          </a:p>
        </p:txBody>
      </p:sp>
      <p:sp>
        <p:nvSpPr>
          <p:cNvPr id="153" name="Aligned to…"/>
          <p:cNvSpPr/>
          <p:nvPr/>
        </p:nvSpPr>
        <p:spPr>
          <a:xfrm>
            <a:off x="6481450" y="1291433"/>
            <a:ext cx="1784438" cy="1032892"/>
          </a:xfrm>
          <a:prstGeom prst="rect">
            <a:avLst/>
          </a:prstGeom>
          <a:solidFill>
            <a:srgbClr val="0082CC"/>
          </a:solidFill>
          <a:ln w="25400">
            <a:solidFill>
              <a:srgbClr val="0056D6"/>
            </a:solidFill>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6789" tIns="26789" rIns="26789" bIns="26789" anchor="ctr"/>
          <a:lstStyle/>
          <a:p>
            <a:pPr algn="ctr">
              <a:defRPr b="0">
                <a:solidFill>
                  <a:srgbClr val="FFFFFF"/>
                </a:solidFill>
                <a:latin typeface="+mn-lt"/>
                <a:ea typeface="+mn-ea"/>
                <a:cs typeface="+mn-cs"/>
                <a:sym typeface="Helvetica Neue Medium"/>
              </a:defRPr>
            </a:pPr>
            <a:r>
              <a:rPr lang="en-US" sz="1600" dirty="0"/>
              <a:t>Special Populations</a:t>
            </a:r>
            <a:endParaRPr sz="1600" dirty="0"/>
          </a:p>
        </p:txBody>
      </p:sp>
      <p:sp>
        <p:nvSpPr>
          <p:cNvPr id="154" name="Programs in Curriculum Library…"/>
          <p:cNvSpPr txBox="1"/>
          <p:nvPr/>
        </p:nvSpPr>
        <p:spPr>
          <a:xfrm>
            <a:off x="3331442" y="3240790"/>
            <a:ext cx="2494988" cy="177765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26789" tIns="26789" rIns="26789" bIns="26789" anchor="ctr">
            <a:spAutoFit/>
          </a:bodyPr>
          <a:lstStyle/>
          <a:p>
            <a:pPr>
              <a:defRPr sz="1800" b="0" u="sng">
                <a:latin typeface="+mn-lt"/>
                <a:ea typeface="+mn-ea"/>
                <a:cs typeface="+mn-cs"/>
                <a:sym typeface="Helvetica Neue Medium"/>
              </a:defRPr>
            </a:pPr>
            <a:r>
              <a:rPr lang="en-US" sz="1400" dirty="0"/>
              <a:t>Local College Professional Development Plan </a:t>
            </a:r>
          </a:p>
          <a:p>
            <a:pPr marL="114300" indent="-114300">
              <a:buSzPct val="100000"/>
              <a:buChar char="•"/>
              <a:defRPr sz="1800" b="0">
                <a:latin typeface="+mn-lt"/>
                <a:ea typeface="+mn-ea"/>
                <a:cs typeface="+mn-cs"/>
                <a:sym typeface="Helvetica Neue Medium"/>
              </a:defRPr>
            </a:pPr>
            <a:r>
              <a:rPr lang="en-US" sz="1400" dirty="0"/>
              <a:t>How do we incorporate the college Professional Development Plan into Perkins CLNA? </a:t>
            </a:r>
          </a:p>
          <a:p>
            <a:pPr marL="114300" indent="-114300">
              <a:buSzPct val="100000"/>
              <a:buChar char="•"/>
              <a:defRPr sz="1800" b="0">
                <a:latin typeface="+mn-lt"/>
                <a:ea typeface="+mn-ea"/>
                <a:cs typeface="+mn-cs"/>
                <a:sym typeface="Helvetica Neue Medium"/>
              </a:defRPr>
            </a:pPr>
            <a:r>
              <a:rPr lang="en-US" sz="1400" dirty="0"/>
              <a:t>Understand many facets of professional development</a:t>
            </a:r>
          </a:p>
        </p:txBody>
      </p:sp>
      <p:sp>
        <p:nvSpPr>
          <p:cNvPr id="155" name="Documents to Consider…"/>
          <p:cNvSpPr txBox="1"/>
          <p:nvPr/>
        </p:nvSpPr>
        <p:spPr>
          <a:xfrm>
            <a:off x="6225214" y="3240790"/>
            <a:ext cx="2273705" cy="199309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26789" tIns="26789" rIns="26789" bIns="26789" anchor="ctr">
            <a:spAutoFit/>
          </a:bodyPr>
          <a:lstStyle/>
          <a:p>
            <a:pPr marL="114300" indent="-114300">
              <a:buFont typeface="Arial" panose="020B0604020202020204" pitchFamily="34" charset="0"/>
              <a:buChar char="•"/>
              <a:defRPr sz="1900" b="0">
                <a:latin typeface="+mn-lt"/>
                <a:ea typeface="+mn-ea"/>
                <a:cs typeface="+mn-cs"/>
                <a:sym typeface="Helvetica Neue Medium"/>
              </a:defRPr>
            </a:pPr>
            <a:r>
              <a:rPr lang="en-US" sz="1400" dirty="0"/>
              <a:t>How do we identify Special Population students?</a:t>
            </a:r>
          </a:p>
          <a:p>
            <a:pPr marL="114300" indent="-114300">
              <a:buFont typeface="Arial" panose="020B0604020202020204" pitchFamily="34" charset="0"/>
              <a:buChar char="•"/>
              <a:defRPr sz="1900" b="0">
                <a:latin typeface="+mn-lt"/>
                <a:ea typeface="+mn-ea"/>
                <a:cs typeface="+mn-cs"/>
                <a:sym typeface="Helvetica Neue Medium"/>
              </a:defRPr>
            </a:pPr>
            <a:r>
              <a:rPr lang="en-US" sz="1400" dirty="0"/>
              <a:t>How do we assist those interested in enrolling? </a:t>
            </a:r>
          </a:p>
          <a:p>
            <a:pPr marL="114300" indent="-114300">
              <a:buFont typeface="Arial" panose="020B0604020202020204" pitchFamily="34" charset="0"/>
              <a:buChar char="•"/>
              <a:defRPr sz="1900" b="0">
                <a:latin typeface="+mn-lt"/>
                <a:ea typeface="+mn-ea"/>
                <a:cs typeface="+mn-cs"/>
                <a:sym typeface="Helvetica Neue Medium"/>
              </a:defRPr>
            </a:pPr>
            <a:r>
              <a:rPr lang="en-US" sz="1400" dirty="0"/>
              <a:t>How do we support those enrolled in CTE? </a:t>
            </a:r>
          </a:p>
          <a:p>
            <a:pPr>
              <a:defRPr sz="2200" b="0" u="sng">
                <a:latin typeface="+mn-lt"/>
                <a:ea typeface="+mn-ea"/>
                <a:cs typeface="+mn-cs"/>
                <a:sym typeface="Helvetica Neue Medium"/>
              </a:defRPr>
            </a:pPr>
            <a:r>
              <a:rPr lang="en-US" sz="1400" dirty="0"/>
              <a:t>Documents to Consider </a:t>
            </a:r>
          </a:p>
          <a:p>
            <a:pPr marL="114300" indent="-114300">
              <a:buSzPct val="100000"/>
              <a:buChar char="•"/>
              <a:defRPr sz="1800" b="0">
                <a:latin typeface="+mn-lt"/>
                <a:ea typeface="+mn-ea"/>
                <a:cs typeface="+mn-cs"/>
                <a:sym typeface="Helvetica Neue Medium"/>
              </a:defRPr>
            </a:pPr>
            <a:r>
              <a:rPr lang="en-US" sz="1400" dirty="0"/>
              <a:t>College Application CFNC </a:t>
            </a:r>
          </a:p>
          <a:p>
            <a:pPr>
              <a:defRPr sz="1900" b="0">
                <a:latin typeface="+mn-lt"/>
                <a:ea typeface="+mn-ea"/>
                <a:cs typeface="+mn-cs"/>
                <a:sym typeface="Helvetica Neue Medium"/>
              </a:defRPr>
            </a:pPr>
            <a:endParaRPr lang="en-US" sz="1400" dirty="0"/>
          </a:p>
        </p:txBody>
      </p:sp>
      <p:sp>
        <p:nvSpPr>
          <p:cNvPr id="157" name="Review"/>
          <p:cNvSpPr/>
          <p:nvPr/>
        </p:nvSpPr>
        <p:spPr>
          <a:xfrm rot="5358832">
            <a:off x="1325904" y="2244787"/>
            <a:ext cx="837901" cy="1109501"/>
          </a:xfrm>
          <a:prstGeom prst="rightArrow">
            <a:avLst>
              <a:gd name="adj1" fmla="val 32000"/>
              <a:gd name="adj2" fmla="val 56013"/>
            </a:avLst>
          </a:prstGeom>
          <a:solidFill>
            <a:srgbClr val="FFFFFF"/>
          </a:solidFill>
          <a:ln w="25400">
            <a:solidFill>
              <a:schemeClr val="accent1"/>
            </a:solidFill>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6789" tIns="26789" rIns="26789" bIns="26789" anchor="ctr"/>
          <a:lstStyle>
            <a:lvl1pPr>
              <a:defRPr b="0">
                <a:latin typeface="+mn-lt"/>
                <a:ea typeface="+mn-ea"/>
                <a:cs typeface="+mn-cs"/>
                <a:sym typeface="Helvetica Neue Medium"/>
              </a:defRPr>
            </a:lvl1pPr>
          </a:lstStyle>
          <a:p>
            <a:r>
              <a:rPr sz="1400" b="1"/>
              <a:t>Review </a:t>
            </a:r>
          </a:p>
        </p:txBody>
      </p:sp>
      <p:sp>
        <p:nvSpPr>
          <p:cNvPr id="159" name="Check"/>
          <p:cNvSpPr/>
          <p:nvPr/>
        </p:nvSpPr>
        <p:spPr>
          <a:xfrm rot="5358832">
            <a:off x="4159986" y="2244787"/>
            <a:ext cx="837901" cy="1109501"/>
          </a:xfrm>
          <a:prstGeom prst="rightArrow">
            <a:avLst>
              <a:gd name="adj1" fmla="val 32000"/>
              <a:gd name="adj2" fmla="val 56013"/>
            </a:avLst>
          </a:prstGeom>
          <a:solidFill>
            <a:srgbClr val="FFFFFF"/>
          </a:solidFill>
          <a:ln w="25400">
            <a:solidFill>
              <a:schemeClr val="accent1"/>
            </a:solidFill>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6789" tIns="26789" rIns="26789" bIns="26789" anchor="ctr"/>
          <a:lstStyle>
            <a:lvl1pPr>
              <a:defRPr b="0">
                <a:latin typeface="+mn-lt"/>
                <a:ea typeface="+mn-ea"/>
                <a:cs typeface="+mn-cs"/>
                <a:sym typeface="Helvetica Neue Medium"/>
              </a:defRPr>
            </a:lvl1pPr>
          </a:lstStyle>
          <a:p>
            <a:r>
              <a:rPr sz="1400" b="1"/>
              <a:t>Check</a:t>
            </a:r>
          </a:p>
        </p:txBody>
      </p:sp>
      <p:sp>
        <p:nvSpPr>
          <p:cNvPr id="160" name="Review"/>
          <p:cNvSpPr/>
          <p:nvPr/>
        </p:nvSpPr>
        <p:spPr>
          <a:xfrm rot="5358832">
            <a:off x="6935469" y="2244787"/>
            <a:ext cx="837901" cy="1109501"/>
          </a:xfrm>
          <a:prstGeom prst="rightArrow">
            <a:avLst>
              <a:gd name="adj1" fmla="val 32000"/>
              <a:gd name="adj2" fmla="val 56013"/>
            </a:avLst>
          </a:prstGeom>
          <a:solidFill>
            <a:srgbClr val="FFFFFF"/>
          </a:solidFill>
          <a:ln w="25400">
            <a:solidFill>
              <a:schemeClr val="accent1"/>
            </a:solidFill>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6789" tIns="26789" rIns="26789" bIns="26789" anchor="ctr"/>
          <a:lstStyle>
            <a:lvl1pPr>
              <a:defRPr b="0">
                <a:latin typeface="+mn-lt"/>
                <a:ea typeface="+mn-ea"/>
                <a:cs typeface="+mn-cs"/>
                <a:sym typeface="Helvetica Neue Medium"/>
              </a:defRPr>
            </a:lvl1pPr>
          </a:lstStyle>
          <a:p>
            <a:r>
              <a:rPr lang="en-US" sz="1400" b="1" dirty="0"/>
              <a:t>Engage</a:t>
            </a:r>
            <a:r>
              <a:rPr sz="1400" b="1" dirty="0"/>
              <a:t> </a:t>
            </a:r>
          </a:p>
        </p:txBody>
      </p:sp>
    </p:spTree>
    <p:extLst>
      <p:ext uri="{BB962C8B-B14F-4D97-AF65-F5344CB8AC3E}">
        <p14:creationId xmlns:p14="http://schemas.microsoft.com/office/powerpoint/2010/main" val="36640867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iterate type="lt">
                                    <p:tmAbs val="0"/>
                                  </p:iterate>
                                  <p:childTnLst>
                                    <p:set>
                                      <p:cBhvr>
                                        <p:cTn id="6" fill="hold"/>
                                        <p:tgtEl>
                                          <p:spTgt spid="159"/>
                                        </p:tgtEl>
                                        <p:attrNameLst>
                                          <p:attrName>style.visibility</p:attrName>
                                        </p:attrNameLst>
                                      </p:cBhvr>
                                      <p:to>
                                        <p:strVal val="visible"/>
                                      </p:to>
                                    </p:set>
                                    <p:anim calcmode="lin" valueType="num">
                                      <p:cBhvr>
                                        <p:cTn id="7" dur="1000" fill="hold"/>
                                        <p:tgtEl>
                                          <p:spTgt spid="159"/>
                                        </p:tgtEl>
                                        <p:attrNameLst>
                                          <p:attrName>ppt_x</p:attrName>
                                        </p:attrNameLst>
                                      </p:cBhvr>
                                      <p:tavLst>
                                        <p:tav tm="0">
                                          <p:val>
                                            <p:strVal val="0-#ppt_w/2"/>
                                          </p:val>
                                        </p:tav>
                                        <p:tav tm="100000">
                                          <p:val>
                                            <p:strVal val="#ppt_x"/>
                                          </p:val>
                                        </p:tav>
                                      </p:tavLst>
                                    </p:anim>
                                    <p:anim calcmode="lin" valueType="num">
                                      <p:cBhvr>
                                        <p:cTn id="8" dur="1000" fill="hold"/>
                                        <p:tgtEl>
                                          <p:spTgt spid="159"/>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iterate type="lt">
                                    <p:tmAbs val="0"/>
                                  </p:iterate>
                                  <p:childTnLst>
                                    <p:set>
                                      <p:cBhvr>
                                        <p:cTn id="12" fill="hold"/>
                                        <p:tgtEl>
                                          <p:spTgt spid="160"/>
                                        </p:tgtEl>
                                        <p:attrNameLst>
                                          <p:attrName>style.visibility</p:attrName>
                                        </p:attrNameLst>
                                      </p:cBhvr>
                                      <p:to>
                                        <p:strVal val="visible"/>
                                      </p:to>
                                    </p:set>
                                    <p:anim calcmode="lin" valueType="num">
                                      <p:cBhvr>
                                        <p:cTn id="13" dur="1000" fill="hold"/>
                                        <p:tgtEl>
                                          <p:spTgt spid="160"/>
                                        </p:tgtEl>
                                        <p:attrNameLst>
                                          <p:attrName>ppt_x</p:attrName>
                                        </p:attrNameLst>
                                      </p:cBhvr>
                                      <p:tavLst>
                                        <p:tav tm="0">
                                          <p:val>
                                            <p:strVal val="0-#ppt_w/2"/>
                                          </p:val>
                                        </p:tav>
                                        <p:tav tm="100000">
                                          <p:val>
                                            <p:strVal val="#ppt_x"/>
                                          </p:val>
                                        </p:tav>
                                      </p:tavLst>
                                    </p:anim>
                                    <p:anim calcmode="lin" valueType="num">
                                      <p:cBhvr>
                                        <p:cTn id="14" dur="1000" fill="hold"/>
                                        <p:tgtEl>
                                          <p:spTgt spid="16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9" grpId="0" animBg="1" advAuto="0"/>
      <p:bldP spid="160" grpId="0" animBg="1" advAuto="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3A6DF37-4BD1-BC4C-9FC8-37F5D16BA03A}"/>
              </a:ext>
            </a:extLst>
          </p:cNvPr>
          <p:cNvSpPr>
            <a:spLocks noGrp="1"/>
          </p:cNvSpPr>
          <p:nvPr>
            <p:ph type="title"/>
          </p:nvPr>
        </p:nvSpPr>
        <p:spPr/>
        <p:txBody>
          <a:bodyPr>
            <a:normAutofit/>
          </a:bodyPr>
          <a:lstStyle/>
          <a:p>
            <a:r>
              <a:rPr lang="en-US" dirty="0"/>
              <a:t>Summary of the Comprehensive Local Needs Assessment - 2  </a:t>
            </a:r>
          </a:p>
        </p:txBody>
      </p:sp>
      <p:sp>
        <p:nvSpPr>
          <p:cNvPr id="150" name="Evaluation of the Performance of Students Served"/>
          <p:cNvSpPr/>
          <p:nvPr/>
        </p:nvSpPr>
        <p:spPr>
          <a:xfrm>
            <a:off x="878112" y="1291433"/>
            <a:ext cx="1675738" cy="1032892"/>
          </a:xfrm>
          <a:prstGeom prst="rect">
            <a:avLst/>
          </a:prstGeom>
          <a:solidFill>
            <a:schemeClr val="accent1">
              <a:lumMod val="40000"/>
              <a:lumOff val="60000"/>
            </a:schemeClr>
          </a:solidFill>
          <a:ln w="25400">
            <a:solidFill>
              <a:srgbClr val="0056D6"/>
            </a:solidFill>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6789" tIns="26789" rIns="26789" bIns="26789" anchor="ctr"/>
          <a:lstStyle>
            <a:lvl1pPr>
              <a:defRPr b="0">
                <a:solidFill>
                  <a:srgbClr val="FFFFFF"/>
                </a:solidFill>
                <a:latin typeface="+mn-lt"/>
                <a:ea typeface="+mn-ea"/>
                <a:cs typeface="+mn-cs"/>
                <a:sym typeface="Helvetica Neue Medium"/>
              </a:defRPr>
            </a:lvl1pPr>
          </a:lstStyle>
          <a:p>
            <a:pPr algn="ctr"/>
            <a:r>
              <a:rPr lang="en-US" sz="1600" dirty="0">
                <a:solidFill>
                  <a:schemeClr val="tx1"/>
                </a:solidFill>
              </a:rPr>
              <a:t>Programs of Study</a:t>
            </a:r>
            <a:endParaRPr sz="1600" dirty="0">
              <a:solidFill>
                <a:schemeClr val="tx1"/>
              </a:solidFill>
            </a:endParaRPr>
          </a:p>
        </p:txBody>
      </p:sp>
      <p:sp>
        <p:nvSpPr>
          <p:cNvPr id="152" name="Size, Scope, Quality"/>
          <p:cNvSpPr/>
          <p:nvPr/>
        </p:nvSpPr>
        <p:spPr>
          <a:xfrm>
            <a:off x="3678808" y="1291433"/>
            <a:ext cx="1784438" cy="1032892"/>
          </a:xfrm>
          <a:prstGeom prst="rect">
            <a:avLst/>
          </a:prstGeom>
          <a:solidFill>
            <a:schemeClr val="accent1">
              <a:lumMod val="40000"/>
              <a:lumOff val="60000"/>
            </a:schemeClr>
          </a:solidFill>
          <a:ln w="25400">
            <a:solidFill>
              <a:srgbClr val="0056D6"/>
            </a:solidFill>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6789" tIns="26789" rIns="26789" bIns="26789" anchor="ctr"/>
          <a:lstStyle>
            <a:lvl1pPr>
              <a:defRPr b="0">
                <a:solidFill>
                  <a:srgbClr val="FFFFFF"/>
                </a:solidFill>
                <a:latin typeface="+mn-lt"/>
                <a:ea typeface="+mn-ea"/>
                <a:cs typeface="+mn-cs"/>
                <a:sym typeface="Helvetica Neue Medium"/>
              </a:defRPr>
            </a:lvl1pPr>
          </a:lstStyle>
          <a:p>
            <a:pPr algn="ctr"/>
            <a:r>
              <a:rPr lang="en-US" sz="1600" dirty="0">
                <a:solidFill>
                  <a:schemeClr val="tx1"/>
                </a:solidFill>
              </a:rPr>
              <a:t>Professional Development</a:t>
            </a:r>
            <a:endParaRPr sz="1600" dirty="0">
              <a:solidFill>
                <a:schemeClr val="tx1"/>
              </a:solidFill>
            </a:endParaRPr>
          </a:p>
        </p:txBody>
      </p:sp>
      <p:sp>
        <p:nvSpPr>
          <p:cNvPr id="153" name="Aligned to…"/>
          <p:cNvSpPr/>
          <p:nvPr/>
        </p:nvSpPr>
        <p:spPr>
          <a:xfrm>
            <a:off x="6481450" y="1291433"/>
            <a:ext cx="1784438" cy="1032892"/>
          </a:xfrm>
          <a:prstGeom prst="rect">
            <a:avLst/>
          </a:prstGeom>
          <a:solidFill>
            <a:schemeClr val="accent1">
              <a:lumMod val="40000"/>
              <a:lumOff val="60000"/>
            </a:schemeClr>
          </a:solidFill>
          <a:ln w="25400">
            <a:solidFill>
              <a:srgbClr val="0056D6"/>
            </a:solidFill>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6789" tIns="26789" rIns="26789" bIns="26789" anchor="ctr"/>
          <a:lstStyle/>
          <a:p>
            <a:pPr algn="ctr">
              <a:defRPr b="0">
                <a:solidFill>
                  <a:srgbClr val="FFFFFF"/>
                </a:solidFill>
                <a:latin typeface="+mn-lt"/>
                <a:ea typeface="+mn-ea"/>
                <a:cs typeface="+mn-cs"/>
                <a:sym typeface="Helvetica Neue Medium"/>
              </a:defRPr>
            </a:pPr>
            <a:r>
              <a:rPr lang="en-US" sz="1600" dirty="0">
                <a:solidFill>
                  <a:schemeClr val="tx1">
                    <a:lumMod val="95000"/>
                    <a:lumOff val="5000"/>
                  </a:schemeClr>
                </a:solidFill>
              </a:rPr>
              <a:t>Special Populations</a:t>
            </a:r>
            <a:endParaRPr sz="1600" dirty="0">
              <a:solidFill>
                <a:schemeClr val="tx1">
                  <a:lumMod val="95000"/>
                  <a:lumOff val="5000"/>
                </a:schemeClr>
              </a:solidFill>
            </a:endParaRPr>
          </a:p>
        </p:txBody>
      </p:sp>
      <p:sp>
        <p:nvSpPr>
          <p:cNvPr id="157" name="Review"/>
          <p:cNvSpPr/>
          <p:nvPr/>
        </p:nvSpPr>
        <p:spPr>
          <a:xfrm rot="5358832">
            <a:off x="1325904" y="2244787"/>
            <a:ext cx="837901" cy="1109501"/>
          </a:xfrm>
          <a:prstGeom prst="rightArrow">
            <a:avLst>
              <a:gd name="adj1" fmla="val 32000"/>
              <a:gd name="adj2" fmla="val 56013"/>
            </a:avLst>
          </a:prstGeom>
          <a:solidFill>
            <a:srgbClr val="FFFFFF"/>
          </a:solidFill>
          <a:ln w="25400">
            <a:solidFill>
              <a:schemeClr val="accent1"/>
            </a:solidFill>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6789" tIns="26789" rIns="26789" bIns="26789" anchor="ctr"/>
          <a:lstStyle>
            <a:lvl1pPr>
              <a:defRPr b="0">
                <a:latin typeface="+mn-lt"/>
                <a:ea typeface="+mn-ea"/>
                <a:cs typeface="+mn-cs"/>
                <a:sym typeface="Helvetica Neue Medium"/>
              </a:defRPr>
            </a:lvl1pPr>
          </a:lstStyle>
          <a:p>
            <a:r>
              <a:rPr sz="1400" b="1"/>
              <a:t>Review </a:t>
            </a:r>
          </a:p>
        </p:txBody>
      </p:sp>
      <p:sp>
        <p:nvSpPr>
          <p:cNvPr id="159" name="Check"/>
          <p:cNvSpPr/>
          <p:nvPr/>
        </p:nvSpPr>
        <p:spPr>
          <a:xfrm rot="5358832">
            <a:off x="4159986" y="2244787"/>
            <a:ext cx="837901" cy="1109501"/>
          </a:xfrm>
          <a:prstGeom prst="rightArrow">
            <a:avLst>
              <a:gd name="adj1" fmla="val 32000"/>
              <a:gd name="adj2" fmla="val 56013"/>
            </a:avLst>
          </a:prstGeom>
          <a:solidFill>
            <a:srgbClr val="FFFFFF"/>
          </a:solidFill>
          <a:ln w="25400">
            <a:solidFill>
              <a:schemeClr val="accent1"/>
            </a:solidFill>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6789" tIns="26789" rIns="26789" bIns="26789" anchor="ctr"/>
          <a:lstStyle>
            <a:lvl1pPr>
              <a:defRPr b="0">
                <a:latin typeface="+mn-lt"/>
                <a:ea typeface="+mn-ea"/>
                <a:cs typeface="+mn-cs"/>
                <a:sym typeface="Helvetica Neue Medium"/>
              </a:defRPr>
            </a:lvl1pPr>
          </a:lstStyle>
          <a:p>
            <a:r>
              <a:rPr sz="1400" b="1"/>
              <a:t>Check</a:t>
            </a:r>
          </a:p>
        </p:txBody>
      </p:sp>
      <p:sp>
        <p:nvSpPr>
          <p:cNvPr id="160" name="Review"/>
          <p:cNvSpPr/>
          <p:nvPr/>
        </p:nvSpPr>
        <p:spPr>
          <a:xfrm rot="5358832">
            <a:off x="6935469" y="2244787"/>
            <a:ext cx="837901" cy="1109501"/>
          </a:xfrm>
          <a:prstGeom prst="rightArrow">
            <a:avLst>
              <a:gd name="adj1" fmla="val 32000"/>
              <a:gd name="adj2" fmla="val 56013"/>
            </a:avLst>
          </a:prstGeom>
          <a:solidFill>
            <a:srgbClr val="FFFFFF"/>
          </a:solidFill>
          <a:ln w="25400">
            <a:solidFill>
              <a:schemeClr val="accent1"/>
            </a:solidFill>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6789" tIns="26789" rIns="26789" bIns="26789" anchor="ctr"/>
          <a:lstStyle>
            <a:lvl1pPr>
              <a:defRPr b="0">
                <a:latin typeface="+mn-lt"/>
                <a:ea typeface="+mn-ea"/>
                <a:cs typeface="+mn-cs"/>
                <a:sym typeface="Helvetica Neue Medium"/>
              </a:defRPr>
            </a:lvl1pPr>
          </a:lstStyle>
          <a:p>
            <a:r>
              <a:rPr lang="en-US" sz="1400" b="1" dirty="0"/>
              <a:t>Engage</a:t>
            </a:r>
            <a:r>
              <a:rPr sz="1400" b="1" dirty="0"/>
              <a:t> </a:t>
            </a:r>
          </a:p>
        </p:txBody>
      </p:sp>
      <p:sp>
        <p:nvSpPr>
          <p:cNvPr id="12" name="Secondary - Postsecondary…">
            <a:extLst>
              <a:ext uri="{FF2B5EF4-FFF2-40B4-BE49-F238E27FC236}">
                <a16:creationId xmlns:a16="http://schemas.microsoft.com/office/drawing/2014/main" id="{59B10949-6EE5-CB49-AD35-1E599C2984B2}"/>
              </a:ext>
            </a:extLst>
          </p:cNvPr>
          <p:cNvSpPr txBox="1"/>
          <p:nvPr/>
        </p:nvSpPr>
        <p:spPr>
          <a:xfrm>
            <a:off x="336796" y="3434975"/>
            <a:ext cx="2801041" cy="134676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26789" tIns="26789" rIns="26789" bIns="26789" anchor="ctr">
            <a:spAutoFit/>
          </a:bodyPr>
          <a:lstStyle/>
          <a:p>
            <a:pPr marL="114300" indent="-114300" algn="l">
              <a:defRPr sz="1800" b="0" u="sng">
                <a:latin typeface="+mn-lt"/>
                <a:ea typeface="+mn-ea"/>
                <a:cs typeface="+mn-cs"/>
                <a:sym typeface="Helvetica Neue Medium"/>
              </a:defRPr>
            </a:pPr>
            <a:r>
              <a:rPr sz="1400" dirty="0"/>
              <a:t>Secondary - Postsecondary </a:t>
            </a:r>
          </a:p>
          <a:p>
            <a:pPr marL="171450" indent="-171450">
              <a:buSzPct val="145000"/>
              <a:buChar char="•"/>
              <a:defRPr sz="1800" b="0">
                <a:latin typeface="+mn-lt"/>
                <a:ea typeface="+mn-ea"/>
                <a:cs typeface="+mn-cs"/>
                <a:sym typeface="Helvetica Neue Medium"/>
              </a:defRPr>
            </a:pPr>
            <a:r>
              <a:rPr sz="1400" dirty="0"/>
              <a:t>One, </a:t>
            </a:r>
            <a:r>
              <a:rPr lang="en-US" sz="1400" dirty="0"/>
              <a:t>m</a:t>
            </a:r>
            <a:r>
              <a:rPr sz="1400" dirty="0"/>
              <a:t>any, All POS? </a:t>
            </a:r>
          </a:p>
          <a:p>
            <a:pPr marL="171450" indent="-171450">
              <a:buSzPct val="145000"/>
              <a:buChar char="•"/>
              <a:defRPr sz="1800" b="0">
                <a:latin typeface="+mn-lt"/>
                <a:ea typeface="+mn-ea"/>
                <a:cs typeface="+mn-cs"/>
                <a:sym typeface="Helvetica Neue Medium"/>
              </a:defRPr>
            </a:pPr>
            <a:r>
              <a:rPr sz="1400" dirty="0"/>
              <a:t>Career and College Promise </a:t>
            </a:r>
          </a:p>
          <a:p>
            <a:pPr marL="171450" indent="-171450">
              <a:buSzPct val="145000"/>
              <a:buChar char="•"/>
              <a:defRPr sz="1800" b="0">
                <a:latin typeface="+mn-lt"/>
                <a:ea typeface="+mn-ea"/>
                <a:cs typeface="+mn-cs"/>
                <a:sym typeface="Helvetica Neue Medium"/>
              </a:defRPr>
            </a:pPr>
            <a:r>
              <a:rPr sz="1400" dirty="0"/>
              <a:t>Articulation Agreement </a:t>
            </a:r>
          </a:p>
          <a:p>
            <a:pPr marL="171450" indent="-171450">
              <a:buSzPct val="145000"/>
              <a:buChar char="•"/>
              <a:defRPr sz="1800" b="0">
                <a:latin typeface="+mn-lt"/>
                <a:ea typeface="+mn-ea"/>
                <a:cs typeface="+mn-cs"/>
                <a:sym typeface="Helvetica Neue Medium"/>
              </a:defRPr>
            </a:pPr>
            <a:r>
              <a:rPr sz="1400" dirty="0"/>
              <a:t>Completion and Credentials</a:t>
            </a:r>
          </a:p>
          <a:p>
            <a:pPr marL="171450" indent="-171450">
              <a:buSzPct val="145000"/>
              <a:buChar char="•"/>
              <a:defRPr sz="1800" b="0">
                <a:latin typeface="+mn-lt"/>
                <a:ea typeface="+mn-ea"/>
                <a:cs typeface="+mn-cs"/>
                <a:sym typeface="Helvetica Neue Medium"/>
              </a:defRPr>
            </a:pPr>
            <a:r>
              <a:rPr lang="en-US" sz="1400" dirty="0"/>
              <a:t>Gaps?</a:t>
            </a:r>
            <a:endParaRPr sz="1400" dirty="0"/>
          </a:p>
        </p:txBody>
      </p:sp>
      <p:sp>
        <p:nvSpPr>
          <p:cNvPr id="13" name="Local College Professional Development Plan…">
            <a:extLst>
              <a:ext uri="{FF2B5EF4-FFF2-40B4-BE49-F238E27FC236}">
                <a16:creationId xmlns:a16="http://schemas.microsoft.com/office/drawing/2014/main" id="{F5597D9B-D098-314F-9F03-537C79AE9DA2}"/>
              </a:ext>
            </a:extLst>
          </p:cNvPr>
          <p:cNvSpPr txBox="1"/>
          <p:nvPr/>
        </p:nvSpPr>
        <p:spPr>
          <a:xfrm>
            <a:off x="3171846" y="3434975"/>
            <a:ext cx="2801040" cy="134676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26789" tIns="26789" rIns="26789" bIns="26789" anchor="ctr">
            <a:spAutoFit/>
          </a:bodyPr>
          <a:lstStyle/>
          <a:p>
            <a:pPr algn="l">
              <a:defRPr sz="1800" b="0" u="sng">
                <a:latin typeface="+mn-lt"/>
                <a:ea typeface="+mn-ea"/>
                <a:cs typeface="+mn-cs"/>
                <a:sym typeface="Helvetica Neue Medium"/>
              </a:defRPr>
            </a:pPr>
            <a:r>
              <a:rPr sz="1400" dirty="0"/>
              <a:t>Local College Professional Development Plan </a:t>
            </a:r>
          </a:p>
          <a:p>
            <a:pPr marL="171450" indent="-171450">
              <a:buSzPct val="145000"/>
              <a:buChar char="•"/>
              <a:defRPr sz="1800" b="0">
                <a:latin typeface="+mn-lt"/>
                <a:ea typeface="+mn-ea"/>
                <a:cs typeface="+mn-cs"/>
                <a:sym typeface="Helvetica Neue Medium"/>
              </a:defRPr>
            </a:pPr>
            <a:r>
              <a:rPr sz="1400" dirty="0"/>
              <a:t>Is there a need for faculty skill development and credential attainment? </a:t>
            </a:r>
          </a:p>
          <a:p>
            <a:pPr marL="171450" indent="-171450">
              <a:buSzPct val="145000"/>
              <a:buChar char="•"/>
              <a:defRPr sz="1800" b="0">
                <a:latin typeface="+mn-lt"/>
                <a:ea typeface="+mn-ea"/>
                <a:cs typeface="+mn-cs"/>
                <a:sym typeface="Helvetica Neue Medium"/>
              </a:defRPr>
            </a:pPr>
            <a:r>
              <a:rPr sz="1400" dirty="0"/>
              <a:t>G</a:t>
            </a:r>
            <a:r>
              <a:rPr lang="en-US" sz="1400" dirty="0"/>
              <a:t>aps?</a:t>
            </a:r>
            <a:endParaRPr sz="1400" dirty="0"/>
          </a:p>
        </p:txBody>
      </p:sp>
      <p:sp>
        <p:nvSpPr>
          <p:cNvPr id="14" name="Services to CTE Special Populations…">
            <a:extLst>
              <a:ext uri="{FF2B5EF4-FFF2-40B4-BE49-F238E27FC236}">
                <a16:creationId xmlns:a16="http://schemas.microsoft.com/office/drawing/2014/main" id="{9FF7D8C8-E937-F84F-8020-3785A964F785}"/>
              </a:ext>
            </a:extLst>
          </p:cNvPr>
          <p:cNvSpPr txBox="1"/>
          <p:nvPr/>
        </p:nvSpPr>
        <p:spPr>
          <a:xfrm>
            <a:off x="5982511" y="3434975"/>
            <a:ext cx="2801039" cy="91587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26789" tIns="26789" rIns="26789" bIns="26789" anchor="ctr">
            <a:spAutoFit/>
          </a:bodyPr>
          <a:lstStyle/>
          <a:p>
            <a:pPr algn="l">
              <a:defRPr sz="1800" b="0" u="sng">
                <a:latin typeface="+mn-lt"/>
                <a:ea typeface="+mn-ea"/>
                <a:cs typeface="+mn-cs"/>
                <a:sym typeface="Helvetica Neue Medium"/>
              </a:defRPr>
            </a:pPr>
            <a:r>
              <a:rPr sz="1400" dirty="0"/>
              <a:t>Services to CTE Special Populations </a:t>
            </a:r>
          </a:p>
          <a:p>
            <a:pPr marL="171450" indent="-171450">
              <a:buSzPct val="145000"/>
              <a:buChar char="•"/>
              <a:defRPr sz="1800" b="0">
                <a:latin typeface="+mn-lt"/>
                <a:ea typeface="+mn-ea"/>
                <a:cs typeface="+mn-cs"/>
                <a:sym typeface="Helvetica Neue Medium"/>
              </a:defRPr>
            </a:pPr>
            <a:r>
              <a:rPr sz="1400" dirty="0"/>
              <a:t>Review of students enrolled in </a:t>
            </a:r>
            <a:br>
              <a:rPr lang="en-US" sz="1400" dirty="0"/>
            </a:br>
            <a:r>
              <a:rPr sz="1400" dirty="0"/>
              <a:t>CTE Programs of Study</a:t>
            </a:r>
            <a:r>
              <a:rPr lang="en-US" sz="1400" dirty="0"/>
              <a:t>.</a:t>
            </a:r>
            <a:endParaRPr sz="1400" dirty="0"/>
          </a:p>
          <a:p>
            <a:pPr marL="171450" indent="-171450">
              <a:buSzPct val="145000"/>
              <a:buChar char="•"/>
              <a:defRPr sz="1800" b="0">
                <a:latin typeface="+mn-lt"/>
                <a:ea typeface="+mn-ea"/>
                <a:cs typeface="+mn-cs"/>
                <a:sym typeface="Helvetica Neue Medium"/>
              </a:defRPr>
            </a:pPr>
            <a:r>
              <a:rPr sz="1400" dirty="0"/>
              <a:t>G</a:t>
            </a:r>
            <a:r>
              <a:rPr lang="en-US" sz="1400" dirty="0"/>
              <a:t>aps?</a:t>
            </a:r>
            <a:endParaRPr sz="1400" dirty="0"/>
          </a:p>
        </p:txBody>
      </p:sp>
    </p:spTree>
    <p:extLst>
      <p:ext uri="{BB962C8B-B14F-4D97-AF65-F5344CB8AC3E}">
        <p14:creationId xmlns:p14="http://schemas.microsoft.com/office/powerpoint/2010/main" val="27818440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iterate type="lt">
                                    <p:tmAbs val="0"/>
                                  </p:iterate>
                                  <p:childTnLst>
                                    <p:set>
                                      <p:cBhvr>
                                        <p:cTn id="6" fill="hold"/>
                                        <p:tgtEl>
                                          <p:spTgt spid="159"/>
                                        </p:tgtEl>
                                        <p:attrNameLst>
                                          <p:attrName>style.visibility</p:attrName>
                                        </p:attrNameLst>
                                      </p:cBhvr>
                                      <p:to>
                                        <p:strVal val="visible"/>
                                      </p:to>
                                    </p:set>
                                    <p:anim calcmode="lin" valueType="num">
                                      <p:cBhvr>
                                        <p:cTn id="7" dur="1000" fill="hold"/>
                                        <p:tgtEl>
                                          <p:spTgt spid="159"/>
                                        </p:tgtEl>
                                        <p:attrNameLst>
                                          <p:attrName>ppt_x</p:attrName>
                                        </p:attrNameLst>
                                      </p:cBhvr>
                                      <p:tavLst>
                                        <p:tav tm="0">
                                          <p:val>
                                            <p:strVal val="0-#ppt_w/2"/>
                                          </p:val>
                                        </p:tav>
                                        <p:tav tm="100000">
                                          <p:val>
                                            <p:strVal val="#ppt_x"/>
                                          </p:val>
                                        </p:tav>
                                      </p:tavLst>
                                    </p:anim>
                                    <p:anim calcmode="lin" valueType="num">
                                      <p:cBhvr>
                                        <p:cTn id="8" dur="1000" fill="hold"/>
                                        <p:tgtEl>
                                          <p:spTgt spid="159"/>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iterate type="lt">
                                    <p:tmAbs val="0"/>
                                  </p:iterate>
                                  <p:childTnLst>
                                    <p:set>
                                      <p:cBhvr>
                                        <p:cTn id="12" fill="hold"/>
                                        <p:tgtEl>
                                          <p:spTgt spid="160"/>
                                        </p:tgtEl>
                                        <p:attrNameLst>
                                          <p:attrName>style.visibility</p:attrName>
                                        </p:attrNameLst>
                                      </p:cBhvr>
                                      <p:to>
                                        <p:strVal val="visible"/>
                                      </p:to>
                                    </p:set>
                                    <p:anim calcmode="lin" valueType="num">
                                      <p:cBhvr>
                                        <p:cTn id="13" dur="1000" fill="hold"/>
                                        <p:tgtEl>
                                          <p:spTgt spid="160"/>
                                        </p:tgtEl>
                                        <p:attrNameLst>
                                          <p:attrName>ppt_x</p:attrName>
                                        </p:attrNameLst>
                                      </p:cBhvr>
                                      <p:tavLst>
                                        <p:tav tm="0">
                                          <p:val>
                                            <p:strVal val="0-#ppt_w/2"/>
                                          </p:val>
                                        </p:tav>
                                        <p:tav tm="100000">
                                          <p:val>
                                            <p:strVal val="#ppt_x"/>
                                          </p:val>
                                        </p:tav>
                                      </p:tavLst>
                                    </p:anim>
                                    <p:anim calcmode="lin" valueType="num">
                                      <p:cBhvr>
                                        <p:cTn id="14" dur="1000" fill="hold"/>
                                        <p:tgtEl>
                                          <p:spTgt spid="16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9" grpId="0" animBg="1" advAuto="0"/>
      <p:bldP spid="160" grpId="0" animBg="1" advAuto="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 name="Individual CTE Program of Study"/>
          <p:cNvSpPr/>
          <p:nvPr/>
        </p:nvSpPr>
        <p:spPr>
          <a:xfrm>
            <a:off x="5004417" y="1397493"/>
            <a:ext cx="2378160" cy="790706"/>
          </a:xfrm>
          <a:prstGeom prst="rect">
            <a:avLst/>
          </a:prstGeom>
          <a:solidFill>
            <a:srgbClr val="FF0000"/>
          </a:solidFill>
          <a:ln>
            <a:solidFill>
              <a:srgbClr val="0082CC"/>
            </a:solidFill>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6789" tIns="26789" rIns="26789" bIns="26789" anchor="ctr"/>
          <a:lstStyle>
            <a:lvl1pPr>
              <a:defRPr b="0">
                <a:solidFill>
                  <a:srgbClr val="FFFFFF"/>
                </a:solidFill>
                <a:latin typeface="+mn-lt"/>
                <a:ea typeface="+mn-ea"/>
                <a:cs typeface="+mn-cs"/>
                <a:sym typeface="Helvetica Neue Medium"/>
              </a:defRPr>
            </a:lvl1pPr>
          </a:lstStyle>
          <a:p>
            <a:pPr algn="ctr"/>
            <a:r>
              <a:rPr sz="1600" b="1" dirty="0"/>
              <a:t>Individual CTE Program</a:t>
            </a:r>
            <a:br>
              <a:rPr lang="en-US" sz="1600" b="1" dirty="0"/>
            </a:br>
            <a:r>
              <a:rPr sz="1600" b="1" dirty="0"/>
              <a:t>of Study  </a:t>
            </a:r>
          </a:p>
        </p:txBody>
      </p:sp>
      <p:sp>
        <p:nvSpPr>
          <p:cNvPr id="203" name="In Demand CTE Programs of Study"/>
          <p:cNvSpPr/>
          <p:nvPr/>
        </p:nvSpPr>
        <p:spPr>
          <a:xfrm>
            <a:off x="5004417" y="2326459"/>
            <a:ext cx="2378160" cy="636752"/>
          </a:xfrm>
          <a:prstGeom prst="rect">
            <a:avLst/>
          </a:prstGeom>
          <a:solidFill>
            <a:srgbClr val="FF0000"/>
          </a:solidFill>
          <a:ln>
            <a:solidFill>
              <a:srgbClr val="0082CC"/>
            </a:solidFill>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6789" tIns="26789" rIns="26789" bIns="26789" anchor="ctr"/>
          <a:lstStyle>
            <a:lvl1pPr>
              <a:defRPr b="0">
                <a:solidFill>
                  <a:srgbClr val="FFFFFF"/>
                </a:solidFill>
                <a:latin typeface="+mn-lt"/>
                <a:ea typeface="+mn-ea"/>
                <a:cs typeface="+mn-cs"/>
                <a:sym typeface="Helvetica Neue Medium"/>
              </a:defRPr>
            </a:lvl1pPr>
          </a:lstStyle>
          <a:p>
            <a:pPr algn="ctr"/>
            <a:r>
              <a:rPr sz="1600" b="1" dirty="0"/>
              <a:t>In</a:t>
            </a:r>
            <a:r>
              <a:rPr lang="en-US" sz="1600" b="1" dirty="0"/>
              <a:t>-</a:t>
            </a:r>
            <a:r>
              <a:rPr sz="1600" b="1" dirty="0"/>
              <a:t>Demand CTE Programs of Study </a:t>
            </a:r>
          </a:p>
        </p:txBody>
      </p:sp>
      <p:sp>
        <p:nvSpPr>
          <p:cNvPr id="204" name="An Element in All CTE Programs of  Study"/>
          <p:cNvSpPr/>
          <p:nvPr/>
        </p:nvSpPr>
        <p:spPr>
          <a:xfrm>
            <a:off x="5004417" y="4046566"/>
            <a:ext cx="2378160" cy="898749"/>
          </a:xfrm>
          <a:prstGeom prst="rect">
            <a:avLst/>
          </a:prstGeom>
          <a:solidFill>
            <a:srgbClr val="FF0000"/>
          </a:solidFill>
          <a:ln>
            <a:solidFill>
              <a:srgbClr val="0082CC"/>
            </a:solidFill>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6789" tIns="26789" rIns="26789" bIns="26789" anchor="ctr"/>
          <a:lstStyle>
            <a:lvl1pPr>
              <a:defRPr b="0">
                <a:solidFill>
                  <a:srgbClr val="FFFFFF"/>
                </a:solidFill>
                <a:latin typeface="+mn-lt"/>
                <a:ea typeface="+mn-ea"/>
                <a:cs typeface="+mn-cs"/>
                <a:sym typeface="Helvetica Neue Medium"/>
              </a:defRPr>
            </a:lvl1pPr>
          </a:lstStyle>
          <a:p>
            <a:pPr algn="ctr"/>
            <a:r>
              <a:rPr sz="1600" b="1"/>
              <a:t>An Element in All CTE Programs of  Study </a:t>
            </a:r>
          </a:p>
        </p:txBody>
      </p:sp>
      <p:sp>
        <p:nvSpPr>
          <p:cNvPr id="205" name="All College CTE Programs of Study"/>
          <p:cNvSpPr/>
          <p:nvPr/>
        </p:nvSpPr>
        <p:spPr>
          <a:xfrm>
            <a:off x="5004417" y="3121645"/>
            <a:ext cx="2378160" cy="790708"/>
          </a:xfrm>
          <a:prstGeom prst="rect">
            <a:avLst/>
          </a:prstGeom>
          <a:solidFill>
            <a:srgbClr val="FF0000"/>
          </a:solidFill>
          <a:ln>
            <a:solidFill>
              <a:srgbClr val="0082CC"/>
            </a:solidFill>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6789" tIns="26789" rIns="26789" bIns="26789" anchor="ctr"/>
          <a:lstStyle>
            <a:lvl1pPr>
              <a:defRPr b="0">
                <a:solidFill>
                  <a:srgbClr val="FFFFFF"/>
                </a:solidFill>
                <a:latin typeface="+mn-lt"/>
                <a:ea typeface="+mn-ea"/>
                <a:cs typeface="+mn-cs"/>
                <a:sym typeface="Helvetica Neue Medium"/>
              </a:defRPr>
            </a:lvl1pPr>
          </a:lstStyle>
          <a:p>
            <a:pPr algn="ctr"/>
            <a:r>
              <a:rPr sz="1600" b="1" dirty="0"/>
              <a:t>All College CTE Programs </a:t>
            </a:r>
            <a:br>
              <a:rPr lang="en-US" sz="1600" b="1" dirty="0"/>
            </a:br>
            <a:r>
              <a:rPr sz="1600" b="1" dirty="0"/>
              <a:t>of Study </a:t>
            </a:r>
          </a:p>
        </p:txBody>
      </p:sp>
      <p:sp>
        <p:nvSpPr>
          <p:cNvPr id="206" name="Line"/>
          <p:cNvSpPr/>
          <p:nvPr/>
        </p:nvSpPr>
        <p:spPr>
          <a:xfrm flipV="1">
            <a:off x="3503596" y="1814649"/>
            <a:ext cx="1519663" cy="461881"/>
          </a:xfrm>
          <a:prstGeom prst="line">
            <a:avLst/>
          </a:prstGeom>
          <a:ln w="76200">
            <a:solidFill>
              <a:srgbClr val="000000"/>
            </a:solidFill>
            <a:miter lim="400000"/>
            <a:tailEnd type="triangle"/>
          </a:ln>
        </p:spPr>
        <p:txBody>
          <a:bodyPr lIns="26789" tIns="26789" rIns="26789" bIns="26789" anchor="ctr"/>
          <a:lstStyle/>
          <a:p>
            <a:pPr>
              <a:defRPr sz="2200" b="0">
                <a:solidFill>
                  <a:srgbClr val="FFFFFF"/>
                </a:solidFill>
                <a:latin typeface="+mn-lt"/>
                <a:ea typeface="+mn-ea"/>
                <a:cs typeface="+mn-cs"/>
                <a:sym typeface="Helvetica Neue Medium"/>
              </a:defRPr>
            </a:pPr>
            <a:endParaRPr sz="1160"/>
          </a:p>
        </p:txBody>
      </p:sp>
      <p:sp>
        <p:nvSpPr>
          <p:cNvPr id="207" name="Line"/>
          <p:cNvSpPr/>
          <p:nvPr/>
        </p:nvSpPr>
        <p:spPr>
          <a:xfrm>
            <a:off x="3575349" y="2619874"/>
            <a:ext cx="1429068" cy="1"/>
          </a:xfrm>
          <a:prstGeom prst="line">
            <a:avLst/>
          </a:prstGeom>
          <a:ln w="76200">
            <a:solidFill>
              <a:srgbClr val="000000"/>
            </a:solidFill>
            <a:miter lim="400000"/>
            <a:tailEnd type="triangle"/>
          </a:ln>
        </p:spPr>
        <p:txBody>
          <a:bodyPr lIns="26789" tIns="26789" rIns="26789" bIns="26789" anchor="ctr"/>
          <a:lstStyle/>
          <a:p>
            <a:pPr>
              <a:defRPr sz="2200" b="0">
                <a:solidFill>
                  <a:srgbClr val="FFFFFF"/>
                </a:solidFill>
                <a:latin typeface="+mn-lt"/>
                <a:ea typeface="+mn-ea"/>
                <a:cs typeface="+mn-cs"/>
                <a:sym typeface="Helvetica Neue Medium"/>
              </a:defRPr>
            </a:pPr>
            <a:endParaRPr sz="1160"/>
          </a:p>
        </p:txBody>
      </p:sp>
      <p:sp>
        <p:nvSpPr>
          <p:cNvPr id="208" name="Line"/>
          <p:cNvSpPr/>
          <p:nvPr/>
        </p:nvSpPr>
        <p:spPr>
          <a:xfrm>
            <a:off x="3594191" y="3488574"/>
            <a:ext cx="1410226" cy="0"/>
          </a:xfrm>
          <a:prstGeom prst="line">
            <a:avLst/>
          </a:prstGeom>
          <a:ln w="76200">
            <a:solidFill>
              <a:srgbClr val="000000"/>
            </a:solidFill>
            <a:miter lim="400000"/>
            <a:tailEnd type="triangle"/>
          </a:ln>
        </p:spPr>
        <p:txBody>
          <a:bodyPr lIns="26789" tIns="26789" rIns="26789" bIns="26789" anchor="ctr"/>
          <a:lstStyle/>
          <a:p>
            <a:pPr>
              <a:defRPr sz="2200" b="0">
                <a:solidFill>
                  <a:srgbClr val="FFFFFF"/>
                </a:solidFill>
                <a:latin typeface="+mn-lt"/>
                <a:ea typeface="+mn-ea"/>
                <a:cs typeface="+mn-cs"/>
                <a:sym typeface="Helvetica Neue Medium"/>
              </a:defRPr>
            </a:pPr>
            <a:endParaRPr sz="1160"/>
          </a:p>
        </p:txBody>
      </p:sp>
      <p:sp>
        <p:nvSpPr>
          <p:cNvPr id="209" name="Line"/>
          <p:cNvSpPr/>
          <p:nvPr/>
        </p:nvSpPr>
        <p:spPr>
          <a:xfrm>
            <a:off x="3503596" y="3831910"/>
            <a:ext cx="1519663" cy="654105"/>
          </a:xfrm>
          <a:prstGeom prst="line">
            <a:avLst/>
          </a:prstGeom>
          <a:ln w="76200">
            <a:solidFill>
              <a:srgbClr val="000000"/>
            </a:solidFill>
            <a:miter lim="400000"/>
            <a:tailEnd type="triangle"/>
          </a:ln>
        </p:spPr>
        <p:txBody>
          <a:bodyPr lIns="26789" tIns="26789" rIns="26789" bIns="26789" anchor="ctr"/>
          <a:lstStyle/>
          <a:p>
            <a:pPr>
              <a:defRPr sz="2200" b="0">
                <a:solidFill>
                  <a:srgbClr val="FFFFFF"/>
                </a:solidFill>
                <a:latin typeface="+mn-lt"/>
                <a:ea typeface="+mn-ea"/>
                <a:cs typeface="+mn-cs"/>
                <a:sym typeface="Helvetica Neue Medium"/>
              </a:defRPr>
            </a:pPr>
            <a:endParaRPr sz="1160"/>
          </a:p>
        </p:txBody>
      </p:sp>
      <p:sp>
        <p:nvSpPr>
          <p:cNvPr id="2" name="Title 1">
            <a:extLst>
              <a:ext uri="{FF2B5EF4-FFF2-40B4-BE49-F238E27FC236}">
                <a16:creationId xmlns:a16="http://schemas.microsoft.com/office/drawing/2014/main" id="{AF675DDC-B5E8-6048-8397-8C786569E6D1}"/>
              </a:ext>
            </a:extLst>
          </p:cNvPr>
          <p:cNvSpPr>
            <a:spLocks noGrp="1"/>
          </p:cNvSpPr>
          <p:nvPr>
            <p:ph type="title"/>
          </p:nvPr>
        </p:nvSpPr>
        <p:spPr/>
        <p:txBody>
          <a:bodyPr>
            <a:normAutofit/>
          </a:bodyPr>
          <a:lstStyle/>
          <a:p>
            <a:r>
              <a:rPr lang="en-US" sz="3200" dirty="0"/>
              <a:t>Many Approaches to the Comprehensive Local Needs Assessment</a:t>
            </a:r>
            <a:endParaRPr lang="en-US" dirty="0"/>
          </a:p>
        </p:txBody>
      </p:sp>
      <p:sp>
        <p:nvSpPr>
          <p:cNvPr id="201" name="LOCAL NEEDS ASSESSMENT"/>
          <p:cNvSpPr/>
          <p:nvPr/>
        </p:nvSpPr>
        <p:spPr>
          <a:xfrm>
            <a:off x="2352173" y="2027898"/>
            <a:ext cx="1242018" cy="2050591"/>
          </a:xfrm>
          <a:prstGeom prst="rect">
            <a:avLst/>
          </a:prstGeom>
          <a:solidFill>
            <a:srgbClr val="FF0000"/>
          </a:solidFill>
          <a:ln>
            <a:solidFill>
              <a:srgbClr val="0082CC"/>
            </a:solidFill>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6789" tIns="26789" rIns="26789" bIns="26789" anchor="ctr"/>
          <a:lstStyle>
            <a:lvl1pPr>
              <a:defRPr b="0">
                <a:solidFill>
                  <a:srgbClr val="FFFFFF"/>
                </a:solidFill>
                <a:latin typeface="+mn-lt"/>
                <a:ea typeface="+mn-ea"/>
                <a:cs typeface="+mn-cs"/>
                <a:sym typeface="Helvetica Neue Medium"/>
              </a:defRPr>
            </a:lvl1pPr>
          </a:lstStyle>
          <a:p>
            <a:pPr algn="ctr"/>
            <a:r>
              <a:rPr lang="en-US" sz="1600" b="1" dirty="0"/>
              <a:t>Local Needs Assessment </a:t>
            </a:r>
          </a:p>
        </p:txBody>
      </p:sp>
    </p:spTree>
    <p:extLst>
      <p:ext uri="{BB962C8B-B14F-4D97-AF65-F5344CB8AC3E}">
        <p14:creationId xmlns:p14="http://schemas.microsoft.com/office/powerpoint/2010/main" val="36576941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C4A009-28C9-294C-A43A-43F320A9371A}"/>
              </a:ext>
            </a:extLst>
          </p:cNvPr>
          <p:cNvSpPr>
            <a:spLocks noGrp="1"/>
          </p:cNvSpPr>
          <p:nvPr>
            <p:ph type="title"/>
          </p:nvPr>
        </p:nvSpPr>
        <p:spPr/>
        <p:txBody>
          <a:bodyPr>
            <a:normAutofit/>
          </a:bodyPr>
          <a:lstStyle/>
          <a:p>
            <a:r>
              <a:rPr lang="en-US" dirty="0"/>
              <a:t>Perkins Funding for 2020-21 </a:t>
            </a:r>
            <a:br>
              <a:rPr lang="en-US" dirty="0"/>
            </a:br>
            <a:r>
              <a:rPr lang="en-US" dirty="0"/>
              <a:t>The Process - Abbreviated </a:t>
            </a:r>
          </a:p>
        </p:txBody>
      </p:sp>
      <p:sp>
        <p:nvSpPr>
          <p:cNvPr id="135" name="CONDUCT LOCAL NEEDS ASSESSMENT"/>
          <p:cNvSpPr/>
          <p:nvPr/>
        </p:nvSpPr>
        <p:spPr>
          <a:xfrm>
            <a:off x="831919" y="1696262"/>
            <a:ext cx="1625262" cy="1303689"/>
          </a:xfrm>
          <a:prstGeom prst="rect">
            <a:avLst/>
          </a:prstGeom>
          <a:solidFill>
            <a:schemeClr val="accent2">
              <a:lumMod val="75000"/>
            </a:schemeClr>
          </a:solidFill>
          <a:ln>
            <a:solidFill>
              <a:srgbClr val="0082CC"/>
            </a:solidFill>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6789" tIns="26789" rIns="26789" bIns="26789" anchor="ctr"/>
          <a:lstStyle>
            <a:lvl1pPr>
              <a:defRPr b="0">
                <a:solidFill>
                  <a:srgbClr val="FFFFFF"/>
                </a:solidFill>
                <a:latin typeface="+mn-lt"/>
                <a:ea typeface="+mn-ea"/>
                <a:cs typeface="+mn-cs"/>
                <a:sym typeface="Helvetica Neue Medium"/>
              </a:defRPr>
            </a:lvl1pPr>
          </a:lstStyle>
          <a:p>
            <a:pPr algn="ctr"/>
            <a:r>
              <a:rPr lang="en-US" sz="1600" dirty="0"/>
              <a:t>Conduct Local Needs Assessment </a:t>
            </a:r>
          </a:p>
        </p:txBody>
      </p:sp>
      <p:sp>
        <p:nvSpPr>
          <p:cNvPr id="136" name="DEVELOP A PLAN /COMPLETE THE APPLICATION"/>
          <p:cNvSpPr/>
          <p:nvPr/>
        </p:nvSpPr>
        <p:spPr>
          <a:xfrm>
            <a:off x="3687128" y="1696262"/>
            <a:ext cx="1625262" cy="1303689"/>
          </a:xfrm>
          <a:prstGeom prst="rect">
            <a:avLst/>
          </a:prstGeom>
          <a:blipFill>
            <a:blip r:embed="rId3"/>
          </a:blipFill>
          <a:ln w="25400">
            <a:solidFill>
              <a:srgbClr val="10A997"/>
            </a:solidFill>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6789" tIns="26789" rIns="26789" bIns="26789" anchor="ctr"/>
          <a:lstStyle>
            <a:lvl1pPr>
              <a:defRPr b="0">
                <a:solidFill>
                  <a:srgbClr val="FFFFFF"/>
                </a:solidFill>
                <a:latin typeface="+mn-lt"/>
                <a:ea typeface="+mn-ea"/>
                <a:cs typeface="+mn-cs"/>
                <a:sym typeface="Helvetica Neue Medium"/>
              </a:defRPr>
            </a:lvl1pPr>
          </a:lstStyle>
          <a:p>
            <a:pPr algn="ctr"/>
            <a:r>
              <a:rPr lang="en-US" sz="1600" dirty="0"/>
              <a:t>Complete the Application / Plan and Budget  </a:t>
            </a:r>
          </a:p>
        </p:txBody>
      </p:sp>
      <p:sp>
        <p:nvSpPr>
          <p:cNvPr id="137" name="USE PERKINS TO ENHANCE YOUR CTE PROGRAMS"/>
          <p:cNvSpPr/>
          <p:nvPr/>
        </p:nvSpPr>
        <p:spPr>
          <a:xfrm>
            <a:off x="6656089" y="1696262"/>
            <a:ext cx="1625261" cy="1303689"/>
          </a:xfrm>
          <a:prstGeom prst="rect">
            <a:avLst/>
          </a:prstGeom>
          <a:blipFill>
            <a:blip r:embed="rId4"/>
          </a:blipFill>
          <a:ln w="25400">
            <a:solidFill>
              <a:srgbClr val="10A997"/>
            </a:solidFill>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6789" tIns="26789" rIns="26789" bIns="26789" anchor="ctr"/>
          <a:lstStyle>
            <a:lvl1pPr>
              <a:defRPr b="0">
                <a:solidFill>
                  <a:srgbClr val="FFFFFF"/>
                </a:solidFill>
                <a:latin typeface="+mn-lt"/>
                <a:ea typeface="+mn-ea"/>
                <a:cs typeface="+mn-cs"/>
                <a:sym typeface="Helvetica Neue Medium"/>
              </a:defRPr>
            </a:lvl1pPr>
          </a:lstStyle>
          <a:p>
            <a:pPr algn="ctr"/>
            <a:r>
              <a:rPr lang="en-US" sz="1600" dirty="0"/>
              <a:t>Use Perkins Funds to Enhance College CTE Programs   </a:t>
            </a:r>
          </a:p>
        </p:txBody>
      </p:sp>
      <p:sp>
        <p:nvSpPr>
          <p:cNvPr id="138" name="With your stakeholders"/>
          <p:cNvSpPr txBox="1"/>
          <p:nvPr/>
        </p:nvSpPr>
        <p:spPr>
          <a:xfrm>
            <a:off x="831920" y="3317200"/>
            <a:ext cx="7449430" cy="423433"/>
          </a:xfrm>
          <a:prstGeom prst="rect">
            <a:avLst/>
          </a:prstGeom>
          <a:solidFill>
            <a:srgbClr val="BF4C86"/>
          </a:solidFill>
          <a:ln w="38100">
            <a:solidFill>
              <a:srgbClr val="FFFFFF"/>
            </a:solidFill>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26789" tIns="26789" rIns="26789" bIns="26789" anchor="ctr">
            <a:spAutoFit/>
          </a:bodyPr>
          <a:lstStyle>
            <a:lvl1pPr>
              <a:defRPr b="0">
                <a:solidFill>
                  <a:srgbClr val="FFFFFF"/>
                </a:solidFill>
                <a:latin typeface="+mn-lt"/>
                <a:ea typeface="+mn-ea"/>
                <a:cs typeface="+mn-cs"/>
                <a:sym typeface="Helvetica Neue Medium"/>
              </a:defRPr>
            </a:lvl1pPr>
          </a:lstStyle>
          <a:p>
            <a:pPr algn="ctr"/>
            <a:r>
              <a:rPr lang="en-US" sz="2400" dirty="0"/>
              <a:t>w</a:t>
            </a:r>
            <a:r>
              <a:rPr sz="2400" dirty="0"/>
              <a:t>ith </a:t>
            </a:r>
            <a:r>
              <a:rPr lang="en-US" sz="2400" dirty="0"/>
              <a:t>area </a:t>
            </a:r>
            <a:r>
              <a:rPr sz="2400" dirty="0"/>
              <a:t>stakeholders</a:t>
            </a:r>
          </a:p>
        </p:txBody>
      </p:sp>
      <p:sp>
        <p:nvSpPr>
          <p:cNvPr id="139" name="Fall of 2019"/>
          <p:cNvSpPr txBox="1"/>
          <p:nvPr/>
        </p:nvSpPr>
        <p:spPr>
          <a:xfrm>
            <a:off x="918867" y="1309631"/>
            <a:ext cx="1481049" cy="3311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6789" tIns="26789" rIns="26789" bIns="26789" anchor="ctr">
            <a:spAutoFit/>
          </a:bodyPr>
          <a:lstStyle>
            <a:lvl1pPr>
              <a:defRPr b="0" i="1"/>
            </a:lvl1pPr>
          </a:lstStyle>
          <a:p>
            <a:pPr algn="ctr"/>
            <a:r>
              <a:rPr dirty="0"/>
              <a:t>Fall of 2019 </a:t>
            </a:r>
          </a:p>
        </p:txBody>
      </p:sp>
      <p:sp>
        <p:nvSpPr>
          <p:cNvPr id="140" name="Winter of 2020"/>
          <p:cNvSpPr txBox="1"/>
          <p:nvPr/>
        </p:nvSpPr>
        <p:spPr>
          <a:xfrm>
            <a:off x="3368294" y="1309631"/>
            <a:ext cx="2283206" cy="3311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26789" tIns="26789" rIns="26789" bIns="26789" anchor="ctr">
            <a:spAutoFit/>
          </a:bodyPr>
          <a:lstStyle>
            <a:lvl1pPr>
              <a:defRPr b="0" i="1"/>
            </a:lvl1pPr>
          </a:lstStyle>
          <a:p>
            <a:pPr algn="ctr"/>
            <a:r>
              <a:rPr dirty="0"/>
              <a:t>Winter</a:t>
            </a:r>
            <a:r>
              <a:rPr lang="en-US" dirty="0"/>
              <a:t>/Spring</a:t>
            </a:r>
            <a:r>
              <a:rPr dirty="0"/>
              <a:t> of 2020</a:t>
            </a:r>
          </a:p>
        </p:txBody>
      </p:sp>
      <p:sp>
        <p:nvSpPr>
          <p:cNvPr id="141" name="Fall of 2020-21"/>
          <p:cNvSpPr txBox="1"/>
          <p:nvPr/>
        </p:nvSpPr>
        <p:spPr>
          <a:xfrm>
            <a:off x="6625272" y="1309631"/>
            <a:ext cx="1625261" cy="3311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26789" tIns="26789" rIns="26789" bIns="26789" anchor="ctr">
            <a:spAutoFit/>
          </a:bodyPr>
          <a:lstStyle>
            <a:lvl1pPr>
              <a:defRPr b="0" i="1"/>
            </a:lvl1pPr>
          </a:lstStyle>
          <a:p>
            <a:pPr algn="ctr"/>
            <a:r>
              <a:rPr dirty="0"/>
              <a:t>Fall of 2020-21</a:t>
            </a:r>
          </a:p>
        </p:txBody>
      </p:sp>
      <p:sp>
        <p:nvSpPr>
          <p:cNvPr id="142" name="Arrow"/>
          <p:cNvSpPr/>
          <p:nvPr/>
        </p:nvSpPr>
        <p:spPr>
          <a:xfrm>
            <a:off x="2860721" y="2224058"/>
            <a:ext cx="536619" cy="351607"/>
          </a:xfrm>
          <a:prstGeom prst="rightArrow">
            <a:avLst>
              <a:gd name="adj1" fmla="val 32000"/>
              <a:gd name="adj2" fmla="val 97676"/>
            </a:avLst>
          </a:prstGeom>
          <a:solidFill>
            <a:srgbClr val="535353"/>
          </a:solidFill>
          <a:ln w="25400">
            <a:solidFill>
              <a:schemeClr val="accent1"/>
            </a:solidFill>
          </a:ln>
        </p:spPr>
        <p:txBody>
          <a:bodyPr lIns="26789" tIns="26789" rIns="26789" bIns="26789" anchor="ctr"/>
          <a:lstStyle/>
          <a:p>
            <a:pPr>
              <a:defRPr b="0">
                <a:latin typeface="+mn-lt"/>
                <a:ea typeface="+mn-ea"/>
                <a:cs typeface="+mn-cs"/>
                <a:sym typeface="Helvetica Neue Medium"/>
              </a:defRPr>
            </a:pPr>
            <a:endParaRPr sz="949"/>
          </a:p>
        </p:txBody>
      </p:sp>
      <p:sp>
        <p:nvSpPr>
          <p:cNvPr id="143" name="Arrow"/>
          <p:cNvSpPr/>
          <p:nvPr/>
        </p:nvSpPr>
        <p:spPr>
          <a:xfrm>
            <a:off x="5765800" y="2224057"/>
            <a:ext cx="536619" cy="351607"/>
          </a:xfrm>
          <a:prstGeom prst="rightArrow">
            <a:avLst>
              <a:gd name="adj1" fmla="val 32000"/>
              <a:gd name="adj2" fmla="val 97676"/>
            </a:avLst>
          </a:prstGeom>
          <a:solidFill>
            <a:srgbClr val="535353"/>
          </a:solidFill>
          <a:ln w="25400">
            <a:solidFill>
              <a:schemeClr val="accent1"/>
            </a:solidFill>
          </a:ln>
        </p:spPr>
        <p:txBody>
          <a:bodyPr lIns="26789" tIns="26789" rIns="26789" bIns="26789" anchor="ctr"/>
          <a:lstStyle/>
          <a:p>
            <a:pPr>
              <a:defRPr b="0">
                <a:latin typeface="+mn-lt"/>
                <a:ea typeface="+mn-ea"/>
                <a:cs typeface="+mn-cs"/>
                <a:sym typeface="Helvetica Neue Medium"/>
              </a:defRPr>
            </a:pPr>
            <a:endParaRPr sz="949"/>
          </a:p>
        </p:txBody>
      </p:sp>
      <p:sp>
        <p:nvSpPr>
          <p:cNvPr id="144" name="Preparing students for jobs that are in demand or pay high wages with skills they have developed through the education system and in collaboration with all workforce stakeholders and their resources."/>
          <p:cNvSpPr txBox="1"/>
          <p:nvPr/>
        </p:nvSpPr>
        <p:spPr>
          <a:xfrm>
            <a:off x="796577" y="3845932"/>
            <a:ext cx="7255223" cy="97743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26789" tIns="26789" rIns="26789" bIns="26789" anchor="ctr">
            <a:spAutoFit/>
          </a:bodyPr>
          <a:lstStyle>
            <a:lvl1pPr algn="just">
              <a:defRPr sz="2500" b="0">
                <a:latin typeface="+mn-lt"/>
                <a:ea typeface="+mn-ea"/>
                <a:cs typeface="+mn-cs"/>
                <a:sym typeface="Helvetica Neue Medium"/>
              </a:defRPr>
            </a:lvl1pPr>
          </a:lstStyle>
          <a:p>
            <a:r>
              <a:rPr sz="2000" dirty="0"/>
              <a:t>Preparing students for jobs that are in</a:t>
            </a:r>
            <a:r>
              <a:rPr lang="en-US" sz="2000" dirty="0"/>
              <a:t>-</a:t>
            </a:r>
            <a:r>
              <a:rPr sz="2000" dirty="0"/>
              <a:t>demand or pay high wages with skills they have developed through the education system and in collaboration with all workforce stakeholders and their resources. </a:t>
            </a:r>
          </a:p>
        </p:txBody>
      </p:sp>
      <p:sp>
        <p:nvSpPr>
          <p:cNvPr id="145" name="Rounded Rectangle"/>
          <p:cNvSpPr/>
          <p:nvPr/>
        </p:nvSpPr>
        <p:spPr>
          <a:xfrm>
            <a:off x="745777" y="1303563"/>
            <a:ext cx="1895439" cy="1902018"/>
          </a:xfrm>
          <a:prstGeom prst="roundRect">
            <a:avLst>
              <a:gd name="adj" fmla="val 14406"/>
            </a:avLst>
          </a:prstGeom>
          <a:ln w="50800">
            <a:solidFill>
              <a:schemeClr val="accent1"/>
            </a:solidFill>
          </a:ln>
        </p:spPr>
        <p:txBody>
          <a:bodyPr lIns="26789" tIns="26789" rIns="26789" bIns="26789" anchor="ctr"/>
          <a:lstStyle/>
          <a:p>
            <a:pPr>
              <a:defRPr sz="2200" b="0">
                <a:solidFill>
                  <a:srgbClr val="FFFFFF"/>
                </a:solidFill>
                <a:latin typeface="+mn-lt"/>
                <a:ea typeface="+mn-ea"/>
                <a:cs typeface="+mn-cs"/>
                <a:sym typeface="Helvetica Neue Medium"/>
              </a:defRPr>
            </a:pPr>
            <a:endParaRPr sz="1160"/>
          </a:p>
        </p:txBody>
      </p:sp>
    </p:spTree>
    <p:extLst>
      <p:ext uri="{BB962C8B-B14F-4D97-AF65-F5344CB8AC3E}">
        <p14:creationId xmlns:p14="http://schemas.microsoft.com/office/powerpoint/2010/main" val="36590116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iterate>
                                    <p:tmAbs val="0"/>
                                  </p:iterate>
                                  <p:childTnLst>
                                    <p:set>
                                      <p:cBhvr>
                                        <p:cTn id="6" fill="hold"/>
                                        <p:tgtEl>
                                          <p:spTgt spid="145"/>
                                        </p:tgtEl>
                                        <p:attrNameLst>
                                          <p:attrName>style.visibility</p:attrName>
                                        </p:attrNameLst>
                                      </p:cBhvr>
                                      <p:to>
                                        <p:strVal val="visible"/>
                                      </p:to>
                                    </p:set>
                                    <p:anim calcmode="lin" valueType="num">
                                      <p:cBhvr>
                                        <p:cTn id="7" dur="500" fill="hold"/>
                                        <p:tgtEl>
                                          <p:spTgt spid="145"/>
                                        </p:tgtEl>
                                        <p:attrNameLst>
                                          <p:attrName>ppt_x</p:attrName>
                                        </p:attrNameLst>
                                      </p:cBhvr>
                                      <p:tavLst>
                                        <p:tav tm="0">
                                          <p:val>
                                            <p:strVal val="0-#ppt_w/2"/>
                                          </p:val>
                                        </p:tav>
                                        <p:tav tm="100000">
                                          <p:val>
                                            <p:strVal val="#ppt_x"/>
                                          </p:val>
                                        </p:tav>
                                      </p:tavLst>
                                    </p:anim>
                                    <p:anim calcmode="lin" valueType="num">
                                      <p:cBhvr>
                                        <p:cTn id="8" dur="500" fill="hold"/>
                                        <p:tgtEl>
                                          <p:spTgt spid="14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5" grpId="0" animBg="1" advAuto="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00B0789-9283-3247-B948-3960E6D4900F}"/>
              </a:ext>
            </a:extLst>
          </p:cNvPr>
          <p:cNvSpPr>
            <a:spLocks noGrp="1"/>
          </p:cNvSpPr>
          <p:nvPr>
            <p:ph idx="1"/>
          </p:nvPr>
        </p:nvSpPr>
        <p:spPr/>
        <p:txBody>
          <a:bodyPr>
            <a:noAutofit/>
          </a:bodyPr>
          <a:lstStyle/>
          <a:p>
            <a:pPr marL="0" indent="0">
              <a:buNone/>
              <a:defRPr sz="2200"/>
            </a:pPr>
            <a:r>
              <a:rPr lang="en-US" sz="2000" dirty="0"/>
              <a:t>The application addresses key parts of the comprehensive local needs assessment: </a:t>
            </a:r>
          </a:p>
          <a:p>
            <a:pPr marL="251127" indent="-251127">
              <a:lnSpc>
                <a:spcPct val="120000"/>
              </a:lnSpc>
              <a:buSzPct val="100000"/>
              <a:buAutoNum type="arabicPeriod"/>
              <a:defRPr sz="3000"/>
            </a:pPr>
            <a:r>
              <a:rPr lang="en-US" sz="2000" dirty="0"/>
              <a:t>What CTE program areas will the college fund with Perkins funds?  </a:t>
            </a:r>
          </a:p>
          <a:p>
            <a:pPr marL="251127" indent="-251127">
              <a:lnSpc>
                <a:spcPct val="120000"/>
              </a:lnSpc>
              <a:buSzPct val="100000"/>
              <a:buAutoNum type="arabicPeriod"/>
              <a:defRPr sz="3000"/>
            </a:pPr>
            <a:r>
              <a:rPr lang="en-US" sz="2000" dirty="0"/>
              <a:t>How will the college collaborate with their workforce stakeholders and partners?  (including WIOA)</a:t>
            </a:r>
          </a:p>
          <a:p>
            <a:pPr marL="251127" indent="-251127">
              <a:lnSpc>
                <a:spcPct val="120000"/>
              </a:lnSpc>
              <a:buSzPct val="100000"/>
              <a:buAutoNum type="arabicPeriod"/>
              <a:defRPr sz="3000"/>
            </a:pPr>
            <a:r>
              <a:rPr lang="en-US" sz="2000" dirty="0"/>
              <a:t>How will the college improve the academic and technical skills of CTE students? </a:t>
            </a:r>
          </a:p>
          <a:p>
            <a:pPr marL="251127" indent="-251127">
              <a:lnSpc>
                <a:spcPct val="120000"/>
              </a:lnSpc>
              <a:buSzPct val="100000"/>
              <a:buAutoNum type="arabicPeriod"/>
              <a:defRPr sz="3000"/>
            </a:pPr>
            <a:r>
              <a:rPr lang="en-US" sz="2000" dirty="0"/>
              <a:t>What are strategies the college will implement to serve Special Populations enrolled in CTE programs of study?</a:t>
            </a:r>
          </a:p>
          <a:p>
            <a:endParaRPr lang="en-US" sz="2000" dirty="0"/>
          </a:p>
        </p:txBody>
      </p:sp>
      <p:sp>
        <p:nvSpPr>
          <p:cNvPr id="227" name="The Application"/>
          <p:cNvSpPr txBox="1">
            <a:spLocks noGrp="1"/>
          </p:cNvSpPr>
          <p:nvPr>
            <p:ph type="title"/>
          </p:nvPr>
        </p:nvSpPr>
        <p:spPr>
          <a:prstGeom prst="rect">
            <a:avLst/>
          </a:prstGeom>
        </p:spPr>
        <p:txBody>
          <a:bodyPr/>
          <a:lstStyle/>
          <a:p>
            <a:r>
              <a:rPr dirty="0"/>
              <a:t>The Application </a:t>
            </a:r>
          </a:p>
        </p:txBody>
      </p:sp>
    </p:spTree>
    <p:extLst>
      <p:ext uri="{BB962C8B-B14F-4D97-AF65-F5344CB8AC3E}">
        <p14:creationId xmlns:p14="http://schemas.microsoft.com/office/powerpoint/2010/main" val="5808874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2F2F0A9-750E-4B4D-A2BA-865A5767027E}"/>
              </a:ext>
            </a:extLst>
          </p:cNvPr>
          <p:cNvSpPr>
            <a:spLocks noGrp="1"/>
          </p:cNvSpPr>
          <p:nvPr>
            <p:ph idx="1"/>
          </p:nvPr>
        </p:nvSpPr>
        <p:spPr/>
        <p:txBody>
          <a:bodyPr>
            <a:noAutofit/>
          </a:bodyPr>
          <a:lstStyle/>
          <a:p>
            <a:pPr marL="0" indent="0">
              <a:buNone/>
              <a:defRPr sz="2100"/>
            </a:pPr>
            <a:r>
              <a:rPr lang="en-US" sz="2000" dirty="0"/>
              <a:t>The application addresses key parts of the comprehensive local needs assessment: </a:t>
            </a:r>
          </a:p>
          <a:p>
            <a:pPr marL="271217" indent="-271217">
              <a:lnSpc>
                <a:spcPct val="120000"/>
              </a:lnSpc>
              <a:buSzPct val="100000"/>
              <a:buFont typeface="+mj-lt"/>
              <a:buAutoNum type="arabicPeriod" startAt="5"/>
              <a:defRPr sz="3000"/>
            </a:pPr>
            <a:r>
              <a:rPr lang="en-US" sz="2000" dirty="0"/>
              <a:t>What types of work-based learning will the college offer and when?</a:t>
            </a:r>
          </a:p>
          <a:p>
            <a:pPr marL="251127" indent="-251127">
              <a:lnSpc>
                <a:spcPct val="120000"/>
              </a:lnSpc>
              <a:buSzPct val="100000"/>
              <a:buAutoNum type="arabicPeriod" startAt="5"/>
              <a:defRPr sz="3000"/>
            </a:pPr>
            <a:r>
              <a:rPr lang="en-US" sz="2000" dirty="0"/>
              <a:t>How will high school students gain postsecondary credit and credentials? </a:t>
            </a:r>
          </a:p>
          <a:p>
            <a:pPr marL="251127" indent="-251127">
              <a:lnSpc>
                <a:spcPct val="120000"/>
              </a:lnSpc>
              <a:buSzPct val="100000"/>
              <a:buAutoNum type="arabicPeriod" startAt="5"/>
              <a:defRPr sz="3000"/>
            </a:pPr>
            <a:r>
              <a:rPr lang="en-US" sz="2000" dirty="0"/>
              <a:t>How will the college gain, maintain, and retain CTE faculty? </a:t>
            </a:r>
          </a:p>
          <a:p>
            <a:pPr marL="251127" indent="-251127">
              <a:lnSpc>
                <a:spcPct val="120000"/>
              </a:lnSpc>
              <a:buSzPct val="100000"/>
              <a:buAutoNum type="arabicPeriod" startAt="5"/>
              <a:defRPr sz="3000"/>
            </a:pPr>
            <a:r>
              <a:rPr lang="en-US" sz="2000" dirty="0"/>
              <a:t>How does the college serve and improve services for the 9 Perkins Special Populations?</a:t>
            </a:r>
          </a:p>
          <a:p>
            <a:endParaRPr lang="en-US" sz="2000" dirty="0"/>
          </a:p>
        </p:txBody>
      </p:sp>
      <p:sp>
        <p:nvSpPr>
          <p:cNvPr id="230" name="The Application"/>
          <p:cNvSpPr txBox="1">
            <a:spLocks noGrp="1"/>
          </p:cNvSpPr>
          <p:nvPr>
            <p:ph type="title"/>
          </p:nvPr>
        </p:nvSpPr>
        <p:spPr>
          <a:prstGeom prst="rect">
            <a:avLst/>
          </a:prstGeom>
        </p:spPr>
        <p:txBody>
          <a:bodyPr/>
          <a:lstStyle/>
          <a:p>
            <a:r>
              <a:rPr dirty="0"/>
              <a:t>The Application </a:t>
            </a:r>
            <a:r>
              <a:rPr lang="en-US" sz="2000" dirty="0"/>
              <a:t>(continued)</a:t>
            </a:r>
            <a:endParaRPr dirty="0"/>
          </a:p>
        </p:txBody>
      </p:sp>
    </p:spTree>
    <p:extLst>
      <p:ext uri="{BB962C8B-B14F-4D97-AF65-F5344CB8AC3E}">
        <p14:creationId xmlns:p14="http://schemas.microsoft.com/office/powerpoint/2010/main" val="2759680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9E30DF0B-C1F5-104C-AC51-188D0DB54409}"/>
              </a:ext>
            </a:extLst>
          </p:cNvPr>
          <p:cNvSpPr>
            <a:spLocks noGrp="1"/>
          </p:cNvSpPr>
          <p:nvPr>
            <p:ph idx="1"/>
          </p:nvPr>
        </p:nvSpPr>
        <p:spPr/>
        <p:txBody>
          <a:bodyPr/>
          <a:lstStyle/>
          <a:p>
            <a:pPr marL="457200" indent="-457200">
              <a:buFont typeface="+mj-lt"/>
              <a:buAutoNum type="arabicPeriod"/>
            </a:pPr>
            <a:r>
              <a:rPr lang="en-US" b="1" dirty="0"/>
              <a:t>Check program areas that were reviewed during the CLNA process. </a:t>
            </a:r>
            <a:br>
              <a:rPr lang="en-US" b="1" dirty="0"/>
            </a:br>
            <a:r>
              <a:rPr lang="en-US" dirty="0"/>
              <a:t>(Individual Program, Cluster of Programs, Element across all programs.)</a:t>
            </a:r>
          </a:p>
          <a:p>
            <a:pPr marL="0" indent="0">
              <a:buNone/>
            </a:pPr>
            <a:endParaRPr lang="en-US" dirty="0"/>
          </a:p>
          <a:p>
            <a:r>
              <a:rPr lang="en-US" dirty="0"/>
              <a:t>Summary sheets were submitted January 31</a:t>
            </a:r>
          </a:p>
          <a:p>
            <a:endParaRPr lang="en-US" dirty="0"/>
          </a:p>
          <a:p>
            <a:r>
              <a:rPr lang="en-US" dirty="0"/>
              <a:t>NOTE: You can add additional CLNA as the need arises </a:t>
            </a:r>
          </a:p>
          <a:p>
            <a:endParaRPr lang="en-US" dirty="0"/>
          </a:p>
          <a:p>
            <a:endParaRPr lang="en-US" dirty="0"/>
          </a:p>
        </p:txBody>
      </p:sp>
      <p:sp>
        <p:nvSpPr>
          <p:cNvPr id="3" name="Title 2">
            <a:extLst>
              <a:ext uri="{FF2B5EF4-FFF2-40B4-BE49-F238E27FC236}">
                <a16:creationId xmlns:a16="http://schemas.microsoft.com/office/drawing/2014/main" id="{F08DF51B-2AC2-8E45-A388-7944DE341B64}"/>
              </a:ext>
            </a:extLst>
          </p:cNvPr>
          <p:cNvSpPr>
            <a:spLocks noGrp="1"/>
          </p:cNvSpPr>
          <p:nvPr>
            <p:ph type="title"/>
          </p:nvPr>
        </p:nvSpPr>
        <p:spPr/>
        <p:txBody>
          <a:bodyPr/>
          <a:lstStyle/>
          <a:p>
            <a:r>
              <a:rPr lang="en-US" dirty="0"/>
              <a:t>Perkins V Local Application for 2020-24 Funds</a:t>
            </a:r>
          </a:p>
        </p:txBody>
      </p:sp>
    </p:spTree>
    <p:extLst>
      <p:ext uri="{BB962C8B-B14F-4D97-AF65-F5344CB8AC3E}">
        <p14:creationId xmlns:p14="http://schemas.microsoft.com/office/powerpoint/2010/main" val="39662054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D5D026CE-AAAE-0946-AEEA-F5180C13848A}"/>
              </a:ext>
            </a:extLst>
          </p:cNvPr>
          <p:cNvSpPr>
            <a:spLocks noGrp="1"/>
          </p:cNvSpPr>
          <p:nvPr>
            <p:ph idx="1"/>
          </p:nvPr>
        </p:nvSpPr>
        <p:spPr/>
        <p:txBody>
          <a:bodyPr/>
          <a:lstStyle/>
          <a:p>
            <a:pPr marL="457200" indent="-457200">
              <a:buFont typeface="+mj-lt"/>
              <a:buAutoNum type="arabicPeriod" startAt="2"/>
            </a:pPr>
            <a:r>
              <a:rPr lang="en-US" b="1" dirty="0"/>
              <a:t>Describe the results of the Comprehensive Local Needs Assessment  (CLNA)</a:t>
            </a:r>
          </a:p>
          <a:p>
            <a:endParaRPr lang="en-US" dirty="0"/>
          </a:p>
          <a:p>
            <a:r>
              <a:rPr lang="en-US" dirty="0"/>
              <a:t>CLNA Summary Sheets should have been submitted</a:t>
            </a:r>
          </a:p>
          <a:p>
            <a:r>
              <a:rPr lang="en-US" dirty="0"/>
              <a:t>Existing programs and new programs of study address how college will inform special populations of these programs of study. </a:t>
            </a:r>
          </a:p>
          <a:p>
            <a:endParaRPr lang="en-US" dirty="0"/>
          </a:p>
          <a:p>
            <a:pPr marL="0" indent="0">
              <a:buNone/>
            </a:pPr>
            <a:r>
              <a:rPr lang="en-US" dirty="0"/>
              <a:t>NOTE: You can add additional CLNA as the need arises </a:t>
            </a:r>
          </a:p>
          <a:p>
            <a:endParaRPr lang="en-US" dirty="0"/>
          </a:p>
          <a:p>
            <a:endParaRPr lang="en-US" dirty="0"/>
          </a:p>
        </p:txBody>
      </p:sp>
      <p:sp>
        <p:nvSpPr>
          <p:cNvPr id="5" name="Title 4">
            <a:extLst>
              <a:ext uri="{FF2B5EF4-FFF2-40B4-BE49-F238E27FC236}">
                <a16:creationId xmlns:a16="http://schemas.microsoft.com/office/drawing/2014/main" id="{24305281-CFBB-7C47-B703-A0363C89176F}"/>
              </a:ext>
            </a:extLst>
          </p:cNvPr>
          <p:cNvSpPr>
            <a:spLocks noGrp="1"/>
          </p:cNvSpPr>
          <p:nvPr>
            <p:ph type="title"/>
          </p:nvPr>
        </p:nvSpPr>
        <p:spPr/>
        <p:txBody>
          <a:bodyPr/>
          <a:lstStyle/>
          <a:p>
            <a:r>
              <a:rPr lang="en-US" dirty="0"/>
              <a:t>Perkins V Local Application for 2020-24 Funds</a:t>
            </a:r>
          </a:p>
        </p:txBody>
      </p:sp>
    </p:spTree>
    <p:extLst>
      <p:ext uri="{BB962C8B-B14F-4D97-AF65-F5344CB8AC3E}">
        <p14:creationId xmlns:p14="http://schemas.microsoft.com/office/powerpoint/2010/main" val="71217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433ECD51-8493-E64E-ACC5-A80EE5E7DE59}"/>
              </a:ext>
            </a:extLst>
          </p:cNvPr>
          <p:cNvSpPr>
            <a:spLocks noGrp="1"/>
          </p:cNvSpPr>
          <p:nvPr>
            <p:ph idx="1"/>
          </p:nvPr>
        </p:nvSpPr>
        <p:spPr/>
        <p:txBody>
          <a:bodyPr/>
          <a:lstStyle/>
          <a:p>
            <a:pPr marL="457200" indent="-457200">
              <a:buFont typeface="+mj-lt"/>
              <a:buAutoNum type="arabicPeriod" startAt="3"/>
            </a:pPr>
            <a:r>
              <a:rPr lang="en-US" b="1" dirty="0"/>
              <a:t>Describe how the college will collaborate with WIOA and other local workforce agencies </a:t>
            </a:r>
            <a:r>
              <a:rPr lang="en-US" dirty="0"/>
              <a:t>- Career Development Coursework; Employment Opportunities; Career Guidance; Work-Based Learning </a:t>
            </a:r>
          </a:p>
          <a:p>
            <a:pPr marL="0" indent="0">
              <a:buNone/>
            </a:pPr>
            <a:endParaRPr lang="en-US" sz="2000" i="1" dirty="0"/>
          </a:p>
          <a:p>
            <a:pPr marL="0" indent="0">
              <a:buNone/>
            </a:pPr>
            <a:r>
              <a:rPr lang="en-US" sz="2000" i="1" dirty="0"/>
              <a:t>“the eligible recipient in collaboration with the local workforce development boards and other local workforce agencies, one-stop system of WIOA, and the partners will provide: Career Exploration and Development Activities; Career information on employment opportunities…; and organized system of career guidance and academic counseling to students before enrolling in and participating in CTE program” </a:t>
            </a:r>
          </a:p>
          <a:p>
            <a:endParaRPr lang="en-US" dirty="0"/>
          </a:p>
          <a:p>
            <a:endParaRPr lang="en-US" dirty="0"/>
          </a:p>
        </p:txBody>
      </p:sp>
      <p:sp>
        <p:nvSpPr>
          <p:cNvPr id="3" name="Title 2">
            <a:extLst>
              <a:ext uri="{FF2B5EF4-FFF2-40B4-BE49-F238E27FC236}">
                <a16:creationId xmlns:a16="http://schemas.microsoft.com/office/drawing/2014/main" id="{69E8FCF3-3BD4-A44C-AE04-6C23E5AC07D0}"/>
              </a:ext>
            </a:extLst>
          </p:cNvPr>
          <p:cNvSpPr>
            <a:spLocks noGrp="1"/>
          </p:cNvSpPr>
          <p:nvPr>
            <p:ph type="title"/>
          </p:nvPr>
        </p:nvSpPr>
        <p:spPr/>
        <p:txBody>
          <a:bodyPr/>
          <a:lstStyle/>
          <a:p>
            <a:r>
              <a:rPr lang="en-US" dirty="0"/>
              <a:t>Perkins V Local Application for 2020-24 Funds</a:t>
            </a:r>
          </a:p>
        </p:txBody>
      </p:sp>
    </p:spTree>
    <p:extLst>
      <p:ext uri="{BB962C8B-B14F-4D97-AF65-F5344CB8AC3E}">
        <p14:creationId xmlns:p14="http://schemas.microsoft.com/office/powerpoint/2010/main" val="13133016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893A5F8A-CD97-414B-8B41-6A46A05FD3FD}"/>
              </a:ext>
            </a:extLst>
          </p:cNvPr>
          <p:cNvSpPr>
            <a:spLocks noGrp="1"/>
          </p:cNvSpPr>
          <p:nvPr>
            <p:ph idx="1"/>
          </p:nvPr>
        </p:nvSpPr>
        <p:spPr/>
        <p:txBody>
          <a:bodyPr/>
          <a:lstStyle/>
          <a:p>
            <a:pPr marL="457200" indent="-457200">
              <a:buFont typeface="+mj-lt"/>
              <a:buAutoNum type="arabicPeriod" startAt="4"/>
            </a:pPr>
            <a:r>
              <a:rPr lang="en-US" b="1" dirty="0"/>
              <a:t>Describe how the college will improve academic and technical skills of students participating in CTE programs. </a:t>
            </a:r>
          </a:p>
          <a:p>
            <a:endParaRPr lang="en-US" dirty="0"/>
          </a:p>
          <a:p>
            <a:pPr marL="0" indent="0">
              <a:buNone/>
            </a:pPr>
            <a:r>
              <a:rPr lang="en-US" dirty="0"/>
              <a:t>This may include advisory committee work, curriculum reviews, other strategies the college is undertaking or plans to start to improve academic and technical attainment of Career and Technical Education students. </a:t>
            </a:r>
          </a:p>
          <a:p>
            <a:endParaRPr lang="en-US" dirty="0"/>
          </a:p>
          <a:p>
            <a:endParaRPr lang="en-US" dirty="0"/>
          </a:p>
        </p:txBody>
      </p:sp>
      <p:sp>
        <p:nvSpPr>
          <p:cNvPr id="3" name="Title 2">
            <a:extLst>
              <a:ext uri="{FF2B5EF4-FFF2-40B4-BE49-F238E27FC236}">
                <a16:creationId xmlns:a16="http://schemas.microsoft.com/office/drawing/2014/main" id="{A8F3D848-157A-EB42-AA55-EE98029D5EAB}"/>
              </a:ext>
            </a:extLst>
          </p:cNvPr>
          <p:cNvSpPr>
            <a:spLocks noGrp="1"/>
          </p:cNvSpPr>
          <p:nvPr>
            <p:ph type="title"/>
          </p:nvPr>
        </p:nvSpPr>
        <p:spPr/>
        <p:txBody>
          <a:bodyPr/>
          <a:lstStyle/>
          <a:p>
            <a:r>
              <a:rPr lang="en-US" dirty="0"/>
              <a:t>Perkins V Local Application for 2020-24 Funds</a:t>
            </a:r>
          </a:p>
        </p:txBody>
      </p:sp>
    </p:spTree>
    <p:extLst>
      <p:ext uri="{BB962C8B-B14F-4D97-AF65-F5344CB8AC3E}">
        <p14:creationId xmlns:p14="http://schemas.microsoft.com/office/powerpoint/2010/main" val="20244283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Develop more full the academic knowledge and technical and employability skills of secondary education students and postsecondary education students who elect to enroll in CTE Programs and Programs of Study"/>
          <p:cNvSpPr txBox="1">
            <a:spLocks noGrp="1"/>
          </p:cNvSpPr>
          <p:nvPr>
            <p:ph idx="1"/>
          </p:nvPr>
        </p:nvSpPr>
        <p:spPr/>
        <p:txBody>
          <a:bodyPr>
            <a:normAutofit/>
          </a:bodyPr>
          <a:lstStyle/>
          <a:p>
            <a:pPr marL="0" indent="0">
              <a:lnSpc>
                <a:spcPct val="150000"/>
              </a:lnSpc>
              <a:buNone/>
            </a:pPr>
            <a:r>
              <a:rPr lang="en-US" sz="2400" dirty="0"/>
              <a:t>Develop more fully the </a:t>
            </a:r>
            <a:r>
              <a:rPr lang="en-US" sz="2400" b="1" dirty="0"/>
              <a:t>academic</a:t>
            </a:r>
            <a:r>
              <a:rPr lang="en-US" sz="2400" dirty="0"/>
              <a:t> knowledge and </a:t>
            </a:r>
            <a:r>
              <a:rPr lang="en-US" sz="2400" b="1" dirty="0"/>
              <a:t>technical</a:t>
            </a:r>
            <a:r>
              <a:rPr lang="en-US" sz="2400" dirty="0"/>
              <a:t> and </a:t>
            </a:r>
            <a:r>
              <a:rPr lang="en-US" sz="2400" b="1" dirty="0"/>
              <a:t>employability skills </a:t>
            </a:r>
            <a:r>
              <a:rPr lang="en-US" sz="2400" dirty="0"/>
              <a:t>of secondary education students and </a:t>
            </a:r>
            <a:r>
              <a:rPr lang="en-US" sz="2400" b="1" dirty="0"/>
              <a:t>postsecondary education students who elect to enroll</a:t>
            </a:r>
            <a:r>
              <a:rPr lang="en-US" sz="2400" dirty="0"/>
              <a:t> in CTE programs and programs of study</a:t>
            </a:r>
          </a:p>
        </p:txBody>
      </p:sp>
      <p:sp>
        <p:nvSpPr>
          <p:cNvPr id="122" name="Purpose"/>
          <p:cNvSpPr txBox="1">
            <a:spLocks noGrp="1"/>
          </p:cNvSpPr>
          <p:nvPr>
            <p:ph type="title"/>
          </p:nvPr>
        </p:nvSpPr>
        <p:spPr/>
        <p:txBody>
          <a:bodyPr/>
          <a:lstStyle/>
          <a:p>
            <a:r>
              <a:rPr lang="en-US" dirty="0"/>
              <a:t>Purpose of Perkins </a:t>
            </a:r>
          </a:p>
        </p:txBody>
      </p:sp>
    </p:spTree>
    <p:extLst>
      <p:ext uri="{BB962C8B-B14F-4D97-AF65-F5344CB8AC3E}">
        <p14:creationId xmlns:p14="http://schemas.microsoft.com/office/powerpoint/2010/main" val="41184151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FD234EF-1902-354D-8E90-43BBCEF4749E}"/>
              </a:ext>
            </a:extLst>
          </p:cNvPr>
          <p:cNvSpPr>
            <a:spLocks noGrp="1"/>
          </p:cNvSpPr>
          <p:nvPr>
            <p:ph idx="1"/>
          </p:nvPr>
        </p:nvSpPr>
        <p:spPr/>
        <p:txBody>
          <a:bodyPr/>
          <a:lstStyle/>
          <a:p>
            <a:pPr marL="457200" indent="-457200">
              <a:buFont typeface="+mj-lt"/>
              <a:buAutoNum type="arabicPeriod" startAt="5"/>
            </a:pPr>
            <a:r>
              <a:rPr lang="en-US" b="1" dirty="0"/>
              <a:t>Provide activities that ensure equal access and </a:t>
            </a:r>
            <a:br>
              <a:rPr lang="en-US" b="1" dirty="0"/>
            </a:br>
            <a:r>
              <a:rPr lang="en-US" b="1" dirty="0"/>
              <a:t>non-discrimination for individuals:</a:t>
            </a:r>
          </a:p>
          <a:p>
            <a:pPr marL="915988" lvl="2" indent="-171450">
              <a:spcBef>
                <a:spcPts val="0"/>
              </a:spcBef>
            </a:pPr>
            <a:r>
              <a:rPr lang="en-US" sz="2000" dirty="0"/>
              <a:t>with disabilities, </a:t>
            </a:r>
          </a:p>
          <a:p>
            <a:pPr marL="915988" lvl="2" indent="-171450">
              <a:spcBef>
                <a:spcPts val="0"/>
              </a:spcBef>
            </a:pPr>
            <a:r>
              <a:rPr lang="en-US" sz="2000" dirty="0"/>
              <a:t>from economically disadvantaged families, </a:t>
            </a:r>
          </a:p>
          <a:p>
            <a:pPr marL="915988" lvl="2" indent="-171450">
              <a:spcBef>
                <a:spcPts val="0"/>
              </a:spcBef>
            </a:pPr>
            <a:r>
              <a:rPr lang="en-US" sz="2000" dirty="0"/>
              <a:t>preparing for non-traditional fields, </a:t>
            </a:r>
          </a:p>
          <a:p>
            <a:pPr marL="915988" lvl="2" indent="-171450">
              <a:spcBef>
                <a:spcPts val="0"/>
              </a:spcBef>
            </a:pPr>
            <a:r>
              <a:rPr lang="en-US" sz="2000" dirty="0"/>
              <a:t>who are single parents,  </a:t>
            </a:r>
          </a:p>
          <a:p>
            <a:pPr marL="915988" lvl="2" indent="-171450">
              <a:spcBef>
                <a:spcPts val="0"/>
              </a:spcBef>
            </a:pPr>
            <a:r>
              <a:rPr lang="en-US" sz="2000" dirty="0"/>
              <a:t>who are </a:t>
            </a:r>
            <a:r>
              <a:rPr lang="en-US" sz="2000" dirty="0" err="1"/>
              <a:t>out-of</a:t>
            </a:r>
            <a:r>
              <a:rPr lang="en-US" sz="2000" dirty="0"/>
              <a:t> workforce, </a:t>
            </a:r>
          </a:p>
          <a:p>
            <a:pPr marL="915988" lvl="2" indent="-171450">
              <a:spcBef>
                <a:spcPts val="0"/>
              </a:spcBef>
            </a:pPr>
            <a:r>
              <a:rPr lang="en-US" sz="2000" dirty="0"/>
              <a:t>who are English language learners,  </a:t>
            </a:r>
          </a:p>
          <a:p>
            <a:pPr marL="915988" lvl="2" indent="-171450">
              <a:spcBef>
                <a:spcPts val="0"/>
              </a:spcBef>
            </a:pPr>
            <a:r>
              <a:rPr lang="en-US" sz="2000" dirty="0"/>
              <a:t>who are homeless,  </a:t>
            </a:r>
          </a:p>
          <a:p>
            <a:pPr marL="915988" lvl="2" indent="-171450">
              <a:spcBef>
                <a:spcPts val="0"/>
              </a:spcBef>
            </a:pPr>
            <a:r>
              <a:rPr lang="en-US" sz="2000" dirty="0"/>
              <a:t>who are youth in or aged-</a:t>
            </a:r>
            <a:r>
              <a:rPr lang="en-US" sz="2000" dirty="0" err="1"/>
              <a:t>out-of</a:t>
            </a:r>
            <a:r>
              <a:rPr lang="en-US" sz="2000" dirty="0"/>
              <a:t> foster care, </a:t>
            </a:r>
          </a:p>
          <a:p>
            <a:pPr marL="915988" lvl="2" indent="-171450">
              <a:spcBef>
                <a:spcPts val="0"/>
              </a:spcBef>
            </a:pPr>
            <a:r>
              <a:rPr lang="en-US" sz="2000" dirty="0"/>
              <a:t>who are youth with a parent who is active in armed services. </a:t>
            </a:r>
          </a:p>
          <a:p>
            <a:endParaRPr lang="en-US" dirty="0"/>
          </a:p>
        </p:txBody>
      </p:sp>
      <p:sp>
        <p:nvSpPr>
          <p:cNvPr id="3" name="Title 2">
            <a:extLst>
              <a:ext uri="{FF2B5EF4-FFF2-40B4-BE49-F238E27FC236}">
                <a16:creationId xmlns:a16="http://schemas.microsoft.com/office/drawing/2014/main" id="{315B670B-C689-F94D-883D-3D45348A0A93}"/>
              </a:ext>
            </a:extLst>
          </p:cNvPr>
          <p:cNvSpPr>
            <a:spLocks noGrp="1"/>
          </p:cNvSpPr>
          <p:nvPr>
            <p:ph type="title"/>
          </p:nvPr>
        </p:nvSpPr>
        <p:spPr/>
        <p:txBody>
          <a:bodyPr/>
          <a:lstStyle/>
          <a:p>
            <a:r>
              <a:rPr lang="en-US" dirty="0"/>
              <a:t>Perkins V Local Application for 2020-24 Funds</a:t>
            </a:r>
          </a:p>
        </p:txBody>
      </p:sp>
    </p:spTree>
    <p:extLst>
      <p:ext uri="{BB962C8B-B14F-4D97-AF65-F5344CB8AC3E}">
        <p14:creationId xmlns:p14="http://schemas.microsoft.com/office/powerpoint/2010/main" val="3938407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96DED643-B54C-C04A-B94E-D9B3BFDF86E7}"/>
              </a:ext>
            </a:extLst>
          </p:cNvPr>
          <p:cNvSpPr>
            <a:spLocks noGrp="1"/>
          </p:cNvSpPr>
          <p:nvPr>
            <p:ph idx="1"/>
          </p:nvPr>
        </p:nvSpPr>
        <p:spPr/>
        <p:txBody>
          <a:bodyPr>
            <a:normAutofit/>
          </a:bodyPr>
          <a:lstStyle/>
          <a:p>
            <a:pPr marL="650081" lvl="1" indent="-457200" defTabSz="277243">
              <a:spcBef>
                <a:spcPts val="1951"/>
              </a:spcBef>
              <a:buFont typeface="+mj-lt"/>
              <a:buAutoNum type="arabicPeriod" startAt="6"/>
              <a:defRPr sz="2800"/>
            </a:pPr>
            <a:r>
              <a:rPr lang="en-US" sz="2100" b="1" dirty="0"/>
              <a:t>Describe how the college will work with employers to develop and expand WBL opportunities</a:t>
            </a:r>
          </a:p>
          <a:p>
            <a:pPr lvl="1" defTabSz="277243">
              <a:spcBef>
                <a:spcPts val="1951"/>
              </a:spcBef>
              <a:defRPr sz="2800" b="0"/>
            </a:pPr>
            <a:r>
              <a:rPr lang="en-US" sz="2100" dirty="0"/>
              <a:t>How the college plans to expand these opportunities </a:t>
            </a:r>
          </a:p>
          <a:p>
            <a:pPr lvl="1" defTabSz="277243">
              <a:spcBef>
                <a:spcPts val="1951"/>
              </a:spcBef>
              <a:defRPr sz="2800" b="0"/>
            </a:pPr>
            <a:r>
              <a:rPr lang="en-US" sz="2100" dirty="0"/>
              <a:t>How the college will collaborate with other resources </a:t>
            </a:r>
          </a:p>
          <a:p>
            <a:pPr lvl="1" defTabSz="277243">
              <a:spcBef>
                <a:spcPts val="1951"/>
              </a:spcBef>
              <a:defRPr sz="2800"/>
            </a:pPr>
            <a:r>
              <a:rPr lang="en-US" sz="2100" dirty="0"/>
              <a:t>How WBL activities are anticipated to increase students earning credentials and employment </a:t>
            </a:r>
          </a:p>
          <a:p>
            <a:endParaRPr lang="en-US" dirty="0"/>
          </a:p>
        </p:txBody>
      </p:sp>
      <p:sp>
        <p:nvSpPr>
          <p:cNvPr id="3" name="Title 2">
            <a:extLst>
              <a:ext uri="{FF2B5EF4-FFF2-40B4-BE49-F238E27FC236}">
                <a16:creationId xmlns:a16="http://schemas.microsoft.com/office/drawing/2014/main" id="{424EB8EA-805D-9742-91E6-9D3A2749627E}"/>
              </a:ext>
            </a:extLst>
          </p:cNvPr>
          <p:cNvSpPr>
            <a:spLocks noGrp="1"/>
          </p:cNvSpPr>
          <p:nvPr>
            <p:ph type="title"/>
          </p:nvPr>
        </p:nvSpPr>
        <p:spPr/>
        <p:txBody>
          <a:bodyPr/>
          <a:lstStyle/>
          <a:p>
            <a:r>
              <a:rPr lang="en-US" dirty="0"/>
              <a:t>Perkins V Local Application for 2020-24 Funds</a:t>
            </a:r>
          </a:p>
        </p:txBody>
      </p:sp>
    </p:spTree>
    <p:extLst>
      <p:ext uri="{BB962C8B-B14F-4D97-AF65-F5344CB8AC3E}">
        <p14:creationId xmlns:p14="http://schemas.microsoft.com/office/powerpoint/2010/main" val="7789993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B2780C92-466D-8646-B31A-8079CBAECF2D}"/>
              </a:ext>
            </a:extLst>
          </p:cNvPr>
          <p:cNvSpPr>
            <a:spLocks noGrp="1"/>
          </p:cNvSpPr>
          <p:nvPr>
            <p:ph idx="1"/>
          </p:nvPr>
        </p:nvSpPr>
        <p:spPr/>
        <p:txBody>
          <a:bodyPr/>
          <a:lstStyle/>
          <a:p>
            <a:pPr marL="535781" lvl="1" indent="-342900" defTabSz="277243">
              <a:spcBef>
                <a:spcPts val="1951"/>
              </a:spcBef>
              <a:buFont typeface="+mj-lt"/>
              <a:buAutoNum type="arabicPeriod" startAt="7"/>
              <a:defRPr sz="2800"/>
            </a:pPr>
            <a:r>
              <a:rPr lang="en-US" sz="2100" b="1" dirty="0"/>
              <a:t>Describe how the college will provide CTE students with opportunities to gain postsecondary credit while attending high school.</a:t>
            </a:r>
          </a:p>
          <a:p>
            <a:pPr lvl="1" defTabSz="277243">
              <a:spcBef>
                <a:spcPts val="1951"/>
              </a:spcBef>
              <a:defRPr sz="2800" b="0"/>
            </a:pPr>
            <a:r>
              <a:rPr lang="en-US" sz="2100" dirty="0"/>
              <a:t>Summarize CCP-CTE programs of study with an illustrative chart/map of the pathway.</a:t>
            </a:r>
          </a:p>
          <a:p>
            <a:pPr lvl="1" defTabSz="277243">
              <a:spcBef>
                <a:spcPts val="1951"/>
              </a:spcBef>
              <a:defRPr sz="2800"/>
            </a:pPr>
            <a:r>
              <a:rPr lang="en-US" sz="2100" dirty="0"/>
              <a:t>How High School to Community College Articulation may enhance grades 9-14 CTE programs of study </a:t>
            </a:r>
          </a:p>
          <a:p>
            <a:endParaRPr lang="en-US" dirty="0"/>
          </a:p>
        </p:txBody>
      </p:sp>
      <p:sp>
        <p:nvSpPr>
          <p:cNvPr id="3" name="Title 2">
            <a:extLst>
              <a:ext uri="{FF2B5EF4-FFF2-40B4-BE49-F238E27FC236}">
                <a16:creationId xmlns:a16="http://schemas.microsoft.com/office/drawing/2014/main" id="{2DD9582F-D171-D64C-8190-A53D85C72D75}"/>
              </a:ext>
            </a:extLst>
          </p:cNvPr>
          <p:cNvSpPr>
            <a:spLocks noGrp="1"/>
          </p:cNvSpPr>
          <p:nvPr>
            <p:ph type="title"/>
          </p:nvPr>
        </p:nvSpPr>
        <p:spPr/>
        <p:txBody>
          <a:bodyPr/>
          <a:lstStyle/>
          <a:p>
            <a:r>
              <a:rPr lang="en-US" dirty="0"/>
              <a:t>Perkins V Local Application for 2020-24 Funds</a:t>
            </a:r>
          </a:p>
        </p:txBody>
      </p:sp>
    </p:spTree>
    <p:extLst>
      <p:ext uri="{BB962C8B-B14F-4D97-AF65-F5344CB8AC3E}">
        <p14:creationId xmlns:p14="http://schemas.microsoft.com/office/powerpoint/2010/main" val="9376738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3E3D6225-F023-9949-ADE3-F0F10F131530}"/>
              </a:ext>
            </a:extLst>
          </p:cNvPr>
          <p:cNvSpPr>
            <a:spLocks noGrp="1"/>
          </p:cNvSpPr>
          <p:nvPr>
            <p:ph idx="1"/>
          </p:nvPr>
        </p:nvSpPr>
        <p:spPr>
          <a:xfrm>
            <a:off x="628650" y="1320904"/>
            <a:ext cx="7886700" cy="3822596"/>
          </a:xfrm>
        </p:spPr>
        <p:txBody>
          <a:bodyPr>
            <a:noAutofit/>
          </a:bodyPr>
          <a:lstStyle/>
          <a:p>
            <a:pPr marL="457200" indent="-457200">
              <a:buFont typeface="+mj-lt"/>
              <a:buAutoNum type="arabicPeriod" startAt="8"/>
            </a:pPr>
            <a:r>
              <a:rPr lang="en-US" b="1" dirty="0"/>
              <a:t>Describe how the college will coordinate with NCCCS and institutions of Higher Education to support recruitment, preparation, retention, including professional development of CTE faculty and staff including individuals from groups underrepresented in the teaching profession </a:t>
            </a:r>
            <a:endParaRPr lang="en-US" dirty="0"/>
          </a:p>
          <a:p>
            <a:r>
              <a:rPr lang="en-US" dirty="0"/>
              <a:t>Highlight Gaps found in CTE faculty professional development and how Perkins funds may help close those Gaps including professional credentials and faculty certification </a:t>
            </a:r>
          </a:p>
          <a:p>
            <a:r>
              <a:rPr lang="en-US" dirty="0"/>
              <a:t>Show links to the college professional development plan for CTE faculty, including work on advanced degrees, additional faculty credentials, and degrees that enhance CTE programs of study  </a:t>
            </a:r>
          </a:p>
          <a:p>
            <a:endParaRPr lang="en-US" dirty="0"/>
          </a:p>
          <a:p>
            <a:endParaRPr lang="en-US" dirty="0"/>
          </a:p>
        </p:txBody>
      </p:sp>
      <p:sp>
        <p:nvSpPr>
          <p:cNvPr id="3" name="Title 2">
            <a:extLst>
              <a:ext uri="{FF2B5EF4-FFF2-40B4-BE49-F238E27FC236}">
                <a16:creationId xmlns:a16="http://schemas.microsoft.com/office/drawing/2014/main" id="{D3E64569-AF9D-894E-8DC5-3C45887FD91B}"/>
              </a:ext>
            </a:extLst>
          </p:cNvPr>
          <p:cNvSpPr>
            <a:spLocks noGrp="1"/>
          </p:cNvSpPr>
          <p:nvPr>
            <p:ph type="title"/>
          </p:nvPr>
        </p:nvSpPr>
        <p:spPr/>
        <p:txBody>
          <a:bodyPr/>
          <a:lstStyle/>
          <a:p>
            <a:r>
              <a:rPr lang="en-US" dirty="0"/>
              <a:t>Perkins V Local Application for 2020-24 Funds</a:t>
            </a:r>
          </a:p>
        </p:txBody>
      </p:sp>
    </p:spTree>
    <p:extLst>
      <p:ext uri="{BB962C8B-B14F-4D97-AF65-F5344CB8AC3E}">
        <p14:creationId xmlns:p14="http://schemas.microsoft.com/office/powerpoint/2010/main" val="3339553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2D192F57-4EF0-1149-8FB3-017ADD089669}"/>
              </a:ext>
            </a:extLst>
          </p:cNvPr>
          <p:cNvSpPr>
            <a:spLocks noGrp="1"/>
          </p:cNvSpPr>
          <p:nvPr>
            <p:ph idx="1"/>
          </p:nvPr>
        </p:nvSpPr>
        <p:spPr/>
        <p:txBody>
          <a:bodyPr/>
          <a:lstStyle/>
          <a:p>
            <a:pPr marL="457200" indent="-457200">
              <a:buFont typeface="+mj-lt"/>
              <a:buAutoNum type="arabicPeriod" startAt="9"/>
            </a:pPr>
            <a:r>
              <a:rPr lang="en-US" b="1" dirty="0"/>
              <a:t>Describe how the college will address disparities or gaps in performance of Special Populations </a:t>
            </a:r>
          </a:p>
          <a:p>
            <a:endParaRPr lang="en-US" dirty="0"/>
          </a:p>
          <a:p>
            <a:r>
              <a:rPr lang="en-US" dirty="0"/>
              <a:t>Highlight steps that will be put in place to identify students and address Gaps in performance of these Special Population students enrolled in CTE programs of study. </a:t>
            </a:r>
          </a:p>
          <a:p>
            <a:endParaRPr lang="en-US" dirty="0"/>
          </a:p>
          <a:p>
            <a:endParaRPr lang="en-US" dirty="0"/>
          </a:p>
        </p:txBody>
      </p:sp>
      <p:sp>
        <p:nvSpPr>
          <p:cNvPr id="5" name="Title 4">
            <a:extLst>
              <a:ext uri="{FF2B5EF4-FFF2-40B4-BE49-F238E27FC236}">
                <a16:creationId xmlns:a16="http://schemas.microsoft.com/office/drawing/2014/main" id="{7228BA0F-FB2C-F54A-A469-BCB7AC3F8FE6}"/>
              </a:ext>
            </a:extLst>
          </p:cNvPr>
          <p:cNvSpPr>
            <a:spLocks noGrp="1"/>
          </p:cNvSpPr>
          <p:nvPr>
            <p:ph type="title"/>
          </p:nvPr>
        </p:nvSpPr>
        <p:spPr/>
        <p:txBody>
          <a:bodyPr/>
          <a:lstStyle/>
          <a:p>
            <a:r>
              <a:rPr lang="en-US" dirty="0"/>
              <a:t>Perkins V Local Application for 2020-24 Funds</a:t>
            </a:r>
          </a:p>
        </p:txBody>
      </p:sp>
    </p:spTree>
    <p:extLst>
      <p:ext uri="{BB962C8B-B14F-4D97-AF65-F5344CB8AC3E}">
        <p14:creationId xmlns:p14="http://schemas.microsoft.com/office/powerpoint/2010/main" val="10927351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 name="The purpose of this act is to develop more fully the academic knowledge and the technical and employability skills of secondary education students and postsecondary education students who elect to enroll i career and technical education programs of study…."/>
          <p:cNvSpPr txBox="1">
            <a:spLocks noGrp="1"/>
          </p:cNvSpPr>
          <p:nvPr>
            <p:ph idx="1"/>
          </p:nvPr>
        </p:nvSpPr>
        <p:spPr>
          <a:xfrm>
            <a:off x="1185411" y="1320904"/>
            <a:ext cx="6773177" cy="3548753"/>
          </a:xfrm>
          <a:prstGeom prst="rect">
            <a:avLst/>
          </a:prstGeom>
        </p:spPr>
        <p:txBody>
          <a:bodyPr>
            <a:noAutofit/>
          </a:bodyPr>
          <a:lstStyle>
            <a:lvl1pPr marL="0" indent="0">
              <a:buSzTx/>
              <a:buNone/>
              <a:defRPr sz="4200"/>
            </a:lvl1pPr>
          </a:lstStyle>
          <a:p>
            <a:pPr>
              <a:lnSpc>
                <a:spcPct val="150000"/>
              </a:lnSpc>
            </a:pPr>
            <a:r>
              <a:rPr sz="2400" dirty="0"/>
              <a:t>The purpose of this act is to develop more fully the academic knowledge and the technical and employability skills of secondary education students and postsecondary education students who elect to enroll i</a:t>
            </a:r>
            <a:r>
              <a:rPr lang="en-US" sz="2400" dirty="0"/>
              <a:t>n</a:t>
            </a:r>
            <a:r>
              <a:rPr sz="2400" dirty="0"/>
              <a:t> career and technical education programs of study….</a:t>
            </a:r>
          </a:p>
        </p:txBody>
      </p:sp>
      <p:sp>
        <p:nvSpPr>
          <p:cNvPr id="276" name="Strengthening Career and Technical Education for the 21st Century Act (Perkins V)"/>
          <p:cNvSpPr txBox="1">
            <a:spLocks noGrp="1"/>
          </p:cNvSpPr>
          <p:nvPr>
            <p:ph type="title"/>
          </p:nvPr>
        </p:nvSpPr>
        <p:spPr>
          <a:prstGeom prst="rect">
            <a:avLst/>
          </a:prstGeom>
        </p:spPr>
        <p:txBody>
          <a:bodyPr>
            <a:noAutofit/>
          </a:bodyPr>
          <a:lstStyle>
            <a:lvl1pPr defTabSz="321310">
              <a:defRPr sz="4400"/>
            </a:lvl1pPr>
          </a:lstStyle>
          <a:p>
            <a:r>
              <a:rPr lang="en-US" sz="2700" dirty="0"/>
              <a:t>Carl D. Perkins Career and Technical Education Act of 2006 </a:t>
            </a:r>
            <a:r>
              <a:rPr lang="en-US" sz="2400" dirty="0"/>
              <a:t>as amended by the Strengthening Career and Technical Education for the 21st Century Act </a:t>
            </a:r>
            <a:r>
              <a:rPr lang="en-US" sz="2700" dirty="0"/>
              <a:t>(Perkins V)</a:t>
            </a:r>
            <a:endParaRPr sz="2700" dirty="0"/>
          </a:p>
        </p:txBody>
      </p:sp>
    </p:spTree>
    <p:extLst>
      <p:ext uri="{BB962C8B-B14F-4D97-AF65-F5344CB8AC3E}">
        <p14:creationId xmlns:p14="http://schemas.microsoft.com/office/powerpoint/2010/main" val="42585022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0" name="To received Perkins V  funds Community Colleges conduct a comprehensive needs assessment of their CTE programs of study, Identify Gaps in performance and address strategies to improve performance then apply for Perkins V funds to address those GAPS and improve performance. These processes are done cooperation and collaboration with area stakeholders, not as a single entity."/>
          <p:cNvSpPr txBox="1">
            <a:spLocks noGrp="1"/>
          </p:cNvSpPr>
          <p:nvPr>
            <p:ph idx="1"/>
          </p:nvPr>
        </p:nvSpPr>
        <p:spPr>
          <a:prstGeom prst="rect">
            <a:avLst/>
          </a:prstGeom>
        </p:spPr>
        <p:txBody>
          <a:bodyPr>
            <a:normAutofit/>
          </a:bodyPr>
          <a:lstStyle>
            <a:lvl1pPr marL="0" indent="0">
              <a:buSzTx/>
              <a:buNone/>
              <a:defRPr sz="3800"/>
            </a:lvl1pPr>
          </a:lstStyle>
          <a:p>
            <a:pPr>
              <a:lnSpc>
                <a:spcPts val="3280"/>
              </a:lnSpc>
            </a:pPr>
            <a:r>
              <a:rPr sz="2400" dirty="0"/>
              <a:t>To received Perkins V funds </a:t>
            </a:r>
            <a:r>
              <a:rPr lang="en-US" sz="2400" dirty="0"/>
              <a:t>each </a:t>
            </a:r>
            <a:r>
              <a:rPr sz="2400" dirty="0"/>
              <a:t>Community College conduct</a:t>
            </a:r>
            <a:r>
              <a:rPr lang="en-US" sz="2400" dirty="0"/>
              <a:t>s</a:t>
            </a:r>
            <a:r>
              <a:rPr sz="2400" dirty="0"/>
              <a:t> a comprehensive </a:t>
            </a:r>
            <a:r>
              <a:rPr lang="en-US" sz="2400" dirty="0"/>
              <a:t>local </a:t>
            </a:r>
            <a:r>
              <a:rPr sz="2400" dirty="0"/>
              <a:t>needs assessment of their CTE programs of study, </a:t>
            </a:r>
            <a:r>
              <a:rPr lang="en-US" sz="2400" dirty="0"/>
              <a:t>i</a:t>
            </a:r>
            <a:r>
              <a:rPr sz="2400" dirty="0"/>
              <a:t>dentif</a:t>
            </a:r>
            <a:r>
              <a:rPr lang="en-US" sz="2400" dirty="0"/>
              <a:t>ies</a:t>
            </a:r>
            <a:r>
              <a:rPr sz="2400" dirty="0"/>
              <a:t> </a:t>
            </a:r>
            <a:r>
              <a:rPr lang="en-US" sz="2400" dirty="0"/>
              <a:t>g</a:t>
            </a:r>
            <a:r>
              <a:rPr sz="2400" dirty="0"/>
              <a:t>aps in performance and address</a:t>
            </a:r>
            <a:r>
              <a:rPr lang="en-US" sz="2400" dirty="0"/>
              <a:t>es</a:t>
            </a:r>
            <a:r>
              <a:rPr sz="2400" dirty="0"/>
              <a:t> strategies to improve performance</a:t>
            </a:r>
            <a:r>
              <a:rPr lang="en-US" sz="2400" dirty="0"/>
              <a:t>,</a:t>
            </a:r>
            <a:r>
              <a:rPr sz="2400" dirty="0"/>
              <a:t> then apply for Perkins V funds to address those G</a:t>
            </a:r>
            <a:r>
              <a:rPr lang="en-US" sz="2400" dirty="0"/>
              <a:t>aps</a:t>
            </a:r>
            <a:r>
              <a:rPr sz="2400" dirty="0"/>
              <a:t> </a:t>
            </a:r>
            <a:r>
              <a:rPr lang="en-US" sz="2400" dirty="0"/>
              <a:t>in an effort to</a:t>
            </a:r>
            <a:r>
              <a:rPr sz="2400" dirty="0"/>
              <a:t> improve performance. These processes are done </a:t>
            </a:r>
            <a:r>
              <a:rPr lang="en-US" sz="2400" dirty="0"/>
              <a:t>in </a:t>
            </a:r>
            <a:r>
              <a:rPr sz="2400" dirty="0"/>
              <a:t>cooperation and collaboration with area stakeholders, not as a single entity. </a:t>
            </a:r>
          </a:p>
        </p:txBody>
      </p:sp>
      <p:sp>
        <p:nvSpPr>
          <p:cNvPr id="279" name="Strengthening Career and Technical Education for the 21st Century Act (Perkins V)"/>
          <p:cNvSpPr txBox="1">
            <a:spLocks noGrp="1"/>
          </p:cNvSpPr>
          <p:nvPr>
            <p:ph type="title"/>
          </p:nvPr>
        </p:nvSpPr>
        <p:spPr>
          <a:prstGeom prst="rect">
            <a:avLst/>
          </a:prstGeom>
        </p:spPr>
        <p:txBody>
          <a:bodyPr>
            <a:normAutofit fontScale="90000"/>
          </a:bodyPr>
          <a:lstStyle>
            <a:lvl1pPr defTabSz="321310">
              <a:defRPr sz="4400"/>
            </a:lvl1pPr>
          </a:lstStyle>
          <a:p>
            <a:r>
              <a:rPr lang="en-US" sz="3000" dirty="0"/>
              <a:t>Carl D. Perkins Career and Technical Education Act of 2006 </a:t>
            </a:r>
            <a:r>
              <a:rPr lang="en-US" sz="2700" dirty="0"/>
              <a:t>as amended by the Strengthening Career and Technical Education for the 21st Century Act</a:t>
            </a:r>
            <a:r>
              <a:rPr lang="en-US" sz="3200" dirty="0"/>
              <a:t> </a:t>
            </a:r>
            <a:r>
              <a:rPr lang="en-US" sz="3000" dirty="0"/>
              <a:t>(Perkins V)</a:t>
            </a:r>
            <a:endParaRPr sz="3000" dirty="0"/>
          </a:p>
        </p:txBody>
      </p:sp>
    </p:spTree>
    <p:extLst>
      <p:ext uri="{BB962C8B-B14F-4D97-AF65-F5344CB8AC3E}">
        <p14:creationId xmlns:p14="http://schemas.microsoft.com/office/powerpoint/2010/main" val="4092246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normAutofit/>
          </a:bodyPr>
          <a:lstStyle/>
          <a:p>
            <a:pPr marL="0" indent="0">
              <a:buNone/>
            </a:pPr>
            <a:r>
              <a:rPr lang="en-US" b="1" dirty="0"/>
              <a:t>Fayetteville Technical Community College</a:t>
            </a:r>
          </a:p>
          <a:p>
            <a:r>
              <a:rPr lang="en-US" dirty="0"/>
              <a:t>"Women Tech Educators" training for faculty to improve 5P1 and 5P2 performance indicators for non-traditional gender enrollment and completion.</a:t>
            </a:r>
          </a:p>
          <a:p>
            <a:pPr marL="0" indent="0">
              <a:buNone/>
            </a:pPr>
            <a:endParaRPr lang="en-US" dirty="0"/>
          </a:p>
          <a:p>
            <a:pPr marL="0" indent="0">
              <a:buNone/>
            </a:pPr>
            <a:r>
              <a:rPr lang="en-US" dirty="0"/>
              <a:t>https://</a:t>
            </a:r>
            <a:r>
              <a:rPr lang="en-US" dirty="0" err="1"/>
              <a:t>www.ncperkins.org</a:t>
            </a:r>
            <a:r>
              <a:rPr lang="en-US" dirty="0"/>
              <a:t>/video</a:t>
            </a:r>
          </a:p>
          <a:p>
            <a:endParaRPr lang="en-US" dirty="0"/>
          </a:p>
          <a:p>
            <a:endParaRPr lang="en-US" dirty="0"/>
          </a:p>
        </p:txBody>
      </p:sp>
      <p:sp>
        <p:nvSpPr>
          <p:cNvPr id="2" name="Title 1">
            <a:extLst>
              <a:ext uri="{FF2B5EF4-FFF2-40B4-BE49-F238E27FC236}">
                <a16:creationId xmlns:a16="http://schemas.microsoft.com/office/drawing/2014/main" id="{F51D6C97-1B25-458F-85E7-6F055DC9D482}"/>
              </a:ext>
            </a:extLst>
          </p:cNvPr>
          <p:cNvSpPr>
            <a:spLocks noGrp="1"/>
          </p:cNvSpPr>
          <p:nvPr>
            <p:ph type="title"/>
          </p:nvPr>
        </p:nvSpPr>
        <p:spPr/>
        <p:txBody>
          <a:bodyPr/>
          <a:lstStyle/>
          <a:p>
            <a:r>
              <a:rPr lang="en-US" dirty="0"/>
              <a:t>Promising Practice Videos 2019</a:t>
            </a:r>
          </a:p>
        </p:txBody>
      </p:sp>
    </p:spTree>
    <p:extLst>
      <p:ext uri="{BB962C8B-B14F-4D97-AF65-F5344CB8AC3E}">
        <p14:creationId xmlns:p14="http://schemas.microsoft.com/office/powerpoint/2010/main" val="7263882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655E33F-579A-5E41-89CA-554A9C87B15D}"/>
              </a:ext>
            </a:extLst>
          </p:cNvPr>
          <p:cNvSpPr>
            <a:spLocks noGrp="1"/>
          </p:cNvSpPr>
          <p:nvPr>
            <p:ph idx="1"/>
          </p:nvPr>
        </p:nvSpPr>
        <p:spPr/>
        <p:txBody>
          <a:bodyPr/>
          <a:lstStyle/>
          <a:p>
            <a:r>
              <a:rPr lang="en-US" dirty="0"/>
              <a:t>April 1-3, 2020, in Wilmington, NC</a:t>
            </a:r>
          </a:p>
          <a:p>
            <a:r>
              <a:rPr lang="en-US" dirty="0"/>
              <a:t>Showcase best practices </a:t>
            </a:r>
          </a:p>
          <a:p>
            <a:r>
              <a:rPr lang="en-US" dirty="0"/>
              <a:t>Encourage collaboration with Workforce System </a:t>
            </a:r>
          </a:p>
          <a:p>
            <a:r>
              <a:rPr lang="en-US" dirty="0"/>
              <a:t>Better understanding of Perkin V and WIOA </a:t>
            </a:r>
          </a:p>
          <a:p>
            <a:r>
              <a:rPr lang="en-US" dirty="0"/>
              <a:t>https://</a:t>
            </a:r>
            <a:r>
              <a:rPr lang="en-US" dirty="0" err="1"/>
              <a:t>nceta.org</a:t>
            </a:r>
            <a:r>
              <a:rPr lang="en-US" dirty="0"/>
              <a:t>/</a:t>
            </a:r>
          </a:p>
        </p:txBody>
      </p:sp>
      <p:sp>
        <p:nvSpPr>
          <p:cNvPr id="2" name="Title 1">
            <a:extLst>
              <a:ext uri="{FF2B5EF4-FFF2-40B4-BE49-F238E27FC236}">
                <a16:creationId xmlns:a16="http://schemas.microsoft.com/office/drawing/2014/main" id="{080B70F3-D72A-B44D-A82B-2B19DA53947E}"/>
              </a:ext>
            </a:extLst>
          </p:cNvPr>
          <p:cNvSpPr>
            <a:spLocks noGrp="1"/>
          </p:cNvSpPr>
          <p:nvPr>
            <p:ph type="title"/>
          </p:nvPr>
        </p:nvSpPr>
        <p:spPr/>
        <p:txBody>
          <a:bodyPr/>
          <a:lstStyle/>
          <a:p>
            <a:r>
              <a:rPr lang="en-US" dirty="0"/>
              <a:t>NCETA Conference </a:t>
            </a:r>
          </a:p>
        </p:txBody>
      </p:sp>
      <p:pic>
        <p:nvPicPr>
          <p:cNvPr id="5" name="Picture 4" descr="A screenshot of a cell phone&#10;&#10;Description automatically generated">
            <a:extLst>
              <a:ext uri="{FF2B5EF4-FFF2-40B4-BE49-F238E27FC236}">
                <a16:creationId xmlns:a16="http://schemas.microsoft.com/office/drawing/2014/main" id="{5AC7A153-D452-BE44-8FFF-583AE4020D1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93971" y="2214422"/>
            <a:ext cx="2929078" cy="2929078"/>
          </a:xfrm>
          <a:prstGeom prst="rect">
            <a:avLst/>
          </a:prstGeom>
        </p:spPr>
      </p:pic>
    </p:spTree>
    <p:extLst>
      <p:ext uri="{BB962C8B-B14F-4D97-AF65-F5344CB8AC3E}">
        <p14:creationId xmlns:p14="http://schemas.microsoft.com/office/powerpoint/2010/main" val="31216053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20FD414-E693-9242-9A7C-AEF4082D6A0C}"/>
              </a:ext>
            </a:extLst>
          </p:cNvPr>
          <p:cNvSpPr>
            <a:spLocks noGrp="1"/>
          </p:cNvSpPr>
          <p:nvPr>
            <p:ph idx="1"/>
          </p:nvPr>
        </p:nvSpPr>
        <p:spPr/>
        <p:txBody>
          <a:bodyPr/>
          <a:lstStyle/>
          <a:p>
            <a:r>
              <a:rPr lang="en-US" dirty="0"/>
              <a:t>Third Thursday @ 9am</a:t>
            </a:r>
          </a:p>
          <a:p>
            <a:r>
              <a:rPr lang="en-US" dirty="0"/>
              <a:t>February 20, 2020</a:t>
            </a:r>
          </a:p>
          <a:p>
            <a:r>
              <a:rPr lang="en-US" dirty="0"/>
              <a:t>Careers in various industries</a:t>
            </a:r>
          </a:p>
          <a:p>
            <a:r>
              <a:rPr lang="en-US" dirty="0" err="1"/>
              <a:t>ncperkins.org</a:t>
            </a:r>
            <a:r>
              <a:rPr lang="en-US" dirty="0"/>
              <a:t>/presentations</a:t>
            </a:r>
          </a:p>
          <a:p>
            <a:endParaRPr lang="en-US" dirty="0"/>
          </a:p>
        </p:txBody>
      </p:sp>
      <p:sp>
        <p:nvSpPr>
          <p:cNvPr id="2" name="Title 1">
            <a:extLst>
              <a:ext uri="{FF2B5EF4-FFF2-40B4-BE49-F238E27FC236}">
                <a16:creationId xmlns:a16="http://schemas.microsoft.com/office/drawing/2014/main" id="{4790E6F2-0BAF-6A44-87D4-23A2382430C0}"/>
              </a:ext>
            </a:extLst>
          </p:cNvPr>
          <p:cNvSpPr>
            <a:spLocks noGrp="1"/>
          </p:cNvSpPr>
          <p:nvPr>
            <p:ph type="title"/>
          </p:nvPr>
        </p:nvSpPr>
        <p:spPr/>
        <p:txBody>
          <a:bodyPr/>
          <a:lstStyle/>
          <a:p>
            <a:r>
              <a:rPr lang="en-US" dirty="0"/>
              <a:t>Raising the Awareness of Career Pathways - Webinar </a:t>
            </a:r>
          </a:p>
        </p:txBody>
      </p:sp>
    </p:spTree>
    <p:extLst>
      <p:ext uri="{BB962C8B-B14F-4D97-AF65-F5344CB8AC3E}">
        <p14:creationId xmlns:p14="http://schemas.microsoft.com/office/powerpoint/2010/main" val="42789368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normAutofit/>
          </a:bodyPr>
          <a:lstStyle/>
          <a:p>
            <a:pPr marL="0" indent="0">
              <a:buNone/>
            </a:pPr>
            <a:r>
              <a:rPr lang="en-US" b="1" dirty="0"/>
              <a:t>Craven Community College</a:t>
            </a:r>
          </a:p>
          <a:p>
            <a:r>
              <a:rPr lang="en-US" dirty="0"/>
              <a:t>New Industrial Systems program with Industry input. Mechatronics, Electronics Engineering, apprentices, hands-on labs, and getting graduates hired.</a:t>
            </a:r>
          </a:p>
          <a:p>
            <a:pPr marL="0" indent="0">
              <a:buNone/>
            </a:pPr>
            <a:endParaRPr lang="en-US" dirty="0"/>
          </a:p>
          <a:p>
            <a:pPr marL="0" indent="0">
              <a:buNone/>
            </a:pPr>
            <a:r>
              <a:rPr lang="en-US" dirty="0"/>
              <a:t>https://</a:t>
            </a:r>
            <a:r>
              <a:rPr lang="en-US" dirty="0" err="1"/>
              <a:t>www.ncperkins.org</a:t>
            </a:r>
            <a:r>
              <a:rPr lang="en-US" dirty="0"/>
              <a:t>/video</a:t>
            </a:r>
          </a:p>
          <a:p>
            <a:endParaRPr lang="en-US" dirty="0"/>
          </a:p>
          <a:p>
            <a:endParaRPr lang="en-US" dirty="0"/>
          </a:p>
        </p:txBody>
      </p:sp>
      <p:sp>
        <p:nvSpPr>
          <p:cNvPr id="2" name="Title 1">
            <a:extLst>
              <a:ext uri="{FF2B5EF4-FFF2-40B4-BE49-F238E27FC236}">
                <a16:creationId xmlns:a16="http://schemas.microsoft.com/office/drawing/2014/main" id="{F51D6C97-1B25-458F-85E7-6F055DC9D482}"/>
              </a:ext>
            </a:extLst>
          </p:cNvPr>
          <p:cNvSpPr>
            <a:spLocks noGrp="1"/>
          </p:cNvSpPr>
          <p:nvPr>
            <p:ph type="title"/>
          </p:nvPr>
        </p:nvSpPr>
        <p:spPr/>
        <p:txBody>
          <a:bodyPr/>
          <a:lstStyle/>
          <a:p>
            <a:r>
              <a:rPr lang="en-US" dirty="0"/>
              <a:t>Promising Practice Videos 2019</a:t>
            </a:r>
          </a:p>
        </p:txBody>
      </p:sp>
    </p:spTree>
    <p:extLst>
      <p:ext uri="{BB962C8B-B14F-4D97-AF65-F5344CB8AC3E}">
        <p14:creationId xmlns:p14="http://schemas.microsoft.com/office/powerpoint/2010/main" val="35344659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628650" y="1320904"/>
            <a:ext cx="7886700" cy="3822596"/>
          </a:xfrm>
        </p:spPr>
        <p:txBody>
          <a:bodyPr>
            <a:noAutofit/>
          </a:bodyPr>
          <a:lstStyle/>
          <a:p>
            <a:pPr marL="0" indent="0" algn="l">
              <a:lnSpc>
                <a:spcPct val="120000"/>
              </a:lnSpc>
              <a:spcBef>
                <a:spcPts val="0"/>
              </a:spcBef>
              <a:spcAft>
                <a:spcPts val="300"/>
              </a:spcAft>
              <a:buNone/>
            </a:pPr>
            <a:r>
              <a:rPr lang="en-US" sz="1050" dirty="0">
                <a:latin typeface="Arial" panose="020B0604020202020204" pitchFamily="34" charset="0"/>
                <a:cs typeface="Arial" panose="020B0604020202020204" pitchFamily="34" charset="0"/>
              </a:rPr>
              <a:t>Perkins V emphasizes leveling the playing field for all CTE students, including those from nine special populations. Universal Design for Learning (UDL) is an instructional strategy specifically referenced in Perkins V to effectively teach all students.</a:t>
            </a:r>
          </a:p>
          <a:p>
            <a:pPr marL="0" indent="0" algn="l">
              <a:lnSpc>
                <a:spcPct val="120000"/>
              </a:lnSpc>
              <a:spcBef>
                <a:spcPts val="0"/>
              </a:spcBef>
              <a:spcAft>
                <a:spcPts val="300"/>
              </a:spcAft>
              <a:buNone/>
            </a:pPr>
            <a:r>
              <a:rPr lang="en-US" sz="1050" dirty="0">
                <a:latin typeface="Arial" panose="020B0604020202020204" pitchFamily="34" charset="0"/>
                <a:cs typeface="Arial" panose="020B0604020202020204" pitchFamily="34" charset="0"/>
              </a:rPr>
              <a:t>We know from experience and neuroscience that individuals learn in varied ways. UDL provides educators with practical strategies and techniques to ensure that all learners can meet high expectations. In this introductory workshop</a:t>
            </a:r>
            <a:r>
              <a:rPr lang="en-US" sz="1050" b="1" dirty="0">
                <a:latin typeface="Arial" panose="020B0604020202020204" pitchFamily="34" charset="0"/>
                <a:cs typeface="Arial" panose="020B0604020202020204" pitchFamily="34" charset="0"/>
              </a:rPr>
              <a:t>, </a:t>
            </a:r>
            <a:r>
              <a:rPr lang="en-US" sz="1050" dirty="0">
                <a:latin typeface="Arial" panose="020B0604020202020204" pitchFamily="34" charset="0"/>
                <a:cs typeface="Arial" panose="020B0604020202020204" pitchFamily="34" charset="0"/>
              </a:rPr>
              <a:t>participants learn the research basis for UDL, practical applications of UDL for lesson design, and helpful technology tools that support flexible, inclusive instruction.</a:t>
            </a:r>
          </a:p>
          <a:p>
            <a:pPr marL="0" indent="0" algn="l">
              <a:spcBef>
                <a:spcPts val="0"/>
              </a:spcBef>
              <a:spcAft>
                <a:spcPts val="300"/>
              </a:spcAft>
              <a:buNone/>
            </a:pPr>
            <a:r>
              <a:rPr lang="en-US" sz="300" dirty="0">
                <a:latin typeface="Arial" panose="020B0604020202020204" pitchFamily="34" charset="0"/>
                <a:cs typeface="Arial" panose="020B0604020202020204" pitchFamily="34" charset="0"/>
              </a:rPr>
              <a:t> </a:t>
            </a:r>
          </a:p>
          <a:p>
            <a:pPr marL="0" indent="0" algn="l">
              <a:spcBef>
                <a:spcPts val="0"/>
              </a:spcBef>
              <a:spcAft>
                <a:spcPts val="300"/>
              </a:spcAft>
              <a:buNone/>
            </a:pPr>
            <a:r>
              <a:rPr lang="en-US" sz="1000" b="1" dirty="0">
                <a:latin typeface="Arial" panose="020B0604020202020204" pitchFamily="34" charset="0"/>
                <a:cs typeface="Arial" panose="020B0604020202020204" pitchFamily="34" charset="0"/>
              </a:rPr>
              <a:t>Using the UDL framework and its practical guidelines, participants will gain:</a:t>
            </a:r>
            <a:endParaRPr lang="en-US" sz="1000" dirty="0">
              <a:latin typeface="Arial" panose="020B0604020202020204" pitchFamily="34" charset="0"/>
              <a:cs typeface="Arial" panose="020B0604020202020204" pitchFamily="34" charset="0"/>
            </a:endParaRPr>
          </a:p>
          <a:p>
            <a:pPr marL="172641" indent="-172641" algn="l">
              <a:spcBef>
                <a:spcPts val="0"/>
              </a:spcBef>
              <a:spcAft>
                <a:spcPts val="300"/>
              </a:spcAft>
              <a:buSzPct val="150000"/>
              <a:buFont typeface="Arial" panose="020B0604020202020204" pitchFamily="34" charset="0"/>
              <a:buChar char="•"/>
            </a:pPr>
            <a:r>
              <a:rPr lang="en-US" sz="1000" dirty="0">
                <a:latin typeface="Arial" panose="020B0604020202020204" pitchFamily="34" charset="0"/>
                <a:cs typeface="Arial" panose="020B0604020202020204" pitchFamily="34" charset="0"/>
              </a:rPr>
              <a:t>A working knowledge of the neuroscience of learning and how individual variability plays out in different educational environments</a:t>
            </a:r>
          </a:p>
          <a:p>
            <a:pPr marL="172641" indent="-172641" algn="l">
              <a:spcBef>
                <a:spcPts val="0"/>
              </a:spcBef>
              <a:spcAft>
                <a:spcPts val="300"/>
              </a:spcAft>
              <a:buSzPct val="150000"/>
              <a:buFont typeface="Arial" panose="020B0604020202020204" pitchFamily="34" charset="0"/>
              <a:buChar char="•"/>
            </a:pPr>
            <a:r>
              <a:rPr lang="en-US" sz="1000" dirty="0">
                <a:latin typeface="Arial" panose="020B0604020202020204" pitchFamily="34" charset="0"/>
                <a:cs typeface="Arial" panose="020B0604020202020204" pitchFamily="34" charset="0"/>
              </a:rPr>
              <a:t>Guidelines and techniques to apply UDL principles to the design of lessons and curriculum units</a:t>
            </a:r>
          </a:p>
          <a:p>
            <a:pPr marL="172641" indent="-172641" algn="l">
              <a:spcBef>
                <a:spcPts val="0"/>
              </a:spcBef>
              <a:spcAft>
                <a:spcPts val="300"/>
              </a:spcAft>
              <a:buSzPct val="150000"/>
              <a:buFont typeface="Arial" panose="020B0604020202020204" pitchFamily="34" charset="0"/>
              <a:buChar char="•"/>
            </a:pPr>
            <a:r>
              <a:rPr lang="en-US" sz="1000" dirty="0">
                <a:latin typeface="Arial" panose="020B0604020202020204" pitchFamily="34" charset="0"/>
                <a:cs typeface="Arial" panose="020B0604020202020204" pitchFamily="34" charset="0"/>
              </a:rPr>
              <a:t>Strategies on how to improve classroom practice and college culture by raising awareness of variability and UDL</a:t>
            </a:r>
          </a:p>
          <a:p>
            <a:pPr marL="172641" indent="-172641" algn="l">
              <a:spcBef>
                <a:spcPts val="0"/>
              </a:spcBef>
              <a:spcAft>
                <a:spcPts val="300"/>
              </a:spcAft>
              <a:buSzPct val="150000"/>
              <a:buFont typeface="Arial" panose="020B0604020202020204" pitchFamily="34" charset="0"/>
              <a:buChar char="•"/>
            </a:pPr>
            <a:endParaRPr lang="en-US" sz="300" dirty="0">
              <a:latin typeface="Arial" panose="020B0604020202020204" pitchFamily="34" charset="0"/>
              <a:cs typeface="Arial" panose="020B0604020202020204" pitchFamily="34" charset="0"/>
            </a:endParaRPr>
          </a:p>
          <a:p>
            <a:pPr marL="0" indent="0" algn="l">
              <a:spcBef>
                <a:spcPts val="0"/>
              </a:spcBef>
              <a:spcAft>
                <a:spcPts val="300"/>
              </a:spcAft>
              <a:buSzPct val="150000"/>
              <a:buNone/>
            </a:pPr>
            <a:r>
              <a:rPr lang="en-US" sz="1000" b="1" dirty="0">
                <a:latin typeface="Arial" panose="020B0604020202020204" pitchFamily="34" charset="0"/>
                <a:cs typeface="Arial" panose="020B0604020202020204" pitchFamily="34" charset="0"/>
              </a:rPr>
              <a:t>College faculty will learn about:</a:t>
            </a:r>
          </a:p>
          <a:p>
            <a:pPr marL="172641" indent="-172641" algn="l">
              <a:spcBef>
                <a:spcPts val="0"/>
              </a:spcBef>
              <a:spcAft>
                <a:spcPts val="300"/>
              </a:spcAft>
              <a:buSzPct val="150000"/>
              <a:buFont typeface="Arial" panose="020B0604020202020204" pitchFamily="34" charset="0"/>
              <a:buChar char="•"/>
            </a:pPr>
            <a:r>
              <a:rPr lang="en-US" sz="1000" dirty="0">
                <a:latin typeface="Arial" panose="020B0604020202020204" pitchFamily="34" charset="0"/>
                <a:cs typeface="Arial" panose="020B0604020202020204" pitchFamily="34" charset="0"/>
                <a:sym typeface="Wingdings 2" panose="05020102010507070707" pitchFamily="18" charset="2"/>
              </a:rPr>
              <a:t>How to address the learner variability in every classroom </a:t>
            </a:r>
          </a:p>
          <a:p>
            <a:pPr marL="172641" indent="-172641" algn="l">
              <a:spcBef>
                <a:spcPts val="0"/>
              </a:spcBef>
              <a:spcAft>
                <a:spcPts val="300"/>
              </a:spcAft>
              <a:buSzPct val="150000"/>
              <a:buFont typeface="Arial" panose="020B0604020202020204" pitchFamily="34" charset="0"/>
              <a:buChar char="•"/>
            </a:pPr>
            <a:r>
              <a:rPr lang="en-US" sz="1000" dirty="0">
                <a:latin typeface="Arial" panose="020B0604020202020204" pitchFamily="34" charset="0"/>
                <a:cs typeface="Arial" panose="020B0604020202020204" pitchFamily="34" charset="0"/>
                <a:sym typeface="Wingdings 2" panose="05020102010507070707" pitchFamily="18" charset="2"/>
              </a:rPr>
              <a:t>How to support students to become expert learners</a:t>
            </a:r>
          </a:p>
          <a:p>
            <a:pPr marL="172641" indent="-172641" algn="l">
              <a:spcBef>
                <a:spcPts val="0"/>
              </a:spcBef>
              <a:spcAft>
                <a:spcPts val="300"/>
              </a:spcAft>
              <a:buSzPct val="150000"/>
              <a:buFont typeface="Arial" panose="020B0604020202020204" pitchFamily="34" charset="0"/>
              <a:buChar char="•"/>
            </a:pPr>
            <a:r>
              <a:rPr lang="en-US" sz="1000" dirty="0">
                <a:latin typeface="Arial" panose="020B0604020202020204" pitchFamily="34" charset="0"/>
                <a:cs typeface="Arial" panose="020B0604020202020204" pitchFamily="34" charset="0"/>
                <a:sym typeface="Wingdings 2" panose="05020102010507070707" pitchFamily="18" charset="2"/>
              </a:rPr>
              <a:t>Cutting-edge research from the learning sciences</a:t>
            </a:r>
          </a:p>
          <a:p>
            <a:pPr marL="172641" indent="-172641" algn="l">
              <a:spcBef>
                <a:spcPts val="0"/>
              </a:spcBef>
              <a:spcAft>
                <a:spcPts val="300"/>
              </a:spcAft>
              <a:buSzPct val="150000"/>
              <a:buFont typeface="Arial" panose="020B0604020202020204" pitchFamily="34" charset="0"/>
              <a:buChar char="•"/>
            </a:pPr>
            <a:r>
              <a:rPr lang="en-US" sz="1000" dirty="0">
                <a:latin typeface="Arial" panose="020B0604020202020204" pitchFamily="34" charset="0"/>
                <a:cs typeface="Arial" panose="020B0604020202020204" pitchFamily="34" charset="0"/>
                <a:sym typeface="Wingdings 2" panose="05020102010507070707" pitchFamily="18" charset="2"/>
              </a:rPr>
              <a:t>How to implement UDL strategies into their practice. </a:t>
            </a:r>
          </a:p>
          <a:p>
            <a:pPr algn="l">
              <a:spcBef>
                <a:spcPts val="0"/>
              </a:spcBef>
              <a:spcAft>
                <a:spcPts val="300"/>
              </a:spcAft>
              <a:buSzPct val="150000"/>
            </a:pPr>
            <a:endParaRPr lang="en-US" sz="300" dirty="0">
              <a:latin typeface="Arial" panose="020B0604020202020204" pitchFamily="34" charset="0"/>
              <a:cs typeface="Arial" panose="020B0604020202020204" pitchFamily="34" charset="0"/>
              <a:sym typeface="Wingdings 2" panose="05020102010507070707" pitchFamily="18" charset="2"/>
            </a:endParaRPr>
          </a:p>
          <a:p>
            <a:pPr marL="0" indent="0" algn="l">
              <a:spcBef>
                <a:spcPts val="0"/>
              </a:spcBef>
              <a:spcAft>
                <a:spcPts val="300"/>
              </a:spcAft>
              <a:buSzPct val="150000"/>
              <a:buNone/>
            </a:pPr>
            <a:r>
              <a:rPr lang="en-US" sz="1400" b="1" dirty="0">
                <a:latin typeface="Arial" panose="020B0604020202020204" pitchFamily="34" charset="0"/>
                <a:cs typeface="Arial" panose="020B0604020202020204" pitchFamily="34" charset="0"/>
                <a:sym typeface="Wingdings 2" panose="05020102010507070707" pitchFamily="18" charset="2"/>
              </a:rPr>
              <a:t>For more information www.ncperkins.org/udl</a:t>
            </a:r>
            <a:endParaRPr lang="en-US" sz="1400" b="1" dirty="0">
              <a:latin typeface="Arial" panose="020B0604020202020204" pitchFamily="34" charset="0"/>
              <a:cs typeface="Arial" panose="020B0604020202020204" pitchFamily="34" charset="0"/>
            </a:endParaRPr>
          </a:p>
        </p:txBody>
      </p:sp>
      <p:sp>
        <p:nvSpPr>
          <p:cNvPr id="2" name="Title 1"/>
          <p:cNvSpPr>
            <a:spLocks noGrp="1"/>
          </p:cNvSpPr>
          <p:nvPr>
            <p:ph type="title"/>
          </p:nvPr>
        </p:nvSpPr>
        <p:spPr>
          <a:solidFill>
            <a:schemeClr val="bg1"/>
          </a:solidFill>
        </p:spPr>
        <p:txBody>
          <a:bodyPr anchor="ctr">
            <a:normAutofit/>
          </a:bodyPr>
          <a:lstStyle/>
          <a:p>
            <a:r>
              <a:rPr lang="en-US" sz="2700" b="0" dirty="0"/>
              <a:t>Introduction to Universal Design for Learning </a:t>
            </a:r>
            <a:br>
              <a:rPr lang="en-US" sz="2700" b="0" dirty="0"/>
            </a:br>
            <a:r>
              <a:rPr lang="en-US" sz="2700" b="0" dirty="0"/>
              <a:t>for CTE Faculty</a:t>
            </a:r>
          </a:p>
        </p:txBody>
      </p:sp>
      <p:sp>
        <p:nvSpPr>
          <p:cNvPr id="8" name="TextBox 7">
            <a:extLst>
              <a:ext uri="{FF2B5EF4-FFF2-40B4-BE49-F238E27FC236}">
                <a16:creationId xmlns:a16="http://schemas.microsoft.com/office/drawing/2014/main" id="{E0C6E870-5B2B-4F44-A384-852B956C10A0}"/>
              </a:ext>
            </a:extLst>
          </p:cNvPr>
          <p:cNvSpPr txBox="1"/>
          <p:nvPr/>
        </p:nvSpPr>
        <p:spPr>
          <a:xfrm>
            <a:off x="5044363" y="3537019"/>
            <a:ext cx="3470987" cy="1318310"/>
          </a:xfrm>
          <a:prstGeom prst="rect">
            <a:avLst/>
          </a:prstGeom>
          <a:noFill/>
          <a:ln w="19050">
            <a:solidFill>
              <a:srgbClr val="003768"/>
            </a:solidFill>
          </a:ln>
        </p:spPr>
        <p:txBody>
          <a:bodyPr wrap="square" rtlCol="0">
            <a:spAutoFit/>
          </a:bodyPr>
          <a:lstStyle/>
          <a:p>
            <a:pPr>
              <a:tabLst>
                <a:tab pos="132160" algn="l"/>
              </a:tabLst>
            </a:pPr>
            <a:r>
              <a:rPr lang="en-US" sz="1000" b="1" dirty="0"/>
              <a:t>A Perkins V State Postsecondary Leadership Project Offering</a:t>
            </a:r>
          </a:p>
          <a:p>
            <a:pPr>
              <a:tabLst>
                <a:tab pos="132160" algn="l"/>
              </a:tabLst>
            </a:pPr>
            <a:endParaRPr lang="en-US" sz="900" dirty="0"/>
          </a:p>
          <a:p>
            <a:pPr>
              <a:spcAft>
                <a:spcPts val="225"/>
              </a:spcAft>
              <a:tabLst>
                <a:tab pos="132160" algn="l"/>
              </a:tabLst>
            </a:pPr>
            <a:r>
              <a:rPr lang="en-US" sz="900" dirty="0"/>
              <a:t>When: April 1-2, 2020</a:t>
            </a:r>
          </a:p>
          <a:p>
            <a:pPr>
              <a:spcAft>
                <a:spcPts val="225"/>
              </a:spcAft>
              <a:tabLst>
                <a:tab pos="132160" algn="l"/>
              </a:tabLst>
            </a:pPr>
            <a:r>
              <a:rPr lang="en-US" sz="900" dirty="0"/>
              <a:t>Where: Hawthorne Inn &amp; Conference Center, Winston-Salem, NC</a:t>
            </a:r>
          </a:p>
          <a:p>
            <a:pPr>
              <a:spcAft>
                <a:spcPts val="225"/>
              </a:spcAft>
              <a:tabLst>
                <a:tab pos="132160" algn="l"/>
              </a:tabLst>
            </a:pPr>
            <a:r>
              <a:rPr lang="en-US" sz="900" dirty="0"/>
              <a:t>Tuition: </a:t>
            </a:r>
            <a:r>
              <a:rPr lang="en-US" sz="900" b="1" dirty="0"/>
              <a:t>Free</a:t>
            </a:r>
            <a:r>
              <a:rPr lang="en-US" sz="900" dirty="0"/>
              <a:t>  (includes morning coffee and afternoon break)</a:t>
            </a:r>
          </a:p>
          <a:p>
            <a:pPr>
              <a:spcAft>
                <a:spcPts val="225"/>
              </a:spcAft>
              <a:tabLst>
                <a:tab pos="132160" algn="l"/>
              </a:tabLst>
            </a:pPr>
            <a:r>
              <a:rPr lang="en-US" sz="900" dirty="0"/>
              <a:t>Attendance: Limited to 50 CTE </a:t>
            </a:r>
            <a:r>
              <a:rPr lang="en-US" sz="900" b="1" dirty="0"/>
              <a:t>faculty</a:t>
            </a:r>
            <a:r>
              <a:rPr lang="en-US" sz="900" dirty="0"/>
              <a:t> </a:t>
            </a:r>
          </a:p>
          <a:p>
            <a:pPr algn="ctr">
              <a:tabLst>
                <a:tab pos="132160" algn="l"/>
              </a:tabLst>
            </a:pPr>
            <a:br>
              <a:rPr lang="en-US" sz="900" dirty="0"/>
            </a:br>
            <a:r>
              <a:rPr lang="en-US" sz="900" dirty="0"/>
              <a:t>You may use local Perkins funds to pay for travel, hotel &amp; meals </a:t>
            </a:r>
          </a:p>
        </p:txBody>
      </p:sp>
    </p:spTree>
    <p:extLst>
      <p:ext uri="{BB962C8B-B14F-4D97-AF65-F5344CB8AC3E}">
        <p14:creationId xmlns:p14="http://schemas.microsoft.com/office/powerpoint/2010/main" val="24848926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8" name="September 25, 2019    Edgar Training Raleigh…"/>
          <p:cNvSpPr txBox="1">
            <a:spLocks noGrp="1"/>
          </p:cNvSpPr>
          <p:nvPr>
            <p:ph idx="1"/>
          </p:nvPr>
        </p:nvSpPr>
        <p:spPr/>
        <p:txBody>
          <a:bodyPr/>
          <a:lstStyle/>
          <a:p>
            <a:r>
              <a:rPr lang="en-US" dirty="0"/>
              <a:t>Training online -  </a:t>
            </a:r>
            <a:r>
              <a:rPr lang="en-US" dirty="0" err="1"/>
              <a:t>www.ncperkins.org</a:t>
            </a:r>
            <a:endParaRPr lang="en-US" dirty="0"/>
          </a:p>
          <a:p>
            <a:r>
              <a:rPr lang="en-US" dirty="0"/>
              <a:t>Perkins Update Webinars - Second Tuesday </a:t>
            </a:r>
          </a:p>
          <a:p>
            <a:r>
              <a:rPr lang="en-US" dirty="0"/>
              <a:t>Career Pathways Webinars - Third Thursday </a:t>
            </a:r>
          </a:p>
          <a:p>
            <a:r>
              <a:rPr lang="en-US" dirty="0"/>
              <a:t>At your College by request </a:t>
            </a:r>
          </a:p>
        </p:txBody>
      </p:sp>
      <p:sp>
        <p:nvSpPr>
          <p:cNvPr id="397" name="CTE Training"/>
          <p:cNvSpPr txBox="1">
            <a:spLocks noGrp="1"/>
          </p:cNvSpPr>
          <p:nvPr>
            <p:ph type="title"/>
          </p:nvPr>
        </p:nvSpPr>
        <p:spPr/>
        <p:txBody>
          <a:bodyPr/>
          <a:lstStyle/>
          <a:p>
            <a:r>
              <a:rPr lang="en-US" dirty="0"/>
              <a:t>CTE Training </a:t>
            </a:r>
          </a:p>
        </p:txBody>
      </p:sp>
      <p:sp>
        <p:nvSpPr>
          <p:cNvPr id="2" name="Rectangle 1">
            <a:extLst>
              <a:ext uri="{FF2B5EF4-FFF2-40B4-BE49-F238E27FC236}">
                <a16:creationId xmlns:a16="http://schemas.microsoft.com/office/drawing/2014/main" id="{B0D331E7-BF0F-0641-A40B-823AC0AD88A5}"/>
              </a:ext>
            </a:extLst>
          </p:cNvPr>
          <p:cNvSpPr/>
          <p:nvPr/>
        </p:nvSpPr>
        <p:spPr>
          <a:xfrm>
            <a:off x="2262868" y="4447788"/>
            <a:ext cx="4191725" cy="369332"/>
          </a:xfrm>
          <a:prstGeom prst="rect">
            <a:avLst/>
          </a:prstGeom>
        </p:spPr>
        <p:txBody>
          <a:bodyPr wrap="none">
            <a:spAutoFit/>
          </a:bodyPr>
          <a:lstStyle/>
          <a:p>
            <a:r>
              <a:rPr lang="en-US" dirty="0"/>
              <a:t>https://</a:t>
            </a:r>
            <a:r>
              <a:rPr lang="en-US" dirty="0" err="1"/>
              <a:t>www.ncperkins.org</a:t>
            </a:r>
            <a:r>
              <a:rPr lang="en-US" dirty="0"/>
              <a:t>/presentations/</a:t>
            </a:r>
          </a:p>
        </p:txBody>
      </p:sp>
    </p:spTree>
    <p:extLst>
      <p:ext uri="{BB962C8B-B14F-4D97-AF65-F5344CB8AC3E}">
        <p14:creationId xmlns:p14="http://schemas.microsoft.com/office/powerpoint/2010/main" val="30485655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0E7FB36-DF07-B44D-8D38-59F39D617117}"/>
              </a:ext>
            </a:extLst>
          </p:cNvPr>
          <p:cNvSpPr>
            <a:spLocks noGrp="1"/>
          </p:cNvSpPr>
          <p:nvPr>
            <p:ph idx="1"/>
          </p:nvPr>
        </p:nvSpPr>
        <p:spPr/>
        <p:txBody>
          <a:bodyPr/>
          <a:lstStyle/>
          <a:p>
            <a:r>
              <a:rPr lang="en-US" dirty="0"/>
              <a:t>2</a:t>
            </a:r>
            <a:r>
              <a:rPr lang="en-US" baseline="30000" dirty="0"/>
              <a:t>nd</a:t>
            </a:r>
            <a:r>
              <a:rPr lang="en-US" dirty="0"/>
              <a:t> Tuesday of the month</a:t>
            </a:r>
          </a:p>
          <a:p>
            <a:r>
              <a:rPr lang="en-US" dirty="0"/>
              <a:t>9 am</a:t>
            </a:r>
          </a:p>
          <a:p>
            <a:r>
              <a:rPr lang="en-US" dirty="0"/>
              <a:t>Via </a:t>
            </a:r>
            <a:r>
              <a:rPr lang="en-US" dirty="0" err="1"/>
              <a:t>GoToWebinar</a:t>
            </a:r>
            <a:endParaRPr lang="en-US" dirty="0"/>
          </a:p>
          <a:p>
            <a:r>
              <a:rPr lang="en-US" dirty="0"/>
              <a:t>Find the registration links at </a:t>
            </a:r>
            <a:r>
              <a:rPr lang="en-US" dirty="0" err="1"/>
              <a:t>NCperkins.org</a:t>
            </a:r>
            <a:r>
              <a:rPr lang="en-US" dirty="0"/>
              <a:t>/presentations</a:t>
            </a:r>
          </a:p>
          <a:p>
            <a:endParaRPr lang="en-US" dirty="0"/>
          </a:p>
          <a:p>
            <a:r>
              <a:rPr lang="en-US" dirty="0"/>
              <a:t>Next Update:  Tuesday, March 10, 2020 </a:t>
            </a:r>
          </a:p>
        </p:txBody>
      </p:sp>
      <p:sp>
        <p:nvSpPr>
          <p:cNvPr id="3" name="Title 2">
            <a:extLst>
              <a:ext uri="{FF2B5EF4-FFF2-40B4-BE49-F238E27FC236}">
                <a16:creationId xmlns:a16="http://schemas.microsoft.com/office/drawing/2014/main" id="{9D026ACD-B92E-C041-8CDF-1A1E842B77D4}"/>
              </a:ext>
            </a:extLst>
          </p:cNvPr>
          <p:cNvSpPr>
            <a:spLocks noGrp="1"/>
          </p:cNvSpPr>
          <p:nvPr>
            <p:ph type="title"/>
          </p:nvPr>
        </p:nvSpPr>
        <p:spPr/>
        <p:txBody>
          <a:bodyPr/>
          <a:lstStyle/>
          <a:p>
            <a:r>
              <a:rPr lang="en-US" dirty="0"/>
              <a:t>Perkins Updates</a:t>
            </a:r>
          </a:p>
        </p:txBody>
      </p:sp>
      <p:pic>
        <p:nvPicPr>
          <p:cNvPr id="4" name="Picture 3">
            <a:extLst>
              <a:ext uri="{FF2B5EF4-FFF2-40B4-BE49-F238E27FC236}">
                <a16:creationId xmlns:a16="http://schemas.microsoft.com/office/drawing/2014/main" id="{1BA95F95-508F-D24C-AD92-363A99834ED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95828" y="4574381"/>
            <a:ext cx="3743325" cy="295275"/>
          </a:xfrm>
          <a:prstGeom prst="rect">
            <a:avLst/>
          </a:prstGeom>
        </p:spPr>
      </p:pic>
    </p:spTree>
    <p:extLst>
      <p:ext uri="{BB962C8B-B14F-4D97-AF65-F5344CB8AC3E}">
        <p14:creationId xmlns:p14="http://schemas.microsoft.com/office/powerpoint/2010/main" val="23929711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Perkins/CTE State Staff</a:t>
            </a:r>
          </a:p>
        </p:txBody>
      </p:sp>
      <p:sp>
        <p:nvSpPr>
          <p:cNvPr id="3" name="Content Placeholder 2"/>
          <p:cNvSpPr>
            <a:spLocks noGrp="1"/>
          </p:cNvSpPr>
          <p:nvPr>
            <p:ph idx="1"/>
          </p:nvPr>
        </p:nvSpPr>
        <p:spPr>
          <a:xfrm>
            <a:off x="1964872" y="1200150"/>
            <a:ext cx="5437414" cy="3943350"/>
          </a:xfrm>
        </p:spPr>
        <p:txBody>
          <a:bodyPr>
            <a:noAutofit/>
          </a:bodyPr>
          <a:lstStyle/>
          <a:p>
            <a:pPr marL="0" indent="0">
              <a:spcBef>
                <a:spcPts val="300"/>
              </a:spcBef>
              <a:spcAft>
                <a:spcPts val="400"/>
              </a:spcAft>
              <a:buNone/>
              <a:tabLst>
                <a:tab pos="555625" algn="l"/>
                <a:tab pos="5026025" algn="r"/>
              </a:tabLst>
            </a:pPr>
            <a:r>
              <a:rPr lang="en-US" sz="1600" b="1" dirty="0"/>
              <a:t>Dr. Bob </a:t>
            </a:r>
            <a:r>
              <a:rPr lang="en-US" sz="1600" b="1" dirty="0" err="1"/>
              <a:t>Witchger</a:t>
            </a:r>
            <a:r>
              <a:rPr lang="en-US" sz="1600" b="1" dirty="0"/>
              <a:t>	</a:t>
            </a:r>
            <a:r>
              <a:rPr lang="en-US" sz="1400" dirty="0"/>
              <a:t>Director, Career &amp; Technical Education</a:t>
            </a:r>
            <a:br>
              <a:rPr lang="en-US" sz="1400" dirty="0"/>
            </a:br>
            <a:r>
              <a:rPr lang="en-US" sz="1400" dirty="0"/>
              <a:t>	</a:t>
            </a:r>
            <a:r>
              <a:rPr lang="en-US" sz="1400" dirty="0" err="1"/>
              <a:t>WitchgerB@nccommunitycolleges.edu</a:t>
            </a:r>
            <a:r>
              <a:rPr lang="en-US" sz="1400" dirty="0"/>
              <a:t>	919-807-7126</a:t>
            </a:r>
          </a:p>
          <a:p>
            <a:pPr marL="0" indent="0">
              <a:spcBef>
                <a:spcPts val="300"/>
              </a:spcBef>
              <a:spcAft>
                <a:spcPts val="400"/>
              </a:spcAft>
              <a:buNone/>
              <a:tabLst>
                <a:tab pos="555625" algn="l"/>
                <a:tab pos="5026025" algn="r"/>
              </a:tabLst>
            </a:pPr>
            <a:r>
              <a:rPr lang="en-US" sz="1600" b="1" dirty="0"/>
              <a:t>Dr. Tony R. </a:t>
            </a:r>
            <a:r>
              <a:rPr lang="en-US" sz="1600" b="1" dirty="0" err="1"/>
              <a:t>Reggi</a:t>
            </a:r>
            <a:r>
              <a:rPr lang="en-US" sz="1400" dirty="0"/>
              <a:t>	Coordinator, Career &amp; Technical Education</a:t>
            </a:r>
            <a:br>
              <a:rPr lang="en-US" sz="1400" dirty="0"/>
            </a:br>
            <a:r>
              <a:rPr lang="en-US" sz="1400" dirty="0"/>
              <a:t>	</a:t>
            </a:r>
            <a:r>
              <a:rPr lang="en-US" sz="1400" dirty="0" err="1"/>
              <a:t>ReggiA@nccommunitycolleges.edu</a:t>
            </a:r>
            <a:r>
              <a:rPr lang="en-US" sz="1400" dirty="0"/>
              <a:t>	919-807-7131</a:t>
            </a:r>
          </a:p>
          <a:p>
            <a:pPr marL="0" indent="0">
              <a:spcBef>
                <a:spcPts val="300"/>
              </a:spcBef>
              <a:spcAft>
                <a:spcPts val="400"/>
              </a:spcAft>
              <a:buNone/>
              <a:tabLst>
                <a:tab pos="555625" algn="l"/>
                <a:tab pos="5026025" algn="r"/>
              </a:tabLst>
            </a:pPr>
            <a:r>
              <a:rPr lang="en-US" sz="1600" b="1" dirty="0"/>
              <a:t>Patti </a:t>
            </a:r>
            <a:r>
              <a:rPr lang="en-US" sz="1600" b="1" dirty="0" err="1"/>
              <a:t>Coultas</a:t>
            </a:r>
            <a:r>
              <a:rPr lang="en-US" sz="1400" dirty="0"/>
              <a:t>	Coordinator, Career &amp; Technical Education</a:t>
            </a:r>
            <a:br>
              <a:rPr lang="en-US" sz="1400" dirty="0"/>
            </a:br>
            <a:r>
              <a:rPr lang="en-US" sz="1400" dirty="0"/>
              <a:t>	</a:t>
            </a:r>
            <a:r>
              <a:rPr lang="en-US" sz="1400" dirty="0" err="1"/>
              <a:t>CoultasP@nccommunitycolleges.edu</a:t>
            </a:r>
            <a:r>
              <a:rPr lang="en-US" sz="1400" dirty="0"/>
              <a:t>	919-807-7130</a:t>
            </a:r>
          </a:p>
          <a:p>
            <a:pPr marL="0" indent="0">
              <a:spcBef>
                <a:spcPts val="300"/>
              </a:spcBef>
              <a:spcAft>
                <a:spcPts val="400"/>
              </a:spcAft>
              <a:buNone/>
              <a:tabLst>
                <a:tab pos="555625" algn="l"/>
                <a:tab pos="5026025" algn="r"/>
              </a:tabLst>
            </a:pPr>
            <a:r>
              <a:rPr lang="en-US" sz="1600" b="1" dirty="0"/>
              <a:t>Dr. Mary Olvera</a:t>
            </a:r>
            <a:r>
              <a:rPr lang="en-US" sz="1800" dirty="0"/>
              <a:t>	</a:t>
            </a:r>
            <a:r>
              <a:rPr lang="en-US" sz="1400" dirty="0"/>
              <a:t>Coordinator, Career &amp; Technical Education</a:t>
            </a:r>
            <a:br>
              <a:rPr lang="en-US" sz="1400" dirty="0"/>
            </a:br>
            <a:r>
              <a:rPr lang="en-US" sz="1400" dirty="0"/>
              <a:t>	</a:t>
            </a:r>
            <a:r>
              <a:rPr lang="en-US" sz="1400" dirty="0" err="1"/>
              <a:t>OlveraM@nccommunitycolleges.edu</a:t>
            </a:r>
            <a:r>
              <a:rPr lang="en-US" sz="1400" dirty="0"/>
              <a:t>	919-807-7120</a:t>
            </a:r>
          </a:p>
          <a:p>
            <a:pPr marL="0" indent="0">
              <a:spcBef>
                <a:spcPts val="300"/>
              </a:spcBef>
              <a:spcAft>
                <a:spcPts val="400"/>
              </a:spcAft>
              <a:buNone/>
              <a:tabLst>
                <a:tab pos="555625" algn="l"/>
                <a:tab pos="5026025" algn="r"/>
              </a:tabLst>
            </a:pPr>
            <a:r>
              <a:rPr lang="en-US" sz="1600" b="1" dirty="0"/>
              <a:t>Michelle Lair</a:t>
            </a:r>
            <a:r>
              <a:rPr lang="en-US" sz="1600" dirty="0"/>
              <a:t>	</a:t>
            </a:r>
            <a:r>
              <a:rPr lang="en-US" sz="1400" dirty="0"/>
              <a:t>Coordinator, Career &amp; Technical Education</a:t>
            </a:r>
            <a:br>
              <a:rPr lang="en-US" sz="1400" dirty="0"/>
            </a:br>
            <a:r>
              <a:rPr lang="en-US" sz="1400" dirty="0"/>
              <a:t>	</a:t>
            </a:r>
            <a:r>
              <a:rPr lang="en-US" sz="1400" dirty="0" err="1"/>
              <a:t>LairM@nccommunitycolleges.edu</a:t>
            </a:r>
            <a:r>
              <a:rPr lang="en-US" sz="1400" dirty="0"/>
              <a:t>	919-807-7227</a:t>
            </a:r>
          </a:p>
          <a:p>
            <a:pPr marL="0" indent="0">
              <a:spcBef>
                <a:spcPts val="300"/>
              </a:spcBef>
              <a:spcAft>
                <a:spcPts val="400"/>
              </a:spcAft>
              <a:buNone/>
              <a:tabLst>
                <a:tab pos="555625" algn="l"/>
                <a:tab pos="5026025" algn="r"/>
              </a:tabLst>
            </a:pPr>
            <a:r>
              <a:rPr lang="en-US" sz="1600" b="1" dirty="0"/>
              <a:t>Chris </a:t>
            </a:r>
            <a:r>
              <a:rPr lang="en-US" sz="1600" b="1" dirty="0" err="1"/>
              <a:t>Droessler</a:t>
            </a:r>
            <a:r>
              <a:rPr lang="en-US" sz="1400" dirty="0"/>
              <a:t>	Coordinator, Career &amp; Technical Education</a:t>
            </a:r>
            <a:br>
              <a:rPr lang="en-US" sz="1400" dirty="0"/>
            </a:br>
            <a:r>
              <a:rPr lang="en-US" sz="1400" dirty="0"/>
              <a:t>	</a:t>
            </a:r>
            <a:r>
              <a:rPr lang="en-US" sz="1400" dirty="0" err="1"/>
              <a:t>DroesslerC@nccommunitycolleges.edu</a:t>
            </a:r>
            <a:r>
              <a:rPr lang="en-US" sz="1400" dirty="0"/>
              <a:t>	919-807-7068</a:t>
            </a:r>
          </a:p>
          <a:p>
            <a:pPr marL="0" indent="0">
              <a:spcBef>
                <a:spcPts val="300"/>
              </a:spcBef>
              <a:spcAft>
                <a:spcPts val="400"/>
              </a:spcAft>
              <a:buNone/>
              <a:tabLst>
                <a:tab pos="555625" algn="l"/>
                <a:tab pos="5026025" algn="r"/>
              </a:tabLst>
            </a:pPr>
            <a:r>
              <a:rPr lang="en-US" sz="1600" b="1" dirty="0"/>
              <a:t>Darice McDougald</a:t>
            </a:r>
            <a:r>
              <a:rPr lang="en-US" sz="1400" dirty="0"/>
              <a:t>	CTE Administrative Assistant</a:t>
            </a:r>
            <a:br>
              <a:rPr lang="en-US" sz="1400" dirty="0"/>
            </a:br>
            <a:r>
              <a:rPr lang="en-US" sz="1400" dirty="0"/>
              <a:t>	McDougaldD@nccommunitycolleges.edu	919-807-7219</a:t>
            </a:r>
          </a:p>
        </p:txBody>
      </p:sp>
    </p:spTree>
    <p:extLst>
      <p:ext uri="{BB962C8B-B14F-4D97-AF65-F5344CB8AC3E}">
        <p14:creationId xmlns:p14="http://schemas.microsoft.com/office/powerpoint/2010/main" val="20422626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9498E27-4A46-4D9F-B919-4A6091A07762}"/>
              </a:ext>
            </a:extLst>
          </p:cNvPr>
          <p:cNvSpPr>
            <a:spLocks noGrp="1"/>
          </p:cNvSpPr>
          <p:nvPr>
            <p:ph idx="1"/>
          </p:nvPr>
        </p:nvSpPr>
        <p:spPr/>
        <p:txBody>
          <a:bodyPr/>
          <a:lstStyle/>
          <a:p>
            <a:r>
              <a:rPr lang="en-US" dirty="0"/>
              <a:t>Three separate meetings by affinity groups (number of CTE students)</a:t>
            </a:r>
          </a:p>
          <a:p>
            <a:r>
              <a:rPr lang="en-US" dirty="0"/>
              <a:t>Date:		March 24, 26, 27, 2020</a:t>
            </a:r>
          </a:p>
          <a:p>
            <a:r>
              <a:rPr lang="en-US" dirty="0"/>
              <a:t>Time:	9am – 4pm ??</a:t>
            </a:r>
          </a:p>
          <a:p>
            <a:endParaRPr lang="en-US" dirty="0"/>
          </a:p>
          <a:p>
            <a:r>
              <a:rPr lang="en-US" dirty="0"/>
              <a:t>Location: NCCCS @ Raleigh</a:t>
            </a:r>
          </a:p>
          <a:p>
            <a:endParaRPr lang="en-US" dirty="0"/>
          </a:p>
          <a:p>
            <a:r>
              <a:rPr lang="en-US" dirty="0"/>
              <a:t>Bring a draft of your application</a:t>
            </a:r>
          </a:p>
          <a:p>
            <a:endParaRPr lang="en-US" dirty="0"/>
          </a:p>
          <a:p>
            <a:endParaRPr lang="en-US" dirty="0"/>
          </a:p>
        </p:txBody>
      </p:sp>
      <p:sp>
        <p:nvSpPr>
          <p:cNvPr id="3" name="Title 2">
            <a:extLst>
              <a:ext uri="{FF2B5EF4-FFF2-40B4-BE49-F238E27FC236}">
                <a16:creationId xmlns:a16="http://schemas.microsoft.com/office/drawing/2014/main" id="{84FD1E09-3081-44D3-B18F-524252EDFB65}"/>
              </a:ext>
            </a:extLst>
          </p:cNvPr>
          <p:cNvSpPr>
            <a:spLocks noGrp="1"/>
          </p:cNvSpPr>
          <p:nvPr>
            <p:ph type="title"/>
          </p:nvPr>
        </p:nvSpPr>
        <p:spPr/>
        <p:txBody>
          <a:bodyPr/>
          <a:lstStyle/>
          <a:p>
            <a:r>
              <a:rPr lang="en-US" dirty="0"/>
              <a:t>Perkins Annual Meeting</a:t>
            </a:r>
          </a:p>
        </p:txBody>
      </p:sp>
      <p:pic>
        <p:nvPicPr>
          <p:cNvPr id="6" name="Picture 5">
            <a:extLst>
              <a:ext uri="{FF2B5EF4-FFF2-40B4-BE49-F238E27FC236}">
                <a16:creationId xmlns:a16="http://schemas.microsoft.com/office/drawing/2014/main" id="{7CA6E6DB-6B9D-7946-81BB-EDCCCBB0B4C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78720" y="192628"/>
            <a:ext cx="2737664" cy="861650"/>
          </a:xfrm>
          <a:prstGeom prst="rect">
            <a:avLst/>
          </a:prstGeom>
        </p:spPr>
      </p:pic>
    </p:spTree>
    <p:extLst>
      <p:ext uri="{BB962C8B-B14F-4D97-AF65-F5344CB8AC3E}">
        <p14:creationId xmlns:p14="http://schemas.microsoft.com/office/powerpoint/2010/main" val="24186710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20FD414-E693-9242-9A7C-AEF4082D6A0C}"/>
              </a:ext>
            </a:extLst>
          </p:cNvPr>
          <p:cNvSpPr>
            <a:spLocks noGrp="1"/>
          </p:cNvSpPr>
          <p:nvPr>
            <p:ph idx="1"/>
          </p:nvPr>
        </p:nvSpPr>
        <p:spPr/>
        <p:txBody>
          <a:bodyPr/>
          <a:lstStyle/>
          <a:p>
            <a:pPr marL="457200" indent="-457200">
              <a:buFont typeface="+mj-lt"/>
              <a:buAutoNum type="arabicPeriod"/>
            </a:pPr>
            <a:r>
              <a:rPr lang="en-US" dirty="0"/>
              <a:t>Complete the Comprehensive Local Needs Assessment </a:t>
            </a:r>
          </a:p>
          <a:p>
            <a:pPr marL="457200" indent="-457200">
              <a:buFont typeface="+mj-lt"/>
              <a:buAutoNum type="arabicPeriod"/>
            </a:pPr>
            <a:r>
              <a:rPr lang="en-US" dirty="0"/>
              <a:t>Complete the Perkins 2020-24 Application - due April 17, 2020</a:t>
            </a:r>
          </a:p>
          <a:p>
            <a:pPr marL="457200" indent="-457200">
              <a:buFont typeface="+mj-lt"/>
              <a:buAutoNum type="arabicPeriod"/>
            </a:pPr>
            <a:r>
              <a:rPr lang="en-US" dirty="0"/>
              <a:t>Complete a Plan for 2020-21 - due May 15, 2020</a:t>
            </a:r>
          </a:p>
          <a:p>
            <a:pPr marL="457200" indent="-457200">
              <a:buFont typeface="+mj-lt"/>
              <a:buAutoNum type="arabicPeriod"/>
            </a:pPr>
            <a:r>
              <a:rPr lang="en-US" dirty="0"/>
              <a:t>Complete a Budget for 2020-21 - due May 15, 2020</a:t>
            </a:r>
          </a:p>
          <a:p>
            <a:pPr marL="457200" indent="-457200">
              <a:buFont typeface="+mj-lt"/>
              <a:buAutoNum type="arabicPeriod"/>
            </a:pPr>
            <a:endParaRPr lang="en-US" dirty="0"/>
          </a:p>
        </p:txBody>
      </p:sp>
      <p:sp>
        <p:nvSpPr>
          <p:cNvPr id="2" name="Title 1">
            <a:extLst>
              <a:ext uri="{FF2B5EF4-FFF2-40B4-BE49-F238E27FC236}">
                <a16:creationId xmlns:a16="http://schemas.microsoft.com/office/drawing/2014/main" id="{4790E6F2-0BAF-6A44-87D4-23A2382430C0}"/>
              </a:ext>
            </a:extLst>
          </p:cNvPr>
          <p:cNvSpPr>
            <a:spLocks noGrp="1"/>
          </p:cNvSpPr>
          <p:nvPr>
            <p:ph type="title"/>
          </p:nvPr>
        </p:nvSpPr>
        <p:spPr/>
        <p:txBody>
          <a:bodyPr/>
          <a:lstStyle/>
          <a:p>
            <a:r>
              <a:rPr lang="en-US" dirty="0"/>
              <a:t>Funding for 2020-21</a:t>
            </a:r>
          </a:p>
        </p:txBody>
      </p:sp>
    </p:spTree>
    <p:extLst>
      <p:ext uri="{BB962C8B-B14F-4D97-AF65-F5344CB8AC3E}">
        <p14:creationId xmlns:p14="http://schemas.microsoft.com/office/powerpoint/2010/main" val="3728705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To received Perkins V  funds Community Colleges conduct a comprehensive needs assessment of their CTE programs of study, Identify Gaps in performance and address strategies to improve performance. The college then applies for Perkins V funds to address those GAPS and improve performance. This processes are done cooperation and collaboration with area stakeholders, not the colleges as a single entity."/>
          <p:cNvSpPr txBox="1">
            <a:spLocks noGrp="1"/>
          </p:cNvSpPr>
          <p:nvPr>
            <p:ph idx="1"/>
          </p:nvPr>
        </p:nvSpPr>
        <p:spPr/>
        <p:txBody>
          <a:bodyPr>
            <a:normAutofit/>
          </a:bodyPr>
          <a:lstStyle>
            <a:lvl1pPr marL="0" indent="0" algn="just" defTabSz="560831">
              <a:spcBef>
                <a:spcPts val="4000"/>
              </a:spcBef>
              <a:buSzTx/>
              <a:buNone/>
              <a:defRPr sz="4032"/>
            </a:lvl1pPr>
          </a:lstStyle>
          <a:p>
            <a:pPr algn="l">
              <a:lnSpc>
                <a:spcPct val="150000"/>
              </a:lnSpc>
            </a:pPr>
            <a:r>
              <a:rPr lang="en-US" sz="2100" dirty="0"/>
              <a:t>To received Perkins V funds, each Community College conducts a comprehensive needs assessment of their CTE programs of study, identify Gaps in performance and address strategies to improve performance. The college then applies for Perkins V funds to address those Gaps and improve performance. This process is done in </a:t>
            </a:r>
            <a:r>
              <a:rPr lang="en-US" sz="2100" u="sng" dirty="0"/>
              <a:t>cooperation and collaboration </a:t>
            </a:r>
            <a:r>
              <a:rPr lang="en-US" sz="2100" dirty="0"/>
              <a:t>with area stakeholders, not the college as a single entity. </a:t>
            </a:r>
          </a:p>
        </p:txBody>
      </p:sp>
      <p:sp>
        <p:nvSpPr>
          <p:cNvPr id="131" name="Strengthening Career and Technical Education for the 21st Century Act (Perkins V)"/>
          <p:cNvSpPr txBox="1">
            <a:spLocks noGrp="1"/>
          </p:cNvSpPr>
          <p:nvPr>
            <p:ph type="title"/>
          </p:nvPr>
        </p:nvSpPr>
        <p:spPr/>
        <p:txBody>
          <a:bodyPr>
            <a:normAutofit fontScale="90000"/>
          </a:bodyPr>
          <a:lstStyle>
            <a:lvl1pPr defTabSz="321310">
              <a:defRPr sz="4400"/>
            </a:lvl1pPr>
          </a:lstStyle>
          <a:p>
            <a:r>
              <a:rPr lang="en-US" sz="3000" dirty="0"/>
              <a:t>Carl D. Perkins Career and Technical Education Act of 2006 </a:t>
            </a:r>
            <a:r>
              <a:rPr lang="en-US" sz="2700" dirty="0"/>
              <a:t>as amended by the Strengthening Career and Technical Education for the 21st Century Act </a:t>
            </a:r>
            <a:r>
              <a:rPr lang="en-US" sz="3000" dirty="0"/>
              <a:t>(Perkins V) </a:t>
            </a:r>
          </a:p>
        </p:txBody>
      </p:sp>
    </p:spTree>
    <p:extLst>
      <p:ext uri="{BB962C8B-B14F-4D97-AF65-F5344CB8AC3E}">
        <p14:creationId xmlns:p14="http://schemas.microsoft.com/office/powerpoint/2010/main" val="19070127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C4A009-28C9-294C-A43A-43F320A9371A}"/>
              </a:ext>
            </a:extLst>
          </p:cNvPr>
          <p:cNvSpPr>
            <a:spLocks noGrp="1"/>
          </p:cNvSpPr>
          <p:nvPr>
            <p:ph type="title"/>
          </p:nvPr>
        </p:nvSpPr>
        <p:spPr/>
        <p:txBody>
          <a:bodyPr>
            <a:normAutofit/>
          </a:bodyPr>
          <a:lstStyle/>
          <a:p>
            <a:r>
              <a:rPr lang="en-US" dirty="0"/>
              <a:t>Perkins Funding for 2020-21 </a:t>
            </a:r>
            <a:br>
              <a:rPr lang="en-US" dirty="0"/>
            </a:br>
            <a:r>
              <a:rPr lang="en-US" dirty="0"/>
              <a:t>The Process - Abbreviated </a:t>
            </a:r>
          </a:p>
        </p:txBody>
      </p:sp>
      <p:sp>
        <p:nvSpPr>
          <p:cNvPr id="135" name="CONDUCT LOCAL NEEDS ASSESSMENT"/>
          <p:cNvSpPr/>
          <p:nvPr/>
        </p:nvSpPr>
        <p:spPr>
          <a:xfrm>
            <a:off x="831919" y="1696262"/>
            <a:ext cx="1625262" cy="1303689"/>
          </a:xfrm>
          <a:prstGeom prst="rect">
            <a:avLst/>
          </a:prstGeom>
          <a:solidFill>
            <a:schemeClr val="accent2">
              <a:lumMod val="75000"/>
            </a:schemeClr>
          </a:solidFill>
          <a:ln>
            <a:solidFill>
              <a:srgbClr val="0082CC"/>
            </a:solidFill>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6789" tIns="26789" rIns="26789" bIns="26789" anchor="ctr"/>
          <a:lstStyle>
            <a:lvl1pPr>
              <a:defRPr b="0">
                <a:solidFill>
                  <a:srgbClr val="FFFFFF"/>
                </a:solidFill>
                <a:latin typeface="+mn-lt"/>
                <a:ea typeface="+mn-ea"/>
                <a:cs typeface="+mn-cs"/>
                <a:sym typeface="Helvetica Neue Medium"/>
              </a:defRPr>
            </a:lvl1pPr>
          </a:lstStyle>
          <a:p>
            <a:pPr algn="ctr"/>
            <a:r>
              <a:rPr lang="en-US" sz="1600" dirty="0"/>
              <a:t>Conduct Local Needs Assessment </a:t>
            </a:r>
          </a:p>
        </p:txBody>
      </p:sp>
      <p:sp>
        <p:nvSpPr>
          <p:cNvPr id="136" name="DEVELOP A PLAN /COMPLETE THE APPLICATION"/>
          <p:cNvSpPr/>
          <p:nvPr/>
        </p:nvSpPr>
        <p:spPr>
          <a:xfrm>
            <a:off x="3687128" y="1696262"/>
            <a:ext cx="1625262" cy="1303689"/>
          </a:xfrm>
          <a:prstGeom prst="rect">
            <a:avLst/>
          </a:prstGeom>
          <a:blipFill>
            <a:blip r:embed="rId3"/>
          </a:blipFill>
          <a:ln w="25400">
            <a:solidFill>
              <a:srgbClr val="10A997"/>
            </a:solidFill>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6789" tIns="26789" rIns="26789" bIns="26789" anchor="ctr"/>
          <a:lstStyle>
            <a:lvl1pPr>
              <a:defRPr b="0">
                <a:solidFill>
                  <a:srgbClr val="FFFFFF"/>
                </a:solidFill>
                <a:latin typeface="+mn-lt"/>
                <a:ea typeface="+mn-ea"/>
                <a:cs typeface="+mn-cs"/>
                <a:sym typeface="Helvetica Neue Medium"/>
              </a:defRPr>
            </a:lvl1pPr>
          </a:lstStyle>
          <a:p>
            <a:pPr algn="ctr"/>
            <a:r>
              <a:rPr lang="en-US" sz="1600" dirty="0"/>
              <a:t>Complete the Application / Plan and Budget  </a:t>
            </a:r>
          </a:p>
        </p:txBody>
      </p:sp>
      <p:sp>
        <p:nvSpPr>
          <p:cNvPr id="137" name="USE PERKINS TO ENHANCE YOUR CTE PROGRAMS"/>
          <p:cNvSpPr/>
          <p:nvPr/>
        </p:nvSpPr>
        <p:spPr>
          <a:xfrm>
            <a:off x="6656089" y="1696262"/>
            <a:ext cx="1625261" cy="1303689"/>
          </a:xfrm>
          <a:prstGeom prst="rect">
            <a:avLst/>
          </a:prstGeom>
          <a:blipFill>
            <a:blip r:embed="rId4"/>
          </a:blipFill>
          <a:ln w="25400">
            <a:solidFill>
              <a:srgbClr val="10A997"/>
            </a:solidFill>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6789" tIns="26789" rIns="26789" bIns="26789" anchor="ctr"/>
          <a:lstStyle>
            <a:lvl1pPr>
              <a:defRPr b="0">
                <a:solidFill>
                  <a:srgbClr val="FFFFFF"/>
                </a:solidFill>
                <a:latin typeface="+mn-lt"/>
                <a:ea typeface="+mn-ea"/>
                <a:cs typeface="+mn-cs"/>
                <a:sym typeface="Helvetica Neue Medium"/>
              </a:defRPr>
            </a:lvl1pPr>
          </a:lstStyle>
          <a:p>
            <a:pPr algn="ctr"/>
            <a:r>
              <a:rPr lang="en-US" sz="1600" dirty="0"/>
              <a:t>Use Perkins Funds to Enhance College CTE Programs   </a:t>
            </a:r>
          </a:p>
        </p:txBody>
      </p:sp>
      <p:sp>
        <p:nvSpPr>
          <p:cNvPr id="138" name="With your stakeholders"/>
          <p:cNvSpPr txBox="1"/>
          <p:nvPr/>
        </p:nvSpPr>
        <p:spPr>
          <a:xfrm>
            <a:off x="831920" y="3317200"/>
            <a:ext cx="7449430" cy="423433"/>
          </a:xfrm>
          <a:prstGeom prst="rect">
            <a:avLst/>
          </a:prstGeom>
          <a:solidFill>
            <a:srgbClr val="BF4C86"/>
          </a:solidFill>
          <a:ln w="38100">
            <a:solidFill>
              <a:srgbClr val="FFFFFF"/>
            </a:solidFill>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26789" tIns="26789" rIns="26789" bIns="26789" anchor="ctr">
            <a:spAutoFit/>
          </a:bodyPr>
          <a:lstStyle>
            <a:lvl1pPr>
              <a:defRPr b="0">
                <a:solidFill>
                  <a:srgbClr val="FFFFFF"/>
                </a:solidFill>
                <a:latin typeface="+mn-lt"/>
                <a:ea typeface="+mn-ea"/>
                <a:cs typeface="+mn-cs"/>
                <a:sym typeface="Helvetica Neue Medium"/>
              </a:defRPr>
            </a:lvl1pPr>
          </a:lstStyle>
          <a:p>
            <a:pPr algn="ctr"/>
            <a:r>
              <a:rPr lang="en-US" sz="2400" dirty="0"/>
              <a:t>w</a:t>
            </a:r>
            <a:r>
              <a:rPr sz="2400" dirty="0"/>
              <a:t>ith</a:t>
            </a:r>
            <a:r>
              <a:rPr lang="en-US" sz="2400" dirty="0"/>
              <a:t> area </a:t>
            </a:r>
            <a:r>
              <a:rPr sz="2400" dirty="0"/>
              <a:t>stakeholders</a:t>
            </a:r>
          </a:p>
        </p:txBody>
      </p:sp>
      <p:sp>
        <p:nvSpPr>
          <p:cNvPr id="139" name="Fall of 2019"/>
          <p:cNvSpPr txBox="1"/>
          <p:nvPr/>
        </p:nvSpPr>
        <p:spPr>
          <a:xfrm>
            <a:off x="918867" y="1309631"/>
            <a:ext cx="1481049" cy="3311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6789" tIns="26789" rIns="26789" bIns="26789" anchor="ctr">
            <a:spAutoFit/>
          </a:bodyPr>
          <a:lstStyle>
            <a:lvl1pPr>
              <a:defRPr b="0" i="1"/>
            </a:lvl1pPr>
          </a:lstStyle>
          <a:p>
            <a:pPr algn="ctr"/>
            <a:r>
              <a:rPr dirty="0"/>
              <a:t>Fall of 2019 </a:t>
            </a:r>
          </a:p>
        </p:txBody>
      </p:sp>
      <p:sp>
        <p:nvSpPr>
          <p:cNvPr id="140" name="Winter of 2020"/>
          <p:cNvSpPr txBox="1"/>
          <p:nvPr/>
        </p:nvSpPr>
        <p:spPr>
          <a:xfrm>
            <a:off x="3368294" y="1309631"/>
            <a:ext cx="2283206" cy="3311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26789" tIns="26789" rIns="26789" bIns="26789" anchor="ctr">
            <a:spAutoFit/>
          </a:bodyPr>
          <a:lstStyle>
            <a:lvl1pPr>
              <a:defRPr b="0" i="1"/>
            </a:lvl1pPr>
          </a:lstStyle>
          <a:p>
            <a:pPr algn="ctr"/>
            <a:r>
              <a:rPr dirty="0"/>
              <a:t>Winter</a:t>
            </a:r>
            <a:r>
              <a:rPr lang="en-US" dirty="0"/>
              <a:t>/Spring</a:t>
            </a:r>
            <a:r>
              <a:rPr dirty="0"/>
              <a:t> of 2020</a:t>
            </a:r>
          </a:p>
        </p:txBody>
      </p:sp>
      <p:sp>
        <p:nvSpPr>
          <p:cNvPr id="141" name="Fall of 2020-21"/>
          <p:cNvSpPr txBox="1"/>
          <p:nvPr/>
        </p:nvSpPr>
        <p:spPr>
          <a:xfrm>
            <a:off x="6625272" y="1309631"/>
            <a:ext cx="1625261" cy="3311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26789" tIns="26789" rIns="26789" bIns="26789" anchor="ctr">
            <a:spAutoFit/>
          </a:bodyPr>
          <a:lstStyle>
            <a:lvl1pPr>
              <a:defRPr b="0" i="1"/>
            </a:lvl1pPr>
          </a:lstStyle>
          <a:p>
            <a:pPr algn="ctr"/>
            <a:r>
              <a:rPr dirty="0"/>
              <a:t>Fall of 2020-21</a:t>
            </a:r>
          </a:p>
        </p:txBody>
      </p:sp>
      <p:sp>
        <p:nvSpPr>
          <p:cNvPr id="142" name="Arrow"/>
          <p:cNvSpPr/>
          <p:nvPr/>
        </p:nvSpPr>
        <p:spPr>
          <a:xfrm>
            <a:off x="2860721" y="2224058"/>
            <a:ext cx="536619" cy="351607"/>
          </a:xfrm>
          <a:prstGeom prst="rightArrow">
            <a:avLst>
              <a:gd name="adj1" fmla="val 32000"/>
              <a:gd name="adj2" fmla="val 97676"/>
            </a:avLst>
          </a:prstGeom>
          <a:solidFill>
            <a:srgbClr val="535353"/>
          </a:solidFill>
          <a:ln w="25400">
            <a:solidFill>
              <a:schemeClr val="accent1"/>
            </a:solidFill>
          </a:ln>
        </p:spPr>
        <p:txBody>
          <a:bodyPr lIns="26789" tIns="26789" rIns="26789" bIns="26789" anchor="ctr"/>
          <a:lstStyle/>
          <a:p>
            <a:pPr>
              <a:defRPr b="0">
                <a:latin typeface="+mn-lt"/>
                <a:ea typeface="+mn-ea"/>
                <a:cs typeface="+mn-cs"/>
                <a:sym typeface="Helvetica Neue Medium"/>
              </a:defRPr>
            </a:pPr>
            <a:endParaRPr sz="949"/>
          </a:p>
        </p:txBody>
      </p:sp>
      <p:sp>
        <p:nvSpPr>
          <p:cNvPr id="143" name="Arrow"/>
          <p:cNvSpPr/>
          <p:nvPr/>
        </p:nvSpPr>
        <p:spPr>
          <a:xfrm>
            <a:off x="5765800" y="2224057"/>
            <a:ext cx="536619" cy="351607"/>
          </a:xfrm>
          <a:prstGeom prst="rightArrow">
            <a:avLst>
              <a:gd name="adj1" fmla="val 32000"/>
              <a:gd name="adj2" fmla="val 97676"/>
            </a:avLst>
          </a:prstGeom>
          <a:solidFill>
            <a:srgbClr val="535353"/>
          </a:solidFill>
          <a:ln w="25400">
            <a:solidFill>
              <a:schemeClr val="accent1"/>
            </a:solidFill>
          </a:ln>
        </p:spPr>
        <p:txBody>
          <a:bodyPr lIns="26789" tIns="26789" rIns="26789" bIns="26789" anchor="ctr"/>
          <a:lstStyle/>
          <a:p>
            <a:pPr>
              <a:defRPr b="0">
                <a:latin typeface="+mn-lt"/>
                <a:ea typeface="+mn-ea"/>
                <a:cs typeface="+mn-cs"/>
                <a:sym typeface="Helvetica Neue Medium"/>
              </a:defRPr>
            </a:pPr>
            <a:endParaRPr sz="949"/>
          </a:p>
        </p:txBody>
      </p:sp>
      <p:sp>
        <p:nvSpPr>
          <p:cNvPr id="144" name="Preparing students for jobs that are in demand or pay high wages with skills they have developed through the education system and in collaboration with all workforce stakeholders and their resources."/>
          <p:cNvSpPr txBox="1"/>
          <p:nvPr/>
        </p:nvSpPr>
        <p:spPr>
          <a:xfrm>
            <a:off x="796577" y="3845932"/>
            <a:ext cx="7255223" cy="97743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26789" tIns="26789" rIns="26789" bIns="26789" anchor="ctr">
            <a:spAutoFit/>
          </a:bodyPr>
          <a:lstStyle>
            <a:lvl1pPr algn="just">
              <a:defRPr sz="2500" b="0">
                <a:latin typeface="+mn-lt"/>
                <a:ea typeface="+mn-ea"/>
                <a:cs typeface="+mn-cs"/>
                <a:sym typeface="Helvetica Neue Medium"/>
              </a:defRPr>
            </a:lvl1pPr>
          </a:lstStyle>
          <a:p>
            <a:pPr algn="l"/>
            <a:r>
              <a:rPr sz="2000" dirty="0"/>
              <a:t>Preparing students for jobs that are in</a:t>
            </a:r>
            <a:r>
              <a:rPr lang="en-US" sz="2000" dirty="0"/>
              <a:t>-</a:t>
            </a:r>
            <a:r>
              <a:rPr sz="2000" dirty="0"/>
              <a:t>demand or pay high wages with skills they have developed through the education system and in collaboration with all workforce stakeholders and their resources. </a:t>
            </a:r>
          </a:p>
        </p:txBody>
      </p:sp>
      <p:sp>
        <p:nvSpPr>
          <p:cNvPr id="145" name="Rounded Rectangle"/>
          <p:cNvSpPr/>
          <p:nvPr/>
        </p:nvSpPr>
        <p:spPr>
          <a:xfrm>
            <a:off x="745777" y="1303563"/>
            <a:ext cx="1895439" cy="1902018"/>
          </a:xfrm>
          <a:prstGeom prst="roundRect">
            <a:avLst>
              <a:gd name="adj" fmla="val 14406"/>
            </a:avLst>
          </a:prstGeom>
          <a:ln w="50800">
            <a:solidFill>
              <a:schemeClr val="accent1"/>
            </a:solidFill>
          </a:ln>
        </p:spPr>
        <p:txBody>
          <a:bodyPr lIns="26789" tIns="26789" rIns="26789" bIns="26789" anchor="ctr"/>
          <a:lstStyle/>
          <a:p>
            <a:pPr>
              <a:defRPr sz="2200" b="0">
                <a:solidFill>
                  <a:srgbClr val="FFFFFF"/>
                </a:solidFill>
                <a:latin typeface="+mn-lt"/>
                <a:ea typeface="+mn-ea"/>
                <a:cs typeface="+mn-cs"/>
                <a:sym typeface="Helvetica Neue Medium"/>
              </a:defRPr>
            </a:pPr>
            <a:endParaRPr sz="1160"/>
          </a:p>
        </p:txBody>
      </p:sp>
    </p:spTree>
    <p:extLst>
      <p:ext uri="{BB962C8B-B14F-4D97-AF65-F5344CB8AC3E}">
        <p14:creationId xmlns:p14="http://schemas.microsoft.com/office/powerpoint/2010/main" val="30196194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iterate>
                                    <p:tmAbs val="0"/>
                                  </p:iterate>
                                  <p:childTnLst>
                                    <p:set>
                                      <p:cBhvr>
                                        <p:cTn id="6" fill="hold"/>
                                        <p:tgtEl>
                                          <p:spTgt spid="145"/>
                                        </p:tgtEl>
                                        <p:attrNameLst>
                                          <p:attrName>style.visibility</p:attrName>
                                        </p:attrNameLst>
                                      </p:cBhvr>
                                      <p:to>
                                        <p:strVal val="visible"/>
                                      </p:to>
                                    </p:set>
                                    <p:anim calcmode="lin" valueType="num">
                                      <p:cBhvr>
                                        <p:cTn id="7" dur="500" fill="hold"/>
                                        <p:tgtEl>
                                          <p:spTgt spid="145"/>
                                        </p:tgtEl>
                                        <p:attrNameLst>
                                          <p:attrName>ppt_x</p:attrName>
                                        </p:attrNameLst>
                                      </p:cBhvr>
                                      <p:tavLst>
                                        <p:tav tm="0">
                                          <p:val>
                                            <p:strVal val="0-#ppt_w/2"/>
                                          </p:val>
                                        </p:tav>
                                        <p:tav tm="100000">
                                          <p:val>
                                            <p:strVal val="#ppt_x"/>
                                          </p:val>
                                        </p:tav>
                                      </p:tavLst>
                                    </p:anim>
                                    <p:anim calcmode="lin" valueType="num">
                                      <p:cBhvr>
                                        <p:cTn id="8" dur="500" fill="hold"/>
                                        <p:tgtEl>
                                          <p:spTgt spid="14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5" grpId="0" animBg="1" advAuto="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3A6DF37-4BD1-BC4C-9FC8-37F5D16BA03A}"/>
              </a:ext>
            </a:extLst>
          </p:cNvPr>
          <p:cNvSpPr>
            <a:spLocks noGrp="1"/>
          </p:cNvSpPr>
          <p:nvPr>
            <p:ph type="title"/>
          </p:nvPr>
        </p:nvSpPr>
        <p:spPr/>
        <p:txBody>
          <a:bodyPr>
            <a:normAutofit/>
          </a:bodyPr>
          <a:lstStyle/>
          <a:p>
            <a:r>
              <a:rPr lang="en-US" dirty="0"/>
              <a:t>Summary of the Comprehensive Local Needs Assessment - 1  </a:t>
            </a:r>
          </a:p>
        </p:txBody>
      </p:sp>
      <p:sp>
        <p:nvSpPr>
          <p:cNvPr id="150" name="Evaluation of the Performance of Students Served"/>
          <p:cNvSpPr/>
          <p:nvPr/>
        </p:nvSpPr>
        <p:spPr>
          <a:xfrm>
            <a:off x="878112" y="1291433"/>
            <a:ext cx="1675738" cy="1032892"/>
          </a:xfrm>
          <a:prstGeom prst="rect">
            <a:avLst/>
          </a:prstGeom>
          <a:solidFill>
            <a:srgbClr val="0082CC"/>
          </a:solidFill>
          <a:ln w="25400">
            <a:solidFill>
              <a:srgbClr val="0056D6"/>
            </a:solidFill>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6789" tIns="26789" rIns="26789" bIns="26789" anchor="ctr"/>
          <a:lstStyle>
            <a:lvl1pPr>
              <a:defRPr b="0">
                <a:solidFill>
                  <a:srgbClr val="FFFFFF"/>
                </a:solidFill>
                <a:latin typeface="+mn-lt"/>
                <a:ea typeface="+mn-ea"/>
                <a:cs typeface="+mn-cs"/>
                <a:sym typeface="Helvetica Neue Medium"/>
              </a:defRPr>
            </a:lvl1pPr>
          </a:lstStyle>
          <a:p>
            <a:pPr algn="ctr"/>
            <a:r>
              <a:rPr sz="1600" dirty="0"/>
              <a:t>Evaluation of the Performance of Students Served </a:t>
            </a:r>
          </a:p>
        </p:txBody>
      </p:sp>
      <p:sp>
        <p:nvSpPr>
          <p:cNvPr id="151" name="On-Line Data by Program of Study…"/>
          <p:cNvSpPr txBox="1"/>
          <p:nvPr/>
        </p:nvSpPr>
        <p:spPr>
          <a:xfrm>
            <a:off x="617626" y="3290363"/>
            <a:ext cx="2273705" cy="190076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26789" tIns="26789" rIns="26789" bIns="26789" anchor="ctr">
            <a:spAutoFit/>
          </a:bodyPr>
          <a:lstStyle/>
          <a:p>
            <a:pPr algn="l">
              <a:defRPr sz="1800" b="0" u="sng">
                <a:latin typeface="+mn-lt"/>
                <a:ea typeface="+mn-ea"/>
                <a:cs typeface="+mn-cs"/>
                <a:sym typeface="Helvetica Neue Medium"/>
              </a:defRPr>
            </a:pPr>
            <a:r>
              <a:rPr sz="1200" b="1" dirty="0"/>
              <a:t>On-Line Data by Program of Study </a:t>
            </a:r>
          </a:p>
          <a:p>
            <a:pPr marL="116311" indent="-116311">
              <a:buSzPct val="100000"/>
              <a:buChar char="•"/>
              <a:defRPr sz="1800" b="0">
                <a:latin typeface="+mn-lt"/>
                <a:ea typeface="+mn-ea"/>
                <a:cs typeface="+mn-cs"/>
                <a:sym typeface="Helvetica Neue Medium"/>
              </a:defRPr>
            </a:pPr>
            <a:r>
              <a:rPr sz="1200" dirty="0"/>
              <a:t>Technical Skill Attainment </a:t>
            </a:r>
          </a:p>
          <a:p>
            <a:pPr marL="95163" indent="-95163">
              <a:buSzPct val="100000"/>
              <a:buChar char="•"/>
              <a:defRPr sz="1800" b="0">
                <a:latin typeface="+mn-lt"/>
                <a:ea typeface="+mn-ea"/>
                <a:cs typeface="+mn-cs"/>
                <a:sym typeface="Helvetica Neue Medium"/>
              </a:defRPr>
            </a:pPr>
            <a:r>
              <a:rPr sz="1200" dirty="0"/>
              <a:t>Earning Certificate, Diploma, Degree </a:t>
            </a:r>
          </a:p>
          <a:p>
            <a:pPr marL="95163" indent="-95163">
              <a:buSzPct val="100000"/>
              <a:buChar char="•"/>
              <a:defRPr sz="1800" b="0">
                <a:latin typeface="+mn-lt"/>
                <a:ea typeface="+mn-ea"/>
                <a:cs typeface="+mn-cs"/>
                <a:sym typeface="Helvetica Neue Medium"/>
              </a:defRPr>
            </a:pPr>
            <a:r>
              <a:rPr sz="1200" dirty="0"/>
              <a:t>Retention</a:t>
            </a:r>
          </a:p>
          <a:p>
            <a:pPr marL="105737" indent="-105737">
              <a:buSzPct val="100000"/>
              <a:buChar char="•"/>
              <a:defRPr sz="1800" b="0">
                <a:latin typeface="+mn-lt"/>
                <a:ea typeface="+mn-ea"/>
                <a:cs typeface="+mn-cs"/>
                <a:sym typeface="Helvetica Neue Medium"/>
              </a:defRPr>
            </a:pPr>
            <a:r>
              <a:rPr sz="1200" dirty="0"/>
              <a:t>Employment </a:t>
            </a:r>
            <a:endParaRPr lang="en-US" sz="1200" dirty="0"/>
          </a:p>
          <a:p>
            <a:pPr marL="105737" indent="-105737">
              <a:buSzPct val="100000"/>
              <a:buChar char="•"/>
              <a:defRPr sz="1800" b="0">
                <a:latin typeface="+mn-lt"/>
                <a:ea typeface="+mn-ea"/>
                <a:cs typeface="+mn-cs"/>
                <a:sym typeface="Helvetica Neue Medium"/>
              </a:defRPr>
            </a:pPr>
            <a:endParaRPr lang="en-US" sz="1200" dirty="0"/>
          </a:p>
          <a:p>
            <a:pPr>
              <a:buSzPct val="100000"/>
              <a:defRPr sz="1800" b="0">
                <a:latin typeface="+mn-lt"/>
                <a:ea typeface="+mn-ea"/>
                <a:cs typeface="+mn-cs"/>
                <a:sym typeface="Helvetica Neue Medium"/>
              </a:defRPr>
            </a:pPr>
            <a:r>
              <a:rPr lang="en-US" sz="1200" i="1" dirty="0"/>
              <a:t>What are other data sources available at the college level? </a:t>
            </a:r>
          </a:p>
          <a:p>
            <a:pPr marL="105737" indent="-105737">
              <a:buSzPct val="100000"/>
              <a:buChar char="•"/>
              <a:defRPr sz="1800" b="0">
                <a:latin typeface="+mn-lt"/>
                <a:ea typeface="+mn-ea"/>
                <a:cs typeface="+mn-cs"/>
                <a:sym typeface="Helvetica Neue Medium"/>
              </a:defRPr>
            </a:pPr>
            <a:endParaRPr sz="1200" dirty="0"/>
          </a:p>
        </p:txBody>
      </p:sp>
      <p:sp>
        <p:nvSpPr>
          <p:cNvPr id="152" name="Size, Scope, Quality"/>
          <p:cNvSpPr/>
          <p:nvPr/>
        </p:nvSpPr>
        <p:spPr>
          <a:xfrm>
            <a:off x="3678808" y="1291433"/>
            <a:ext cx="1784438" cy="1032892"/>
          </a:xfrm>
          <a:prstGeom prst="rect">
            <a:avLst/>
          </a:prstGeom>
          <a:solidFill>
            <a:srgbClr val="0082CC"/>
          </a:solidFill>
          <a:ln w="25400">
            <a:solidFill>
              <a:srgbClr val="0056D6"/>
            </a:solidFill>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6789" tIns="26789" rIns="26789" bIns="26789" anchor="ctr"/>
          <a:lstStyle>
            <a:lvl1pPr>
              <a:defRPr b="0">
                <a:solidFill>
                  <a:srgbClr val="FFFFFF"/>
                </a:solidFill>
                <a:latin typeface="+mn-lt"/>
                <a:ea typeface="+mn-ea"/>
                <a:cs typeface="+mn-cs"/>
                <a:sym typeface="Helvetica Neue Medium"/>
              </a:defRPr>
            </a:lvl1pPr>
          </a:lstStyle>
          <a:p>
            <a:pPr algn="ctr"/>
            <a:r>
              <a:rPr sz="1600"/>
              <a:t>Size, Scope, Quality</a:t>
            </a:r>
          </a:p>
        </p:txBody>
      </p:sp>
      <p:sp>
        <p:nvSpPr>
          <p:cNvPr id="153" name="Aligned to…"/>
          <p:cNvSpPr/>
          <p:nvPr/>
        </p:nvSpPr>
        <p:spPr>
          <a:xfrm>
            <a:off x="6481450" y="1291433"/>
            <a:ext cx="1784438" cy="1032892"/>
          </a:xfrm>
          <a:prstGeom prst="rect">
            <a:avLst/>
          </a:prstGeom>
          <a:solidFill>
            <a:srgbClr val="0082CC"/>
          </a:solidFill>
          <a:ln w="25400">
            <a:solidFill>
              <a:srgbClr val="0056D6"/>
            </a:solidFill>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6789" tIns="26789" rIns="26789" bIns="26789" anchor="ctr"/>
          <a:lstStyle/>
          <a:p>
            <a:pPr algn="ctr">
              <a:defRPr b="0">
                <a:solidFill>
                  <a:srgbClr val="FFFFFF"/>
                </a:solidFill>
                <a:latin typeface="+mn-lt"/>
                <a:ea typeface="+mn-ea"/>
                <a:cs typeface="+mn-cs"/>
                <a:sym typeface="Helvetica Neue Medium"/>
              </a:defRPr>
            </a:pPr>
            <a:r>
              <a:rPr sz="1600" dirty="0"/>
              <a:t>Aligned to </a:t>
            </a:r>
          </a:p>
          <a:p>
            <a:pPr algn="ctr">
              <a:defRPr b="0">
                <a:solidFill>
                  <a:srgbClr val="FFFFFF"/>
                </a:solidFill>
                <a:latin typeface="+mn-lt"/>
                <a:ea typeface="+mn-ea"/>
                <a:cs typeface="+mn-cs"/>
                <a:sym typeface="Helvetica Neue Medium"/>
              </a:defRPr>
            </a:pPr>
            <a:r>
              <a:rPr sz="1600" dirty="0"/>
              <a:t>State, Region, Local</a:t>
            </a:r>
          </a:p>
          <a:p>
            <a:pPr algn="ctr">
              <a:defRPr b="0">
                <a:solidFill>
                  <a:srgbClr val="FFFFFF"/>
                </a:solidFill>
                <a:latin typeface="+mn-lt"/>
                <a:ea typeface="+mn-ea"/>
                <a:cs typeface="+mn-cs"/>
                <a:sym typeface="Helvetica Neue Medium"/>
              </a:defRPr>
            </a:pPr>
            <a:r>
              <a:rPr sz="1600" dirty="0"/>
              <a:t>Need</a:t>
            </a:r>
            <a:r>
              <a:rPr lang="en-US" sz="1600" dirty="0"/>
              <a:t>s</a:t>
            </a:r>
            <a:endParaRPr sz="1600" dirty="0"/>
          </a:p>
        </p:txBody>
      </p:sp>
      <p:sp>
        <p:nvSpPr>
          <p:cNvPr id="154" name="Programs in Curriculum Library…"/>
          <p:cNvSpPr txBox="1"/>
          <p:nvPr/>
        </p:nvSpPr>
        <p:spPr>
          <a:xfrm>
            <a:off x="3443799" y="3290363"/>
            <a:ext cx="2273705" cy="134676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26789" tIns="26789" rIns="26789" bIns="26789" anchor="ctr">
            <a:spAutoFit/>
          </a:bodyPr>
          <a:lstStyle/>
          <a:p>
            <a:pPr algn="l">
              <a:defRPr sz="2200" b="0" u="sng">
                <a:latin typeface="+mn-lt"/>
                <a:ea typeface="+mn-ea"/>
                <a:cs typeface="+mn-cs"/>
                <a:sym typeface="Helvetica Neue Medium"/>
              </a:defRPr>
            </a:pPr>
            <a:r>
              <a:rPr sz="1200" b="1" dirty="0"/>
              <a:t>Programs in Curriculum Library    </a:t>
            </a:r>
          </a:p>
          <a:p>
            <a:pPr marL="95163" indent="-95163">
              <a:buSzPct val="100000"/>
              <a:buChar char="•"/>
              <a:defRPr sz="1800" b="0">
                <a:latin typeface="+mn-lt"/>
                <a:ea typeface="+mn-ea"/>
                <a:cs typeface="+mn-cs"/>
                <a:sym typeface="Helvetica Neue Medium"/>
              </a:defRPr>
            </a:pPr>
            <a:r>
              <a:rPr sz="1200" dirty="0"/>
              <a:t>Programs of Study </a:t>
            </a:r>
          </a:p>
          <a:p>
            <a:pPr marL="95163" indent="-95163">
              <a:buSzPct val="100000"/>
              <a:buChar char="•"/>
              <a:defRPr sz="1800" b="0">
                <a:latin typeface="+mn-lt"/>
                <a:ea typeface="+mn-ea"/>
                <a:cs typeface="+mn-cs"/>
                <a:sym typeface="Helvetica Neue Medium"/>
              </a:defRPr>
            </a:pPr>
            <a:endParaRPr lang="en-US" sz="1200" dirty="0"/>
          </a:p>
          <a:p>
            <a:pPr>
              <a:buSzPct val="100000"/>
              <a:defRPr sz="1800" b="0">
                <a:latin typeface="+mn-lt"/>
                <a:ea typeface="+mn-ea"/>
                <a:cs typeface="+mn-cs"/>
                <a:sym typeface="Helvetica Neue Medium"/>
              </a:defRPr>
            </a:pPr>
            <a:r>
              <a:rPr sz="1200" i="1" dirty="0"/>
              <a:t>Do</a:t>
            </a:r>
            <a:r>
              <a:rPr lang="en-US" sz="1200" i="1" dirty="0"/>
              <a:t>es college </a:t>
            </a:r>
            <a:r>
              <a:rPr sz="1200" i="1" dirty="0"/>
              <a:t>offer enough classes</a:t>
            </a:r>
            <a:r>
              <a:rPr lang="en-US" sz="1200" i="1" dirty="0"/>
              <a:t>?</a:t>
            </a:r>
          </a:p>
          <a:p>
            <a:pPr>
              <a:buSzPct val="100000"/>
              <a:defRPr sz="1800" b="0">
                <a:latin typeface="+mn-lt"/>
                <a:ea typeface="+mn-ea"/>
                <a:cs typeface="+mn-cs"/>
                <a:sym typeface="Helvetica Neue Medium"/>
              </a:defRPr>
            </a:pPr>
            <a:r>
              <a:rPr lang="en-US" sz="1200" i="1" dirty="0"/>
              <a:t>A</a:t>
            </a:r>
            <a:r>
              <a:rPr sz="1200" i="1" dirty="0"/>
              <a:t>re </a:t>
            </a:r>
            <a:r>
              <a:rPr lang="en-US" sz="1200" i="1" dirty="0"/>
              <a:t>colleges</a:t>
            </a:r>
            <a:r>
              <a:rPr sz="1200" i="1" dirty="0"/>
              <a:t> 9-14 programs adequately aligned</a:t>
            </a:r>
            <a:r>
              <a:rPr lang="en-US" sz="1200" i="1" dirty="0"/>
              <a:t>?</a:t>
            </a:r>
          </a:p>
          <a:p>
            <a:pPr>
              <a:buSzPct val="100000"/>
              <a:defRPr sz="1800" b="0">
                <a:latin typeface="+mn-lt"/>
                <a:ea typeface="+mn-ea"/>
                <a:cs typeface="+mn-cs"/>
                <a:sym typeface="Helvetica Neue Medium"/>
              </a:defRPr>
            </a:pPr>
            <a:r>
              <a:rPr lang="en-US" sz="1200" i="1" dirty="0"/>
              <a:t>A</a:t>
            </a:r>
            <a:r>
              <a:rPr sz="1200" i="1" dirty="0"/>
              <a:t>re students learning? </a:t>
            </a:r>
          </a:p>
        </p:txBody>
      </p:sp>
      <p:sp>
        <p:nvSpPr>
          <p:cNvPr id="155" name="Documents to Consider…"/>
          <p:cNvSpPr txBox="1"/>
          <p:nvPr/>
        </p:nvSpPr>
        <p:spPr>
          <a:xfrm>
            <a:off x="6225214" y="3290363"/>
            <a:ext cx="2273705" cy="190076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26789" tIns="26789" rIns="26789" bIns="26789" anchor="ctr">
            <a:spAutoFit/>
          </a:bodyPr>
          <a:lstStyle/>
          <a:p>
            <a:pPr algn="l">
              <a:defRPr sz="2200" b="0" u="sng">
                <a:latin typeface="+mn-lt"/>
                <a:ea typeface="+mn-ea"/>
                <a:cs typeface="+mn-cs"/>
                <a:sym typeface="Helvetica Neue Medium"/>
              </a:defRPr>
            </a:pPr>
            <a:r>
              <a:rPr sz="1200" b="1" dirty="0"/>
              <a:t>Documents to Consider </a:t>
            </a:r>
          </a:p>
          <a:p>
            <a:pPr marL="95163" indent="-95163">
              <a:buSzPct val="100000"/>
              <a:buChar char="•"/>
              <a:defRPr sz="1800" b="0">
                <a:latin typeface="+mn-lt"/>
                <a:ea typeface="+mn-ea"/>
                <a:cs typeface="+mn-cs"/>
                <a:sym typeface="Helvetica Neue Medium"/>
              </a:defRPr>
            </a:pPr>
            <a:r>
              <a:rPr sz="1200" dirty="0"/>
              <a:t>Learning Outcomes Curriculum Standards Catalogue  </a:t>
            </a:r>
          </a:p>
          <a:p>
            <a:pPr marL="95163" indent="-95163">
              <a:buSzPct val="100000"/>
              <a:buChar char="•"/>
              <a:defRPr sz="1800" b="0">
                <a:latin typeface="+mn-lt"/>
                <a:ea typeface="+mn-ea"/>
                <a:cs typeface="+mn-cs"/>
                <a:sym typeface="Helvetica Neue Medium"/>
              </a:defRPr>
            </a:pPr>
            <a:r>
              <a:rPr sz="1200" dirty="0"/>
              <a:t>Learning outcomes from faculty syllabus </a:t>
            </a:r>
            <a:endParaRPr lang="en-US" sz="1200" dirty="0"/>
          </a:p>
          <a:p>
            <a:pPr marL="95163" indent="-95163">
              <a:buSzPct val="100000"/>
              <a:buChar char="•"/>
              <a:defRPr sz="1800" b="0">
                <a:latin typeface="+mn-lt"/>
                <a:ea typeface="+mn-ea"/>
                <a:cs typeface="+mn-cs"/>
                <a:sym typeface="Helvetica Neue Medium"/>
              </a:defRPr>
            </a:pPr>
            <a:endParaRPr lang="en-US" sz="1200" dirty="0"/>
          </a:p>
          <a:p>
            <a:pPr>
              <a:buSzPct val="100000"/>
              <a:defRPr sz="1800" b="0">
                <a:latin typeface="+mn-lt"/>
                <a:ea typeface="+mn-ea"/>
                <a:cs typeface="+mn-cs"/>
                <a:sym typeface="Helvetica Neue Medium"/>
              </a:defRPr>
            </a:pPr>
            <a:r>
              <a:rPr lang="en-US" sz="1200" i="1" dirty="0"/>
              <a:t>Do the programs of study offered meet the labor market needs of the region? </a:t>
            </a:r>
          </a:p>
          <a:p>
            <a:pPr marL="95163" indent="-95163">
              <a:buSzPct val="100000"/>
              <a:buChar char="•"/>
              <a:defRPr sz="1800" b="0">
                <a:latin typeface="+mn-lt"/>
                <a:ea typeface="+mn-ea"/>
                <a:cs typeface="+mn-cs"/>
                <a:sym typeface="Helvetica Neue Medium"/>
              </a:defRPr>
            </a:pPr>
            <a:endParaRPr sz="1200" dirty="0"/>
          </a:p>
        </p:txBody>
      </p:sp>
      <p:sp>
        <p:nvSpPr>
          <p:cNvPr id="157" name="Review"/>
          <p:cNvSpPr/>
          <p:nvPr/>
        </p:nvSpPr>
        <p:spPr>
          <a:xfrm rot="5358832">
            <a:off x="1325904" y="2244787"/>
            <a:ext cx="837901" cy="1109501"/>
          </a:xfrm>
          <a:prstGeom prst="rightArrow">
            <a:avLst>
              <a:gd name="adj1" fmla="val 32000"/>
              <a:gd name="adj2" fmla="val 56013"/>
            </a:avLst>
          </a:prstGeom>
          <a:solidFill>
            <a:srgbClr val="FFFFFF"/>
          </a:solidFill>
          <a:ln w="25400">
            <a:solidFill>
              <a:schemeClr val="accent1"/>
            </a:solidFill>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6789" tIns="26789" rIns="26789" bIns="26789" anchor="ctr"/>
          <a:lstStyle>
            <a:lvl1pPr>
              <a:defRPr b="0">
                <a:latin typeface="+mn-lt"/>
                <a:ea typeface="+mn-ea"/>
                <a:cs typeface="+mn-cs"/>
                <a:sym typeface="Helvetica Neue Medium"/>
              </a:defRPr>
            </a:lvl1pPr>
          </a:lstStyle>
          <a:p>
            <a:r>
              <a:rPr sz="1400" b="1"/>
              <a:t>Review </a:t>
            </a:r>
          </a:p>
        </p:txBody>
      </p:sp>
      <p:sp>
        <p:nvSpPr>
          <p:cNvPr id="159" name="Check"/>
          <p:cNvSpPr/>
          <p:nvPr/>
        </p:nvSpPr>
        <p:spPr>
          <a:xfrm rot="5358832">
            <a:off x="4159986" y="2244787"/>
            <a:ext cx="837901" cy="1109501"/>
          </a:xfrm>
          <a:prstGeom prst="rightArrow">
            <a:avLst>
              <a:gd name="adj1" fmla="val 32000"/>
              <a:gd name="adj2" fmla="val 56013"/>
            </a:avLst>
          </a:prstGeom>
          <a:solidFill>
            <a:srgbClr val="FFFFFF"/>
          </a:solidFill>
          <a:ln w="25400">
            <a:solidFill>
              <a:schemeClr val="accent1"/>
            </a:solidFill>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6789" tIns="26789" rIns="26789" bIns="26789" anchor="ctr"/>
          <a:lstStyle>
            <a:lvl1pPr>
              <a:defRPr b="0">
                <a:latin typeface="+mn-lt"/>
                <a:ea typeface="+mn-ea"/>
                <a:cs typeface="+mn-cs"/>
                <a:sym typeface="Helvetica Neue Medium"/>
              </a:defRPr>
            </a:lvl1pPr>
          </a:lstStyle>
          <a:p>
            <a:r>
              <a:rPr sz="1400" b="1"/>
              <a:t>Check</a:t>
            </a:r>
          </a:p>
        </p:txBody>
      </p:sp>
      <p:sp>
        <p:nvSpPr>
          <p:cNvPr id="160" name="Review"/>
          <p:cNvSpPr/>
          <p:nvPr/>
        </p:nvSpPr>
        <p:spPr>
          <a:xfrm rot="5358832">
            <a:off x="6935469" y="2244787"/>
            <a:ext cx="837901" cy="1109501"/>
          </a:xfrm>
          <a:prstGeom prst="rightArrow">
            <a:avLst>
              <a:gd name="adj1" fmla="val 32000"/>
              <a:gd name="adj2" fmla="val 56013"/>
            </a:avLst>
          </a:prstGeom>
          <a:solidFill>
            <a:srgbClr val="FFFFFF"/>
          </a:solidFill>
          <a:ln w="25400">
            <a:solidFill>
              <a:schemeClr val="accent1"/>
            </a:solidFill>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6789" tIns="26789" rIns="26789" bIns="26789" anchor="ctr"/>
          <a:lstStyle>
            <a:lvl1pPr>
              <a:defRPr b="0">
                <a:latin typeface="+mn-lt"/>
                <a:ea typeface="+mn-ea"/>
                <a:cs typeface="+mn-cs"/>
                <a:sym typeface="Helvetica Neue Medium"/>
              </a:defRPr>
            </a:lvl1pPr>
          </a:lstStyle>
          <a:p>
            <a:r>
              <a:rPr sz="1400" b="1"/>
              <a:t>Review </a:t>
            </a:r>
          </a:p>
        </p:txBody>
      </p:sp>
    </p:spTree>
    <p:extLst>
      <p:ext uri="{BB962C8B-B14F-4D97-AF65-F5344CB8AC3E}">
        <p14:creationId xmlns:p14="http://schemas.microsoft.com/office/powerpoint/2010/main" val="12060994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iterate type="lt">
                                    <p:tmAbs val="0"/>
                                  </p:iterate>
                                  <p:childTnLst>
                                    <p:set>
                                      <p:cBhvr>
                                        <p:cTn id="6" fill="hold"/>
                                        <p:tgtEl>
                                          <p:spTgt spid="159"/>
                                        </p:tgtEl>
                                        <p:attrNameLst>
                                          <p:attrName>style.visibility</p:attrName>
                                        </p:attrNameLst>
                                      </p:cBhvr>
                                      <p:to>
                                        <p:strVal val="visible"/>
                                      </p:to>
                                    </p:set>
                                    <p:anim calcmode="lin" valueType="num">
                                      <p:cBhvr>
                                        <p:cTn id="7" dur="1000" fill="hold"/>
                                        <p:tgtEl>
                                          <p:spTgt spid="159"/>
                                        </p:tgtEl>
                                        <p:attrNameLst>
                                          <p:attrName>ppt_x</p:attrName>
                                        </p:attrNameLst>
                                      </p:cBhvr>
                                      <p:tavLst>
                                        <p:tav tm="0">
                                          <p:val>
                                            <p:strVal val="0-#ppt_w/2"/>
                                          </p:val>
                                        </p:tav>
                                        <p:tav tm="100000">
                                          <p:val>
                                            <p:strVal val="#ppt_x"/>
                                          </p:val>
                                        </p:tav>
                                      </p:tavLst>
                                    </p:anim>
                                    <p:anim calcmode="lin" valueType="num">
                                      <p:cBhvr>
                                        <p:cTn id="8" dur="1000" fill="hold"/>
                                        <p:tgtEl>
                                          <p:spTgt spid="159"/>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iterate type="lt">
                                    <p:tmAbs val="0"/>
                                  </p:iterate>
                                  <p:childTnLst>
                                    <p:set>
                                      <p:cBhvr>
                                        <p:cTn id="12" fill="hold"/>
                                        <p:tgtEl>
                                          <p:spTgt spid="160"/>
                                        </p:tgtEl>
                                        <p:attrNameLst>
                                          <p:attrName>style.visibility</p:attrName>
                                        </p:attrNameLst>
                                      </p:cBhvr>
                                      <p:to>
                                        <p:strVal val="visible"/>
                                      </p:to>
                                    </p:set>
                                    <p:anim calcmode="lin" valueType="num">
                                      <p:cBhvr>
                                        <p:cTn id="13" dur="1000" fill="hold"/>
                                        <p:tgtEl>
                                          <p:spTgt spid="160"/>
                                        </p:tgtEl>
                                        <p:attrNameLst>
                                          <p:attrName>ppt_x</p:attrName>
                                        </p:attrNameLst>
                                      </p:cBhvr>
                                      <p:tavLst>
                                        <p:tav tm="0">
                                          <p:val>
                                            <p:strVal val="0-#ppt_w/2"/>
                                          </p:val>
                                        </p:tav>
                                        <p:tav tm="100000">
                                          <p:val>
                                            <p:strVal val="#ppt_x"/>
                                          </p:val>
                                        </p:tav>
                                      </p:tavLst>
                                    </p:anim>
                                    <p:anim calcmode="lin" valueType="num">
                                      <p:cBhvr>
                                        <p:cTn id="14" dur="1000" fill="hold"/>
                                        <p:tgtEl>
                                          <p:spTgt spid="16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9" grpId="0" animBg="1" advAuto="0"/>
      <p:bldP spid="160" grpId="0" animBg="1" advAuto="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3A6DF37-4BD1-BC4C-9FC8-37F5D16BA03A}"/>
              </a:ext>
            </a:extLst>
          </p:cNvPr>
          <p:cNvSpPr>
            <a:spLocks noGrp="1"/>
          </p:cNvSpPr>
          <p:nvPr>
            <p:ph type="title"/>
          </p:nvPr>
        </p:nvSpPr>
        <p:spPr/>
        <p:txBody>
          <a:bodyPr>
            <a:normAutofit/>
          </a:bodyPr>
          <a:lstStyle/>
          <a:p>
            <a:r>
              <a:rPr lang="en-US" dirty="0"/>
              <a:t>Summary of the Comprehensive Local Needs Assessment - 1  </a:t>
            </a:r>
          </a:p>
        </p:txBody>
      </p:sp>
      <p:sp>
        <p:nvSpPr>
          <p:cNvPr id="150" name="Evaluation of the Performance of Students Served"/>
          <p:cNvSpPr/>
          <p:nvPr/>
        </p:nvSpPr>
        <p:spPr>
          <a:xfrm>
            <a:off x="878112" y="1291433"/>
            <a:ext cx="1675738" cy="1032892"/>
          </a:xfrm>
          <a:prstGeom prst="rect">
            <a:avLst/>
          </a:prstGeom>
          <a:solidFill>
            <a:schemeClr val="accent1">
              <a:lumMod val="40000"/>
              <a:lumOff val="60000"/>
            </a:schemeClr>
          </a:solidFill>
          <a:ln w="25400">
            <a:solidFill>
              <a:srgbClr val="0056D6"/>
            </a:solidFill>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6789" tIns="26789" rIns="26789" bIns="26789" anchor="ctr"/>
          <a:lstStyle>
            <a:lvl1pPr>
              <a:defRPr b="0">
                <a:solidFill>
                  <a:srgbClr val="FFFFFF"/>
                </a:solidFill>
                <a:latin typeface="+mn-lt"/>
                <a:ea typeface="+mn-ea"/>
                <a:cs typeface="+mn-cs"/>
                <a:sym typeface="Helvetica Neue Medium"/>
              </a:defRPr>
            </a:lvl1pPr>
          </a:lstStyle>
          <a:p>
            <a:pPr algn="ctr"/>
            <a:r>
              <a:rPr sz="1600" dirty="0">
                <a:solidFill>
                  <a:schemeClr val="tx1"/>
                </a:solidFill>
              </a:rPr>
              <a:t>Evaluation of the Performance of Students Served </a:t>
            </a:r>
          </a:p>
        </p:txBody>
      </p:sp>
      <p:sp>
        <p:nvSpPr>
          <p:cNvPr id="152" name="Size, Scope, Quality"/>
          <p:cNvSpPr/>
          <p:nvPr/>
        </p:nvSpPr>
        <p:spPr>
          <a:xfrm>
            <a:off x="3678808" y="1291433"/>
            <a:ext cx="1784438" cy="1032892"/>
          </a:xfrm>
          <a:prstGeom prst="rect">
            <a:avLst/>
          </a:prstGeom>
          <a:solidFill>
            <a:schemeClr val="accent1">
              <a:lumMod val="40000"/>
              <a:lumOff val="60000"/>
            </a:schemeClr>
          </a:solidFill>
          <a:ln w="25400">
            <a:solidFill>
              <a:srgbClr val="0056D6"/>
            </a:solidFill>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6789" tIns="26789" rIns="26789" bIns="26789" anchor="ctr"/>
          <a:lstStyle>
            <a:lvl1pPr>
              <a:defRPr b="0">
                <a:solidFill>
                  <a:srgbClr val="FFFFFF"/>
                </a:solidFill>
                <a:latin typeface="+mn-lt"/>
                <a:ea typeface="+mn-ea"/>
                <a:cs typeface="+mn-cs"/>
                <a:sym typeface="Helvetica Neue Medium"/>
              </a:defRPr>
            </a:lvl1pPr>
          </a:lstStyle>
          <a:p>
            <a:pPr algn="ctr"/>
            <a:r>
              <a:rPr sz="1600" dirty="0">
                <a:solidFill>
                  <a:schemeClr val="tx1"/>
                </a:solidFill>
              </a:rPr>
              <a:t>Size, Scope, Quality</a:t>
            </a:r>
          </a:p>
        </p:txBody>
      </p:sp>
      <p:sp>
        <p:nvSpPr>
          <p:cNvPr id="153" name="Aligned to…"/>
          <p:cNvSpPr/>
          <p:nvPr/>
        </p:nvSpPr>
        <p:spPr>
          <a:xfrm>
            <a:off x="6481450" y="1291433"/>
            <a:ext cx="1784438" cy="1032892"/>
          </a:xfrm>
          <a:prstGeom prst="rect">
            <a:avLst/>
          </a:prstGeom>
          <a:solidFill>
            <a:schemeClr val="accent1">
              <a:lumMod val="40000"/>
              <a:lumOff val="60000"/>
            </a:schemeClr>
          </a:solidFill>
          <a:ln w="25400">
            <a:solidFill>
              <a:srgbClr val="0056D6"/>
            </a:solidFill>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6789" tIns="26789" rIns="26789" bIns="26789" anchor="ctr"/>
          <a:lstStyle/>
          <a:p>
            <a:pPr algn="ctr">
              <a:defRPr b="0">
                <a:solidFill>
                  <a:srgbClr val="FFFFFF"/>
                </a:solidFill>
                <a:latin typeface="+mn-lt"/>
                <a:ea typeface="+mn-ea"/>
                <a:cs typeface="+mn-cs"/>
                <a:sym typeface="Helvetica Neue Medium"/>
              </a:defRPr>
            </a:pPr>
            <a:r>
              <a:rPr sz="1600" dirty="0">
                <a:solidFill>
                  <a:schemeClr val="tx1">
                    <a:lumMod val="95000"/>
                    <a:lumOff val="5000"/>
                  </a:schemeClr>
                </a:solidFill>
              </a:rPr>
              <a:t>Aligned to </a:t>
            </a:r>
          </a:p>
          <a:p>
            <a:pPr algn="ctr">
              <a:defRPr b="0">
                <a:solidFill>
                  <a:srgbClr val="FFFFFF"/>
                </a:solidFill>
                <a:latin typeface="+mn-lt"/>
                <a:ea typeface="+mn-ea"/>
                <a:cs typeface="+mn-cs"/>
                <a:sym typeface="Helvetica Neue Medium"/>
              </a:defRPr>
            </a:pPr>
            <a:r>
              <a:rPr sz="1600" dirty="0">
                <a:solidFill>
                  <a:schemeClr val="tx1">
                    <a:lumMod val="95000"/>
                    <a:lumOff val="5000"/>
                  </a:schemeClr>
                </a:solidFill>
              </a:rPr>
              <a:t>State, Region, Local</a:t>
            </a:r>
          </a:p>
          <a:p>
            <a:pPr algn="ctr">
              <a:defRPr b="0">
                <a:solidFill>
                  <a:srgbClr val="FFFFFF"/>
                </a:solidFill>
                <a:latin typeface="+mn-lt"/>
                <a:ea typeface="+mn-ea"/>
                <a:cs typeface="+mn-cs"/>
                <a:sym typeface="Helvetica Neue Medium"/>
              </a:defRPr>
            </a:pPr>
            <a:r>
              <a:rPr sz="1600" dirty="0">
                <a:solidFill>
                  <a:schemeClr val="tx1">
                    <a:lumMod val="95000"/>
                    <a:lumOff val="5000"/>
                  </a:schemeClr>
                </a:solidFill>
              </a:rPr>
              <a:t>Need</a:t>
            </a:r>
          </a:p>
        </p:txBody>
      </p:sp>
      <p:sp>
        <p:nvSpPr>
          <p:cNvPr id="157" name="Review"/>
          <p:cNvSpPr/>
          <p:nvPr/>
        </p:nvSpPr>
        <p:spPr>
          <a:xfrm rot="5358832">
            <a:off x="1325904" y="2244787"/>
            <a:ext cx="837901" cy="1109501"/>
          </a:xfrm>
          <a:prstGeom prst="rightArrow">
            <a:avLst>
              <a:gd name="adj1" fmla="val 32000"/>
              <a:gd name="adj2" fmla="val 56013"/>
            </a:avLst>
          </a:prstGeom>
          <a:solidFill>
            <a:srgbClr val="FFFFFF"/>
          </a:solidFill>
          <a:ln w="25400">
            <a:solidFill>
              <a:schemeClr val="accent1"/>
            </a:solidFill>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6789" tIns="26789" rIns="26789" bIns="26789" anchor="ctr"/>
          <a:lstStyle>
            <a:lvl1pPr>
              <a:defRPr b="0">
                <a:latin typeface="+mn-lt"/>
                <a:ea typeface="+mn-ea"/>
                <a:cs typeface="+mn-cs"/>
                <a:sym typeface="Helvetica Neue Medium"/>
              </a:defRPr>
            </a:lvl1pPr>
          </a:lstStyle>
          <a:p>
            <a:r>
              <a:rPr sz="1400" b="1"/>
              <a:t>Review </a:t>
            </a:r>
          </a:p>
        </p:txBody>
      </p:sp>
      <p:sp>
        <p:nvSpPr>
          <p:cNvPr id="159" name="Check"/>
          <p:cNvSpPr/>
          <p:nvPr/>
        </p:nvSpPr>
        <p:spPr>
          <a:xfrm rot="5358832">
            <a:off x="4159986" y="2244787"/>
            <a:ext cx="837901" cy="1109501"/>
          </a:xfrm>
          <a:prstGeom prst="rightArrow">
            <a:avLst>
              <a:gd name="adj1" fmla="val 32000"/>
              <a:gd name="adj2" fmla="val 56013"/>
            </a:avLst>
          </a:prstGeom>
          <a:solidFill>
            <a:srgbClr val="FFFFFF"/>
          </a:solidFill>
          <a:ln w="25400">
            <a:solidFill>
              <a:schemeClr val="accent1"/>
            </a:solidFill>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6789" tIns="26789" rIns="26789" bIns="26789" anchor="ctr"/>
          <a:lstStyle>
            <a:lvl1pPr>
              <a:defRPr b="0">
                <a:latin typeface="+mn-lt"/>
                <a:ea typeface="+mn-ea"/>
                <a:cs typeface="+mn-cs"/>
                <a:sym typeface="Helvetica Neue Medium"/>
              </a:defRPr>
            </a:lvl1pPr>
          </a:lstStyle>
          <a:p>
            <a:r>
              <a:rPr sz="1400" b="1"/>
              <a:t>Check</a:t>
            </a:r>
          </a:p>
        </p:txBody>
      </p:sp>
      <p:sp>
        <p:nvSpPr>
          <p:cNvPr id="160" name="Review"/>
          <p:cNvSpPr/>
          <p:nvPr/>
        </p:nvSpPr>
        <p:spPr>
          <a:xfrm rot="5358832">
            <a:off x="6935469" y="2244787"/>
            <a:ext cx="837901" cy="1109501"/>
          </a:xfrm>
          <a:prstGeom prst="rightArrow">
            <a:avLst>
              <a:gd name="adj1" fmla="val 32000"/>
              <a:gd name="adj2" fmla="val 56013"/>
            </a:avLst>
          </a:prstGeom>
          <a:solidFill>
            <a:srgbClr val="FFFFFF"/>
          </a:solidFill>
          <a:ln w="25400">
            <a:solidFill>
              <a:schemeClr val="accent1"/>
            </a:solidFill>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6789" tIns="26789" rIns="26789" bIns="26789" anchor="ctr"/>
          <a:lstStyle>
            <a:lvl1pPr>
              <a:defRPr b="0">
                <a:latin typeface="+mn-lt"/>
                <a:ea typeface="+mn-ea"/>
                <a:cs typeface="+mn-cs"/>
                <a:sym typeface="Helvetica Neue Medium"/>
              </a:defRPr>
            </a:lvl1pPr>
          </a:lstStyle>
          <a:p>
            <a:r>
              <a:rPr lang="en-US" sz="1400" b="1" dirty="0"/>
              <a:t>Examine</a:t>
            </a:r>
            <a:r>
              <a:rPr sz="1400" b="1" dirty="0"/>
              <a:t> </a:t>
            </a:r>
          </a:p>
        </p:txBody>
      </p:sp>
      <p:sp>
        <p:nvSpPr>
          <p:cNvPr id="2" name="TextBox 1">
            <a:extLst>
              <a:ext uri="{FF2B5EF4-FFF2-40B4-BE49-F238E27FC236}">
                <a16:creationId xmlns:a16="http://schemas.microsoft.com/office/drawing/2014/main" id="{EB9E3D83-5F00-1C45-ACE8-A239BC73CA18}"/>
              </a:ext>
            </a:extLst>
          </p:cNvPr>
          <p:cNvSpPr txBox="1"/>
          <p:nvPr/>
        </p:nvSpPr>
        <p:spPr>
          <a:xfrm>
            <a:off x="643543" y="3310802"/>
            <a:ext cx="2321038" cy="1077218"/>
          </a:xfrm>
          <a:prstGeom prst="rect">
            <a:avLst/>
          </a:prstGeom>
          <a:noFill/>
        </p:spPr>
        <p:txBody>
          <a:bodyPr wrap="square" rtlCol="0">
            <a:spAutoFit/>
          </a:bodyPr>
          <a:lstStyle/>
          <a:p>
            <a:pPr marL="285750" indent="-171450">
              <a:buFont typeface="Arial" panose="020B0604020202020204" pitchFamily="34" charset="0"/>
              <a:buChar char="•"/>
            </a:pPr>
            <a:r>
              <a:rPr lang="en-US" sz="1600" dirty="0"/>
              <a:t>How are student populations performing?  </a:t>
            </a:r>
          </a:p>
          <a:p>
            <a:pPr marL="285750" indent="-171450">
              <a:buFont typeface="Arial" panose="020B0604020202020204" pitchFamily="34" charset="0"/>
              <a:buChar char="•"/>
            </a:pPr>
            <a:r>
              <a:rPr lang="en-US" sz="1600" dirty="0"/>
              <a:t>Gaps?</a:t>
            </a:r>
          </a:p>
        </p:txBody>
      </p:sp>
      <p:sp>
        <p:nvSpPr>
          <p:cNvPr id="4" name="TextBox 3">
            <a:extLst>
              <a:ext uri="{FF2B5EF4-FFF2-40B4-BE49-F238E27FC236}">
                <a16:creationId xmlns:a16="http://schemas.microsoft.com/office/drawing/2014/main" id="{3B51A202-2700-5D44-990F-272642A3399B}"/>
              </a:ext>
            </a:extLst>
          </p:cNvPr>
          <p:cNvSpPr txBox="1"/>
          <p:nvPr/>
        </p:nvSpPr>
        <p:spPr>
          <a:xfrm>
            <a:off x="3239527" y="3310802"/>
            <a:ext cx="2738198" cy="2308324"/>
          </a:xfrm>
          <a:prstGeom prst="rect">
            <a:avLst/>
          </a:prstGeom>
          <a:noFill/>
        </p:spPr>
        <p:txBody>
          <a:bodyPr wrap="square" rtlCol="0">
            <a:spAutoFit/>
          </a:bodyPr>
          <a:lstStyle/>
          <a:p>
            <a:pPr marL="114300"/>
            <a:r>
              <a:rPr lang="en-US" sz="1600" b="1" u="sng" dirty="0"/>
              <a:t>Programs of Study - </a:t>
            </a:r>
          </a:p>
          <a:p>
            <a:pPr marL="285750" indent="-171450">
              <a:buFont typeface="Arial" panose="020B0604020202020204" pitchFamily="34" charset="0"/>
              <a:buChar char="•"/>
            </a:pPr>
            <a:r>
              <a:rPr lang="en-US" sz="1600" dirty="0"/>
              <a:t>Size: Meets the demand.</a:t>
            </a:r>
          </a:p>
          <a:p>
            <a:pPr marL="285750" indent="-171450">
              <a:buFont typeface="Arial" panose="020B0604020202020204" pitchFamily="34" charset="0"/>
              <a:buChar char="•"/>
            </a:pPr>
            <a:r>
              <a:rPr lang="en-US" sz="1600" dirty="0"/>
              <a:t>Scope of learning meets employer needs.</a:t>
            </a:r>
          </a:p>
          <a:p>
            <a:pPr marL="285750" indent="-171450">
              <a:buFont typeface="Arial" panose="020B0604020202020204" pitchFamily="34" charset="0"/>
              <a:buChar char="•"/>
            </a:pPr>
            <a:r>
              <a:rPr lang="en-US" sz="1600" dirty="0"/>
              <a:t>Designed to deliver quality programs. </a:t>
            </a:r>
          </a:p>
          <a:p>
            <a:pPr marL="285750" indent="-171450">
              <a:buFont typeface="Arial" panose="020B0604020202020204" pitchFamily="34" charset="0"/>
              <a:buChar char="•"/>
            </a:pPr>
            <a:r>
              <a:rPr lang="en-US" sz="1600" dirty="0"/>
              <a:t>Gaps?</a:t>
            </a:r>
          </a:p>
          <a:p>
            <a:pPr marL="285750" indent="-171450">
              <a:buFont typeface="Arial" panose="020B0604020202020204" pitchFamily="34" charset="0"/>
              <a:buChar char="•"/>
            </a:pPr>
            <a:endParaRPr lang="en-US" sz="1600" dirty="0"/>
          </a:p>
          <a:p>
            <a:pPr marL="285750" indent="-171450">
              <a:buFont typeface="Arial" panose="020B0604020202020204" pitchFamily="34" charset="0"/>
              <a:buChar char="•"/>
            </a:pPr>
            <a:endParaRPr lang="en-US" sz="1600" dirty="0"/>
          </a:p>
        </p:txBody>
      </p:sp>
      <p:sp>
        <p:nvSpPr>
          <p:cNvPr id="5" name="TextBox 4">
            <a:extLst>
              <a:ext uri="{FF2B5EF4-FFF2-40B4-BE49-F238E27FC236}">
                <a16:creationId xmlns:a16="http://schemas.microsoft.com/office/drawing/2014/main" id="{FA482C58-1263-854B-AFCB-74CEC3786BBC}"/>
              </a:ext>
            </a:extLst>
          </p:cNvPr>
          <p:cNvSpPr txBox="1"/>
          <p:nvPr/>
        </p:nvSpPr>
        <p:spPr>
          <a:xfrm>
            <a:off x="6252671" y="3310802"/>
            <a:ext cx="2489295" cy="1815882"/>
          </a:xfrm>
          <a:prstGeom prst="rect">
            <a:avLst/>
          </a:prstGeom>
          <a:noFill/>
        </p:spPr>
        <p:txBody>
          <a:bodyPr wrap="square" rtlCol="0">
            <a:spAutoFit/>
          </a:bodyPr>
          <a:lstStyle/>
          <a:p>
            <a:pPr marL="285750" indent="-171450">
              <a:buFont typeface="Arial" panose="020B0604020202020204" pitchFamily="34" charset="0"/>
              <a:buChar char="•"/>
              <a:defRPr sz="1900" b="0">
                <a:latin typeface="+mn-lt"/>
                <a:ea typeface="+mn-ea"/>
                <a:cs typeface="+mn-cs"/>
                <a:sym typeface="Helvetica Neue Medium"/>
              </a:defRPr>
            </a:pPr>
            <a:r>
              <a:rPr lang="en-US" sz="1600" dirty="0"/>
              <a:t>Programs of Study offered meet labor market needs of the region? </a:t>
            </a:r>
          </a:p>
          <a:p>
            <a:pPr marL="285750" indent="-171450">
              <a:buFont typeface="Arial" panose="020B0604020202020204" pitchFamily="34" charset="0"/>
              <a:buChar char="•"/>
              <a:defRPr sz="1900" b="0">
                <a:latin typeface="+mn-lt"/>
                <a:ea typeface="+mn-ea"/>
                <a:cs typeface="+mn-cs"/>
                <a:sym typeface="Helvetica Neue Medium"/>
              </a:defRPr>
            </a:pPr>
            <a:r>
              <a:rPr lang="en-US" sz="1600" dirty="0"/>
              <a:t>Gaps?</a:t>
            </a:r>
          </a:p>
          <a:p>
            <a:pPr marL="285750" indent="-171450">
              <a:buSzPct val="100000"/>
              <a:buFont typeface="Arial" panose="020B0604020202020204" pitchFamily="34" charset="0"/>
              <a:buChar char="•"/>
              <a:defRPr sz="1800" b="0">
                <a:latin typeface="+mn-lt"/>
                <a:ea typeface="+mn-ea"/>
                <a:cs typeface="+mn-cs"/>
                <a:sym typeface="Helvetica Neue Medium"/>
              </a:defRPr>
            </a:pPr>
            <a:endParaRPr lang="en-US" sz="1600" dirty="0"/>
          </a:p>
          <a:p>
            <a:pPr marL="285750" indent="-171450">
              <a:buFont typeface="Arial" panose="020B0604020202020204" pitchFamily="34" charset="0"/>
              <a:buChar char="•"/>
            </a:pPr>
            <a:endParaRPr lang="en-US" sz="1600" dirty="0"/>
          </a:p>
        </p:txBody>
      </p:sp>
    </p:spTree>
    <p:extLst>
      <p:ext uri="{BB962C8B-B14F-4D97-AF65-F5344CB8AC3E}">
        <p14:creationId xmlns:p14="http://schemas.microsoft.com/office/powerpoint/2010/main" val="7207036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iterate type="lt">
                                    <p:tmAbs val="0"/>
                                  </p:iterate>
                                  <p:childTnLst>
                                    <p:set>
                                      <p:cBhvr>
                                        <p:cTn id="6" fill="hold"/>
                                        <p:tgtEl>
                                          <p:spTgt spid="159"/>
                                        </p:tgtEl>
                                        <p:attrNameLst>
                                          <p:attrName>style.visibility</p:attrName>
                                        </p:attrNameLst>
                                      </p:cBhvr>
                                      <p:to>
                                        <p:strVal val="visible"/>
                                      </p:to>
                                    </p:set>
                                    <p:anim calcmode="lin" valueType="num">
                                      <p:cBhvr>
                                        <p:cTn id="7" dur="1000" fill="hold"/>
                                        <p:tgtEl>
                                          <p:spTgt spid="159"/>
                                        </p:tgtEl>
                                        <p:attrNameLst>
                                          <p:attrName>ppt_x</p:attrName>
                                        </p:attrNameLst>
                                      </p:cBhvr>
                                      <p:tavLst>
                                        <p:tav tm="0">
                                          <p:val>
                                            <p:strVal val="0-#ppt_w/2"/>
                                          </p:val>
                                        </p:tav>
                                        <p:tav tm="100000">
                                          <p:val>
                                            <p:strVal val="#ppt_x"/>
                                          </p:val>
                                        </p:tav>
                                      </p:tavLst>
                                    </p:anim>
                                    <p:anim calcmode="lin" valueType="num">
                                      <p:cBhvr>
                                        <p:cTn id="8" dur="1000" fill="hold"/>
                                        <p:tgtEl>
                                          <p:spTgt spid="159"/>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iterate type="lt">
                                    <p:tmAbs val="0"/>
                                  </p:iterate>
                                  <p:childTnLst>
                                    <p:set>
                                      <p:cBhvr>
                                        <p:cTn id="12" fill="hold"/>
                                        <p:tgtEl>
                                          <p:spTgt spid="160"/>
                                        </p:tgtEl>
                                        <p:attrNameLst>
                                          <p:attrName>style.visibility</p:attrName>
                                        </p:attrNameLst>
                                      </p:cBhvr>
                                      <p:to>
                                        <p:strVal val="visible"/>
                                      </p:to>
                                    </p:set>
                                    <p:anim calcmode="lin" valueType="num">
                                      <p:cBhvr>
                                        <p:cTn id="13" dur="1000" fill="hold"/>
                                        <p:tgtEl>
                                          <p:spTgt spid="160"/>
                                        </p:tgtEl>
                                        <p:attrNameLst>
                                          <p:attrName>ppt_x</p:attrName>
                                        </p:attrNameLst>
                                      </p:cBhvr>
                                      <p:tavLst>
                                        <p:tav tm="0">
                                          <p:val>
                                            <p:strVal val="0-#ppt_w/2"/>
                                          </p:val>
                                        </p:tav>
                                        <p:tav tm="100000">
                                          <p:val>
                                            <p:strVal val="#ppt_x"/>
                                          </p:val>
                                        </p:tav>
                                      </p:tavLst>
                                    </p:anim>
                                    <p:anim calcmode="lin" valueType="num">
                                      <p:cBhvr>
                                        <p:cTn id="14" dur="1000" fill="hold"/>
                                        <p:tgtEl>
                                          <p:spTgt spid="16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9" grpId="0" animBg="1" advAuto="0"/>
      <p:bldP spid="160" grpId="0" animBg="1" advAuto="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ystem Office Template 2017" id="{5F043DD8-DC3E-4F6A-B287-81D6F7FF38E2}" vid="{804B3A4D-A4A7-49E1-8361-FD47AD0B82D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System Office Template 2017</Template>
  <TotalTime>0</TotalTime>
  <Words>3057</Words>
  <Application>Microsoft Macintosh PowerPoint</Application>
  <PresentationFormat>On-screen Show (16:9)</PresentationFormat>
  <Paragraphs>408</Paragraphs>
  <Slides>33</Slides>
  <Notes>17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33</vt:i4>
      </vt:variant>
    </vt:vector>
  </HeadingPairs>
  <TitlesOfParts>
    <vt:vector size="39" baseType="lpstr">
      <vt:lpstr>Arial</vt:lpstr>
      <vt:lpstr>Calibri</vt:lpstr>
      <vt:lpstr>Calibri Light</vt:lpstr>
      <vt:lpstr>Helvetica Neue Medium</vt:lpstr>
      <vt:lpstr>Times New Roman</vt:lpstr>
      <vt:lpstr>Office Theme</vt:lpstr>
      <vt:lpstr>Perkins Update Webinar</vt:lpstr>
      <vt:lpstr>Purpose of Perkins </vt:lpstr>
      <vt:lpstr>Promising Practice Videos 2019</vt:lpstr>
      <vt:lpstr>Perkins Annual Meeting</vt:lpstr>
      <vt:lpstr>Funding for 2020-21</vt:lpstr>
      <vt:lpstr>Carl D. Perkins Career and Technical Education Act of 2006 as amended by the Strengthening Career and Technical Education for the 21st Century Act (Perkins V) </vt:lpstr>
      <vt:lpstr>Perkins Funding for 2020-21  The Process - Abbreviated </vt:lpstr>
      <vt:lpstr>Summary of the Comprehensive Local Needs Assessment - 1  </vt:lpstr>
      <vt:lpstr>Summary of the Comprehensive Local Needs Assessment - 1  </vt:lpstr>
      <vt:lpstr>Summary of the Comprehensive Local Needs Assessment - 2</vt:lpstr>
      <vt:lpstr>Summary of the Comprehensive Local Needs Assessment - 2  </vt:lpstr>
      <vt:lpstr>Many Approaches to the Comprehensive Local Needs Assessment</vt:lpstr>
      <vt:lpstr>Perkins Funding for 2020-21  The Process - Abbreviated </vt:lpstr>
      <vt:lpstr>The Application </vt:lpstr>
      <vt:lpstr>The Application (continued)</vt:lpstr>
      <vt:lpstr>Perkins V Local Application for 2020-24 Funds</vt:lpstr>
      <vt:lpstr>Perkins V Local Application for 2020-24 Funds</vt:lpstr>
      <vt:lpstr>Perkins V Local Application for 2020-24 Funds</vt:lpstr>
      <vt:lpstr>Perkins V Local Application for 2020-24 Funds</vt:lpstr>
      <vt:lpstr>Perkins V Local Application for 2020-24 Funds</vt:lpstr>
      <vt:lpstr>Perkins V Local Application for 2020-24 Funds</vt:lpstr>
      <vt:lpstr>Perkins V Local Application for 2020-24 Funds</vt:lpstr>
      <vt:lpstr>Perkins V Local Application for 2020-24 Funds</vt:lpstr>
      <vt:lpstr>Perkins V Local Application for 2020-24 Funds</vt:lpstr>
      <vt:lpstr>Carl D. Perkins Career and Technical Education Act of 2006 as amended by the Strengthening Career and Technical Education for the 21st Century Act (Perkins V)</vt:lpstr>
      <vt:lpstr>Carl D. Perkins Career and Technical Education Act of 2006 as amended by the Strengthening Career and Technical Education for the 21st Century Act (Perkins V)</vt:lpstr>
      <vt:lpstr>Promising Practice Videos 2019</vt:lpstr>
      <vt:lpstr>NCETA Conference </vt:lpstr>
      <vt:lpstr>Raising the Awareness of Career Pathways - Webinar </vt:lpstr>
      <vt:lpstr>Introduction to Universal Design for Learning  for CTE Faculty</vt:lpstr>
      <vt:lpstr>CTE Training </vt:lpstr>
      <vt:lpstr>Perkins Updates</vt:lpstr>
      <vt:lpstr>Perkins/CTE State Staff</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cp:lastPrinted>2017-04-26T15:33:33Z</cp:lastPrinted>
  <dcterms:created xsi:type="dcterms:W3CDTF">2017-04-24T19:18:55Z</dcterms:created>
  <dcterms:modified xsi:type="dcterms:W3CDTF">2020-02-11T15:21:07Z</dcterms:modified>
</cp:coreProperties>
</file>