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488B"/>
    <a:srgbClr val="FDDF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3135" autoAdjust="0"/>
  </p:normalViewPr>
  <p:slideViewPr>
    <p:cSldViewPr>
      <p:cViewPr varScale="1">
        <p:scale>
          <a:sx n="72" d="100"/>
          <a:sy n="72" d="100"/>
        </p:scale>
        <p:origin x="336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176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D02BC-678A-4932-B82B-1499DA207151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C1209-4D24-4E6B-B850-B0D789831E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5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766E1-CEEA-41BF-A457-E538D89CB544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46C6A2-84B9-4F4B-9D29-2CFB53138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13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5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69EF-6784-4225-89AA-E6C06863EC96}" type="datetime1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228600"/>
            <a:ext cx="6096000" cy="944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EC54-034C-46DC-8500-E99EB784E404}" type="datetime1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3C96-DA9D-4C8D-A443-56B68AA6C52B}" type="datetime1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8166671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228600"/>
            <a:ext cx="6096000" cy="944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E040-2E79-4EF6-B110-590348DE69FC}" type="datetime1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228600"/>
            <a:ext cx="6096000" cy="944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E26E-BECB-4060-9299-C96746AEAA62}" type="datetime1">
              <a:rPr lang="en-US" smtClean="0"/>
              <a:pPr/>
              <a:t>2/25/2016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228600"/>
            <a:ext cx="6096000" cy="94456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CFC23-99AF-4883-881F-A6DD366A843C}" type="datetime1">
              <a:rPr lang="en-US" smtClean="0"/>
              <a:pPr/>
              <a:t>2/25/2016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228600"/>
            <a:ext cx="6096000" cy="944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B7775-0FB7-4EC8-BCB2-C596B636DF03}" type="datetime1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3495-C270-42FA-BEA2-29A2E18E9D6B}" type="datetime1">
              <a:rPr lang="en-US" smtClean="0"/>
              <a:pPr/>
              <a:t>2/25/2016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BB50-6DD7-4EEF-8CC7-AC3030BD2D49}" type="datetime1">
              <a:rPr lang="en-US" smtClean="0"/>
              <a:pPr/>
              <a:t>2/25/2016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B168-0F9A-485B-99C3-0E1B6524C3BC}" type="datetime1">
              <a:rPr lang="en-US" smtClean="0"/>
              <a:pPr/>
              <a:t>2/25/2016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19400" y="228600"/>
            <a:ext cx="60960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6C345-A948-4B2E-87CB-4EF8A38F23A6}" type="datetime1">
              <a:rPr lang="en-US" smtClean="0"/>
              <a:pPr/>
              <a:t>2/25/2016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07EB5-E551-4081-B1D4-5458D7644D4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NCCCS_logo_2C.jp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2667000" cy="10146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Perkins Leadership </a:t>
            </a:r>
            <a:br>
              <a:rPr lang="en-US" dirty="0" smtClean="0"/>
            </a:br>
            <a:r>
              <a:rPr lang="en-US" dirty="0" smtClean="0"/>
              <a:t>Career Pathway Discussion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47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dirty="0" smtClean="0"/>
              <a:t>Introductions 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dirty="0" smtClean="0"/>
              <a:t>College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dirty="0" smtClean="0"/>
              <a:t>Person/ Team on the Call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232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on Project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dirty="0" smtClean="0"/>
              <a:t>Your Pathway (2)  concentration.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dirty="0" smtClean="0"/>
              <a:t>Progress made in the past 6 months.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dirty="0" smtClean="0"/>
              <a:t>What will you be working on for the next 6 months?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156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on Project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u="sng" dirty="0" smtClean="0"/>
              <a:t>Partners Engagement </a:t>
            </a:r>
            <a:r>
              <a:rPr lang="en-US" dirty="0" smtClean="0"/>
              <a:t>– Describe the involvement of your Partners.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u="sng" dirty="0" smtClean="0"/>
              <a:t>Employer Engagement </a:t>
            </a:r>
            <a:r>
              <a:rPr lang="en-US" dirty="0" smtClean="0"/>
              <a:t>–Describe the involvement of your Employers.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u="sng" dirty="0" smtClean="0"/>
              <a:t>Infuse Career Advising </a:t>
            </a:r>
            <a:r>
              <a:rPr lang="en-US" dirty="0" smtClean="0"/>
              <a:t>– What does career advising look like?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u="sng" dirty="0" smtClean="0"/>
              <a:t>Work Based Learning </a:t>
            </a:r>
            <a:r>
              <a:rPr lang="en-US" dirty="0" smtClean="0"/>
              <a:t>– What does work based learning look like?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49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on Project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2400" dirty="0" smtClean="0"/>
              <a:t>Stackable Credentials – Are you doing anything in credit for previous experience or awarding of special credentials?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2400" dirty="0" smtClean="0"/>
              <a:t>Program of Study 9-14 –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400" dirty="0" smtClean="0"/>
              <a:t>Describe how faculty have been involved in putting this together.</a:t>
            </a:r>
          </a:p>
          <a:p>
            <a:pPr lvl="1">
              <a:spcBef>
                <a:spcPts val="0"/>
              </a:spcBef>
              <a:spcAft>
                <a:spcPts val="2400"/>
              </a:spcAft>
            </a:pPr>
            <a:r>
              <a:rPr lang="en-US" sz="2400" dirty="0" smtClean="0"/>
              <a:t>How are students informed of this program of study? </a:t>
            </a:r>
          </a:p>
          <a:p>
            <a:pPr lvl="1">
              <a:spcBef>
                <a:spcPts val="0"/>
              </a:spcBef>
              <a:spcAft>
                <a:spcPts val="2400"/>
              </a:spcAft>
            </a:pPr>
            <a:r>
              <a:rPr lang="en-US" sz="2400" dirty="0" smtClean="0"/>
              <a:t>How are counselors using this map of courses? </a:t>
            </a:r>
          </a:p>
          <a:p>
            <a:pPr lvl="1">
              <a:spcBef>
                <a:spcPts val="0"/>
              </a:spcBef>
              <a:spcAft>
                <a:spcPts val="2400"/>
              </a:spcAft>
            </a:pPr>
            <a:r>
              <a:rPr lang="en-US" sz="2400" dirty="0" smtClean="0"/>
              <a:t>What </a:t>
            </a:r>
            <a:r>
              <a:rPr lang="en-US" sz="2400" dirty="0" smtClean="0"/>
              <a:t>is </a:t>
            </a:r>
            <a:r>
              <a:rPr lang="en-US" sz="2400" dirty="0" smtClean="0"/>
              <a:t>the relationship with CCP? 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endParaRPr lang="en-US" sz="24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82892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on Project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en-US" dirty="0" smtClean="0"/>
              <a:t>How are you measuring </a:t>
            </a:r>
            <a:r>
              <a:rPr lang="en-US" u="sng" dirty="0" smtClean="0"/>
              <a:t>success</a:t>
            </a:r>
            <a:r>
              <a:rPr lang="en-US" dirty="0" smtClean="0"/>
              <a:t>?</a:t>
            </a:r>
          </a:p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en-US" u="sng" dirty="0" smtClean="0"/>
              <a:t>Enrollments</a:t>
            </a:r>
            <a:r>
              <a:rPr lang="en-US" dirty="0" smtClean="0"/>
              <a:t>  - Describe enrollments in the pathway or program of study.</a:t>
            </a:r>
          </a:p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en-US" u="sng" dirty="0" smtClean="0"/>
              <a:t>Placements</a:t>
            </a:r>
            <a:r>
              <a:rPr lang="en-US" dirty="0" smtClean="0"/>
              <a:t>  - Have students been placed in jobs?</a:t>
            </a:r>
          </a:p>
          <a:p>
            <a:pPr>
              <a:spcBef>
                <a:spcPts val="0"/>
              </a:spcBef>
              <a:spcAft>
                <a:spcPts val="3000"/>
              </a:spcAft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30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195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or Comments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dirty="0" smtClean="0"/>
              <a:t>What are your plans for the 2016-17 Program year with this pathway?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9872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FB5CEF851A894EBF7DD1FB22F51352" ma:contentTypeVersion="20" ma:contentTypeDescription="Create a new document." ma:contentTypeScope="" ma:versionID="8f3af701f3df8a9c9048a907c74c0ac2">
  <xsd:schema xmlns:xsd="http://www.w3.org/2001/XMLSchema" xmlns:xs="http://www.w3.org/2001/XMLSchema" xmlns:p="http://schemas.microsoft.com/office/2006/metadata/properties" xmlns:ns1="http://schemas.microsoft.com/sharepoint/v3" xmlns:ns2="88203bfa-d4ac-462e-8616-0292cc28843a" xmlns:ns3="f46e81e7-297d-417f-b698-00dff3f07a0e" targetNamespace="http://schemas.microsoft.com/office/2006/metadata/properties" ma:root="true" ma:fieldsID="369e50db597ab9061d2b510d58b9a267" ns1:_="" ns2:_="" ns3:_="">
    <xsd:import namespace="http://schemas.microsoft.com/sharepoint/v3"/>
    <xsd:import namespace="88203bfa-d4ac-462e-8616-0292cc28843a"/>
    <xsd:import namespace="f46e81e7-297d-417f-b698-00dff3f07a0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Departments"/>
                <xsd:element ref="ns2:TaxCatchAll" minOccurs="0"/>
                <xsd:element ref="ns3:mf6adc5d79a94e37ab7ec9b9c48355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203bfa-d4ac-462e-8616-0292cc28843a" elementFormDefault="qualified">
    <xsd:import namespace="http://schemas.microsoft.com/office/2006/documentManagement/types"/>
    <xsd:import namespace="http://schemas.microsoft.com/office/infopath/2007/PartnerControls"/>
    <xsd:element name="Departments" ma:index="10" ma:displayName="Departments" ma:description="Select the department associated with this document or file. Department selections are based on this organization&#10;http://www.nccommunitycolleges.edu/Personnel/NCCCS_Directory.htm" ma:format="Dropdown" ma:internalName="Departments">
      <xsd:simpleType>
        <xsd:restriction base="dms:Choice">
          <xsd:enumeration value="Administrative and Facility Services"/>
          <xsd:enumeration value="Budgeting and Accounting and State-Level Accounting"/>
          <xsd:enumeration value="Contracts and Grants"/>
          <xsd:enumeration value="Human Resources"/>
          <xsd:enumeration value="Information Services"/>
          <xsd:enumeration value="Legal Affairs"/>
          <xsd:enumeration value="Marketing and Public Affairs"/>
          <xsd:enumeration value="Travel"/>
        </xsd:restriction>
      </xsd:simpleType>
    </xsd:element>
    <xsd:element name="TaxCatchAll" ma:index="11" nillable="true" ma:displayName="Taxonomy Catch All Column" ma:hidden="true" ma:list="{c4007c1c-46bb-42fa-88e6-4247e554f2f5}" ma:internalName="TaxCatchAll" ma:showField="CatchAllData" ma:web="88203bfa-d4ac-462e-8616-0292cc2884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6e81e7-297d-417f-b698-00dff3f07a0e" elementFormDefault="qualified">
    <xsd:import namespace="http://schemas.microsoft.com/office/2006/documentManagement/types"/>
    <xsd:import namespace="http://schemas.microsoft.com/office/infopath/2007/PartnerControls"/>
    <xsd:element name="mf6adc5d79a94e37ab7ec9b9c483552f" ma:index="13" ma:taxonomy="true" ma:internalName="mf6adc5d79a94e37ab7ec9b9c483552f" ma:taxonomyFieldName="Types" ma:displayName="Document Type" ma:indexed="true" ma:readOnly="false" ma:default="" ma:fieldId="{6f6adc5d-79a9-4e37-ab7e-c9b9c483552f}" ma:sspId="ff2c0a30-6022-4a53-931e-4e94d75a6b78" ma:termSetId="e83798e3-13ef-49a2-860b-1634b308a9c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f6adc5d79a94e37ab7ec9b9c483552f xmlns="f46e81e7-297d-417f-b698-00dff3f07a0e">
      <Terms xmlns="http://schemas.microsoft.com/office/infopath/2007/PartnerControls">
        <TermInfo xmlns="http://schemas.microsoft.com/office/infopath/2007/PartnerControls">
          <TermName xmlns="http://schemas.microsoft.com/office/infopath/2007/PartnerControls">Template</TermName>
          <TermId xmlns="http://schemas.microsoft.com/office/infopath/2007/PartnerControls">fc194862-fd4a-42aa-9550-b5fd9ecd1cff</TermId>
        </TermInfo>
      </Terms>
    </mf6adc5d79a94e37ab7ec9b9c483552f>
    <Departments xmlns="88203bfa-d4ac-462e-8616-0292cc28843a">Marketing and Public Affairs</Departments>
    <PublishingExpirationDate xmlns="http://schemas.microsoft.com/sharepoint/v3" xsi:nil="true"/>
    <PublishingStartDate xmlns="http://schemas.microsoft.com/sharepoint/v3" xsi:nil="true"/>
    <TaxCatchAll xmlns="88203bfa-d4ac-462e-8616-0292cc28843a">
      <Value>38</Value>
      <Value>34</Value>
    </TaxCatchAll>
  </documentManagement>
</p:properties>
</file>

<file path=customXml/itemProps1.xml><?xml version="1.0" encoding="utf-8"?>
<ds:datastoreItem xmlns:ds="http://schemas.openxmlformats.org/officeDocument/2006/customXml" ds:itemID="{A2B2E925-8E2E-4675-A322-811AC5A545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4C27CC1-3EE5-40B7-B2E3-EB81E1651D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8203bfa-d4ac-462e-8616-0292cc28843a"/>
    <ds:schemaRef ds:uri="f46e81e7-297d-417f-b698-00dff3f07a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59EDD1A-F66B-4A90-8803-6512E3CBFB2F}">
  <ds:schemaRefs>
    <ds:schemaRef ds:uri="88203bfa-d4ac-462e-8616-0292cc28843a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purl.org/dc/terms/"/>
    <ds:schemaRef ds:uri="http://schemas.microsoft.com/sharepoint/v3"/>
    <ds:schemaRef ds:uri="http://schemas.openxmlformats.org/package/2006/metadata/core-properties"/>
    <ds:schemaRef ds:uri="f46e81e7-297d-417f-b698-00dff3f07a0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1027</TotalTime>
  <Words>197</Words>
  <Application>Microsoft Office PowerPoint</Application>
  <PresentationFormat>On-screen Show (4:3)</PresentationFormat>
  <Paragraphs>28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Franklin Gothic Medium</vt:lpstr>
      <vt:lpstr>Office Theme</vt:lpstr>
      <vt:lpstr>Perkins Leadership  Career Pathway Discussion </vt:lpstr>
      <vt:lpstr>Welcome </vt:lpstr>
      <vt:lpstr>Update on Project </vt:lpstr>
      <vt:lpstr>Update on Project </vt:lpstr>
      <vt:lpstr>Update on Project </vt:lpstr>
      <vt:lpstr>Update on Project </vt:lpstr>
      <vt:lpstr>Questions or Comments </vt:lpstr>
    </vt:vector>
  </TitlesOfParts>
  <Company>NCCCS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 Template</dc:title>
  <dc:creator>georgem</dc:creator>
  <cp:lastModifiedBy>Chris Droessler</cp:lastModifiedBy>
  <cp:revision>125</cp:revision>
  <dcterms:created xsi:type="dcterms:W3CDTF">2009-10-29T12:13:41Z</dcterms:created>
  <dcterms:modified xsi:type="dcterms:W3CDTF">2016-02-25T16:13:08Z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0x010100D3FB5CEF851A894EBF7DD1FB22F51352</vt:lpwstr>
  </property>
  <property fmtid="{D5CDD505-2E9C-101B-9397-08002B2CF9AE}" pid="3" name="Descriptors">
    <vt:lpwstr/>
  </property>
  <property fmtid="{D5CDD505-2E9C-101B-9397-08002B2CF9AE}" pid="4" name="Functions">
    <vt:lpwstr>34;#Branding|6e354d85-bdd8-4cc8-a485-4803f6fdee24</vt:lpwstr>
  </property>
  <property fmtid="{D5CDD505-2E9C-101B-9397-08002B2CF9AE}" pid="5" name="Types">
    <vt:lpwstr>38;#Template|fc194862-fd4a-42aa-9550-b5fd9ecd1cff</vt:lpwstr>
  </property>
  <property fmtid="{D5CDD505-2E9C-101B-9397-08002B2CF9AE}" pid="6" name="Objects">
    <vt:lpwstr/>
  </property>
  <property fmtid="{D5CDD505-2E9C-101B-9397-08002B2CF9AE}" pid="7" name="da5133d6118044a3aaacc66dd229ac83">
    <vt:lpwstr>Branding|6e354d85-bdd8-4cc8-a485-4803f6fdee24</vt:lpwstr>
  </property>
</Properties>
</file>