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78" r:id="rId2"/>
    <p:sldId id="1147" r:id="rId3"/>
    <p:sldId id="1165" r:id="rId4"/>
    <p:sldId id="1228" r:id="rId5"/>
    <p:sldId id="1255" r:id="rId6"/>
    <p:sldId id="1256" r:id="rId7"/>
    <p:sldId id="1257" r:id="rId8"/>
    <p:sldId id="1254" r:id="rId9"/>
    <p:sldId id="1236" r:id="rId10"/>
    <p:sldId id="1239" r:id="rId11"/>
    <p:sldId id="1241" r:id="rId12"/>
    <p:sldId id="1243" r:id="rId13"/>
    <p:sldId id="1245" r:id="rId14"/>
    <p:sldId id="1248" r:id="rId15"/>
    <p:sldId id="1250" r:id="rId16"/>
    <p:sldId id="1242" r:id="rId17"/>
    <p:sldId id="1253" r:id="rId18"/>
    <p:sldId id="1237" r:id="rId19"/>
    <p:sldId id="1203" r:id="rId20"/>
    <p:sldId id="1194" r:id="rId21"/>
    <p:sldId id="1230" r:id="rId22"/>
    <p:sldId id="1232" r:id="rId23"/>
    <p:sldId id="1233" r:id="rId24"/>
    <p:sldId id="1235" r:id="rId25"/>
    <p:sldId id="1211" r:id="rId26"/>
    <p:sldId id="1215" r:id="rId27"/>
    <p:sldId id="1224" r:id="rId28"/>
    <p:sldId id="1221" r:id="rId29"/>
    <p:sldId id="1222" r:id="rId30"/>
    <p:sldId id="1223" r:id="rId31"/>
    <p:sldId id="1226" r:id="rId32"/>
    <p:sldId id="1216" r:id="rId33"/>
    <p:sldId id="1225" r:id="rId34"/>
    <p:sldId id="1227" r:id="rId35"/>
    <p:sldId id="1217" r:id="rId36"/>
    <p:sldId id="1218" r:id="rId37"/>
    <p:sldId id="1219" r:id="rId38"/>
    <p:sldId id="1220" r:id="rId39"/>
    <p:sldId id="1109" r:id="rId40"/>
    <p:sldId id="704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1147"/>
            <p14:sldId id="1165"/>
            <p14:sldId id="1228"/>
            <p14:sldId id="1255"/>
            <p14:sldId id="1256"/>
            <p14:sldId id="1257"/>
            <p14:sldId id="1254"/>
            <p14:sldId id="1236"/>
            <p14:sldId id="1239"/>
            <p14:sldId id="1241"/>
            <p14:sldId id="1243"/>
            <p14:sldId id="1245"/>
            <p14:sldId id="1248"/>
            <p14:sldId id="1250"/>
            <p14:sldId id="1242"/>
            <p14:sldId id="1253"/>
            <p14:sldId id="1237"/>
            <p14:sldId id="1203"/>
            <p14:sldId id="1194"/>
            <p14:sldId id="1230"/>
            <p14:sldId id="1232"/>
            <p14:sldId id="1233"/>
            <p14:sldId id="1235"/>
            <p14:sldId id="1211"/>
            <p14:sldId id="1215"/>
            <p14:sldId id="1224"/>
            <p14:sldId id="1221"/>
            <p14:sldId id="1222"/>
            <p14:sldId id="1223"/>
            <p14:sldId id="1226"/>
            <p14:sldId id="1216"/>
            <p14:sldId id="1225"/>
            <p14:sldId id="1227"/>
            <p14:sldId id="1217"/>
            <p14:sldId id="1218"/>
            <p14:sldId id="1219"/>
            <p14:sldId id="1220"/>
            <p14:sldId id="1109"/>
            <p14:sldId id="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F1136-966C-FC47-9AE8-F5ED9D320E81}" v="46" dt="2020-08-19T11:06:3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80" autoAdjust="0"/>
    <p:restoredTop sz="57343"/>
  </p:normalViewPr>
  <p:slideViewPr>
    <p:cSldViewPr snapToGrid="0">
      <p:cViewPr varScale="1">
        <p:scale>
          <a:sx n="85" d="100"/>
          <a:sy n="85" d="100"/>
        </p:scale>
        <p:origin x="536" y="176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7T17:10:06.386" v="309" actId="20577"/>
      <pc:docMkLst>
        <pc:docMk/>
      </pc:docMkLst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C86F1136-966C-FC47-9AE8-F5ED9D320E81}"/>
    <pc:docChg chg="delSld modSection">
      <pc:chgData name="Chris Droessler" userId="625c3661-9d64-47fa-b83c-4b49393bd161" providerId="ADAL" clId="{C86F1136-966C-FC47-9AE8-F5ED9D320E81}" dt="2020-08-19T11:05:16.811" v="44" actId="2696"/>
      <pc:docMkLst>
        <pc:docMk/>
      </pc:docMkLst>
      <pc:sldChg chg="del">
        <pc:chgData name="Chris Droessler" userId="625c3661-9d64-47fa-b83c-4b49393bd161" providerId="ADAL" clId="{C86F1136-966C-FC47-9AE8-F5ED9D320E81}" dt="2020-08-19T11:05:16.809" v="43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C86F1136-966C-FC47-9AE8-F5ED9D320E81}" dt="2020-08-19T11:05:16.796" v="38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C86F1136-966C-FC47-9AE8-F5ED9D320E81}" dt="2020-08-19T11:05:16.805" v="41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C86F1136-966C-FC47-9AE8-F5ED9D320E81}" dt="2020-08-19T11:05:16.747" v="27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C86F1136-966C-FC47-9AE8-F5ED9D320E81}" dt="2020-08-19T11:05:16.802" v="40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C86F1136-966C-FC47-9AE8-F5ED9D320E81}" dt="2020-08-19T11:05:16.758" v="29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C86F1136-966C-FC47-9AE8-F5ED9D320E81}" dt="2020-08-19T11:05:16.772" v="32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C86F1136-966C-FC47-9AE8-F5ED9D320E81}" dt="2020-08-19T11:05:16.588" v="7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C86F1136-966C-FC47-9AE8-F5ED9D320E81}" dt="2020-08-19T11:05:16.599" v="8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C86F1136-966C-FC47-9AE8-F5ED9D320E81}" dt="2020-08-19T11:05:16.785" v="35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C86F1136-966C-FC47-9AE8-F5ED9D320E81}" dt="2020-08-19T11:05:16.807" v="42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C86F1136-966C-FC47-9AE8-F5ED9D320E81}" dt="2020-08-19T11:05:16.767" v="31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C86F1136-966C-FC47-9AE8-F5ED9D320E81}" dt="2020-08-19T11:05:16.735" v="25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C86F1136-966C-FC47-9AE8-F5ED9D320E81}" dt="2020-08-19T11:05:16.741" v="26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C86F1136-966C-FC47-9AE8-F5ED9D320E81}" dt="2020-08-19T11:05:16.763" v="30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C86F1136-966C-FC47-9AE8-F5ED9D320E81}" dt="2020-08-19T11:05:16.781" v="34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C86F1136-966C-FC47-9AE8-F5ED9D320E81}" dt="2020-08-19T11:05:16.654" v="14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C86F1136-966C-FC47-9AE8-F5ED9D320E81}" dt="2020-08-19T11:05:16.789" v="36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C86F1136-966C-FC47-9AE8-F5ED9D320E81}" dt="2020-08-19T11:05:16.671" v="16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C86F1136-966C-FC47-9AE8-F5ED9D320E81}" dt="2020-08-19T11:05:16.687" v="18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C86F1136-966C-FC47-9AE8-F5ED9D320E81}" dt="2020-08-19T11:05:16.635" v="12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C86F1136-966C-FC47-9AE8-F5ED9D320E81}" dt="2020-08-19T11:05:16.752" v="28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C86F1136-966C-FC47-9AE8-F5ED9D320E81}" dt="2020-08-19T11:05:16.662" v="15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C86F1136-966C-FC47-9AE8-F5ED9D320E81}" dt="2020-08-19T11:05:16.722" v="23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C86F1136-966C-FC47-9AE8-F5ED9D320E81}" dt="2020-08-19T11:05:16.729" v="24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C86F1136-966C-FC47-9AE8-F5ED9D320E81}" dt="2020-08-19T11:05:16.715" v="22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C86F1136-966C-FC47-9AE8-F5ED9D320E81}" dt="2020-08-19T11:05:16.709" v="21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C86F1136-966C-FC47-9AE8-F5ED9D320E81}" dt="2020-08-19T11:05:16.799" v="39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C86F1136-966C-FC47-9AE8-F5ED9D320E81}" dt="2020-08-19T11:05:16.793" v="37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C86F1136-966C-FC47-9AE8-F5ED9D320E81}" dt="2020-08-19T11:05:16.679" v="17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C86F1136-966C-FC47-9AE8-F5ED9D320E81}" dt="2020-08-19T11:05:16.777" v="33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C86F1136-966C-FC47-9AE8-F5ED9D320E81}" dt="2020-08-19T11:05:16.811" v="44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C86F1136-966C-FC47-9AE8-F5ED9D320E81}" dt="2020-08-19T11:05:16.644" v="13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C86F1136-966C-FC47-9AE8-F5ED9D320E81}" dt="2020-08-19T11:05:16.694" v="19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C86F1136-966C-FC47-9AE8-F5ED9D320E81}" dt="2020-08-19T11:05:16.618" v="10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C86F1136-966C-FC47-9AE8-F5ED9D320E81}" dt="2020-08-19T11:05:16.701" v="20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C86F1136-966C-FC47-9AE8-F5ED9D320E81}" dt="2020-08-19T11:05:16.626" v="11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C86F1136-966C-FC47-9AE8-F5ED9D320E81}" dt="2020-08-19T11:05:16.609" v="9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C86F1136-966C-FC47-9AE8-F5ED9D320E81}" dt="2020-08-19T11:05:16.524" v="1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C86F1136-966C-FC47-9AE8-F5ED9D320E81}" dt="2020-08-19T11:05:16.547" v="3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C86F1136-966C-FC47-9AE8-F5ED9D320E81}" dt="2020-08-19T11:05:16.558" v="4" actId="2696"/>
        <pc:sldMkLst>
          <pc:docMk/>
          <pc:sldMk cId="1981417394" sldId="1212"/>
        </pc:sldMkLst>
      </pc:sldChg>
      <pc:sldChg chg="del">
        <pc:chgData name="Chris Droessler" userId="625c3661-9d64-47fa-b83c-4b49393bd161" providerId="ADAL" clId="{C86F1136-966C-FC47-9AE8-F5ED9D320E81}" dt="2020-08-19T11:05:16.568" v="5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C86F1136-966C-FC47-9AE8-F5ED9D320E81}" dt="2020-08-19T11:05:16.578" v="6" actId="2696"/>
        <pc:sldMkLst>
          <pc:docMk/>
          <pc:sldMk cId="3113659300" sldId="1214"/>
        </pc:sldMkLst>
      </pc:sldChg>
      <pc:sldChg chg="del">
        <pc:chgData name="Chris Droessler" userId="625c3661-9d64-47fa-b83c-4b49393bd161" providerId="ADAL" clId="{C86F1136-966C-FC47-9AE8-F5ED9D320E81}" dt="2020-08-19T11:05:16.536" v="2" actId="2696"/>
        <pc:sldMkLst>
          <pc:docMk/>
          <pc:sldMk cId="2648273925" sldId="1229"/>
        </pc:sldMkLst>
      </pc:sldChg>
      <pc:sldChg chg="del">
        <pc:chgData name="Chris Droessler" userId="625c3661-9d64-47fa-b83c-4b49393bd161" providerId="ADAL" clId="{C86F1136-966C-FC47-9AE8-F5ED9D320E81}" dt="2020-08-19T11:05:07.739" v="0" actId="2696"/>
        <pc:sldMkLst>
          <pc:docMk/>
          <pc:sldMk cId="430932289" sldId="1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mithj@surry.ed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mithj@surry.ed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mithj@surry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mithj@surry.edu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mithj@surry.edu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ayperry@mcdowelltech.edu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2.safelinks.protection.outlook.com/?url=http%3A%2F%2Fwww.facebook.com%2Fmcdowelltechgraphics&amp;data=02%7C01%7Cdroesslerc%40nccommunitycolleges.edu%7C0515851b71f84626a18308d83fcd3e93%7C616f6b2af8af4525b6c8f74c6a2b182d%7C0%7C0%7C637329498041276222&amp;sdata=qZoeviAxhwPQamcBJ%2BjFd%2Bw7mtyj2%2BcA0%2B5RbFKZliQ%3D&amp;reserved=0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facebook.com%2Fmcdowelltechgraphics&amp;data=02%7C01%7Cdroesslerc%40nccommunitycolleges.edu%7C0515851b71f84626a18308d83fcd3e93%7C616f6b2af8af4525b6c8f74c6a2b182d%7C0%7C0%7C637329498041276222&amp;sdata=qZoeviAxhwPQamcBJ%2BjFd%2Bw7mtyj2%2BcA0%2B5RbFKZliQ%3D&amp;reserved=0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facebook.com%2Fmcdowelltechgraphics&amp;data=02%7C01%7Cdroesslerc%40nccommunitycolleges.edu%7C0515851b71f84626a18308d83fcd3e93%7C616f6b2af8af4525b6c8f74c6a2b182d%7C0%7C0%7C637329498041276222&amp;sdata=qZoeviAxhwPQamcBJ%2BjFd%2Bw7mtyj2%2BcA0%2B5RbFKZliQ%3D&amp;reserved=0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facebook.com%2Fmcdowelltechgraphics&amp;data=02%7C01%7Cdroesslerc%40nccommunitycolleges.edu%7C0515851b71f84626a18308d83fcd3e93%7C616f6b2af8af4525b6c8f74c6a2b182d%7C0%7C0%7C637329498041276222&amp;sdata=qZoeviAxhwPQamcBJ%2BjFd%2Bw7mtyj2%2BcA0%2B5RbFKZliQ%3D&amp;reserved=0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facebook.com%2Fmcdowelltechgraphics&amp;data=02%7C01%7Cdroesslerc%40nccommunitycolleges.edu%7C0515851b71f84626a18308d83fcd3e93%7C616f6b2af8af4525b6c8f74c6a2b182d%7C0%7C0%7C637329498041276222&amp;sdata=qZoeviAxhwPQamcBJ%2BjFd%2Bw7mtyj2%2BcA0%2B5RbFKZliQ%3D&amp;reserved=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facebook.com%2Fmcdowelltechgraphics&amp;data=02%7C01%7Cdroesslerc%40nccommunitycolleges.edu%7C0515851b71f84626a18308d83fcd3e93%7C616f6b2af8af4525b6c8f74c6a2b182d%7C0%7C0%7C637329498041276222&amp;sdata=qZoeviAxhwPQamcBJ%2BjFd%2Bw7mtyj2%2BcA0%2B5RbFKZliQ%3D&amp;reserved=0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tel:828-652-602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tel:828-652-6021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tel:828-652-6021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yra.morgan@mcdowell.k12.nc.us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achery.blackburn@cpcc.ed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Arial" charset="0"/>
              </a:rPr>
              <a:t>-----</a:t>
            </a: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9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5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7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13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8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9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1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Jay Smith</a:t>
            </a:r>
          </a:p>
          <a:p>
            <a:r>
              <a:rPr lang="en-US" b="1" dirty="0"/>
              <a:t>Lead Instructor - Digital Media Technology - Graphic Design</a:t>
            </a:r>
          </a:p>
          <a:p>
            <a:r>
              <a:rPr lang="en-US" b="1" dirty="0"/>
              <a:t>Surry Community College</a:t>
            </a:r>
            <a:endParaRPr lang="en-US" dirty="0"/>
          </a:p>
          <a:p>
            <a:r>
              <a:rPr lang="en-US" dirty="0">
                <a:hlinkClick r:id="rId3"/>
              </a:rPr>
              <a:t>smithj@surry.edu</a:t>
            </a:r>
            <a:endParaRPr lang="en-US" dirty="0"/>
          </a:p>
          <a:p>
            <a:r>
              <a:rPr lang="en-US" dirty="0"/>
              <a:t>(336) 386-3329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Student work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Jay Smith</a:t>
            </a:r>
          </a:p>
          <a:p>
            <a:r>
              <a:rPr lang="en-US" b="1" dirty="0"/>
              <a:t>Lead Instructor - Digital Media Technology - Graphic Design</a:t>
            </a:r>
          </a:p>
          <a:p>
            <a:r>
              <a:rPr lang="en-US" b="1" dirty="0"/>
              <a:t>Surry Community College</a:t>
            </a:r>
            <a:endParaRPr lang="en-US" dirty="0"/>
          </a:p>
          <a:p>
            <a:r>
              <a:rPr lang="en-US" dirty="0">
                <a:hlinkClick r:id="rId3"/>
              </a:rPr>
              <a:t>smithj@surry.edu</a:t>
            </a:r>
            <a:endParaRPr lang="en-US" dirty="0"/>
          </a:p>
          <a:p>
            <a:r>
              <a:rPr lang="en-US" dirty="0"/>
              <a:t>(336) 386-3329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Student work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Jay Smith</a:t>
            </a:r>
          </a:p>
          <a:p>
            <a:r>
              <a:rPr lang="en-US" b="1" dirty="0"/>
              <a:t>Lead Instructor - Digital Media Technology - Graphic Design</a:t>
            </a:r>
          </a:p>
          <a:p>
            <a:r>
              <a:rPr lang="en-US" b="1" dirty="0"/>
              <a:t>Surry Community College</a:t>
            </a:r>
            <a:endParaRPr lang="en-US" dirty="0"/>
          </a:p>
          <a:p>
            <a:r>
              <a:rPr lang="en-US" dirty="0">
                <a:hlinkClick r:id="rId3"/>
              </a:rPr>
              <a:t>smithj@surry.edu</a:t>
            </a:r>
            <a:endParaRPr lang="en-US" dirty="0"/>
          </a:p>
          <a:p>
            <a:r>
              <a:rPr lang="en-US" dirty="0"/>
              <a:t>(336) 386-3329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Student work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Jay Smith</a:t>
            </a:r>
          </a:p>
          <a:p>
            <a:r>
              <a:rPr lang="en-US" b="1" dirty="0"/>
              <a:t>Lead Instructor - Digital Media Technology - Graphic Design</a:t>
            </a:r>
          </a:p>
          <a:p>
            <a:r>
              <a:rPr lang="en-US" b="1" dirty="0"/>
              <a:t>Surry Community College</a:t>
            </a:r>
            <a:endParaRPr lang="en-US" dirty="0"/>
          </a:p>
          <a:p>
            <a:r>
              <a:rPr lang="en-US" dirty="0">
                <a:hlinkClick r:id="rId3"/>
              </a:rPr>
              <a:t>smithj@surry.edu</a:t>
            </a:r>
            <a:endParaRPr lang="en-US" dirty="0"/>
          </a:p>
          <a:p>
            <a:r>
              <a:rPr lang="en-US" dirty="0"/>
              <a:t>(336) 386-3329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3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Student work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Jay Smith</a:t>
            </a:r>
          </a:p>
          <a:p>
            <a:r>
              <a:rPr lang="en-US" b="1" dirty="0"/>
              <a:t>Lead Instructor - Digital Media Technology - Graphic Design</a:t>
            </a:r>
          </a:p>
          <a:p>
            <a:r>
              <a:rPr lang="en-US" b="1" dirty="0"/>
              <a:t>Surry Community College</a:t>
            </a:r>
            <a:endParaRPr lang="en-US" dirty="0"/>
          </a:p>
          <a:p>
            <a:r>
              <a:rPr lang="en-US" dirty="0">
                <a:hlinkClick r:id="rId3"/>
              </a:rPr>
              <a:t>smithj@surry.edu</a:t>
            </a:r>
            <a:endParaRPr lang="en-US" dirty="0"/>
          </a:p>
          <a:p>
            <a:r>
              <a:rPr lang="en-US" dirty="0"/>
              <a:t>(336) 386-3329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6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20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Perry, MFA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Advertising &amp; Graphic Design Instructor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 Technical Community College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College Drive • Marion, NC 28752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828.652.0670 • 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jayperry@mcdowelltech.edu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McDowellTechGraphics.net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www.facebook.com/mcdowelltechgraphics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70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Perry, MFA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Advertising &amp; Graphic Design Instructor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 Technical Community College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College Drive • Marion, NC 28752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828.652.0670 •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McDowellTechGraphics.net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www.facebook.com/mcdowelltechgraphics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2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Perry, MFA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Advertising &amp; Graphic Design Instructor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 Technical Community College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College Drive • Marion, NC 28752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828.652.0670 •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McDowellTechGraphics.net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www.facebook.com/mcdowelltechgraphics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Perry, MFA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Advertising &amp; Graphic Design Instructor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 Technical Community College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College Drive • Marion, NC 28752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828.652.0670 •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McDowellTechGraphics.net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www.facebook.com/mcdowelltechgraphics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work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Perry, MFA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Advertising &amp; Graphic Design Instructor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 Technical Community College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College Drive • Marion, NC 28752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828.652.0670 •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McDowellTechGraphics.net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www.facebook.com/mcdowelltechgraphics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2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Articulation Guide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Perry, MFA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Advertising &amp; Graphic Design Instructor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 Technical Community College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College Drive • Marion, NC 28752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828.652.0670 •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McDowellTechGraphics.net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www.facebook.com/mcdowelltechgraphics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8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Betsy Ruiz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Career Coach</a:t>
            </a:r>
            <a:br>
              <a:rPr lang="en-US" dirty="0"/>
            </a:br>
            <a:r>
              <a:rPr lang="en-US" dirty="0"/>
              <a:t>McDowell Technical Community College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>
                <a:hlinkClick r:id="rId3"/>
              </a:rPr>
              <a:t>828-652-6021</a:t>
            </a:r>
            <a:endParaRPr lang="en-US" dirty="0"/>
          </a:p>
          <a:p>
            <a:r>
              <a:rPr lang="en-US" dirty="0" err="1"/>
              <a:t>betsyruiz@mcdowelltech.edu</a:t>
            </a:r>
            <a:endParaRPr lang="en-US" dirty="0"/>
          </a:p>
          <a:p>
            <a:r>
              <a:rPr lang="en-US" dirty="0"/>
              <a:t>betsy.ruiz@mcdowell.k12.nc.us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2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Betsy Ruiz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Career Coach</a:t>
            </a:r>
            <a:br>
              <a:rPr lang="en-US" dirty="0"/>
            </a:br>
            <a:r>
              <a:rPr lang="en-US" dirty="0"/>
              <a:t>McDowell Technical Community College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>
                <a:hlinkClick r:id="rId3"/>
              </a:rPr>
              <a:t>828-652-6021</a:t>
            </a:r>
            <a:endParaRPr lang="en-US" dirty="0"/>
          </a:p>
          <a:p>
            <a:r>
              <a:rPr lang="en-US" dirty="0" err="1"/>
              <a:t>betsyruiz@mcdowelltech.edu</a:t>
            </a:r>
            <a:endParaRPr lang="en-US" dirty="0"/>
          </a:p>
          <a:p>
            <a:r>
              <a:rPr lang="en-US" dirty="0"/>
              <a:t>betsy.ruiz@mcdowell.k12.nc.us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Betsy Ruiz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Career Coach</a:t>
            </a:r>
            <a:br>
              <a:rPr lang="en-US" dirty="0"/>
            </a:br>
            <a:r>
              <a:rPr lang="en-US" dirty="0"/>
              <a:t>McDowell Technical Community College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>
                <a:hlinkClick r:id="rId3"/>
              </a:rPr>
              <a:t>828-652-6021</a:t>
            </a:r>
            <a:endParaRPr lang="en-US" dirty="0"/>
          </a:p>
          <a:p>
            <a:r>
              <a:rPr lang="en-US" dirty="0" err="1"/>
              <a:t>betsyruiz@mcdowelltech.edu</a:t>
            </a:r>
            <a:endParaRPr lang="en-US" dirty="0"/>
          </a:p>
          <a:p>
            <a:r>
              <a:rPr lang="en-US" dirty="0"/>
              <a:t>betsy.ruiz@mcdowell.k12.nc.us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6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Myra </a:t>
            </a:r>
            <a:r>
              <a:rPr lang="en-US" dirty="0" err="1"/>
              <a:t>Morgn</a:t>
            </a:r>
            <a:endParaRPr lang="en-US" dirty="0"/>
          </a:p>
          <a:p>
            <a:r>
              <a:rPr lang="en-US" dirty="0"/>
              <a:t>McDowell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myra.morgan@mcdowell.k12.nc.us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https://www.mcdowell.k12.nc.us/</a:t>
            </a:r>
            <a:r>
              <a:rPr lang="en-US" dirty="0" err="1"/>
              <a:t>mhs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1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Keely Melton</a:t>
            </a:r>
          </a:p>
          <a:p>
            <a:r>
              <a:rPr lang="en-US" dirty="0"/>
              <a:t>Graduate from McDowell Technical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a student at ETSU (East Tennessee State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7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Keely Melton</a:t>
            </a:r>
          </a:p>
          <a:p>
            <a:r>
              <a:rPr lang="en-US" dirty="0"/>
              <a:t>Graduate from McDowell Technical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a student at ETSU (East Tennessee State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44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Keely Melton</a:t>
            </a:r>
          </a:p>
          <a:p>
            <a:r>
              <a:rPr lang="en-US" dirty="0"/>
              <a:t>Graduate from McDowell Technical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a student at ETSU (East Tennessee State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5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84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different graphic design occupations come together.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r>
              <a:rPr lang="en-US" dirty="0"/>
              <a:t>https://</a:t>
            </a:r>
            <a:r>
              <a:rPr lang="en-US" dirty="0" err="1"/>
              <a:t>i.pinimg.com</a:t>
            </a:r>
            <a:r>
              <a:rPr lang="en-US" dirty="0"/>
              <a:t>/originals/ae/be/d7/aebed796523f62079e357b1ea7a83670.png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list does not include the photography and TV production programs that also involve graphic 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r>
              <a:rPr lang="en-US" dirty="0"/>
              <a:t>https://i0.wp.com/</a:t>
            </a:r>
            <a:r>
              <a:rPr lang="en-US" dirty="0" err="1"/>
              <a:t>www.fifteendesign.co.uk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-content/uploads/2016/01/Fifteen-ContMarketing-PathandProgression-Skills-700x390.jpg?resize=700%2C0&amp;ssl=1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2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Zachery Blackburn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Chair – Graphic Arts and Imaging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Graphic Arts/Flexography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 Campus Room 213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P.O. Box 35009, Charlotte, NC  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704.330.4427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704.330.4444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zachery.blackburn@cpcc.edu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/programs/graphic-arts-and-imaging-technology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723900" cy="1095375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1BAFAC-38AE-FB49-8239-20207C72DA64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E0417-F744-C74A-9895-80FF29D24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193E7-8C3A-8341-BD12-4B1D3DA4E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1014811" cy="85843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97739B-6BCB-944F-885D-A4626BD40C6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33E34-A1D4-BB4A-85A7-17288D2E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120F348-F657-2C44-82AB-394B493775BA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FAF21-9DD7-5947-9DAA-3DFB80494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e.cpcc.edu/webpages/photos/employee/323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://www.cpcc.edu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19, 2020</a:t>
            </a:r>
            <a:br>
              <a:rPr lang="en-US" dirty="0"/>
            </a:br>
            <a:r>
              <a:rPr lang="en-US" dirty="0"/>
              <a:t>Careers in Graphic Design and Graphic Arts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753C3-97DF-2B44-872A-D6008B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D6360-4EA1-CC46-A82F-E403B288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2847" y="0"/>
            <a:ext cx="5710144" cy="3804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82F85-D9F1-8542-90F9-BBA7CB257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876" y="801512"/>
            <a:ext cx="5885506" cy="44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9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D61B7-FE6A-C74C-9EFB-B22235F9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576" y="1444978"/>
            <a:ext cx="6449324" cy="4296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D2B6BE-65E8-E143-9275-35EBF239CD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5867" y="-519290"/>
            <a:ext cx="5056686" cy="36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8C232-73EA-BA46-8AFC-1F11530C3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1" y="0"/>
            <a:ext cx="7764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3FD58-9459-E242-B4F9-A35689515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183" y="2573506"/>
            <a:ext cx="3838994" cy="2569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46577-213F-2541-AD58-66EC59126F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7" y="2775794"/>
            <a:ext cx="3566516" cy="238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FE908-5307-C143-A615-A317769E06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8" y="-1"/>
            <a:ext cx="4146415" cy="2775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B3D09-FF44-F34C-8F26-253E075DBD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711" y="0"/>
            <a:ext cx="4583289" cy="30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2246B-0A46-554D-B6E7-9ABB5BE7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350" y="1343378"/>
            <a:ext cx="5676532" cy="3800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68C79-1A00-E349-B531-1C6F91ECA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051" y="0"/>
            <a:ext cx="2807949" cy="2359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0336D-3FFA-C748-B4E7-20C32C1FA6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18534" cy="24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A59C7-8D7D-664F-814C-2CD3122E4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155" y="527579"/>
            <a:ext cx="4492978" cy="4001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B4D0E2-1888-8449-A208-B01008E9D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8934" y="125412"/>
            <a:ext cx="5396089" cy="48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7C09-6B17-0243-948A-D0B2AE11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912" y="0"/>
            <a:ext cx="4707466" cy="5173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29EEC-69E1-B240-BFD8-460D62C35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9" y="0"/>
            <a:ext cx="344311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BCFC15-AD33-C148-ADE5-A2A7959B57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54" y="-163944"/>
            <a:ext cx="7214491" cy="58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6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2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D38FA3-C45E-6E4E-8291-E9F5E78C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Moved to Wednesdays!</a:t>
            </a:r>
          </a:p>
        </p:txBody>
      </p:sp>
    </p:spTree>
    <p:extLst>
      <p:ext uri="{BB962C8B-B14F-4D97-AF65-F5344CB8AC3E}">
        <p14:creationId xmlns:p14="http://schemas.microsoft.com/office/powerpoint/2010/main" val="292735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Jay Smith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Lead Instructor – Digital Media Technology, Graphic Design</a:t>
            </a:r>
          </a:p>
          <a:p>
            <a:r>
              <a:rPr lang="en-US" dirty="0"/>
              <a:t>Surry Community College</a:t>
            </a:r>
          </a:p>
        </p:txBody>
      </p:sp>
      <p:pic>
        <p:nvPicPr>
          <p:cNvPr id="2050" name="Picture 2" descr="https://www.nccommunitycolleges.edu/sites/default/files/styles/400_wide/public/college-logos/surrycc.png">
            <a:extLst>
              <a:ext uri="{FF2B5EF4-FFF2-40B4-BE49-F238E27FC236}">
                <a16:creationId xmlns:a16="http://schemas.microsoft.com/office/drawing/2014/main" id="{BB75EDE6-8EC2-AA45-9CBA-2754C0DF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2166" y="4080499"/>
            <a:ext cx="3533967" cy="11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0DE21-CE1B-A74B-8550-CF43A0988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817" y="-1"/>
            <a:ext cx="1853184" cy="24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4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A00D02-C511-9148-B8D1-38B83156AD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0"/>
            <a:ext cx="8001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BC5D1-266F-A640-BE00-7A1F427A6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6" y="0"/>
            <a:ext cx="84683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C1202-CBFC-FB4E-846A-2C1B96DF8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6140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EC12C-8E81-AC4E-B43A-D940302C3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805" y="0"/>
            <a:ext cx="45604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8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58CF5-352C-E54D-AE05-4EB860113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00" y="185194"/>
            <a:ext cx="5443373" cy="2592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C3D04-382F-2644-9656-FDBDDC403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110" y="2777923"/>
            <a:ext cx="3144696" cy="21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81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Jay Perry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Advertising &amp; Graphic Design Instructor</a:t>
            </a:r>
            <a:br>
              <a:rPr lang="en-US" dirty="0"/>
            </a:br>
            <a:r>
              <a:rPr lang="en-US" dirty="0"/>
              <a:t>McDowell Technical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B82B1-613F-8642-A1A1-850E01C37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852" y="-169331"/>
            <a:ext cx="3080082" cy="3080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4BF87-B025-B94D-BDBD-1888FA0CD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190" y="3702165"/>
            <a:ext cx="3252277" cy="1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3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40785-2D42-CC47-A5AF-6F43F1BDB3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067" y="0"/>
            <a:ext cx="41148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B62E9-C922-8C4D-9EE9-5BA1BF2A9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56" y="0"/>
            <a:ext cx="38567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84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9588" y="127000"/>
            <a:ext cx="7364412" cy="993775"/>
          </a:xfrm>
        </p:spPr>
        <p:txBody>
          <a:bodyPr/>
          <a:lstStyle/>
          <a:p>
            <a:r>
              <a:rPr lang="en-US" b="0" dirty="0"/>
              <a:t>McDowell Technical Community College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79939-B044-9944-AF1D-FB4BDC419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88" y="-304800"/>
            <a:ext cx="8822375" cy="58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1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6BD0D-11BC-7040-A1DD-AD118D09D7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380" y="0"/>
            <a:ext cx="6136749" cy="5143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7BF49-41BB-9A40-99E2-E86710727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335" y="0"/>
            <a:ext cx="37179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752124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45DB5-49CA-BD4F-8315-9EA56C2B49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24" y="0"/>
            <a:ext cx="3857625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75A35-B5F7-7D4A-B12A-756E188E9F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3" y="0"/>
            <a:ext cx="33281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95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A4AF8D-CEDA-FF45-A79F-EBFF040C7CB3}"/>
              </a:ext>
            </a:extLst>
          </p:cNvPr>
          <p:cNvSpPr/>
          <p:nvPr/>
        </p:nvSpPr>
        <p:spPr>
          <a:xfrm>
            <a:off x="2176679" y="-152400"/>
            <a:ext cx="4765990" cy="5418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10139-134E-2E40-83FA-9AF8B4CC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277" y="0"/>
            <a:ext cx="45874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26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Betsy Ruiz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Career Coach</a:t>
            </a:r>
            <a:br>
              <a:rPr lang="en-US" dirty="0"/>
            </a:br>
            <a:r>
              <a:rPr lang="en-US" dirty="0"/>
              <a:t>McDowell Technical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F6BFB-99C2-4444-BA71-5F1E2FC1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23" y="-35649"/>
            <a:ext cx="2383738" cy="238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A58F9-6AE0-F349-A115-B68EAAB10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190" y="3702165"/>
            <a:ext cx="3252277" cy="1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FADB1A-398D-F847-A297-B7AA6E1FCCF8}"/>
              </a:ext>
            </a:extLst>
          </p:cNvPr>
          <p:cNvSpPr/>
          <p:nvPr/>
        </p:nvSpPr>
        <p:spPr>
          <a:xfrm>
            <a:off x="592667" y="-287867"/>
            <a:ext cx="7975600" cy="604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F2D02-7E9E-CE40-9F2B-BCA7FDCB9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7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F79077-E852-3A44-A995-8EF288D2205F}"/>
              </a:ext>
            </a:extLst>
          </p:cNvPr>
          <p:cNvSpPr/>
          <p:nvPr/>
        </p:nvSpPr>
        <p:spPr>
          <a:xfrm>
            <a:off x="2116667" y="-287867"/>
            <a:ext cx="4893734" cy="604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19312-B0A7-3F4F-8ACC-B9ECC1A50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277" y="50799"/>
            <a:ext cx="45874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Myra Morgan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CTE Teacher – Adobe Academy</a:t>
            </a:r>
          </a:p>
          <a:p>
            <a:r>
              <a:rPr lang="en-US" dirty="0"/>
              <a:t>McDowell High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021BD-9DFE-6443-9855-F9207FF8B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36" y="0"/>
            <a:ext cx="2329564" cy="2910751"/>
          </a:xfrm>
          <a:prstGeom prst="rect">
            <a:avLst/>
          </a:prstGeom>
        </p:spPr>
      </p:pic>
      <p:pic>
        <p:nvPicPr>
          <p:cNvPr id="1026" name="Picture 2" descr="https://campussuite-storage.s3.amazonaws.com/prod/1559039/252d940a-b7a2-11ea-a606-121cb31c8405/2136016/711eb62a-d1d1-11ea-93aa-0a2774372db1/file/McDowell%20High%20logo.png">
            <a:extLst>
              <a:ext uri="{FF2B5EF4-FFF2-40B4-BE49-F238E27FC236}">
                <a16:creationId xmlns:a16="http://schemas.microsoft.com/office/drawing/2014/main" id="{7E92F828-94A9-4448-8864-A7824EA1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768" y="3833742"/>
            <a:ext cx="5401732" cy="11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0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Keely Melton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  <a:p>
            <a:r>
              <a:rPr lang="en-US" dirty="0"/>
              <a:t>McDowell Technical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E915A-BA25-8842-A50F-703E25B2B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703" y="1"/>
            <a:ext cx="2864297" cy="309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22880-931C-2446-81F3-1EBE1B04B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190" y="3702165"/>
            <a:ext cx="3252277" cy="1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11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7322E5-7963-8D4F-A21B-656343F608D3}"/>
              </a:ext>
            </a:extLst>
          </p:cNvPr>
          <p:cNvSpPr/>
          <p:nvPr/>
        </p:nvSpPr>
        <p:spPr>
          <a:xfrm>
            <a:off x="4659950" y="-491066"/>
            <a:ext cx="3992983" cy="5858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4E2D1-C15E-064C-AB87-C3A7EDA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4016"/>
            <a:ext cx="3110650" cy="5129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75FCD-6CD0-D049-8EEF-716ECF6A22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82" y="67732"/>
            <a:ext cx="3862420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0E5D19-3380-5244-B676-62A2ACEF8C4D}"/>
              </a:ext>
            </a:extLst>
          </p:cNvPr>
          <p:cNvSpPr/>
          <p:nvPr/>
        </p:nvSpPr>
        <p:spPr>
          <a:xfrm>
            <a:off x="626590" y="-254001"/>
            <a:ext cx="3483799" cy="6112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9588" y="127000"/>
            <a:ext cx="7364412" cy="993775"/>
          </a:xfrm>
        </p:spPr>
        <p:txBody>
          <a:bodyPr/>
          <a:lstStyle/>
          <a:p>
            <a:r>
              <a:rPr lang="en-US" b="0" dirty="0"/>
              <a:t>Keely Melton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27EE8-5529-9841-A7DD-FB76DF3A82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5" y="67732"/>
            <a:ext cx="3307096" cy="4995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C5D97-0780-E14A-8823-8A313C2CA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920" y="412750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40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September 16,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25578"/>
            <a:ext cx="68580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3722" indent="-1203722" algn="ctr">
              <a:spcBef>
                <a:spcPct val="20000"/>
              </a:spcBef>
              <a:tabLst>
                <a:tab pos="1203722" algn="l"/>
              </a:tabLst>
            </a:pPr>
            <a:r>
              <a:rPr lang="en-US" sz="2400" dirty="0" err="1"/>
              <a:t>www.ncperkins.org</a:t>
            </a:r>
            <a:r>
              <a:rPr lang="en-US" sz="2400" dirty="0"/>
              <a:t>/presentations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743D0-24E5-0C4E-AA27-4BEFD7D5BF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27000"/>
            <a:ext cx="7364412" cy="993775"/>
          </a:xfrm>
        </p:spPr>
        <p:txBody>
          <a:bodyPr/>
          <a:lstStyle/>
          <a:p>
            <a:r>
              <a:rPr lang="en-US" dirty="0"/>
              <a:t>pathways</a:t>
            </a:r>
          </a:p>
        </p:txBody>
      </p:sp>
      <p:pic>
        <p:nvPicPr>
          <p:cNvPr id="2052" name="Picture 4" descr="https://i.pinimg.com/originals/ae/be/d7/aebed796523f62079e357b1ea7a83670.png">
            <a:extLst>
              <a:ext uri="{FF2B5EF4-FFF2-40B4-BE49-F238E27FC236}">
                <a16:creationId xmlns:a16="http://schemas.microsoft.com/office/drawing/2014/main" id="{34CF3B3C-48CB-EB48-99FE-137A7BE95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5577" y="0"/>
            <a:ext cx="53686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4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CEFDB0-6AE5-2C4F-919B-579B3D7C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 Degree Programs in Graphic Design and Graphic 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776BC-E74C-0F4E-A6F0-0211C2BED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20905"/>
            <a:ext cx="8290761" cy="3548753"/>
          </a:xfrm>
        </p:spPr>
        <p:txBody>
          <a:bodyPr/>
          <a:lstStyle/>
          <a:p>
            <a:r>
              <a:rPr lang="en-US" b="1" dirty="0"/>
              <a:t>Digital Media Technology (A25210)</a:t>
            </a:r>
            <a:endParaRPr lang="en-US" dirty="0"/>
          </a:p>
          <a:p>
            <a:r>
              <a:rPr lang="en-US" b="1" dirty="0"/>
              <a:t>Advertising and Graphic Design (A30100)</a:t>
            </a:r>
            <a:endParaRPr lang="en-US" dirty="0"/>
          </a:p>
          <a:p>
            <a:r>
              <a:rPr lang="en-US" b="1" dirty="0"/>
              <a:t>Digital Effects and Animation Technology (A30130)</a:t>
            </a:r>
            <a:endParaRPr lang="en-US" dirty="0"/>
          </a:p>
          <a:p>
            <a:r>
              <a:rPr lang="en-US" b="1" dirty="0"/>
              <a:t>Graphic Arts and Imaging Technology (A30180)</a:t>
            </a:r>
            <a:endParaRPr lang="en-US" dirty="0"/>
          </a:p>
          <a:p>
            <a:r>
              <a:rPr lang="en-US" b="1" dirty="0"/>
              <a:t>Graphic Arts and Imaging Technology/Flexography (A3018A)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0.wp.com/www.fifteendesign.co.uk/wp-content/uploads/2016/01/Fifteen-ContMarketing-PathandProgression-Skills-700x390.jpg?resize=700%2C0&amp;ssl=1">
            <a:extLst>
              <a:ext uri="{FF2B5EF4-FFF2-40B4-BE49-F238E27FC236}">
                <a16:creationId xmlns:a16="http://schemas.microsoft.com/office/drawing/2014/main" id="{4E1CD37B-2971-8540-ABB0-C0B6322B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95250"/>
            <a:ext cx="889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Zachery Blackburn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 Chair – Graphic Arts and Imaging Technology</a:t>
            </a:r>
          </a:p>
          <a:p>
            <a:r>
              <a:rPr lang="en-US" dirty="0"/>
              <a:t>Central Piedmont Community College</a:t>
            </a:r>
          </a:p>
        </p:txBody>
      </p:sp>
      <p:pic>
        <p:nvPicPr>
          <p:cNvPr id="1026" name="Picture 2" descr="Click For Larger Image">
            <a:hlinkClick r:id="rId3"/>
            <a:extLst>
              <a:ext uri="{FF2B5EF4-FFF2-40B4-BE49-F238E27FC236}">
                <a16:creationId xmlns:a16="http://schemas.microsoft.com/office/drawing/2014/main" id="{639F7E95-E14B-B24C-98DD-F1ED4B380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9063" y="0"/>
            <a:ext cx="2314937" cy="29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entral Piedmont Community College">
            <a:hlinkClick r:id="rId5"/>
            <a:extLst>
              <a:ext uri="{FF2B5EF4-FFF2-40B4-BE49-F238E27FC236}">
                <a16:creationId xmlns:a16="http://schemas.microsoft.com/office/drawing/2014/main" id="{569FF376-735A-4D43-A23C-3667E2F8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517" y="3982126"/>
            <a:ext cx="4089225" cy="11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1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1877</Words>
  <Application>Microsoft Macintosh PowerPoint</Application>
  <PresentationFormat>On-screen Show (16:9)</PresentationFormat>
  <Paragraphs>439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ヒラギノ角ゴ Pro W3</vt:lpstr>
      <vt:lpstr>Arial</vt:lpstr>
      <vt:lpstr>Calibri</vt:lpstr>
      <vt:lpstr>Calibri Light</vt:lpstr>
      <vt:lpstr>HelvLight</vt:lpstr>
      <vt:lpstr>Office Theme</vt:lpstr>
      <vt:lpstr>August 19, 2020 Careers in Graphic Design and Graphic Arts</vt:lpstr>
      <vt:lpstr>We Moved to Wednesdays!</vt:lpstr>
      <vt:lpstr>PowerPoint Presentation</vt:lpstr>
      <vt:lpstr>PowerPoint Presentation</vt:lpstr>
      <vt:lpstr>pathways</vt:lpstr>
      <vt:lpstr>Associate Degree Programs in Graphic Design and Graphic Arts</vt:lpstr>
      <vt:lpstr>PowerPoint Presentation</vt:lpstr>
      <vt:lpstr>PowerPoint Presentation</vt:lpstr>
      <vt:lpstr>Zachery Blackburn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Jay Smith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Jay Perry</vt:lpstr>
      <vt:lpstr>PowerPoint Presentation</vt:lpstr>
      <vt:lpstr>McDowell Technical Community College</vt:lpstr>
      <vt:lpstr>PowerPoint Presentation</vt:lpstr>
      <vt:lpstr>PowerPoint Presentation</vt:lpstr>
      <vt:lpstr>PowerPoint Presentation</vt:lpstr>
      <vt:lpstr>Betsy Ruiz</vt:lpstr>
      <vt:lpstr>PowerPoint Presentation</vt:lpstr>
      <vt:lpstr>PowerPoint Presentation</vt:lpstr>
      <vt:lpstr>Myra Morgan</vt:lpstr>
      <vt:lpstr>Keely Melton</vt:lpstr>
      <vt:lpstr>PowerPoint Presentation</vt:lpstr>
      <vt:lpstr>Keely Melton</vt:lpstr>
      <vt:lpstr>PowerPoint Presentation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2020-08-19T11:06:47Z</dcterms:modified>
</cp:coreProperties>
</file>