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34" r:id="rId2"/>
    <p:sldId id="537" r:id="rId3"/>
    <p:sldId id="560" r:id="rId4"/>
    <p:sldId id="561" r:id="rId5"/>
    <p:sldId id="562" r:id="rId6"/>
    <p:sldId id="563" r:id="rId7"/>
    <p:sldId id="554" r:id="rId8"/>
    <p:sldId id="551" r:id="rId9"/>
    <p:sldId id="555" r:id="rId10"/>
    <p:sldId id="533" r:id="rId11"/>
    <p:sldId id="54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531FF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67" autoAdjust="0"/>
    <p:restoredTop sz="86397"/>
  </p:normalViewPr>
  <p:slideViewPr>
    <p:cSldViewPr snapToGrid="0">
      <p:cViewPr varScale="1">
        <p:scale>
          <a:sx n="75" d="100"/>
          <a:sy n="75" d="100"/>
        </p:scale>
        <p:origin x="888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23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5/8/18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5/8/18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11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55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Registration links through December have been posted. Register now and let the </a:t>
            </a:r>
            <a:r>
              <a:rPr lang="en-US"/>
              <a:t>system remind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78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6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452500"/>
            <a:ext cx="7336465" cy="14285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881000"/>
            <a:ext cx="7336465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733354" y="489262"/>
            <a:ext cx="6025812" cy="11019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733354" y="1864894"/>
            <a:ext cx="5705475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498914" cy="169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5/8/18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9" y="297662"/>
            <a:ext cx="971180" cy="1460496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455549" y="1716352"/>
            <a:ext cx="7059802" cy="13623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5/8/18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16174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5426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141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1204"/>
            <a:ext cx="7886700" cy="4731671"/>
          </a:xfrm>
        </p:spPr>
        <p:txBody>
          <a:bodyPr>
            <a:normAutofit/>
          </a:bodyPr>
          <a:lstStyle>
            <a:lvl1pPr marL="233363" indent="-233363">
              <a:lnSpc>
                <a:spcPct val="100000"/>
              </a:lnSpc>
              <a:spcBef>
                <a:spcPts val="600"/>
              </a:spcBef>
              <a:tabLst/>
              <a:defRPr sz="2800"/>
            </a:lvl1pPr>
            <a:lvl2pPr marL="458788" indent="-201613">
              <a:lnSpc>
                <a:spcPct val="100000"/>
              </a:lnSpc>
              <a:spcBef>
                <a:spcPts val="300"/>
              </a:spcBef>
              <a:tabLst/>
              <a:defRPr sz="2400"/>
            </a:lvl2pPr>
            <a:lvl3pPr marL="692150" indent="-177800">
              <a:lnSpc>
                <a:spcPct val="100000"/>
              </a:lnSpc>
              <a:spcBef>
                <a:spcPts val="300"/>
              </a:spcBef>
              <a:tabLst/>
              <a:defRPr sz="2200"/>
            </a:lvl3pPr>
            <a:lvl4pPr marL="976313" indent="-204788">
              <a:lnSpc>
                <a:spcPct val="100000"/>
              </a:lnSpc>
              <a:spcBef>
                <a:spcPts val="300"/>
              </a:spcBef>
              <a:tabLst/>
              <a:defRPr sz="2000"/>
            </a:lvl4pPr>
            <a:lvl5pPr marL="1200150" indent="-171450">
              <a:lnSpc>
                <a:spcPct val="100000"/>
              </a:lnSpc>
              <a:spcBef>
                <a:spcPts val="300"/>
              </a:spcBef>
              <a:tabLst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4"/>
            <a:ext cx="3887391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5/8/18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5/8/18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5549" y="365129"/>
            <a:ext cx="70598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40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Perkins Update Webinar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8,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97" y="4750826"/>
            <a:ext cx="6238568" cy="19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6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Perkins/CTE State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Bob </a:t>
            </a:r>
            <a:r>
              <a:rPr lang="en-US" sz="3400" b="1" dirty="0" err="1"/>
              <a:t>Witchger</a:t>
            </a:r>
            <a:r>
              <a:rPr lang="en-US" sz="3400" b="1" dirty="0"/>
              <a:t>	</a:t>
            </a:r>
            <a:r>
              <a:rPr lang="en-US" dirty="0"/>
              <a:t>Director,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WitchgerB@nccommunitycolleges.edu</a:t>
            </a:r>
            <a:r>
              <a:rPr lang="en-US" dirty="0"/>
              <a:t>	919-807-7126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Tony R. </a:t>
            </a:r>
            <a:r>
              <a:rPr lang="en-US" sz="3400" b="1" dirty="0" err="1"/>
              <a:t>Reggi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ReggiA@nccommunitycolleges.edu</a:t>
            </a:r>
            <a:r>
              <a:rPr lang="en-US" dirty="0"/>
              <a:t>	919-807-7131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Patti </a:t>
            </a:r>
            <a:r>
              <a:rPr lang="en-US" sz="3400" b="1" dirty="0" err="1"/>
              <a:t>Coultas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CoultasP@nccommunitycolleges.edu</a:t>
            </a:r>
            <a:r>
              <a:rPr lang="en-US" dirty="0"/>
              <a:t>	919-807-7130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Chris </a:t>
            </a:r>
            <a:r>
              <a:rPr lang="en-US" sz="3400" b="1" dirty="0" err="1"/>
              <a:t>Droessler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DroesslerC@nccommunitycolleges.edu</a:t>
            </a:r>
            <a:r>
              <a:rPr lang="en-US" dirty="0"/>
              <a:t>	919-807-7068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Jennifer Holloway</a:t>
            </a:r>
            <a:r>
              <a:rPr lang="en-US" dirty="0"/>
              <a:t>	CTE Administrative Assistant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HollowayJ@nccommunitycolleges.edu</a:t>
            </a:r>
            <a:r>
              <a:rPr lang="en-US" dirty="0"/>
              <a:t>	919-807-7129</a:t>
            </a:r>
          </a:p>
        </p:txBody>
      </p:sp>
    </p:spTree>
    <p:extLst>
      <p:ext uri="{BB962C8B-B14F-4D97-AF65-F5344CB8AC3E}">
        <p14:creationId xmlns:p14="http://schemas.microsoft.com/office/powerpoint/2010/main" val="51934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6127CD-7ED5-824F-A665-3BF77F78485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378" y="0"/>
            <a:ext cx="5305742" cy="6856652"/>
          </a:xfrm>
        </p:spPr>
      </p:pic>
    </p:spTree>
    <p:extLst>
      <p:ext uri="{BB962C8B-B14F-4D97-AF65-F5344CB8AC3E}">
        <p14:creationId xmlns:p14="http://schemas.microsoft.com/office/powerpoint/2010/main" val="156018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  <a:p>
            <a:r>
              <a:rPr lang="en-US" dirty="0"/>
              <a:t>Discussion </a:t>
            </a:r>
          </a:p>
          <a:p>
            <a:endParaRPr lang="en-US" dirty="0"/>
          </a:p>
          <a:p>
            <a:r>
              <a:rPr lang="en-US" dirty="0"/>
              <a:t>Wilson Community College</a:t>
            </a:r>
          </a:p>
          <a:p>
            <a:r>
              <a:rPr lang="en-US" dirty="0"/>
              <a:t>Forsyth Technical Community College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Faculty Mini Grants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16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Pages 7, 28 in Perkins Handbook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Required Use of Funds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26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0" dirty="0"/>
              <a:t>Policy Review</a:t>
            </a:r>
          </a:p>
        </p:txBody>
      </p:sp>
    </p:spTree>
    <p:extLst>
      <p:ext uri="{BB962C8B-B14F-4D97-AF65-F5344CB8AC3E}">
        <p14:creationId xmlns:p14="http://schemas.microsoft.com/office/powerpoint/2010/main" val="30526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Links</a:t>
            </a:r>
          </a:p>
          <a:p>
            <a:r>
              <a:rPr lang="en-US" dirty="0"/>
              <a:t>Page Layout</a:t>
            </a:r>
          </a:p>
          <a:p>
            <a:r>
              <a:rPr lang="en-US" dirty="0"/>
              <a:t>New Budget Forms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0" dirty="0"/>
              <a:t>Local Plan - New Format</a:t>
            </a:r>
          </a:p>
        </p:txBody>
      </p:sp>
    </p:spTree>
    <p:extLst>
      <p:ext uri="{BB962C8B-B14F-4D97-AF65-F5344CB8AC3E}">
        <p14:creationId xmlns:p14="http://schemas.microsoft.com/office/powerpoint/2010/main" val="1704007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Certifications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1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AF9FC5-64FD-A143-AC54-1AC24D38E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materials - May 4-18, 2018</a:t>
            </a:r>
          </a:p>
          <a:p>
            <a:r>
              <a:rPr lang="en-US" dirty="0"/>
              <a:t>Evaluations will be May 22 to June 1</a:t>
            </a:r>
          </a:p>
          <a:p>
            <a:r>
              <a:rPr lang="en-US" dirty="0"/>
              <a:t>Online via </a:t>
            </a:r>
            <a:r>
              <a:rPr lang="en-US" dirty="0" err="1"/>
              <a:t>GoToWebinar</a:t>
            </a:r>
            <a:endParaRPr lang="en-US" dirty="0"/>
          </a:p>
          <a:p>
            <a:r>
              <a:rPr lang="en-US" dirty="0"/>
              <a:t>Have plan completed</a:t>
            </a:r>
          </a:p>
          <a:p>
            <a:r>
              <a:rPr lang="en-US" dirty="0"/>
              <a:t>On-page summary of activities for the year (bullets)</a:t>
            </a:r>
          </a:p>
          <a:p>
            <a:r>
              <a:rPr lang="en-US" dirty="0"/>
              <a:t>Short best-practice video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0863622-361E-3244-949D-59F6F7F2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Year Reviews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F83160-58A2-2046-9A33-FD22B9DE0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771" y="6099175"/>
            <a:ext cx="4991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89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A1A3-DA6F-424E-B71E-F70F1B583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761204"/>
            <a:ext cx="8191259" cy="4731671"/>
          </a:xfrm>
        </p:spPr>
        <p:txBody>
          <a:bodyPr/>
          <a:lstStyle/>
          <a:p>
            <a:r>
              <a:rPr lang="en-US" dirty="0"/>
              <a:t>October 7-9, 2018 in Raleigh</a:t>
            </a:r>
          </a:p>
          <a:p>
            <a:r>
              <a:rPr lang="en-US" dirty="0"/>
              <a:t>Call for Presenters deadline is April 30, 2018</a:t>
            </a:r>
          </a:p>
          <a:p>
            <a:r>
              <a:rPr lang="en-US" dirty="0"/>
              <a:t>https://</a:t>
            </a:r>
            <a:r>
              <a:rPr lang="en-US" dirty="0" err="1"/>
              <a:t>projects.ncsu.edu</a:t>
            </a:r>
            <a:r>
              <a:rPr lang="en-US" dirty="0"/>
              <a:t>/</a:t>
            </a:r>
            <a:r>
              <a:rPr lang="en-US" dirty="0" err="1"/>
              <a:t>mckimmon</a:t>
            </a:r>
            <a:r>
              <a:rPr lang="en-US" dirty="0"/>
              <a:t>/</a:t>
            </a:r>
            <a:r>
              <a:rPr lang="en-US" dirty="0" err="1"/>
              <a:t>cpe</a:t>
            </a:r>
            <a:r>
              <a:rPr lang="en-US" dirty="0"/>
              <a:t>/</a:t>
            </a:r>
            <a:r>
              <a:rPr lang="en-US" dirty="0" err="1"/>
              <a:t>opd</a:t>
            </a:r>
            <a:r>
              <a:rPr lang="en-US" dirty="0"/>
              <a:t>/NCCCS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155D5-1CA6-4099-8EDB-C820BD4A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System Office Conference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AEA394-4506-9345-A476-B495530BF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70" y="3635375"/>
            <a:ext cx="23241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82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E7FB36-DF07-B44D-8D38-59F39D617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Tuesday of the month (not July)</a:t>
            </a:r>
          </a:p>
          <a:p>
            <a:r>
              <a:rPr lang="en-US" dirty="0"/>
              <a:t>9 am</a:t>
            </a:r>
          </a:p>
          <a:p>
            <a:r>
              <a:rPr lang="en-US" dirty="0"/>
              <a:t>Via </a:t>
            </a:r>
            <a:r>
              <a:rPr lang="en-US" dirty="0" err="1"/>
              <a:t>GoToWebinar</a:t>
            </a:r>
            <a:endParaRPr lang="en-US" dirty="0"/>
          </a:p>
          <a:p>
            <a:r>
              <a:rPr lang="en-US" dirty="0"/>
              <a:t>Find the registration links at </a:t>
            </a:r>
            <a:r>
              <a:rPr lang="en-US" dirty="0" err="1"/>
              <a:t>NCperkins.org</a:t>
            </a:r>
            <a:r>
              <a:rPr lang="en-US" dirty="0"/>
              <a:t>/presentations</a:t>
            </a:r>
          </a:p>
          <a:p>
            <a:r>
              <a:rPr lang="en-US" dirty="0"/>
              <a:t>Next update is June 12, 2018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026ACD-B92E-C041-8CDF-1A1E842B7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Updates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A95F95-508F-D24C-AD92-363A99834E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771" y="6099175"/>
            <a:ext cx="4991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8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 Office Template 2017" id="{5F043DD8-DC3E-4F6A-B287-81D6F7FF38E2}" vid="{804B3A4D-A4A7-49E1-8361-FD47AD0B8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Office Template 2017</Template>
  <TotalTime>0</TotalTime>
  <Words>177</Words>
  <Application>Microsoft Macintosh PowerPoint</Application>
  <PresentationFormat>On-screen Show (4:3)</PresentationFormat>
  <Paragraphs>44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Perkins Update Webinar</vt:lpstr>
      <vt:lpstr>Faculty Mini Grants</vt:lpstr>
      <vt:lpstr>Required Use of Funds</vt:lpstr>
      <vt:lpstr>Policy Review</vt:lpstr>
      <vt:lpstr>Local Plan - New Format</vt:lpstr>
      <vt:lpstr>Certifications</vt:lpstr>
      <vt:lpstr>End of Year Reviews</vt:lpstr>
      <vt:lpstr>System Office Conference</vt:lpstr>
      <vt:lpstr>Perkins Updates</vt:lpstr>
      <vt:lpstr>Perkins/CTE State Staff</vt:lpstr>
      <vt:lpstr>PowerPoint Presentation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2017-04-26T15:33:33Z</cp:lastPrinted>
  <dcterms:created xsi:type="dcterms:W3CDTF">2017-04-24T19:18:55Z</dcterms:created>
  <dcterms:modified xsi:type="dcterms:W3CDTF">2018-05-08T14:01:25Z</dcterms:modified>
</cp:coreProperties>
</file>