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676" r:id="rId5"/>
  </p:sldMasterIdLst>
  <p:notesMasterIdLst>
    <p:notesMasterId r:id="rId29"/>
  </p:notesMasterIdLst>
  <p:handoutMasterIdLst>
    <p:handoutMasterId r:id="rId30"/>
  </p:handoutMasterIdLst>
  <p:sldIdLst>
    <p:sldId id="778" r:id="rId6"/>
    <p:sldId id="1651" r:id="rId7"/>
    <p:sldId id="1638" r:id="rId8"/>
    <p:sldId id="1176" r:id="rId9"/>
    <p:sldId id="1540" r:id="rId10"/>
    <p:sldId id="1657" r:id="rId11"/>
    <p:sldId id="1690" r:id="rId12"/>
    <p:sldId id="1691" r:id="rId13"/>
    <p:sldId id="1692" r:id="rId14"/>
    <p:sldId id="1693" r:id="rId15"/>
    <p:sldId id="1694" r:id="rId16"/>
    <p:sldId id="1695" r:id="rId17"/>
    <p:sldId id="1696" r:id="rId18"/>
    <p:sldId id="1697" r:id="rId19"/>
    <p:sldId id="1698" r:id="rId20"/>
    <p:sldId id="1699" r:id="rId21"/>
    <p:sldId id="1700" r:id="rId22"/>
    <p:sldId id="1701" r:id="rId23"/>
    <p:sldId id="1702" r:id="rId24"/>
    <p:sldId id="1703" r:id="rId25"/>
    <p:sldId id="1678" r:id="rId26"/>
    <p:sldId id="1705" r:id="rId27"/>
    <p:sldId id="1240" r:id="rId28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03767"/>
    <a:srgbClr val="EFB620"/>
    <a:srgbClr val="053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43" autoAdjust="0"/>
    <p:restoredTop sz="83196" autoAdjust="0"/>
  </p:normalViewPr>
  <p:slideViewPr>
    <p:cSldViewPr snapToGrid="0">
      <p:cViewPr varScale="1">
        <p:scale>
          <a:sx n="90" d="100"/>
          <a:sy n="90" d="100"/>
        </p:scale>
        <p:origin x="581" y="53"/>
      </p:cViewPr>
      <p:guideLst/>
    </p:cSldViewPr>
  </p:slideViewPr>
  <p:notesTextViewPr>
    <p:cViewPr>
      <p:scale>
        <a:sx n="1" d="1"/>
        <a:sy n="1" d="1"/>
      </p:scale>
      <p:origin x="0" y="-134"/>
    </p:cViewPr>
  </p:notesTextViewPr>
  <p:sorterViewPr>
    <p:cViewPr varScale="1">
      <p:scale>
        <a:sx n="1" d="1"/>
        <a:sy n="1" d="1"/>
      </p:scale>
      <p:origin x="0" y="-5741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K-5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Sheet1!$A$3:$A$4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Sheet1!$B$3:$B$4</c:f>
              <c:numCache>
                <c:formatCode>_(* #,##0_);_(* \(#,##0\);_(* "-"??_);_(@_)</c:formatCode>
                <c:ptCount val="2"/>
                <c:pt idx="0">
                  <c:v>954</c:v>
                </c:pt>
                <c:pt idx="1">
                  <c:v>1572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1-452C-A2E6-FE0E8CBA8F8C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6-8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Sheet1!$A$3:$A$4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Sheet1!$C$3:$C$4</c:f>
              <c:numCache>
                <c:formatCode>_(* #,##0_);_(* \(#,##0\);_(* "-"??_);_(@_)</c:formatCode>
                <c:ptCount val="2"/>
                <c:pt idx="0">
                  <c:v>673</c:v>
                </c:pt>
                <c:pt idx="1">
                  <c:v>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1-452C-A2E6-FE0E8CBA8F8C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9-12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Sheet1!$A$3:$A$4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Sheet1!$D$3:$D$4</c:f>
              <c:numCache>
                <c:formatCode>_(* #,##0_);_(* \(#,##0\);_(* "-"??_);_(@_)</c:formatCode>
                <c:ptCount val="2"/>
                <c:pt idx="0">
                  <c:v>728</c:v>
                </c:pt>
                <c:pt idx="1">
                  <c:v>1024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01-452C-A2E6-FE0E8CBA8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7724880"/>
        <c:axId val="427729800"/>
      </c:barChart>
      <c:catAx>
        <c:axId val="427724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729800"/>
        <c:crosses val="autoZero"/>
        <c:auto val="1"/>
        <c:lblAlgn val="ctr"/>
        <c:lblOffset val="100"/>
        <c:noMultiLvlLbl val="0"/>
      </c:catAx>
      <c:valAx>
        <c:axId val="4277298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42772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B94E0-6142-4D42-A25A-B1596C2BF751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41CC0-F150-4E37-81CD-6FAC9303347E}">
      <dgm:prSet phldrT="[Text]"/>
      <dgm:spPr/>
      <dgm:t>
        <a:bodyPr/>
        <a:lstStyle/>
        <a:p>
          <a:r>
            <a:rPr lang="en-US" dirty="0"/>
            <a:t>Bob Witchger</a:t>
          </a:r>
        </a:p>
      </dgm:t>
    </dgm:pt>
    <dgm:pt modelId="{9DAFB2A7-5FB5-4F09-A7FF-EBF9FDD7192A}" type="parTrans" cxnId="{396620E0-28FD-4D88-8DB0-849E54B9D3A1}">
      <dgm:prSet/>
      <dgm:spPr/>
      <dgm:t>
        <a:bodyPr/>
        <a:lstStyle/>
        <a:p>
          <a:endParaRPr lang="en-US"/>
        </a:p>
      </dgm:t>
    </dgm:pt>
    <dgm:pt modelId="{6B32DB71-E2D6-46DF-AE49-CF5C32744BE2}" type="sibTrans" cxnId="{396620E0-28FD-4D88-8DB0-849E54B9D3A1}">
      <dgm:prSet/>
      <dgm:spPr/>
      <dgm:t>
        <a:bodyPr/>
        <a:lstStyle/>
        <a:p>
          <a:endParaRPr lang="en-US"/>
        </a:p>
      </dgm:t>
    </dgm:pt>
    <dgm:pt modelId="{F971C0E7-F877-4636-BEBA-D30CDC7746C5}">
      <dgm:prSet phldrT="[Text]"/>
      <dgm:spPr/>
      <dgm:t>
        <a:bodyPr/>
        <a:lstStyle/>
        <a:p>
          <a:r>
            <a:rPr lang="en-US" dirty="0"/>
            <a:t>Tony </a:t>
          </a:r>
          <a:br>
            <a:rPr lang="en-US" dirty="0"/>
          </a:br>
          <a:r>
            <a:rPr lang="en-US" dirty="0"/>
            <a:t>Reggi</a:t>
          </a:r>
        </a:p>
      </dgm:t>
    </dgm:pt>
    <dgm:pt modelId="{152EB26E-5108-4F37-9BE9-C3D7C92DF248}" type="parTrans" cxnId="{36FA1F3D-9EFA-47A7-B87D-D3261E4D53D0}">
      <dgm:prSet/>
      <dgm:spPr/>
      <dgm:t>
        <a:bodyPr/>
        <a:lstStyle/>
        <a:p>
          <a:endParaRPr lang="en-US"/>
        </a:p>
      </dgm:t>
    </dgm:pt>
    <dgm:pt modelId="{35A27956-206F-4CD5-85D3-7E8F83158435}" type="sibTrans" cxnId="{36FA1F3D-9EFA-47A7-B87D-D3261E4D53D0}">
      <dgm:prSet/>
      <dgm:spPr/>
      <dgm:t>
        <a:bodyPr/>
        <a:lstStyle/>
        <a:p>
          <a:endParaRPr lang="en-US"/>
        </a:p>
      </dgm:t>
    </dgm:pt>
    <dgm:pt modelId="{802C5A5E-268D-4C44-B1CB-528B5141253C}">
      <dgm:prSet phldrT="[Text]"/>
      <dgm:spPr/>
      <dgm:t>
        <a:bodyPr/>
        <a:lstStyle/>
        <a:p>
          <a:r>
            <a:rPr lang="en-US" dirty="0"/>
            <a:t>Patti Coultas</a:t>
          </a:r>
        </a:p>
      </dgm:t>
    </dgm:pt>
    <dgm:pt modelId="{8BBE0DFC-471B-491F-ABDE-3237D40D57BF}" type="parTrans" cxnId="{32504AC5-8308-4DCD-8747-61EB973876DA}">
      <dgm:prSet/>
      <dgm:spPr/>
      <dgm:t>
        <a:bodyPr/>
        <a:lstStyle/>
        <a:p>
          <a:endParaRPr lang="en-US"/>
        </a:p>
      </dgm:t>
    </dgm:pt>
    <dgm:pt modelId="{5ED36A2C-A23D-475F-B013-6BADCA0411E9}" type="sibTrans" cxnId="{32504AC5-8308-4DCD-8747-61EB973876DA}">
      <dgm:prSet/>
      <dgm:spPr/>
      <dgm:t>
        <a:bodyPr/>
        <a:lstStyle/>
        <a:p>
          <a:endParaRPr lang="en-US"/>
        </a:p>
      </dgm:t>
    </dgm:pt>
    <dgm:pt modelId="{D1D8622C-E34C-47D5-ACE6-36634023FEF1}">
      <dgm:prSet/>
      <dgm:spPr/>
      <dgm:t>
        <a:bodyPr/>
        <a:lstStyle/>
        <a:p>
          <a:r>
            <a:rPr lang="en-US" dirty="0"/>
            <a:t>Mary Olvera</a:t>
          </a:r>
        </a:p>
      </dgm:t>
    </dgm:pt>
    <dgm:pt modelId="{E1D66426-6FD0-49BA-8D34-DDEE330291F8}" type="parTrans" cxnId="{5571A2D0-DE44-44C6-8E2A-7CFC68A18808}">
      <dgm:prSet/>
      <dgm:spPr/>
      <dgm:t>
        <a:bodyPr/>
        <a:lstStyle/>
        <a:p>
          <a:endParaRPr lang="en-US"/>
        </a:p>
      </dgm:t>
    </dgm:pt>
    <dgm:pt modelId="{B83D9F7A-9BA3-4681-BB5C-6C4D10EF11C7}" type="sibTrans" cxnId="{5571A2D0-DE44-44C6-8E2A-7CFC68A18808}">
      <dgm:prSet/>
      <dgm:spPr/>
      <dgm:t>
        <a:bodyPr/>
        <a:lstStyle/>
        <a:p>
          <a:endParaRPr lang="en-US"/>
        </a:p>
      </dgm:t>
    </dgm:pt>
    <dgm:pt modelId="{B782E1AC-E3E0-48F7-8127-40611DCBD550}">
      <dgm:prSet/>
      <dgm:spPr/>
      <dgm:t>
        <a:bodyPr/>
        <a:lstStyle/>
        <a:p>
          <a:r>
            <a:rPr lang="en-US" dirty="0"/>
            <a:t>Anne Bacon</a:t>
          </a:r>
        </a:p>
      </dgm:t>
    </dgm:pt>
    <dgm:pt modelId="{BD77985F-5C44-4332-A88D-A084307EED5D}" type="parTrans" cxnId="{F457A5DF-5D77-4778-868C-60A069A72517}">
      <dgm:prSet/>
      <dgm:spPr/>
      <dgm:t>
        <a:bodyPr/>
        <a:lstStyle/>
        <a:p>
          <a:endParaRPr lang="en-US"/>
        </a:p>
      </dgm:t>
    </dgm:pt>
    <dgm:pt modelId="{FB46BE91-76AB-4830-A9C2-3431E497F567}" type="sibTrans" cxnId="{F457A5DF-5D77-4778-868C-60A069A72517}">
      <dgm:prSet/>
      <dgm:spPr/>
      <dgm:t>
        <a:bodyPr/>
        <a:lstStyle/>
        <a:p>
          <a:endParaRPr lang="en-US"/>
        </a:p>
      </dgm:t>
    </dgm:pt>
    <dgm:pt modelId="{2D82CAB0-23F6-4755-8E50-2C47A34D7695}">
      <dgm:prSet/>
      <dgm:spPr/>
      <dgm:t>
        <a:bodyPr/>
        <a:lstStyle/>
        <a:p>
          <a:r>
            <a:rPr lang="en-US" dirty="0"/>
            <a:t>Darice McDougald</a:t>
          </a:r>
        </a:p>
      </dgm:t>
    </dgm:pt>
    <dgm:pt modelId="{949D640C-65C1-400D-985B-97B6A330B6A5}" type="parTrans" cxnId="{2B73CD8E-AF6E-49DA-A2D9-E89F8829A30D}">
      <dgm:prSet/>
      <dgm:spPr/>
      <dgm:t>
        <a:bodyPr/>
        <a:lstStyle/>
        <a:p>
          <a:endParaRPr lang="en-US"/>
        </a:p>
      </dgm:t>
    </dgm:pt>
    <dgm:pt modelId="{7D51842E-720F-4BB1-87A8-E277DBB027CC}" type="sibTrans" cxnId="{2B73CD8E-AF6E-49DA-A2D9-E89F8829A30D}">
      <dgm:prSet/>
      <dgm:spPr/>
      <dgm:t>
        <a:bodyPr/>
        <a:lstStyle/>
        <a:p>
          <a:endParaRPr lang="en-US"/>
        </a:p>
      </dgm:t>
    </dgm:pt>
    <dgm:pt modelId="{6121D8CF-BC28-4E0A-80D0-B0B498B79F20}">
      <dgm:prSet/>
      <dgm:spPr/>
      <dgm:t>
        <a:bodyPr/>
        <a:lstStyle/>
        <a:p>
          <a:r>
            <a:rPr lang="en-US" dirty="0"/>
            <a:t>Lane Freeman</a:t>
          </a:r>
        </a:p>
      </dgm:t>
    </dgm:pt>
    <dgm:pt modelId="{4BFB067D-7D57-4B37-9653-67173E3FAD0D}" type="parTrans" cxnId="{9858E59F-F450-4F88-8D86-B5BDE8A9B6B7}">
      <dgm:prSet/>
      <dgm:spPr/>
      <dgm:t>
        <a:bodyPr/>
        <a:lstStyle/>
        <a:p>
          <a:endParaRPr lang="en-US"/>
        </a:p>
      </dgm:t>
    </dgm:pt>
    <dgm:pt modelId="{208FFD55-933A-4C59-AB1C-5481FA6F489F}" type="sibTrans" cxnId="{9858E59F-F450-4F88-8D86-B5BDE8A9B6B7}">
      <dgm:prSet/>
      <dgm:spPr/>
      <dgm:t>
        <a:bodyPr/>
        <a:lstStyle/>
        <a:p>
          <a:endParaRPr lang="en-US"/>
        </a:p>
      </dgm:t>
    </dgm:pt>
    <dgm:pt modelId="{D412D4E5-3B38-4D79-AF3D-D1DE80D2040A}">
      <dgm:prSet/>
      <dgm:spPr/>
      <dgm:t>
        <a:bodyPr/>
        <a:lstStyle/>
        <a:p>
          <a:r>
            <a:rPr lang="en-US" dirty="0"/>
            <a:t>Aaron Mabe</a:t>
          </a:r>
        </a:p>
      </dgm:t>
    </dgm:pt>
    <dgm:pt modelId="{20896EF7-D2EC-4E17-99C1-1F6DA815458F}" type="parTrans" cxnId="{9C408915-7370-43B3-BEA0-D856E1461F64}">
      <dgm:prSet/>
      <dgm:spPr/>
      <dgm:t>
        <a:bodyPr/>
        <a:lstStyle/>
        <a:p>
          <a:endParaRPr lang="en-US"/>
        </a:p>
      </dgm:t>
    </dgm:pt>
    <dgm:pt modelId="{8F2104D0-FC5E-41DC-A408-4E2B554A51A1}" type="sibTrans" cxnId="{9C408915-7370-43B3-BEA0-D856E1461F64}">
      <dgm:prSet/>
      <dgm:spPr/>
      <dgm:t>
        <a:bodyPr/>
        <a:lstStyle/>
        <a:p>
          <a:endParaRPr lang="en-US"/>
        </a:p>
      </dgm:t>
    </dgm:pt>
    <dgm:pt modelId="{4AAC2C16-56CE-4740-8F1A-AB98134D9F6D}" type="pres">
      <dgm:prSet presAssocID="{7FBB94E0-6142-4D42-A25A-B1596C2BF751}" presName="Name0" presStyleCnt="0">
        <dgm:presLayoutVars>
          <dgm:dir/>
          <dgm:resizeHandles/>
        </dgm:presLayoutVars>
      </dgm:prSet>
      <dgm:spPr/>
    </dgm:pt>
    <dgm:pt modelId="{38193D5D-09DA-4C6C-AFB1-73729A14F521}" type="pres">
      <dgm:prSet presAssocID="{52D41CC0-F150-4E37-81CD-6FAC9303347E}" presName="composite" presStyleCnt="0"/>
      <dgm:spPr/>
    </dgm:pt>
    <dgm:pt modelId="{6BDAABB8-2AA4-4F88-996E-452142678289}" type="pres">
      <dgm:prSet presAssocID="{52D41CC0-F150-4E37-81CD-6FAC9303347E}" presName="rect1" presStyleLbl="bgImgPlace1" presStyleIdx="0" presStyleCnt="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93" t="-7217" r="1799" b="-6793"/>
          </a:stretch>
        </a:blipFill>
      </dgm:spPr>
    </dgm:pt>
    <dgm:pt modelId="{37386651-78AB-413D-BB3A-574FE92F3013}" type="pres">
      <dgm:prSet presAssocID="{52D41CC0-F150-4E37-81CD-6FAC9303347E}" presName="rect2" presStyleLbl="node1" presStyleIdx="0" presStyleCnt="8">
        <dgm:presLayoutVars>
          <dgm:bulletEnabled val="1"/>
        </dgm:presLayoutVars>
      </dgm:prSet>
      <dgm:spPr/>
    </dgm:pt>
    <dgm:pt modelId="{C94C2EE6-E9BD-4A94-B6CF-39271400F88A}" type="pres">
      <dgm:prSet presAssocID="{6B32DB71-E2D6-46DF-AE49-CF5C32744BE2}" presName="sibTrans" presStyleCnt="0"/>
      <dgm:spPr/>
    </dgm:pt>
    <dgm:pt modelId="{A4669467-6A6E-474F-B663-70EFE153315F}" type="pres">
      <dgm:prSet presAssocID="{F971C0E7-F877-4636-BEBA-D30CDC7746C5}" presName="composite" presStyleCnt="0"/>
      <dgm:spPr/>
    </dgm:pt>
    <dgm:pt modelId="{CBDB2A70-59D7-4EFE-9450-E918992B660E}" type="pres">
      <dgm:prSet presAssocID="{F971C0E7-F877-4636-BEBA-D30CDC7746C5}" presName="rect1" presStyleLbl="bgImgPlace1" presStyleIdx="1" presStyleCnt="8"/>
      <dgm:spPr>
        <a:blipFill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1994CC4A-464B-47E5-B360-1A69B10CA14F}" type="pres">
      <dgm:prSet presAssocID="{F971C0E7-F877-4636-BEBA-D30CDC7746C5}" presName="rect2" presStyleLbl="node1" presStyleIdx="1" presStyleCnt="8">
        <dgm:presLayoutVars>
          <dgm:bulletEnabled val="1"/>
        </dgm:presLayoutVars>
      </dgm:prSet>
      <dgm:spPr/>
    </dgm:pt>
    <dgm:pt modelId="{47B2F54C-9BF4-41BA-8FC2-EB0BE7742BD4}" type="pres">
      <dgm:prSet presAssocID="{35A27956-206F-4CD5-85D3-7E8F83158435}" presName="sibTrans" presStyleCnt="0"/>
      <dgm:spPr/>
    </dgm:pt>
    <dgm:pt modelId="{E5B21C3C-B8DA-47CC-B6F7-F55C3FBC3066}" type="pres">
      <dgm:prSet presAssocID="{802C5A5E-268D-4C44-B1CB-528B5141253C}" presName="composite" presStyleCnt="0"/>
      <dgm:spPr/>
    </dgm:pt>
    <dgm:pt modelId="{C9F9C7EC-F043-421A-92C5-4CCF5C10828C}" type="pres">
      <dgm:prSet presAssocID="{802C5A5E-268D-4C44-B1CB-528B5141253C}" presName="rect1" presStyleLbl="bgImgPlace1" presStyleIdx="2" presStyleCnt="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093" t="969" r="357" b="-8999"/>
          </a:stretch>
        </a:blipFill>
      </dgm:spPr>
    </dgm:pt>
    <dgm:pt modelId="{4BC6A1AC-0EF9-401A-9B68-AB1371D3A9D9}" type="pres">
      <dgm:prSet presAssocID="{802C5A5E-268D-4C44-B1CB-528B5141253C}" presName="rect2" presStyleLbl="node1" presStyleIdx="2" presStyleCnt="8">
        <dgm:presLayoutVars>
          <dgm:bulletEnabled val="1"/>
        </dgm:presLayoutVars>
      </dgm:prSet>
      <dgm:spPr/>
    </dgm:pt>
    <dgm:pt modelId="{80770AC2-152D-456E-8D3B-9A526E3C300C}" type="pres">
      <dgm:prSet presAssocID="{5ED36A2C-A23D-475F-B013-6BADCA0411E9}" presName="sibTrans" presStyleCnt="0"/>
      <dgm:spPr/>
    </dgm:pt>
    <dgm:pt modelId="{BB569BB3-B913-4DA2-9F18-E76E5E016156}" type="pres">
      <dgm:prSet presAssocID="{D1D8622C-E34C-47D5-ACE6-36634023FEF1}" presName="composite" presStyleCnt="0"/>
      <dgm:spPr/>
    </dgm:pt>
    <dgm:pt modelId="{379BCA74-A990-4CC6-A183-729A0A933E4C}" type="pres">
      <dgm:prSet presAssocID="{D1D8622C-E34C-47D5-ACE6-36634023FEF1}" presName="rect1" presStyleLbl="bgImgPlace1" presStyleIdx="3" presStyleCnt="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9" t="-3654" r="-899" b="-14346"/>
          </a:stretch>
        </a:blipFill>
      </dgm:spPr>
    </dgm:pt>
    <dgm:pt modelId="{98FA4C8E-675E-4927-97C8-54CE5945645D}" type="pres">
      <dgm:prSet presAssocID="{D1D8622C-E34C-47D5-ACE6-36634023FEF1}" presName="rect2" presStyleLbl="node1" presStyleIdx="3" presStyleCnt="8">
        <dgm:presLayoutVars>
          <dgm:bulletEnabled val="1"/>
        </dgm:presLayoutVars>
      </dgm:prSet>
      <dgm:spPr/>
    </dgm:pt>
    <dgm:pt modelId="{A645C84F-8C18-484E-80C4-4A8A1B1BDF03}" type="pres">
      <dgm:prSet presAssocID="{B83D9F7A-9BA3-4681-BB5C-6C4D10EF11C7}" presName="sibTrans" presStyleCnt="0"/>
      <dgm:spPr/>
    </dgm:pt>
    <dgm:pt modelId="{51E2BD3B-6611-4B0D-839F-36EDC9CD80FA}" type="pres">
      <dgm:prSet presAssocID="{B782E1AC-E3E0-48F7-8127-40611DCBD550}" presName="composite" presStyleCnt="0"/>
      <dgm:spPr/>
    </dgm:pt>
    <dgm:pt modelId="{4ED7A00D-896F-4B3E-A16C-4E2921E1D2CF}" type="pres">
      <dgm:prSet presAssocID="{B782E1AC-E3E0-48F7-8127-40611DCBD550}" presName="rect1" presStyleLbl="b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F9790472-CFE1-45D9-8B41-03DB67C42375}" type="pres">
      <dgm:prSet presAssocID="{B782E1AC-E3E0-48F7-8127-40611DCBD550}" presName="rect2" presStyleLbl="node1" presStyleIdx="4" presStyleCnt="8">
        <dgm:presLayoutVars>
          <dgm:bulletEnabled val="1"/>
        </dgm:presLayoutVars>
      </dgm:prSet>
      <dgm:spPr/>
    </dgm:pt>
    <dgm:pt modelId="{C104158F-27F4-4D6E-B7A8-FA9AA971E5B3}" type="pres">
      <dgm:prSet presAssocID="{FB46BE91-76AB-4830-A9C2-3431E497F567}" presName="sibTrans" presStyleCnt="0"/>
      <dgm:spPr/>
    </dgm:pt>
    <dgm:pt modelId="{1D534A46-B149-488A-B816-33CA991D318B}" type="pres">
      <dgm:prSet presAssocID="{2D82CAB0-23F6-4755-8E50-2C47A34D7695}" presName="composite" presStyleCnt="0"/>
      <dgm:spPr/>
    </dgm:pt>
    <dgm:pt modelId="{3FD7EB4A-C111-46BB-8039-0ABFBA6C78C1}" type="pres">
      <dgm:prSet presAssocID="{2D82CAB0-23F6-4755-8E50-2C47A34D7695}" presName="rect1" presStyleLbl="b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solidFill>
            <a:schemeClr val="bg1">
              <a:lumMod val="85000"/>
            </a:schemeClr>
          </a:solidFill>
        </a:ln>
      </dgm:spPr>
    </dgm:pt>
    <dgm:pt modelId="{A6E302E6-80E5-4181-A048-C7EBD89F6895}" type="pres">
      <dgm:prSet presAssocID="{2D82CAB0-23F6-4755-8E50-2C47A34D7695}" presName="rect2" presStyleLbl="node1" presStyleIdx="5" presStyleCnt="8">
        <dgm:presLayoutVars>
          <dgm:bulletEnabled val="1"/>
        </dgm:presLayoutVars>
      </dgm:prSet>
      <dgm:spPr/>
    </dgm:pt>
    <dgm:pt modelId="{B0E4B478-ACDB-4510-A450-734E164E6EAF}" type="pres">
      <dgm:prSet presAssocID="{7D51842E-720F-4BB1-87A8-E277DBB027CC}" presName="sibTrans" presStyleCnt="0"/>
      <dgm:spPr/>
    </dgm:pt>
    <dgm:pt modelId="{602A50DA-07A3-48BB-B774-3FBE082CE47C}" type="pres">
      <dgm:prSet presAssocID="{6121D8CF-BC28-4E0A-80D0-B0B498B79F20}" presName="composite" presStyleCnt="0"/>
      <dgm:spPr/>
    </dgm:pt>
    <dgm:pt modelId="{C3A1ABE0-CB0B-43C4-AA1B-F199821D4EB3}" type="pres">
      <dgm:prSet presAssocID="{6121D8CF-BC28-4E0A-80D0-B0B498B79F20}" presName="rect1" presStyleLbl="bgImgPlace1" presStyleIdx="6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496" t="-11096" r="7624" b="-20724"/>
          </a:stretch>
        </a:blipFill>
      </dgm:spPr>
    </dgm:pt>
    <dgm:pt modelId="{F3B80DE8-2D7D-4DAE-9A72-0A62683C55B0}" type="pres">
      <dgm:prSet presAssocID="{6121D8CF-BC28-4E0A-80D0-B0B498B79F20}" presName="rect2" presStyleLbl="node1" presStyleIdx="6" presStyleCnt="8">
        <dgm:presLayoutVars>
          <dgm:bulletEnabled val="1"/>
        </dgm:presLayoutVars>
      </dgm:prSet>
      <dgm:spPr/>
    </dgm:pt>
    <dgm:pt modelId="{FCA59319-9ECD-492F-A93E-30D7614B504C}" type="pres">
      <dgm:prSet presAssocID="{208FFD55-933A-4C59-AB1C-5481FA6F489F}" presName="sibTrans" presStyleCnt="0"/>
      <dgm:spPr/>
    </dgm:pt>
    <dgm:pt modelId="{8EFB7E5F-5AC1-4390-AF72-17CDFF0BF9E4}" type="pres">
      <dgm:prSet presAssocID="{D412D4E5-3B38-4D79-AF3D-D1DE80D2040A}" presName="composite" presStyleCnt="0"/>
      <dgm:spPr/>
    </dgm:pt>
    <dgm:pt modelId="{6C64E82C-E915-401A-BD59-9F240ACB3F99}" type="pres">
      <dgm:prSet presAssocID="{D412D4E5-3B38-4D79-AF3D-D1DE80D2040A}" presName="rect1" presStyleLbl="b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74D87AF9-91DB-4D9F-AEB8-3F722D5CFCA5}" type="pres">
      <dgm:prSet presAssocID="{D412D4E5-3B38-4D79-AF3D-D1DE80D2040A}" presName="rect2" presStyleLbl="node1" presStyleIdx="7" presStyleCnt="8">
        <dgm:presLayoutVars>
          <dgm:bulletEnabled val="1"/>
        </dgm:presLayoutVars>
      </dgm:prSet>
      <dgm:spPr/>
    </dgm:pt>
  </dgm:ptLst>
  <dgm:cxnLst>
    <dgm:cxn modelId="{9C408915-7370-43B3-BEA0-D856E1461F64}" srcId="{7FBB94E0-6142-4D42-A25A-B1596C2BF751}" destId="{D412D4E5-3B38-4D79-AF3D-D1DE80D2040A}" srcOrd="7" destOrd="0" parTransId="{20896EF7-D2EC-4E17-99C1-1F6DA815458F}" sibTransId="{8F2104D0-FC5E-41DC-A408-4E2B554A51A1}"/>
    <dgm:cxn modelId="{36FA1F3D-9EFA-47A7-B87D-D3261E4D53D0}" srcId="{7FBB94E0-6142-4D42-A25A-B1596C2BF751}" destId="{F971C0E7-F877-4636-BEBA-D30CDC7746C5}" srcOrd="1" destOrd="0" parTransId="{152EB26E-5108-4F37-9BE9-C3D7C92DF248}" sibTransId="{35A27956-206F-4CD5-85D3-7E8F83158435}"/>
    <dgm:cxn modelId="{6FA1335B-B44A-42E7-9EA6-245E3C6C6AF0}" type="presOf" srcId="{52D41CC0-F150-4E37-81CD-6FAC9303347E}" destId="{37386651-78AB-413D-BB3A-574FE92F3013}" srcOrd="0" destOrd="0" presId="urn:microsoft.com/office/officeart/2008/layout/BendingPictureBlocks"/>
    <dgm:cxn modelId="{5A8C7242-D46A-444C-8C1C-B9C2C27B314C}" type="presOf" srcId="{6121D8CF-BC28-4E0A-80D0-B0B498B79F20}" destId="{F3B80DE8-2D7D-4DAE-9A72-0A62683C55B0}" srcOrd="0" destOrd="0" presId="urn:microsoft.com/office/officeart/2008/layout/BendingPictureBlocks"/>
    <dgm:cxn modelId="{39CD8F48-2EE4-4226-9528-C1DAB65D9F42}" type="presOf" srcId="{2D82CAB0-23F6-4755-8E50-2C47A34D7695}" destId="{A6E302E6-80E5-4181-A048-C7EBD89F6895}" srcOrd="0" destOrd="0" presId="urn:microsoft.com/office/officeart/2008/layout/BendingPictureBlocks"/>
    <dgm:cxn modelId="{BEF5036E-DC1D-40E5-9F68-6AC473C4D81D}" type="presOf" srcId="{802C5A5E-268D-4C44-B1CB-528B5141253C}" destId="{4BC6A1AC-0EF9-401A-9B68-AB1371D3A9D9}" srcOrd="0" destOrd="0" presId="urn:microsoft.com/office/officeart/2008/layout/BendingPictureBlocks"/>
    <dgm:cxn modelId="{5FCBD16F-547D-491F-B7D1-9BB7E38F5B33}" type="presOf" srcId="{D1D8622C-E34C-47D5-ACE6-36634023FEF1}" destId="{98FA4C8E-675E-4927-97C8-54CE5945645D}" srcOrd="0" destOrd="0" presId="urn:microsoft.com/office/officeart/2008/layout/BendingPictureBlocks"/>
    <dgm:cxn modelId="{DAFB2B70-DA4A-400A-B2D2-CB022800A53C}" type="presOf" srcId="{7FBB94E0-6142-4D42-A25A-B1596C2BF751}" destId="{4AAC2C16-56CE-4740-8F1A-AB98134D9F6D}" srcOrd="0" destOrd="0" presId="urn:microsoft.com/office/officeart/2008/layout/BendingPictureBlocks"/>
    <dgm:cxn modelId="{C8C68E76-FBC4-490F-BD1A-FD7CBD752401}" type="presOf" srcId="{F971C0E7-F877-4636-BEBA-D30CDC7746C5}" destId="{1994CC4A-464B-47E5-B360-1A69B10CA14F}" srcOrd="0" destOrd="0" presId="urn:microsoft.com/office/officeart/2008/layout/BendingPictureBlocks"/>
    <dgm:cxn modelId="{5FF3B27E-2B08-48F7-94A3-98C569740F12}" type="presOf" srcId="{D412D4E5-3B38-4D79-AF3D-D1DE80D2040A}" destId="{74D87AF9-91DB-4D9F-AEB8-3F722D5CFCA5}" srcOrd="0" destOrd="0" presId="urn:microsoft.com/office/officeart/2008/layout/BendingPictureBlocks"/>
    <dgm:cxn modelId="{2B73CD8E-AF6E-49DA-A2D9-E89F8829A30D}" srcId="{7FBB94E0-6142-4D42-A25A-B1596C2BF751}" destId="{2D82CAB0-23F6-4755-8E50-2C47A34D7695}" srcOrd="5" destOrd="0" parTransId="{949D640C-65C1-400D-985B-97B6A330B6A5}" sibTransId="{7D51842E-720F-4BB1-87A8-E277DBB027CC}"/>
    <dgm:cxn modelId="{9858E59F-F450-4F88-8D86-B5BDE8A9B6B7}" srcId="{7FBB94E0-6142-4D42-A25A-B1596C2BF751}" destId="{6121D8CF-BC28-4E0A-80D0-B0B498B79F20}" srcOrd="6" destOrd="0" parTransId="{4BFB067D-7D57-4B37-9653-67173E3FAD0D}" sibTransId="{208FFD55-933A-4C59-AB1C-5481FA6F489F}"/>
    <dgm:cxn modelId="{557590B4-F0F4-4167-A82A-D9AAB0C39106}" type="presOf" srcId="{B782E1AC-E3E0-48F7-8127-40611DCBD550}" destId="{F9790472-CFE1-45D9-8B41-03DB67C42375}" srcOrd="0" destOrd="0" presId="urn:microsoft.com/office/officeart/2008/layout/BendingPictureBlocks"/>
    <dgm:cxn modelId="{32504AC5-8308-4DCD-8747-61EB973876DA}" srcId="{7FBB94E0-6142-4D42-A25A-B1596C2BF751}" destId="{802C5A5E-268D-4C44-B1CB-528B5141253C}" srcOrd="2" destOrd="0" parTransId="{8BBE0DFC-471B-491F-ABDE-3237D40D57BF}" sibTransId="{5ED36A2C-A23D-475F-B013-6BADCA0411E9}"/>
    <dgm:cxn modelId="{5571A2D0-DE44-44C6-8E2A-7CFC68A18808}" srcId="{7FBB94E0-6142-4D42-A25A-B1596C2BF751}" destId="{D1D8622C-E34C-47D5-ACE6-36634023FEF1}" srcOrd="3" destOrd="0" parTransId="{E1D66426-6FD0-49BA-8D34-DDEE330291F8}" sibTransId="{B83D9F7A-9BA3-4681-BB5C-6C4D10EF11C7}"/>
    <dgm:cxn modelId="{F457A5DF-5D77-4778-868C-60A069A72517}" srcId="{7FBB94E0-6142-4D42-A25A-B1596C2BF751}" destId="{B782E1AC-E3E0-48F7-8127-40611DCBD550}" srcOrd="4" destOrd="0" parTransId="{BD77985F-5C44-4332-A88D-A084307EED5D}" sibTransId="{FB46BE91-76AB-4830-A9C2-3431E497F567}"/>
    <dgm:cxn modelId="{396620E0-28FD-4D88-8DB0-849E54B9D3A1}" srcId="{7FBB94E0-6142-4D42-A25A-B1596C2BF751}" destId="{52D41CC0-F150-4E37-81CD-6FAC9303347E}" srcOrd="0" destOrd="0" parTransId="{9DAFB2A7-5FB5-4F09-A7FF-EBF9FDD7192A}" sibTransId="{6B32DB71-E2D6-46DF-AE49-CF5C32744BE2}"/>
    <dgm:cxn modelId="{CB0901D6-25EC-426C-8F72-EC925527C6A6}" type="presParOf" srcId="{4AAC2C16-56CE-4740-8F1A-AB98134D9F6D}" destId="{38193D5D-09DA-4C6C-AFB1-73729A14F521}" srcOrd="0" destOrd="0" presId="urn:microsoft.com/office/officeart/2008/layout/BendingPictureBlocks"/>
    <dgm:cxn modelId="{6F3ED8DF-D409-45C7-9A7F-AC89B8DED87E}" type="presParOf" srcId="{38193D5D-09DA-4C6C-AFB1-73729A14F521}" destId="{6BDAABB8-2AA4-4F88-996E-452142678289}" srcOrd="0" destOrd="0" presId="urn:microsoft.com/office/officeart/2008/layout/BendingPictureBlocks"/>
    <dgm:cxn modelId="{6CF665E6-D5B0-47CA-BDB2-54FF26A2D960}" type="presParOf" srcId="{38193D5D-09DA-4C6C-AFB1-73729A14F521}" destId="{37386651-78AB-413D-BB3A-574FE92F3013}" srcOrd="1" destOrd="0" presId="urn:microsoft.com/office/officeart/2008/layout/BendingPictureBlocks"/>
    <dgm:cxn modelId="{12AB107B-746D-4230-A3EC-4FDD885AA403}" type="presParOf" srcId="{4AAC2C16-56CE-4740-8F1A-AB98134D9F6D}" destId="{C94C2EE6-E9BD-4A94-B6CF-39271400F88A}" srcOrd="1" destOrd="0" presId="urn:microsoft.com/office/officeart/2008/layout/BendingPictureBlocks"/>
    <dgm:cxn modelId="{8ADA33B4-E8A2-4628-975B-CA48B314ECC3}" type="presParOf" srcId="{4AAC2C16-56CE-4740-8F1A-AB98134D9F6D}" destId="{A4669467-6A6E-474F-B663-70EFE153315F}" srcOrd="2" destOrd="0" presId="urn:microsoft.com/office/officeart/2008/layout/BendingPictureBlocks"/>
    <dgm:cxn modelId="{57E13C5F-4661-48CD-8678-3B5EFACADAAF}" type="presParOf" srcId="{A4669467-6A6E-474F-B663-70EFE153315F}" destId="{CBDB2A70-59D7-4EFE-9450-E918992B660E}" srcOrd="0" destOrd="0" presId="urn:microsoft.com/office/officeart/2008/layout/BendingPictureBlocks"/>
    <dgm:cxn modelId="{449EADD9-A767-4F7D-AD17-2486FCF35D31}" type="presParOf" srcId="{A4669467-6A6E-474F-B663-70EFE153315F}" destId="{1994CC4A-464B-47E5-B360-1A69B10CA14F}" srcOrd="1" destOrd="0" presId="urn:microsoft.com/office/officeart/2008/layout/BendingPictureBlocks"/>
    <dgm:cxn modelId="{79CB79B2-A083-4D3D-8CF6-18E4A45D0C91}" type="presParOf" srcId="{4AAC2C16-56CE-4740-8F1A-AB98134D9F6D}" destId="{47B2F54C-9BF4-41BA-8FC2-EB0BE7742BD4}" srcOrd="3" destOrd="0" presId="urn:microsoft.com/office/officeart/2008/layout/BendingPictureBlocks"/>
    <dgm:cxn modelId="{C957C154-694F-4CF0-823D-087BC3C03C6B}" type="presParOf" srcId="{4AAC2C16-56CE-4740-8F1A-AB98134D9F6D}" destId="{E5B21C3C-B8DA-47CC-B6F7-F55C3FBC3066}" srcOrd="4" destOrd="0" presId="urn:microsoft.com/office/officeart/2008/layout/BendingPictureBlocks"/>
    <dgm:cxn modelId="{67FBA66F-7C38-4226-B67A-3A75D3822A0B}" type="presParOf" srcId="{E5B21C3C-B8DA-47CC-B6F7-F55C3FBC3066}" destId="{C9F9C7EC-F043-421A-92C5-4CCF5C10828C}" srcOrd="0" destOrd="0" presId="urn:microsoft.com/office/officeart/2008/layout/BendingPictureBlocks"/>
    <dgm:cxn modelId="{8D7CA507-86B6-422C-89A7-347BFFA48F39}" type="presParOf" srcId="{E5B21C3C-B8DA-47CC-B6F7-F55C3FBC3066}" destId="{4BC6A1AC-0EF9-401A-9B68-AB1371D3A9D9}" srcOrd="1" destOrd="0" presId="urn:microsoft.com/office/officeart/2008/layout/BendingPictureBlocks"/>
    <dgm:cxn modelId="{1C3DF3B3-1F8B-478A-AD16-46C1E36A875F}" type="presParOf" srcId="{4AAC2C16-56CE-4740-8F1A-AB98134D9F6D}" destId="{80770AC2-152D-456E-8D3B-9A526E3C300C}" srcOrd="5" destOrd="0" presId="urn:microsoft.com/office/officeart/2008/layout/BendingPictureBlocks"/>
    <dgm:cxn modelId="{EF6AC752-7F6B-400B-A5CD-1115DD4D3648}" type="presParOf" srcId="{4AAC2C16-56CE-4740-8F1A-AB98134D9F6D}" destId="{BB569BB3-B913-4DA2-9F18-E76E5E016156}" srcOrd="6" destOrd="0" presId="urn:microsoft.com/office/officeart/2008/layout/BendingPictureBlocks"/>
    <dgm:cxn modelId="{6D2956F0-5723-4BD1-926F-0644A0773CD5}" type="presParOf" srcId="{BB569BB3-B913-4DA2-9F18-E76E5E016156}" destId="{379BCA74-A990-4CC6-A183-729A0A933E4C}" srcOrd="0" destOrd="0" presId="urn:microsoft.com/office/officeart/2008/layout/BendingPictureBlocks"/>
    <dgm:cxn modelId="{3B07FD8D-2A7C-416D-8027-F4A7D624A6D0}" type="presParOf" srcId="{BB569BB3-B913-4DA2-9F18-E76E5E016156}" destId="{98FA4C8E-675E-4927-97C8-54CE5945645D}" srcOrd="1" destOrd="0" presId="urn:microsoft.com/office/officeart/2008/layout/BendingPictureBlocks"/>
    <dgm:cxn modelId="{3698C790-9C8E-4429-B19F-26420FC1A002}" type="presParOf" srcId="{4AAC2C16-56CE-4740-8F1A-AB98134D9F6D}" destId="{A645C84F-8C18-484E-80C4-4A8A1B1BDF03}" srcOrd="7" destOrd="0" presId="urn:microsoft.com/office/officeart/2008/layout/BendingPictureBlocks"/>
    <dgm:cxn modelId="{150D706F-8659-400B-BC39-EB3204C615EA}" type="presParOf" srcId="{4AAC2C16-56CE-4740-8F1A-AB98134D9F6D}" destId="{51E2BD3B-6611-4B0D-839F-36EDC9CD80FA}" srcOrd="8" destOrd="0" presId="urn:microsoft.com/office/officeart/2008/layout/BendingPictureBlocks"/>
    <dgm:cxn modelId="{F62DC945-3DE2-475F-9A1F-16DDB83D0B1C}" type="presParOf" srcId="{51E2BD3B-6611-4B0D-839F-36EDC9CD80FA}" destId="{4ED7A00D-896F-4B3E-A16C-4E2921E1D2CF}" srcOrd="0" destOrd="0" presId="urn:microsoft.com/office/officeart/2008/layout/BendingPictureBlocks"/>
    <dgm:cxn modelId="{4FA70EC5-481B-4AF5-BB4A-CA0C5083E923}" type="presParOf" srcId="{51E2BD3B-6611-4B0D-839F-36EDC9CD80FA}" destId="{F9790472-CFE1-45D9-8B41-03DB67C42375}" srcOrd="1" destOrd="0" presId="urn:microsoft.com/office/officeart/2008/layout/BendingPictureBlocks"/>
    <dgm:cxn modelId="{4F6A27A4-14D5-40E5-BB2D-FF08692D0D72}" type="presParOf" srcId="{4AAC2C16-56CE-4740-8F1A-AB98134D9F6D}" destId="{C104158F-27F4-4D6E-B7A8-FA9AA971E5B3}" srcOrd="9" destOrd="0" presId="urn:microsoft.com/office/officeart/2008/layout/BendingPictureBlocks"/>
    <dgm:cxn modelId="{79C48BEA-0B12-44B0-AEFF-EE28424CCA1B}" type="presParOf" srcId="{4AAC2C16-56CE-4740-8F1A-AB98134D9F6D}" destId="{1D534A46-B149-488A-B816-33CA991D318B}" srcOrd="10" destOrd="0" presId="urn:microsoft.com/office/officeart/2008/layout/BendingPictureBlocks"/>
    <dgm:cxn modelId="{8BE801EF-07F8-44F6-9D0C-E771B30C9CC4}" type="presParOf" srcId="{1D534A46-B149-488A-B816-33CA991D318B}" destId="{3FD7EB4A-C111-46BB-8039-0ABFBA6C78C1}" srcOrd="0" destOrd="0" presId="urn:microsoft.com/office/officeart/2008/layout/BendingPictureBlocks"/>
    <dgm:cxn modelId="{7ACCD8BF-CC31-42BA-9596-F772183ECB3D}" type="presParOf" srcId="{1D534A46-B149-488A-B816-33CA991D318B}" destId="{A6E302E6-80E5-4181-A048-C7EBD89F6895}" srcOrd="1" destOrd="0" presId="urn:microsoft.com/office/officeart/2008/layout/BendingPictureBlocks"/>
    <dgm:cxn modelId="{9DE9F85C-43E1-481C-9E61-7DC78ABC5FD5}" type="presParOf" srcId="{4AAC2C16-56CE-4740-8F1A-AB98134D9F6D}" destId="{B0E4B478-ACDB-4510-A450-734E164E6EAF}" srcOrd="11" destOrd="0" presId="urn:microsoft.com/office/officeart/2008/layout/BendingPictureBlocks"/>
    <dgm:cxn modelId="{9A620FF9-32D9-48CD-A072-CDF9F8651C37}" type="presParOf" srcId="{4AAC2C16-56CE-4740-8F1A-AB98134D9F6D}" destId="{602A50DA-07A3-48BB-B774-3FBE082CE47C}" srcOrd="12" destOrd="0" presId="urn:microsoft.com/office/officeart/2008/layout/BendingPictureBlocks"/>
    <dgm:cxn modelId="{F25DE951-DEBF-4227-8574-6638113ACF24}" type="presParOf" srcId="{602A50DA-07A3-48BB-B774-3FBE082CE47C}" destId="{C3A1ABE0-CB0B-43C4-AA1B-F199821D4EB3}" srcOrd="0" destOrd="0" presId="urn:microsoft.com/office/officeart/2008/layout/BendingPictureBlocks"/>
    <dgm:cxn modelId="{FF3A594D-2509-4E8C-A069-2D63BBE5C54F}" type="presParOf" srcId="{602A50DA-07A3-48BB-B774-3FBE082CE47C}" destId="{F3B80DE8-2D7D-4DAE-9A72-0A62683C55B0}" srcOrd="1" destOrd="0" presId="urn:microsoft.com/office/officeart/2008/layout/BendingPictureBlocks"/>
    <dgm:cxn modelId="{7B45C3CC-4621-4475-80FA-D81CB75C736B}" type="presParOf" srcId="{4AAC2C16-56CE-4740-8F1A-AB98134D9F6D}" destId="{FCA59319-9ECD-492F-A93E-30D7614B504C}" srcOrd="13" destOrd="0" presId="urn:microsoft.com/office/officeart/2008/layout/BendingPictureBlocks"/>
    <dgm:cxn modelId="{FD05852D-C5E3-4AC3-95C9-9CD51B2548B9}" type="presParOf" srcId="{4AAC2C16-56CE-4740-8F1A-AB98134D9F6D}" destId="{8EFB7E5F-5AC1-4390-AF72-17CDFF0BF9E4}" srcOrd="14" destOrd="0" presId="urn:microsoft.com/office/officeart/2008/layout/BendingPictureBlocks"/>
    <dgm:cxn modelId="{AABDEDB1-6541-42BB-BCBA-F42BE90EA8F6}" type="presParOf" srcId="{8EFB7E5F-5AC1-4390-AF72-17CDFF0BF9E4}" destId="{6C64E82C-E915-401A-BD59-9F240ACB3F99}" srcOrd="0" destOrd="0" presId="urn:microsoft.com/office/officeart/2008/layout/BendingPictureBlocks"/>
    <dgm:cxn modelId="{D1E23205-BF37-4CC2-AD72-B85FCF20A763}" type="presParOf" srcId="{8EFB7E5F-5AC1-4390-AF72-17CDFF0BF9E4}" destId="{74D87AF9-91DB-4D9F-AEB8-3F722D5CFCA5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F14FC-3F54-410B-8B15-209DA0462B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9B5F40-D92E-495A-8C35-C0C7F69877CE}">
      <dgm:prSet phldrT="[Text]"/>
      <dgm:spPr/>
      <dgm:t>
        <a:bodyPr/>
        <a:lstStyle/>
        <a:p>
          <a:r>
            <a:rPr lang="en-US" dirty="0"/>
            <a:t>High School</a:t>
          </a:r>
        </a:p>
      </dgm:t>
    </dgm:pt>
    <dgm:pt modelId="{BC3AB95A-2BC3-49C8-9B6F-69F22DD43079}" type="parTrans" cxnId="{45ED2180-9F6F-44DC-91D2-4050E7BE2FFF}">
      <dgm:prSet/>
      <dgm:spPr/>
      <dgm:t>
        <a:bodyPr/>
        <a:lstStyle/>
        <a:p>
          <a:endParaRPr lang="en-US"/>
        </a:p>
      </dgm:t>
    </dgm:pt>
    <dgm:pt modelId="{E66B754C-A5D7-4DB2-A821-7C35B950E088}" type="sibTrans" cxnId="{45ED2180-9F6F-44DC-91D2-4050E7BE2FFF}">
      <dgm:prSet/>
      <dgm:spPr/>
      <dgm:t>
        <a:bodyPr/>
        <a:lstStyle/>
        <a:p>
          <a:endParaRPr lang="en-US"/>
        </a:p>
      </dgm:t>
    </dgm:pt>
    <dgm:pt modelId="{802E6676-32AC-491F-A339-E570C113CB62}">
      <dgm:prSet phldrT="[Text]"/>
      <dgm:spPr/>
      <dgm:t>
        <a:bodyPr/>
        <a:lstStyle/>
        <a:p>
          <a:r>
            <a:rPr lang="en-US" dirty="0"/>
            <a:t>Course: Teaching as a Profession, and/or</a:t>
          </a:r>
        </a:p>
      </dgm:t>
    </dgm:pt>
    <dgm:pt modelId="{B7F63134-AF26-4FA8-A81E-51B95B3004C5}" type="parTrans" cxnId="{B8343BC0-3862-44D5-86DF-528951C75CD8}">
      <dgm:prSet/>
      <dgm:spPr/>
      <dgm:t>
        <a:bodyPr/>
        <a:lstStyle/>
        <a:p>
          <a:endParaRPr lang="en-US"/>
        </a:p>
      </dgm:t>
    </dgm:pt>
    <dgm:pt modelId="{0DA97938-C3E4-46E1-8066-8F9268FC9F30}" type="sibTrans" cxnId="{B8343BC0-3862-44D5-86DF-528951C75CD8}">
      <dgm:prSet/>
      <dgm:spPr/>
      <dgm:t>
        <a:bodyPr/>
        <a:lstStyle/>
        <a:p>
          <a:endParaRPr lang="en-US"/>
        </a:p>
      </dgm:t>
    </dgm:pt>
    <dgm:pt modelId="{16C2AC3F-44C6-4318-A6B0-4E614A5F5F9A}">
      <dgm:prSet phldrT="[Text]"/>
      <dgm:spPr/>
      <dgm:t>
        <a:bodyPr/>
        <a:lstStyle/>
        <a:p>
          <a:r>
            <a:rPr lang="en-US" dirty="0"/>
            <a:t>CCP Teacher Preparation Pathway</a:t>
          </a:r>
        </a:p>
      </dgm:t>
    </dgm:pt>
    <dgm:pt modelId="{690C5696-231B-4602-838D-A0224B732D51}" type="parTrans" cxnId="{E4A9EFAB-CADD-429C-9A8D-17300828C791}">
      <dgm:prSet/>
      <dgm:spPr/>
      <dgm:t>
        <a:bodyPr/>
        <a:lstStyle/>
        <a:p>
          <a:endParaRPr lang="en-US"/>
        </a:p>
      </dgm:t>
    </dgm:pt>
    <dgm:pt modelId="{CADBC6C3-2913-4E6A-81B9-05DAE1AEB8C9}" type="sibTrans" cxnId="{E4A9EFAB-CADD-429C-9A8D-17300828C791}">
      <dgm:prSet/>
      <dgm:spPr/>
      <dgm:t>
        <a:bodyPr/>
        <a:lstStyle/>
        <a:p>
          <a:endParaRPr lang="en-US"/>
        </a:p>
      </dgm:t>
    </dgm:pt>
    <dgm:pt modelId="{354BF8AF-F027-470E-A525-82302FFC3C99}">
      <dgm:prSet phldrT="[Text]"/>
      <dgm:spPr/>
      <dgm:t>
        <a:bodyPr/>
        <a:lstStyle/>
        <a:p>
          <a:r>
            <a:rPr lang="en-US" dirty="0"/>
            <a:t>Community College</a:t>
          </a:r>
        </a:p>
      </dgm:t>
    </dgm:pt>
    <dgm:pt modelId="{3247D100-3F0C-4164-ADF9-B92084D0FF01}" type="parTrans" cxnId="{A4EBCE7B-649E-40BE-BCB0-3060EDCEC93B}">
      <dgm:prSet/>
      <dgm:spPr/>
      <dgm:t>
        <a:bodyPr/>
        <a:lstStyle/>
        <a:p>
          <a:endParaRPr lang="en-US"/>
        </a:p>
      </dgm:t>
    </dgm:pt>
    <dgm:pt modelId="{F5C5FE8E-7A11-4378-A570-E424ECF36301}" type="sibTrans" cxnId="{A4EBCE7B-649E-40BE-BCB0-3060EDCEC93B}">
      <dgm:prSet/>
      <dgm:spPr/>
      <dgm:t>
        <a:bodyPr/>
        <a:lstStyle/>
        <a:p>
          <a:endParaRPr lang="en-US"/>
        </a:p>
      </dgm:t>
    </dgm:pt>
    <dgm:pt modelId="{B46FC8E9-75F6-4CF0-8C72-C773F545B42F}">
      <dgm:prSet phldrT="[Text]"/>
      <dgm:spPr/>
      <dgm:t>
        <a:bodyPr/>
        <a:lstStyle/>
        <a:p>
          <a:r>
            <a:rPr lang="en-US" dirty="0"/>
            <a:t>Associates Art Teacher Prep, or </a:t>
          </a:r>
        </a:p>
      </dgm:t>
    </dgm:pt>
    <dgm:pt modelId="{85C08C59-96A0-48CC-9A17-1F9154177626}" type="parTrans" cxnId="{6F5B051F-29B0-44C8-A5E2-05CF60D1A7A5}">
      <dgm:prSet/>
      <dgm:spPr/>
      <dgm:t>
        <a:bodyPr/>
        <a:lstStyle/>
        <a:p>
          <a:endParaRPr lang="en-US"/>
        </a:p>
      </dgm:t>
    </dgm:pt>
    <dgm:pt modelId="{D67530BF-CE0A-4005-BA94-6E6C24EEF1C8}" type="sibTrans" cxnId="{6F5B051F-29B0-44C8-A5E2-05CF60D1A7A5}">
      <dgm:prSet/>
      <dgm:spPr/>
      <dgm:t>
        <a:bodyPr/>
        <a:lstStyle/>
        <a:p>
          <a:endParaRPr lang="en-US"/>
        </a:p>
      </dgm:t>
    </dgm:pt>
    <dgm:pt modelId="{734750E3-D77D-46D3-A422-BA0F9C920125}">
      <dgm:prSet phldrT="[Text]"/>
      <dgm:spPr/>
      <dgm:t>
        <a:bodyPr/>
        <a:lstStyle/>
        <a:p>
          <a:r>
            <a:rPr lang="en-US" dirty="0"/>
            <a:t>University/  </a:t>
          </a:r>
          <a:br>
            <a:rPr lang="en-US" dirty="0"/>
          </a:br>
          <a:r>
            <a:rPr lang="en-US" dirty="0"/>
            <a:t>4-year college</a:t>
          </a:r>
        </a:p>
      </dgm:t>
    </dgm:pt>
    <dgm:pt modelId="{BA376B09-3F5B-4EC5-A96F-409FE3AE8B3C}" type="parTrans" cxnId="{F970ABE2-9420-4D8B-8B57-D861F5A5D3D1}">
      <dgm:prSet/>
      <dgm:spPr/>
      <dgm:t>
        <a:bodyPr/>
        <a:lstStyle/>
        <a:p>
          <a:endParaRPr lang="en-US"/>
        </a:p>
      </dgm:t>
    </dgm:pt>
    <dgm:pt modelId="{F6C3295C-2613-4DC4-AA53-BF770B87B8AA}" type="sibTrans" cxnId="{F970ABE2-9420-4D8B-8B57-D861F5A5D3D1}">
      <dgm:prSet/>
      <dgm:spPr/>
      <dgm:t>
        <a:bodyPr/>
        <a:lstStyle/>
        <a:p>
          <a:endParaRPr lang="en-US"/>
        </a:p>
      </dgm:t>
    </dgm:pt>
    <dgm:pt modelId="{22A40F0D-7196-487A-A8C2-18028A46ACB0}">
      <dgm:prSet phldrT="[Text]"/>
      <dgm:spPr/>
      <dgm:t>
        <a:bodyPr/>
        <a:lstStyle/>
        <a:p>
          <a:r>
            <a:rPr lang="en-US" dirty="0"/>
            <a:t>Bachelor’s Degree with teaching licensure </a:t>
          </a:r>
        </a:p>
      </dgm:t>
    </dgm:pt>
    <dgm:pt modelId="{76CB4B9B-544D-408E-9F91-CFA48EDC59E7}" type="parTrans" cxnId="{33605A60-B445-4AE0-8267-79E1D32F9A30}">
      <dgm:prSet/>
      <dgm:spPr/>
      <dgm:t>
        <a:bodyPr/>
        <a:lstStyle/>
        <a:p>
          <a:endParaRPr lang="en-US"/>
        </a:p>
      </dgm:t>
    </dgm:pt>
    <dgm:pt modelId="{AB45B7A9-1F7A-4BF0-B9A9-47A5DDA0CD9C}" type="sibTrans" cxnId="{33605A60-B445-4AE0-8267-79E1D32F9A30}">
      <dgm:prSet/>
      <dgm:spPr/>
      <dgm:t>
        <a:bodyPr/>
        <a:lstStyle/>
        <a:p>
          <a:endParaRPr lang="en-US"/>
        </a:p>
      </dgm:t>
    </dgm:pt>
    <dgm:pt modelId="{836390F3-A1A4-4C77-96D7-2945E8CDADEB}">
      <dgm:prSet phldrT="[Text]"/>
      <dgm:spPr/>
      <dgm:t>
        <a:bodyPr/>
        <a:lstStyle/>
        <a:p>
          <a:r>
            <a:rPr lang="en-US" dirty="0"/>
            <a:t>Associates Science Teacher Prep</a:t>
          </a:r>
        </a:p>
      </dgm:t>
    </dgm:pt>
    <dgm:pt modelId="{6AF9AAC3-51E5-4E88-8C5F-0E7CEA751597}" type="parTrans" cxnId="{90242BF9-C33E-4E24-BDB8-B304275FD252}">
      <dgm:prSet/>
      <dgm:spPr/>
      <dgm:t>
        <a:bodyPr/>
        <a:lstStyle/>
        <a:p>
          <a:endParaRPr lang="en-US"/>
        </a:p>
      </dgm:t>
    </dgm:pt>
    <dgm:pt modelId="{F70C7B8B-2AE6-4D7A-B97C-250100F554B9}" type="sibTrans" cxnId="{90242BF9-C33E-4E24-BDB8-B304275FD252}">
      <dgm:prSet/>
      <dgm:spPr/>
      <dgm:t>
        <a:bodyPr/>
        <a:lstStyle/>
        <a:p>
          <a:endParaRPr lang="en-US"/>
        </a:p>
      </dgm:t>
    </dgm:pt>
    <dgm:pt modelId="{2B7E20E2-7993-4990-B0D2-4691F2F5C975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</a:rPr>
            <a:t>With Associates, may work as a teaching assistant </a:t>
          </a:r>
        </a:p>
      </dgm:t>
    </dgm:pt>
    <dgm:pt modelId="{9AA274B3-67A9-43B1-86C6-BE4A503C8208}" type="parTrans" cxnId="{4BF29B07-2B5B-4A55-B8C5-0AC079F1FF40}">
      <dgm:prSet/>
      <dgm:spPr/>
    </dgm:pt>
    <dgm:pt modelId="{40153179-C983-46DD-A5B8-B4504CED7219}" type="sibTrans" cxnId="{4BF29B07-2B5B-4A55-B8C5-0AC079F1FF40}">
      <dgm:prSet/>
      <dgm:spPr/>
    </dgm:pt>
    <dgm:pt modelId="{BEFE3AD5-2C24-4B1C-BD51-09BA020C555F}" type="pres">
      <dgm:prSet presAssocID="{C09F14FC-3F54-410B-8B15-209DA0462B3B}" presName="Name0" presStyleCnt="0">
        <dgm:presLayoutVars>
          <dgm:dir/>
          <dgm:animLvl val="lvl"/>
          <dgm:resizeHandles val="exact"/>
        </dgm:presLayoutVars>
      </dgm:prSet>
      <dgm:spPr/>
    </dgm:pt>
    <dgm:pt modelId="{06364577-2D72-448D-8AA4-B9441DB2BCF8}" type="pres">
      <dgm:prSet presAssocID="{729B5F40-D92E-495A-8C35-C0C7F69877CE}" presName="linNode" presStyleCnt="0"/>
      <dgm:spPr/>
    </dgm:pt>
    <dgm:pt modelId="{C838906B-7370-46F8-BD75-64FF146B7D26}" type="pres">
      <dgm:prSet presAssocID="{729B5F40-D92E-495A-8C35-C0C7F69877C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1325C11-8982-4B5D-8A99-8DC0D1A1EF26}" type="pres">
      <dgm:prSet presAssocID="{729B5F40-D92E-495A-8C35-C0C7F69877CE}" presName="descendantText" presStyleLbl="alignAccFollowNode1" presStyleIdx="0" presStyleCnt="3">
        <dgm:presLayoutVars>
          <dgm:bulletEnabled val="1"/>
        </dgm:presLayoutVars>
      </dgm:prSet>
      <dgm:spPr/>
    </dgm:pt>
    <dgm:pt modelId="{00214D13-7AB9-4B89-BDDD-7C68378317D3}" type="pres">
      <dgm:prSet presAssocID="{E66B754C-A5D7-4DB2-A821-7C35B950E088}" presName="sp" presStyleCnt="0"/>
      <dgm:spPr/>
    </dgm:pt>
    <dgm:pt modelId="{9AF68A70-D598-464C-906B-A1C73D91E63E}" type="pres">
      <dgm:prSet presAssocID="{354BF8AF-F027-470E-A525-82302FFC3C99}" presName="linNode" presStyleCnt="0"/>
      <dgm:spPr/>
    </dgm:pt>
    <dgm:pt modelId="{A5E7E4EA-6D88-43A5-8A67-69F22EA2AC52}" type="pres">
      <dgm:prSet presAssocID="{354BF8AF-F027-470E-A525-82302FFC3C9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4C9440A-0881-4856-A59D-A69B93943D68}" type="pres">
      <dgm:prSet presAssocID="{354BF8AF-F027-470E-A525-82302FFC3C99}" presName="descendantText" presStyleLbl="alignAccFollowNode1" presStyleIdx="1" presStyleCnt="3">
        <dgm:presLayoutVars>
          <dgm:bulletEnabled val="1"/>
        </dgm:presLayoutVars>
      </dgm:prSet>
      <dgm:spPr/>
    </dgm:pt>
    <dgm:pt modelId="{2AF5C250-0F4C-4FB5-A0DB-7C99F43B0734}" type="pres">
      <dgm:prSet presAssocID="{F5C5FE8E-7A11-4378-A570-E424ECF36301}" presName="sp" presStyleCnt="0"/>
      <dgm:spPr/>
    </dgm:pt>
    <dgm:pt modelId="{FA74B021-A699-497F-B799-0F36CDDCD6C6}" type="pres">
      <dgm:prSet presAssocID="{734750E3-D77D-46D3-A422-BA0F9C920125}" presName="linNode" presStyleCnt="0"/>
      <dgm:spPr/>
    </dgm:pt>
    <dgm:pt modelId="{D92D69DB-2A8F-4ED6-9543-DAE96B561E8F}" type="pres">
      <dgm:prSet presAssocID="{734750E3-D77D-46D3-A422-BA0F9C92012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A4B0C14-43F6-4DBE-8E22-9B85B34FE7AF}" type="pres">
      <dgm:prSet presAssocID="{734750E3-D77D-46D3-A422-BA0F9C92012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9A7AE03-B244-4024-8F02-EF9A5ED5412E}" type="presOf" srcId="{729B5F40-D92E-495A-8C35-C0C7F69877CE}" destId="{C838906B-7370-46F8-BD75-64FF146B7D26}" srcOrd="0" destOrd="0" presId="urn:microsoft.com/office/officeart/2005/8/layout/vList5"/>
    <dgm:cxn modelId="{4BF29B07-2B5B-4A55-B8C5-0AC079F1FF40}" srcId="{354BF8AF-F027-470E-A525-82302FFC3C99}" destId="{2B7E20E2-7993-4990-B0D2-4691F2F5C975}" srcOrd="2" destOrd="0" parTransId="{9AA274B3-67A9-43B1-86C6-BE4A503C8208}" sibTransId="{40153179-C983-46DD-A5B8-B4504CED7219}"/>
    <dgm:cxn modelId="{B4CF7617-BF6F-43E5-A406-07E965AB547B}" type="presOf" srcId="{354BF8AF-F027-470E-A525-82302FFC3C99}" destId="{A5E7E4EA-6D88-43A5-8A67-69F22EA2AC52}" srcOrd="0" destOrd="0" presId="urn:microsoft.com/office/officeart/2005/8/layout/vList5"/>
    <dgm:cxn modelId="{6F5B051F-29B0-44C8-A5E2-05CF60D1A7A5}" srcId="{354BF8AF-F027-470E-A525-82302FFC3C99}" destId="{B46FC8E9-75F6-4CF0-8C72-C773F545B42F}" srcOrd="0" destOrd="0" parTransId="{85C08C59-96A0-48CC-9A17-1F9154177626}" sibTransId="{D67530BF-CE0A-4005-BA94-6E6C24EEF1C8}"/>
    <dgm:cxn modelId="{DCA47E5F-667E-41E1-ABBB-DA1206374FCB}" type="presOf" srcId="{B46FC8E9-75F6-4CF0-8C72-C773F545B42F}" destId="{14C9440A-0881-4856-A59D-A69B93943D68}" srcOrd="0" destOrd="0" presId="urn:microsoft.com/office/officeart/2005/8/layout/vList5"/>
    <dgm:cxn modelId="{33605A60-B445-4AE0-8267-79E1D32F9A30}" srcId="{734750E3-D77D-46D3-A422-BA0F9C920125}" destId="{22A40F0D-7196-487A-A8C2-18028A46ACB0}" srcOrd="0" destOrd="0" parTransId="{76CB4B9B-544D-408E-9F91-CFA48EDC59E7}" sibTransId="{AB45B7A9-1F7A-4BF0-B9A9-47A5DDA0CD9C}"/>
    <dgm:cxn modelId="{AD1FAA44-2322-4498-9960-FA2CFB562C27}" type="presOf" srcId="{836390F3-A1A4-4C77-96D7-2945E8CDADEB}" destId="{14C9440A-0881-4856-A59D-A69B93943D68}" srcOrd="0" destOrd="1" presId="urn:microsoft.com/office/officeart/2005/8/layout/vList5"/>
    <dgm:cxn modelId="{7ACF3957-412B-4B69-B96E-EE73ED17662D}" type="presOf" srcId="{734750E3-D77D-46D3-A422-BA0F9C920125}" destId="{D92D69DB-2A8F-4ED6-9543-DAE96B561E8F}" srcOrd="0" destOrd="0" presId="urn:microsoft.com/office/officeart/2005/8/layout/vList5"/>
    <dgm:cxn modelId="{A4EBCE7B-649E-40BE-BCB0-3060EDCEC93B}" srcId="{C09F14FC-3F54-410B-8B15-209DA0462B3B}" destId="{354BF8AF-F027-470E-A525-82302FFC3C99}" srcOrd="1" destOrd="0" parTransId="{3247D100-3F0C-4164-ADF9-B92084D0FF01}" sibTransId="{F5C5FE8E-7A11-4378-A570-E424ECF36301}"/>
    <dgm:cxn modelId="{3EE5057D-BE3F-4589-8D29-18E84488A2BA}" type="presOf" srcId="{C09F14FC-3F54-410B-8B15-209DA0462B3B}" destId="{BEFE3AD5-2C24-4B1C-BD51-09BA020C555F}" srcOrd="0" destOrd="0" presId="urn:microsoft.com/office/officeart/2005/8/layout/vList5"/>
    <dgm:cxn modelId="{45ED2180-9F6F-44DC-91D2-4050E7BE2FFF}" srcId="{C09F14FC-3F54-410B-8B15-209DA0462B3B}" destId="{729B5F40-D92E-495A-8C35-C0C7F69877CE}" srcOrd="0" destOrd="0" parTransId="{BC3AB95A-2BC3-49C8-9B6F-69F22DD43079}" sibTransId="{E66B754C-A5D7-4DB2-A821-7C35B950E088}"/>
    <dgm:cxn modelId="{E4A9EFAB-CADD-429C-9A8D-17300828C791}" srcId="{729B5F40-D92E-495A-8C35-C0C7F69877CE}" destId="{16C2AC3F-44C6-4318-A6B0-4E614A5F5F9A}" srcOrd="1" destOrd="0" parTransId="{690C5696-231B-4602-838D-A0224B732D51}" sibTransId="{CADBC6C3-2913-4E6A-81B9-05DAE1AEB8C9}"/>
    <dgm:cxn modelId="{B8343BC0-3862-44D5-86DF-528951C75CD8}" srcId="{729B5F40-D92E-495A-8C35-C0C7F69877CE}" destId="{802E6676-32AC-491F-A339-E570C113CB62}" srcOrd="0" destOrd="0" parTransId="{B7F63134-AF26-4FA8-A81E-51B95B3004C5}" sibTransId="{0DA97938-C3E4-46E1-8066-8F9268FC9F30}"/>
    <dgm:cxn modelId="{859C7BC1-2913-4878-A169-98390745BFD1}" type="presOf" srcId="{16C2AC3F-44C6-4318-A6B0-4E614A5F5F9A}" destId="{31325C11-8982-4B5D-8A99-8DC0D1A1EF26}" srcOrd="0" destOrd="1" presId="urn:microsoft.com/office/officeart/2005/8/layout/vList5"/>
    <dgm:cxn modelId="{64E169E0-1201-46F0-95BC-80169B6172EE}" type="presOf" srcId="{22A40F0D-7196-487A-A8C2-18028A46ACB0}" destId="{4A4B0C14-43F6-4DBE-8E22-9B85B34FE7AF}" srcOrd="0" destOrd="0" presId="urn:microsoft.com/office/officeart/2005/8/layout/vList5"/>
    <dgm:cxn modelId="{5EE04FE1-6800-4591-B55E-19D2DEDA7B16}" type="presOf" srcId="{802E6676-32AC-491F-A339-E570C113CB62}" destId="{31325C11-8982-4B5D-8A99-8DC0D1A1EF26}" srcOrd="0" destOrd="0" presId="urn:microsoft.com/office/officeart/2005/8/layout/vList5"/>
    <dgm:cxn modelId="{F970ABE2-9420-4D8B-8B57-D861F5A5D3D1}" srcId="{C09F14FC-3F54-410B-8B15-209DA0462B3B}" destId="{734750E3-D77D-46D3-A422-BA0F9C920125}" srcOrd="2" destOrd="0" parTransId="{BA376B09-3F5B-4EC5-A96F-409FE3AE8B3C}" sibTransId="{F6C3295C-2613-4DC4-AA53-BF770B87B8AA}"/>
    <dgm:cxn modelId="{604B3AEC-36AA-4A42-B6DD-6B8E1244239D}" type="presOf" srcId="{2B7E20E2-7993-4990-B0D2-4691F2F5C975}" destId="{14C9440A-0881-4856-A59D-A69B93943D68}" srcOrd="0" destOrd="2" presId="urn:microsoft.com/office/officeart/2005/8/layout/vList5"/>
    <dgm:cxn modelId="{90242BF9-C33E-4E24-BDB8-B304275FD252}" srcId="{354BF8AF-F027-470E-A525-82302FFC3C99}" destId="{836390F3-A1A4-4C77-96D7-2945E8CDADEB}" srcOrd="1" destOrd="0" parTransId="{6AF9AAC3-51E5-4E88-8C5F-0E7CEA751597}" sibTransId="{F70C7B8B-2AE6-4D7A-B97C-250100F554B9}"/>
    <dgm:cxn modelId="{9CDC28DE-115D-45C8-BC65-F06847DFA272}" type="presParOf" srcId="{BEFE3AD5-2C24-4B1C-BD51-09BA020C555F}" destId="{06364577-2D72-448D-8AA4-B9441DB2BCF8}" srcOrd="0" destOrd="0" presId="urn:microsoft.com/office/officeart/2005/8/layout/vList5"/>
    <dgm:cxn modelId="{18D3926A-8CB6-4D97-AB9D-F50AC86669EA}" type="presParOf" srcId="{06364577-2D72-448D-8AA4-B9441DB2BCF8}" destId="{C838906B-7370-46F8-BD75-64FF146B7D26}" srcOrd="0" destOrd="0" presId="urn:microsoft.com/office/officeart/2005/8/layout/vList5"/>
    <dgm:cxn modelId="{001D129B-DCD6-4BB1-81F1-5CEC382CEB7A}" type="presParOf" srcId="{06364577-2D72-448D-8AA4-B9441DB2BCF8}" destId="{31325C11-8982-4B5D-8A99-8DC0D1A1EF26}" srcOrd="1" destOrd="0" presId="urn:microsoft.com/office/officeart/2005/8/layout/vList5"/>
    <dgm:cxn modelId="{900FA28B-332C-48C4-91F9-2D61CFB2F758}" type="presParOf" srcId="{BEFE3AD5-2C24-4B1C-BD51-09BA020C555F}" destId="{00214D13-7AB9-4B89-BDDD-7C68378317D3}" srcOrd="1" destOrd="0" presId="urn:microsoft.com/office/officeart/2005/8/layout/vList5"/>
    <dgm:cxn modelId="{3025520F-B220-4EC6-BC9F-B922C5A31A2C}" type="presParOf" srcId="{BEFE3AD5-2C24-4B1C-BD51-09BA020C555F}" destId="{9AF68A70-D598-464C-906B-A1C73D91E63E}" srcOrd="2" destOrd="0" presId="urn:microsoft.com/office/officeart/2005/8/layout/vList5"/>
    <dgm:cxn modelId="{78FB318E-535E-4F58-8BD3-3B2D192534E1}" type="presParOf" srcId="{9AF68A70-D598-464C-906B-A1C73D91E63E}" destId="{A5E7E4EA-6D88-43A5-8A67-69F22EA2AC52}" srcOrd="0" destOrd="0" presId="urn:microsoft.com/office/officeart/2005/8/layout/vList5"/>
    <dgm:cxn modelId="{DD26B728-A5D2-4079-814F-232E8F7FD600}" type="presParOf" srcId="{9AF68A70-D598-464C-906B-A1C73D91E63E}" destId="{14C9440A-0881-4856-A59D-A69B93943D68}" srcOrd="1" destOrd="0" presId="urn:microsoft.com/office/officeart/2005/8/layout/vList5"/>
    <dgm:cxn modelId="{7F72271F-ADB8-4D0C-AA9D-5F8D723A1D5F}" type="presParOf" srcId="{BEFE3AD5-2C24-4B1C-BD51-09BA020C555F}" destId="{2AF5C250-0F4C-4FB5-A0DB-7C99F43B0734}" srcOrd="3" destOrd="0" presId="urn:microsoft.com/office/officeart/2005/8/layout/vList5"/>
    <dgm:cxn modelId="{ACD01876-06A7-4311-9456-C012E0ED3949}" type="presParOf" srcId="{BEFE3AD5-2C24-4B1C-BD51-09BA020C555F}" destId="{FA74B021-A699-497F-B799-0F36CDDCD6C6}" srcOrd="4" destOrd="0" presId="urn:microsoft.com/office/officeart/2005/8/layout/vList5"/>
    <dgm:cxn modelId="{F84FF377-ED17-4FE7-9CA9-8338E1009091}" type="presParOf" srcId="{FA74B021-A699-497F-B799-0F36CDDCD6C6}" destId="{D92D69DB-2A8F-4ED6-9543-DAE96B561E8F}" srcOrd="0" destOrd="0" presId="urn:microsoft.com/office/officeart/2005/8/layout/vList5"/>
    <dgm:cxn modelId="{0894CD9F-2CBD-4419-A4B8-18B14769D308}" type="presParOf" srcId="{FA74B021-A699-497F-B799-0F36CDDCD6C6}" destId="{4A4B0C14-43F6-4DBE-8E22-9B85B34FE7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9F14FC-3F54-410B-8B15-209DA0462B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9B5F40-D92E-495A-8C35-C0C7F69877CE}">
      <dgm:prSet phldrT="[Text]"/>
      <dgm:spPr/>
      <dgm:t>
        <a:bodyPr/>
        <a:lstStyle/>
        <a:p>
          <a:r>
            <a:rPr lang="en-US" dirty="0"/>
            <a:t>High School</a:t>
          </a:r>
        </a:p>
      </dgm:t>
    </dgm:pt>
    <dgm:pt modelId="{BC3AB95A-2BC3-49C8-9B6F-69F22DD43079}" type="parTrans" cxnId="{45ED2180-9F6F-44DC-91D2-4050E7BE2FFF}">
      <dgm:prSet/>
      <dgm:spPr/>
      <dgm:t>
        <a:bodyPr/>
        <a:lstStyle/>
        <a:p>
          <a:endParaRPr lang="en-US"/>
        </a:p>
      </dgm:t>
    </dgm:pt>
    <dgm:pt modelId="{E66B754C-A5D7-4DB2-A821-7C35B950E088}" type="sibTrans" cxnId="{45ED2180-9F6F-44DC-91D2-4050E7BE2FFF}">
      <dgm:prSet/>
      <dgm:spPr/>
      <dgm:t>
        <a:bodyPr/>
        <a:lstStyle/>
        <a:p>
          <a:endParaRPr lang="en-US"/>
        </a:p>
      </dgm:t>
    </dgm:pt>
    <dgm:pt modelId="{802E6676-32AC-491F-A339-E570C113CB62}">
      <dgm:prSet phldrT="[Text]"/>
      <dgm:spPr/>
      <dgm:t>
        <a:bodyPr/>
        <a:lstStyle/>
        <a:p>
          <a:r>
            <a:rPr lang="en-US" dirty="0"/>
            <a:t>Course: Early Childhood, and/or</a:t>
          </a:r>
        </a:p>
      </dgm:t>
    </dgm:pt>
    <dgm:pt modelId="{B7F63134-AF26-4FA8-A81E-51B95B3004C5}" type="parTrans" cxnId="{B8343BC0-3862-44D5-86DF-528951C75CD8}">
      <dgm:prSet/>
      <dgm:spPr/>
      <dgm:t>
        <a:bodyPr/>
        <a:lstStyle/>
        <a:p>
          <a:endParaRPr lang="en-US"/>
        </a:p>
      </dgm:t>
    </dgm:pt>
    <dgm:pt modelId="{0DA97938-C3E4-46E1-8066-8F9268FC9F30}" type="sibTrans" cxnId="{B8343BC0-3862-44D5-86DF-528951C75CD8}">
      <dgm:prSet/>
      <dgm:spPr/>
      <dgm:t>
        <a:bodyPr/>
        <a:lstStyle/>
        <a:p>
          <a:endParaRPr lang="en-US"/>
        </a:p>
      </dgm:t>
    </dgm:pt>
    <dgm:pt modelId="{16C2AC3F-44C6-4318-A6B0-4E614A5F5F9A}">
      <dgm:prSet phldrT="[Text]"/>
      <dgm:spPr/>
      <dgm:t>
        <a:bodyPr/>
        <a:lstStyle/>
        <a:p>
          <a:r>
            <a:rPr lang="en-US" dirty="0"/>
            <a:t>CCP Teacher Preparation Pathway</a:t>
          </a:r>
        </a:p>
      </dgm:t>
    </dgm:pt>
    <dgm:pt modelId="{690C5696-231B-4602-838D-A0224B732D51}" type="parTrans" cxnId="{E4A9EFAB-CADD-429C-9A8D-17300828C791}">
      <dgm:prSet/>
      <dgm:spPr/>
      <dgm:t>
        <a:bodyPr/>
        <a:lstStyle/>
        <a:p>
          <a:endParaRPr lang="en-US"/>
        </a:p>
      </dgm:t>
    </dgm:pt>
    <dgm:pt modelId="{CADBC6C3-2913-4E6A-81B9-05DAE1AEB8C9}" type="sibTrans" cxnId="{E4A9EFAB-CADD-429C-9A8D-17300828C791}">
      <dgm:prSet/>
      <dgm:spPr/>
      <dgm:t>
        <a:bodyPr/>
        <a:lstStyle/>
        <a:p>
          <a:endParaRPr lang="en-US"/>
        </a:p>
      </dgm:t>
    </dgm:pt>
    <dgm:pt modelId="{354BF8AF-F027-470E-A525-82302FFC3C99}">
      <dgm:prSet phldrT="[Text]"/>
      <dgm:spPr/>
      <dgm:t>
        <a:bodyPr/>
        <a:lstStyle/>
        <a:p>
          <a:r>
            <a:rPr lang="en-US" dirty="0"/>
            <a:t>Community College</a:t>
          </a:r>
        </a:p>
      </dgm:t>
    </dgm:pt>
    <dgm:pt modelId="{3247D100-3F0C-4164-ADF9-B92084D0FF01}" type="parTrans" cxnId="{A4EBCE7B-649E-40BE-BCB0-3060EDCEC93B}">
      <dgm:prSet/>
      <dgm:spPr/>
      <dgm:t>
        <a:bodyPr/>
        <a:lstStyle/>
        <a:p>
          <a:endParaRPr lang="en-US"/>
        </a:p>
      </dgm:t>
    </dgm:pt>
    <dgm:pt modelId="{F5C5FE8E-7A11-4378-A570-E424ECF36301}" type="sibTrans" cxnId="{A4EBCE7B-649E-40BE-BCB0-3060EDCEC93B}">
      <dgm:prSet/>
      <dgm:spPr/>
      <dgm:t>
        <a:bodyPr/>
        <a:lstStyle/>
        <a:p>
          <a:endParaRPr lang="en-US"/>
        </a:p>
      </dgm:t>
    </dgm:pt>
    <dgm:pt modelId="{B46FC8E9-75F6-4CF0-8C72-C773F545B42F}">
      <dgm:prSet phldrT="[Text]"/>
      <dgm:spPr/>
      <dgm:t>
        <a:bodyPr/>
        <a:lstStyle/>
        <a:p>
          <a:r>
            <a:rPr lang="en-US" dirty="0"/>
            <a:t>Associates in Applied Science Early Childhood Education</a:t>
          </a:r>
        </a:p>
      </dgm:t>
    </dgm:pt>
    <dgm:pt modelId="{85C08C59-96A0-48CC-9A17-1F9154177626}" type="parTrans" cxnId="{6F5B051F-29B0-44C8-A5E2-05CF60D1A7A5}">
      <dgm:prSet/>
      <dgm:spPr/>
      <dgm:t>
        <a:bodyPr/>
        <a:lstStyle/>
        <a:p>
          <a:endParaRPr lang="en-US"/>
        </a:p>
      </dgm:t>
    </dgm:pt>
    <dgm:pt modelId="{D67530BF-CE0A-4005-BA94-6E6C24EEF1C8}" type="sibTrans" cxnId="{6F5B051F-29B0-44C8-A5E2-05CF60D1A7A5}">
      <dgm:prSet/>
      <dgm:spPr/>
      <dgm:t>
        <a:bodyPr/>
        <a:lstStyle/>
        <a:p>
          <a:endParaRPr lang="en-US"/>
        </a:p>
      </dgm:t>
    </dgm:pt>
    <dgm:pt modelId="{734750E3-D77D-46D3-A422-BA0F9C920125}">
      <dgm:prSet phldrT="[Text]"/>
      <dgm:spPr/>
      <dgm:t>
        <a:bodyPr/>
        <a:lstStyle/>
        <a:p>
          <a:r>
            <a:rPr lang="en-US" dirty="0"/>
            <a:t>University/  </a:t>
          </a:r>
          <a:br>
            <a:rPr lang="en-US" dirty="0"/>
          </a:br>
          <a:r>
            <a:rPr lang="en-US" dirty="0"/>
            <a:t>4-year college</a:t>
          </a:r>
        </a:p>
      </dgm:t>
    </dgm:pt>
    <dgm:pt modelId="{BA376B09-3F5B-4EC5-A96F-409FE3AE8B3C}" type="parTrans" cxnId="{F970ABE2-9420-4D8B-8B57-D861F5A5D3D1}">
      <dgm:prSet/>
      <dgm:spPr/>
      <dgm:t>
        <a:bodyPr/>
        <a:lstStyle/>
        <a:p>
          <a:endParaRPr lang="en-US"/>
        </a:p>
      </dgm:t>
    </dgm:pt>
    <dgm:pt modelId="{F6C3295C-2613-4DC4-AA53-BF770B87B8AA}" type="sibTrans" cxnId="{F970ABE2-9420-4D8B-8B57-D861F5A5D3D1}">
      <dgm:prSet/>
      <dgm:spPr/>
      <dgm:t>
        <a:bodyPr/>
        <a:lstStyle/>
        <a:p>
          <a:endParaRPr lang="en-US"/>
        </a:p>
      </dgm:t>
    </dgm:pt>
    <dgm:pt modelId="{22A40F0D-7196-487A-A8C2-18028A46ACB0}">
      <dgm:prSet phldrT="[Text]"/>
      <dgm:spPr/>
      <dgm:t>
        <a:bodyPr/>
        <a:lstStyle/>
        <a:p>
          <a:r>
            <a:rPr lang="en-US" dirty="0"/>
            <a:t>Bachelor’s Degree with teaching licensure </a:t>
          </a:r>
        </a:p>
      </dgm:t>
    </dgm:pt>
    <dgm:pt modelId="{76CB4B9B-544D-408E-9F91-CFA48EDC59E7}" type="parTrans" cxnId="{33605A60-B445-4AE0-8267-79E1D32F9A30}">
      <dgm:prSet/>
      <dgm:spPr/>
      <dgm:t>
        <a:bodyPr/>
        <a:lstStyle/>
        <a:p>
          <a:endParaRPr lang="en-US"/>
        </a:p>
      </dgm:t>
    </dgm:pt>
    <dgm:pt modelId="{AB45B7A9-1F7A-4BF0-B9A9-47A5DDA0CD9C}" type="sibTrans" cxnId="{33605A60-B445-4AE0-8267-79E1D32F9A30}">
      <dgm:prSet/>
      <dgm:spPr/>
      <dgm:t>
        <a:bodyPr/>
        <a:lstStyle/>
        <a:p>
          <a:endParaRPr lang="en-US"/>
        </a:p>
      </dgm:t>
    </dgm:pt>
    <dgm:pt modelId="{5366674B-1E2C-4EDC-B370-F0A6C56AF409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</a:rPr>
            <a:t>Upon graduation, may work in childcare field</a:t>
          </a:r>
        </a:p>
      </dgm:t>
    </dgm:pt>
    <dgm:pt modelId="{8249A332-55DB-4A86-B5D3-85C01252E1CA}" type="parTrans" cxnId="{284F9AF6-F6DA-4C4F-800B-9B30CCE9C078}">
      <dgm:prSet/>
      <dgm:spPr/>
    </dgm:pt>
    <dgm:pt modelId="{4B0037D7-C0DE-40D4-A100-D0659F4DF66E}" type="sibTrans" cxnId="{284F9AF6-F6DA-4C4F-800B-9B30CCE9C078}">
      <dgm:prSet/>
      <dgm:spPr/>
    </dgm:pt>
    <dgm:pt modelId="{ADB33C7B-4CCD-463A-8978-3B9FF39A3D82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</a:rPr>
            <a:t>With Associates, may work as a teaching assistant or lead teacher depending on licensure requirements of workplace</a:t>
          </a:r>
        </a:p>
      </dgm:t>
    </dgm:pt>
    <dgm:pt modelId="{E081F4BB-03BA-4CD7-B7CE-2A0B15AA9A3B}" type="parTrans" cxnId="{A436C413-5A83-4F48-96C7-0FB491B1A8AF}">
      <dgm:prSet/>
      <dgm:spPr/>
    </dgm:pt>
    <dgm:pt modelId="{7AD548C9-02D4-4298-8B76-C0C3E83E9B72}" type="sibTrans" cxnId="{A436C413-5A83-4F48-96C7-0FB491B1A8AF}">
      <dgm:prSet/>
      <dgm:spPr/>
    </dgm:pt>
    <dgm:pt modelId="{BEFE3AD5-2C24-4B1C-BD51-09BA020C555F}" type="pres">
      <dgm:prSet presAssocID="{C09F14FC-3F54-410B-8B15-209DA0462B3B}" presName="Name0" presStyleCnt="0">
        <dgm:presLayoutVars>
          <dgm:dir/>
          <dgm:animLvl val="lvl"/>
          <dgm:resizeHandles val="exact"/>
        </dgm:presLayoutVars>
      </dgm:prSet>
      <dgm:spPr/>
    </dgm:pt>
    <dgm:pt modelId="{06364577-2D72-448D-8AA4-B9441DB2BCF8}" type="pres">
      <dgm:prSet presAssocID="{729B5F40-D92E-495A-8C35-C0C7F69877CE}" presName="linNode" presStyleCnt="0"/>
      <dgm:spPr/>
    </dgm:pt>
    <dgm:pt modelId="{C838906B-7370-46F8-BD75-64FF146B7D26}" type="pres">
      <dgm:prSet presAssocID="{729B5F40-D92E-495A-8C35-C0C7F69877C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1325C11-8982-4B5D-8A99-8DC0D1A1EF26}" type="pres">
      <dgm:prSet presAssocID="{729B5F40-D92E-495A-8C35-C0C7F69877CE}" presName="descendantText" presStyleLbl="alignAccFollowNode1" presStyleIdx="0" presStyleCnt="3">
        <dgm:presLayoutVars>
          <dgm:bulletEnabled val="1"/>
        </dgm:presLayoutVars>
      </dgm:prSet>
      <dgm:spPr/>
    </dgm:pt>
    <dgm:pt modelId="{00214D13-7AB9-4B89-BDDD-7C68378317D3}" type="pres">
      <dgm:prSet presAssocID="{E66B754C-A5D7-4DB2-A821-7C35B950E088}" presName="sp" presStyleCnt="0"/>
      <dgm:spPr/>
    </dgm:pt>
    <dgm:pt modelId="{9AF68A70-D598-464C-906B-A1C73D91E63E}" type="pres">
      <dgm:prSet presAssocID="{354BF8AF-F027-470E-A525-82302FFC3C99}" presName="linNode" presStyleCnt="0"/>
      <dgm:spPr/>
    </dgm:pt>
    <dgm:pt modelId="{A5E7E4EA-6D88-43A5-8A67-69F22EA2AC52}" type="pres">
      <dgm:prSet presAssocID="{354BF8AF-F027-470E-A525-82302FFC3C9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4C9440A-0881-4856-A59D-A69B93943D68}" type="pres">
      <dgm:prSet presAssocID="{354BF8AF-F027-470E-A525-82302FFC3C99}" presName="descendantText" presStyleLbl="alignAccFollowNode1" presStyleIdx="1" presStyleCnt="3">
        <dgm:presLayoutVars>
          <dgm:bulletEnabled val="1"/>
        </dgm:presLayoutVars>
      </dgm:prSet>
      <dgm:spPr/>
    </dgm:pt>
    <dgm:pt modelId="{2AF5C250-0F4C-4FB5-A0DB-7C99F43B0734}" type="pres">
      <dgm:prSet presAssocID="{F5C5FE8E-7A11-4378-A570-E424ECF36301}" presName="sp" presStyleCnt="0"/>
      <dgm:spPr/>
    </dgm:pt>
    <dgm:pt modelId="{FA74B021-A699-497F-B799-0F36CDDCD6C6}" type="pres">
      <dgm:prSet presAssocID="{734750E3-D77D-46D3-A422-BA0F9C920125}" presName="linNode" presStyleCnt="0"/>
      <dgm:spPr/>
    </dgm:pt>
    <dgm:pt modelId="{D92D69DB-2A8F-4ED6-9543-DAE96B561E8F}" type="pres">
      <dgm:prSet presAssocID="{734750E3-D77D-46D3-A422-BA0F9C92012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A4B0C14-43F6-4DBE-8E22-9B85B34FE7AF}" type="pres">
      <dgm:prSet presAssocID="{734750E3-D77D-46D3-A422-BA0F9C92012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9A7AE03-B244-4024-8F02-EF9A5ED5412E}" type="presOf" srcId="{729B5F40-D92E-495A-8C35-C0C7F69877CE}" destId="{C838906B-7370-46F8-BD75-64FF146B7D26}" srcOrd="0" destOrd="0" presId="urn:microsoft.com/office/officeart/2005/8/layout/vList5"/>
    <dgm:cxn modelId="{A436C413-5A83-4F48-96C7-0FB491B1A8AF}" srcId="{354BF8AF-F027-470E-A525-82302FFC3C99}" destId="{ADB33C7B-4CCD-463A-8978-3B9FF39A3D82}" srcOrd="1" destOrd="0" parTransId="{E081F4BB-03BA-4CD7-B7CE-2A0B15AA9A3B}" sibTransId="{7AD548C9-02D4-4298-8B76-C0C3E83E9B72}"/>
    <dgm:cxn modelId="{B4CF7617-BF6F-43E5-A406-07E965AB547B}" type="presOf" srcId="{354BF8AF-F027-470E-A525-82302FFC3C99}" destId="{A5E7E4EA-6D88-43A5-8A67-69F22EA2AC52}" srcOrd="0" destOrd="0" presId="urn:microsoft.com/office/officeart/2005/8/layout/vList5"/>
    <dgm:cxn modelId="{6F5B051F-29B0-44C8-A5E2-05CF60D1A7A5}" srcId="{354BF8AF-F027-470E-A525-82302FFC3C99}" destId="{B46FC8E9-75F6-4CF0-8C72-C773F545B42F}" srcOrd="0" destOrd="0" parTransId="{85C08C59-96A0-48CC-9A17-1F9154177626}" sibTransId="{D67530BF-CE0A-4005-BA94-6E6C24EEF1C8}"/>
    <dgm:cxn modelId="{DCA47E5F-667E-41E1-ABBB-DA1206374FCB}" type="presOf" srcId="{B46FC8E9-75F6-4CF0-8C72-C773F545B42F}" destId="{14C9440A-0881-4856-A59D-A69B93943D68}" srcOrd="0" destOrd="0" presId="urn:microsoft.com/office/officeart/2005/8/layout/vList5"/>
    <dgm:cxn modelId="{33605A60-B445-4AE0-8267-79E1D32F9A30}" srcId="{734750E3-D77D-46D3-A422-BA0F9C920125}" destId="{22A40F0D-7196-487A-A8C2-18028A46ACB0}" srcOrd="0" destOrd="0" parTransId="{76CB4B9B-544D-408E-9F91-CFA48EDC59E7}" sibTransId="{AB45B7A9-1F7A-4BF0-B9A9-47A5DDA0CD9C}"/>
    <dgm:cxn modelId="{7ACF3957-412B-4B69-B96E-EE73ED17662D}" type="presOf" srcId="{734750E3-D77D-46D3-A422-BA0F9C920125}" destId="{D92D69DB-2A8F-4ED6-9543-DAE96B561E8F}" srcOrd="0" destOrd="0" presId="urn:microsoft.com/office/officeart/2005/8/layout/vList5"/>
    <dgm:cxn modelId="{A4EBCE7B-649E-40BE-BCB0-3060EDCEC93B}" srcId="{C09F14FC-3F54-410B-8B15-209DA0462B3B}" destId="{354BF8AF-F027-470E-A525-82302FFC3C99}" srcOrd="1" destOrd="0" parTransId="{3247D100-3F0C-4164-ADF9-B92084D0FF01}" sibTransId="{F5C5FE8E-7A11-4378-A570-E424ECF36301}"/>
    <dgm:cxn modelId="{3EE5057D-BE3F-4589-8D29-18E84488A2BA}" type="presOf" srcId="{C09F14FC-3F54-410B-8B15-209DA0462B3B}" destId="{BEFE3AD5-2C24-4B1C-BD51-09BA020C555F}" srcOrd="0" destOrd="0" presId="urn:microsoft.com/office/officeart/2005/8/layout/vList5"/>
    <dgm:cxn modelId="{45ED2180-9F6F-44DC-91D2-4050E7BE2FFF}" srcId="{C09F14FC-3F54-410B-8B15-209DA0462B3B}" destId="{729B5F40-D92E-495A-8C35-C0C7F69877CE}" srcOrd="0" destOrd="0" parTransId="{BC3AB95A-2BC3-49C8-9B6F-69F22DD43079}" sibTransId="{E66B754C-A5D7-4DB2-A821-7C35B950E088}"/>
    <dgm:cxn modelId="{E4A9EFAB-CADD-429C-9A8D-17300828C791}" srcId="{729B5F40-D92E-495A-8C35-C0C7F69877CE}" destId="{16C2AC3F-44C6-4318-A6B0-4E614A5F5F9A}" srcOrd="1" destOrd="0" parTransId="{690C5696-231B-4602-838D-A0224B732D51}" sibTransId="{CADBC6C3-2913-4E6A-81B9-05DAE1AEB8C9}"/>
    <dgm:cxn modelId="{B8343BC0-3862-44D5-86DF-528951C75CD8}" srcId="{729B5F40-D92E-495A-8C35-C0C7F69877CE}" destId="{802E6676-32AC-491F-A339-E570C113CB62}" srcOrd="0" destOrd="0" parTransId="{B7F63134-AF26-4FA8-A81E-51B95B3004C5}" sibTransId="{0DA97938-C3E4-46E1-8066-8F9268FC9F30}"/>
    <dgm:cxn modelId="{859C7BC1-2913-4878-A169-98390745BFD1}" type="presOf" srcId="{16C2AC3F-44C6-4318-A6B0-4E614A5F5F9A}" destId="{31325C11-8982-4B5D-8A99-8DC0D1A1EF26}" srcOrd="0" destOrd="1" presId="urn:microsoft.com/office/officeart/2005/8/layout/vList5"/>
    <dgm:cxn modelId="{9DEC9BC9-58D1-4CF8-9802-A6A565C2E3C5}" type="presOf" srcId="{ADB33C7B-4CCD-463A-8978-3B9FF39A3D82}" destId="{14C9440A-0881-4856-A59D-A69B93943D68}" srcOrd="0" destOrd="1" presId="urn:microsoft.com/office/officeart/2005/8/layout/vList5"/>
    <dgm:cxn modelId="{64E169E0-1201-46F0-95BC-80169B6172EE}" type="presOf" srcId="{22A40F0D-7196-487A-A8C2-18028A46ACB0}" destId="{4A4B0C14-43F6-4DBE-8E22-9B85B34FE7AF}" srcOrd="0" destOrd="0" presId="urn:microsoft.com/office/officeart/2005/8/layout/vList5"/>
    <dgm:cxn modelId="{5EE04FE1-6800-4591-B55E-19D2DEDA7B16}" type="presOf" srcId="{802E6676-32AC-491F-A339-E570C113CB62}" destId="{31325C11-8982-4B5D-8A99-8DC0D1A1EF26}" srcOrd="0" destOrd="0" presId="urn:microsoft.com/office/officeart/2005/8/layout/vList5"/>
    <dgm:cxn modelId="{F970ABE2-9420-4D8B-8B57-D861F5A5D3D1}" srcId="{C09F14FC-3F54-410B-8B15-209DA0462B3B}" destId="{734750E3-D77D-46D3-A422-BA0F9C920125}" srcOrd="2" destOrd="0" parTransId="{BA376B09-3F5B-4EC5-A96F-409FE3AE8B3C}" sibTransId="{F6C3295C-2613-4DC4-AA53-BF770B87B8AA}"/>
    <dgm:cxn modelId="{50A28EE6-4396-44F7-A24F-443A68D74DAC}" type="presOf" srcId="{5366674B-1E2C-4EDC-B370-F0A6C56AF409}" destId="{31325C11-8982-4B5D-8A99-8DC0D1A1EF26}" srcOrd="0" destOrd="2" presId="urn:microsoft.com/office/officeart/2005/8/layout/vList5"/>
    <dgm:cxn modelId="{284F9AF6-F6DA-4C4F-800B-9B30CCE9C078}" srcId="{729B5F40-D92E-495A-8C35-C0C7F69877CE}" destId="{5366674B-1E2C-4EDC-B370-F0A6C56AF409}" srcOrd="2" destOrd="0" parTransId="{8249A332-55DB-4A86-B5D3-85C01252E1CA}" sibTransId="{4B0037D7-C0DE-40D4-A100-D0659F4DF66E}"/>
    <dgm:cxn modelId="{9CDC28DE-115D-45C8-BC65-F06847DFA272}" type="presParOf" srcId="{BEFE3AD5-2C24-4B1C-BD51-09BA020C555F}" destId="{06364577-2D72-448D-8AA4-B9441DB2BCF8}" srcOrd="0" destOrd="0" presId="urn:microsoft.com/office/officeart/2005/8/layout/vList5"/>
    <dgm:cxn modelId="{18D3926A-8CB6-4D97-AB9D-F50AC86669EA}" type="presParOf" srcId="{06364577-2D72-448D-8AA4-B9441DB2BCF8}" destId="{C838906B-7370-46F8-BD75-64FF146B7D26}" srcOrd="0" destOrd="0" presId="urn:microsoft.com/office/officeart/2005/8/layout/vList5"/>
    <dgm:cxn modelId="{001D129B-DCD6-4BB1-81F1-5CEC382CEB7A}" type="presParOf" srcId="{06364577-2D72-448D-8AA4-B9441DB2BCF8}" destId="{31325C11-8982-4B5D-8A99-8DC0D1A1EF26}" srcOrd="1" destOrd="0" presId="urn:microsoft.com/office/officeart/2005/8/layout/vList5"/>
    <dgm:cxn modelId="{900FA28B-332C-48C4-91F9-2D61CFB2F758}" type="presParOf" srcId="{BEFE3AD5-2C24-4B1C-BD51-09BA020C555F}" destId="{00214D13-7AB9-4B89-BDDD-7C68378317D3}" srcOrd="1" destOrd="0" presId="urn:microsoft.com/office/officeart/2005/8/layout/vList5"/>
    <dgm:cxn modelId="{3025520F-B220-4EC6-BC9F-B922C5A31A2C}" type="presParOf" srcId="{BEFE3AD5-2C24-4B1C-BD51-09BA020C555F}" destId="{9AF68A70-D598-464C-906B-A1C73D91E63E}" srcOrd="2" destOrd="0" presId="urn:microsoft.com/office/officeart/2005/8/layout/vList5"/>
    <dgm:cxn modelId="{78FB318E-535E-4F58-8BD3-3B2D192534E1}" type="presParOf" srcId="{9AF68A70-D598-464C-906B-A1C73D91E63E}" destId="{A5E7E4EA-6D88-43A5-8A67-69F22EA2AC52}" srcOrd="0" destOrd="0" presId="urn:microsoft.com/office/officeart/2005/8/layout/vList5"/>
    <dgm:cxn modelId="{DD26B728-A5D2-4079-814F-232E8F7FD600}" type="presParOf" srcId="{9AF68A70-D598-464C-906B-A1C73D91E63E}" destId="{14C9440A-0881-4856-A59D-A69B93943D68}" srcOrd="1" destOrd="0" presId="urn:microsoft.com/office/officeart/2005/8/layout/vList5"/>
    <dgm:cxn modelId="{7F72271F-ADB8-4D0C-AA9D-5F8D723A1D5F}" type="presParOf" srcId="{BEFE3AD5-2C24-4B1C-BD51-09BA020C555F}" destId="{2AF5C250-0F4C-4FB5-A0DB-7C99F43B0734}" srcOrd="3" destOrd="0" presId="urn:microsoft.com/office/officeart/2005/8/layout/vList5"/>
    <dgm:cxn modelId="{ACD01876-06A7-4311-9456-C012E0ED3949}" type="presParOf" srcId="{BEFE3AD5-2C24-4B1C-BD51-09BA020C555F}" destId="{FA74B021-A699-497F-B799-0F36CDDCD6C6}" srcOrd="4" destOrd="0" presId="urn:microsoft.com/office/officeart/2005/8/layout/vList5"/>
    <dgm:cxn modelId="{F84FF377-ED17-4FE7-9CA9-8338E1009091}" type="presParOf" srcId="{FA74B021-A699-497F-B799-0F36CDDCD6C6}" destId="{D92D69DB-2A8F-4ED6-9543-DAE96B561E8F}" srcOrd="0" destOrd="0" presId="urn:microsoft.com/office/officeart/2005/8/layout/vList5"/>
    <dgm:cxn modelId="{0894CD9F-2CBD-4419-A4B8-18B14769D308}" type="presParOf" srcId="{FA74B021-A699-497F-B799-0F36CDDCD6C6}" destId="{4A4B0C14-43F6-4DBE-8E22-9B85B34FE7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AABB8-2AA4-4F88-996E-452142678289}">
      <dsp:nvSpPr>
        <dsp:cNvPr id="0" name=""/>
        <dsp:cNvSpPr/>
      </dsp:nvSpPr>
      <dsp:spPr>
        <a:xfrm>
          <a:off x="811059" y="944104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93" t="-7217" r="1799" b="-679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86651-78AB-413D-BB3A-574FE92F3013}">
      <dsp:nvSpPr>
        <dsp:cNvPr id="0" name=""/>
        <dsp:cNvSpPr/>
      </dsp:nvSpPr>
      <dsp:spPr>
        <a:xfrm>
          <a:off x="300359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Bob Witchger</a:t>
          </a:r>
        </a:p>
      </dsp:txBody>
      <dsp:txXfrm>
        <a:off x="300359" y="1428806"/>
        <a:ext cx="742964" cy="742964"/>
      </dsp:txXfrm>
    </dsp:sp>
    <dsp:sp modelId="{CBDB2A70-59D7-4EFE-9450-E918992B660E}">
      <dsp:nvSpPr>
        <dsp:cNvPr id="0" name=""/>
        <dsp:cNvSpPr/>
      </dsp:nvSpPr>
      <dsp:spPr>
        <a:xfrm>
          <a:off x="2933422" y="944104"/>
          <a:ext cx="1370873" cy="1153002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4CC4A-464B-47E5-B360-1A69B10CA14F}">
      <dsp:nvSpPr>
        <dsp:cNvPr id="0" name=""/>
        <dsp:cNvSpPr/>
      </dsp:nvSpPr>
      <dsp:spPr>
        <a:xfrm>
          <a:off x="2422722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Tony </a:t>
          </a:r>
          <a:br>
            <a:rPr lang="en-US" sz="1100" kern="1200" dirty="0"/>
          </a:br>
          <a:r>
            <a:rPr lang="en-US" sz="1100" kern="1200" dirty="0"/>
            <a:t>Reggi</a:t>
          </a:r>
        </a:p>
      </dsp:txBody>
      <dsp:txXfrm>
        <a:off x="2422722" y="1428806"/>
        <a:ext cx="742964" cy="742964"/>
      </dsp:txXfrm>
    </dsp:sp>
    <dsp:sp modelId="{C9F9C7EC-F043-421A-92C5-4CCF5C10828C}">
      <dsp:nvSpPr>
        <dsp:cNvPr id="0" name=""/>
        <dsp:cNvSpPr/>
      </dsp:nvSpPr>
      <dsp:spPr>
        <a:xfrm>
          <a:off x="5055785" y="944104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093" t="969" r="357" b="-899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6A1AC-0EF9-401A-9B68-AB1371D3A9D9}">
      <dsp:nvSpPr>
        <dsp:cNvPr id="0" name=""/>
        <dsp:cNvSpPr/>
      </dsp:nvSpPr>
      <dsp:spPr>
        <a:xfrm>
          <a:off x="4545086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Patti Coultas</a:t>
          </a:r>
        </a:p>
      </dsp:txBody>
      <dsp:txXfrm>
        <a:off x="4545086" y="1428806"/>
        <a:ext cx="742964" cy="742964"/>
      </dsp:txXfrm>
    </dsp:sp>
    <dsp:sp modelId="{379BCA74-A990-4CC6-A183-729A0A933E4C}">
      <dsp:nvSpPr>
        <dsp:cNvPr id="0" name=""/>
        <dsp:cNvSpPr/>
      </dsp:nvSpPr>
      <dsp:spPr>
        <a:xfrm>
          <a:off x="7178148" y="944104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9" t="-3654" r="-899" b="-143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A4C8E-675E-4927-97C8-54CE5945645D}">
      <dsp:nvSpPr>
        <dsp:cNvPr id="0" name=""/>
        <dsp:cNvSpPr/>
      </dsp:nvSpPr>
      <dsp:spPr>
        <a:xfrm>
          <a:off x="6667449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Mary Olvera</a:t>
          </a:r>
        </a:p>
      </dsp:txBody>
      <dsp:txXfrm>
        <a:off x="6667449" y="1428806"/>
        <a:ext cx="742964" cy="742964"/>
      </dsp:txXfrm>
    </dsp:sp>
    <dsp:sp modelId="{4ED7A00D-896F-4B3E-A16C-4E2921E1D2CF}">
      <dsp:nvSpPr>
        <dsp:cNvPr id="0" name=""/>
        <dsp:cNvSpPr/>
      </dsp:nvSpPr>
      <dsp:spPr>
        <a:xfrm>
          <a:off x="811059" y="2379447"/>
          <a:ext cx="1370873" cy="11530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90472-CFE1-45D9-8B41-03DB67C42375}">
      <dsp:nvSpPr>
        <dsp:cNvPr id="0" name=""/>
        <dsp:cNvSpPr/>
      </dsp:nvSpPr>
      <dsp:spPr>
        <a:xfrm>
          <a:off x="300359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Anne Bacon</a:t>
          </a:r>
        </a:p>
      </dsp:txBody>
      <dsp:txXfrm>
        <a:off x="300359" y="2864149"/>
        <a:ext cx="742964" cy="742964"/>
      </dsp:txXfrm>
    </dsp:sp>
    <dsp:sp modelId="{3FD7EB4A-C111-46BB-8039-0ABFBA6C78C1}">
      <dsp:nvSpPr>
        <dsp:cNvPr id="0" name=""/>
        <dsp:cNvSpPr/>
      </dsp:nvSpPr>
      <dsp:spPr>
        <a:xfrm>
          <a:off x="2933422" y="2379447"/>
          <a:ext cx="1370873" cy="115300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302E6-80E5-4181-A048-C7EBD89F6895}">
      <dsp:nvSpPr>
        <dsp:cNvPr id="0" name=""/>
        <dsp:cNvSpPr/>
      </dsp:nvSpPr>
      <dsp:spPr>
        <a:xfrm>
          <a:off x="2422722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Darice McDougald</a:t>
          </a:r>
        </a:p>
      </dsp:txBody>
      <dsp:txXfrm>
        <a:off x="2422722" y="2864149"/>
        <a:ext cx="742964" cy="742964"/>
      </dsp:txXfrm>
    </dsp:sp>
    <dsp:sp modelId="{C3A1ABE0-CB0B-43C4-AA1B-F199821D4EB3}">
      <dsp:nvSpPr>
        <dsp:cNvPr id="0" name=""/>
        <dsp:cNvSpPr/>
      </dsp:nvSpPr>
      <dsp:spPr>
        <a:xfrm>
          <a:off x="5055785" y="2379447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496" t="-11096" r="7624" b="-2072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80DE8-2D7D-4DAE-9A72-0A62683C55B0}">
      <dsp:nvSpPr>
        <dsp:cNvPr id="0" name=""/>
        <dsp:cNvSpPr/>
      </dsp:nvSpPr>
      <dsp:spPr>
        <a:xfrm>
          <a:off x="4545086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Lane Freeman</a:t>
          </a:r>
        </a:p>
      </dsp:txBody>
      <dsp:txXfrm>
        <a:off x="4545086" y="2864149"/>
        <a:ext cx="742964" cy="742964"/>
      </dsp:txXfrm>
    </dsp:sp>
    <dsp:sp modelId="{6C64E82C-E915-401A-BD59-9F240ACB3F99}">
      <dsp:nvSpPr>
        <dsp:cNvPr id="0" name=""/>
        <dsp:cNvSpPr/>
      </dsp:nvSpPr>
      <dsp:spPr>
        <a:xfrm>
          <a:off x="7178148" y="2379447"/>
          <a:ext cx="1370873" cy="115300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87AF9-91DB-4D9F-AEB8-3F722D5CFCA5}">
      <dsp:nvSpPr>
        <dsp:cNvPr id="0" name=""/>
        <dsp:cNvSpPr/>
      </dsp:nvSpPr>
      <dsp:spPr>
        <a:xfrm>
          <a:off x="6667449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Aaron Mabe</a:t>
          </a:r>
        </a:p>
      </dsp:txBody>
      <dsp:txXfrm>
        <a:off x="6667449" y="2864149"/>
        <a:ext cx="742964" cy="742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25C11-8982-4B5D-8A99-8DC0D1A1EF26}">
      <dsp:nvSpPr>
        <dsp:cNvPr id="0" name=""/>
        <dsp:cNvSpPr/>
      </dsp:nvSpPr>
      <dsp:spPr>
        <a:xfrm rot="5400000">
          <a:off x="5568221" y="-2259003"/>
          <a:ext cx="922717" cy="56748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Course: Teaching as a Profession, and/or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CCP Teacher Preparation Pathway</a:t>
          </a:r>
        </a:p>
      </dsp:txBody>
      <dsp:txXfrm rot="-5400000">
        <a:off x="3192131" y="162130"/>
        <a:ext cx="5629856" cy="832631"/>
      </dsp:txXfrm>
    </dsp:sp>
    <dsp:sp modelId="{C838906B-7370-46F8-BD75-64FF146B7D26}">
      <dsp:nvSpPr>
        <dsp:cNvPr id="0" name=""/>
        <dsp:cNvSpPr/>
      </dsp:nvSpPr>
      <dsp:spPr>
        <a:xfrm>
          <a:off x="0" y="1747"/>
          <a:ext cx="3192130" cy="1153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High School</a:t>
          </a:r>
        </a:p>
      </dsp:txBody>
      <dsp:txXfrm>
        <a:off x="56304" y="58051"/>
        <a:ext cx="3079522" cy="1040789"/>
      </dsp:txXfrm>
    </dsp:sp>
    <dsp:sp modelId="{14C9440A-0881-4856-A59D-A69B93943D68}">
      <dsp:nvSpPr>
        <dsp:cNvPr id="0" name=""/>
        <dsp:cNvSpPr/>
      </dsp:nvSpPr>
      <dsp:spPr>
        <a:xfrm rot="5400000">
          <a:off x="5568221" y="-1047936"/>
          <a:ext cx="922717" cy="56748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Associates Art Teacher Prep, or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Associates Science Teacher Prep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accent2">
                  <a:lumMod val="75000"/>
                </a:schemeClr>
              </a:solidFill>
            </a:rPr>
            <a:t>With Associates, may work as a teaching assistant </a:t>
          </a:r>
        </a:p>
      </dsp:txBody>
      <dsp:txXfrm rot="-5400000">
        <a:off x="3192131" y="1373197"/>
        <a:ext cx="5629856" cy="832631"/>
      </dsp:txXfrm>
    </dsp:sp>
    <dsp:sp modelId="{A5E7E4EA-6D88-43A5-8A67-69F22EA2AC52}">
      <dsp:nvSpPr>
        <dsp:cNvPr id="0" name=""/>
        <dsp:cNvSpPr/>
      </dsp:nvSpPr>
      <dsp:spPr>
        <a:xfrm>
          <a:off x="0" y="1212814"/>
          <a:ext cx="3192130" cy="1153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Community College</a:t>
          </a:r>
        </a:p>
      </dsp:txBody>
      <dsp:txXfrm>
        <a:off x="56304" y="1269118"/>
        <a:ext cx="3079522" cy="1040789"/>
      </dsp:txXfrm>
    </dsp:sp>
    <dsp:sp modelId="{4A4B0C14-43F6-4DBE-8E22-9B85B34FE7AF}">
      <dsp:nvSpPr>
        <dsp:cNvPr id="0" name=""/>
        <dsp:cNvSpPr/>
      </dsp:nvSpPr>
      <dsp:spPr>
        <a:xfrm rot="5400000">
          <a:off x="5568221" y="163130"/>
          <a:ext cx="922717" cy="56748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Bachelor’s Degree with teaching licensure </a:t>
          </a:r>
        </a:p>
      </dsp:txBody>
      <dsp:txXfrm rot="-5400000">
        <a:off x="3192131" y="2584264"/>
        <a:ext cx="5629856" cy="832631"/>
      </dsp:txXfrm>
    </dsp:sp>
    <dsp:sp modelId="{D92D69DB-2A8F-4ED6-9543-DAE96B561E8F}">
      <dsp:nvSpPr>
        <dsp:cNvPr id="0" name=""/>
        <dsp:cNvSpPr/>
      </dsp:nvSpPr>
      <dsp:spPr>
        <a:xfrm>
          <a:off x="0" y="2423881"/>
          <a:ext cx="3192130" cy="1153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University/  </a:t>
          </a:r>
          <a:br>
            <a:rPr lang="en-US" sz="3200" kern="1200" dirty="0"/>
          </a:br>
          <a:r>
            <a:rPr lang="en-US" sz="3200" kern="1200" dirty="0"/>
            <a:t>4-year college</a:t>
          </a:r>
        </a:p>
      </dsp:txBody>
      <dsp:txXfrm>
        <a:off x="56304" y="2480185"/>
        <a:ext cx="3079522" cy="1040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25C11-8982-4B5D-8A99-8DC0D1A1EF26}">
      <dsp:nvSpPr>
        <dsp:cNvPr id="0" name=""/>
        <dsp:cNvSpPr/>
      </dsp:nvSpPr>
      <dsp:spPr>
        <a:xfrm rot="5400000">
          <a:off x="5568221" y="-2259003"/>
          <a:ext cx="922717" cy="56748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Course: Early Childhood, and/or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CCP Teacher Preparation Pathway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accent2">
                  <a:lumMod val="75000"/>
                </a:schemeClr>
              </a:solidFill>
            </a:rPr>
            <a:t>Upon graduation, may work in childcare field</a:t>
          </a:r>
        </a:p>
      </dsp:txBody>
      <dsp:txXfrm rot="-5400000">
        <a:off x="3192131" y="162130"/>
        <a:ext cx="5629856" cy="832631"/>
      </dsp:txXfrm>
    </dsp:sp>
    <dsp:sp modelId="{C838906B-7370-46F8-BD75-64FF146B7D26}">
      <dsp:nvSpPr>
        <dsp:cNvPr id="0" name=""/>
        <dsp:cNvSpPr/>
      </dsp:nvSpPr>
      <dsp:spPr>
        <a:xfrm>
          <a:off x="0" y="1747"/>
          <a:ext cx="3192130" cy="1153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High School</a:t>
          </a:r>
        </a:p>
      </dsp:txBody>
      <dsp:txXfrm>
        <a:off x="56304" y="58051"/>
        <a:ext cx="3079522" cy="1040789"/>
      </dsp:txXfrm>
    </dsp:sp>
    <dsp:sp modelId="{14C9440A-0881-4856-A59D-A69B93943D68}">
      <dsp:nvSpPr>
        <dsp:cNvPr id="0" name=""/>
        <dsp:cNvSpPr/>
      </dsp:nvSpPr>
      <dsp:spPr>
        <a:xfrm rot="5400000">
          <a:off x="5568221" y="-1047936"/>
          <a:ext cx="922717" cy="56748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Associates in Applied Science Early Childhood Education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accent2">
                  <a:lumMod val="75000"/>
                </a:schemeClr>
              </a:solidFill>
            </a:rPr>
            <a:t>With Associates, may work as a teaching assistant or lead teacher depending on licensure requirements of workplace</a:t>
          </a:r>
        </a:p>
      </dsp:txBody>
      <dsp:txXfrm rot="-5400000">
        <a:off x="3192131" y="1373197"/>
        <a:ext cx="5629856" cy="832631"/>
      </dsp:txXfrm>
    </dsp:sp>
    <dsp:sp modelId="{A5E7E4EA-6D88-43A5-8A67-69F22EA2AC52}">
      <dsp:nvSpPr>
        <dsp:cNvPr id="0" name=""/>
        <dsp:cNvSpPr/>
      </dsp:nvSpPr>
      <dsp:spPr>
        <a:xfrm>
          <a:off x="0" y="1212814"/>
          <a:ext cx="3192130" cy="1153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Community College</a:t>
          </a:r>
        </a:p>
      </dsp:txBody>
      <dsp:txXfrm>
        <a:off x="56304" y="1269118"/>
        <a:ext cx="3079522" cy="1040789"/>
      </dsp:txXfrm>
    </dsp:sp>
    <dsp:sp modelId="{4A4B0C14-43F6-4DBE-8E22-9B85B34FE7AF}">
      <dsp:nvSpPr>
        <dsp:cNvPr id="0" name=""/>
        <dsp:cNvSpPr/>
      </dsp:nvSpPr>
      <dsp:spPr>
        <a:xfrm rot="5400000">
          <a:off x="5568221" y="163130"/>
          <a:ext cx="922717" cy="56748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Bachelor’s Degree with teaching licensure </a:t>
          </a:r>
        </a:p>
      </dsp:txBody>
      <dsp:txXfrm rot="-5400000">
        <a:off x="3192131" y="2584264"/>
        <a:ext cx="5629856" cy="832631"/>
      </dsp:txXfrm>
    </dsp:sp>
    <dsp:sp modelId="{D92D69DB-2A8F-4ED6-9543-DAE96B561E8F}">
      <dsp:nvSpPr>
        <dsp:cNvPr id="0" name=""/>
        <dsp:cNvSpPr/>
      </dsp:nvSpPr>
      <dsp:spPr>
        <a:xfrm>
          <a:off x="0" y="2423881"/>
          <a:ext cx="3192130" cy="1153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University/  </a:t>
          </a:r>
          <a:br>
            <a:rPr lang="en-US" sz="3200" kern="1200" dirty="0"/>
          </a:br>
          <a:r>
            <a:rPr lang="en-US" sz="3200" kern="1200" dirty="0"/>
            <a:t>4-year college</a:t>
          </a:r>
        </a:p>
      </dsp:txBody>
      <dsp:txXfrm>
        <a:off x="56304" y="2480185"/>
        <a:ext cx="3079522" cy="1040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k_combs@blueridge.edu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c_wilkins@blueridge.edu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carter1289@davidsondavie.edu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bbaker@waynecc.edu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287338"/>
            <a:ext cx="1839912" cy="10350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191" y="1379095"/>
            <a:ext cx="8285922" cy="551638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7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5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45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25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2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9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37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Shelah Combs,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M.Ed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Blue Ridge Community College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Teacher Preparation/Early Childhood Education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(828) 694-1819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Email: 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sk_combs@blueridge.edu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70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Melanie Wilkins, M.Ed.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Blue Ridge Community College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Office: Patton 283, 828-694-1850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Early Childhood/Teacher Education Faculty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mc_wilkins@blueridge.edu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01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Kathy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Worsdale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Wake Tech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kworsdale@waketech.edu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919-866-5433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8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17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Bennett Jones, Ed.D.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Director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 Carolina Teaching Fellows Program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UNC System Office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btjones@northcarolina.edu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Mobile: 919-333-3942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https://myapps.northcarolina.edu/ncteachingfellows/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2000" dirty="0"/>
              <a:t>Sharon Carter</a:t>
            </a:r>
          </a:p>
          <a:p>
            <a:pPr rtl="0"/>
            <a:r>
              <a:rPr lang="en-US" sz="2000" dirty="0"/>
              <a:t>Davidson-Davie Community College </a:t>
            </a:r>
          </a:p>
          <a:p>
            <a:pPr rtl="0"/>
            <a:r>
              <a:rPr lang="en-US" sz="2000" dirty="0">
                <a:hlinkClick r:id="rId3"/>
              </a:rPr>
              <a:t>scarter1289@davidsondavie.edu</a:t>
            </a:r>
            <a:endParaRPr lang="en-US" sz="2000" dirty="0"/>
          </a:p>
          <a:p>
            <a:pPr rtl="0"/>
            <a:r>
              <a:rPr lang="en-US" sz="2000" dirty="0"/>
              <a:t>336-249-8186  X6127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07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000" b="0" i="0" dirty="0">
                <a:solidFill>
                  <a:srgbClr val="6B6D6E"/>
                </a:solidFill>
                <a:effectLst/>
                <a:latin typeface="Montserrat-Web"/>
              </a:rPr>
              <a:t>Jodi Baker</a:t>
            </a:r>
          </a:p>
          <a:p>
            <a:pPr algn="l"/>
            <a:r>
              <a:rPr lang="en-US" sz="2000" b="0" i="0" dirty="0">
                <a:solidFill>
                  <a:srgbClr val="6B6D6E"/>
                </a:solidFill>
                <a:effectLst/>
                <a:latin typeface="Montserrat-Web"/>
              </a:rPr>
              <a:t>Public Services Department Chair</a:t>
            </a:r>
          </a:p>
          <a:p>
            <a:pPr algn="l"/>
            <a:r>
              <a:rPr lang="en-US" sz="2000" b="0" i="0" dirty="0">
                <a:solidFill>
                  <a:srgbClr val="6B6D6E"/>
                </a:solidFill>
                <a:effectLst/>
                <a:latin typeface="Montserrat-Web"/>
              </a:rPr>
              <a:t>Public Services</a:t>
            </a:r>
          </a:p>
          <a:p>
            <a:pPr algn="l"/>
            <a:r>
              <a:rPr lang="en-US" sz="2000" b="0" i="0" dirty="0">
                <a:solidFill>
                  <a:srgbClr val="6B6D6E"/>
                </a:solidFill>
                <a:effectLst/>
                <a:latin typeface="Montserrat-Web"/>
              </a:rPr>
              <a:t>919-739-6794</a:t>
            </a:r>
          </a:p>
          <a:p>
            <a:pPr algn="l"/>
            <a:r>
              <a:rPr lang="en-US" sz="2000" b="0" i="0" u="none" strike="noStrike" dirty="0">
                <a:solidFill>
                  <a:srgbClr val="00539F"/>
                </a:solidFill>
                <a:effectLst/>
                <a:latin typeface="Montserrat-Web"/>
                <a:hlinkClick r:id="rId3"/>
              </a:rPr>
              <a:t>jbbaker@waynecc.edu</a:t>
            </a:r>
            <a:endParaRPr lang="en-US" sz="2000" b="0" i="0" dirty="0">
              <a:solidFill>
                <a:srgbClr val="6B6D6E"/>
              </a:solidFill>
              <a:effectLst/>
              <a:latin typeface="Montserrat-Web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91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Dr. Robert (Bob) </a:t>
            </a:r>
            <a:r>
              <a:rPr lang="en-US" err="1">
                <a:cs typeface="Calibri"/>
              </a:rPr>
              <a:t>Witchger</a:t>
            </a:r>
          </a:p>
          <a:p>
            <a:r>
              <a:rPr lang="en-US">
                <a:cs typeface="Calibri"/>
              </a:rPr>
              <a:t>NCCCS, CTE Director</a:t>
            </a:r>
          </a:p>
          <a:p>
            <a:r>
              <a:rPr lang="en-US">
                <a:cs typeface="Calibri"/>
              </a:rPr>
              <a:t>919-807-7126</a:t>
            </a:r>
          </a:p>
          <a:p>
            <a:r>
              <a:rPr lang="en-US">
                <a:cs typeface="Calibri"/>
              </a:rPr>
              <a:t>witchgerb</a:t>
            </a:r>
            <a:r>
              <a:rPr lang="en-US"/>
              <a:t>@nccommunitycolleges.edu 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7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Tony Reggi</a:t>
            </a:r>
          </a:p>
          <a:p>
            <a:r>
              <a:rPr lang="en-US" dirty="0">
                <a:cs typeface="Calibri"/>
              </a:rPr>
              <a:t>919-807-7131</a:t>
            </a:r>
          </a:p>
          <a:p>
            <a:r>
              <a:rPr lang="en-US" dirty="0">
                <a:cs typeface="Calibri"/>
              </a:rPr>
              <a:t>reggia</a:t>
            </a:r>
            <a:r>
              <a:rPr lang="en-US" dirty="0"/>
              <a:t>@nccommunitycolleges.edu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 Mary Olvera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Technical Education Coordinator &amp; Senior Program Administrator</a:t>
            </a:r>
          </a:p>
          <a:p>
            <a:r>
              <a:rPr lang="en-US" sz="16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Service Technologies, Agriculture and Natural Resources Technologies, and Commercial Artistic Productions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Community College System Office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919-807-7120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olveram@nccommunitycolleges.edu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8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Aaron Mabe</a:t>
            </a:r>
          </a:p>
          <a:p>
            <a:r>
              <a:rPr lang="en-US" dirty="0">
                <a:cs typeface="Calibri"/>
              </a:rPr>
              <a:t>919-807-7098</a:t>
            </a:r>
          </a:p>
          <a:p>
            <a:r>
              <a:rPr lang="en-US" dirty="0">
                <a:cs typeface="Calibri"/>
              </a:rPr>
              <a:t>mabea</a:t>
            </a:r>
            <a:r>
              <a:rPr lang="en-US" dirty="0"/>
              <a:t>@nccommunitycolleges.edu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2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WUNC Story: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https://www.wunc.org/education/2022-08-22/nc-has-over-11-000-vacancies-in-public-schools-a-statewide-survey-finds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52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0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4E8221-5023-C446-8F2B-7ED5B2526BFD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8D8FB-937D-7B4C-8FA4-5E2AE7978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15194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26367"/>
            <a:ext cx="1138936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914D-7AA7-1B45-80EF-F7E8F778F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68A882-7F28-774E-9FAE-22C25BF549D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43920-20D1-4C4A-AD8D-40EF1972C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24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www.dpi.nc.gov%2Feducators%2Feducators-licensure%2Fareas-licensure%23Tab-ElementaryK-6-388&amp;data=05%7C01%7Ccoultasp%40nccommunitycolleges.edu%7Cb8fd108c7acf404ce75508daf8b44222%7C616f6b2af8af4525b6c8f74c6a2b182d%7C0%7C0%7C638095750324486065%7CUnknown%7CTWFpbGZsb3d8eyJWIjoiMC4wLjAwMDAiLCJQIjoiV2luMzIiLCJBTiI6Ik1haWwiLCJXVCI6Mn0%3D%7C3000%7C%7C%7C&amp;sdata=YiB36JBBl4wXahLUDJS4IbxP4w%2F726naStW0BGlIu0U%3D&amp;reserved=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nam02.safelinks.protection.outlook.com/?url=https%3A%2F%2Fnorthcarolina.teach.org%2Falternative-licensure&amp;data=05%7C01%7Ccoultasp%40nccommunitycolleges.edu%7Cb8fd108c7acf404ce75508daf8b44222%7C616f6b2af8af4525b6c8f74c6a2b182d%7C0%7C0%7C638095750324486065%7CUnknown%7CTWFpbGZsb3d8eyJWIjoiMC4wLjAwMDAiLCJQIjoiV2luMzIiLCJBTiI6Ik1haWwiLCJXVCI6Mn0%3D%7C3000%7C%7C%7C&amp;sdata=RnX%2FxH4Pz2EypOOERQrYqHQ6WckOuhMKezDY41Sk2%2BM%3D&amp;reserved=0" TargetMode="External"/><Relationship Id="rId4" Type="http://schemas.openxmlformats.org/officeDocument/2006/relationships/hyperlink" Target="https://nam02.safelinks.protection.outlook.com/?url=https%3A%2F%2Fnorthcarolina.teach.org%2Fjobs%3Futm_source%3Dpartner-ncdpi%26utm_medium%3Dwebsite&amp;data=05%7C01%7Ccoultasp%40nccommunitycolleges.edu%7Cb8fd108c7acf404ce75508daf8b44222%7C616f6b2af8af4525b6c8f74c6a2b182d%7C0%7C0%7C638095750324486065%7CUnknown%7CTWFpbGZsb3d8eyJWIjoiMC4wLjAwMDAiLCJQIjoiV2luMzIiLCJBTiI6Ik1haWwiLCJXVCI6Mn0%3D%7C3000%7C%7C%7C&amp;sdata=CIt9gw4EpvqS9qOEKcSgvdrsXuoNw7Efu4GX1ZtCfu8%3D&amp;reserved=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3"/>
          <a:stretch/>
        </p:blipFill>
        <p:spPr>
          <a:xfrm>
            <a:off x="104454" y="1260242"/>
            <a:ext cx="9039546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793" y="136733"/>
            <a:ext cx="7829207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P-12 Teacher Pipeline at the NC Community Colleges</a:t>
            </a:r>
            <a:br>
              <a:rPr lang="en-US" dirty="0"/>
            </a:br>
            <a:r>
              <a:rPr lang="en-US" dirty="0"/>
              <a:t>January 18, 2023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/>
              <a:t>www.ncperkins.org/presentations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5899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NC Community College Teacher Pipeline Opportunities: Grades PreK-K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6" y="1519463"/>
            <a:ext cx="7857067" cy="2459870"/>
          </a:xfrm>
        </p:spPr>
        <p:txBody>
          <a:bodyPr>
            <a:no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Grades PreK-K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C55860  Early Childhood Preschool (Certificate)*</a:t>
            </a:r>
          </a:p>
          <a:p>
            <a:pPr marL="742950" marR="0" lvl="1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Statewide certificate counts towards formal education courses for the CDA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871F4A-8191-5499-369A-6FC43C707EE3}"/>
              </a:ext>
            </a:extLst>
          </p:cNvPr>
          <p:cNvSpPr txBox="1"/>
          <p:nvPr/>
        </p:nvSpPr>
        <p:spPr>
          <a:xfrm>
            <a:off x="643466" y="4163026"/>
            <a:ext cx="785706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The NC Early Childhood Credential (NCECC) is included in this certificate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NC Community College Teacher Pipeline Opportunities: Birth – age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6" y="1519463"/>
            <a:ext cx="7857067" cy="2459870"/>
          </a:xfrm>
        </p:spPr>
        <p:txBody>
          <a:bodyPr>
            <a:no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 – age 12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C55820 Early Child Care Workforce (Certificate)*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to earn 9 credit hours through Credit for Prior Learning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C55850  Early Childhood Administration (Certificate)*  </a:t>
            </a:r>
          </a:p>
          <a:p>
            <a:pPr marL="742950" marR="0" lvl="1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NC Early Childhood Administration Credential (NCECAC) is included in this certificate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871F4A-8191-5499-369A-6FC43C707EE3}"/>
              </a:ext>
            </a:extLst>
          </p:cNvPr>
          <p:cNvSpPr txBox="1"/>
          <p:nvPr/>
        </p:nvSpPr>
        <p:spPr>
          <a:xfrm>
            <a:off x="643465" y="4386285"/>
            <a:ext cx="785706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The NC Early Childhood Credential (NCECC) is included in this certificate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NC Community College Teacher Pipeline Opportunities: Grades K-12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6" y="1519463"/>
            <a:ext cx="7857067" cy="2908604"/>
          </a:xfrm>
        </p:spPr>
        <p:txBody>
          <a:bodyPr>
            <a:no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Grades K-6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C55490 Elementary Education Residency Certificate (former lateral entry)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A55440  School-Age Education Degree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C55450  School-Age Care (Certificate)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Grades K-12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A1010T Associate in Arts in Teacher Preparation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A1040T Associate in Science in Teacher Preparation</a:t>
            </a:r>
          </a:p>
        </p:txBody>
      </p:sp>
    </p:spTree>
    <p:extLst>
      <p:ext uri="{BB962C8B-B14F-4D97-AF65-F5344CB8AC3E}">
        <p14:creationId xmlns:p14="http://schemas.microsoft.com/office/powerpoint/2010/main" val="3969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NC Community College Offerings</a:t>
            </a:r>
          </a:p>
          <a:p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F9873-444A-1D02-067A-D9E6F41B82E2}"/>
              </a:ext>
            </a:extLst>
          </p:cNvPr>
          <p:cNvSpPr txBox="1"/>
          <p:nvPr/>
        </p:nvSpPr>
        <p:spPr>
          <a:xfrm>
            <a:off x="469127" y="1651499"/>
            <a:ext cx="85715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57 community colleges offer Early Childhood Education degree 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55 community colleges offer at least one CCP Pathway (Infant/Toddler or Preschool) 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56 community colleges offer Associate in Arts Teacher Preparation/Associate in Science Teacher Preparation 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 of these offer at least one CCP Pathway for Teacher Prep 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Elementary Education Residency Licensure Certificate (coming Fall 2023)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5" y="381663"/>
            <a:ext cx="693353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Sample Pathway to K-12 teaching license</a:t>
            </a:r>
          </a:p>
          <a:p>
            <a:endParaRPr lang="en-US" sz="28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6BAFC7-D412-6DE7-2E60-79ED84B1F913}"/>
              </a:ext>
            </a:extLst>
          </p:cNvPr>
          <p:cNvGraphicFramePr/>
          <p:nvPr/>
        </p:nvGraphicFramePr>
        <p:xfrm>
          <a:off x="138485" y="1478005"/>
          <a:ext cx="8867030" cy="357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29696CA7-B913-AD20-6018-1CEE7DAB7877}"/>
              </a:ext>
            </a:extLst>
          </p:cNvPr>
          <p:cNvSpPr/>
          <p:nvPr/>
        </p:nvSpPr>
        <p:spPr>
          <a:xfrm>
            <a:off x="206734" y="2146355"/>
            <a:ext cx="413467" cy="850790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32B3568B-29AB-CD6A-C80C-AAA9010BF8CE}"/>
              </a:ext>
            </a:extLst>
          </p:cNvPr>
          <p:cNvSpPr/>
          <p:nvPr/>
        </p:nvSpPr>
        <p:spPr>
          <a:xfrm>
            <a:off x="138485" y="3523255"/>
            <a:ext cx="413467" cy="850790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5" y="381663"/>
            <a:ext cx="693353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Sample Pathway to B-K teaching license</a:t>
            </a:r>
          </a:p>
          <a:p>
            <a:endParaRPr lang="en-US" sz="28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6BAFC7-D412-6DE7-2E60-79ED84B1F913}"/>
              </a:ext>
            </a:extLst>
          </p:cNvPr>
          <p:cNvGraphicFramePr/>
          <p:nvPr/>
        </p:nvGraphicFramePr>
        <p:xfrm>
          <a:off x="138485" y="1478005"/>
          <a:ext cx="8867030" cy="357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29696CA7-B913-AD20-6018-1CEE7DAB7877}"/>
              </a:ext>
            </a:extLst>
          </p:cNvPr>
          <p:cNvSpPr/>
          <p:nvPr/>
        </p:nvSpPr>
        <p:spPr>
          <a:xfrm>
            <a:off x="206734" y="2146355"/>
            <a:ext cx="413467" cy="850790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32B3568B-29AB-CD6A-C80C-AAA9010BF8CE}"/>
              </a:ext>
            </a:extLst>
          </p:cNvPr>
          <p:cNvSpPr/>
          <p:nvPr/>
        </p:nvSpPr>
        <p:spPr>
          <a:xfrm>
            <a:off x="138485" y="3523255"/>
            <a:ext cx="413467" cy="850790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Resources</a:t>
            </a:r>
          </a:p>
          <a:p>
            <a:endParaRPr lang="en-US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165C98-DF21-EDB4-217A-B17C0CBAE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91" y="1668295"/>
            <a:ext cx="8827609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NC Teaching License Area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https://www.dpi.nc.gov/educators/educators-licensure/areas-licensure#Tab-ElementaryK-6-388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Teacher Vacancies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https://northcarolina.teach.org/jobs?utm_source=partner-ncdpi&amp;utm_medium=website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Alternative License (Residency)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hlinkClick r:id="rId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https://northcarolina.teach.org/alternative-licensure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603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8"/>
            <a:ext cx="5502349" cy="1071375"/>
          </a:xfrm>
        </p:spPr>
        <p:txBody>
          <a:bodyPr/>
          <a:lstStyle/>
          <a:p>
            <a:r>
              <a:rPr lang="en-US" dirty="0"/>
              <a:t>Shelah Combs, M.Ed.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Blue Ridge Community College</a:t>
            </a:r>
          </a:p>
          <a:p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939753"/>
            <a:ext cx="7338350" cy="822294"/>
          </a:xfrm>
        </p:spPr>
        <p:txBody>
          <a:bodyPr>
            <a:noAutofit/>
          </a:bodyPr>
          <a:lstStyle/>
          <a:p>
            <a:r>
              <a:rPr lang="en-US" dirty="0"/>
              <a:t>Teacher Preparation/ Early Childhood Education</a:t>
            </a:r>
          </a:p>
        </p:txBody>
      </p:sp>
      <p:pic>
        <p:nvPicPr>
          <p:cNvPr id="5" name="Picture 2" descr="Blue Ridge Community College">
            <a:extLst>
              <a:ext uri="{FF2B5EF4-FFF2-40B4-BE49-F238E27FC236}">
                <a16:creationId xmlns:a16="http://schemas.microsoft.com/office/drawing/2014/main" id="{9B49864A-5986-07A9-22A6-635BDB1A7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9172"/>
            <a:ext cx="3810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person, tree, outdoor, person&#10;&#10;Description automatically generated">
            <a:extLst>
              <a:ext uri="{FF2B5EF4-FFF2-40B4-BE49-F238E27FC236}">
                <a16:creationId xmlns:a16="http://schemas.microsoft.com/office/drawing/2014/main" id="{A62C1999-311B-2E1D-BA64-F6499F64B6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3"/>
          <a:stretch/>
        </p:blipFill>
        <p:spPr>
          <a:xfrm>
            <a:off x="6612730" y="-6053"/>
            <a:ext cx="2531270" cy="29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8"/>
            <a:ext cx="5502349" cy="1071375"/>
          </a:xfrm>
        </p:spPr>
        <p:txBody>
          <a:bodyPr/>
          <a:lstStyle/>
          <a:p>
            <a:r>
              <a:rPr lang="en-US" dirty="0"/>
              <a:t>Melanie Wilkins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Blue Ridge Community College</a:t>
            </a:r>
          </a:p>
          <a:p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939753"/>
            <a:ext cx="7338350" cy="822294"/>
          </a:xfrm>
        </p:spPr>
        <p:txBody>
          <a:bodyPr>
            <a:noAutofit/>
          </a:bodyPr>
          <a:lstStyle/>
          <a:p>
            <a:r>
              <a:rPr lang="en-US" dirty="0"/>
              <a:t>Early Childhood/Teacher Education Faculty</a:t>
            </a:r>
          </a:p>
        </p:txBody>
      </p:sp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D193C84-52E9-D7D4-3E69-D3D9D5231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02" y="-6053"/>
            <a:ext cx="2368197" cy="2945806"/>
          </a:xfrm>
          <a:prstGeom prst="rect">
            <a:avLst/>
          </a:prstGeom>
        </p:spPr>
      </p:pic>
      <p:pic>
        <p:nvPicPr>
          <p:cNvPr id="2050" name="Picture 2" descr="Blue Ridge Community College">
            <a:extLst>
              <a:ext uri="{FF2B5EF4-FFF2-40B4-BE49-F238E27FC236}">
                <a16:creationId xmlns:a16="http://schemas.microsoft.com/office/drawing/2014/main" id="{06090486-88FE-9548-1A27-7F88B27FE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9172"/>
            <a:ext cx="3810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8"/>
            <a:ext cx="5502349" cy="1071375"/>
          </a:xfrm>
        </p:spPr>
        <p:txBody>
          <a:bodyPr/>
          <a:lstStyle/>
          <a:p>
            <a:r>
              <a:rPr lang="en-US" dirty="0"/>
              <a:t>Kathleen </a:t>
            </a:r>
            <a:r>
              <a:rPr lang="en-US" dirty="0" err="1"/>
              <a:t>Worsdale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Wake Technical Community </a:t>
            </a:r>
          </a:p>
          <a:p>
            <a:r>
              <a:rPr lang="en-US" sz="2800" b="1" dirty="0"/>
              <a:t>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939753"/>
            <a:ext cx="7338350" cy="822294"/>
          </a:xfrm>
        </p:spPr>
        <p:txBody>
          <a:bodyPr>
            <a:noAutofit/>
          </a:bodyPr>
          <a:lstStyle/>
          <a:p>
            <a:r>
              <a:rPr lang="en-US" dirty="0"/>
              <a:t>Assist. Professor Education Department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73DF9-2D0C-854C-E917-2240084F0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6175"/>
            <a:ext cx="3810000" cy="1457325"/>
          </a:xfrm>
          <a:prstGeom prst="rect">
            <a:avLst/>
          </a:prstGeom>
        </p:spPr>
      </p:pic>
      <p:pic>
        <p:nvPicPr>
          <p:cNvPr id="8" name="Picture 7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1A970C92-0907-74B0-119C-7A2C489FA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r="7896"/>
          <a:stretch/>
        </p:blipFill>
        <p:spPr>
          <a:xfrm>
            <a:off x="6346344" y="0"/>
            <a:ext cx="2797656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6FA8E6-6262-FC27-0DF0-86BEBA0C82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5291" y="768928"/>
          <a:ext cx="8849382" cy="455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CEEB788-4F3E-E06A-51A5-46BAEA55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&amp; Technical Education Team</a:t>
            </a:r>
          </a:p>
        </p:txBody>
      </p:sp>
    </p:spTree>
    <p:extLst>
      <p:ext uri="{BB962C8B-B14F-4D97-AF65-F5344CB8AC3E}">
        <p14:creationId xmlns:p14="http://schemas.microsoft.com/office/powerpoint/2010/main" val="24756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8"/>
            <a:ext cx="5502349" cy="1071375"/>
          </a:xfrm>
        </p:spPr>
        <p:txBody>
          <a:bodyPr/>
          <a:lstStyle/>
          <a:p>
            <a:r>
              <a:rPr lang="en-US" dirty="0"/>
              <a:t>Bennett Jones, Ed.D.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UNC System Office</a:t>
            </a:r>
          </a:p>
          <a:p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939753"/>
            <a:ext cx="7338350" cy="822294"/>
          </a:xfrm>
        </p:spPr>
        <p:txBody>
          <a:bodyPr>
            <a:noAutofit/>
          </a:bodyPr>
          <a:lstStyle/>
          <a:p>
            <a:r>
              <a:rPr lang="en-US" dirty="0"/>
              <a:t>Director</a:t>
            </a:r>
          </a:p>
          <a:p>
            <a:r>
              <a:rPr lang="en-US" dirty="0"/>
              <a:t>NC Teaching Fellows Program</a:t>
            </a:r>
          </a:p>
        </p:txBody>
      </p:sp>
      <p:pic>
        <p:nvPicPr>
          <p:cNvPr id="7" name="Picture 6" descr="A person wearing a white shirt and blue tie&#10;&#10;Description automatically generated with medium confidence">
            <a:extLst>
              <a:ext uri="{FF2B5EF4-FFF2-40B4-BE49-F238E27FC236}">
                <a16:creationId xmlns:a16="http://schemas.microsoft.com/office/drawing/2014/main" id="{28385B98-6D42-880E-ABAB-99ED487D6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66" y="0"/>
            <a:ext cx="2429933" cy="3037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998CA-DED4-F00A-AF2A-113D308C3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8571"/>
            <a:ext cx="2167467" cy="21400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9744D3-BBA2-572F-23BA-B6AD14A4F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435" y="4011128"/>
            <a:ext cx="4934564" cy="11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8"/>
            <a:ext cx="5502349" cy="822295"/>
          </a:xfrm>
        </p:spPr>
        <p:txBody>
          <a:bodyPr/>
          <a:lstStyle/>
          <a:p>
            <a:r>
              <a:rPr lang="en-US" dirty="0"/>
              <a:t>Sharon Carter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481667" y="381663"/>
            <a:ext cx="60879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Davidson-Davie Community College</a:t>
            </a:r>
          </a:p>
          <a:p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4" y="2653146"/>
            <a:ext cx="7338350" cy="822294"/>
          </a:xfrm>
        </p:spPr>
        <p:txBody>
          <a:bodyPr>
            <a:noAutofit/>
          </a:bodyPr>
          <a:lstStyle/>
          <a:p>
            <a:r>
              <a:rPr lang="en-US" dirty="0"/>
              <a:t>Professor, </a:t>
            </a:r>
          </a:p>
          <a:p>
            <a:r>
              <a:rPr lang="en-US" dirty="0"/>
              <a:t>Teacher Education</a:t>
            </a:r>
          </a:p>
        </p:txBody>
      </p:sp>
      <p:pic>
        <p:nvPicPr>
          <p:cNvPr id="7" name="Picture 6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28E0C441-509D-D287-E425-82E4C754A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29" y="0"/>
            <a:ext cx="2203571" cy="2939753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E46682C-FCBB-53E0-01D3-188219CBD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4" y="3049223"/>
            <a:ext cx="3809524" cy="1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8"/>
            <a:ext cx="5502349" cy="1071375"/>
          </a:xfrm>
        </p:spPr>
        <p:txBody>
          <a:bodyPr/>
          <a:lstStyle/>
          <a:p>
            <a:r>
              <a:rPr lang="en-US" dirty="0"/>
              <a:t>Jodi Baker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Wayne Community College</a:t>
            </a:r>
          </a:p>
          <a:p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939753"/>
            <a:ext cx="7338350" cy="822294"/>
          </a:xfrm>
        </p:spPr>
        <p:txBody>
          <a:bodyPr>
            <a:noAutofit/>
          </a:bodyPr>
          <a:lstStyle/>
          <a:p>
            <a:r>
              <a:rPr lang="en-US" dirty="0"/>
              <a:t>Public Services Department Chair</a:t>
            </a:r>
          </a:p>
        </p:txBody>
      </p:sp>
      <p:pic>
        <p:nvPicPr>
          <p:cNvPr id="7" name="Picture 6" descr="A person with a name tag&#10;&#10;Description automatically generated with low confidence">
            <a:extLst>
              <a:ext uri="{FF2B5EF4-FFF2-40B4-BE49-F238E27FC236}">
                <a16:creationId xmlns:a16="http://schemas.microsoft.com/office/drawing/2014/main" id="{FAE7BEA6-A4E0-B5F1-7C50-0659E6590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4618"/>
          <a:stretch/>
        </p:blipFill>
        <p:spPr>
          <a:xfrm>
            <a:off x="6385317" y="0"/>
            <a:ext cx="2758683" cy="2939753"/>
          </a:xfrm>
          <a:prstGeom prst="rect">
            <a:avLst/>
          </a:prstGeom>
        </p:spPr>
      </p:pic>
      <p:pic>
        <p:nvPicPr>
          <p:cNvPr id="1026" name="Picture 2" descr="Wayne Community College">
            <a:extLst>
              <a:ext uri="{FF2B5EF4-FFF2-40B4-BE49-F238E27FC236}">
                <a16:creationId xmlns:a16="http://schemas.microsoft.com/office/drawing/2014/main" id="{182E3EED-70B3-FF28-EDC0-596A1DF94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58506"/>
          <a:stretch/>
        </p:blipFill>
        <p:spPr bwMode="auto">
          <a:xfrm>
            <a:off x="1995777" y="3931595"/>
            <a:ext cx="3101008" cy="12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13CBB5-43B1-D4E0-B162-690D89FC56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26" r="7426" b="38930"/>
          <a:stretch/>
        </p:blipFill>
        <p:spPr>
          <a:xfrm>
            <a:off x="0" y="3894580"/>
            <a:ext cx="1995777" cy="12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B712A-B23D-46E2-A5A9-C7D47597F4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89" y="3471320"/>
            <a:ext cx="4377705" cy="16067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403E-48F7-6F48-9574-571E50D0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782" y="1380067"/>
            <a:ext cx="8219259" cy="369802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February 15		Machine Programming (CNC)   </a:t>
            </a:r>
          </a:p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March 15			Occupational Therapy Assistants </a:t>
            </a:r>
          </a:p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April 19			Food Industry</a:t>
            </a:r>
          </a:p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May 17			Entrepreneurship </a:t>
            </a:r>
          </a:p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June 21			Nonprofit Leadership and Management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200" dirty="0"/>
              <a:t>Register for all webinars at www.ncperkins.org/presentations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03D9B-AA24-1841-B4BE-F88B9014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Webinars</a:t>
            </a:r>
          </a:p>
        </p:txBody>
      </p:sp>
    </p:spTree>
    <p:extLst>
      <p:ext uri="{BB962C8B-B14F-4D97-AF65-F5344CB8AC3E}">
        <p14:creationId xmlns:p14="http://schemas.microsoft.com/office/powerpoint/2010/main" val="2056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Dr. Bob </a:t>
            </a:r>
            <a:r>
              <a:rPr lang="en-US" err="1"/>
              <a:t>Witchger</a:t>
            </a:r>
            <a:endParaRPr lang="en-US" err="1">
              <a:ln w="0">
                <a:solidFill>
                  <a:srgbClr val="5B9BD5"/>
                </a:solidFill>
              </a:ln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89" y="2910751"/>
            <a:ext cx="5978225" cy="864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Light"/>
              </a:rPr>
              <a:t>CTE Director, Team Perkins</a:t>
            </a:r>
            <a:br>
              <a:rPr lang="en-US" dirty="0"/>
            </a:br>
            <a:r>
              <a:rPr lang="en-US" dirty="0">
                <a:latin typeface="HelvLight"/>
              </a:rPr>
              <a:t> </a:t>
            </a:r>
            <a:endParaRPr lang="en-US" dirty="0"/>
          </a:p>
        </p:txBody>
      </p:sp>
      <p:pic>
        <p:nvPicPr>
          <p:cNvPr id="5" name="Picture 4" descr="Photo of Dr. Bob Witchger">
            <a:extLst>
              <a:ext uri="{FF2B5EF4-FFF2-40B4-BE49-F238E27FC236}">
                <a16:creationId xmlns:a16="http://schemas.microsoft.com/office/drawing/2014/main" id="{E1FF3906-7556-4BE9-95C0-5674676D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357" y="-1525"/>
            <a:ext cx="2452653" cy="2826524"/>
          </a:xfrm>
          <a:prstGeom prst="rect">
            <a:avLst/>
          </a:prstGeom>
        </p:spPr>
      </p:pic>
      <p:pic>
        <p:nvPicPr>
          <p:cNvPr id="6" name="Picture 5" descr="NCCCS Logo">
            <a:extLst>
              <a:ext uri="{FF2B5EF4-FFF2-40B4-BE49-F238E27FC236}">
                <a16:creationId xmlns:a16="http://schemas.microsoft.com/office/drawing/2014/main" id="{C41D9A4F-BE92-4721-8568-B143088B6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11" y="3774975"/>
            <a:ext cx="3355245" cy="12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2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Dr. Tony Reggi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Light"/>
              </a:rPr>
              <a:t>CTE Associate Director, </a:t>
            </a:r>
            <a:br>
              <a:rPr lang="en-US" dirty="0">
                <a:latin typeface="HelvLight"/>
              </a:rPr>
            </a:br>
            <a:endParaRPr lang="en-US" dirty="0"/>
          </a:p>
        </p:txBody>
      </p:sp>
      <p:pic>
        <p:nvPicPr>
          <p:cNvPr id="6" name="Picture 5" descr="NCCCS Logo">
            <a:extLst>
              <a:ext uri="{FF2B5EF4-FFF2-40B4-BE49-F238E27FC236}">
                <a16:creationId xmlns:a16="http://schemas.microsoft.com/office/drawing/2014/main" id="{F654296C-F1A8-4B7C-A3C6-D0694534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77" y="3726901"/>
            <a:ext cx="3355245" cy="1276505"/>
          </a:xfrm>
          <a:prstGeom prst="rect">
            <a:avLst/>
          </a:prstGeom>
        </p:spPr>
      </p:pic>
      <p:pic>
        <p:nvPicPr>
          <p:cNvPr id="8" name="Picture 7" descr="Tony Reggi Photo">
            <a:extLst>
              <a:ext uri="{FF2B5EF4-FFF2-40B4-BE49-F238E27FC236}">
                <a16:creationId xmlns:a16="http://schemas.microsoft.com/office/drawing/2014/main" id="{B0B0C95B-83E7-44B4-A451-BEEC7905B9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7" r="5840" b="1187"/>
          <a:stretch/>
        </p:blipFill>
        <p:spPr>
          <a:xfrm>
            <a:off x="6543338" y="0"/>
            <a:ext cx="2600661" cy="32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3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1448850"/>
            <a:ext cx="5502349" cy="1071375"/>
          </a:xfrm>
        </p:spPr>
        <p:txBody>
          <a:bodyPr/>
          <a:lstStyle/>
          <a:p>
            <a:r>
              <a:rPr lang="en-US" dirty="0"/>
              <a:t>Dr. Mary Olvera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4" y="2623276"/>
            <a:ext cx="9144000" cy="1241822"/>
          </a:xfrm>
        </p:spPr>
        <p:txBody>
          <a:bodyPr>
            <a:noAutofit/>
          </a:bodyPr>
          <a:lstStyle/>
          <a:p>
            <a:r>
              <a:rPr lang="en-US" sz="2000" dirty="0"/>
              <a:t>CTE Coordinator and Senior Program Administrator</a:t>
            </a:r>
          </a:p>
          <a:p>
            <a:r>
              <a:rPr lang="en-US" sz="2000" dirty="0"/>
              <a:t>Public Service Technologies, Agriculture and Natural Resources Technologies, and Commercial Artistic Productions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B8AF0-11D4-C142-B765-6BF40C771D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148" y="-1"/>
            <a:ext cx="2146852" cy="2613605"/>
          </a:xfrm>
          <a:prstGeom prst="rect">
            <a:avLst/>
          </a:prstGeom>
        </p:spPr>
      </p:pic>
      <p:pic>
        <p:nvPicPr>
          <p:cNvPr id="7" name="Picture 6" descr="NCCCS Logo">
            <a:extLst>
              <a:ext uri="{FF2B5EF4-FFF2-40B4-BE49-F238E27FC236}">
                <a16:creationId xmlns:a16="http://schemas.microsoft.com/office/drawing/2014/main" id="{CC88EDE3-4FF8-426C-8C51-F26F91435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52" y="3762047"/>
            <a:ext cx="3355245" cy="12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8"/>
            <a:ext cx="5502349" cy="1071375"/>
          </a:xfrm>
        </p:spPr>
        <p:txBody>
          <a:bodyPr/>
          <a:lstStyle/>
          <a:p>
            <a:r>
              <a:rPr lang="en-US" dirty="0"/>
              <a:t>Aaron Mabe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939753"/>
            <a:ext cx="7338350" cy="822294"/>
          </a:xfrm>
        </p:spPr>
        <p:txBody>
          <a:bodyPr>
            <a:noAutofit/>
          </a:bodyPr>
          <a:lstStyle/>
          <a:p>
            <a:r>
              <a:rPr lang="en-US" dirty="0"/>
              <a:t>Career &amp; College Promise Coordinator</a:t>
            </a:r>
          </a:p>
        </p:txBody>
      </p:sp>
      <p:pic>
        <p:nvPicPr>
          <p:cNvPr id="6" name="Picture 5" descr="NCCCS Logo">
            <a:extLst>
              <a:ext uri="{FF2B5EF4-FFF2-40B4-BE49-F238E27FC236}">
                <a16:creationId xmlns:a16="http://schemas.microsoft.com/office/drawing/2014/main" id="{2B11866B-CBF2-4D8B-803B-0AD239F04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52" y="3762047"/>
            <a:ext cx="3355245" cy="1276505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E8FBC68-AB1C-8762-48DF-613976C59F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r="5140"/>
          <a:stretch/>
        </p:blipFill>
        <p:spPr>
          <a:xfrm>
            <a:off x="6394370" y="0"/>
            <a:ext cx="2749630" cy="29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1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D1F98-D44C-2D1A-B946-60E0C170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Teacher Vacancies by Grade Level 2021 &amp; 2022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A36FFCD-6BB2-E116-F321-ADAD928F373D}"/>
              </a:ext>
            </a:extLst>
          </p:cNvPr>
          <p:cNvGraphicFramePr>
            <a:graphicFrameLocks/>
          </p:cNvGraphicFramePr>
          <p:nvPr/>
        </p:nvGraphicFramePr>
        <p:xfrm>
          <a:off x="826558" y="1321607"/>
          <a:ext cx="7490883" cy="304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CC38CAC-BD82-1B03-0259-B92E08EBA272}"/>
              </a:ext>
            </a:extLst>
          </p:cNvPr>
          <p:cNvSpPr txBox="1"/>
          <p:nvPr/>
        </p:nvSpPr>
        <p:spPr>
          <a:xfrm>
            <a:off x="826558" y="4571999"/>
            <a:ext cx="7425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NC School Superintendents Association</a:t>
            </a:r>
          </a:p>
          <a:p>
            <a:r>
              <a:rPr lang="en-US" sz="1600" dirty="0"/>
              <a:t>Retrieved from WUNC, see link in Notes</a:t>
            </a:r>
          </a:p>
        </p:txBody>
      </p:sp>
    </p:spTree>
    <p:extLst>
      <p:ext uri="{BB962C8B-B14F-4D97-AF65-F5344CB8AC3E}">
        <p14:creationId xmlns:p14="http://schemas.microsoft.com/office/powerpoint/2010/main" val="12268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F1771C4-B8AE-057B-2157-EF98235DD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82" y="1320904"/>
            <a:ext cx="5919835" cy="375909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6F6FA-5D56-475E-83B2-B01B02D3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Residency/Alternative Licensure </a:t>
            </a:r>
            <a:br>
              <a:rPr lang="en-US" dirty="0"/>
            </a:br>
            <a:r>
              <a:rPr lang="en-US" dirty="0"/>
              <a:t>most popular pathway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807D6095-A3A7-D40B-B33E-28ED3BA57515}"/>
              </a:ext>
            </a:extLst>
          </p:cNvPr>
          <p:cNvSpPr/>
          <p:nvPr/>
        </p:nvSpPr>
        <p:spPr>
          <a:xfrm>
            <a:off x="7159383" y="1871133"/>
            <a:ext cx="745067" cy="474134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8CAD5-F9CF-CE7A-5129-82D3A659B502}"/>
              </a:ext>
            </a:extLst>
          </p:cNvPr>
          <p:cNvSpPr txBox="1"/>
          <p:nvPr/>
        </p:nvSpPr>
        <p:spPr>
          <a:xfrm>
            <a:off x="5376628" y="4461934"/>
            <a:ext cx="252782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Residency/Alternative Licensure</a:t>
            </a:r>
          </a:p>
        </p:txBody>
      </p:sp>
    </p:spTree>
    <p:extLst>
      <p:ext uri="{BB962C8B-B14F-4D97-AF65-F5344CB8AC3E}">
        <p14:creationId xmlns:p14="http://schemas.microsoft.com/office/powerpoint/2010/main" val="28268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NC Community College Teacher Pipeline Opportunities: Birth – age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6" y="1519463"/>
            <a:ext cx="7857067" cy="3467404"/>
          </a:xfrm>
        </p:spPr>
        <p:txBody>
          <a:bodyPr>
            <a:no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 – age 8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A55220  Early Childhood Education Degree (Associate in Applied Science)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Three-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athways: </a:t>
            </a:r>
          </a:p>
          <a:p>
            <a:pPr marL="535781" lvl="1" indent="-342900" algn="l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 Ready</a:t>
            </a:r>
          </a:p>
          <a:p>
            <a:pPr marL="535781" lvl="1" indent="-342900" algn="l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Birth-Kindergarten Licensure Transfer, or</a:t>
            </a:r>
          </a:p>
          <a:p>
            <a:pPr marL="535781" lvl="1" indent="-342900" algn="l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Non-Licensure Transfer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 – age 3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C55290  Infant / Toddler Care (Certificate)* </a:t>
            </a:r>
          </a:p>
          <a:p>
            <a:pPr marL="742950" marR="0" lvl="1" indent="-285750" algn="l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Statewide certificate counts towards formal education for the CDA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5E62A-ED78-3B50-B0EA-5C6995218ED5}"/>
              </a:ext>
            </a:extLst>
          </p:cNvPr>
          <p:cNvSpPr txBox="1"/>
          <p:nvPr/>
        </p:nvSpPr>
        <p:spPr>
          <a:xfrm>
            <a:off x="643465" y="4761837"/>
            <a:ext cx="785706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The NC Early Childhood Credential (NCECC) is included in this certificate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648569-d889-4cab-8fb7-f97de583ec0f" xsi:nil="true"/>
    <lcf76f155ced4ddcb4097134ff3c332f xmlns="c2944ea2-f59e-4d9b-9e07-2e8200370d3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FFA20A777A1E45B39AEF474C3214FD" ma:contentTypeVersion="11" ma:contentTypeDescription="Create a new document." ma:contentTypeScope="" ma:versionID="690b103faa878b6c3bee97c0490668a3">
  <xsd:schema xmlns:xsd="http://www.w3.org/2001/XMLSchema" xmlns:xs="http://www.w3.org/2001/XMLSchema" xmlns:p="http://schemas.microsoft.com/office/2006/metadata/properties" xmlns:ns2="c2944ea2-f59e-4d9b-9e07-2e8200370d35" xmlns:ns3="a3648569-d889-4cab-8fb7-f97de583ec0f" targetNamespace="http://schemas.microsoft.com/office/2006/metadata/properties" ma:root="true" ma:fieldsID="92684eba18c63ee29be9509823811b2d" ns2:_="" ns3:_="">
    <xsd:import namespace="c2944ea2-f59e-4d9b-9e07-2e8200370d35"/>
    <xsd:import namespace="a3648569-d889-4cab-8fb7-f97de583e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44ea2-f59e-4d9b-9e07-2e8200370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410e6b-3f3a-46d5-b089-fcc12dc48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48569-d889-4cab-8fb7-f97de583ec0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223b4f3-e477-4c24-8cf9-751aee7eab28}" ma:internalName="TaxCatchAll" ma:showField="CatchAllData" ma:web="a3648569-d889-4cab-8fb7-f97de583ec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D5D640-4E55-4B73-8FDF-A8486CD34A22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c2944ea2-f59e-4d9b-9e07-2e8200370d3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3648569-d889-4cab-8fb7-f97de583ec0f"/>
  </ds:schemaRefs>
</ds:datastoreItem>
</file>

<file path=customXml/itemProps2.xml><?xml version="1.0" encoding="utf-8"?>
<ds:datastoreItem xmlns:ds="http://schemas.openxmlformats.org/officeDocument/2006/customXml" ds:itemID="{EEEE33DC-1137-4270-B660-5B8187B735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944ea2-f59e-4d9b-9e07-2e8200370d35"/>
    <ds:schemaRef ds:uri="a3648569-d889-4cab-8fb7-f97de583e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69E33A-A7F5-49EF-8AC5-B95FC02AEB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2311</TotalTime>
  <Words>987</Words>
  <Application>Microsoft Office PowerPoint</Application>
  <PresentationFormat>On-screen Show (16:9)</PresentationFormat>
  <Paragraphs>197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Helvetica Neue Medium</vt:lpstr>
      <vt:lpstr>HelvLight</vt:lpstr>
      <vt:lpstr>Montserrat-Web</vt:lpstr>
      <vt:lpstr>Times New Roman</vt:lpstr>
      <vt:lpstr>Office Theme</vt:lpstr>
      <vt:lpstr>Office Theme</vt:lpstr>
      <vt:lpstr>P-12 Teacher Pipeline at the NC Community Colleges January 18, 2023</vt:lpstr>
      <vt:lpstr>Career &amp; Technical Education Team</vt:lpstr>
      <vt:lpstr>Dr. Bob Witchger</vt:lpstr>
      <vt:lpstr>Dr. Tony Reggi</vt:lpstr>
      <vt:lpstr>Dr. Mary Olvera</vt:lpstr>
      <vt:lpstr>Aaron Mabe</vt:lpstr>
      <vt:lpstr>Teacher Vacancies by Grade Level 2021 &amp; 2022</vt:lpstr>
      <vt:lpstr>Residency/Alternative Licensure  most popular pathway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Shelah Combs, M.Ed.</vt:lpstr>
      <vt:lpstr>Melanie Wilkins</vt:lpstr>
      <vt:lpstr>Kathleen Worsdale</vt:lpstr>
      <vt:lpstr>Bennett Jones, Ed.D.</vt:lpstr>
      <vt:lpstr>Sharon Carter</vt:lpstr>
      <vt:lpstr>Jodi Baker</vt:lpstr>
      <vt:lpstr>Raising the Awareness of Career Pathways Webinars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18, 2021 Careers in Diesel Mechanics</dc:title>
  <dc:creator>Chris Droessler</dc:creator>
  <cp:keywords/>
  <cp:lastModifiedBy>Patti Coultas</cp:lastModifiedBy>
  <cp:revision>102</cp:revision>
  <cp:lastPrinted>2022-11-16T13:16:20Z</cp:lastPrinted>
  <dcterms:created xsi:type="dcterms:W3CDTF">2017-04-24T19:18:55Z</dcterms:created>
  <dcterms:modified xsi:type="dcterms:W3CDTF">2023-01-18T15:38:59Z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0x01010056FFA20A777A1E45B39AEF474C3214FD</vt:lpwstr>
  </property>
</Properties>
</file>