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handoutMasterIdLst>
    <p:handoutMasterId r:id="rId26"/>
  </p:handoutMasterIdLst>
  <p:sldIdLst>
    <p:sldId id="256" r:id="rId2"/>
    <p:sldId id="568" r:id="rId3"/>
    <p:sldId id="569" r:id="rId4"/>
    <p:sldId id="570" r:id="rId5"/>
    <p:sldId id="571" r:id="rId6"/>
    <p:sldId id="572" r:id="rId7"/>
    <p:sldId id="257" r:id="rId8"/>
    <p:sldId id="573" r:id="rId9"/>
    <p:sldId id="259" r:id="rId10"/>
    <p:sldId id="264" r:id="rId11"/>
    <p:sldId id="260" r:id="rId12"/>
    <p:sldId id="261" r:id="rId13"/>
    <p:sldId id="262" r:id="rId14"/>
    <p:sldId id="263" r:id="rId15"/>
    <p:sldId id="272" r:id="rId16"/>
    <p:sldId id="282" r:id="rId17"/>
    <p:sldId id="283" r:id="rId18"/>
    <p:sldId id="285" r:id="rId19"/>
    <p:sldId id="289" r:id="rId20"/>
    <p:sldId id="290" r:id="rId21"/>
    <p:sldId id="291" r:id="rId22"/>
    <p:sldId id="567" r:id="rId23"/>
    <p:sldId id="574"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0FF"/>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78912"/>
  </p:normalViewPr>
  <p:slideViewPr>
    <p:cSldViewPr snapToGrid="0">
      <p:cViewPr varScale="1">
        <p:scale>
          <a:sx n="95" d="100"/>
          <a:sy n="95" d="100"/>
        </p:scale>
        <p:origin x="1560" y="184"/>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9280"/>
    </p:cViewPr>
  </p:sorterViewPr>
  <p:notesViewPr>
    <p:cSldViewPr snapToGrid="0">
      <p:cViewPr varScale="1">
        <p:scale>
          <a:sx n="117" d="100"/>
          <a:sy n="117" d="100"/>
        </p:scale>
        <p:origin x="237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C253B61F-B7FB-754E-8B90-56CDEDD181F0}"/>
    <pc:docChg chg="undo custSel addSld delSld modSld sldOrd">
      <pc:chgData name="Chris Droessler" userId="625c3661-9d64-47fa-b83c-4b49393bd161" providerId="ADAL" clId="{C253B61F-B7FB-754E-8B90-56CDEDD181F0}" dt="2019-05-20T15:59:00.119" v="462"/>
      <pc:docMkLst>
        <pc:docMk/>
      </pc:docMkLst>
      <pc:sldMasterChg chg="delSldLayout">
        <pc:chgData name="Chris Droessler" userId="625c3661-9d64-47fa-b83c-4b49393bd161" providerId="ADAL" clId="{C253B61F-B7FB-754E-8B90-56CDEDD181F0}" dt="2019-05-10T15:43:18.493" v="76" actId="2696"/>
        <pc:sldMasterMkLst>
          <pc:docMk/>
          <pc:sldMasterMk cId="2999785688" sldId="2147483648"/>
        </pc:sldMasterMkLst>
      </pc:sldMasterChg>
    </pc:docChg>
  </pc:docChgLst>
  <pc:docChgLst>
    <pc:chgData name="Chris Droessler" userId="625c3661-9d64-47fa-b83c-4b49393bd161" providerId="ADAL" clId="{722CDE53-2291-AF43-8E80-D18AA9C27DE9}"/>
  </pc:docChgLst>
  <pc:docChgLst>
    <pc:chgData name="Chris Droessler" userId="625c3661-9d64-47fa-b83c-4b49393bd161" providerId="ADAL" clId="{575158FC-0B06-1D42-AC32-D98DF46D000D}"/>
  </pc:docChgLst>
  <pc:docChgLst>
    <pc:chgData name="Chris Droessler" userId="625c3661-9d64-47fa-b83c-4b49393bd161" providerId="ADAL" clId="{C04FD636-A1EA-B649-ADDB-1DBC5182BF55}"/>
  </pc:docChgLst>
  <pc:docChgLst>
    <pc:chgData name="Chris Droessler" userId="625c3661-9d64-47fa-b83c-4b49393bd161" providerId="ADAL" clId="{49BC3936-54C7-0A47-A87A-8B888FD68B47}"/>
  </pc:docChgLst>
  <pc:docChgLst>
    <pc:chgData name="Chris Droessler" userId="625c3661-9d64-47fa-b83c-4b49393bd161" providerId="ADAL" clId="{4848A826-1052-9641-9F1B-7C08A1CA7865}"/>
    <pc:docChg chg="undo redo custSel addSld delSld modSld sldOrd modMainMaster">
      <pc:chgData name="Chris Droessler" userId="625c3661-9d64-47fa-b83c-4b49393bd161" providerId="ADAL" clId="{4848A826-1052-9641-9F1B-7C08A1CA7865}" dt="2019-07-19T20:34:29.449" v="803" actId="20577"/>
      <pc:docMkLst>
        <pc:docMk/>
      </pc:docMkLst>
      <pc:sldChg chg="addSp delSp modSp add modTransition modNotesTx">
        <pc:chgData name="Chris Droessler" userId="625c3661-9d64-47fa-b83c-4b49393bd161" providerId="ADAL" clId="{4848A826-1052-9641-9F1B-7C08A1CA7865}" dt="2019-07-19T20:34:29.449" v="803" actId="20577"/>
        <pc:sldMkLst>
          <pc:docMk/>
          <pc:sldMk cId="2293530502" sldId="256"/>
        </pc:sldMkLst>
        <pc:spChg chg="add del mod">
          <ac:chgData name="Chris Droessler" userId="625c3661-9d64-47fa-b83c-4b49393bd161" providerId="ADAL" clId="{4848A826-1052-9641-9F1B-7C08A1CA7865}" dt="2019-07-19T19:47:47.457" v="16"/>
          <ac:spMkLst>
            <pc:docMk/>
            <pc:sldMk cId="2293530502" sldId="256"/>
            <ac:spMk id="2" creationId="{D0599D2F-E2A6-CA4F-B1BB-D0E2A86B3237}"/>
          </ac:spMkLst>
        </pc:spChg>
        <pc:spChg chg="add del mod">
          <ac:chgData name="Chris Droessler" userId="625c3661-9d64-47fa-b83c-4b49393bd161" providerId="ADAL" clId="{4848A826-1052-9641-9F1B-7C08A1CA7865}" dt="2019-07-19T19:47:47.457" v="16"/>
          <ac:spMkLst>
            <pc:docMk/>
            <pc:sldMk cId="2293530502" sldId="256"/>
            <ac:spMk id="3" creationId="{FEB8314C-29C3-9B47-8F80-50D4B8EA4CA9}"/>
          </ac:spMkLst>
        </pc:spChg>
        <pc:spChg chg="add del mod">
          <ac:chgData name="Chris Droessler" userId="625c3661-9d64-47fa-b83c-4b49393bd161" providerId="ADAL" clId="{4848A826-1052-9641-9F1B-7C08A1CA7865}" dt="2019-07-19T19:47:48.735" v="27"/>
          <ac:spMkLst>
            <pc:docMk/>
            <pc:sldMk cId="2293530502" sldId="256"/>
            <ac:spMk id="4" creationId="{A21266D9-F73A-9245-BBA3-409B7CDC03B1}"/>
          </ac:spMkLst>
        </pc:spChg>
        <pc:spChg chg="add del mod">
          <ac:chgData name="Chris Droessler" userId="625c3661-9d64-47fa-b83c-4b49393bd161" providerId="ADAL" clId="{4848A826-1052-9641-9F1B-7C08A1CA7865}" dt="2019-07-19T19:47:48.735" v="27"/>
          <ac:spMkLst>
            <pc:docMk/>
            <pc:sldMk cId="2293530502" sldId="256"/>
            <ac:spMk id="5" creationId="{02E4B0C1-253B-EE42-9853-38C5C9BCB9DE}"/>
          </ac:spMkLst>
        </pc:spChg>
        <pc:spChg chg="add del mod">
          <ac:chgData name="Chris Droessler" userId="625c3661-9d64-47fa-b83c-4b49393bd161" providerId="ADAL" clId="{4848A826-1052-9641-9F1B-7C08A1CA7865}" dt="2019-07-19T19:47:48.935" v="28"/>
          <ac:spMkLst>
            <pc:docMk/>
            <pc:sldMk cId="2293530502" sldId="256"/>
            <ac:spMk id="6" creationId="{0E335E4F-8D84-C645-8D55-E13847E27EA1}"/>
          </ac:spMkLst>
        </pc:spChg>
        <pc:spChg chg="add del mod">
          <ac:chgData name="Chris Droessler" userId="625c3661-9d64-47fa-b83c-4b49393bd161" providerId="ADAL" clId="{4848A826-1052-9641-9F1B-7C08A1CA7865}" dt="2019-07-19T19:47:48.935" v="28"/>
          <ac:spMkLst>
            <pc:docMk/>
            <pc:sldMk cId="2293530502" sldId="256"/>
            <ac:spMk id="7" creationId="{285F4EB1-90CD-1547-A37F-2740F29EB053}"/>
          </ac:spMkLst>
        </pc:spChg>
        <pc:spChg chg="add del mod">
          <ac:chgData name="Chris Droessler" userId="625c3661-9d64-47fa-b83c-4b49393bd161" providerId="ADAL" clId="{4848A826-1052-9641-9F1B-7C08A1CA7865}" dt="2019-07-19T19:47:49.127" v="29"/>
          <ac:spMkLst>
            <pc:docMk/>
            <pc:sldMk cId="2293530502" sldId="256"/>
            <ac:spMk id="8" creationId="{B72C1133-A1E0-6A41-B690-2E3F4D0C9D69}"/>
          </ac:spMkLst>
        </pc:spChg>
        <pc:spChg chg="add del mod">
          <ac:chgData name="Chris Droessler" userId="625c3661-9d64-47fa-b83c-4b49393bd161" providerId="ADAL" clId="{4848A826-1052-9641-9F1B-7C08A1CA7865}" dt="2019-07-19T19:47:49.127" v="29"/>
          <ac:spMkLst>
            <pc:docMk/>
            <pc:sldMk cId="2293530502" sldId="256"/>
            <ac:spMk id="9" creationId="{BD380E91-2D13-5745-85A5-BC08C8C7E04F}"/>
          </ac:spMkLst>
        </pc:spChg>
        <pc:spChg chg="add del mod">
          <ac:chgData name="Chris Droessler" userId="625c3661-9d64-47fa-b83c-4b49393bd161" providerId="ADAL" clId="{4848A826-1052-9641-9F1B-7C08A1CA7865}" dt="2019-07-19T20:29:03.161" v="536" actId="478"/>
          <ac:spMkLst>
            <pc:docMk/>
            <pc:sldMk cId="2293530502" sldId="256"/>
            <ac:spMk id="11" creationId="{3BB9F3C5-80A3-C447-9D88-CD4861083BCD}"/>
          </ac:spMkLst>
        </pc:spChg>
        <pc:spChg chg="mod">
          <ac:chgData name="Chris Droessler" userId="625c3661-9d64-47fa-b83c-4b49393bd161" providerId="ADAL" clId="{4848A826-1052-9641-9F1B-7C08A1CA7865}" dt="2019-07-19T20:34:29.449" v="803" actId="20577"/>
          <ac:spMkLst>
            <pc:docMk/>
            <pc:sldMk cId="2293530502" sldId="256"/>
            <ac:spMk id="119" creationId="{00000000-0000-0000-0000-000000000000}"/>
          </ac:spMkLst>
        </pc:spChg>
        <pc:spChg chg="del mod">
          <ac:chgData name="Chris Droessler" userId="625c3661-9d64-47fa-b83c-4b49393bd161" providerId="ADAL" clId="{4848A826-1052-9641-9F1B-7C08A1CA7865}" dt="2019-07-19T20:29:00.708" v="535" actId="478"/>
          <ac:spMkLst>
            <pc:docMk/>
            <pc:sldMk cId="2293530502" sldId="256"/>
            <ac:spMk id="120" creationId="{00000000-0000-0000-0000-000000000000}"/>
          </ac:spMkLst>
        </pc:spChg>
        <pc:picChg chg="add mod">
          <ac:chgData name="Chris Droessler" userId="625c3661-9d64-47fa-b83c-4b49393bd161" providerId="ADAL" clId="{4848A826-1052-9641-9F1B-7C08A1CA7865}" dt="2019-07-19T19:48:32.445" v="31" actId="14100"/>
          <ac:picMkLst>
            <pc:docMk/>
            <pc:sldMk cId="2293530502" sldId="256"/>
            <ac:picMk id="12" creationId="{26364CC3-584E-6443-BEF6-4B00415942EC}"/>
          </ac:picMkLst>
        </pc:picChg>
      </pc:sldChg>
      <pc:sldChg chg="addSp delSp modSp add modTransition">
        <pc:chgData name="Chris Droessler" userId="625c3661-9d64-47fa-b83c-4b49393bd161" providerId="ADAL" clId="{4848A826-1052-9641-9F1B-7C08A1CA7865}" dt="2019-07-19T20:17:30.208" v="440" actId="20577"/>
        <pc:sldMkLst>
          <pc:docMk/>
          <pc:sldMk cId="997679842" sldId="257"/>
        </pc:sldMkLst>
        <pc:spChg chg="add del mod">
          <ac:chgData name="Chris Droessler" userId="625c3661-9d64-47fa-b83c-4b49393bd161" providerId="ADAL" clId="{4848A826-1052-9641-9F1B-7C08A1CA7865}" dt="2019-07-19T19:49:43.260" v="83"/>
          <ac:spMkLst>
            <pc:docMk/>
            <pc:sldMk cId="997679842" sldId="257"/>
            <ac:spMk id="2" creationId="{8BB2DBA1-A024-7D4F-A0AA-F1595B2D5014}"/>
          </ac:spMkLst>
        </pc:spChg>
        <pc:spChg chg="add del mod">
          <ac:chgData name="Chris Droessler" userId="625c3661-9d64-47fa-b83c-4b49393bd161" providerId="ADAL" clId="{4848A826-1052-9641-9F1B-7C08A1CA7865}" dt="2019-07-19T19:49:43.260" v="83"/>
          <ac:spMkLst>
            <pc:docMk/>
            <pc:sldMk cId="997679842" sldId="257"/>
            <ac:spMk id="3" creationId="{4F914CDC-3F4E-9048-BC33-F88DDB93381B}"/>
          </ac:spMkLst>
        </pc:spChg>
        <pc:spChg chg="add del mod">
          <ac:chgData name="Chris Droessler" userId="625c3661-9d64-47fa-b83c-4b49393bd161" providerId="ADAL" clId="{4848A826-1052-9641-9F1B-7C08A1CA7865}" dt="2019-07-19T19:49:44.116" v="84"/>
          <ac:spMkLst>
            <pc:docMk/>
            <pc:sldMk cId="997679842" sldId="257"/>
            <ac:spMk id="4" creationId="{81E09ED8-12A7-534A-A0F0-49E5A314BC84}"/>
          </ac:spMkLst>
        </pc:spChg>
        <pc:spChg chg="add del mod">
          <ac:chgData name="Chris Droessler" userId="625c3661-9d64-47fa-b83c-4b49393bd161" providerId="ADAL" clId="{4848A826-1052-9641-9F1B-7C08A1CA7865}" dt="2019-07-19T19:49:44.116" v="84"/>
          <ac:spMkLst>
            <pc:docMk/>
            <pc:sldMk cId="997679842" sldId="257"/>
            <ac:spMk id="5" creationId="{C51859F8-AF6D-B84C-935F-EC5CACBC4D89}"/>
          </ac:spMkLst>
        </pc:spChg>
        <pc:spChg chg="add del mod">
          <ac:chgData name="Chris Droessler" userId="625c3661-9d64-47fa-b83c-4b49393bd161" providerId="ADAL" clId="{4848A826-1052-9641-9F1B-7C08A1CA7865}" dt="2019-07-19T19:49:44.316" v="85"/>
          <ac:spMkLst>
            <pc:docMk/>
            <pc:sldMk cId="997679842" sldId="257"/>
            <ac:spMk id="6" creationId="{BEF83CFC-588D-654E-BDDE-857146AE2EDF}"/>
          </ac:spMkLst>
        </pc:spChg>
        <pc:spChg chg="add del mod">
          <ac:chgData name="Chris Droessler" userId="625c3661-9d64-47fa-b83c-4b49393bd161" providerId="ADAL" clId="{4848A826-1052-9641-9F1B-7C08A1CA7865}" dt="2019-07-19T19:49:44.316" v="85"/>
          <ac:spMkLst>
            <pc:docMk/>
            <pc:sldMk cId="997679842" sldId="257"/>
            <ac:spMk id="7" creationId="{B3841AD6-0AD4-D743-A405-7006ECEFE3DB}"/>
          </ac:spMkLst>
        </pc:spChg>
        <pc:spChg chg="add del mod">
          <ac:chgData name="Chris Droessler" userId="625c3661-9d64-47fa-b83c-4b49393bd161" providerId="ADAL" clId="{4848A826-1052-9641-9F1B-7C08A1CA7865}" dt="2019-07-19T19:49:44.508" v="86"/>
          <ac:spMkLst>
            <pc:docMk/>
            <pc:sldMk cId="997679842" sldId="257"/>
            <ac:spMk id="8" creationId="{032D0E7B-8117-D047-92AC-6DF911AAE127}"/>
          </ac:spMkLst>
        </pc:spChg>
        <pc:spChg chg="add del mod">
          <ac:chgData name="Chris Droessler" userId="625c3661-9d64-47fa-b83c-4b49393bd161" providerId="ADAL" clId="{4848A826-1052-9641-9F1B-7C08A1CA7865}" dt="2019-07-19T19:49:44.508" v="86"/>
          <ac:spMkLst>
            <pc:docMk/>
            <pc:sldMk cId="997679842" sldId="257"/>
            <ac:spMk id="9" creationId="{113AA0E9-5099-FF4E-9772-9D9D52DBDF2B}"/>
          </ac:spMkLst>
        </pc:spChg>
        <pc:spChg chg="add del mod">
          <ac:chgData name="Chris Droessler" userId="625c3661-9d64-47fa-b83c-4b49393bd161" providerId="ADAL" clId="{4848A826-1052-9641-9F1B-7C08A1CA7865}" dt="2019-07-19T19:49:44.700" v="87"/>
          <ac:spMkLst>
            <pc:docMk/>
            <pc:sldMk cId="997679842" sldId="257"/>
            <ac:spMk id="10" creationId="{81F4F370-059C-0B48-88C4-6064EBFE4C09}"/>
          </ac:spMkLst>
        </pc:spChg>
        <pc:spChg chg="add del mod">
          <ac:chgData name="Chris Droessler" userId="625c3661-9d64-47fa-b83c-4b49393bd161" providerId="ADAL" clId="{4848A826-1052-9641-9F1B-7C08A1CA7865}" dt="2019-07-19T19:49:44.700" v="87"/>
          <ac:spMkLst>
            <pc:docMk/>
            <pc:sldMk cId="997679842" sldId="257"/>
            <ac:spMk id="11" creationId="{EA807242-2CD9-104D-B833-83E93380F33F}"/>
          </ac:spMkLst>
        </pc:spChg>
        <pc:spChg chg="add del mod">
          <ac:chgData name="Chris Droessler" userId="625c3661-9d64-47fa-b83c-4b49393bd161" providerId="ADAL" clId="{4848A826-1052-9641-9F1B-7C08A1CA7865}" dt="2019-07-19T19:49:45.004" v="88"/>
          <ac:spMkLst>
            <pc:docMk/>
            <pc:sldMk cId="997679842" sldId="257"/>
            <ac:spMk id="12" creationId="{61070B7B-E378-4140-ABF3-D28878FA71E9}"/>
          </ac:spMkLst>
        </pc:spChg>
        <pc:spChg chg="add del mod">
          <ac:chgData name="Chris Droessler" userId="625c3661-9d64-47fa-b83c-4b49393bd161" providerId="ADAL" clId="{4848A826-1052-9641-9F1B-7C08A1CA7865}" dt="2019-07-19T19:49:45.004" v="88"/>
          <ac:spMkLst>
            <pc:docMk/>
            <pc:sldMk cId="997679842" sldId="257"/>
            <ac:spMk id="13" creationId="{A87AA35C-EF31-9441-9701-56DBE02CDAEE}"/>
          </ac:spMkLst>
        </pc:spChg>
        <pc:spChg chg="add del mod">
          <ac:chgData name="Chris Droessler" userId="625c3661-9d64-47fa-b83c-4b49393bd161" providerId="ADAL" clId="{4848A826-1052-9641-9F1B-7C08A1CA7865}" dt="2019-07-19T19:49:45.348" v="89"/>
          <ac:spMkLst>
            <pc:docMk/>
            <pc:sldMk cId="997679842" sldId="257"/>
            <ac:spMk id="14" creationId="{3DE3EAC8-DF8F-E542-BF51-FF15CBC5E7A0}"/>
          </ac:spMkLst>
        </pc:spChg>
        <pc:spChg chg="add del mod">
          <ac:chgData name="Chris Droessler" userId="625c3661-9d64-47fa-b83c-4b49393bd161" providerId="ADAL" clId="{4848A826-1052-9641-9F1B-7C08A1CA7865}" dt="2019-07-19T19:49:45.348" v="89"/>
          <ac:spMkLst>
            <pc:docMk/>
            <pc:sldMk cId="997679842" sldId="257"/>
            <ac:spMk id="15" creationId="{735DDA38-C7FC-0A40-B11C-B6B95B6FEBE2}"/>
          </ac:spMkLst>
        </pc:spChg>
        <pc:spChg chg="add del mod">
          <ac:chgData name="Chris Droessler" userId="625c3661-9d64-47fa-b83c-4b49393bd161" providerId="ADAL" clId="{4848A826-1052-9641-9F1B-7C08A1CA7865}" dt="2019-07-19T19:49:45.708" v="90"/>
          <ac:spMkLst>
            <pc:docMk/>
            <pc:sldMk cId="997679842" sldId="257"/>
            <ac:spMk id="16" creationId="{39CE5AF2-B64E-F84E-A9DB-033C5B314C11}"/>
          </ac:spMkLst>
        </pc:spChg>
        <pc:spChg chg="add del mod">
          <ac:chgData name="Chris Droessler" userId="625c3661-9d64-47fa-b83c-4b49393bd161" providerId="ADAL" clId="{4848A826-1052-9641-9F1B-7C08A1CA7865}" dt="2019-07-19T19:49:45.708" v="90"/>
          <ac:spMkLst>
            <pc:docMk/>
            <pc:sldMk cId="997679842" sldId="257"/>
            <ac:spMk id="17" creationId="{2A3A5F37-89A4-754F-9548-233200F4E3FC}"/>
          </ac:spMkLst>
        </pc:spChg>
        <pc:spChg chg="mod">
          <ac:chgData name="Chris Droessler" userId="625c3661-9d64-47fa-b83c-4b49393bd161" providerId="ADAL" clId="{4848A826-1052-9641-9F1B-7C08A1CA7865}" dt="2019-07-19T20:17:30.208" v="440" actId="20577"/>
          <ac:spMkLst>
            <pc:docMk/>
            <pc:sldMk cId="997679842" sldId="257"/>
            <ac:spMk id="123" creationId="{00000000-0000-0000-0000-000000000000}"/>
          </ac:spMkLst>
        </pc:spChg>
      </pc:sldChg>
      <pc:sldChg chg="addSp delSp modSp add ord modTransition">
        <pc:chgData name="Chris Droessler" userId="625c3661-9d64-47fa-b83c-4b49393bd161" providerId="ADAL" clId="{4848A826-1052-9641-9F1B-7C08A1CA7865}" dt="2019-07-19T20:19:35.205" v="449" actId="20577"/>
        <pc:sldMkLst>
          <pc:docMk/>
          <pc:sldMk cId="2932711610" sldId="259"/>
        </pc:sldMkLst>
        <pc:spChg chg="add del mod">
          <ac:chgData name="Chris Droessler" userId="625c3661-9d64-47fa-b83c-4b49393bd161" providerId="ADAL" clId="{4848A826-1052-9641-9F1B-7C08A1CA7865}" dt="2019-07-19T19:52:46.846" v="153"/>
          <ac:spMkLst>
            <pc:docMk/>
            <pc:sldMk cId="2932711610" sldId="259"/>
            <ac:spMk id="2" creationId="{27476EE2-8278-334D-9CAA-31B279C34A96}"/>
          </ac:spMkLst>
        </pc:spChg>
        <pc:spChg chg="add del mod">
          <ac:chgData name="Chris Droessler" userId="625c3661-9d64-47fa-b83c-4b49393bd161" providerId="ADAL" clId="{4848A826-1052-9641-9F1B-7C08A1CA7865}" dt="2019-07-19T19:52:46.846" v="153"/>
          <ac:spMkLst>
            <pc:docMk/>
            <pc:sldMk cId="2932711610" sldId="259"/>
            <ac:spMk id="3" creationId="{3C3B8284-1E50-8644-9684-1C0C357D2530}"/>
          </ac:spMkLst>
        </pc:spChg>
        <pc:spChg chg="add del mod">
          <ac:chgData name="Chris Droessler" userId="625c3661-9d64-47fa-b83c-4b49393bd161" providerId="ADAL" clId="{4848A826-1052-9641-9F1B-7C08A1CA7865}" dt="2019-07-19T19:52:47.358" v="155"/>
          <ac:spMkLst>
            <pc:docMk/>
            <pc:sldMk cId="2932711610" sldId="259"/>
            <ac:spMk id="4" creationId="{8463F7CB-16DB-F246-B20C-88C43B6A60F5}"/>
          </ac:spMkLst>
        </pc:spChg>
        <pc:spChg chg="add del mod">
          <ac:chgData name="Chris Droessler" userId="625c3661-9d64-47fa-b83c-4b49393bd161" providerId="ADAL" clId="{4848A826-1052-9641-9F1B-7C08A1CA7865}" dt="2019-07-19T19:52:47.358" v="155"/>
          <ac:spMkLst>
            <pc:docMk/>
            <pc:sldMk cId="2932711610" sldId="259"/>
            <ac:spMk id="5" creationId="{EA9B86B1-7971-014B-8861-370ACBE67FE0}"/>
          </ac:spMkLst>
        </pc:spChg>
        <pc:spChg chg="add del mod">
          <ac:chgData name="Chris Droessler" userId="625c3661-9d64-47fa-b83c-4b49393bd161" providerId="ADAL" clId="{4848A826-1052-9641-9F1B-7C08A1CA7865}" dt="2019-07-19T19:52:47.534" v="157"/>
          <ac:spMkLst>
            <pc:docMk/>
            <pc:sldMk cId="2932711610" sldId="259"/>
            <ac:spMk id="6" creationId="{CF825E0B-37BE-6644-ADD8-CD4B8D3F601A}"/>
          </ac:spMkLst>
        </pc:spChg>
        <pc:spChg chg="add del mod">
          <ac:chgData name="Chris Droessler" userId="625c3661-9d64-47fa-b83c-4b49393bd161" providerId="ADAL" clId="{4848A826-1052-9641-9F1B-7C08A1CA7865}" dt="2019-07-19T19:52:47.534" v="157"/>
          <ac:spMkLst>
            <pc:docMk/>
            <pc:sldMk cId="2932711610" sldId="259"/>
            <ac:spMk id="7" creationId="{078E1CC5-8D67-CC45-8665-DB1754628FFD}"/>
          </ac:spMkLst>
        </pc:spChg>
        <pc:spChg chg="add del mod">
          <ac:chgData name="Chris Droessler" userId="625c3661-9d64-47fa-b83c-4b49393bd161" providerId="ADAL" clId="{4848A826-1052-9641-9F1B-7C08A1CA7865}" dt="2019-07-19T19:52:47.742" v="159"/>
          <ac:spMkLst>
            <pc:docMk/>
            <pc:sldMk cId="2932711610" sldId="259"/>
            <ac:spMk id="8" creationId="{CB31821D-631E-4644-BFA0-FA80B76C4057}"/>
          </ac:spMkLst>
        </pc:spChg>
        <pc:spChg chg="add del mod">
          <ac:chgData name="Chris Droessler" userId="625c3661-9d64-47fa-b83c-4b49393bd161" providerId="ADAL" clId="{4848A826-1052-9641-9F1B-7C08A1CA7865}" dt="2019-07-19T19:52:47.742" v="159"/>
          <ac:spMkLst>
            <pc:docMk/>
            <pc:sldMk cId="2932711610" sldId="259"/>
            <ac:spMk id="9" creationId="{D4D1588D-3421-BF48-86D4-A9F4EDAE86E4}"/>
          </ac:spMkLst>
        </pc:spChg>
        <pc:spChg chg="add del mod">
          <ac:chgData name="Chris Droessler" userId="625c3661-9d64-47fa-b83c-4b49393bd161" providerId="ADAL" clId="{4848A826-1052-9641-9F1B-7C08A1CA7865}" dt="2019-07-19T19:53:00.726" v="163"/>
          <ac:spMkLst>
            <pc:docMk/>
            <pc:sldMk cId="2932711610" sldId="259"/>
            <ac:spMk id="10" creationId="{EAB18C44-1DC7-F14E-9BB7-1C2074B26B8C}"/>
          </ac:spMkLst>
        </pc:spChg>
        <pc:spChg chg="add del mod">
          <ac:chgData name="Chris Droessler" userId="625c3661-9d64-47fa-b83c-4b49393bd161" providerId="ADAL" clId="{4848A826-1052-9641-9F1B-7C08A1CA7865}" dt="2019-07-19T19:53:00.726" v="163"/>
          <ac:spMkLst>
            <pc:docMk/>
            <pc:sldMk cId="2932711610" sldId="259"/>
            <ac:spMk id="11" creationId="{8BA10BC0-FED4-9543-B722-C1D3404D76F1}"/>
          </ac:spMkLst>
        </pc:spChg>
        <pc:spChg chg="add del mod">
          <ac:chgData name="Chris Droessler" userId="625c3661-9d64-47fa-b83c-4b49393bd161" providerId="ADAL" clId="{4848A826-1052-9641-9F1B-7C08A1CA7865}" dt="2019-07-19T19:53:01.318" v="165"/>
          <ac:spMkLst>
            <pc:docMk/>
            <pc:sldMk cId="2932711610" sldId="259"/>
            <ac:spMk id="12" creationId="{C50B6421-9B27-6E47-8C13-398EF96BFD3A}"/>
          </ac:spMkLst>
        </pc:spChg>
        <pc:spChg chg="add del mod">
          <ac:chgData name="Chris Droessler" userId="625c3661-9d64-47fa-b83c-4b49393bd161" providerId="ADAL" clId="{4848A826-1052-9641-9F1B-7C08A1CA7865}" dt="2019-07-19T19:53:01.318" v="165"/>
          <ac:spMkLst>
            <pc:docMk/>
            <pc:sldMk cId="2932711610" sldId="259"/>
            <ac:spMk id="13" creationId="{5BFA0003-65FD-9644-90A6-28FC30F5E7CB}"/>
          </ac:spMkLst>
        </pc:spChg>
        <pc:spChg chg="add del mod">
          <ac:chgData name="Chris Droessler" userId="625c3661-9d64-47fa-b83c-4b49393bd161" providerId="ADAL" clId="{4848A826-1052-9641-9F1B-7C08A1CA7865}" dt="2019-07-19T19:53:01.486" v="167"/>
          <ac:spMkLst>
            <pc:docMk/>
            <pc:sldMk cId="2932711610" sldId="259"/>
            <ac:spMk id="14" creationId="{E7EE914E-476F-3141-B27D-CB9C5B9CFEFC}"/>
          </ac:spMkLst>
        </pc:spChg>
        <pc:spChg chg="add del mod">
          <ac:chgData name="Chris Droessler" userId="625c3661-9d64-47fa-b83c-4b49393bd161" providerId="ADAL" clId="{4848A826-1052-9641-9F1B-7C08A1CA7865}" dt="2019-07-19T19:53:01.486" v="167"/>
          <ac:spMkLst>
            <pc:docMk/>
            <pc:sldMk cId="2932711610" sldId="259"/>
            <ac:spMk id="15" creationId="{618FBBDA-B8D3-994F-A547-BD9E4285D8A9}"/>
          </ac:spMkLst>
        </pc:spChg>
        <pc:spChg chg="add del mod">
          <ac:chgData name="Chris Droessler" userId="625c3661-9d64-47fa-b83c-4b49393bd161" providerId="ADAL" clId="{4848A826-1052-9641-9F1B-7C08A1CA7865}" dt="2019-07-19T19:53:01.645" v="169"/>
          <ac:spMkLst>
            <pc:docMk/>
            <pc:sldMk cId="2932711610" sldId="259"/>
            <ac:spMk id="16" creationId="{7DA1FBE1-4451-AD47-91BB-787CD5A0E0C5}"/>
          </ac:spMkLst>
        </pc:spChg>
        <pc:spChg chg="add del mod">
          <ac:chgData name="Chris Droessler" userId="625c3661-9d64-47fa-b83c-4b49393bd161" providerId="ADAL" clId="{4848A826-1052-9641-9F1B-7C08A1CA7865}" dt="2019-07-19T19:53:01.645" v="169"/>
          <ac:spMkLst>
            <pc:docMk/>
            <pc:sldMk cId="2932711610" sldId="259"/>
            <ac:spMk id="17" creationId="{BB1FE3E1-89FE-6043-971C-F22E9282E40A}"/>
          </ac:spMkLst>
        </pc:spChg>
        <pc:spChg chg="add del mod">
          <ac:chgData name="Chris Droessler" userId="625c3661-9d64-47fa-b83c-4b49393bd161" providerId="ADAL" clId="{4848A826-1052-9641-9F1B-7C08A1CA7865}" dt="2019-07-19T19:53:01.822" v="171"/>
          <ac:spMkLst>
            <pc:docMk/>
            <pc:sldMk cId="2932711610" sldId="259"/>
            <ac:spMk id="18" creationId="{3DCF8286-FE90-4347-AF3C-26987A08C68D}"/>
          </ac:spMkLst>
        </pc:spChg>
        <pc:spChg chg="add del mod">
          <ac:chgData name="Chris Droessler" userId="625c3661-9d64-47fa-b83c-4b49393bd161" providerId="ADAL" clId="{4848A826-1052-9641-9F1B-7C08A1CA7865}" dt="2019-07-19T19:53:01.822" v="171"/>
          <ac:spMkLst>
            <pc:docMk/>
            <pc:sldMk cId="2932711610" sldId="259"/>
            <ac:spMk id="19" creationId="{F30A8E9D-B9C6-3B49-B679-B7CC51F37F8E}"/>
          </ac:spMkLst>
        </pc:spChg>
        <pc:spChg chg="mod">
          <ac:chgData name="Chris Droessler" userId="625c3661-9d64-47fa-b83c-4b49393bd161" providerId="ADAL" clId="{4848A826-1052-9641-9F1B-7C08A1CA7865}" dt="2019-07-19T19:53:45.627" v="181" actId="1076"/>
          <ac:spMkLst>
            <pc:docMk/>
            <pc:sldMk cId="2932711610" sldId="259"/>
            <ac:spMk id="132" creationId="{00000000-0000-0000-0000-000000000000}"/>
          </ac:spMkLst>
        </pc:spChg>
        <pc:spChg chg="mod">
          <ac:chgData name="Chris Droessler" userId="625c3661-9d64-47fa-b83c-4b49393bd161" providerId="ADAL" clId="{4848A826-1052-9641-9F1B-7C08A1CA7865}" dt="2019-07-19T20:19:35.205" v="449" actId="20577"/>
          <ac:spMkLst>
            <pc:docMk/>
            <pc:sldMk cId="2932711610" sldId="259"/>
            <ac:spMk id="133" creationId="{00000000-0000-0000-0000-000000000000}"/>
          </ac:spMkLst>
        </pc:spChg>
      </pc:sldChg>
      <pc:sldChg chg="addSp delSp modSp add modTransition">
        <pc:chgData name="Chris Droessler" userId="625c3661-9d64-47fa-b83c-4b49393bd161" providerId="ADAL" clId="{4848A826-1052-9641-9F1B-7C08A1CA7865}" dt="2019-07-19T20:20:33.619" v="451" actId="20577"/>
        <pc:sldMkLst>
          <pc:docMk/>
          <pc:sldMk cId="2583062193" sldId="260"/>
        </pc:sldMkLst>
        <pc:spChg chg="add del mod">
          <ac:chgData name="Chris Droessler" userId="625c3661-9d64-47fa-b83c-4b49393bd161" providerId="ADAL" clId="{4848A826-1052-9641-9F1B-7C08A1CA7865}" dt="2019-07-19T19:54:46.955" v="188"/>
          <ac:spMkLst>
            <pc:docMk/>
            <pc:sldMk cId="2583062193" sldId="260"/>
            <ac:spMk id="2" creationId="{199DB8AC-8FF2-5445-BC66-9786E9E27381}"/>
          </ac:spMkLst>
        </pc:spChg>
        <pc:spChg chg="add del mod">
          <ac:chgData name="Chris Droessler" userId="625c3661-9d64-47fa-b83c-4b49393bd161" providerId="ADAL" clId="{4848A826-1052-9641-9F1B-7C08A1CA7865}" dt="2019-07-19T19:54:46.955" v="188"/>
          <ac:spMkLst>
            <pc:docMk/>
            <pc:sldMk cId="2583062193" sldId="260"/>
            <ac:spMk id="3" creationId="{1F5B97EE-FD35-D147-BA63-44FF469AE4B6}"/>
          </ac:spMkLst>
        </pc:spChg>
        <pc:spChg chg="add del mod">
          <ac:chgData name="Chris Droessler" userId="625c3661-9d64-47fa-b83c-4b49393bd161" providerId="ADAL" clId="{4848A826-1052-9641-9F1B-7C08A1CA7865}" dt="2019-07-19T19:54:47.650" v="190"/>
          <ac:spMkLst>
            <pc:docMk/>
            <pc:sldMk cId="2583062193" sldId="260"/>
            <ac:spMk id="4" creationId="{1FA7A6F2-1A2A-7B43-B3FF-23CF6BEBF909}"/>
          </ac:spMkLst>
        </pc:spChg>
        <pc:spChg chg="add del mod">
          <ac:chgData name="Chris Droessler" userId="625c3661-9d64-47fa-b83c-4b49393bd161" providerId="ADAL" clId="{4848A826-1052-9641-9F1B-7C08A1CA7865}" dt="2019-07-19T19:54:47.650" v="190"/>
          <ac:spMkLst>
            <pc:docMk/>
            <pc:sldMk cId="2583062193" sldId="260"/>
            <ac:spMk id="5" creationId="{FC5349ED-CF44-2443-960D-F1DC2A371505}"/>
          </ac:spMkLst>
        </pc:spChg>
        <pc:spChg chg="add del mod">
          <ac:chgData name="Chris Droessler" userId="625c3661-9d64-47fa-b83c-4b49393bd161" providerId="ADAL" clId="{4848A826-1052-9641-9F1B-7C08A1CA7865}" dt="2019-07-19T19:54:47.834" v="192"/>
          <ac:spMkLst>
            <pc:docMk/>
            <pc:sldMk cId="2583062193" sldId="260"/>
            <ac:spMk id="6" creationId="{745CD573-D6AB-6447-9554-1C3E8958541F}"/>
          </ac:spMkLst>
        </pc:spChg>
        <pc:spChg chg="add del mod">
          <ac:chgData name="Chris Droessler" userId="625c3661-9d64-47fa-b83c-4b49393bd161" providerId="ADAL" clId="{4848A826-1052-9641-9F1B-7C08A1CA7865}" dt="2019-07-19T19:54:47.834" v="192"/>
          <ac:spMkLst>
            <pc:docMk/>
            <pc:sldMk cId="2583062193" sldId="260"/>
            <ac:spMk id="7" creationId="{4C97DE56-5F15-0B45-84BD-34CB684BD1EE}"/>
          </ac:spMkLst>
        </pc:spChg>
        <pc:spChg chg="add del mod">
          <ac:chgData name="Chris Droessler" userId="625c3661-9d64-47fa-b83c-4b49393bd161" providerId="ADAL" clId="{4848A826-1052-9641-9F1B-7C08A1CA7865}" dt="2019-07-19T19:54:48.041" v="194"/>
          <ac:spMkLst>
            <pc:docMk/>
            <pc:sldMk cId="2583062193" sldId="260"/>
            <ac:spMk id="8" creationId="{3A381808-1B09-7F45-BD07-24E98F470342}"/>
          </ac:spMkLst>
        </pc:spChg>
        <pc:spChg chg="add del mod">
          <ac:chgData name="Chris Droessler" userId="625c3661-9d64-47fa-b83c-4b49393bd161" providerId="ADAL" clId="{4848A826-1052-9641-9F1B-7C08A1CA7865}" dt="2019-07-19T19:54:48.041" v="194"/>
          <ac:spMkLst>
            <pc:docMk/>
            <pc:sldMk cId="2583062193" sldId="260"/>
            <ac:spMk id="9" creationId="{B185EFE9-CF18-5E4C-AECA-BF7F4E24EF2A}"/>
          </ac:spMkLst>
        </pc:spChg>
        <pc:spChg chg="mod">
          <ac:chgData name="Chris Droessler" userId="625c3661-9d64-47fa-b83c-4b49393bd161" providerId="ADAL" clId="{4848A826-1052-9641-9F1B-7C08A1CA7865}" dt="2019-07-19T19:55:11.320" v="199" actId="20577"/>
          <ac:spMkLst>
            <pc:docMk/>
            <pc:sldMk cId="2583062193" sldId="260"/>
            <ac:spMk id="137" creationId="{00000000-0000-0000-0000-000000000000}"/>
          </ac:spMkLst>
        </pc:spChg>
        <pc:spChg chg="mod">
          <ac:chgData name="Chris Droessler" userId="625c3661-9d64-47fa-b83c-4b49393bd161" providerId="ADAL" clId="{4848A826-1052-9641-9F1B-7C08A1CA7865}" dt="2019-07-19T20:20:33.619" v="451" actId="20577"/>
          <ac:spMkLst>
            <pc:docMk/>
            <pc:sldMk cId="2583062193" sldId="260"/>
            <ac:spMk id="138" creationId="{00000000-0000-0000-0000-000000000000}"/>
          </ac:spMkLst>
        </pc:spChg>
      </pc:sldChg>
      <pc:sldChg chg="addSp delSp modSp add modTransition">
        <pc:chgData name="Chris Droessler" userId="625c3661-9d64-47fa-b83c-4b49393bd161" providerId="ADAL" clId="{4848A826-1052-9641-9F1B-7C08A1CA7865}" dt="2019-07-19T20:14:06" v="434"/>
        <pc:sldMkLst>
          <pc:docMk/>
          <pc:sldMk cId="815104234" sldId="261"/>
        </pc:sldMkLst>
        <pc:spChg chg="add del mod">
          <ac:chgData name="Chris Droessler" userId="625c3661-9d64-47fa-b83c-4b49393bd161" providerId="ADAL" clId="{4848A826-1052-9641-9F1B-7C08A1CA7865}" dt="2019-07-19T19:56:16.904" v="202"/>
          <ac:spMkLst>
            <pc:docMk/>
            <pc:sldMk cId="815104234" sldId="261"/>
            <ac:spMk id="2" creationId="{BA664E85-1570-7E40-B190-B44936255231}"/>
          </ac:spMkLst>
        </pc:spChg>
        <pc:spChg chg="add del mod">
          <ac:chgData name="Chris Droessler" userId="625c3661-9d64-47fa-b83c-4b49393bd161" providerId="ADAL" clId="{4848A826-1052-9641-9F1B-7C08A1CA7865}" dt="2019-07-19T19:56:16.904" v="202"/>
          <ac:spMkLst>
            <pc:docMk/>
            <pc:sldMk cId="815104234" sldId="261"/>
            <ac:spMk id="3" creationId="{DA0C1683-3CBE-CE42-807D-0AE6A2E906A0}"/>
          </ac:spMkLst>
        </pc:spChg>
        <pc:spChg chg="add del mod">
          <ac:chgData name="Chris Droessler" userId="625c3661-9d64-47fa-b83c-4b49393bd161" providerId="ADAL" clId="{4848A826-1052-9641-9F1B-7C08A1CA7865}" dt="2019-07-19T19:56:17.504" v="205"/>
          <ac:spMkLst>
            <pc:docMk/>
            <pc:sldMk cId="815104234" sldId="261"/>
            <ac:spMk id="4" creationId="{0706BF67-2ACA-0C48-B13B-FEE7FA6DA451}"/>
          </ac:spMkLst>
        </pc:spChg>
        <pc:spChg chg="add del mod">
          <ac:chgData name="Chris Droessler" userId="625c3661-9d64-47fa-b83c-4b49393bd161" providerId="ADAL" clId="{4848A826-1052-9641-9F1B-7C08A1CA7865}" dt="2019-07-19T19:56:17.504" v="205"/>
          <ac:spMkLst>
            <pc:docMk/>
            <pc:sldMk cId="815104234" sldId="261"/>
            <ac:spMk id="5" creationId="{8E89A8BE-8B00-1E44-A2DC-72837AE2D688}"/>
          </ac:spMkLst>
        </pc:spChg>
        <pc:spChg chg="add del mod">
          <ac:chgData name="Chris Droessler" userId="625c3661-9d64-47fa-b83c-4b49393bd161" providerId="ADAL" clId="{4848A826-1052-9641-9F1B-7C08A1CA7865}" dt="2019-07-19T19:56:17.696" v="208"/>
          <ac:spMkLst>
            <pc:docMk/>
            <pc:sldMk cId="815104234" sldId="261"/>
            <ac:spMk id="6" creationId="{97580FB5-F6A9-F649-BC2A-C26ED7D9F60B}"/>
          </ac:spMkLst>
        </pc:spChg>
        <pc:spChg chg="add del mod">
          <ac:chgData name="Chris Droessler" userId="625c3661-9d64-47fa-b83c-4b49393bd161" providerId="ADAL" clId="{4848A826-1052-9641-9F1B-7C08A1CA7865}" dt="2019-07-19T19:56:17.696" v="208"/>
          <ac:spMkLst>
            <pc:docMk/>
            <pc:sldMk cId="815104234" sldId="261"/>
            <ac:spMk id="7" creationId="{137F6BB3-5551-E44B-89DD-84C375884BCB}"/>
          </ac:spMkLst>
        </pc:spChg>
        <pc:spChg chg="add del mod">
          <ac:chgData name="Chris Droessler" userId="625c3661-9d64-47fa-b83c-4b49393bd161" providerId="ADAL" clId="{4848A826-1052-9641-9F1B-7C08A1CA7865}" dt="2019-07-19T19:56:17.933" v="211"/>
          <ac:spMkLst>
            <pc:docMk/>
            <pc:sldMk cId="815104234" sldId="261"/>
            <ac:spMk id="8" creationId="{922CE4AA-6F72-C148-A017-A65C0085CC82}"/>
          </ac:spMkLst>
        </pc:spChg>
        <pc:spChg chg="add del mod">
          <ac:chgData name="Chris Droessler" userId="625c3661-9d64-47fa-b83c-4b49393bd161" providerId="ADAL" clId="{4848A826-1052-9641-9F1B-7C08A1CA7865}" dt="2019-07-19T19:56:17.933" v="211"/>
          <ac:spMkLst>
            <pc:docMk/>
            <pc:sldMk cId="815104234" sldId="261"/>
            <ac:spMk id="9" creationId="{59E3E667-329C-8143-A101-846A5E11B4DC}"/>
          </ac:spMkLst>
        </pc:spChg>
        <pc:spChg chg="mod">
          <ac:chgData name="Chris Droessler" userId="625c3661-9d64-47fa-b83c-4b49393bd161" providerId="ADAL" clId="{4848A826-1052-9641-9F1B-7C08A1CA7865}" dt="2019-07-19T19:56:43.301" v="218" actId="20577"/>
          <ac:spMkLst>
            <pc:docMk/>
            <pc:sldMk cId="815104234" sldId="261"/>
            <ac:spMk id="142" creationId="{00000000-0000-0000-0000-000000000000}"/>
          </ac:spMkLst>
        </pc:spChg>
        <pc:spChg chg="mod">
          <ac:chgData name="Chris Droessler" userId="625c3661-9d64-47fa-b83c-4b49393bd161" providerId="ADAL" clId="{4848A826-1052-9641-9F1B-7C08A1CA7865}" dt="2019-07-19T19:58:43.572" v="240" actId="113"/>
          <ac:spMkLst>
            <pc:docMk/>
            <pc:sldMk cId="815104234" sldId="261"/>
            <ac:spMk id="143" creationId="{00000000-0000-0000-0000-000000000000}"/>
          </ac:spMkLst>
        </pc:spChg>
      </pc:sldChg>
      <pc:sldChg chg="addSp delSp modSp add modTransition">
        <pc:chgData name="Chris Droessler" userId="625c3661-9d64-47fa-b83c-4b49393bd161" providerId="ADAL" clId="{4848A826-1052-9641-9F1B-7C08A1CA7865}" dt="2019-07-19T20:24:51.402" v="453" actId="20577"/>
        <pc:sldMkLst>
          <pc:docMk/>
          <pc:sldMk cId="2816966424" sldId="262"/>
        </pc:sldMkLst>
        <pc:spChg chg="add del mod">
          <ac:chgData name="Chris Droessler" userId="625c3661-9d64-47fa-b83c-4b49393bd161" providerId="ADAL" clId="{4848A826-1052-9641-9F1B-7C08A1CA7865}" dt="2019-07-19T19:58:54.131" v="242"/>
          <ac:spMkLst>
            <pc:docMk/>
            <pc:sldMk cId="2816966424" sldId="262"/>
            <ac:spMk id="2" creationId="{931E7B7A-EC72-D540-ABA4-7B09B0773587}"/>
          </ac:spMkLst>
        </pc:spChg>
        <pc:spChg chg="add del mod">
          <ac:chgData name="Chris Droessler" userId="625c3661-9d64-47fa-b83c-4b49393bd161" providerId="ADAL" clId="{4848A826-1052-9641-9F1B-7C08A1CA7865}" dt="2019-07-19T19:58:54.131" v="242"/>
          <ac:spMkLst>
            <pc:docMk/>
            <pc:sldMk cId="2816966424" sldId="262"/>
            <ac:spMk id="3" creationId="{B75D6A0F-B857-ED45-8272-FD6B1E5667F7}"/>
          </ac:spMkLst>
        </pc:spChg>
        <pc:spChg chg="add del mod">
          <ac:chgData name="Chris Droessler" userId="625c3661-9d64-47fa-b83c-4b49393bd161" providerId="ADAL" clId="{4848A826-1052-9641-9F1B-7C08A1CA7865}" dt="2019-07-19T19:58:54.691" v="244"/>
          <ac:spMkLst>
            <pc:docMk/>
            <pc:sldMk cId="2816966424" sldId="262"/>
            <ac:spMk id="4" creationId="{AD48B5F3-A602-BC49-8F60-A59FE5ABBFB7}"/>
          </ac:spMkLst>
        </pc:spChg>
        <pc:spChg chg="add del mod">
          <ac:chgData name="Chris Droessler" userId="625c3661-9d64-47fa-b83c-4b49393bd161" providerId="ADAL" clId="{4848A826-1052-9641-9F1B-7C08A1CA7865}" dt="2019-07-19T19:58:54.691" v="244"/>
          <ac:spMkLst>
            <pc:docMk/>
            <pc:sldMk cId="2816966424" sldId="262"/>
            <ac:spMk id="5" creationId="{9B634C59-53E1-FD4A-8FB4-F786ABB9F63A}"/>
          </ac:spMkLst>
        </pc:spChg>
        <pc:spChg chg="mod">
          <ac:chgData name="Chris Droessler" userId="625c3661-9d64-47fa-b83c-4b49393bd161" providerId="ADAL" clId="{4848A826-1052-9641-9F1B-7C08A1CA7865}" dt="2019-07-19T19:59:17.803" v="254" actId="255"/>
          <ac:spMkLst>
            <pc:docMk/>
            <pc:sldMk cId="2816966424" sldId="262"/>
            <ac:spMk id="147" creationId="{00000000-0000-0000-0000-000000000000}"/>
          </ac:spMkLst>
        </pc:spChg>
        <pc:spChg chg="mod">
          <ac:chgData name="Chris Droessler" userId="625c3661-9d64-47fa-b83c-4b49393bd161" providerId="ADAL" clId="{4848A826-1052-9641-9F1B-7C08A1CA7865}" dt="2019-07-19T20:24:51.402" v="453" actId="20577"/>
          <ac:spMkLst>
            <pc:docMk/>
            <pc:sldMk cId="2816966424" sldId="262"/>
            <ac:spMk id="148" creationId="{00000000-0000-0000-0000-000000000000}"/>
          </ac:spMkLst>
        </pc:spChg>
      </pc:sldChg>
      <pc:sldChg chg="modSp add modTransition">
        <pc:chgData name="Chris Droessler" userId="625c3661-9d64-47fa-b83c-4b49393bd161" providerId="ADAL" clId="{4848A826-1052-9641-9F1B-7C08A1CA7865}" dt="2019-07-19T20:14:06" v="434"/>
        <pc:sldMkLst>
          <pc:docMk/>
          <pc:sldMk cId="3080731009" sldId="263"/>
        </pc:sldMkLst>
        <pc:spChg chg="mod">
          <ac:chgData name="Chris Droessler" userId="625c3661-9d64-47fa-b83c-4b49393bd161" providerId="ADAL" clId="{4848A826-1052-9641-9F1B-7C08A1CA7865}" dt="2019-07-19T20:02:19.619" v="333" actId="1036"/>
          <ac:spMkLst>
            <pc:docMk/>
            <pc:sldMk cId="3080731009" sldId="263"/>
            <ac:spMk id="153"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54"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55" creationId="{00000000-0000-0000-0000-000000000000}"/>
          </ac:spMkLst>
        </pc:spChg>
        <pc:spChg chg="mod">
          <ac:chgData name="Chris Droessler" userId="625c3661-9d64-47fa-b83c-4b49393bd161" providerId="ADAL" clId="{4848A826-1052-9641-9F1B-7C08A1CA7865}" dt="2019-07-19T20:02:25.639" v="345" actId="1035"/>
          <ac:spMkLst>
            <pc:docMk/>
            <pc:sldMk cId="3080731009" sldId="263"/>
            <ac:spMk id="156"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57"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58"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59"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60" creationId="{00000000-0000-0000-0000-000000000000}"/>
          </ac:spMkLst>
        </pc:spChg>
        <pc:spChg chg="mod">
          <ac:chgData name="Chris Droessler" userId="625c3661-9d64-47fa-b83c-4b49393bd161" providerId="ADAL" clId="{4848A826-1052-9641-9F1B-7C08A1CA7865}" dt="2019-07-19T20:02:19.619" v="333" actId="1036"/>
          <ac:spMkLst>
            <pc:docMk/>
            <pc:sldMk cId="3080731009" sldId="263"/>
            <ac:spMk id="161" creationId="{00000000-0000-0000-0000-000000000000}"/>
          </ac:spMkLst>
        </pc:spChg>
        <pc:spChg chg="mod">
          <ac:chgData name="Chris Droessler" userId="625c3661-9d64-47fa-b83c-4b49393bd161" providerId="ADAL" clId="{4848A826-1052-9641-9F1B-7C08A1CA7865}" dt="2019-07-19T20:02:25.639" v="345" actId="1035"/>
          <ac:spMkLst>
            <pc:docMk/>
            <pc:sldMk cId="3080731009" sldId="263"/>
            <ac:spMk id="162" creationId="{00000000-0000-0000-0000-000000000000}"/>
          </ac:spMkLst>
        </pc:spChg>
      </pc:sldChg>
      <pc:sldChg chg="addSp delSp modSp add modTransition">
        <pc:chgData name="Chris Droessler" userId="625c3661-9d64-47fa-b83c-4b49393bd161" providerId="ADAL" clId="{4848A826-1052-9641-9F1B-7C08A1CA7865}" dt="2019-07-19T20:25:34.490" v="456" actId="20577"/>
        <pc:sldMkLst>
          <pc:docMk/>
          <pc:sldMk cId="3877789191" sldId="272"/>
        </pc:sldMkLst>
        <pc:spChg chg="add del mod">
          <ac:chgData name="Chris Droessler" userId="625c3661-9d64-47fa-b83c-4b49393bd161" providerId="ADAL" clId="{4848A826-1052-9641-9F1B-7C08A1CA7865}" dt="2019-07-19T20:02:53.220" v="346"/>
          <ac:spMkLst>
            <pc:docMk/>
            <pc:sldMk cId="3877789191" sldId="272"/>
            <ac:spMk id="2" creationId="{FD8BB5A4-9EA7-6240-9043-6CCFD8315F49}"/>
          </ac:spMkLst>
        </pc:spChg>
        <pc:spChg chg="add del mod">
          <ac:chgData name="Chris Droessler" userId="625c3661-9d64-47fa-b83c-4b49393bd161" providerId="ADAL" clId="{4848A826-1052-9641-9F1B-7C08A1CA7865}" dt="2019-07-19T20:02:53.220" v="346"/>
          <ac:spMkLst>
            <pc:docMk/>
            <pc:sldMk cId="3877789191" sldId="272"/>
            <ac:spMk id="3" creationId="{E1935059-45C0-1B4A-99EE-7336F0CD8987}"/>
          </ac:spMkLst>
        </pc:spChg>
        <pc:spChg chg="add del mod">
          <ac:chgData name="Chris Droessler" userId="625c3661-9d64-47fa-b83c-4b49393bd161" providerId="ADAL" clId="{4848A826-1052-9641-9F1B-7C08A1CA7865}" dt="2019-07-19T20:02:53.787" v="348"/>
          <ac:spMkLst>
            <pc:docMk/>
            <pc:sldMk cId="3877789191" sldId="272"/>
            <ac:spMk id="4" creationId="{80583564-5536-704F-9D43-326B5201D056}"/>
          </ac:spMkLst>
        </pc:spChg>
        <pc:spChg chg="add del mod">
          <ac:chgData name="Chris Droessler" userId="625c3661-9d64-47fa-b83c-4b49393bd161" providerId="ADAL" clId="{4848A826-1052-9641-9F1B-7C08A1CA7865}" dt="2019-07-19T20:02:53.787" v="348"/>
          <ac:spMkLst>
            <pc:docMk/>
            <pc:sldMk cId="3877789191" sldId="272"/>
            <ac:spMk id="5" creationId="{BB3BFF0C-9C3B-E44A-BF2C-6F4D562F94EF}"/>
          </ac:spMkLst>
        </pc:spChg>
        <pc:spChg chg="add del mod">
          <ac:chgData name="Chris Droessler" userId="625c3661-9d64-47fa-b83c-4b49393bd161" providerId="ADAL" clId="{4848A826-1052-9641-9F1B-7C08A1CA7865}" dt="2019-07-19T20:02:54.051" v="350"/>
          <ac:spMkLst>
            <pc:docMk/>
            <pc:sldMk cId="3877789191" sldId="272"/>
            <ac:spMk id="6" creationId="{4641F8FA-6C98-4047-8BC6-E15C4F0E3542}"/>
          </ac:spMkLst>
        </pc:spChg>
        <pc:spChg chg="add del mod">
          <ac:chgData name="Chris Droessler" userId="625c3661-9d64-47fa-b83c-4b49393bd161" providerId="ADAL" clId="{4848A826-1052-9641-9F1B-7C08A1CA7865}" dt="2019-07-19T20:02:54.051" v="350"/>
          <ac:spMkLst>
            <pc:docMk/>
            <pc:sldMk cId="3877789191" sldId="272"/>
            <ac:spMk id="7" creationId="{19A6A94C-810D-404F-BBC7-253DA393274E}"/>
          </ac:spMkLst>
        </pc:spChg>
        <pc:spChg chg="mod">
          <ac:chgData name="Chris Droessler" userId="625c3661-9d64-47fa-b83c-4b49393bd161" providerId="ADAL" clId="{4848A826-1052-9641-9F1B-7C08A1CA7865}" dt="2019-07-19T20:25:34.490" v="456" actId="20577"/>
          <ac:spMkLst>
            <pc:docMk/>
            <pc:sldMk cId="3877789191" sldId="272"/>
            <ac:spMk id="209" creationId="{00000000-0000-0000-0000-000000000000}"/>
          </ac:spMkLst>
        </pc:spChg>
      </pc:sldChg>
      <pc:sldChg chg="modSp add modTransition">
        <pc:chgData name="Chris Droessler" userId="625c3661-9d64-47fa-b83c-4b49393bd161" providerId="ADAL" clId="{4848A826-1052-9641-9F1B-7C08A1CA7865}" dt="2019-07-19T20:26:32.831" v="457" actId="20577"/>
        <pc:sldMkLst>
          <pc:docMk/>
          <pc:sldMk cId="2436708850" sldId="282"/>
        </pc:sldMkLst>
        <pc:spChg chg="mod">
          <ac:chgData name="Chris Droessler" userId="625c3661-9d64-47fa-b83c-4b49393bd161" providerId="ADAL" clId="{4848A826-1052-9641-9F1B-7C08A1CA7865}" dt="2019-07-19T20:03:52.754" v="362" actId="404"/>
          <ac:spMkLst>
            <pc:docMk/>
            <pc:sldMk cId="2436708850" sldId="282"/>
            <ac:spMk id="260" creationId="{00000000-0000-0000-0000-000000000000}"/>
          </ac:spMkLst>
        </pc:spChg>
        <pc:spChg chg="mod">
          <ac:chgData name="Chris Droessler" userId="625c3661-9d64-47fa-b83c-4b49393bd161" providerId="ADAL" clId="{4848A826-1052-9641-9F1B-7C08A1CA7865}" dt="2019-07-19T20:04:01.531" v="364" actId="403"/>
          <ac:spMkLst>
            <pc:docMk/>
            <pc:sldMk cId="2436708850" sldId="282"/>
            <ac:spMk id="261" creationId="{00000000-0000-0000-0000-000000000000}"/>
          </ac:spMkLst>
        </pc:spChg>
        <pc:spChg chg="mod">
          <ac:chgData name="Chris Droessler" userId="625c3661-9d64-47fa-b83c-4b49393bd161" providerId="ADAL" clId="{4848A826-1052-9641-9F1B-7C08A1CA7865}" dt="2019-07-19T20:04:47.422" v="388" actId="1038"/>
          <ac:spMkLst>
            <pc:docMk/>
            <pc:sldMk cId="2436708850" sldId="282"/>
            <ac:spMk id="262" creationId="{00000000-0000-0000-0000-000000000000}"/>
          </ac:spMkLst>
        </pc:spChg>
        <pc:spChg chg="mod">
          <ac:chgData name="Chris Droessler" userId="625c3661-9d64-47fa-b83c-4b49393bd161" providerId="ADAL" clId="{4848A826-1052-9641-9F1B-7C08A1CA7865}" dt="2019-07-19T20:04:01.531" v="364" actId="403"/>
          <ac:spMkLst>
            <pc:docMk/>
            <pc:sldMk cId="2436708850" sldId="282"/>
            <ac:spMk id="263" creationId="{00000000-0000-0000-0000-000000000000}"/>
          </ac:spMkLst>
        </pc:spChg>
        <pc:spChg chg="mod">
          <ac:chgData name="Chris Droessler" userId="625c3661-9d64-47fa-b83c-4b49393bd161" providerId="ADAL" clId="{4848A826-1052-9641-9F1B-7C08A1CA7865}" dt="2019-07-19T20:04:01.531" v="364" actId="403"/>
          <ac:spMkLst>
            <pc:docMk/>
            <pc:sldMk cId="2436708850" sldId="282"/>
            <ac:spMk id="264" creationId="{00000000-0000-0000-0000-000000000000}"/>
          </ac:spMkLst>
        </pc:spChg>
        <pc:spChg chg="mod">
          <ac:chgData name="Chris Droessler" userId="625c3661-9d64-47fa-b83c-4b49393bd161" providerId="ADAL" clId="{4848A826-1052-9641-9F1B-7C08A1CA7865}" dt="2019-07-19T20:04:47.422" v="388" actId="1038"/>
          <ac:spMkLst>
            <pc:docMk/>
            <pc:sldMk cId="2436708850" sldId="282"/>
            <ac:spMk id="265" creationId="{00000000-0000-0000-0000-000000000000}"/>
          </ac:spMkLst>
        </pc:spChg>
        <pc:spChg chg="mod">
          <ac:chgData name="Chris Droessler" userId="625c3661-9d64-47fa-b83c-4b49393bd161" providerId="ADAL" clId="{4848A826-1052-9641-9F1B-7C08A1CA7865}" dt="2019-07-19T20:04:47.422" v="388" actId="1038"/>
          <ac:spMkLst>
            <pc:docMk/>
            <pc:sldMk cId="2436708850" sldId="282"/>
            <ac:spMk id="266" creationId="{00000000-0000-0000-0000-000000000000}"/>
          </ac:spMkLst>
        </pc:spChg>
        <pc:spChg chg="mod">
          <ac:chgData name="Chris Droessler" userId="625c3661-9d64-47fa-b83c-4b49393bd161" providerId="ADAL" clId="{4848A826-1052-9641-9F1B-7C08A1CA7865}" dt="2019-07-19T20:04:34.255" v="373" actId="1076"/>
          <ac:spMkLst>
            <pc:docMk/>
            <pc:sldMk cId="2436708850" sldId="282"/>
            <ac:spMk id="267" creationId="{00000000-0000-0000-0000-000000000000}"/>
          </ac:spMkLst>
        </pc:spChg>
        <pc:spChg chg="mod">
          <ac:chgData name="Chris Droessler" userId="625c3661-9d64-47fa-b83c-4b49393bd161" providerId="ADAL" clId="{4848A826-1052-9641-9F1B-7C08A1CA7865}" dt="2019-07-19T20:04:07.442" v="366" actId="403"/>
          <ac:spMkLst>
            <pc:docMk/>
            <pc:sldMk cId="2436708850" sldId="282"/>
            <ac:spMk id="268" creationId="{00000000-0000-0000-0000-000000000000}"/>
          </ac:spMkLst>
        </pc:spChg>
        <pc:spChg chg="mod">
          <ac:chgData name="Chris Droessler" userId="625c3661-9d64-47fa-b83c-4b49393bd161" providerId="ADAL" clId="{4848A826-1052-9641-9F1B-7C08A1CA7865}" dt="2019-07-19T20:26:32.831" v="457" actId="20577"/>
          <ac:spMkLst>
            <pc:docMk/>
            <pc:sldMk cId="2436708850" sldId="282"/>
            <ac:spMk id="269" creationId="{00000000-0000-0000-0000-000000000000}"/>
          </ac:spMkLst>
        </pc:spChg>
        <pc:spChg chg="mod">
          <ac:chgData name="Chris Droessler" userId="625c3661-9d64-47fa-b83c-4b49393bd161" providerId="ADAL" clId="{4848A826-1052-9641-9F1B-7C08A1CA7865}" dt="2019-07-19T20:04:07.442" v="366" actId="403"/>
          <ac:spMkLst>
            <pc:docMk/>
            <pc:sldMk cId="2436708850" sldId="282"/>
            <ac:spMk id="270" creationId="{00000000-0000-0000-0000-000000000000}"/>
          </ac:spMkLst>
        </pc:spChg>
        <pc:spChg chg="mod">
          <ac:chgData name="Chris Droessler" userId="625c3661-9d64-47fa-b83c-4b49393bd161" providerId="ADAL" clId="{4848A826-1052-9641-9F1B-7C08A1CA7865}" dt="2019-07-19T20:04:07.442" v="366" actId="403"/>
          <ac:spMkLst>
            <pc:docMk/>
            <pc:sldMk cId="2436708850" sldId="282"/>
            <ac:spMk id="271" creationId="{00000000-0000-0000-0000-000000000000}"/>
          </ac:spMkLst>
        </pc:spChg>
      </pc:sldChg>
      <pc:sldChg chg="modSp add modTransition">
        <pc:chgData name="Chris Droessler" userId="625c3661-9d64-47fa-b83c-4b49393bd161" providerId="ADAL" clId="{4848A826-1052-9641-9F1B-7C08A1CA7865}" dt="2019-07-19T20:14:06" v="434"/>
        <pc:sldMkLst>
          <pc:docMk/>
          <pc:sldMk cId="89019276" sldId="283"/>
        </pc:sldMkLst>
        <pc:spChg chg="mod">
          <ac:chgData name="Chris Droessler" userId="625c3661-9d64-47fa-b83c-4b49393bd161" providerId="ADAL" clId="{4848A826-1052-9641-9F1B-7C08A1CA7865}" dt="2019-07-19T20:06:10.501" v="432" actId="14100"/>
          <ac:spMkLst>
            <pc:docMk/>
            <pc:sldMk cId="89019276" sldId="283"/>
            <ac:spMk id="273" creationId="{00000000-0000-0000-0000-000000000000}"/>
          </ac:spMkLst>
        </pc:spChg>
        <pc:spChg chg="mod">
          <ac:chgData name="Chris Droessler" userId="625c3661-9d64-47fa-b83c-4b49393bd161" providerId="ADAL" clId="{4848A826-1052-9641-9F1B-7C08A1CA7865}" dt="2019-07-19T20:05:06.544" v="392" actId="122"/>
          <ac:spMkLst>
            <pc:docMk/>
            <pc:sldMk cId="89019276" sldId="283"/>
            <ac:spMk id="274" creationId="{00000000-0000-0000-0000-000000000000}"/>
          </ac:spMkLst>
        </pc:spChg>
        <pc:spChg chg="mod">
          <ac:chgData name="Chris Droessler" userId="625c3661-9d64-47fa-b83c-4b49393bd161" providerId="ADAL" clId="{4848A826-1052-9641-9F1B-7C08A1CA7865}" dt="2019-07-19T20:05:53.388" v="429" actId="1036"/>
          <ac:spMkLst>
            <pc:docMk/>
            <pc:sldMk cId="89019276" sldId="283"/>
            <ac:spMk id="275" creationId="{00000000-0000-0000-0000-000000000000}"/>
          </ac:spMkLst>
        </pc:spChg>
        <pc:spChg chg="mod">
          <ac:chgData name="Chris Droessler" userId="625c3661-9d64-47fa-b83c-4b49393bd161" providerId="ADAL" clId="{4848A826-1052-9641-9F1B-7C08A1CA7865}" dt="2019-07-19T20:05:06.544" v="392" actId="122"/>
          <ac:spMkLst>
            <pc:docMk/>
            <pc:sldMk cId="89019276" sldId="283"/>
            <ac:spMk id="276" creationId="{00000000-0000-0000-0000-000000000000}"/>
          </ac:spMkLst>
        </pc:spChg>
        <pc:spChg chg="mod">
          <ac:chgData name="Chris Droessler" userId="625c3661-9d64-47fa-b83c-4b49393bd161" providerId="ADAL" clId="{4848A826-1052-9641-9F1B-7C08A1CA7865}" dt="2019-07-19T20:05:06.544" v="392" actId="122"/>
          <ac:spMkLst>
            <pc:docMk/>
            <pc:sldMk cId="89019276" sldId="283"/>
            <ac:spMk id="277" creationId="{00000000-0000-0000-0000-000000000000}"/>
          </ac:spMkLst>
        </pc:spChg>
        <pc:spChg chg="mod">
          <ac:chgData name="Chris Droessler" userId="625c3661-9d64-47fa-b83c-4b49393bd161" providerId="ADAL" clId="{4848A826-1052-9641-9F1B-7C08A1CA7865}" dt="2019-07-19T20:05:48.909" v="421" actId="1035"/>
          <ac:spMkLst>
            <pc:docMk/>
            <pc:sldMk cId="89019276" sldId="283"/>
            <ac:spMk id="278" creationId="{00000000-0000-0000-0000-000000000000}"/>
          </ac:spMkLst>
        </pc:spChg>
        <pc:spChg chg="mod">
          <ac:chgData name="Chris Droessler" userId="625c3661-9d64-47fa-b83c-4b49393bd161" providerId="ADAL" clId="{4848A826-1052-9641-9F1B-7C08A1CA7865}" dt="2019-07-19T20:05:41.269" v="418" actId="1035"/>
          <ac:spMkLst>
            <pc:docMk/>
            <pc:sldMk cId="89019276" sldId="283"/>
            <ac:spMk id="279" creationId="{00000000-0000-0000-0000-000000000000}"/>
          </ac:spMkLst>
        </pc:spChg>
        <pc:spChg chg="mod">
          <ac:chgData name="Chris Droessler" userId="625c3661-9d64-47fa-b83c-4b49393bd161" providerId="ADAL" clId="{4848A826-1052-9641-9F1B-7C08A1CA7865}" dt="2019-07-19T20:05:53.388" v="429" actId="1036"/>
          <ac:spMkLst>
            <pc:docMk/>
            <pc:sldMk cId="89019276" sldId="283"/>
            <ac:spMk id="280" creationId="{00000000-0000-0000-0000-000000000000}"/>
          </ac:spMkLst>
        </pc:spChg>
        <pc:spChg chg="mod">
          <ac:chgData name="Chris Droessler" userId="625c3661-9d64-47fa-b83c-4b49393bd161" providerId="ADAL" clId="{4848A826-1052-9641-9F1B-7C08A1CA7865}" dt="2019-07-19T20:05:11.056" v="394" actId="403"/>
          <ac:spMkLst>
            <pc:docMk/>
            <pc:sldMk cId="89019276" sldId="283"/>
            <ac:spMk id="281" creationId="{00000000-0000-0000-0000-000000000000}"/>
          </ac:spMkLst>
        </pc:spChg>
        <pc:spChg chg="mod">
          <ac:chgData name="Chris Droessler" userId="625c3661-9d64-47fa-b83c-4b49393bd161" providerId="ADAL" clId="{4848A826-1052-9641-9F1B-7C08A1CA7865}" dt="2019-07-19T20:05:41.269" v="418" actId="1035"/>
          <ac:spMkLst>
            <pc:docMk/>
            <pc:sldMk cId="89019276" sldId="283"/>
            <ac:spMk id="282" creationId="{00000000-0000-0000-0000-000000000000}"/>
          </ac:spMkLst>
        </pc:spChg>
        <pc:spChg chg="mod">
          <ac:chgData name="Chris Droessler" userId="625c3661-9d64-47fa-b83c-4b49393bd161" providerId="ADAL" clId="{4848A826-1052-9641-9F1B-7C08A1CA7865}" dt="2019-07-19T20:05:11.056" v="394" actId="403"/>
          <ac:spMkLst>
            <pc:docMk/>
            <pc:sldMk cId="89019276" sldId="283"/>
            <ac:spMk id="283" creationId="{00000000-0000-0000-0000-000000000000}"/>
          </ac:spMkLst>
        </pc:spChg>
        <pc:spChg chg="mod">
          <ac:chgData name="Chris Droessler" userId="625c3661-9d64-47fa-b83c-4b49393bd161" providerId="ADAL" clId="{4848A826-1052-9641-9F1B-7C08A1CA7865}" dt="2019-07-19T20:05:11.056" v="394" actId="403"/>
          <ac:spMkLst>
            <pc:docMk/>
            <pc:sldMk cId="89019276" sldId="283"/>
            <ac:spMk id="284" creationId="{00000000-0000-0000-0000-000000000000}"/>
          </ac:spMkLst>
        </pc:spChg>
      </pc:sldChg>
      <pc:sldChg chg="modTransition">
        <pc:chgData name="Chris Droessler" userId="625c3661-9d64-47fa-b83c-4b49393bd161" providerId="ADAL" clId="{4848A826-1052-9641-9F1B-7C08A1CA7865}" dt="2019-07-19T20:14:06" v="434"/>
        <pc:sldMkLst>
          <pc:docMk/>
          <pc:sldMk cId="3839726442" sldId="567"/>
        </pc:sldMkLst>
      </pc:sldChg>
      <pc:sldChg chg="add">
        <pc:chgData name="Chris Droessler" userId="625c3661-9d64-47fa-b83c-4b49393bd161" providerId="ADAL" clId="{4848A826-1052-9641-9F1B-7C08A1CA7865}" dt="2019-07-19T20:27:36.125" v="458"/>
        <pc:sldMkLst>
          <pc:docMk/>
          <pc:sldMk cId="3363550370" sldId="568"/>
        </pc:sldMkLst>
      </pc:sldChg>
      <pc:sldMasterChg chg="modTransition modSldLayout">
        <pc:chgData name="Chris Droessler" userId="625c3661-9d64-47fa-b83c-4b49393bd161" providerId="ADAL" clId="{4848A826-1052-9641-9F1B-7C08A1CA7865}" dt="2019-07-19T20:14:06" v="434"/>
        <pc:sldMasterMkLst>
          <pc:docMk/>
          <pc:sldMasterMk cId="2999785688" sldId="2147483648"/>
        </pc:sldMasterMkLst>
        <pc:sldLayoutChg chg="modTransition">
          <pc:chgData name="Chris Droessler" userId="625c3661-9d64-47fa-b83c-4b49393bd161" providerId="ADAL" clId="{4848A826-1052-9641-9F1B-7C08A1CA7865}" dt="2019-07-19T20:14:06" v="434"/>
          <pc:sldLayoutMkLst>
            <pc:docMk/>
            <pc:sldMasterMk cId="2999785688" sldId="2147483648"/>
            <pc:sldLayoutMk cId="813769049" sldId="2147483649"/>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2476938013" sldId="2147483650"/>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181749020" sldId="2147483651"/>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3620936448" sldId="2147483652"/>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1429955895" sldId="2147483653"/>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4137827336" sldId="2147483654"/>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2505449382" sldId="2147483655"/>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3752020858" sldId="2147483656"/>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3585843231" sldId="2147483657"/>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2165617839" sldId="2147483658"/>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3063052919" sldId="2147483659"/>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781414520" sldId="2147483660"/>
          </pc:sldLayoutMkLst>
        </pc:sldLayoutChg>
        <pc:sldLayoutChg chg="modTransition">
          <pc:chgData name="Chris Droessler" userId="625c3661-9d64-47fa-b83c-4b49393bd161" providerId="ADAL" clId="{4848A826-1052-9641-9F1B-7C08A1CA7865}" dt="2019-07-19T20:14:06" v="434"/>
          <pc:sldLayoutMkLst>
            <pc:docMk/>
            <pc:sldMasterMk cId="2999785688" sldId="2147483648"/>
            <pc:sldLayoutMk cId="2189949454" sldId="2147483661"/>
          </pc:sldLayoutMkLst>
        </pc:sldLayoutChg>
      </pc:sldMasterChg>
    </pc:docChg>
  </pc:docChgLst>
  <pc:docChgLst>
    <pc:chgData name="Chris Droessler" userId="625c3661-9d64-47fa-b83c-4b49393bd161" providerId="ADAL" clId="{E549062C-B9A3-1D4E-B4BE-7A27A4690F37}"/>
    <pc:docChg chg="modSld">
      <pc:chgData name="Chris Droessler" userId="625c3661-9d64-47fa-b83c-4b49393bd161" providerId="ADAL" clId="{E549062C-B9A3-1D4E-B4BE-7A27A4690F37}" dt="2019-07-24T14:24:59.923" v="56" actId="179"/>
      <pc:docMkLst>
        <pc:docMk/>
      </pc:docMkLst>
      <pc:sldChg chg="modSp">
        <pc:chgData name="Chris Droessler" userId="625c3661-9d64-47fa-b83c-4b49393bd161" providerId="ADAL" clId="{E549062C-B9A3-1D4E-B4BE-7A27A4690F37}" dt="2019-07-24T14:21:51.423" v="31" actId="20577"/>
        <pc:sldMkLst>
          <pc:docMk/>
          <pc:sldMk cId="815104234" sldId="261"/>
        </pc:sldMkLst>
        <pc:spChg chg="mod">
          <ac:chgData name="Chris Droessler" userId="625c3661-9d64-47fa-b83c-4b49393bd161" providerId="ADAL" clId="{E549062C-B9A3-1D4E-B4BE-7A27A4690F37}" dt="2019-07-24T14:21:51.423" v="31" actId="20577"/>
          <ac:spMkLst>
            <pc:docMk/>
            <pc:sldMk cId="815104234" sldId="261"/>
            <ac:spMk id="143" creationId="{00000000-0000-0000-0000-000000000000}"/>
          </ac:spMkLst>
        </pc:spChg>
      </pc:sldChg>
      <pc:sldChg chg="modSp">
        <pc:chgData name="Chris Droessler" userId="625c3661-9d64-47fa-b83c-4b49393bd161" providerId="ADAL" clId="{E549062C-B9A3-1D4E-B4BE-7A27A4690F37}" dt="2019-07-24T14:22:12.842" v="37" actId="20577"/>
        <pc:sldMkLst>
          <pc:docMk/>
          <pc:sldMk cId="2816966424" sldId="262"/>
        </pc:sldMkLst>
        <pc:spChg chg="mod">
          <ac:chgData name="Chris Droessler" userId="625c3661-9d64-47fa-b83c-4b49393bd161" providerId="ADAL" clId="{E549062C-B9A3-1D4E-B4BE-7A27A4690F37}" dt="2019-07-24T14:22:12.842" v="37" actId="20577"/>
          <ac:spMkLst>
            <pc:docMk/>
            <pc:sldMk cId="2816966424" sldId="262"/>
            <ac:spMk id="148" creationId="{00000000-0000-0000-0000-000000000000}"/>
          </ac:spMkLst>
        </pc:spChg>
      </pc:sldChg>
      <pc:sldChg chg="modSp">
        <pc:chgData name="Chris Droessler" userId="625c3661-9d64-47fa-b83c-4b49393bd161" providerId="ADAL" clId="{E549062C-B9A3-1D4E-B4BE-7A27A4690F37}" dt="2019-07-24T14:23:10.308" v="39" actId="20577"/>
        <pc:sldMkLst>
          <pc:docMk/>
          <pc:sldMk cId="3877789191" sldId="272"/>
        </pc:sldMkLst>
        <pc:spChg chg="mod">
          <ac:chgData name="Chris Droessler" userId="625c3661-9d64-47fa-b83c-4b49393bd161" providerId="ADAL" clId="{E549062C-B9A3-1D4E-B4BE-7A27A4690F37}" dt="2019-07-24T14:23:10.308" v="39" actId="20577"/>
          <ac:spMkLst>
            <pc:docMk/>
            <pc:sldMk cId="3877789191" sldId="272"/>
            <ac:spMk id="209" creationId="{00000000-0000-0000-0000-000000000000}"/>
          </ac:spMkLst>
        </pc:spChg>
      </pc:sldChg>
      <pc:sldChg chg="modSp">
        <pc:chgData name="Chris Droessler" userId="625c3661-9d64-47fa-b83c-4b49393bd161" providerId="ADAL" clId="{E549062C-B9A3-1D4E-B4BE-7A27A4690F37}" dt="2019-07-24T14:24:27.101" v="54" actId="12"/>
        <pc:sldMkLst>
          <pc:docMk/>
          <pc:sldMk cId="2436708850" sldId="282"/>
        </pc:sldMkLst>
        <pc:spChg chg="mod">
          <ac:chgData name="Chris Droessler" userId="625c3661-9d64-47fa-b83c-4b49393bd161" providerId="ADAL" clId="{E549062C-B9A3-1D4E-B4BE-7A27A4690F37}" dt="2019-07-24T14:24:27.101" v="54" actId="12"/>
          <ac:spMkLst>
            <pc:docMk/>
            <pc:sldMk cId="2436708850" sldId="282"/>
            <ac:spMk id="265" creationId="{00000000-0000-0000-0000-000000000000}"/>
          </ac:spMkLst>
        </pc:spChg>
      </pc:sldChg>
      <pc:sldChg chg="modSp">
        <pc:chgData name="Chris Droessler" userId="625c3661-9d64-47fa-b83c-4b49393bd161" providerId="ADAL" clId="{E549062C-B9A3-1D4E-B4BE-7A27A4690F37}" dt="2019-07-24T14:24:59.923" v="56" actId="179"/>
        <pc:sldMkLst>
          <pc:docMk/>
          <pc:sldMk cId="89019276" sldId="283"/>
        </pc:sldMkLst>
        <pc:spChg chg="mod">
          <ac:chgData name="Chris Droessler" userId="625c3661-9d64-47fa-b83c-4b49393bd161" providerId="ADAL" clId="{E549062C-B9A3-1D4E-B4BE-7A27A4690F37}" dt="2019-07-24T14:24:59.923" v="56" actId="179"/>
          <ac:spMkLst>
            <pc:docMk/>
            <pc:sldMk cId="89019276" sldId="283"/>
            <ac:spMk id="275" creationId="{00000000-0000-0000-0000-000000000000}"/>
          </ac:spMkLst>
        </pc:spChg>
      </pc:sldChg>
      <pc:sldChg chg="modSp">
        <pc:chgData name="Chris Droessler" userId="625c3661-9d64-47fa-b83c-4b49393bd161" providerId="ADAL" clId="{E549062C-B9A3-1D4E-B4BE-7A27A4690F37}" dt="2019-07-24T14:19:17.441" v="19" actId="20577"/>
        <pc:sldMkLst>
          <pc:docMk/>
          <pc:sldMk cId="2611063613" sldId="570"/>
        </pc:sldMkLst>
        <pc:spChg chg="mod">
          <ac:chgData name="Chris Droessler" userId="625c3661-9d64-47fa-b83c-4b49393bd161" providerId="ADAL" clId="{E549062C-B9A3-1D4E-B4BE-7A27A4690F37}" dt="2019-07-24T14:19:17.441" v="19" actId="20577"/>
          <ac:spMkLst>
            <pc:docMk/>
            <pc:sldMk cId="2611063613" sldId="570"/>
            <ac:spMk id="175" creationId="{00000000-0000-0000-0000-000000000000}"/>
          </ac:spMkLst>
        </pc:spChg>
      </pc:sldChg>
      <pc:sldChg chg="modSp">
        <pc:chgData name="Chris Droessler" userId="625c3661-9d64-47fa-b83c-4b49393bd161" providerId="ADAL" clId="{E549062C-B9A3-1D4E-B4BE-7A27A4690F37}" dt="2019-07-24T14:19:33.017" v="27" actId="20577"/>
        <pc:sldMkLst>
          <pc:docMk/>
          <pc:sldMk cId="742525987" sldId="571"/>
        </pc:sldMkLst>
        <pc:spChg chg="mod">
          <ac:chgData name="Chris Droessler" userId="625c3661-9d64-47fa-b83c-4b49393bd161" providerId="ADAL" clId="{E549062C-B9A3-1D4E-B4BE-7A27A4690F37}" dt="2019-07-24T14:19:33.017" v="27" actId="20577"/>
          <ac:spMkLst>
            <pc:docMk/>
            <pc:sldMk cId="742525987" sldId="571"/>
            <ac:spMk id="178" creationId="{00000000-0000-0000-0000-000000000000}"/>
          </ac:spMkLst>
        </pc:spChg>
      </pc:sldChg>
    </pc:docChg>
  </pc:docChgLst>
  <pc:docChgLst>
    <pc:chgData name="Chris Droessler" userId="625c3661-9d64-47fa-b83c-4b49393bd161" providerId="ADAL" clId="{7D8A216F-158D-564C-B13F-FDB7617E762D}"/>
  </pc:docChgLst>
  <pc:docChgLst>
    <pc:chgData name="Chris Droessler" userId="625c3661-9d64-47fa-b83c-4b49393bd161" providerId="ADAL" clId="{5A11FF82-9FEF-414A-B141-0AB149E9ED38}"/>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7/24/19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7/24/19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Performance Partnership Summit</a:t>
            </a:r>
          </a:p>
          <a:p>
            <a:r>
              <a:rPr lang="en-US" dirty="0"/>
              <a:t>July 22, 2019</a:t>
            </a:r>
          </a:p>
        </p:txBody>
      </p:sp>
      <p:sp>
        <p:nvSpPr>
          <p:cNvPr id="4" name="Slide Number Placeholder 3"/>
          <p:cNvSpPr>
            <a:spLocks noGrp="1"/>
          </p:cNvSpPr>
          <p:nvPr>
            <p:ph type="sldNum" sz="quarter" idx="5"/>
          </p:nvPr>
        </p:nvSpPr>
        <p:spPr/>
        <p:txBody>
          <a:bodyPr/>
          <a:lstStyle/>
          <a:p>
            <a:fld id="{3D52D8DC-3CCA-4826-966D-69131461ECBB}" type="slidenum">
              <a:rPr lang="en-US" smtClean="0"/>
              <a:t>1</a:t>
            </a:fld>
            <a:endParaRPr lang="en-US"/>
          </a:p>
        </p:txBody>
      </p:sp>
    </p:spTree>
    <p:extLst>
      <p:ext uri="{BB962C8B-B14F-4D97-AF65-F5344CB8AC3E}">
        <p14:creationId xmlns:p14="http://schemas.microsoft.com/office/powerpoint/2010/main" val="4012429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19</a:t>
            </a:fld>
            <a:endParaRPr lang="en-US"/>
          </a:p>
        </p:txBody>
      </p:sp>
    </p:spTree>
    <p:extLst>
      <p:ext uri="{BB962C8B-B14F-4D97-AF65-F5344CB8AC3E}">
        <p14:creationId xmlns:p14="http://schemas.microsoft.com/office/powerpoint/2010/main" val="29803552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22</a:t>
            </a:fld>
            <a:endParaRPr lang="en-US"/>
          </a:p>
        </p:txBody>
      </p:sp>
    </p:spTree>
    <p:extLst>
      <p:ext uri="{BB962C8B-B14F-4D97-AF65-F5344CB8AC3E}">
        <p14:creationId xmlns:p14="http://schemas.microsoft.com/office/powerpoint/2010/main" val="2039188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Performance Partnership Summit</a:t>
            </a:r>
          </a:p>
          <a:p>
            <a:r>
              <a:rPr lang="en-US" dirty="0"/>
              <a:t>July 22, 2019</a:t>
            </a:r>
          </a:p>
        </p:txBody>
      </p:sp>
      <p:sp>
        <p:nvSpPr>
          <p:cNvPr id="4" name="Slide Number Placeholder 3"/>
          <p:cNvSpPr>
            <a:spLocks noGrp="1"/>
          </p:cNvSpPr>
          <p:nvPr>
            <p:ph type="sldNum" sz="quarter" idx="5"/>
          </p:nvPr>
        </p:nvSpPr>
        <p:spPr/>
        <p:txBody>
          <a:bodyPr/>
          <a:lstStyle/>
          <a:p>
            <a:fld id="{3D52D8DC-3CCA-4826-966D-69131461ECBB}" type="slidenum">
              <a:rPr lang="en-US" smtClean="0"/>
              <a:t>23</a:t>
            </a:fld>
            <a:endParaRPr lang="en-US"/>
          </a:p>
        </p:txBody>
      </p:sp>
    </p:spTree>
    <p:extLst>
      <p:ext uri="{BB962C8B-B14F-4D97-AF65-F5344CB8AC3E}">
        <p14:creationId xmlns:p14="http://schemas.microsoft.com/office/powerpoint/2010/main" val="549095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Performance Partnership Summit</a:t>
            </a:r>
          </a:p>
          <a:p>
            <a:r>
              <a:rPr lang="en-US" dirty="0"/>
              <a:t>July 22, 2019</a:t>
            </a:r>
          </a:p>
        </p:txBody>
      </p:sp>
      <p:sp>
        <p:nvSpPr>
          <p:cNvPr id="4" name="Slide Number Placeholder 3"/>
          <p:cNvSpPr>
            <a:spLocks noGrp="1"/>
          </p:cNvSpPr>
          <p:nvPr>
            <p:ph type="sldNum" sz="quarter" idx="5"/>
          </p:nvPr>
        </p:nvSpPr>
        <p:spPr/>
        <p:txBody>
          <a:bodyPr/>
          <a:lstStyle/>
          <a:p>
            <a:fld id="{3D52D8DC-3CCA-4826-966D-69131461ECBB}" type="slidenum">
              <a:rPr lang="en-US" smtClean="0"/>
              <a:t>2</a:t>
            </a:fld>
            <a:endParaRPr lang="en-US"/>
          </a:p>
        </p:txBody>
      </p:sp>
    </p:spTree>
    <p:extLst>
      <p:ext uri="{BB962C8B-B14F-4D97-AF65-F5344CB8AC3E}">
        <p14:creationId xmlns:p14="http://schemas.microsoft.com/office/powerpoint/2010/main" val="3980673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t>Perkins V “Strengthening Career and Technical Education” is an enhancement of The Perkins IV act of 2006 </a:t>
            </a:r>
          </a:p>
          <a:p>
            <a:r>
              <a:t>Stressing Academic, Technical, and Employability Skills </a:t>
            </a:r>
          </a:p>
          <a:p>
            <a:r>
              <a:t>Funding Secondary and Postsecondary CTE </a:t>
            </a:r>
          </a:p>
          <a:p>
            <a:r>
              <a:t>Focusing on  Students who elect to enroll in CTE Programs of Study   </a:t>
            </a:r>
          </a:p>
        </p:txBody>
      </p:sp>
    </p:spTree>
    <p:extLst>
      <p:ext uri="{BB962C8B-B14F-4D97-AF65-F5344CB8AC3E}">
        <p14:creationId xmlns:p14="http://schemas.microsoft.com/office/powerpoint/2010/main" val="9851393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Shape 134"/>
          <p:cNvSpPr>
            <a:spLocks noGrp="1" noRot="1" noChangeAspect="1"/>
          </p:cNvSpPr>
          <p:nvPr>
            <p:ph type="sldImg"/>
          </p:nvPr>
        </p:nvSpPr>
        <p:spPr>
          <a:prstGeom prst="rect">
            <a:avLst/>
          </a:prstGeom>
        </p:spPr>
        <p:txBody>
          <a:bodyPr/>
          <a:lstStyle/>
          <a:p>
            <a:endParaRPr/>
          </a:p>
        </p:txBody>
      </p:sp>
      <p:sp>
        <p:nvSpPr>
          <p:cNvPr id="135" name="Shape 135"/>
          <p:cNvSpPr>
            <a:spLocks noGrp="1"/>
          </p:cNvSpPr>
          <p:nvPr>
            <p:ph type="body" sz="quarter" idx="1"/>
          </p:nvPr>
        </p:nvSpPr>
        <p:spPr>
          <a:prstGeom prst="rect">
            <a:avLst/>
          </a:prstGeom>
        </p:spPr>
        <p:txBody>
          <a:bodyPr/>
          <a:lstStyle/>
          <a:p>
            <a:r>
              <a:t>Perkins V requires a Comprehensive Local Needs Assessment to focus program activities. </a:t>
            </a:r>
          </a:p>
          <a:p>
            <a:r>
              <a:t>At 50,000 feet eligible recipients are asked to  </a:t>
            </a:r>
          </a:p>
          <a:p>
            <a:r>
              <a:t>1. Determine the regional workforce needs, with the help of many stakeholders, </a:t>
            </a:r>
          </a:p>
          <a:p>
            <a:r>
              <a:t>2. Assess the High School and Community College Educational Capacity to meet those needs, and  </a:t>
            </a:r>
          </a:p>
          <a:p>
            <a:r>
              <a:t>3. Develop a local plan to bring existing and new CTE Programs up stakeholder standards  </a:t>
            </a:r>
          </a:p>
          <a:p>
            <a:r>
              <a:t>4. Programs of Study or Career Pathways  guide students toward earning postsecondary credentials.  Certifications that attest they have the skills for employment in jobs that will provide a sustainable wage. </a:t>
            </a:r>
          </a:p>
          <a:p>
            <a:r>
              <a:t> </a:t>
            </a:r>
          </a:p>
        </p:txBody>
      </p:sp>
    </p:spTree>
    <p:extLst>
      <p:ext uri="{BB962C8B-B14F-4D97-AF65-F5344CB8AC3E}">
        <p14:creationId xmlns:p14="http://schemas.microsoft.com/office/powerpoint/2010/main" val="2159680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noRot="1" noChangeAspect="1"/>
          </p:cNvSpPr>
          <p:nvPr>
            <p:ph type="sldImg"/>
          </p:nvPr>
        </p:nvSpPr>
        <p:spPr>
          <a:prstGeom prst="rect">
            <a:avLst/>
          </a:prstGeom>
        </p:spPr>
        <p:txBody>
          <a:bodyPr/>
          <a:lstStyle/>
          <a:p>
            <a:endParaRPr/>
          </a:p>
        </p:txBody>
      </p:sp>
      <p:sp>
        <p:nvSpPr>
          <p:cNvPr id="140" name="Shape 140"/>
          <p:cNvSpPr>
            <a:spLocks noGrp="1"/>
          </p:cNvSpPr>
          <p:nvPr>
            <p:ph type="body" sz="quarter" idx="1"/>
          </p:nvPr>
        </p:nvSpPr>
        <p:spPr>
          <a:prstGeom prst="rect">
            <a:avLst/>
          </a:prstGeom>
        </p:spPr>
        <p:txBody>
          <a:bodyPr/>
          <a:lstStyle/>
          <a:p>
            <a:r>
              <a:t>Here is an abbreviated look at the Local Application for Funding to be completed by eligible recipients, North Carolina’s School Districts or Community Colleges.  </a:t>
            </a:r>
          </a:p>
          <a:p>
            <a:endParaRPr/>
          </a:p>
          <a:p>
            <a:r>
              <a:t>The application is completed using information gleaned from the Comprehensive Local Needs Assessment. Information on your CTE Programs.  </a:t>
            </a:r>
          </a:p>
        </p:txBody>
      </p:sp>
    </p:spTree>
    <p:extLst>
      <p:ext uri="{BB962C8B-B14F-4D97-AF65-F5344CB8AC3E}">
        <p14:creationId xmlns:p14="http://schemas.microsoft.com/office/powerpoint/2010/main" val="30742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noRot="1" noChangeAspect="1"/>
          </p:cNvSpPr>
          <p:nvPr>
            <p:ph type="sldImg"/>
          </p:nvPr>
        </p:nvSpPr>
        <p:spPr>
          <a:prstGeom prst="rect">
            <a:avLst/>
          </a:prstGeom>
        </p:spPr>
        <p:txBody>
          <a:bodyPr/>
          <a:lstStyle/>
          <a:p>
            <a:endParaRPr/>
          </a:p>
        </p:txBody>
      </p:sp>
      <p:sp>
        <p:nvSpPr>
          <p:cNvPr id="145" name="Shape 145"/>
          <p:cNvSpPr>
            <a:spLocks noGrp="1"/>
          </p:cNvSpPr>
          <p:nvPr>
            <p:ph type="body" sz="quarter" idx="1"/>
          </p:nvPr>
        </p:nvSpPr>
        <p:spPr>
          <a:prstGeom prst="rect">
            <a:avLst/>
          </a:prstGeom>
        </p:spPr>
        <p:txBody>
          <a:bodyPr/>
          <a:lstStyle/>
          <a:p>
            <a:pPr>
              <a:defRPr sz="1600"/>
            </a:pPr>
            <a:r>
              <a:t>3. Recipients are asked how they will provide Career Development Activities, Career Information, Labor Market Information, Career Guidance by working collaboratively with High School, Colleges, Workforce Boards,Employers and Advocacy Groups in the region.   This information my be in the form of here’s is where the  jobs will be in the future and here are some programs of study you might consider to further you education and prepare for work. </a:t>
            </a:r>
          </a:p>
          <a:p>
            <a:pPr>
              <a:defRPr sz="1600"/>
            </a:pPr>
            <a:endParaRPr/>
          </a:p>
          <a:p>
            <a:pPr>
              <a:defRPr sz="1600"/>
            </a:pPr>
            <a:r>
              <a:t>4. Stakeholders are to weigh in on how the group may  improve our students academic and technical skills and prepare them for postsecondary credentials so that they might earn a living wage. </a:t>
            </a:r>
          </a:p>
          <a:p>
            <a:pPr>
              <a:defRPr sz="1600"/>
            </a:pPr>
            <a:endParaRPr/>
          </a:p>
          <a:p>
            <a:pPr>
              <a:defRPr sz="1600"/>
            </a:pPr>
            <a:r>
              <a:t>5. The local application also asks us to  address Special Population Students who elect to enroll in our CTE programs of study.</a:t>
            </a:r>
          </a:p>
        </p:txBody>
      </p:sp>
    </p:spTree>
    <p:extLst>
      <p:ext uri="{BB962C8B-B14F-4D97-AF65-F5344CB8AC3E}">
        <p14:creationId xmlns:p14="http://schemas.microsoft.com/office/powerpoint/2010/main" val="2811711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prstGeom prst="rect">
            <a:avLst/>
          </a:prstGeom>
        </p:spPr>
        <p:txBody>
          <a:bodyPr/>
          <a:lstStyle/>
          <a:p>
            <a:endParaRPr/>
          </a:p>
        </p:txBody>
      </p:sp>
      <p:sp>
        <p:nvSpPr>
          <p:cNvPr id="150" name="Shape 150"/>
          <p:cNvSpPr>
            <a:spLocks noGrp="1"/>
          </p:cNvSpPr>
          <p:nvPr>
            <p:ph type="body" sz="quarter" idx="1"/>
          </p:nvPr>
        </p:nvSpPr>
        <p:spPr>
          <a:prstGeom prst="rect">
            <a:avLst/>
          </a:prstGeom>
        </p:spPr>
        <p:txBody>
          <a:bodyPr/>
          <a:lstStyle/>
          <a:p>
            <a:pPr>
              <a:defRPr sz="1400"/>
            </a:pPr>
            <a:r>
              <a:t>6.  Based on our Local Needs assessment and working with employers toward curriculum improvements, you are asked how you will develop and expand  Work Based Learning </a:t>
            </a:r>
          </a:p>
          <a:p>
            <a:pPr>
              <a:defRPr sz="1400"/>
            </a:pPr>
            <a:endParaRPr/>
          </a:p>
          <a:p>
            <a:pPr>
              <a:defRPr sz="1400"/>
            </a:pPr>
            <a:r>
              <a:t>7. Assisting High School students enrolled in CTE Programs Study are encouraged to earn Postsecondary Credit While in HIgh  School.  We need to address how North Carolina’s Career and College Promise courses may link into programs of study and/or career pathways culminating in students receiving postsecondary credential enabling them to begin work earning a sustainable wage. </a:t>
            </a:r>
          </a:p>
          <a:p>
            <a:pPr>
              <a:defRPr sz="1400"/>
            </a:pPr>
            <a:endParaRPr/>
          </a:p>
          <a:p>
            <a:pPr>
              <a:defRPr sz="1400"/>
            </a:pPr>
            <a:r>
              <a:t>8. Recruiting faculty and preparing them to teach at the secondary or postsecondary level is challenging, The eighth question addresses how we plan to do that, (Most Colleges have addressed this as a SACS requirement, here is where you incorporate that work you are engaged in.  Key is how we will work to increase their skill level and help them stay engaged in  good teaching strategies for high school students taking college classes as well as our high school graduates enrolled in CTE Programs of Study. </a:t>
            </a:r>
          </a:p>
          <a:p>
            <a:pPr>
              <a:defRPr sz="1400"/>
            </a:pPr>
            <a:endParaRPr/>
          </a:p>
          <a:p>
            <a:pPr>
              <a:defRPr sz="1400"/>
            </a:pPr>
            <a:r>
              <a:t>9. In some cases we have special populations in our CTE Programs, here is how we will support and network for additional services so that them can compete with other students and be successful. </a:t>
            </a:r>
          </a:p>
        </p:txBody>
      </p:sp>
    </p:spTree>
    <p:extLst>
      <p:ext uri="{BB962C8B-B14F-4D97-AF65-F5344CB8AC3E}">
        <p14:creationId xmlns:p14="http://schemas.microsoft.com/office/powerpoint/2010/main" val="3272269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prstGeom prst="rect">
            <a:avLst/>
          </a:prstGeom>
        </p:spPr>
        <p:txBody>
          <a:bodyPr/>
          <a:lstStyle/>
          <a:p>
            <a:endParaRPr/>
          </a:p>
        </p:txBody>
      </p:sp>
      <p:sp>
        <p:nvSpPr>
          <p:cNvPr id="164" name="Shape 164"/>
          <p:cNvSpPr>
            <a:spLocks noGrp="1"/>
          </p:cNvSpPr>
          <p:nvPr>
            <p:ph type="body" sz="quarter" idx="1"/>
          </p:nvPr>
        </p:nvSpPr>
        <p:spPr>
          <a:prstGeom prst="rect">
            <a:avLst/>
          </a:prstGeom>
        </p:spPr>
        <p:txBody>
          <a:bodyPr/>
          <a:lstStyle/>
          <a:p>
            <a:pPr>
              <a:defRPr sz="1800"/>
            </a:pPr>
            <a:r>
              <a:t>Here is a time line and projected plan under Perkins V for 2020-21. </a:t>
            </a:r>
          </a:p>
          <a:p>
            <a:pPr>
              <a:defRPr sz="1800"/>
            </a:pPr>
            <a:endParaRPr/>
          </a:p>
          <a:p>
            <a:pPr>
              <a:defRPr sz="1800"/>
            </a:pPr>
            <a:r>
              <a:t>We are starting early as we need to include many folks in enhancing our programs, Informing them what we do, gaining their support to assist us, and making modifications to our curriculum as needed to better prepare our students with postsecondary credentials and employed in jobs earning a sustainable wage.</a:t>
            </a:r>
          </a:p>
          <a:p>
            <a:pPr>
              <a:defRPr sz="1800"/>
            </a:pPr>
            <a:endParaRPr/>
          </a:p>
          <a:p>
            <a:r>
              <a:rPr sz="1800"/>
              <a:t>Determine the need, Develop a plan, Use Perkins funds to enhance our CTE programs</a:t>
            </a:r>
            <a:r>
              <a:t>. </a:t>
            </a:r>
          </a:p>
        </p:txBody>
      </p:sp>
    </p:spTree>
    <p:extLst>
      <p:ext uri="{BB962C8B-B14F-4D97-AF65-F5344CB8AC3E}">
        <p14:creationId xmlns:p14="http://schemas.microsoft.com/office/powerpoint/2010/main" val="11543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noRot="1" noChangeAspect="1"/>
          </p:cNvSpPr>
          <p:nvPr>
            <p:ph type="sldImg"/>
          </p:nvPr>
        </p:nvSpPr>
        <p:spPr>
          <a:prstGeom prst="rect">
            <a:avLst/>
          </a:prstGeom>
        </p:spPr>
        <p:txBody>
          <a:bodyPr/>
          <a:lstStyle/>
          <a:p>
            <a:endParaRPr/>
          </a:p>
        </p:txBody>
      </p:sp>
      <p:sp>
        <p:nvSpPr>
          <p:cNvPr id="211" name="Shape 211"/>
          <p:cNvSpPr>
            <a:spLocks noGrp="1"/>
          </p:cNvSpPr>
          <p:nvPr>
            <p:ph type="body" sz="quarter" idx="1"/>
          </p:nvPr>
        </p:nvSpPr>
        <p:spPr>
          <a:prstGeom prst="rect">
            <a:avLst/>
          </a:prstGeom>
        </p:spPr>
        <p:txBody>
          <a:bodyPr/>
          <a:lstStyle/>
          <a:p>
            <a:r>
              <a:t>Here are the key questions to consider as you begin and to share with stakeholders providing them an idea of what to expect during the program review or needs assessment.</a:t>
            </a:r>
          </a:p>
          <a:p>
            <a:endParaRPr/>
          </a:p>
          <a:p>
            <a:r>
              <a:t>Any Ideas?  what might be added </a:t>
            </a:r>
          </a:p>
        </p:txBody>
      </p:sp>
    </p:spTree>
    <p:extLst>
      <p:ext uri="{BB962C8B-B14F-4D97-AF65-F5344CB8AC3E}">
        <p14:creationId xmlns:p14="http://schemas.microsoft.com/office/powerpoint/2010/main" val="15883886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2452500"/>
            <a:ext cx="7336465" cy="1428500"/>
          </a:xfrm>
        </p:spPr>
        <p:txBody>
          <a:bodyPr anchor="b">
            <a:normAutofit/>
          </a:bodyPr>
          <a:lstStyle>
            <a:lvl1pPr algn="ctr">
              <a:defRPr sz="4400" b="1">
                <a:latin typeface="+mn-lt"/>
              </a:defRPr>
            </a:lvl1pPr>
          </a:lstStyle>
          <a:p>
            <a:r>
              <a:rPr lang="en-US" dirty="0"/>
              <a:t>Click to edit Master title style</a:t>
            </a:r>
          </a:p>
        </p:txBody>
      </p:sp>
      <p:sp>
        <p:nvSpPr>
          <p:cNvPr id="3" name="Subtitle 2"/>
          <p:cNvSpPr>
            <a:spLocks noGrp="1"/>
          </p:cNvSpPr>
          <p:nvPr>
            <p:ph type="subTitle" idx="1"/>
          </p:nvPr>
        </p:nvSpPr>
        <p:spPr>
          <a:xfrm>
            <a:off x="914399" y="3881000"/>
            <a:ext cx="7336465" cy="1655762"/>
          </a:xfrm>
        </p:spPr>
        <p:txBody>
          <a:bodyPr>
            <a:normAutofit/>
          </a:bodyPr>
          <a:lstStyle>
            <a:lvl1pPr marL="0" indent="0" algn="ctr">
              <a:buNone/>
              <a:defRPr sz="360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dirty="0"/>
              <a:t>Click to edit Master subtitle style</a:t>
            </a:r>
          </a:p>
        </p:txBody>
      </p:sp>
      <p:sp>
        <p:nvSpPr>
          <p:cNvPr id="9" name="Rectangle 8"/>
          <p:cNvSpPr/>
          <p:nvPr userDrawn="1"/>
        </p:nvSpPr>
        <p:spPr>
          <a:xfrm>
            <a:off x="1733354" y="489262"/>
            <a:ext cx="6025812" cy="1101968"/>
          </a:xfrm>
          <a:prstGeom prst="rect">
            <a:avLst/>
          </a:prstGeom>
          <a:noFill/>
        </p:spPr>
        <p:txBody>
          <a:bodyPr wrap="square" lIns="68580" tIns="34290" rIns="68580" bIns="34290">
            <a:spAutoFit/>
          </a:bodyPr>
          <a:lstStyle/>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4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4" y="1864894"/>
            <a:ext cx="5705475" cy="25290"/>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498914" cy="1690594"/>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7/24/19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97662"/>
            <a:ext cx="971180" cy="1460496"/>
          </a:xfrm>
          <a:prstGeom prst="rect">
            <a:avLst/>
          </a:prstGeom>
        </p:spPr>
      </p:pic>
      <p:cxnSp>
        <p:nvCxnSpPr>
          <p:cNvPr id="10" name="Straight Connector 9" title="Gold Line"/>
          <p:cNvCxnSpPr/>
          <p:nvPr userDrawn="1"/>
        </p:nvCxnSpPr>
        <p:spPr>
          <a:xfrm flipV="1">
            <a:off x="1455549" y="1716352"/>
            <a:ext cx="7059802" cy="13623"/>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7/24/19</a:t>
            </a:fld>
            <a:endParaRPr lang="en-US"/>
          </a:p>
        </p:txBody>
      </p:sp>
      <p:sp>
        <p:nvSpPr>
          <p:cNvPr id="6" name="Slide Number Placeholder 5"/>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6370223"/>
            <a:ext cx="316174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54263" cy="392866"/>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xfrm>
            <a:off x="6553200" y="6356350"/>
            <a:ext cx="2133600"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78141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69" y="4473773"/>
            <a:ext cx="7358063" cy="324398"/>
          </a:xfrm>
          <a:prstGeom prst="rect">
            <a:avLst/>
          </a:prstGeom>
        </p:spPr>
        <p:txBody>
          <a:bodyPr anchor="t"/>
          <a:lstStyle>
            <a:lvl1pPr marL="0" indent="0" algn="ctr">
              <a:spcBef>
                <a:spcPts val="0"/>
              </a:spcBef>
              <a:buSzTx/>
              <a:buNone/>
              <a:defRPr sz="1687" i="1"/>
            </a:lvl1pPr>
            <a:lvl2pPr marL="647379" indent="-334851" algn="ctr">
              <a:spcBef>
                <a:spcPts val="0"/>
              </a:spcBef>
              <a:defRPr sz="1687" i="1"/>
            </a:lvl2pPr>
            <a:lvl3pPr marL="959907" indent="-334851" algn="ctr">
              <a:spcBef>
                <a:spcPts val="0"/>
              </a:spcBef>
              <a:defRPr sz="1687" i="1"/>
            </a:lvl3pPr>
            <a:lvl4pPr marL="1272435" indent="-334851" algn="ctr">
              <a:spcBef>
                <a:spcPts val="0"/>
              </a:spcBef>
              <a:defRPr sz="1687" i="1"/>
            </a:lvl4pPr>
            <a:lvl5pPr marL="1584963" indent="-334851" algn="ctr">
              <a:spcBef>
                <a:spcPts val="0"/>
              </a:spcBef>
              <a:defRPr sz="1687"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69" y="3000314"/>
            <a:ext cx="7358063" cy="428749"/>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8994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_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892969" y="4473773"/>
            <a:ext cx="7358063" cy="324398"/>
          </a:xfrm>
          <a:prstGeom prst="rect">
            <a:avLst/>
          </a:prstGeom>
        </p:spPr>
        <p:txBody>
          <a:bodyPr anchor="t">
            <a:spAutoFit/>
          </a:bodyPr>
          <a:lstStyle>
            <a:lvl1pPr marL="0" indent="0" algn="ctr">
              <a:spcBef>
                <a:spcPts val="0"/>
              </a:spcBef>
              <a:buSzTx/>
              <a:buNone/>
              <a:defRPr sz="1687" i="1"/>
            </a:lvl1pPr>
          </a:lstStyle>
          <a:p>
            <a:r>
              <a:t>–Johnny Appleseed</a:t>
            </a:r>
          </a:p>
        </p:txBody>
      </p:sp>
      <p:sp>
        <p:nvSpPr>
          <p:cNvPr id="94" name="“Type a quote here.”"/>
          <p:cNvSpPr txBox="1">
            <a:spLocks noGrp="1"/>
          </p:cNvSpPr>
          <p:nvPr>
            <p:ph type="body" sz="quarter" idx="14"/>
          </p:nvPr>
        </p:nvSpPr>
        <p:spPr>
          <a:xfrm>
            <a:off x="892969" y="3000313"/>
            <a:ext cx="7358063" cy="428750"/>
          </a:xfrm>
          <a:prstGeom prst="rect">
            <a:avLst/>
          </a:prstGeom>
        </p:spPr>
        <p:txBody>
          <a:bodyPr>
            <a:spAutoFit/>
          </a:bodyPr>
          <a:lstStyle>
            <a:lvl1pPr marL="0" indent="0" algn="ctr">
              <a:spcBef>
                <a:spcPts val="0"/>
              </a:spcBef>
              <a:buSzTx/>
              <a:buNone/>
              <a:defRPr sz="2391">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16421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761204"/>
            <a:ext cx="7886700" cy="4731671"/>
          </a:xfrm>
        </p:spPr>
        <p:txBody>
          <a:bodyPr>
            <a:normAutofit/>
          </a:bodyPr>
          <a:lstStyle>
            <a:lvl1pPr marL="233363" indent="-233363">
              <a:lnSpc>
                <a:spcPct val="100000"/>
              </a:lnSpc>
              <a:spcBef>
                <a:spcPts val="600"/>
              </a:spcBef>
              <a:tabLst/>
              <a:defRPr sz="2800"/>
            </a:lvl1pPr>
            <a:lvl2pPr marL="458788" indent="-201613">
              <a:lnSpc>
                <a:spcPct val="100000"/>
              </a:lnSpc>
              <a:spcBef>
                <a:spcPts val="300"/>
              </a:spcBef>
              <a:tabLst/>
              <a:defRPr sz="2400"/>
            </a:lvl2pPr>
            <a:lvl3pPr marL="692150" indent="-177800">
              <a:lnSpc>
                <a:spcPct val="100000"/>
              </a:lnSpc>
              <a:spcBef>
                <a:spcPts val="300"/>
              </a:spcBef>
              <a:tabLst/>
              <a:defRPr sz="2200"/>
            </a:lvl3pPr>
            <a:lvl4pPr marL="976313" indent="-204788">
              <a:lnSpc>
                <a:spcPct val="100000"/>
              </a:lnSpc>
              <a:spcBef>
                <a:spcPts val="300"/>
              </a:spcBef>
              <a:tabLst/>
              <a:defRPr sz="2000"/>
            </a:lvl4pPr>
            <a:lvl5pPr marL="1200150" indent="-171450">
              <a:lnSpc>
                <a:spcPct val="100000"/>
              </a:lnSpc>
              <a:spcBef>
                <a:spcPts val="300"/>
              </a:spcBef>
              <a:tabLst/>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normAutofit/>
          </a:bodyPr>
          <a:lstStyle>
            <a:lvl1pPr algn="ctr">
              <a:defRPr sz="3600"/>
            </a:lvl1pPr>
          </a:lstStyle>
          <a:p>
            <a:r>
              <a:rPr lang="en-US" dirty="0"/>
              <a:t>Click to edit Master title style</a:t>
            </a:r>
          </a:p>
        </p:txBody>
      </p:sp>
      <p:sp>
        <p:nvSpPr>
          <p:cNvPr id="3" name="Text Placeholder 2"/>
          <p:cNvSpPr>
            <a:spLocks noGrp="1"/>
          </p:cNvSpPr>
          <p:nvPr>
            <p:ph type="body" idx="1"/>
          </p:nvPr>
        </p:nvSpPr>
        <p:spPr>
          <a:xfrm>
            <a:off x="623888" y="4589468"/>
            <a:ext cx="7886700" cy="1500187"/>
          </a:xfrm>
        </p:spPr>
        <p:txBody>
          <a:bodyPr>
            <a:normAutofit/>
          </a:bodyPr>
          <a:lstStyle>
            <a:lvl1pPr marL="0" indent="0" algn="ctr">
              <a:buNone/>
              <a:defRPr sz="280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6492875"/>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6425308"/>
            <a:ext cx="316698" cy="357197"/>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sp>
        <p:nvSpPr>
          <p:cNvPr id="3" name="Content Placeholder 2"/>
          <p:cNvSpPr>
            <a:spLocks noGrp="1"/>
          </p:cNvSpPr>
          <p:nvPr>
            <p:ph sz="half" idx="1"/>
          </p:nvPr>
        </p:nvSpPr>
        <p:spPr>
          <a:xfrm>
            <a:off x="6286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4"/>
            <a:ext cx="3886200" cy="459968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629842" y="2505074"/>
            <a:ext cx="3868340"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2" y="1681163"/>
            <a:ext cx="3887391" cy="823912"/>
          </a:xfrm>
        </p:spPr>
        <p:txBody>
          <a:bodyPr anchor="b">
            <a:normAutofit/>
          </a:bodyPr>
          <a:lstStyle>
            <a:lvl1pPr marL="0" indent="0">
              <a:buNone/>
              <a:defRPr sz="180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4629152" y="2505074"/>
            <a:ext cx="3887391" cy="3920233"/>
          </a:xfrm>
        </p:spPr>
        <p:txBody>
          <a:bodyPr>
            <a:normAutofit/>
          </a:bodyPr>
          <a:lstStyle>
            <a:lvl1pPr>
              <a:lnSpc>
                <a:spcPct val="100000"/>
              </a:lnSpc>
              <a:defRPr sz="2000"/>
            </a:lvl1pPr>
            <a:lvl2pPr>
              <a:lnSpc>
                <a:spcPct val="100000"/>
              </a:lnSpc>
              <a:defRPr sz="1800"/>
            </a:lvl2pPr>
            <a:lvl3pPr>
              <a:lnSpc>
                <a:spcPct val="100000"/>
              </a:lnSpc>
              <a:defRPr sz="1600"/>
            </a:lvl3pPr>
            <a:lvl4pPr>
              <a:lnSpc>
                <a:spcPct val="100000"/>
              </a:lnSpc>
              <a:defRPr sz="12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8" y="168488"/>
            <a:ext cx="7364361" cy="1325563"/>
          </a:xfrm>
        </p:spPr>
        <p:txBody>
          <a:bodyPr>
            <a:normAutofit/>
          </a:bodyPr>
          <a:lstStyle>
            <a:lvl1pPr>
              <a:defRPr sz="4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4" y="168488"/>
            <a:ext cx="1014811" cy="1144584"/>
          </a:xfrm>
          <a:prstGeom prst="rect">
            <a:avLst/>
          </a:prstGeom>
        </p:spPr>
      </p:pic>
      <p:cxnSp>
        <p:nvCxnSpPr>
          <p:cNvPr id="14" name="Straight Connector 13" title="Gold Line"/>
          <p:cNvCxnSpPr/>
          <p:nvPr userDrawn="1"/>
        </p:nvCxnSpPr>
        <p:spPr>
          <a:xfrm flipV="1">
            <a:off x="1297858" y="1627627"/>
            <a:ext cx="6468364" cy="452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Content Placeholder 2"/>
          <p:cNvSpPr>
            <a:spLocks noGrp="1"/>
          </p:cNvSpPr>
          <p:nvPr>
            <p:ph idx="1"/>
          </p:nvPr>
        </p:nvSpPr>
        <p:spPr>
          <a:xfrm>
            <a:off x="3887391" y="987430"/>
            <a:ext cx="4629150" cy="487362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7/24/19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1800"/>
            </a:lvl1pPr>
          </a:lstStyle>
          <a:p>
            <a:r>
              <a:rPr lang="en-US"/>
              <a:t>Click to edit Master title style</a:t>
            </a:r>
          </a:p>
        </p:txBody>
      </p:sp>
      <p:sp>
        <p:nvSpPr>
          <p:cNvPr id="3" name="Picture Placeholder 2"/>
          <p:cNvSpPr>
            <a:spLocks noGrp="1"/>
          </p:cNvSpPr>
          <p:nvPr>
            <p:ph type="pic" idx="1"/>
          </p:nvPr>
        </p:nvSpPr>
        <p:spPr>
          <a:xfrm>
            <a:off x="3887391" y="987430"/>
            <a:ext cx="4629150" cy="487362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6457950" y="6216246"/>
            <a:ext cx="2057400" cy="365125"/>
          </a:xfrm>
          <a:prstGeom prst="rect">
            <a:avLst/>
          </a:prstGeom>
        </p:spPr>
        <p:txBody>
          <a:bodyPr/>
          <a:lstStyle/>
          <a:p>
            <a:fld id="{47CC054E-03C2-4BA4-B0DC-8A52C253DBFA}" type="datetimeFigureOut">
              <a:rPr lang="en-US" smtClean="0"/>
              <a:t>7/24/19</a:t>
            </a:fld>
            <a:endParaRPr lang="en-US"/>
          </a:p>
        </p:txBody>
      </p:sp>
      <p:sp>
        <p:nvSpPr>
          <p:cNvPr id="7" name="Slide Number Placeholder 6"/>
          <p:cNvSpPr>
            <a:spLocks noGrp="1"/>
          </p:cNvSpPr>
          <p:nvPr>
            <p:ph type="sldNum" sz="quarter" idx="12"/>
          </p:nvPr>
        </p:nvSpPr>
        <p:spPr>
          <a:xfrm>
            <a:off x="3543300" y="6216246"/>
            <a:ext cx="2057400" cy="365125"/>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6370223"/>
            <a:ext cx="3248526"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350"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6356352"/>
            <a:ext cx="261242" cy="392866"/>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365129"/>
            <a:ext cx="7059802" cy="1325563"/>
          </a:xfrm>
          <a:prstGeom prst="rect">
            <a:avLst/>
          </a:prstGeom>
        </p:spPr>
        <p:txBody>
          <a:bodyPr vert="horz" lIns="91440" tIns="45720" rIns="91440" bIns="45720" rtlCol="0" anchor="ctr">
            <a:normAutofit/>
          </a:bodyPr>
          <a:lstStyle/>
          <a:p>
            <a:pPr>
              <a:lnSpc>
                <a:spcPct val="80000"/>
              </a:lnSpc>
            </a:pPr>
            <a:r>
              <a:rPr lang="en-US" sz="2700" b="0" cap="none" spc="0" dirty="0">
                <a:ln w="0"/>
                <a:solidFill>
                  <a:srgbClr val="003767"/>
                </a:solidFill>
                <a:effectLst>
                  <a:outerShdw blurRad="38100" dist="25400" dir="5400000" algn="ctr" rotWithShape="0">
                    <a:srgbClr val="6E747A">
                      <a:alpha val="43000"/>
                    </a:srgbClr>
                  </a:outerShdw>
                </a:effectLst>
              </a:rPr>
              <a:t>North Carolina </a:t>
            </a:r>
            <a:br>
              <a:rPr lang="en-US" sz="2700" b="0" cap="none" spc="0" dirty="0">
                <a:ln w="0"/>
                <a:solidFill>
                  <a:srgbClr val="003767"/>
                </a:solidFill>
                <a:effectLst>
                  <a:outerShdw blurRad="38100" dist="25400" dir="5400000" algn="ctr" rotWithShape="0">
                    <a:srgbClr val="6E747A">
                      <a:alpha val="43000"/>
                    </a:srgbClr>
                  </a:outerShdw>
                </a:effectLst>
              </a:rPr>
            </a:br>
            <a:r>
              <a:rPr lang="en-US" sz="2700"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514350" rtl="0" eaLnBrk="1" latinLnBrk="0" hangingPunct="1">
        <a:lnSpc>
          <a:spcPct val="90000"/>
        </a:lnSpc>
        <a:spcBef>
          <a:spcPct val="0"/>
        </a:spcBef>
        <a:buNone/>
        <a:defRPr sz="4000" b="1" kern="1200">
          <a:ln w="0">
            <a:solidFill>
              <a:schemeClr val="accent1"/>
            </a:solidFill>
          </a:ln>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sz="2800" kern="1200">
          <a:solidFill>
            <a:schemeClr val="tx1"/>
          </a:solidFill>
          <a:latin typeface="Times New Roman" charset="0"/>
          <a:ea typeface="Times New Roman" charset="0"/>
          <a:cs typeface="Times New Roman" charset="0"/>
        </a:defRPr>
      </a:lvl1pPr>
      <a:lvl2pPr marL="385763" indent="-128588" algn="l" defTabSz="514350" rtl="0" eaLnBrk="1" latinLnBrk="0" hangingPunct="1">
        <a:lnSpc>
          <a:spcPct val="90000"/>
        </a:lnSpc>
        <a:spcBef>
          <a:spcPts val="281"/>
        </a:spcBef>
        <a:buFont typeface="Arial" panose="020B0604020202020204" pitchFamily="34" charset="0"/>
        <a:buChar char="•"/>
        <a:defRPr sz="2400" kern="1200">
          <a:solidFill>
            <a:schemeClr val="tx1"/>
          </a:solidFill>
          <a:latin typeface="Times New Roman" charset="0"/>
          <a:ea typeface="Times New Roman" charset="0"/>
          <a:cs typeface="Times New Roman" charset="0"/>
        </a:defRPr>
      </a:lvl2pPr>
      <a:lvl3pPr marL="642938" indent="-128588" algn="l" defTabSz="514350" rtl="0" eaLnBrk="1" latinLnBrk="0" hangingPunct="1">
        <a:lnSpc>
          <a:spcPct val="90000"/>
        </a:lnSpc>
        <a:spcBef>
          <a:spcPts val="281"/>
        </a:spcBef>
        <a:buFont typeface="Arial" panose="020B0604020202020204" pitchFamily="34" charset="0"/>
        <a:buChar char="•"/>
        <a:defRPr sz="2200" kern="1200">
          <a:solidFill>
            <a:schemeClr val="tx1"/>
          </a:solidFill>
          <a:latin typeface="Times New Roman" charset="0"/>
          <a:ea typeface="Times New Roman" charset="0"/>
          <a:cs typeface="Times New Roman" charset="0"/>
        </a:defRPr>
      </a:lvl3pPr>
      <a:lvl4pPr marL="900113" indent="-128588" algn="l" defTabSz="514350" rtl="0" eaLnBrk="1" latinLnBrk="0" hangingPunct="1">
        <a:lnSpc>
          <a:spcPct val="90000"/>
        </a:lnSpc>
        <a:spcBef>
          <a:spcPts val="281"/>
        </a:spcBef>
        <a:buFont typeface="Arial" panose="020B0604020202020204" pitchFamily="34" charset="0"/>
        <a:buChar char="•"/>
        <a:defRPr sz="2000" kern="1200">
          <a:solidFill>
            <a:schemeClr val="tx1"/>
          </a:solidFill>
          <a:latin typeface="Times New Roman" charset="0"/>
          <a:ea typeface="Times New Roman" charset="0"/>
          <a:cs typeface="Times New Roman" charset="0"/>
        </a:defRPr>
      </a:lvl4pPr>
      <a:lvl5pPr marL="1157288" indent="-128588" algn="l" defTabSz="514350" rtl="0" eaLnBrk="1" latinLnBrk="0" hangingPunct="1">
        <a:lnSpc>
          <a:spcPct val="90000"/>
        </a:lnSpc>
        <a:spcBef>
          <a:spcPts val="28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erkins V"/>
          <p:cNvSpPr txBox="1">
            <a:spLocks noGrp="1"/>
          </p:cNvSpPr>
          <p:nvPr>
            <p:ph type="ctrTitle"/>
          </p:nvPr>
        </p:nvSpPr>
        <p:spPr>
          <a:xfrm>
            <a:off x="629265" y="2084439"/>
            <a:ext cx="8514735" cy="3238735"/>
          </a:xfrm>
        </p:spPr>
        <p:txBody>
          <a:bodyPr>
            <a:noAutofit/>
          </a:bodyPr>
          <a:lstStyle/>
          <a:p>
            <a:pPr marL="9525" indent="-9525" algn="l">
              <a:tabLst>
                <a:tab pos="1025525" algn="l"/>
              </a:tabLst>
            </a:pPr>
            <a:r>
              <a:rPr lang="en-US" sz="3200" dirty="0"/>
              <a:t>1:00	CTE Welcome</a:t>
            </a:r>
            <a:br>
              <a:rPr lang="en-US" sz="3200" dirty="0"/>
            </a:br>
            <a:r>
              <a:rPr lang="en-US" sz="3200" dirty="0"/>
              <a:t>1:10	Perkins V – Local Comprehensive Needs </a:t>
            </a:r>
            <a:br>
              <a:rPr lang="en-US" sz="3200" dirty="0"/>
            </a:br>
            <a:r>
              <a:rPr lang="en-US" sz="3200" dirty="0"/>
              <a:t>	Assessment (part I)</a:t>
            </a:r>
            <a:br>
              <a:rPr lang="en-US" sz="3200" dirty="0"/>
            </a:br>
            <a:r>
              <a:rPr lang="en-US" sz="3200" dirty="0"/>
              <a:t>2:00	Future Data Resources </a:t>
            </a:r>
            <a:r>
              <a:rPr lang="en-US" sz="3200"/>
              <a:t>for Career</a:t>
            </a:r>
            <a:r>
              <a:rPr lang="en-US" sz="3200" dirty="0"/>
              <a:t> </a:t>
            </a:r>
            <a:r>
              <a:rPr lang="en-US" sz="3200"/>
              <a:t>and </a:t>
            </a:r>
            <a:br>
              <a:rPr lang="en-US" sz="3200"/>
            </a:br>
            <a:r>
              <a:rPr lang="en-US" sz="3200"/>
              <a:t>	Technical </a:t>
            </a:r>
            <a:r>
              <a:rPr lang="en-US" sz="3200" dirty="0"/>
              <a:t>Education Programs</a:t>
            </a:r>
            <a:br>
              <a:rPr lang="en-US" sz="3200" dirty="0"/>
            </a:br>
            <a:r>
              <a:rPr lang="en-US" sz="3200" dirty="0"/>
              <a:t>3:00	Perkins V (part II)</a:t>
            </a:r>
            <a:br>
              <a:rPr lang="en-US" sz="3200" dirty="0"/>
            </a:br>
            <a:r>
              <a:rPr lang="en-US" sz="3200" dirty="0"/>
              <a:t>4:00	Summit Opening Session </a:t>
            </a:r>
            <a:r>
              <a:rPr lang="en-US" sz="2800" b="0" dirty="0"/>
              <a:t>(Carolina Ballroom)</a:t>
            </a:r>
            <a:endParaRPr lang="en-US" sz="3200" b="0" dirty="0"/>
          </a:p>
        </p:txBody>
      </p:sp>
      <p:pic>
        <p:nvPicPr>
          <p:cNvPr id="12" name="Picture 11">
            <a:extLst>
              <a:ext uri="{FF2B5EF4-FFF2-40B4-BE49-F238E27FC236}">
                <a16:creationId xmlns:a16="http://schemas.microsoft.com/office/drawing/2014/main" id="{26364CC3-584E-6443-BEF6-4B0041594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5323174"/>
            <a:ext cx="4420083" cy="1391172"/>
          </a:xfrm>
          <a:prstGeom prst="rect">
            <a:avLst/>
          </a:prstGeom>
        </p:spPr>
      </p:pic>
    </p:spTree>
    <p:extLst>
      <p:ext uri="{BB962C8B-B14F-4D97-AF65-F5344CB8AC3E}">
        <p14:creationId xmlns:p14="http://schemas.microsoft.com/office/powerpoint/2010/main" val="2293530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What’s working and where are the gaps in working to improve your CTE programs of study.…"/>
          <p:cNvSpPr txBox="1">
            <a:spLocks noGrp="1"/>
          </p:cNvSpPr>
          <p:nvPr>
            <p:ph idx="1"/>
          </p:nvPr>
        </p:nvSpPr>
        <p:spPr>
          <a:prstGeom prst="rect">
            <a:avLst/>
          </a:prstGeom>
        </p:spPr>
        <p:txBody>
          <a:bodyPr>
            <a:normAutofit fontScale="85000" lnSpcReduction="20000"/>
          </a:bodyPr>
          <a:lstStyle/>
          <a:p>
            <a:pPr marL="284400" indent="-284400" defTabSz="373783">
              <a:spcBef>
                <a:spcPts val="2672"/>
              </a:spcBef>
              <a:defRPr sz="2912"/>
            </a:pPr>
            <a:r>
              <a:rPr dirty="0"/>
              <a:t>What’s working</a:t>
            </a:r>
            <a:r>
              <a:rPr lang="en-US" dirty="0"/>
              <a:t>,</a:t>
            </a:r>
            <a:r>
              <a:rPr dirty="0"/>
              <a:t> where are the gaps</a:t>
            </a:r>
            <a:r>
              <a:rPr lang="en-US" dirty="0"/>
              <a:t>, and how to improve?</a:t>
            </a:r>
          </a:p>
          <a:p>
            <a:pPr marL="284400" indent="-284400" defTabSz="373783">
              <a:spcBef>
                <a:spcPts val="2672"/>
              </a:spcBef>
              <a:defRPr sz="2912"/>
            </a:pPr>
            <a:r>
              <a:rPr dirty="0"/>
              <a:t>Where is the present and future need for CTE programs of study</a:t>
            </a:r>
            <a:r>
              <a:rPr lang="en-US" dirty="0"/>
              <a:t>?</a:t>
            </a:r>
            <a:endParaRPr dirty="0"/>
          </a:p>
          <a:p>
            <a:pPr marL="284400" indent="-284400" defTabSz="373783">
              <a:spcBef>
                <a:spcPts val="2672"/>
              </a:spcBef>
              <a:defRPr sz="2912"/>
            </a:pPr>
            <a:r>
              <a:rPr lang="en-US" dirty="0"/>
              <a:t>With w</a:t>
            </a:r>
            <a:r>
              <a:rPr dirty="0"/>
              <a:t>ho</a:t>
            </a:r>
            <a:r>
              <a:rPr lang="en-US" dirty="0"/>
              <a:t>m</a:t>
            </a:r>
            <a:r>
              <a:rPr dirty="0"/>
              <a:t> do you plan and partner in your region? </a:t>
            </a:r>
          </a:p>
          <a:p>
            <a:pPr marL="284400" indent="-284400" defTabSz="373783">
              <a:spcBef>
                <a:spcPts val="2672"/>
              </a:spcBef>
              <a:defRPr sz="2912"/>
            </a:pPr>
            <a:r>
              <a:rPr dirty="0"/>
              <a:t>How are your 9-14 Career Pathways working </a:t>
            </a:r>
            <a:r>
              <a:rPr lang="en-US" dirty="0"/>
              <a:t>to </a:t>
            </a:r>
            <a:r>
              <a:rPr dirty="0"/>
              <a:t>prepare the workforce?</a:t>
            </a:r>
          </a:p>
          <a:p>
            <a:pPr marL="284400" indent="-284400" defTabSz="373783">
              <a:spcBef>
                <a:spcPts val="2672"/>
              </a:spcBef>
              <a:defRPr sz="2912"/>
            </a:pPr>
            <a:r>
              <a:rPr dirty="0"/>
              <a:t>How do we recruit, retain</a:t>
            </a:r>
            <a:r>
              <a:rPr lang="en-US" dirty="0"/>
              <a:t>, and upgrade</a:t>
            </a:r>
            <a:r>
              <a:rPr dirty="0"/>
              <a:t> faculty skills? </a:t>
            </a:r>
          </a:p>
          <a:p>
            <a:pPr marL="284400" indent="-284400" defTabSz="373783">
              <a:spcBef>
                <a:spcPts val="2672"/>
              </a:spcBef>
              <a:defRPr sz="2912"/>
            </a:pPr>
            <a:r>
              <a:rPr dirty="0"/>
              <a:t>How do you support special populations enrolled CTE ? </a:t>
            </a:r>
          </a:p>
        </p:txBody>
      </p:sp>
      <p:sp>
        <p:nvSpPr>
          <p:cNvPr id="224" name="Comprehensive Local Needs Assessment"/>
          <p:cNvSpPr txBox="1">
            <a:spLocks noGrp="1"/>
          </p:cNvSpPr>
          <p:nvPr>
            <p:ph type="title"/>
          </p:nvPr>
        </p:nvSpPr>
        <p:spPr>
          <a:prstGeom prst="rect">
            <a:avLst/>
          </a:prstGeom>
        </p:spPr>
        <p:txBody>
          <a:bodyPr>
            <a:normAutofit fontScale="90000"/>
          </a:bodyPr>
          <a:lstStyle>
            <a:lvl1pPr defTabSz="403097">
              <a:defRPr sz="5520"/>
            </a:lvl1pPr>
          </a:lstStyle>
          <a:p>
            <a:r>
              <a:t>Comprehensive Local Needs Assessment </a:t>
            </a:r>
          </a:p>
        </p:txBody>
      </p:sp>
      <p:sp>
        <p:nvSpPr>
          <p:cNvPr id="226" name="NEW !!"/>
          <p:cNvSpPr txBox="1"/>
          <p:nvPr/>
        </p:nvSpPr>
        <p:spPr>
          <a:xfrm>
            <a:off x="5928677" y="831269"/>
            <a:ext cx="2082301" cy="8186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6900" b="0">
                <a:latin typeface="Comic Sans MS"/>
                <a:ea typeface="Comic Sans MS"/>
                <a:cs typeface="Comic Sans MS"/>
                <a:sym typeface="Comic Sans MS"/>
              </a:defRPr>
            </a:lvl1pPr>
          </a:lstStyle>
          <a:p>
            <a:r>
              <a:rPr sz="4851" dirty="0"/>
              <a:t>NEW !!</a:t>
            </a:r>
          </a:p>
        </p:txBody>
      </p:sp>
    </p:spTree>
    <p:extLst>
      <p:ext uri="{BB962C8B-B14F-4D97-AF65-F5344CB8AC3E}">
        <p14:creationId xmlns:p14="http://schemas.microsoft.com/office/powerpoint/2010/main" val="301546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Description of the results of the Comprehensive Needs Assessment…"/>
          <p:cNvSpPr txBox="1">
            <a:spLocks noGrp="1"/>
          </p:cNvSpPr>
          <p:nvPr>
            <p:ph idx="1"/>
          </p:nvPr>
        </p:nvSpPr>
        <p:spPr/>
        <p:txBody>
          <a:bodyPr>
            <a:normAutofit/>
          </a:bodyPr>
          <a:lstStyle/>
          <a:p>
            <a:pPr marL="514350" indent="-514350">
              <a:buFont typeface="+mj-lt"/>
              <a:buAutoNum type="arabicPeriod"/>
            </a:pPr>
            <a:r>
              <a:rPr lang="en-US" sz="2600" dirty="0"/>
              <a:t>Description of the results of the Comprehensive Local Needs Assessment  (CLNA)</a:t>
            </a:r>
          </a:p>
          <a:p>
            <a:pPr marL="514350" indent="-514350">
              <a:buFont typeface="+mj-lt"/>
              <a:buAutoNum type="arabicPeriod"/>
            </a:pPr>
            <a:r>
              <a:rPr lang="en-US" sz="2600" dirty="0"/>
              <a:t>Information on </a:t>
            </a:r>
            <a:r>
              <a:rPr lang="en-US" sz="2600" b="1" dirty="0"/>
              <a:t>CTE course offerings </a:t>
            </a:r>
            <a:r>
              <a:rPr lang="en-US" sz="2600" dirty="0"/>
              <a:t>and activities that the eligible recipient will provide with funds under this part, which includes at least one approved POS meeting requirements of </a:t>
            </a:r>
            <a:r>
              <a:rPr lang="en-US" sz="2600" b="1" dirty="0"/>
              <a:t>124(b)(2)  </a:t>
            </a:r>
          </a:p>
          <a:p>
            <a:pPr lvl="1"/>
            <a:r>
              <a:rPr lang="en-US" dirty="0"/>
              <a:t>Including how results of CLNA  informed the selection of specific CTE programs and activities to be funded;</a:t>
            </a:r>
          </a:p>
          <a:p>
            <a:pPr lvl="1"/>
            <a:r>
              <a:rPr lang="en-US" dirty="0"/>
              <a:t>Description of any new POS that eligible recipient will develop and submit for approval and how all students will learn about CTE Course offerings </a:t>
            </a:r>
          </a:p>
        </p:txBody>
      </p:sp>
      <p:sp>
        <p:nvSpPr>
          <p:cNvPr id="137" name="Local Application for CTE Programs…"/>
          <p:cNvSpPr txBox="1">
            <a:spLocks noGrp="1"/>
          </p:cNvSpPr>
          <p:nvPr>
            <p:ph type="title"/>
          </p:nvPr>
        </p:nvSpPr>
        <p:spPr/>
        <p:txBody>
          <a:bodyPr>
            <a:noAutofit/>
          </a:bodyPr>
          <a:lstStyle/>
          <a:p>
            <a:r>
              <a:rPr lang="en-US" sz="2800" dirty="0"/>
              <a:t>Local Application for Perkins V CTE Programs  </a:t>
            </a:r>
          </a:p>
          <a:p>
            <a:r>
              <a:rPr lang="en-US" sz="2800" dirty="0"/>
              <a:t>Section 134 - Due February 2020</a:t>
            </a:r>
          </a:p>
        </p:txBody>
      </p:sp>
    </p:spTree>
    <p:extLst>
      <p:ext uri="{BB962C8B-B14F-4D97-AF65-F5344CB8AC3E}">
        <p14:creationId xmlns:p14="http://schemas.microsoft.com/office/powerpoint/2010/main" val="2583062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3. the eligible recipient in collaboration with the local workforce development boards and other local workforce agencies, one sto system of WIO and the partners will provide: Career Exploration and Development Activities; Career information on employment opportunities…; and organized system of career guidance and academic counseling to students before enrolling in and participating in CTE program…"/>
          <p:cNvSpPr txBox="1">
            <a:spLocks noGrp="1"/>
          </p:cNvSpPr>
          <p:nvPr>
            <p:ph idx="1"/>
          </p:nvPr>
        </p:nvSpPr>
        <p:spPr/>
        <p:txBody>
          <a:bodyPr>
            <a:normAutofit fontScale="85000" lnSpcReduction="20000"/>
          </a:bodyPr>
          <a:lstStyle/>
          <a:p>
            <a:pPr marL="514350" indent="-514350">
              <a:buFont typeface="+mj-lt"/>
              <a:buAutoNum type="arabicPeriod" startAt="3"/>
            </a:pPr>
            <a:r>
              <a:rPr lang="en-US" dirty="0"/>
              <a:t>the eligible recipient in collaboration with the local workforce development boards and other local workforce agencies, one stop system of WIOA and the partners will provide: </a:t>
            </a:r>
            <a:r>
              <a:rPr lang="en-US" b="1" dirty="0"/>
              <a:t>Career Exploration and Development Activities; Career information on employment opportunities</a:t>
            </a:r>
            <a:r>
              <a:rPr lang="en-US" dirty="0"/>
              <a:t>…; and </a:t>
            </a:r>
            <a:r>
              <a:rPr lang="en-US" b="1" dirty="0"/>
              <a:t>organized system of career guidance </a:t>
            </a:r>
            <a:r>
              <a:rPr lang="en-US" dirty="0"/>
              <a:t>and academic counseling to students before enrolling in and participating in CTE program </a:t>
            </a:r>
          </a:p>
          <a:p>
            <a:pPr marL="514350" indent="-514350">
              <a:buFont typeface="+mj-lt"/>
              <a:buAutoNum type="arabicPeriod" startAt="3"/>
            </a:pPr>
            <a:r>
              <a:rPr lang="en-US" b="1" dirty="0"/>
              <a:t>improve academic and technical skills </a:t>
            </a:r>
            <a:r>
              <a:rPr lang="en-US" dirty="0"/>
              <a:t>of students participating in CTE program… </a:t>
            </a:r>
          </a:p>
          <a:p>
            <a:pPr marL="514350" indent="-514350">
              <a:buFont typeface="+mj-lt"/>
              <a:buAutoNum type="arabicPeriod" startAt="3"/>
            </a:pPr>
            <a:r>
              <a:rPr lang="en-US" b="1" dirty="0"/>
              <a:t>provide activities to prepare special populations; </a:t>
            </a:r>
            <a:r>
              <a:rPr lang="en-US" dirty="0"/>
              <a:t>prepare CTE participants for non-traditional fields, provide equal access for special populations to CTE courses and ensure special populations will not be discriminated against on a basis of their status </a:t>
            </a:r>
          </a:p>
        </p:txBody>
      </p:sp>
      <p:sp>
        <p:nvSpPr>
          <p:cNvPr id="142" name="Local Application for CTE Programs Section 134…"/>
          <p:cNvSpPr txBox="1">
            <a:spLocks noGrp="1"/>
          </p:cNvSpPr>
          <p:nvPr>
            <p:ph type="title"/>
          </p:nvPr>
        </p:nvSpPr>
        <p:spPr/>
        <p:txBody>
          <a:bodyPr>
            <a:normAutofit fontScale="90000"/>
          </a:bodyPr>
          <a:lstStyle/>
          <a:p>
            <a:r>
              <a:rPr lang="en-US" dirty="0"/>
              <a:t>Local Application for CTE Programs Section 134 </a:t>
            </a:r>
          </a:p>
          <a:p>
            <a:r>
              <a:rPr lang="en-US" sz="3100" i="1" dirty="0"/>
              <a:t>Description of how the eligible recipient will:</a:t>
            </a:r>
          </a:p>
        </p:txBody>
      </p:sp>
    </p:spTree>
    <p:extLst>
      <p:ext uri="{BB962C8B-B14F-4D97-AF65-F5344CB8AC3E}">
        <p14:creationId xmlns:p14="http://schemas.microsoft.com/office/powerpoint/2010/main" val="81510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6. description of WBL activities, how recipient will work with employers to develop and expand opportunities…"/>
          <p:cNvSpPr txBox="1">
            <a:spLocks noGrp="1"/>
          </p:cNvSpPr>
          <p:nvPr>
            <p:ph idx="1"/>
          </p:nvPr>
        </p:nvSpPr>
        <p:spPr/>
        <p:txBody>
          <a:bodyPr>
            <a:normAutofit fontScale="85000" lnSpcReduction="10000"/>
          </a:bodyPr>
          <a:lstStyle/>
          <a:p>
            <a:pPr marL="514350" indent="-514350">
              <a:buFont typeface="+mj-lt"/>
              <a:buAutoNum type="arabicPeriod" startAt="6"/>
            </a:pPr>
            <a:r>
              <a:rPr lang="en-US" b="1" dirty="0"/>
              <a:t>A description of WBL activities</a:t>
            </a:r>
            <a:r>
              <a:rPr lang="en-US" dirty="0"/>
              <a:t>, how recipient will work with employers to develop and expand opportunities </a:t>
            </a:r>
          </a:p>
          <a:p>
            <a:pPr marL="514350" indent="-514350">
              <a:buFont typeface="+mj-lt"/>
              <a:buAutoNum type="arabicPeriod" startAt="6"/>
            </a:pPr>
            <a:r>
              <a:rPr lang="en-US" dirty="0"/>
              <a:t>A description of how the eligible recipient will provide students participating in CTE with </a:t>
            </a:r>
            <a:r>
              <a:rPr lang="en-US" b="1" dirty="0"/>
              <a:t>opportunities to gain postsecondary credit while attending HS </a:t>
            </a:r>
          </a:p>
          <a:p>
            <a:pPr marL="514350" indent="-514350">
              <a:buFont typeface="+mj-lt"/>
              <a:buAutoNum type="arabicPeriod" startAt="6"/>
            </a:pPr>
            <a:r>
              <a:rPr lang="en-US" dirty="0"/>
              <a:t>A description of how the eligible recipient will coordinate with the eligible agency and institutions of Higher Education to support </a:t>
            </a:r>
            <a:r>
              <a:rPr lang="en-US" b="1" dirty="0"/>
              <a:t>recruitment, preparation, retention, </a:t>
            </a:r>
            <a:r>
              <a:rPr lang="en-US" dirty="0"/>
              <a:t>including professional development of </a:t>
            </a:r>
            <a:r>
              <a:rPr lang="en-US" b="1" dirty="0"/>
              <a:t>CTE faculty and staff </a:t>
            </a:r>
            <a:r>
              <a:rPr lang="en-US" dirty="0"/>
              <a:t>including individuals from groups underrepresented in teaching profession </a:t>
            </a:r>
          </a:p>
          <a:p>
            <a:pPr marL="514350" indent="-514350">
              <a:buFont typeface="+mj-lt"/>
              <a:buAutoNum type="arabicPeriod" startAt="6"/>
            </a:pPr>
            <a:r>
              <a:rPr lang="en-US" dirty="0"/>
              <a:t>Description of how the eligible recipient will address disparities or gaps in performance of Special Populations </a:t>
            </a:r>
          </a:p>
        </p:txBody>
      </p:sp>
      <p:sp>
        <p:nvSpPr>
          <p:cNvPr id="147" name="Local Application for CTE Programs Section 134…"/>
          <p:cNvSpPr txBox="1">
            <a:spLocks noGrp="1"/>
          </p:cNvSpPr>
          <p:nvPr>
            <p:ph type="title"/>
          </p:nvPr>
        </p:nvSpPr>
        <p:spPr/>
        <p:txBody>
          <a:bodyPr/>
          <a:lstStyle/>
          <a:p>
            <a:r>
              <a:rPr lang="en-US" dirty="0"/>
              <a:t>Local Application for CTE Programs Section 134 </a:t>
            </a:r>
            <a:r>
              <a:rPr lang="en-US" sz="2800" dirty="0"/>
              <a:t>(</a:t>
            </a:r>
            <a:r>
              <a:rPr lang="en-US" sz="2800" dirty="0">
                <a:sym typeface="Helvetica Neue"/>
              </a:rPr>
              <a:t>Paraphrased)</a:t>
            </a:r>
            <a:endParaRPr lang="en-US" dirty="0"/>
          </a:p>
        </p:txBody>
      </p:sp>
    </p:spTree>
    <p:extLst>
      <p:ext uri="{BB962C8B-B14F-4D97-AF65-F5344CB8AC3E}">
        <p14:creationId xmlns:p14="http://schemas.microsoft.com/office/powerpoint/2010/main" val="281696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ype a quote here.”"/>
          <p:cNvSpPr txBox="1">
            <a:spLocks noGrp="1"/>
          </p:cNvSpPr>
          <p:nvPr>
            <p:ph type="body" idx="13"/>
          </p:nvPr>
        </p:nvSpPr>
        <p:spPr>
          <a:xfrm>
            <a:off x="750094" y="535720"/>
            <a:ext cx="7328716" cy="849002"/>
          </a:xfrm>
          <a:prstGeom prst="rect">
            <a:avLst/>
          </a:prstGeom>
          <a:solidFill>
            <a:srgbClr val="FFFFFF"/>
          </a:solidFill>
          <a:ln w="25400">
            <a:solidFill>
              <a:schemeClr val="accent1"/>
            </a:solidFill>
            <a:round/>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a:defRPr sz="2400">
                <a:latin typeface="Helvetica Neue Medium"/>
                <a:ea typeface="Helvetica Neue Medium"/>
                <a:cs typeface="Helvetica Neue Medium"/>
                <a:sym typeface="Helvetica Neue Medium"/>
              </a:defRPr>
            </a:pPr>
            <a:r>
              <a:t>Perkins Funding for 2020-21 </a:t>
            </a:r>
          </a:p>
          <a:p>
            <a:pPr>
              <a:defRPr sz="2400">
                <a:latin typeface="Helvetica Neue Medium"/>
                <a:ea typeface="Helvetica Neue Medium"/>
                <a:cs typeface="Helvetica Neue Medium"/>
                <a:sym typeface="Helvetica Neue Medium"/>
              </a:defRPr>
            </a:pPr>
            <a:r>
              <a:t>THE PROCESS - ABBREVIATED </a:t>
            </a:r>
          </a:p>
        </p:txBody>
      </p:sp>
      <p:sp>
        <p:nvSpPr>
          <p:cNvPr id="153" name="CONDUCT LOCAL NEEDS ASSESSMENT"/>
          <p:cNvSpPr/>
          <p:nvPr/>
        </p:nvSpPr>
        <p:spPr>
          <a:xfrm>
            <a:off x="399515" y="2770700"/>
            <a:ext cx="1974731" cy="1352430"/>
          </a:xfrm>
          <a:prstGeom prst="rect">
            <a:avLst/>
          </a:prstGeom>
          <a:solidFill>
            <a:schemeClr val="accent2">
              <a:lumMod val="75000"/>
            </a:schemeClr>
          </a:solidFill>
          <a:ln>
            <a:solidFill>
              <a:schemeClr val="accent1">
                <a:lumOff val="-9999"/>
              </a:schemeClr>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dirty="0"/>
              <a:t>CONDUCT LOCAL NEEDS ASSESSMENT </a:t>
            </a:r>
          </a:p>
        </p:txBody>
      </p:sp>
      <p:sp>
        <p:nvSpPr>
          <p:cNvPr id="154" name="DEVELOP A PLAN /COMPLETE THE APPLICATION"/>
          <p:cNvSpPr/>
          <p:nvPr/>
        </p:nvSpPr>
        <p:spPr>
          <a:xfrm>
            <a:off x="3335466" y="2770700"/>
            <a:ext cx="1974731" cy="1352430"/>
          </a:xfrm>
          <a:prstGeom prst="rect">
            <a:avLst/>
          </a:prstGeom>
          <a:blipFill>
            <a:blip r:embed="rId3"/>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dirty="0"/>
              <a:t>DEVELOP A PLAN /COMPLETE THE APPLICATION  </a:t>
            </a:r>
          </a:p>
        </p:txBody>
      </p:sp>
      <p:sp>
        <p:nvSpPr>
          <p:cNvPr id="155" name="USE PERKINS TO ENHANCE YOUR CTE PROGRAMS"/>
          <p:cNvSpPr/>
          <p:nvPr/>
        </p:nvSpPr>
        <p:spPr>
          <a:xfrm>
            <a:off x="6178069" y="2770700"/>
            <a:ext cx="2123661" cy="1352430"/>
          </a:xfrm>
          <a:prstGeom prst="rect">
            <a:avLst/>
          </a:prstGeom>
          <a:blipFill>
            <a:blip r:embed="rId4"/>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dirty="0"/>
              <a:t>USE PERKINS TO ENHANCE YOUR CTE PROGRAMS   </a:t>
            </a:r>
          </a:p>
        </p:txBody>
      </p:sp>
      <p:sp>
        <p:nvSpPr>
          <p:cNvPr id="156" name="With your stakeholders"/>
          <p:cNvSpPr txBox="1"/>
          <p:nvPr/>
        </p:nvSpPr>
        <p:spPr>
          <a:xfrm>
            <a:off x="870962" y="4527624"/>
            <a:ext cx="6709932" cy="503023"/>
          </a:xfrm>
          <a:prstGeom prst="rect">
            <a:avLst/>
          </a:prstGeom>
          <a:solidFill>
            <a:srgbClr val="FF40FF"/>
          </a:solidFill>
          <a:ln w="38100">
            <a:solidFill>
              <a:srgbClr val="FFFFFF"/>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a:solidFill>
                  <a:srgbClr val="FFFFFF"/>
                </a:solidFill>
              </a:defRPr>
            </a:lvl1pPr>
          </a:lstStyle>
          <a:p>
            <a:pPr algn="ctr"/>
            <a:r>
              <a:rPr sz="2800" dirty="0"/>
              <a:t>With your stakeholders</a:t>
            </a:r>
          </a:p>
        </p:txBody>
      </p:sp>
      <p:sp>
        <p:nvSpPr>
          <p:cNvPr id="157" name="Fall of 2019"/>
          <p:cNvSpPr txBox="1"/>
          <p:nvPr/>
        </p:nvSpPr>
        <p:spPr>
          <a:xfrm>
            <a:off x="473093" y="1958473"/>
            <a:ext cx="1974732"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i="1">
                <a:latin typeface="+mj-lt"/>
                <a:ea typeface="+mj-ea"/>
                <a:cs typeface="+mj-cs"/>
                <a:sym typeface="Helvetica Neue"/>
              </a:defRPr>
            </a:lvl1pPr>
          </a:lstStyle>
          <a:p>
            <a:pPr algn="ctr"/>
            <a:r>
              <a:rPr sz="2800" b="1" dirty="0"/>
              <a:t>Fall of 2019 </a:t>
            </a:r>
          </a:p>
        </p:txBody>
      </p:sp>
      <p:sp>
        <p:nvSpPr>
          <p:cNvPr id="158" name="Winter of 2020"/>
          <p:cNvSpPr txBox="1"/>
          <p:nvPr/>
        </p:nvSpPr>
        <p:spPr>
          <a:xfrm>
            <a:off x="3095355" y="1958472"/>
            <a:ext cx="2437991"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i="1">
                <a:latin typeface="+mj-lt"/>
                <a:ea typeface="+mj-ea"/>
                <a:cs typeface="+mj-cs"/>
                <a:sym typeface="Helvetica Neue"/>
              </a:defRPr>
            </a:lvl1pPr>
          </a:lstStyle>
          <a:p>
            <a:pPr algn="ctr"/>
            <a:r>
              <a:rPr sz="2800" b="1" dirty="0"/>
              <a:t>Winter of 2020</a:t>
            </a:r>
          </a:p>
        </p:txBody>
      </p:sp>
      <p:sp>
        <p:nvSpPr>
          <p:cNvPr id="159" name="Fall of 2020-21"/>
          <p:cNvSpPr txBox="1"/>
          <p:nvPr/>
        </p:nvSpPr>
        <p:spPr>
          <a:xfrm>
            <a:off x="6060892" y="1958472"/>
            <a:ext cx="2437990" cy="5030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lvl1pPr>
              <a:defRPr i="1">
                <a:latin typeface="+mj-lt"/>
                <a:ea typeface="+mj-ea"/>
                <a:cs typeface="+mj-cs"/>
                <a:sym typeface="Helvetica Neue"/>
              </a:defRPr>
            </a:lvl1pPr>
          </a:lstStyle>
          <a:p>
            <a:pPr algn="ctr"/>
            <a:r>
              <a:rPr sz="2800" b="1" dirty="0"/>
              <a:t>Fall of 2020-21</a:t>
            </a:r>
          </a:p>
        </p:txBody>
      </p:sp>
      <p:sp>
        <p:nvSpPr>
          <p:cNvPr id="160" name="Arrow"/>
          <p:cNvSpPr/>
          <p:nvPr/>
        </p:nvSpPr>
        <p:spPr>
          <a:xfrm>
            <a:off x="2472602" y="3212511"/>
            <a:ext cx="715492" cy="468809"/>
          </a:xfrm>
          <a:prstGeom prst="rightArrow">
            <a:avLst>
              <a:gd name="adj1" fmla="val 32000"/>
              <a:gd name="adj2" fmla="val 97676"/>
            </a:avLst>
          </a:prstGeom>
          <a:solidFill>
            <a:srgbClr val="535353"/>
          </a:solidFill>
          <a:ln w="25400">
            <a:solidFill>
              <a:schemeClr val="accent1"/>
            </a:solidFill>
          </a:ln>
        </p:spPr>
        <p:txBody>
          <a:bodyPr lIns="35719" tIns="35719" rIns="35719" bIns="35719" anchor="ctr"/>
          <a:lstStyle/>
          <a:p>
            <a:endParaRPr sz="1266" dirty="0"/>
          </a:p>
        </p:txBody>
      </p:sp>
      <p:sp>
        <p:nvSpPr>
          <p:cNvPr id="161" name="Arrow"/>
          <p:cNvSpPr/>
          <p:nvPr/>
        </p:nvSpPr>
        <p:spPr>
          <a:xfrm>
            <a:off x="5386387" y="3212511"/>
            <a:ext cx="715492" cy="468809"/>
          </a:xfrm>
          <a:prstGeom prst="rightArrow">
            <a:avLst>
              <a:gd name="adj1" fmla="val 32000"/>
              <a:gd name="adj2" fmla="val 97676"/>
            </a:avLst>
          </a:prstGeom>
          <a:solidFill>
            <a:srgbClr val="535353"/>
          </a:solidFill>
          <a:ln w="25400">
            <a:solidFill>
              <a:schemeClr val="accent1"/>
            </a:solidFill>
          </a:ln>
        </p:spPr>
        <p:txBody>
          <a:bodyPr lIns="35719" tIns="35719" rIns="35719" bIns="35719" anchor="ctr"/>
          <a:lstStyle/>
          <a:p>
            <a:endParaRPr sz="1266"/>
          </a:p>
        </p:txBody>
      </p:sp>
      <p:sp>
        <p:nvSpPr>
          <p:cNvPr id="162" name="Preparing students for jobs that are in demand or pay high wages with skills they have developed through the education system and in collaboration with all workforce partners and their resources."/>
          <p:cNvSpPr txBox="1"/>
          <p:nvPr/>
        </p:nvSpPr>
        <p:spPr>
          <a:xfrm>
            <a:off x="684112" y="5131400"/>
            <a:ext cx="7480659" cy="15494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r>
              <a:rPr sz="2400" dirty="0"/>
              <a:t>Preparing students for jobs that are in demand or pay high wages with skills they have developed through the education system and in collaboration with all workforce partners and their resources. </a:t>
            </a:r>
          </a:p>
        </p:txBody>
      </p:sp>
    </p:spTree>
    <p:extLst>
      <p:ext uri="{BB962C8B-B14F-4D97-AF65-F5344CB8AC3E}">
        <p14:creationId xmlns:p14="http://schemas.microsoft.com/office/powerpoint/2010/main" val="3080731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Are we developing students with skills to meet industry needs?…"/>
          <p:cNvSpPr txBox="1">
            <a:spLocks noGrp="1"/>
          </p:cNvSpPr>
          <p:nvPr>
            <p:ph idx="1"/>
          </p:nvPr>
        </p:nvSpPr>
        <p:spPr/>
        <p:txBody>
          <a:bodyPr>
            <a:normAutofit fontScale="85000" lnSpcReduction="20000"/>
          </a:bodyPr>
          <a:lstStyle/>
          <a:p>
            <a:pPr marL="514350" indent="-514350">
              <a:buFont typeface="+mj-lt"/>
              <a:buAutoNum type="arabicPeriod"/>
            </a:pPr>
            <a:r>
              <a:rPr lang="en-US" dirty="0"/>
              <a:t>Are we developing students with skills to meet industry needs? </a:t>
            </a:r>
          </a:p>
          <a:p>
            <a:pPr marL="514350" indent="-514350">
              <a:buFont typeface="+mj-lt"/>
              <a:buAutoNum type="arabicPeriod"/>
            </a:pPr>
            <a:r>
              <a:rPr lang="en-US" dirty="0"/>
              <a:t>Do we have adequate classes to meet the demand, in a sequence to educate/grow skilled individuals, in a quality manner?  </a:t>
            </a:r>
          </a:p>
          <a:p>
            <a:pPr marL="514350" indent="-514350">
              <a:buFont typeface="+mj-lt"/>
              <a:buAutoNum type="arabicPeriod"/>
            </a:pPr>
            <a:r>
              <a:rPr lang="en-US" dirty="0"/>
              <a:t>Are we offering programs where there are or will be jobs? </a:t>
            </a:r>
          </a:p>
          <a:p>
            <a:pPr marL="514350" indent="-514350">
              <a:buFont typeface="+mj-lt"/>
              <a:buAutoNum type="arabicPeriod"/>
            </a:pPr>
            <a:r>
              <a:rPr lang="en-US" dirty="0"/>
              <a:t>How are we building new and/or modernizing CTE Programs of Study to meet emerging industry demands?</a:t>
            </a:r>
          </a:p>
          <a:p>
            <a:pPr marL="514350" indent="-514350">
              <a:buFont typeface="+mj-lt"/>
              <a:buAutoNum type="arabicPeriod"/>
            </a:pPr>
            <a:r>
              <a:rPr lang="en-US" dirty="0"/>
              <a:t>Are we keeping our faculty, improving their teaching skills, and recruiting new individuals for the teaching profession? </a:t>
            </a:r>
          </a:p>
          <a:p>
            <a:pPr marL="514350" indent="-514350">
              <a:buFont typeface="+mj-lt"/>
              <a:buAutoNum type="arabicPeriod"/>
            </a:pPr>
            <a:r>
              <a:rPr lang="en-US" dirty="0"/>
              <a:t>How are we including  and assisting our special populations in CTE… developing and learning skills for real jobs?  </a:t>
            </a:r>
          </a:p>
        </p:txBody>
      </p:sp>
      <p:sp>
        <p:nvSpPr>
          <p:cNvPr id="208" name="Some Key Questions"/>
          <p:cNvSpPr txBox="1">
            <a:spLocks noGrp="1"/>
          </p:cNvSpPr>
          <p:nvPr>
            <p:ph type="title"/>
          </p:nvPr>
        </p:nvSpPr>
        <p:spPr/>
        <p:txBody>
          <a:bodyPr/>
          <a:lstStyle/>
          <a:p>
            <a:r>
              <a:rPr lang="en-US"/>
              <a:t>Some Key Questions </a:t>
            </a:r>
            <a:r>
              <a:rPr lang="en-US">
                <a:sym typeface="Helvetica Neue"/>
              </a:rPr>
              <a:t> </a:t>
            </a:r>
          </a:p>
        </p:txBody>
      </p:sp>
    </p:spTree>
    <p:extLst>
      <p:ext uri="{BB962C8B-B14F-4D97-AF65-F5344CB8AC3E}">
        <p14:creationId xmlns:p14="http://schemas.microsoft.com/office/powerpoint/2010/main" val="3877789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ype a quote here.”"/>
          <p:cNvSpPr txBox="1">
            <a:spLocks noGrp="1"/>
          </p:cNvSpPr>
          <p:nvPr>
            <p:ph type="body" idx="13"/>
          </p:nvPr>
        </p:nvSpPr>
        <p:spPr>
          <a:xfrm>
            <a:off x="0" y="472053"/>
            <a:ext cx="9143999" cy="62281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lvl1pPr marL="0" indent="0" algn="ctr" defTabSz="560831">
              <a:spcBef>
                <a:spcPts val="0"/>
              </a:spcBef>
              <a:buSzTx/>
              <a:buNone/>
              <a:defRPr sz="3264">
                <a:latin typeface="Helvetica Neue Medium"/>
                <a:ea typeface="Helvetica Neue Medium"/>
                <a:cs typeface="Helvetica Neue Medium"/>
                <a:sym typeface="Helvetica Neue Medium"/>
              </a:defRPr>
            </a:lvl1pPr>
          </a:lstStyle>
          <a:p>
            <a:r>
              <a:rPr sz="2400" dirty="0"/>
              <a:t>Summary of the Comprehensive Needs Assessment 1  </a:t>
            </a:r>
          </a:p>
        </p:txBody>
      </p:sp>
      <p:sp>
        <p:nvSpPr>
          <p:cNvPr id="261" name="Evaluation of the Performance of Students Served"/>
          <p:cNvSpPr/>
          <p:nvPr/>
        </p:nvSpPr>
        <p:spPr>
          <a:xfrm>
            <a:off x="894236" y="1497839"/>
            <a:ext cx="1986344"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dirty="0"/>
              <a:t>Evaluation of the Performance of Students Served </a:t>
            </a:r>
          </a:p>
        </p:txBody>
      </p:sp>
      <p:sp>
        <p:nvSpPr>
          <p:cNvPr id="262" name="On-Line Data by Program of Study…"/>
          <p:cNvSpPr txBox="1"/>
          <p:nvPr/>
        </p:nvSpPr>
        <p:spPr>
          <a:xfrm>
            <a:off x="365496" y="4119196"/>
            <a:ext cx="3031606" cy="15494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1800" u="sng"/>
            </a:pPr>
            <a:r>
              <a:rPr sz="1600"/>
              <a:t>On-Line Data by Program of Study </a:t>
            </a:r>
            <a:endParaRPr sz="1400"/>
          </a:p>
          <a:p>
            <a:pPr marL="155088" indent="-155088">
              <a:buSzPct val="100000"/>
              <a:buChar char="•"/>
              <a:defRPr sz="1800"/>
            </a:pPr>
            <a:r>
              <a:rPr sz="1600"/>
              <a:t>Technical Skill Attainment </a:t>
            </a:r>
          </a:p>
          <a:p>
            <a:pPr marL="126891" indent="-126891">
              <a:buSzPct val="100000"/>
              <a:buChar char="•"/>
              <a:defRPr sz="1800"/>
            </a:pPr>
            <a:r>
              <a:rPr sz="1600"/>
              <a:t>Earning Certificate, Diploma, Degree </a:t>
            </a:r>
          </a:p>
          <a:p>
            <a:pPr marL="126891" indent="-126891">
              <a:buSzPct val="100000"/>
              <a:buChar char="•"/>
              <a:defRPr sz="1800"/>
            </a:pPr>
            <a:r>
              <a:rPr sz="1600"/>
              <a:t>Retention</a:t>
            </a:r>
          </a:p>
          <a:p>
            <a:pPr marL="140990" indent="-140990">
              <a:buSzPct val="100000"/>
              <a:buChar char="•"/>
              <a:defRPr sz="1800"/>
            </a:pPr>
            <a:r>
              <a:rPr sz="1600"/>
              <a:t>Employment </a:t>
            </a:r>
          </a:p>
        </p:txBody>
      </p:sp>
      <p:sp>
        <p:nvSpPr>
          <p:cNvPr id="263" name="Size, Scope, Quality"/>
          <p:cNvSpPr/>
          <p:nvPr/>
        </p:nvSpPr>
        <p:spPr>
          <a:xfrm>
            <a:off x="3323118" y="149783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t>Size, Scope, Quality</a:t>
            </a:r>
          </a:p>
        </p:txBody>
      </p:sp>
      <p:sp>
        <p:nvSpPr>
          <p:cNvPr id="264" name="Aligned to…"/>
          <p:cNvSpPr/>
          <p:nvPr/>
        </p:nvSpPr>
        <p:spPr>
          <a:xfrm>
            <a:off x="5999973" y="149783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pPr algn="ctr">
              <a:defRPr>
                <a:solidFill>
                  <a:srgbClr val="FFFFFF"/>
                </a:solidFill>
              </a:defRPr>
            </a:pPr>
            <a:r>
              <a:t>Aligned to </a:t>
            </a:r>
          </a:p>
          <a:p>
            <a:pPr algn="ctr">
              <a:defRPr>
                <a:solidFill>
                  <a:srgbClr val="FFFFFF"/>
                </a:solidFill>
              </a:defRPr>
            </a:pPr>
            <a:r>
              <a:t>State, Region, Local</a:t>
            </a:r>
          </a:p>
          <a:p>
            <a:pPr algn="ctr">
              <a:defRPr>
                <a:solidFill>
                  <a:srgbClr val="FFFFFF"/>
                </a:solidFill>
              </a:defRPr>
            </a:pPr>
            <a:r>
              <a:t>Need</a:t>
            </a:r>
          </a:p>
        </p:txBody>
      </p:sp>
      <p:sp>
        <p:nvSpPr>
          <p:cNvPr id="265" name="Programs in Curriculum Library…"/>
          <p:cNvSpPr txBox="1"/>
          <p:nvPr/>
        </p:nvSpPr>
        <p:spPr>
          <a:xfrm>
            <a:off x="3563148" y="3879387"/>
            <a:ext cx="2445796" cy="22265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5719" tIns="35719" rIns="35719" bIns="35719" anchor="ctr">
            <a:spAutoFit/>
          </a:bodyPr>
          <a:lstStyle/>
          <a:p>
            <a:pPr algn="l">
              <a:defRPr sz="2200" u="sng"/>
            </a:pPr>
            <a:endParaRPr dirty="0"/>
          </a:p>
          <a:p>
            <a:pPr algn="l">
              <a:defRPr sz="2200" u="sng"/>
            </a:pPr>
            <a:r>
              <a:rPr sz="1400" dirty="0"/>
              <a:t>Programs in Curriculum Library   </a:t>
            </a:r>
            <a:r>
              <a:rPr dirty="0"/>
              <a:t> </a:t>
            </a:r>
          </a:p>
          <a:p>
            <a:pPr marL="126891" indent="-126891">
              <a:buSzPct val="100000"/>
              <a:buChar char="•"/>
              <a:defRPr sz="1800"/>
            </a:pPr>
            <a:r>
              <a:rPr sz="1600" dirty="0"/>
              <a:t>Programs of Study </a:t>
            </a:r>
            <a:endParaRPr lang="en-US" sz="1600" dirty="0"/>
          </a:p>
          <a:p>
            <a:pPr>
              <a:buSzPct val="100000"/>
              <a:defRPr sz="1800"/>
            </a:pPr>
            <a:endParaRPr sz="1600" dirty="0"/>
          </a:p>
          <a:p>
            <a:pPr>
              <a:buSzPct val="100000"/>
              <a:defRPr sz="1800"/>
            </a:pPr>
            <a:r>
              <a:rPr sz="1600" dirty="0"/>
              <a:t>Do we offer enough classes</a:t>
            </a:r>
            <a:r>
              <a:rPr lang="en-US" sz="1600" dirty="0"/>
              <a:t>?</a:t>
            </a:r>
          </a:p>
          <a:p>
            <a:pPr>
              <a:buSzPct val="100000"/>
              <a:defRPr sz="1800"/>
            </a:pPr>
            <a:r>
              <a:rPr lang="en-US" sz="1600" dirty="0"/>
              <a:t>A</a:t>
            </a:r>
            <a:r>
              <a:rPr sz="1600" dirty="0"/>
              <a:t>re our 9-14 programs adequately aligned</a:t>
            </a:r>
            <a:r>
              <a:rPr lang="en-US" sz="1600" dirty="0"/>
              <a:t>?</a:t>
            </a:r>
          </a:p>
          <a:p>
            <a:pPr>
              <a:buSzPct val="100000"/>
              <a:defRPr sz="1800"/>
            </a:pPr>
            <a:r>
              <a:rPr lang="en-US" sz="1600" dirty="0"/>
              <a:t>A</a:t>
            </a:r>
            <a:r>
              <a:rPr sz="1600" dirty="0"/>
              <a:t>re students learning? </a:t>
            </a:r>
          </a:p>
        </p:txBody>
      </p:sp>
      <p:sp>
        <p:nvSpPr>
          <p:cNvPr id="266" name="Documents to Consider…"/>
          <p:cNvSpPr txBox="1"/>
          <p:nvPr/>
        </p:nvSpPr>
        <p:spPr>
          <a:xfrm>
            <a:off x="6415074" y="4134584"/>
            <a:ext cx="2687239" cy="15186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2200" u="sng"/>
            </a:pPr>
            <a:r>
              <a:rPr sz="1400" dirty="0"/>
              <a:t>Documents to Consider </a:t>
            </a:r>
          </a:p>
          <a:p>
            <a:pPr marL="126891" indent="-126891">
              <a:buSzPct val="100000"/>
              <a:buChar char="•"/>
              <a:defRPr sz="1800"/>
            </a:pPr>
            <a:r>
              <a:rPr sz="1600" dirty="0"/>
              <a:t>Learning Outcomes Curriculum Standards Catalogue  </a:t>
            </a:r>
          </a:p>
          <a:p>
            <a:pPr marL="126891" indent="-126891">
              <a:buSzPct val="100000"/>
              <a:buChar char="•"/>
              <a:defRPr sz="1800"/>
            </a:pPr>
            <a:r>
              <a:rPr sz="1600" dirty="0"/>
              <a:t>Learning outcomes from faculty syllabus </a:t>
            </a:r>
          </a:p>
        </p:txBody>
      </p:sp>
      <p:sp>
        <p:nvSpPr>
          <p:cNvPr id="267" name="What are other data sources available at the College Level?"/>
          <p:cNvSpPr txBox="1"/>
          <p:nvPr/>
        </p:nvSpPr>
        <p:spPr>
          <a:xfrm>
            <a:off x="337514" y="5731506"/>
            <a:ext cx="2594654" cy="564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sz="1900"/>
            </a:lvl1pPr>
          </a:lstStyle>
          <a:p>
            <a:r>
              <a:rPr sz="1600" dirty="0"/>
              <a:t>What are other data sources available at the College Level? </a:t>
            </a:r>
          </a:p>
        </p:txBody>
      </p:sp>
      <p:sp>
        <p:nvSpPr>
          <p:cNvPr id="268" name="Review"/>
          <p:cNvSpPr/>
          <p:nvPr/>
        </p:nvSpPr>
        <p:spPr>
          <a:xfrm rot="5358832">
            <a:off x="1098654" y="2821627"/>
            <a:ext cx="1117201" cy="1479334"/>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Review </a:t>
            </a:r>
          </a:p>
        </p:txBody>
      </p:sp>
      <p:sp>
        <p:nvSpPr>
          <p:cNvPr id="269" name="Do your programs of study that your offer meet labor market needs of your region?"/>
          <p:cNvSpPr txBox="1"/>
          <p:nvPr/>
        </p:nvSpPr>
        <p:spPr>
          <a:xfrm>
            <a:off x="6174990" y="5700559"/>
            <a:ext cx="2702742" cy="8107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sz="1900"/>
            </a:lvl1pPr>
          </a:lstStyle>
          <a:p>
            <a:r>
              <a:rPr sz="1600" dirty="0"/>
              <a:t>Do your programs of study that you offer meet labor market needs of your region? </a:t>
            </a:r>
          </a:p>
        </p:txBody>
      </p:sp>
      <p:sp>
        <p:nvSpPr>
          <p:cNvPr id="270" name="Check"/>
          <p:cNvSpPr/>
          <p:nvPr/>
        </p:nvSpPr>
        <p:spPr>
          <a:xfrm rot="5358832">
            <a:off x="3882480" y="2821627"/>
            <a:ext cx="1117201" cy="1479334"/>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Check</a:t>
            </a:r>
          </a:p>
        </p:txBody>
      </p:sp>
      <p:sp>
        <p:nvSpPr>
          <p:cNvPr id="271" name="Review"/>
          <p:cNvSpPr/>
          <p:nvPr/>
        </p:nvSpPr>
        <p:spPr>
          <a:xfrm rot="5358832">
            <a:off x="6559335" y="2821627"/>
            <a:ext cx="1117201" cy="1479334"/>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Review </a:t>
            </a:r>
          </a:p>
        </p:txBody>
      </p:sp>
    </p:spTree>
    <p:extLst>
      <p:ext uri="{BB962C8B-B14F-4D97-AF65-F5344CB8AC3E}">
        <p14:creationId xmlns:p14="http://schemas.microsoft.com/office/powerpoint/2010/main" val="243670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Type a quote here.”"/>
          <p:cNvSpPr txBox="1">
            <a:spLocks noGrp="1"/>
          </p:cNvSpPr>
          <p:nvPr>
            <p:ph type="body" idx="13"/>
          </p:nvPr>
        </p:nvSpPr>
        <p:spPr>
          <a:xfrm>
            <a:off x="1" y="472053"/>
            <a:ext cx="9105960" cy="62281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Autofit/>
          </a:bodyPr>
          <a:lstStyle>
            <a:lvl1pPr marL="0" indent="0" algn="ctr" defTabSz="502412">
              <a:spcBef>
                <a:spcPts val="0"/>
              </a:spcBef>
              <a:buSzTx/>
              <a:buNone/>
              <a:defRPr sz="2924">
                <a:latin typeface="Helvetica Neue Medium"/>
                <a:ea typeface="Helvetica Neue Medium"/>
                <a:cs typeface="Helvetica Neue Medium"/>
                <a:sym typeface="Helvetica Neue Medium"/>
              </a:defRPr>
            </a:lvl1pPr>
          </a:lstStyle>
          <a:p>
            <a:r>
              <a:rPr sz="2400" dirty="0"/>
              <a:t>Summary of the Comprehensive Local Needs Assessment 2 </a:t>
            </a:r>
          </a:p>
        </p:txBody>
      </p:sp>
      <p:sp>
        <p:nvSpPr>
          <p:cNvPr id="274" name="Programs of Study"/>
          <p:cNvSpPr/>
          <p:nvPr/>
        </p:nvSpPr>
        <p:spPr>
          <a:xfrm>
            <a:off x="894236" y="1497839"/>
            <a:ext cx="1986344"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dirty="0"/>
              <a:t>Programs of Study </a:t>
            </a:r>
          </a:p>
        </p:txBody>
      </p:sp>
      <p:sp>
        <p:nvSpPr>
          <p:cNvPr id="275" name="Secondary - Postsecondary…"/>
          <p:cNvSpPr txBox="1"/>
          <p:nvPr/>
        </p:nvSpPr>
        <p:spPr>
          <a:xfrm>
            <a:off x="333572" y="4156142"/>
            <a:ext cx="3120857" cy="17956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1800" u="sng"/>
            </a:pPr>
            <a:r>
              <a:rPr sz="1600" dirty="0"/>
              <a:t>Secondary - Postsecondary </a:t>
            </a:r>
            <a:endParaRPr sz="1400" dirty="0"/>
          </a:p>
          <a:p>
            <a:pPr marL="119063" indent="-119063">
              <a:buSzPct val="100000"/>
              <a:buChar char="•"/>
              <a:defRPr sz="1800"/>
            </a:pPr>
            <a:r>
              <a:rPr sz="1600" dirty="0"/>
              <a:t>Career and College Promise </a:t>
            </a:r>
          </a:p>
          <a:p>
            <a:pPr marL="119063" indent="-119063">
              <a:buSzPct val="100000"/>
              <a:buChar char="•"/>
              <a:defRPr sz="1800"/>
            </a:pPr>
            <a:r>
              <a:rPr sz="1600" dirty="0"/>
              <a:t> Articulation Agreement </a:t>
            </a:r>
          </a:p>
          <a:p>
            <a:pPr marL="119063" indent="-119063">
              <a:buSzPct val="100000"/>
              <a:buChar char="•"/>
              <a:defRPr sz="1800"/>
            </a:pPr>
            <a:r>
              <a:rPr sz="1600" dirty="0"/>
              <a:t>College Stand Along POS </a:t>
            </a:r>
          </a:p>
          <a:p>
            <a:pPr marL="119063" indent="-119063">
              <a:buSzPct val="100000"/>
              <a:buChar char="•"/>
              <a:defRPr sz="1800"/>
            </a:pPr>
            <a:r>
              <a:rPr sz="1600" dirty="0"/>
              <a:t>Progressive Skill Gain for Labor Market</a:t>
            </a:r>
          </a:p>
          <a:p>
            <a:pPr marL="119063" indent="-119063">
              <a:buSzPct val="100000"/>
              <a:buChar char="•"/>
              <a:defRPr sz="1800"/>
            </a:pPr>
            <a:r>
              <a:rPr sz="1600" dirty="0"/>
              <a:t>Employment </a:t>
            </a:r>
          </a:p>
        </p:txBody>
      </p:sp>
      <p:sp>
        <p:nvSpPr>
          <p:cNvPr id="276" name="Professional Development"/>
          <p:cNvSpPr/>
          <p:nvPr/>
        </p:nvSpPr>
        <p:spPr>
          <a:xfrm>
            <a:off x="3323118" y="149783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a:t>Professional Development </a:t>
            </a:r>
          </a:p>
        </p:txBody>
      </p:sp>
      <p:sp>
        <p:nvSpPr>
          <p:cNvPr id="277" name="Special Populations"/>
          <p:cNvSpPr/>
          <p:nvPr/>
        </p:nvSpPr>
        <p:spPr>
          <a:xfrm>
            <a:off x="5999973" y="1497839"/>
            <a:ext cx="2234318" cy="137718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lvl1pPr>
              <a:defRPr>
                <a:solidFill>
                  <a:srgbClr val="FFFFFF"/>
                </a:solidFill>
              </a:defRPr>
            </a:lvl1pPr>
          </a:lstStyle>
          <a:p>
            <a:pPr algn="ctr"/>
            <a:r>
              <a:rPr sz="2000"/>
              <a:t>Special Populations</a:t>
            </a:r>
          </a:p>
        </p:txBody>
      </p:sp>
      <p:sp>
        <p:nvSpPr>
          <p:cNvPr id="278" name="Local College Professional Development Plan…"/>
          <p:cNvSpPr txBox="1"/>
          <p:nvPr/>
        </p:nvSpPr>
        <p:spPr>
          <a:xfrm>
            <a:off x="3599746" y="3828017"/>
            <a:ext cx="2274288" cy="23804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2200" u="sng"/>
            </a:pPr>
            <a:endParaRPr dirty="0"/>
          </a:p>
          <a:p>
            <a:pPr algn="l">
              <a:defRPr sz="1800" u="sng"/>
            </a:pPr>
            <a:r>
              <a:rPr sz="1600" dirty="0"/>
              <a:t>Local College Professional Development Plan </a:t>
            </a:r>
          </a:p>
          <a:p>
            <a:pPr marL="126891" indent="-126891">
              <a:buSzPct val="100000"/>
              <a:buChar char="•"/>
              <a:defRPr sz="1800"/>
            </a:pPr>
            <a:r>
              <a:rPr sz="1600" dirty="0"/>
              <a:t>How do we incorporate the College Professional Development Plan into Perkins CLNA? </a:t>
            </a:r>
          </a:p>
          <a:p>
            <a:pPr marL="126891" indent="-126891">
              <a:buSzPct val="100000"/>
              <a:buChar char="•"/>
              <a:defRPr sz="1800"/>
            </a:pPr>
            <a:r>
              <a:rPr sz="1600" dirty="0"/>
              <a:t>Understand Professional Development Definition</a:t>
            </a:r>
          </a:p>
        </p:txBody>
      </p:sp>
      <p:sp>
        <p:nvSpPr>
          <p:cNvPr id="279" name="Documents to Consider…"/>
          <p:cNvSpPr txBox="1"/>
          <p:nvPr/>
        </p:nvSpPr>
        <p:spPr>
          <a:xfrm>
            <a:off x="6418722" y="4150966"/>
            <a:ext cx="2687239" cy="533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lgn="l">
              <a:defRPr sz="2200" u="sng"/>
            </a:pPr>
            <a:r>
              <a:rPr sz="1400" dirty="0"/>
              <a:t>Documents to Consider </a:t>
            </a:r>
          </a:p>
          <a:p>
            <a:pPr marL="126891" indent="-126891">
              <a:buSzPct val="100000"/>
              <a:buChar char="•"/>
              <a:defRPr sz="1800"/>
            </a:pPr>
            <a:r>
              <a:rPr sz="1600" dirty="0"/>
              <a:t>College Application CFNC </a:t>
            </a:r>
          </a:p>
        </p:txBody>
      </p:sp>
      <p:sp>
        <p:nvSpPr>
          <p:cNvPr id="280" name="What are other data sources available at the College Level?"/>
          <p:cNvSpPr txBox="1"/>
          <p:nvPr/>
        </p:nvSpPr>
        <p:spPr>
          <a:xfrm>
            <a:off x="333572" y="5951826"/>
            <a:ext cx="2599763" cy="564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lvl1pPr>
              <a:defRPr sz="1800"/>
            </a:lvl1pPr>
          </a:lstStyle>
          <a:p>
            <a:r>
              <a:rPr sz="1600" dirty="0"/>
              <a:t>What are other data sources available at the College Level? </a:t>
            </a:r>
          </a:p>
        </p:txBody>
      </p:sp>
      <p:sp>
        <p:nvSpPr>
          <p:cNvPr id="281" name="Review"/>
          <p:cNvSpPr/>
          <p:nvPr/>
        </p:nvSpPr>
        <p:spPr>
          <a:xfrm rot="5358832">
            <a:off x="1157346" y="2975618"/>
            <a:ext cx="1144806" cy="1167634"/>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dirty="0"/>
              <a:t>Review </a:t>
            </a:r>
          </a:p>
        </p:txBody>
      </p:sp>
      <p:sp>
        <p:nvSpPr>
          <p:cNvPr id="282" name="How do we identify Special Population students ?…"/>
          <p:cNvSpPr txBox="1"/>
          <p:nvPr/>
        </p:nvSpPr>
        <p:spPr>
          <a:xfrm>
            <a:off x="6371189" y="4891170"/>
            <a:ext cx="2575851" cy="15494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spAutoFit/>
          </a:bodyPr>
          <a:lstStyle/>
          <a:p>
            <a:pPr>
              <a:defRPr sz="1900"/>
            </a:pPr>
            <a:r>
              <a:rPr sz="1600" dirty="0"/>
              <a:t>How do we identify Special Population students ?</a:t>
            </a:r>
          </a:p>
          <a:p>
            <a:pPr>
              <a:defRPr sz="1900"/>
            </a:pPr>
            <a:r>
              <a:rPr sz="1600" dirty="0"/>
              <a:t>How to we assist those interested in enrolling? </a:t>
            </a:r>
          </a:p>
          <a:p>
            <a:pPr>
              <a:defRPr sz="1900"/>
            </a:pPr>
            <a:r>
              <a:rPr sz="1600" dirty="0"/>
              <a:t>How do we support those enrolled in CTE? </a:t>
            </a:r>
          </a:p>
        </p:txBody>
      </p:sp>
      <p:sp>
        <p:nvSpPr>
          <p:cNvPr id="283" name="Check"/>
          <p:cNvSpPr/>
          <p:nvPr/>
        </p:nvSpPr>
        <p:spPr>
          <a:xfrm rot="5358832">
            <a:off x="4025595" y="297493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Check</a:t>
            </a:r>
          </a:p>
        </p:txBody>
      </p:sp>
      <p:sp>
        <p:nvSpPr>
          <p:cNvPr id="284" name="Engage"/>
          <p:cNvSpPr/>
          <p:nvPr/>
        </p:nvSpPr>
        <p:spPr>
          <a:xfrm rot="5358832">
            <a:off x="6547151" y="2974936"/>
            <a:ext cx="1141282" cy="116900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5719" tIns="35719" rIns="35719" bIns="35719" anchor="ctr"/>
          <a:lstStyle/>
          <a:p>
            <a:r>
              <a:rPr sz="2000"/>
              <a:t>Engage</a:t>
            </a:r>
          </a:p>
        </p:txBody>
      </p:sp>
    </p:spTree>
    <p:extLst>
      <p:ext uri="{BB962C8B-B14F-4D97-AF65-F5344CB8AC3E}">
        <p14:creationId xmlns:p14="http://schemas.microsoft.com/office/powerpoint/2010/main" val="8901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Think CTE Career Pathways"/>
          <p:cNvSpPr txBox="1">
            <a:spLocks noGrp="1"/>
          </p:cNvSpPr>
          <p:nvPr>
            <p:ph type="title"/>
          </p:nvPr>
        </p:nvSpPr>
        <p:spPr>
          <a:prstGeom prst="rect">
            <a:avLst/>
          </a:prstGeom>
        </p:spPr>
        <p:txBody>
          <a:bodyPr>
            <a:normAutofit/>
          </a:bodyPr>
          <a:lstStyle>
            <a:lvl1pPr defTabSz="490727">
              <a:defRPr sz="6719"/>
            </a:lvl1pPr>
          </a:lstStyle>
          <a:p>
            <a:r>
              <a:rPr sz="4000" dirty="0"/>
              <a:t>Think CTE Career Pathways</a:t>
            </a:r>
          </a:p>
        </p:txBody>
      </p:sp>
      <p:grpSp>
        <p:nvGrpSpPr>
          <p:cNvPr id="2" name="Group 1">
            <a:extLst>
              <a:ext uri="{FF2B5EF4-FFF2-40B4-BE49-F238E27FC236}">
                <a16:creationId xmlns:a16="http://schemas.microsoft.com/office/drawing/2014/main" id="{9CB93CD3-908F-D144-9196-6C1BFBB79F15}"/>
              </a:ext>
            </a:extLst>
          </p:cNvPr>
          <p:cNvGrpSpPr/>
          <p:nvPr/>
        </p:nvGrpSpPr>
        <p:grpSpPr>
          <a:xfrm>
            <a:off x="753480" y="2499612"/>
            <a:ext cx="7564042" cy="3830854"/>
            <a:chOff x="1346861" y="2483364"/>
            <a:chExt cx="6270907" cy="2442821"/>
          </a:xfrm>
        </p:grpSpPr>
        <p:sp>
          <p:nvSpPr>
            <p:cNvPr id="356" name="Focus"/>
            <p:cNvSpPr/>
            <p:nvPr/>
          </p:nvSpPr>
          <p:spPr>
            <a:xfrm rot="5428482">
              <a:off x="2429368" y="2151973"/>
              <a:ext cx="803306" cy="290838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3"/>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nchor="ctr"/>
            <a:lstStyle>
              <a:lvl1pPr>
                <a:defRPr sz="2200" b="0">
                  <a:solidFill>
                    <a:srgbClr val="FFFFFF"/>
                  </a:solidFill>
                  <a:latin typeface="+mn-lt"/>
                  <a:ea typeface="+mn-ea"/>
                  <a:cs typeface="+mn-cs"/>
                  <a:sym typeface="Helvetica Neue Medium"/>
                </a:defRPr>
              </a:lvl1pPr>
            </a:lstStyle>
            <a:p>
              <a:endParaRPr lang="en-US" sz="1800" dirty="0"/>
            </a:p>
          </p:txBody>
        </p:sp>
        <p:sp>
          <p:nvSpPr>
            <p:cNvPr id="357" name="Grades 5,6,7,8"/>
            <p:cNvSpPr txBox="1"/>
            <p:nvPr/>
          </p:nvSpPr>
          <p:spPr>
            <a:xfrm>
              <a:off x="1346861" y="2483365"/>
              <a:ext cx="1354207" cy="242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r>
                <a:rPr sz="2000" i="1" dirty="0"/>
                <a:t>Grades 5,6,7,8</a:t>
              </a:r>
              <a:r>
                <a:rPr dirty="0"/>
                <a:t> </a:t>
              </a:r>
            </a:p>
          </p:txBody>
        </p:sp>
        <p:sp>
          <p:nvSpPr>
            <p:cNvPr id="358" name="Build…"/>
            <p:cNvSpPr/>
            <p:nvPr/>
          </p:nvSpPr>
          <p:spPr>
            <a:xfrm rot="16200000">
              <a:off x="4366454" y="644030"/>
              <a:ext cx="1226019" cy="52766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9" tIns="35719" rIns="35719" bIns="35719" anchor="ctr"/>
            <a:lstStyle/>
            <a:p>
              <a:pPr>
                <a:defRPr sz="2200" b="0">
                  <a:solidFill>
                    <a:srgbClr val="FFFFFF"/>
                  </a:solidFill>
                  <a:latin typeface="+mn-lt"/>
                  <a:ea typeface="+mn-ea"/>
                  <a:cs typeface="+mn-cs"/>
                  <a:sym typeface="Helvetica Neue Medium"/>
                </a:defRPr>
              </a:pPr>
              <a:r>
                <a:rPr dirty="0"/>
                <a:t> </a:t>
              </a:r>
            </a:p>
          </p:txBody>
        </p:sp>
        <p:sp>
          <p:nvSpPr>
            <p:cNvPr id="359" name="Grades 9,10,11,12"/>
            <p:cNvSpPr txBox="1"/>
            <p:nvPr/>
          </p:nvSpPr>
          <p:spPr>
            <a:xfrm>
              <a:off x="2845460" y="2483364"/>
              <a:ext cx="1628929" cy="2422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defRPr sz="2400" i="0"/>
              </a:pPr>
              <a:r>
                <a:rPr sz="2000"/>
                <a:t>Grades 9,10,11,12</a:t>
              </a:r>
            </a:p>
          </p:txBody>
        </p:sp>
        <p:sp>
          <p:nvSpPr>
            <p:cNvPr id="360" name="Grades 13,14 &amp; Beyond"/>
            <p:cNvSpPr txBox="1"/>
            <p:nvPr/>
          </p:nvSpPr>
          <p:spPr>
            <a:xfrm>
              <a:off x="4680612" y="2483365"/>
              <a:ext cx="2088908" cy="2422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defRPr sz="2400" i="0"/>
              </a:pPr>
              <a:r>
                <a:rPr sz="2000"/>
                <a:t>Grades 13,14 &amp; Beyond</a:t>
              </a:r>
            </a:p>
          </p:txBody>
        </p:sp>
        <p:sp>
          <p:nvSpPr>
            <p:cNvPr id="361" name="Line"/>
            <p:cNvSpPr/>
            <p:nvPr/>
          </p:nvSpPr>
          <p:spPr>
            <a:xfrm flipV="1">
              <a:off x="2800151" y="2509241"/>
              <a:ext cx="1" cy="1546186"/>
            </a:xfrm>
            <a:prstGeom prst="line">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2" name="Line"/>
            <p:cNvSpPr/>
            <p:nvPr/>
          </p:nvSpPr>
          <p:spPr>
            <a:xfrm flipV="1">
              <a:off x="4606197" y="2592612"/>
              <a:ext cx="1" cy="1546186"/>
            </a:xfrm>
            <a:prstGeom prst="line">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3" name="Cash"/>
            <p:cNvSpPr/>
            <p:nvPr/>
          </p:nvSpPr>
          <p:spPr>
            <a:xfrm>
              <a:off x="6389274"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4" name="Cash"/>
            <p:cNvSpPr/>
            <p:nvPr/>
          </p:nvSpPr>
          <p:spPr>
            <a:xfrm>
              <a:off x="5052770"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5" name="Cash"/>
            <p:cNvSpPr/>
            <p:nvPr/>
          </p:nvSpPr>
          <p:spPr>
            <a:xfrm>
              <a:off x="3716267"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6" name="Cash"/>
            <p:cNvSpPr/>
            <p:nvPr/>
          </p:nvSpPr>
          <p:spPr>
            <a:xfrm>
              <a:off x="6567868" y="4411502"/>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7" name="Cash"/>
            <p:cNvSpPr/>
            <p:nvPr/>
          </p:nvSpPr>
          <p:spPr>
            <a:xfrm>
              <a:off x="6675024" y="4602003"/>
              <a:ext cx="790384" cy="3241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368" name="Cash"/>
            <p:cNvSpPr/>
            <p:nvPr/>
          </p:nvSpPr>
          <p:spPr>
            <a:xfrm>
              <a:off x="5207551" y="4411502"/>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grpSp>
      <p:sp>
        <p:nvSpPr>
          <p:cNvPr id="3" name="TextBox 2">
            <a:extLst>
              <a:ext uri="{FF2B5EF4-FFF2-40B4-BE49-F238E27FC236}">
                <a16:creationId xmlns:a16="http://schemas.microsoft.com/office/drawing/2014/main" id="{7CEEA091-1602-7E41-9C6B-5A674BAEEABE}"/>
              </a:ext>
            </a:extLst>
          </p:cNvPr>
          <p:cNvSpPr txBox="1"/>
          <p:nvPr/>
        </p:nvSpPr>
        <p:spPr>
          <a:xfrm>
            <a:off x="1052339" y="3932177"/>
            <a:ext cx="1811807" cy="584775"/>
          </a:xfrm>
          <a:prstGeom prst="rect">
            <a:avLst/>
          </a:prstGeom>
          <a:noFill/>
        </p:spPr>
        <p:txBody>
          <a:bodyPr wrap="square" rtlCol="0">
            <a:spAutoFit/>
          </a:bodyPr>
          <a:lstStyle/>
          <a:p>
            <a:r>
              <a:rPr lang="en-US" sz="3200" b="1" dirty="0">
                <a:solidFill>
                  <a:schemeClr val="bg1"/>
                </a:solidFill>
              </a:rPr>
              <a:t>Focus</a:t>
            </a:r>
          </a:p>
        </p:txBody>
      </p:sp>
      <p:sp>
        <p:nvSpPr>
          <p:cNvPr id="18" name="TextBox 17">
            <a:extLst>
              <a:ext uri="{FF2B5EF4-FFF2-40B4-BE49-F238E27FC236}">
                <a16:creationId xmlns:a16="http://schemas.microsoft.com/office/drawing/2014/main" id="{4FD46A03-111D-E24D-A95C-F0AE16166743}"/>
              </a:ext>
            </a:extLst>
          </p:cNvPr>
          <p:cNvSpPr txBox="1"/>
          <p:nvPr/>
        </p:nvSpPr>
        <p:spPr>
          <a:xfrm>
            <a:off x="5757657" y="3855988"/>
            <a:ext cx="2904562" cy="584775"/>
          </a:xfrm>
          <a:prstGeom prst="rect">
            <a:avLst/>
          </a:prstGeom>
          <a:noFill/>
        </p:spPr>
        <p:txBody>
          <a:bodyPr wrap="square" rtlCol="0">
            <a:spAutoFit/>
          </a:bodyPr>
          <a:lstStyle/>
          <a:p>
            <a:r>
              <a:rPr lang="en-US" sz="3200" b="1" dirty="0">
                <a:solidFill>
                  <a:schemeClr val="bg1"/>
                </a:solidFill>
              </a:rPr>
              <a:t>Build Skills</a:t>
            </a:r>
          </a:p>
        </p:txBody>
      </p:sp>
    </p:spTree>
    <p:extLst>
      <p:ext uri="{BB962C8B-B14F-4D97-AF65-F5344CB8AC3E}">
        <p14:creationId xmlns:p14="http://schemas.microsoft.com/office/powerpoint/2010/main" val="128022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Advance on Credentialing"/>
          <p:cNvSpPr txBox="1">
            <a:spLocks noGrp="1"/>
          </p:cNvSpPr>
          <p:nvPr>
            <p:ph idx="1"/>
          </p:nvPr>
        </p:nvSpPr>
        <p:spPr>
          <a:prstGeom prst="rect">
            <a:avLst/>
          </a:prstGeom>
        </p:spPr>
        <p:txBody>
          <a:bodyPr>
            <a:normAutofit fontScale="92500" lnSpcReduction="20000"/>
          </a:bodyPr>
          <a:lstStyle/>
          <a:p>
            <a:r>
              <a:rPr lang="en-US" dirty="0"/>
              <a:t>“In today’s economy, a traditional high school diploma is no longer sufficient to prepare students for careers that offer a family-sustaining wage and pathways to advancement. </a:t>
            </a:r>
          </a:p>
          <a:p>
            <a:r>
              <a:rPr lang="en-US" dirty="0"/>
              <a:t>By 2020, two-thirds of all new jobs are projected to require some education and training beyond high school, ranging from credentials and certificates to advanced degrees.</a:t>
            </a:r>
          </a:p>
          <a:p>
            <a:r>
              <a:rPr lang="en-US" dirty="0"/>
              <a:t>As employers demand more skills and career-ready employees, the U.S. education system must keep pace and ensure that students graduate with not only the academic, but also the technical and professional skills necessary for success in their future careers.” </a:t>
            </a:r>
          </a:p>
          <a:p>
            <a:endParaRPr dirty="0"/>
          </a:p>
        </p:txBody>
      </p:sp>
      <p:sp>
        <p:nvSpPr>
          <p:cNvPr id="2" name="Title 1">
            <a:extLst>
              <a:ext uri="{FF2B5EF4-FFF2-40B4-BE49-F238E27FC236}">
                <a16:creationId xmlns:a16="http://schemas.microsoft.com/office/drawing/2014/main" id="{1C606A19-7E24-A342-AD34-C4E28E227061}"/>
              </a:ext>
            </a:extLst>
          </p:cNvPr>
          <p:cNvSpPr>
            <a:spLocks noGrp="1"/>
          </p:cNvSpPr>
          <p:nvPr>
            <p:ph type="title"/>
          </p:nvPr>
        </p:nvSpPr>
        <p:spPr/>
        <p:txBody>
          <a:bodyPr/>
          <a:lstStyle/>
          <a:p>
            <a:r>
              <a:rPr lang="en-US" dirty="0"/>
              <a:t>Employer Needs</a:t>
            </a:r>
          </a:p>
        </p:txBody>
      </p:sp>
      <p:sp>
        <p:nvSpPr>
          <p:cNvPr id="3" name="TextBox 2">
            <a:extLst>
              <a:ext uri="{FF2B5EF4-FFF2-40B4-BE49-F238E27FC236}">
                <a16:creationId xmlns:a16="http://schemas.microsoft.com/office/drawing/2014/main" id="{791A5AED-ABCE-F349-BA67-C6448F2026C8}"/>
              </a:ext>
            </a:extLst>
          </p:cNvPr>
          <p:cNvSpPr txBox="1"/>
          <p:nvPr/>
        </p:nvSpPr>
        <p:spPr>
          <a:xfrm>
            <a:off x="4980038" y="6492875"/>
            <a:ext cx="3948545" cy="646331"/>
          </a:xfrm>
          <a:prstGeom prst="rect">
            <a:avLst/>
          </a:prstGeom>
          <a:noFill/>
        </p:spPr>
        <p:txBody>
          <a:bodyPr wrap="square" rtlCol="0">
            <a:spAutoFit/>
          </a:bodyPr>
          <a:lstStyle/>
          <a:p>
            <a:r>
              <a:rPr lang="en-US" dirty="0"/>
              <a:t>Advance on Credentialing </a:t>
            </a:r>
          </a:p>
          <a:p>
            <a:endParaRPr lang="en-US" dirty="0"/>
          </a:p>
        </p:txBody>
      </p:sp>
    </p:spTree>
    <p:extLst>
      <p:ext uri="{BB962C8B-B14F-4D97-AF65-F5344CB8AC3E}">
        <p14:creationId xmlns:p14="http://schemas.microsoft.com/office/powerpoint/2010/main" val="1522587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erkins V"/>
          <p:cNvSpPr txBox="1">
            <a:spLocks noGrp="1"/>
          </p:cNvSpPr>
          <p:nvPr>
            <p:ph type="ctrTitle"/>
          </p:nvPr>
        </p:nvSpPr>
        <p:spPr/>
        <p:txBody>
          <a:bodyPr/>
          <a:lstStyle/>
          <a:p>
            <a:r>
              <a:rPr lang="en-US"/>
              <a:t>Perkins V </a:t>
            </a:r>
          </a:p>
        </p:txBody>
      </p:sp>
      <p:sp>
        <p:nvSpPr>
          <p:cNvPr id="120" name="Brief Overview…"/>
          <p:cNvSpPr txBox="1">
            <a:spLocks noGrp="1"/>
          </p:cNvSpPr>
          <p:nvPr>
            <p:ph type="subTitle" sz="quarter" idx="1"/>
          </p:nvPr>
        </p:nvSpPr>
        <p:spPr>
          <a:xfrm>
            <a:off x="0" y="3881000"/>
            <a:ext cx="9143999" cy="1655762"/>
          </a:xfrm>
        </p:spPr>
        <p:txBody>
          <a:bodyPr/>
          <a:lstStyle/>
          <a:p>
            <a:r>
              <a:rPr lang="en-US" dirty="0"/>
              <a:t>Introduction &amp; Overview </a:t>
            </a:r>
          </a:p>
          <a:p>
            <a:r>
              <a:rPr lang="en-US" sz="2400" dirty="0"/>
              <a:t>Notes for Discussion on Comprehensive Local Needs Assessment </a:t>
            </a:r>
          </a:p>
        </p:txBody>
      </p:sp>
      <p:pic>
        <p:nvPicPr>
          <p:cNvPr id="12" name="Picture 11">
            <a:extLst>
              <a:ext uri="{FF2B5EF4-FFF2-40B4-BE49-F238E27FC236}">
                <a16:creationId xmlns:a16="http://schemas.microsoft.com/office/drawing/2014/main" id="{26364CC3-584E-6443-BEF6-4B0041594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5323174"/>
            <a:ext cx="4420083" cy="1391172"/>
          </a:xfrm>
          <a:prstGeom prst="rect">
            <a:avLst/>
          </a:prstGeom>
        </p:spPr>
      </p:pic>
    </p:spTree>
    <p:extLst>
      <p:ext uri="{BB962C8B-B14F-4D97-AF65-F5344CB8AC3E}">
        <p14:creationId xmlns:p14="http://schemas.microsoft.com/office/powerpoint/2010/main" val="336355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 name="What is an Industry-Recognized Credential?…"/>
          <p:cNvSpPr txBox="1">
            <a:spLocks noGrp="1"/>
          </p:cNvSpPr>
          <p:nvPr>
            <p:ph idx="1"/>
          </p:nvPr>
        </p:nvSpPr>
        <p:spPr>
          <a:xfrm>
            <a:off x="628650" y="1761204"/>
            <a:ext cx="7886700" cy="4928308"/>
          </a:xfrm>
        </p:spPr>
        <p:txBody>
          <a:bodyPr>
            <a:normAutofit fontScale="92500" lnSpcReduction="20000"/>
          </a:bodyPr>
          <a:lstStyle/>
          <a:p>
            <a:r>
              <a:rPr lang="en-US" dirty="0"/>
              <a:t>A credential is a qualification of a specific set of competencies related to a particular industry or occupation.</a:t>
            </a:r>
          </a:p>
          <a:p>
            <a:r>
              <a:rPr lang="en-US" dirty="0"/>
              <a:t>Industry-recognized credentials of value are recognized in the labor market, are portable across state borders and are valid assessments of student skills. </a:t>
            </a:r>
          </a:p>
          <a:p>
            <a:r>
              <a:rPr lang="en-US" dirty="0"/>
              <a:t>They can take many different forms, including educational degrees, certificates, certifications and licenses.</a:t>
            </a:r>
          </a:p>
          <a:p>
            <a:r>
              <a:rPr lang="en-US" dirty="0"/>
              <a:t>The precise definition and use of industry-recognized credentials vary from state to state, but most include a few common elements, in that they are: Exam-based, Administered by third parties, and Supplemental to a traditional postsecondary award.</a:t>
            </a:r>
          </a:p>
        </p:txBody>
      </p:sp>
      <p:sp>
        <p:nvSpPr>
          <p:cNvPr id="2" name="Title 1">
            <a:extLst>
              <a:ext uri="{FF2B5EF4-FFF2-40B4-BE49-F238E27FC236}">
                <a16:creationId xmlns:a16="http://schemas.microsoft.com/office/drawing/2014/main" id="{730BFA6D-FD3F-094E-8E9A-6B7E9DFAEA67}"/>
              </a:ext>
            </a:extLst>
          </p:cNvPr>
          <p:cNvSpPr>
            <a:spLocks noGrp="1"/>
          </p:cNvSpPr>
          <p:nvPr>
            <p:ph type="title"/>
          </p:nvPr>
        </p:nvSpPr>
        <p:spPr/>
        <p:txBody>
          <a:bodyPr/>
          <a:lstStyle/>
          <a:p>
            <a:r>
              <a:rPr lang="en-US" dirty="0"/>
              <a:t>What is an Industry-Recognized Credential?</a:t>
            </a:r>
          </a:p>
        </p:txBody>
      </p:sp>
    </p:spTree>
    <p:extLst>
      <p:ext uri="{BB962C8B-B14F-4D97-AF65-F5344CB8AC3E}">
        <p14:creationId xmlns:p14="http://schemas.microsoft.com/office/powerpoint/2010/main" val="2146856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September 25, 2019    Edgar Training Raleigh…"/>
          <p:cNvSpPr txBox="1">
            <a:spLocks noGrp="1"/>
          </p:cNvSpPr>
          <p:nvPr>
            <p:ph idx="1"/>
          </p:nvPr>
        </p:nvSpPr>
        <p:spPr/>
        <p:txBody>
          <a:bodyPr/>
          <a:lstStyle/>
          <a:p>
            <a:r>
              <a:rPr lang="en-US" dirty="0"/>
              <a:t>September 25, 2019 - Edgar Training Raleigh </a:t>
            </a:r>
          </a:p>
          <a:p>
            <a:r>
              <a:rPr lang="en-US" dirty="0"/>
              <a:t>October 2&amp;3, 2019 - ACTE  Raleigh Credentialing </a:t>
            </a:r>
          </a:p>
          <a:p>
            <a:r>
              <a:rPr lang="en-US" dirty="0"/>
              <a:t>Training online -  </a:t>
            </a:r>
            <a:r>
              <a:rPr lang="en-US" dirty="0" err="1"/>
              <a:t>www.perkins.org</a:t>
            </a:r>
            <a:endParaRPr lang="en-US" dirty="0"/>
          </a:p>
          <a:p>
            <a:r>
              <a:rPr lang="en-US" dirty="0"/>
              <a:t>Perkins Webinars - Second Tuesday </a:t>
            </a:r>
          </a:p>
          <a:p>
            <a:r>
              <a:rPr lang="en-US" dirty="0"/>
              <a:t>Career Pathways Webinars - Third Thursday (September 19)</a:t>
            </a:r>
          </a:p>
          <a:p>
            <a:r>
              <a:rPr lang="en-US" dirty="0"/>
              <a:t>At your College by request </a:t>
            </a:r>
          </a:p>
        </p:txBody>
      </p:sp>
      <p:sp>
        <p:nvSpPr>
          <p:cNvPr id="397" name="CTE Training"/>
          <p:cNvSpPr txBox="1">
            <a:spLocks noGrp="1"/>
          </p:cNvSpPr>
          <p:nvPr>
            <p:ph type="title"/>
          </p:nvPr>
        </p:nvSpPr>
        <p:spPr/>
        <p:txBody>
          <a:bodyPr/>
          <a:lstStyle/>
          <a:p>
            <a:r>
              <a:rPr lang="en-US" dirty="0"/>
              <a:t>CTE Training </a:t>
            </a:r>
          </a:p>
        </p:txBody>
      </p:sp>
    </p:spTree>
    <p:extLst>
      <p:ext uri="{BB962C8B-B14F-4D97-AF65-F5344CB8AC3E}">
        <p14:creationId xmlns:p14="http://schemas.microsoft.com/office/powerpoint/2010/main" val="2884978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457200" y="1600200"/>
            <a:ext cx="8458200" cy="4648200"/>
          </a:xfrm>
        </p:spPr>
        <p:txBody>
          <a:bodyPr>
            <a:normAutofit fontScale="70000" lnSpcReduction="20000"/>
          </a:bodyPr>
          <a:lstStyle/>
          <a:p>
            <a:pPr marL="0" indent="0">
              <a:lnSpc>
                <a:spcPct val="120000"/>
              </a:lnSpc>
              <a:spcAft>
                <a:spcPts val="1200"/>
              </a:spcAft>
              <a:buNone/>
              <a:tabLst>
                <a:tab pos="741363" algn="l"/>
                <a:tab pos="7532688" algn="r"/>
              </a:tabLst>
            </a:pPr>
            <a:r>
              <a:rPr lang="en-US" sz="3400" b="1" dirty="0"/>
              <a:t>Dr. Bob </a:t>
            </a:r>
            <a:r>
              <a:rPr lang="en-US" sz="3400" b="1" dirty="0" err="1"/>
              <a:t>Witchger</a:t>
            </a:r>
            <a:r>
              <a:rPr lang="en-US" sz="3400" b="1" dirty="0"/>
              <a:t>	</a:t>
            </a:r>
            <a:r>
              <a:rPr lang="en-US" dirty="0"/>
              <a:t>Director, Career &amp; Technical Education</a:t>
            </a:r>
            <a:br>
              <a:rPr lang="en-US" dirty="0"/>
            </a:br>
            <a:r>
              <a:rPr lang="en-US" dirty="0"/>
              <a:t>	</a:t>
            </a:r>
            <a:r>
              <a:rPr lang="en-US" dirty="0" err="1"/>
              <a:t>WitchgerB@nccommunitycolleges.edu</a:t>
            </a:r>
            <a:r>
              <a:rPr lang="en-US" dirty="0"/>
              <a:t>	919-807-7126</a:t>
            </a:r>
          </a:p>
          <a:p>
            <a:pPr marL="0" indent="0">
              <a:lnSpc>
                <a:spcPct val="120000"/>
              </a:lnSpc>
              <a:spcAft>
                <a:spcPts val="1200"/>
              </a:spcAft>
              <a:buNone/>
              <a:tabLst>
                <a:tab pos="741363" algn="l"/>
                <a:tab pos="7532688" algn="r"/>
              </a:tabLst>
            </a:pPr>
            <a:r>
              <a:rPr lang="en-US" sz="3400" b="1" dirty="0"/>
              <a:t>Dr. Tony R. </a:t>
            </a:r>
            <a:r>
              <a:rPr lang="en-US" sz="3400" b="1" dirty="0" err="1"/>
              <a:t>Reggi</a:t>
            </a:r>
            <a:r>
              <a:rPr lang="en-US" dirty="0"/>
              <a:t>	Coordinator, Career &amp; Technical Education</a:t>
            </a:r>
            <a:br>
              <a:rPr lang="en-US" dirty="0"/>
            </a:br>
            <a:r>
              <a:rPr lang="en-US" dirty="0"/>
              <a:t>	</a:t>
            </a:r>
            <a:r>
              <a:rPr lang="en-US" dirty="0" err="1"/>
              <a:t>ReggiA@nccommunitycolleges.edu</a:t>
            </a:r>
            <a:r>
              <a:rPr lang="en-US" dirty="0"/>
              <a:t>	919-807-7131</a:t>
            </a:r>
          </a:p>
          <a:p>
            <a:pPr marL="0" indent="0">
              <a:lnSpc>
                <a:spcPct val="120000"/>
              </a:lnSpc>
              <a:spcAft>
                <a:spcPts val="1200"/>
              </a:spcAft>
              <a:buNone/>
              <a:tabLst>
                <a:tab pos="741363" algn="l"/>
                <a:tab pos="7532688" algn="r"/>
              </a:tabLst>
            </a:pPr>
            <a:r>
              <a:rPr lang="en-US" sz="3400" b="1" dirty="0"/>
              <a:t>Patti </a:t>
            </a:r>
            <a:r>
              <a:rPr lang="en-US" sz="3400" b="1" dirty="0" err="1"/>
              <a:t>Coultas</a:t>
            </a:r>
            <a:r>
              <a:rPr lang="en-US" dirty="0"/>
              <a:t>	Coordinator, Career &amp; Technical Education</a:t>
            </a:r>
            <a:br>
              <a:rPr lang="en-US" dirty="0"/>
            </a:br>
            <a:r>
              <a:rPr lang="en-US" dirty="0"/>
              <a:t>	</a:t>
            </a:r>
            <a:r>
              <a:rPr lang="en-US" dirty="0" err="1"/>
              <a:t>CoultasP@nccommunitycolleges.edu</a:t>
            </a:r>
            <a:r>
              <a:rPr lang="en-US" dirty="0"/>
              <a:t>	919-807-7130</a:t>
            </a:r>
          </a:p>
          <a:p>
            <a:pPr marL="0" indent="0">
              <a:lnSpc>
                <a:spcPct val="120000"/>
              </a:lnSpc>
              <a:spcAft>
                <a:spcPts val="1200"/>
              </a:spcAft>
              <a:buNone/>
              <a:tabLst>
                <a:tab pos="741363" algn="l"/>
                <a:tab pos="7532688" algn="r"/>
              </a:tabLst>
            </a:pPr>
            <a:r>
              <a:rPr lang="en-US" sz="3400" b="1" dirty="0"/>
              <a:t>Chris </a:t>
            </a:r>
            <a:r>
              <a:rPr lang="en-US" sz="3400" b="1" dirty="0" err="1"/>
              <a:t>Droessler</a:t>
            </a:r>
            <a:r>
              <a:rPr lang="en-US" dirty="0"/>
              <a:t>	Coordinator, Career &amp; Technical Education</a:t>
            </a:r>
            <a:br>
              <a:rPr lang="en-US" dirty="0"/>
            </a:br>
            <a:r>
              <a:rPr lang="en-US" dirty="0"/>
              <a:t>	</a:t>
            </a:r>
            <a:r>
              <a:rPr lang="en-US" dirty="0" err="1"/>
              <a:t>DroesslerC@nccommunitycolleges.edu</a:t>
            </a:r>
            <a:r>
              <a:rPr lang="en-US" dirty="0"/>
              <a:t>	919-807-7068</a:t>
            </a:r>
          </a:p>
          <a:p>
            <a:pPr marL="0" indent="0">
              <a:lnSpc>
                <a:spcPct val="120000"/>
              </a:lnSpc>
              <a:spcAft>
                <a:spcPts val="1200"/>
              </a:spcAft>
              <a:buNone/>
              <a:tabLst>
                <a:tab pos="741363" algn="l"/>
                <a:tab pos="7532688" algn="r"/>
              </a:tabLst>
            </a:pPr>
            <a:r>
              <a:rPr lang="en-US" sz="3400" b="1" dirty="0"/>
              <a:t>Darice McDougald</a:t>
            </a:r>
            <a:r>
              <a:rPr lang="en-US" dirty="0"/>
              <a:t>	CTE Administrative Assistant</a:t>
            </a:r>
            <a:br>
              <a:rPr lang="en-US" dirty="0"/>
            </a:br>
            <a:r>
              <a:rPr lang="en-US" dirty="0"/>
              <a:t>	McDougaldD@nccommunitycolleges.edu	919-807-7219</a:t>
            </a:r>
          </a:p>
        </p:txBody>
      </p:sp>
    </p:spTree>
    <p:extLst>
      <p:ext uri="{BB962C8B-B14F-4D97-AF65-F5344CB8AC3E}">
        <p14:creationId xmlns:p14="http://schemas.microsoft.com/office/powerpoint/2010/main" val="3839726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erkins V"/>
          <p:cNvSpPr txBox="1">
            <a:spLocks noGrp="1"/>
          </p:cNvSpPr>
          <p:nvPr>
            <p:ph type="ctrTitle"/>
          </p:nvPr>
        </p:nvSpPr>
        <p:spPr>
          <a:xfrm>
            <a:off x="629265" y="2084439"/>
            <a:ext cx="8514735" cy="3238735"/>
          </a:xfrm>
        </p:spPr>
        <p:txBody>
          <a:bodyPr>
            <a:noAutofit/>
          </a:bodyPr>
          <a:lstStyle/>
          <a:p>
            <a:pPr marL="9525" indent="-9525" algn="l">
              <a:tabLst>
                <a:tab pos="1025525" algn="l"/>
              </a:tabLst>
            </a:pPr>
            <a:r>
              <a:rPr lang="en-US" sz="3200" dirty="0"/>
              <a:t>1:00	CTE Welcome</a:t>
            </a:r>
            <a:br>
              <a:rPr lang="en-US" sz="3200" dirty="0"/>
            </a:br>
            <a:r>
              <a:rPr lang="en-US" sz="3200" dirty="0"/>
              <a:t>1:10	Perkins V – Local Comprehensive Needs </a:t>
            </a:r>
            <a:br>
              <a:rPr lang="en-US" sz="3200" dirty="0"/>
            </a:br>
            <a:r>
              <a:rPr lang="en-US" sz="3200" dirty="0"/>
              <a:t>	Assessment (part I)</a:t>
            </a:r>
            <a:br>
              <a:rPr lang="en-US" sz="3200" dirty="0"/>
            </a:br>
            <a:r>
              <a:rPr lang="en-US" sz="3200" dirty="0"/>
              <a:t>2:00	Future Data Resources </a:t>
            </a:r>
            <a:r>
              <a:rPr lang="en-US" sz="3200"/>
              <a:t>for Career</a:t>
            </a:r>
            <a:r>
              <a:rPr lang="en-US" sz="3200" dirty="0"/>
              <a:t> </a:t>
            </a:r>
            <a:r>
              <a:rPr lang="en-US" sz="3200"/>
              <a:t>and </a:t>
            </a:r>
            <a:br>
              <a:rPr lang="en-US" sz="3200"/>
            </a:br>
            <a:r>
              <a:rPr lang="en-US" sz="3200"/>
              <a:t>	Technical </a:t>
            </a:r>
            <a:r>
              <a:rPr lang="en-US" sz="3200" dirty="0"/>
              <a:t>Education Programs</a:t>
            </a:r>
            <a:br>
              <a:rPr lang="en-US" sz="3200" dirty="0"/>
            </a:br>
            <a:r>
              <a:rPr lang="en-US" sz="3200" dirty="0"/>
              <a:t>3:00	Perkins V (part II)</a:t>
            </a:r>
            <a:br>
              <a:rPr lang="en-US" sz="3200" dirty="0"/>
            </a:br>
            <a:r>
              <a:rPr lang="en-US" sz="3200" dirty="0"/>
              <a:t>4:00	Summit Opening Session </a:t>
            </a:r>
            <a:r>
              <a:rPr lang="en-US" sz="2800" b="0" dirty="0"/>
              <a:t>(Carolina Ballroom)</a:t>
            </a:r>
            <a:endParaRPr lang="en-US" sz="3200" b="0" dirty="0"/>
          </a:p>
        </p:txBody>
      </p:sp>
      <p:pic>
        <p:nvPicPr>
          <p:cNvPr id="12" name="Picture 11">
            <a:extLst>
              <a:ext uri="{FF2B5EF4-FFF2-40B4-BE49-F238E27FC236}">
                <a16:creationId xmlns:a16="http://schemas.microsoft.com/office/drawing/2014/main" id="{26364CC3-584E-6443-BEF6-4B00415942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97" y="5323174"/>
            <a:ext cx="4420083" cy="1391172"/>
          </a:xfrm>
          <a:prstGeom prst="rect">
            <a:avLst/>
          </a:prstGeom>
        </p:spPr>
      </p:pic>
    </p:spTree>
    <p:extLst>
      <p:ext uri="{BB962C8B-B14F-4D97-AF65-F5344CB8AC3E}">
        <p14:creationId xmlns:p14="http://schemas.microsoft.com/office/powerpoint/2010/main" val="2287279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Are year ready to receive Perkins Funds?…"/>
          <p:cNvSpPr txBox="1">
            <a:spLocks noGrp="1"/>
          </p:cNvSpPr>
          <p:nvPr>
            <p:ph idx="1"/>
          </p:nvPr>
        </p:nvSpPr>
        <p:spPr/>
        <p:txBody>
          <a:bodyPr>
            <a:normAutofit/>
          </a:bodyPr>
          <a:lstStyle/>
          <a:p>
            <a:r>
              <a:rPr lang="en-US" b="1" dirty="0"/>
              <a:t>Are you ready to receive Perkins Funds?  </a:t>
            </a:r>
          </a:p>
          <a:p>
            <a:pPr lvl="1"/>
            <a:r>
              <a:rPr lang="en-US" sz="2800" dirty="0"/>
              <a:t>Approved Plan </a:t>
            </a:r>
          </a:p>
          <a:p>
            <a:pPr lvl="1"/>
            <a:r>
              <a:rPr lang="en-US" sz="2800" dirty="0"/>
              <a:t>Approved Budget </a:t>
            </a:r>
          </a:p>
          <a:p>
            <a:pPr lvl="1"/>
            <a:r>
              <a:rPr lang="en-US" sz="2800" dirty="0"/>
              <a:t>Signed Assurances </a:t>
            </a:r>
          </a:p>
        </p:txBody>
      </p:sp>
      <p:sp>
        <p:nvSpPr>
          <p:cNvPr id="164" name="2019-20"/>
          <p:cNvSpPr txBox="1">
            <a:spLocks noGrp="1"/>
          </p:cNvSpPr>
          <p:nvPr>
            <p:ph type="title"/>
          </p:nvPr>
        </p:nvSpPr>
        <p:spPr/>
        <p:txBody>
          <a:bodyPr/>
          <a:lstStyle/>
          <a:p>
            <a:r>
              <a:rPr lang="en-US" dirty="0"/>
              <a:t>2019-20</a:t>
            </a:r>
          </a:p>
        </p:txBody>
      </p:sp>
    </p:spTree>
    <p:extLst>
      <p:ext uri="{BB962C8B-B14F-4D97-AF65-F5344CB8AC3E}">
        <p14:creationId xmlns:p14="http://schemas.microsoft.com/office/powerpoint/2010/main" val="2008725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Monitoring…"/>
          <p:cNvSpPr txBox="1">
            <a:spLocks noGrp="1"/>
          </p:cNvSpPr>
          <p:nvPr>
            <p:ph idx="1"/>
          </p:nvPr>
        </p:nvSpPr>
        <p:spPr/>
        <p:txBody>
          <a:bodyPr/>
          <a:lstStyle/>
          <a:p>
            <a:r>
              <a:rPr lang="en-US" dirty="0"/>
              <a:t>Pathways in place, functioning, relationships </a:t>
            </a:r>
          </a:p>
          <a:p>
            <a:r>
              <a:rPr lang="en-US" dirty="0"/>
              <a:t>Work-Based Learning - Evidence in Programs of Study </a:t>
            </a:r>
          </a:p>
          <a:p>
            <a:r>
              <a:rPr lang="en-US" dirty="0"/>
              <a:t>Year-End Report:   Written report and promising practice video </a:t>
            </a:r>
          </a:p>
          <a:p>
            <a:r>
              <a:rPr lang="en-US" dirty="0"/>
              <a:t>Begin or Continue: Collaboration with WIOA and high schools</a:t>
            </a:r>
          </a:p>
        </p:txBody>
      </p:sp>
      <p:sp>
        <p:nvSpPr>
          <p:cNvPr id="174" name="Thoughts for 2019-20"/>
          <p:cNvSpPr txBox="1">
            <a:spLocks noGrp="1"/>
          </p:cNvSpPr>
          <p:nvPr>
            <p:ph type="title"/>
          </p:nvPr>
        </p:nvSpPr>
        <p:spPr/>
        <p:txBody>
          <a:bodyPr/>
          <a:lstStyle/>
          <a:p>
            <a:r>
              <a:rPr lang="en-US"/>
              <a:t>Thoughts for 2019-20</a:t>
            </a:r>
          </a:p>
        </p:txBody>
      </p:sp>
    </p:spTree>
    <p:extLst>
      <p:ext uri="{BB962C8B-B14F-4D97-AF65-F5344CB8AC3E}">
        <p14:creationId xmlns:p14="http://schemas.microsoft.com/office/powerpoint/2010/main" val="2611063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ad over and understand the assurances…"/>
          <p:cNvSpPr txBox="1">
            <a:spLocks noGrp="1"/>
          </p:cNvSpPr>
          <p:nvPr>
            <p:ph idx="1"/>
          </p:nvPr>
        </p:nvSpPr>
        <p:spPr/>
        <p:txBody>
          <a:bodyPr/>
          <a:lstStyle/>
          <a:p>
            <a:r>
              <a:rPr lang="en-US" dirty="0"/>
              <a:t>Read over and understand the assurances </a:t>
            </a:r>
          </a:p>
          <a:p>
            <a:r>
              <a:rPr lang="en-US" dirty="0"/>
              <a:t>Your President and Board are informed - provide them a mini-Perkins 101 session </a:t>
            </a:r>
          </a:p>
          <a:p>
            <a:r>
              <a:rPr lang="en-US" dirty="0"/>
              <a:t>Budgets:   Remember reasonableness of cost </a:t>
            </a:r>
          </a:p>
        </p:txBody>
      </p:sp>
      <p:sp>
        <p:nvSpPr>
          <p:cNvPr id="177" name="2019-20 Assurances"/>
          <p:cNvSpPr txBox="1">
            <a:spLocks noGrp="1"/>
          </p:cNvSpPr>
          <p:nvPr>
            <p:ph type="title"/>
          </p:nvPr>
        </p:nvSpPr>
        <p:spPr/>
        <p:txBody>
          <a:bodyPr/>
          <a:lstStyle/>
          <a:p>
            <a:r>
              <a:rPr lang="en-US"/>
              <a:t>2019-20 Assurances </a:t>
            </a:r>
          </a:p>
        </p:txBody>
      </p:sp>
    </p:spTree>
    <p:extLst>
      <p:ext uri="{BB962C8B-B14F-4D97-AF65-F5344CB8AC3E}">
        <p14:creationId xmlns:p14="http://schemas.microsoft.com/office/powerpoint/2010/main" val="742525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Follow up to ensure your Perkins Grant is in line…"/>
          <p:cNvSpPr txBox="1">
            <a:spLocks noGrp="1"/>
          </p:cNvSpPr>
          <p:nvPr>
            <p:ph idx="1"/>
          </p:nvPr>
        </p:nvSpPr>
        <p:spPr/>
        <p:txBody>
          <a:bodyPr/>
          <a:lstStyle/>
          <a:p>
            <a:pPr marL="0" indent="0">
              <a:buNone/>
            </a:pPr>
            <a:r>
              <a:rPr lang="en-US" b="1" dirty="0"/>
              <a:t>We monitor…</a:t>
            </a:r>
          </a:p>
          <a:p>
            <a:r>
              <a:rPr lang="en-US" dirty="0"/>
              <a:t>To ensure your Perkins Grant is in line</a:t>
            </a:r>
          </a:p>
          <a:p>
            <a:r>
              <a:rPr lang="en-US" dirty="0"/>
              <a:t>To ensure all required activities are being addressed </a:t>
            </a:r>
          </a:p>
          <a:p>
            <a:r>
              <a:rPr lang="en-US" dirty="0"/>
              <a:t>To review what you have said what you will do to enhance Postsecondary CTE  </a:t>
            </a:r>
          </a:p>
          <a:p>
            <a:r>
              <a:rPr lang="en-US" dirty="0"/>
              <a:t>To look more closely at your local plan and your follow through  </a:t>
            </a:r>
          </a:p>
          <a:p>
            <a:r>
              <a:rPr lang="en-US" dirty="0"/>
              <a:t>To review how you document what has happened  </a:t>
            </a:r>
          </a:p>
        </p:txBody>
      </p:sp>
      <p:sp>
        <p:nvSpPr>
          <p:cNvPr id="180" name="2019-20 Monitoring"/>
          <p:cNvSpPr txBox="1">
            <a:spLocks noGrp="1"/>
          </p:cNvSpPr>
          <p:nvPr>
            <p:ph type="title"/>
          </p:nvPr>
        </p:nvSpPr>
        <p:spPr/>
        <p:txBody>
          <a:bodyPr/>
          <a:lstStyle/>
          <a:p>
            <a:r>
              <a:rPr lang="en-US"/>
              <a:t>2019-20 Monitoring </a:t>
            </a:r>
          </a:p>
        </p:txBody>
      </p:sp>
    </p:spTree>
    <p:extLst>
      <p:ext uri="{BB962C8B-B14F-4D97-AF65-F5344CB8AC3E}">
        <p14:creationId xmlns:p14="http://schemas.microsoft.com/office/powerpoint/2010/main" val="3348465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ct val="150000"/>
              </a:lnSpc>
              <a:buNone/>
            </a:pPr>
            <a:r>
              <a:rPr lang="en-US" dirty="0"/>
              <a:t>Develop more fully the </a:t>
            </a:r>
            <a:r>
              <a:rPr lang="en-US" b="1" dirty="0"/>
              <a:t>academic</a:t>
            </a:r>
            <a:r>
              <a:rPr lang="en-US" dirty="0"/>
              <a:t> knowledge and </a:t>
            </a:r>
            <a:r>
              <a:rPr lang="en-US" b="1" dirty="0"/>
              <a:t>technical</a:t>
            </a:r>
            <a:r>
              <a:rPr lang="en-US" dirty="0"/>
              <a:t> and </a:t>
            </a:r>
            <a:r>
              <a:rPr lang="en-US" b="1" dirty="0"/>
              <a:t>employability skills </a:t>
            </a:r>
            <a:r>
              <a:rPr lang="en-US" dirty="0"/>
              <a:t>of secondary education students and </a:t>
            </a:r>
            <a:r>
              <a:rPr lang="en-US" b="1" dirty="0"/>
              <a:t>postsecondary education students who elect to enroll</a:t>
            </a:r>
            <a:r>
              <a:rPr lang="en-US"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99767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erkins V:  Secondary Postsecondary Partnership"/>
          <p:cNvSpPr txBox="1">
            <a:spLocks noGrp="1"/>
          </p:cNvSpPr>
          <p:nvPr>
            <p:ph type="title"/>
          </p:nvPr>
        </p:nvSpPr>
        <p:spPr/>
        <p:txBody>
          <a:bodyPr>
            <a:normAutofit/>
          </a:bodyPr>
          <a:lstStyle>
            <a:lvl1pPr defTabSz="484886">
              <a:defRPr sz="6640"/>
            </a:lvl1pPr>
          </a:lstStyle>
          <a:p>
            <a:r>
              <a:rPr lang="en-US" sz="4000" dirty="0"/>
              <a:t>Perkins V:  Secondary Postsecondary Partnership</a:t>
            </a:r>
          </a:p>
        </p:txBody>
      </p:sp>
      <p:sp>
        <p:nvSpPr>
          <p:cNvPr id="189" name="Prepare students for work through education and training"/>
          <p:cNvSpPr txBox="1">
            <a:spLocks noGrp="1"/>
          </p:cNvSpPr>
          <p:nvPr>
            <p:ph type="body" sz="quarter" idx="4294967295"/>
          </p:nvPr>
        </p:nvSpPr>
        <p:spPr>
          <a:xfrm>
            <a:off x="509957" y="1989138"/>
            <a:ext cx="5661669" cy="1651309"/>
          </a:xfrm>
          <a:prstGeom prst="rect">
            <a:avLst/>
          </a:prstGeom>
        </p:spPr>
        <p:txBody>
          <a:bodyPr/>
          <a:lstStyle/>
          <a:p>
            <a:r>
              <a:rPr dirty="0"/>
              <a:t>Prepare students for work through </a:t>
            </a:r>
            <a:r>
              <a:rPr sz="3164" b="1" dirty="0"/>
              <a:t>education and training </a:t>
            </a:r>
          </a:p>
        </p:txBody>
      </p:sp>
      <p:sp>
        <p:nvSpPr>
          <p:cNvPr id="190" name="Arrow"/>
          <p:cNvSpPr/>
          <p:nvPr/>
        </p:nvSpPr>
        <p:spPr>
          <a:xfrm>
            <a:off x="985242" y="5769082"/>
            <a:ext cx="7494427" cy="892969"/>
          </a:xfrm>
          <a:prstGeom prst="rightArrow">
            <a:avLst>
              <a:gd name="adj1" fmla="val 32000"/>
              <a:gd name="adj2" fmla="val 64000"/>
            </a:avLst>
          </a:prstGeom>
          <a:solidFill>
            <a:schemeClr val="accent1"/>
          </a:solidFill>
          <a:ln w="12700">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1" name="Postsecondary"/>
          <p:cNvSpPr txBox="1"/>
          <p:nvPr/>
        </p:nvSpPr>
        <p:spPr>
          <a:xfrm>
            <a:off x="6098934" y="4080719"/>
            <a:ext cx="2275046"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Postsecondary </a:t>
            </a:r>
          </a:p>
        </p:txBody>
      </p:sp>
      <p:sp>
        <p:nvSpPr>
          <p:cNvPr id="192" name="High School"/>
          <p:cNvSpPr txBox="1"/>
          <p:nvPr/>
        </p:nvSpPr>
        <p:spPr>
          <a:xfrm>
            <a:off x="3202494" y="4080719"/>
            <a:ext cx="1865896"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High School </a:t>
            </a:r>
          </a:p>
        </p:txBody>
      </p:sp>
      <p:sp>
        <p:nvSpPr>
          <p:cNvPr id="193" name="Middle School"/>
          <p:cNvSpPr txBox="1"/>
          <p:nvPr/>
        </p:nvSpPr>
        <p:spPr>
          <a:xfrm>
            <a:off x="370604" y="4080719"/>
            <a:ext cx="2229779" cy="5030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800" dirty="0"/>
              <a:t>Middle School </a:t>
            </a:r>
          </a:p>
        </p:txBody>
      </p:sp>
      <p:sp>
        <p:nvSpPr>
          <p:cNvPr id="194" name="Postsecondary Concentrator…"/>
          <p:cNvSpPr txBox="1"/>
          <p:nvPr/>
        </p:nvSpPr>
        <p:spPr>
          <a:xfrm>
            <a:off x="5696227" y="5053595"/>
            <a:ext cx="3080460" cy="6876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defRPr sz="1800"/>
            </a:pPr>
            <a:r>
              <a:rPr sz="2000"/>
              <a:t>Postsecondary Concentrator </a:t>
            </a:r>
          </a:p>
          <a:p>
            <a:pPr algn="ctr"/>
            <a:r>
              <a:rPr sz="2000"/>
              <a:t>Hone Skills - Credentials </a:t>
            </a:r>
          </a:p>
        </p:txBody>
      </p:sp>
      <p:sp>
        <p:nvSpPr>
          <p:cNvPr id="195" name="Begin…"/>
          <p:cNvSpPr txBox="1"/>
          <p:nvPr/>
        </p:nvSpPr>
        <p:spPr>
          <a:xfrm>
            <a:off x="3328106" y="4990157"/>
            <a:ext cx="1614671" cy="68768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spAutoFit/>
          </a:bodyPr>
          <a:lstStyle/>
          <a:p>
            <a:pPr algn="ctr"/>
            <a:r>
              <a:rPr sz="2000" dirty="0"/>
              <a:t>Begin </a:t>
            </a:r>
          </a:p>
          <a:p>
            <a:pPr algn="ctr"/>
            <a:r>
              <a:rPr sz="2000" dirty="0"/>
              <a:t>Concentration</a:t>
            </a:r>
          </a:p>
        </p:txBody>
      </p:sp>
      <p:sp>
        <p:nvSpPr>
          <p:cNvPr id="196" name="Informed"/>
          <p:cNvSpPr txBox="1"/>
          <p:nvPr/>
        </p:nvSpPr>
        <p:spPr>
          <a:xfrm>
            <a:off x="967947" y="5144045"/>
            <a:ext cx="1035092" cy="3799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000"/>
              <a:t>Informed</a:t>
            </a:r>
          </a:p>
        </p:txBody>
      </p:sp>
      <p:sp>
        <p:nvSpPr>
          <p:cNvPr id="197" name="Rectangle"/>
          <p:cNvSpPr/>
          <p:nvPr/>
        </p:nvSpPr>
        <p:spPr>
          <a:xfrm>
            <a:off x="2883068" y="4087505"/>
            <a:ext cx="2421827" cy="1590342"/>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8" name="Rectangle"/>
          <p:cNvSpPr/>
          <p:nvPr/>
        </p:nvSpPr>
        <p:spPr>
          <a:xfrm>
            <a:off x="269556" y="4087505"/>
            <a:ext cx="2453515" cy="1590342"/>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199" name="Rectangle"/>
          <p:cNvSpPr/>
          <p:nvPr/>
        </p:nvSpPr>
        <p:spPr>
          <a:xfrm>
            <a:off x="5497436" y="4087504"/>
            <a:ext cx="3402346" cy="1651309"/>
          </a:xfrm>
          <a:prstGeom prst="rect">
            <a:avLst/>
          </a:prstGeom>
          <a:ln w="25400">
            <a:solidFill>
              <a:srgbClr val="000000"/>
            </a:solidFill>
            <a:miter lim="400000"/>
          </a:ln>
        </p:spPr>
        <p:txBody>
          <a:bodyPr lIns="35719" tIns="35719" rIns="35719" bIns="35719" anchor="ctr"/>
          <a:lstStyle/>
          <a:p>
            <a:pPr>
              <a:defRPr sz="2200" b="0">
                <a:solidFill>
                  <a:srgbClr val="FFFFFF"/>
                </a:solidFill>
                <a:latin typeface="+mn-lt"/>
                <a:ea typeface="+mn-ea"/>
                <a:cs typeface="+mn-cs"/>
                <a:sym typeface="Helvetica Neue Medium"/>
              </a:defRPr>
            </a:pPr>
            <a:endParaRPr sz="1547"/>
          </a:p>
        </p:txBody>
      </p:sp>
      <p:sp>
        <p:nvSpPr>
          <p:cNvPr id="200" name="Grades 5,6,7,8"/>
          <p:cNvSpPr txBox="1"/>
          <p:nvPr/>
        </p:nvSpPr>
        <p:spPr>
          <a:xfrm>
            <a:off x="519684" y="4642970"/>
            <a:ext cx="1931619"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p>
            <a:pPr algn="ctr"/>
            <a:r>
              <a:rPr sz="2400" i="1" dirty="0"/>
              <a:t>Grades 5,6,7,8</a:t>
            </a:r>
            <a:r>
              <a:rPr sz="2000" dirty="0"/>
              <a:t> </a:t>
            </a:r>
          </a:p>
        </p:txBody>
      </p:sp>
      <p:sp>
        <p:nvSpPr>
          <p:cNvPr id="201" name="Grades 9,10,11,12"/>
          <p:cNvSpPr txBox="1"/>
          <p:nvPr/>
        </p:nvSpPr>
        <p:spPr>
          <a:xfrm>
            <a:off x="2965986" y="4642970"/>
            <a:ext cx="2338910"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lgn="ctr">
              <a:defRPr sz="2400" i="0"/>
            </a:pPr>
            <a:r>
              <a:rPr sz="2400"/>
              <a:t>Grades 9,10,11,12</a:t>
            </a:r>
          </a:p>
        </p:txBody>
      </p:sp>
      <p:sp>
        <p:nvSpPr>
          <p:cNvPr id="202" name="Grades 13,14 &amp; Beyond"/>
          <p:cNvSpPr txBox="1"/>
          <p:nvPr/>
        </p:nvSpPr>
        <p:spPr>
          <a:xfrm>
            <a:off x="5733129" y="4642970"/>
            <a:ext cx="3006657" cy="4414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nchor="ctr">
            <a:spAutoFit/>
          </a:bodyPr>
          <a:lstStyle>
            <a:lvl1pPr>
              <a:defRPr sz="2100" i="1"/>
            </a:lvl1pPr>
          </a:lstStyle>
          <a:p>
            <a:pPr algn="ctr">
              <a:defRPr sz="2400" i="0"/>
            </a:pPr>
            <a:r>
              <a:rPr sz="2400"/>
              <a:t>Grades 13,14 &amp; Beyond</a:t>
            </a:r>
          </a:p>
        </p:txBody>
      </p:sp>
      <p:grpSp>
        <p:nvGrpSpPr>
          <p:cNvPr id="208" name="Group"/>
          <p:cNvGrpSpPr/>
          <p:nvPr/>
        </p:nvGrpSpPr>
        <p:grpSpPr>
          <a:xfrm>
            <a:off x="5822131" y="1833658"/>
            <a:ext cx="2730402" cy="2009750"/>
            <a:chOff x="0" y="0"/>
            <a:chExt cx="2915570" cy="2146045"/>
          </a:xfrm>
        </p:grpSpPr>
        <p:sp>
          <p:nvSpPr>
            <p:cNvPr id="203" name="Doctor Bag"/>
            <p:cNvSpPr/>
            <p:nvPr/>
          </p:nvSpPr>
          <p:spPr>
            <a:xfrm>
              <a:off x="1771891" y="1145379"/>
              <a:ext cx="816484" cy="578310"/>
            </a:xfrm>
            <a:custGeom>
              <a:avLst/>
              <a:gdLst/>
              <a:ahLst/>
              <a:cxnLst>
                <a:cxn ang="0">
                  <a:pos x="wd2" y="hd2"/>
                </a:cxn>
                <a:cxn ang="5400000">
                  <a:pos x="wd2" y="hd2"/>
                </a:cxn>
                <a:cxn ang="10800000">
                  <a:pos x="wd2" y="hd2"/>
                </a:cxn>
                <a:cxn ang="16200000">
                  <a:pos x="wd2" y="hd2"/>
                </a:cxn>
              </a:cxnLst>
              <a:rect l="0" t="0" r="r" b="b"/>
              <a:pathLst>
                <a:path w="21585" h="21600" extrusionOk="0">
                  <a:moveTo>
                    <a:pt x="8971" y="0"/>
                  </a:moveTo>
                  <a:cubicBezTo>
                    <a:pt x="7949" y="0"/>
                    <a:pt x="7117" y="1174"/>
                    <a:pt x="7117" y="2618"/>
                  </a:cubicBezTo>
                  <a:lnTo>
                    <a:pt x="7117" y="3719"/>
                  </a:lnTo>
                  <a:lnTo>
                    <a:pt x="3863" y="3719"/>
                  </a:lnTo>
                  <a:cubicBezTo>
                    <a:pt x="3037" y="3719"/>
                    <a:pt x="2340" y="4585"/>
                    <a:pt x="2231" y="5742"/>
                  </a:cubicBezTo>
                  <a:cubicBezTo>
                    <a:pt x="1931" y="8925"/>
                    <a:pt x="1024" y="10999"/>
                    <a:pt x="459" y="12020"/>
                  </a:cubicBezTo>
                  <a:cubicBezTo>
                    <a:pt x="157" y="12564"/>
                    <a:pt x="-7" y="13234"/>
                    <a:pt x="1" y="13926"/>
                  </a:cubicBezTo>
                  <a:cubicBezTo>
                    <a:pt x="14" y="15171"/>
                    <a:pt x="31" y="17193"/>
                    <a:pt x="19" y="18830"/>
                  </a:cubicBezTo>
                  <a:lnTo>
                    <a:pt x="21565" y="18830"/>
                  </a:lnTo>
                  <a:cubicBezTo>
                    <a:pt x="21553" y="17193"/>
                    <a:pt x="21572" y="15171"/>
                    <a:pt x="21585" y="13926"/>
                  </a:cubicBezTo>
                  <a:cubicBezTo>
                    <a:pt x="21593" y="13234"/>
                    <a:pt x="21427" y="12564"/>
                    <a:pt x="21126" y="12020"/>
                  </a:cubicBezTo>
                  <a:cubicBezTo>
                    <a:pt x="20560" y="10999"/>
                    <a:pt x="19654" y="8925"/>
                    <a:pt x="19354" y="5742"/>
                  </a:cubicBezTo>
                  <a:cubicBezTo>
                    <a:pt x="19245" y="4585"/>
                    <a:pt x="18548" y="3719"/>
                    <a:pt x="17722" y="3719"/>
                  </a:cubicBezTo>
                  <a:lnTo>
                    <a:pt x="14467" y="3719"/>
                  </a:lnTo>
                  <a:lnTo>
                    <a:pt x="14467" y="2618"/>
                  </a:lnTo>
                  <a:cubicBezTo>
                    <a:pt x="14467" y="1174"/>
                    <a:pt x="13637" y="0"/>
                    <a:pt x="12615" y="0"/>
                  </a:cubicBezTo>
                  <a:lnTo>
                    <a:pt x="8971" y="0"/>
                  </a:lnTo>
                  <a:close/>
                  <a:moveTo>
                    <a:pt x="8971" y="1580"/>
                  </a:moveTo>
                  <a:lnTo>
                    <a:pt x="12615" y="1580"/>
                  </a:lnTo>
                  <a:cubicBezTo>
                    <a:pt x="13020" y="1580"/>
                    <a:pt x="13349" y="2045"/>
                    <a:pt x="13349" y="2618"/>
                  </a:cubicBezTo>
                  <a:lnTo>
                    <a:pt x="13349" y="3719"/>
                  </a:lnTo>
                  <a:lnTo>
                    <a:pt x="8235" y="3719"/>
                  </a:lnTo>
                  <a:lnTo>
                    <a:pt x="8235" y="2618"/>
                  </a:lnTo>
                  <a:cubicBezTo>
                    <a:pt x="8235" y="2045"/>
                    <a:pt x="8566" y="1580"/>
                    <a:pt x="8971" y="1580"/>
                  </a:cubicBezTo>
                  <a:close/>
                  <a:moveTo>
                    <a:pt x="7117" y="4938"/>
                  </a:moveTo>
                  <a:lnTo>
                    <a:pt x="7117" y="5744"/>
                  </a:lnTo>
                  <a:cubicBezTo>
                    <a:pt x="6962" y="6063"/>
                    <a:pt x="6876" y="6418"/>
                    <a:pt x="6876" y="6784"/>
                  </a:cubicBezTo>
                  <a:cubicBezTo>
                    <a:pt x="6876" y="7471"/>
                    <a:pt x="7173" y="8124"/>
                    <a:pt x="7676" y="8555"/>
                  </a:cubicBezTo>
                  <a:cubicBezTo>
                    <a:pt x="8179" y="8124"/>
                    <a:pt x="8476" y="7471"/>
                    <a:pt x="8476" y="6784"/>
                  </a:cubicBezTo>
                  <a:cubicBezTo>
                    <a:pt x="8476" y="6418"/>
                    <a:pt x="8391" y="6063"/>
                    <a:pt x="8235" y="5744"/>
                  </a:cubicBezTo>
                  <a:lnTo>
                    <a:pt x="8235" y="4938"/>
                  </a:lnTo>
                  <a:cubicBezTo>
                    <a:pt x="8630" y="5443"/>
                    <a:pt x="8855" y="6096"/>
                    <a:pt x="8855" y="6784"/>
                  </a:cubicBezTo>
                  <a:cubicBezTo>
                    <a:pt x="8855" y="7711"/>
                    <a:pt x="8448" y="8577"/>
                    <a:pt x="7767" y="9100"/>
                  </a:cubicBezTo>
                  <a:lnTo>
                    <a:pt x="7676" y="9169"/>
                  </a:lnTo>
                  <a:lnTo>
                    <a:pt x="7585" y="9100"/>
                  </a:lnTo>
                  <a:cubicBezTo>
                    <a:pt x="6904" y="8577"/>
                    <a:pt x="6497" y="7711"/>
                    <a:pt x="6497" y="6784"/>
                  </a:cubicBezTo>
                  <a:cubicBezTo>
                    <a:pt x="6497" y="6096"/>
                    <a:pt x="6722" y="5443"/>
                    <a:pt x="7117" y="4938"/>
                  </a:cubicBezTo>
                  <a:close/>
                  <a:moveTo>
                    <a:pt x="13349" y="4938"/>
                  </a:moveTo>
                  <a:lnTo>
                    <a:pt x="13349" y="5744"/>
                  </a:lnTo>
                  <a:cubicBezTo>
                    <a:pt x="13194" y="6063"/>
                    <a:pt x="13108" y="6418"/>
                    <a:pt x="13108" y="6784"/>
                  </a:cubicBezTo>
                  <a:cubicBezTo>
                    <a:pt x="13108" y="7471"/>
                    <a:pt x="13406" y="8124"/>
                    <a:pt x="13908" y="8555"/>
                  </a:cubicBezTo>
                  <a:cubicBezTo>
                    <a:pt x="14411" y="8124"/>
                    <a:pt x="14708" y="7471"/>
                    <a:pt x="14708" y="6784"/>
                  </a:cubicBezTo>
                  <a:cubicBezTo>
                    <a:pt x="14708" y="6418"/>
                    <a:pt x="14623" y="6063"/>
                    <a:pt x="14467" y="5744"/>
                  </a:cubicBezTo>
                  <a:lnTo>
                    <a:pt x="14467" y="4938"/>
                  </a:lnTo>
                  <a:cubicBezTo>
                    <a:pt x="14862" y="5443"/>
                    <a:pt x="15087" y="6096"/>
                    <a:pt x="15087" y="6784"/>
                  </a:cubicBezTo>
                  <a:cubicBezTo>
                    <a:pt x="15087" y="7711"/>
                    <a:pt x="14681" y="8577"/>
                    <a:pt x="13999" y="9100"/>
                  </a:cubicBezTo>
                  <a:lnTo>
                    <a:pt x="13908" y="9169"/>
                  </a:lnTo>
                  <a:lnTo>
                    <a:pt x="13817" y="9100"/>
                  </a:lnTo>
                  <a:cubicBezTo>
                    <a:pt x="13136" y="8577"/>
                    <a:pt x="12729" y="7711"/>
                    <a:pt x="12729" y="6784"/>
                  </a:cubicBezTo>
                  <a:cubicBezTo>
                    <a:pt x="12729" y="6096"/>
                    <a:pt x="12954" y="5443"/>
                    <a:pt x="13349" y="4938"/>
                  </a:cubicBezTo>
                  <a:close/>
                  <a:moveTo>
                    <a:pt x="10792" y="9787"/>
                  </a:moveTo>
                  <a:cubicBezTo>
                    <a:pt x="12104" y="9787"/>
                    <a:pt x="13167" y="11289"/>
                    <a:pt x="13167" y="13143"/>
                  </a:cubicBezTo>
                  <a:cubicBezTo>
                    <a:pt x="13167" y="14996"/>
                    <a:pt x="12104" y="16498"/>
                    <a:pt x="10792" y="16498"/>
                  </a:cubicBezTo>
                  <a:cubicBezTo>
                    <a:pt x="9480" y="16498"/>
                    <a:pt x="8417" y="14996"/>
                    <a:pt x="8417" y="13143"/>
                  </a:cubicBezTo>
                  <a:cubicBezTo>
                    <a:pt x="8417" y="11289"/>
                    <a:pt x="9480" y="9787"/>
                    <a:pt x="10792" y="9787"/>
                  </a:cubicBezTo>
                  <a:close/>
                  <a:moveTo>
                    <a:pt x="10177" y="10844"/>
                  </a:moveTo>
                  <a:lnTo>
                    <a:pt x="10177" y="12274"/>
                  </a:lnTo>
                  <a:lnTo>
                    <a:pt x="9165" y="12274"/>
                  </a:lnTo>
                  <a:lnTo>
                    <a:pt x="9165" y="14011"/>
                  </a:lnTo>
                  <a:lnTo>
                    <a:pt x="10177" y="14011"/>
                  </a:lnTo>
                  <a:lnTo>
                    <a:pt x="10177" y="15444"/>
                  </a:lnTo>
                  <a:lnTo>
                    <a:pt x="11407" y="15444"/>
                  </a:lnTo>
                  <a:lnTo>
                    <a:pt x="11407" y="14011"/>
                  </a:lnTo>
                  <a:lnTo>
                    <a:pt x="12421" y="14011"/>
                  </a:lnTo>
                  <a:lnTo>
                    <a:pt x="12421" y="12274"/>
                  </a:lnTo>
                  <a:lnTo>
                    <a:pt x="11407" y="12274"/>
                  </a:lnTo>
                  <a:lnTo>
                    <a:pt x="11407" y="10844"/>
                  </a:lnTo>
                  <a:lnTo>
                    <a:pt x="10177" y="10844"/>
                  </a:lnTo>
                  <a:close/>
                  <a:moveTo>
                    <a:pt x="19" y="19442"/>
                  </a:moveTo>
                  <a:cubicBezTo>
                    <a:pt x="80" y="20646"/>
                    <a:pt x="790" y="21600"/>
                    <a:pt x="1661" y="21600"/>
                  </a:cubicBezTo>
                  <a:lnTo>
                    <a:pt x="19923" y="21600"/>
                  </a:lnTo>
                  <a:cubicBezTo>
                    <a:pt x="20794" y="21600"/>
                    <a:pt x="21505" y="20646"/>
                    <a:pt x="21565" y="19442"/>
                  </a:cubicBezTo>
                  <a:lnTo>
                    <a:pt x="19" y="19442"/>
                  </a:lnTo>
                  <a:close/>
                </a:path>
              </a:pathLst>
            </a:custGeom>
            <a:solidFill>
              <a:schemeClr val="accent5">
                <a:hueOff val="-82419"/>
                <a:satOff val="-9513"/>
                <a:lumOff val="-16343"/>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4" name="Hard Hat"/>
            <p:cNvSpPr/>
            <p:nvPr/>
          </p:nvSpPr>
          <p:spPr>
            <a:xfrm>
              <a:off x="1755060" y="294832"/>
              <a:ext cx="816484" cy="596559"/>
            </a:xfrm>
            <a:custGeom>
              <a:avLst/>
              <a:gdLst/>
              <a:ahLst/>
              <a:cxnLst>
                <a:cxn ang="0">
                  <a:pos x="wd2" y="hd2"/>
                </a:cxn>
                <a:cxn ang="5400000">
                  <a:pos x="wd2" y="hd2"/>
                </a:cxn>
                <a:cxn ang="10800000">
                  <a:pos x="wd2" y="hd2"/>
                </a:cxn>
                <a:cxn ang="16200000">
                  <a:pos x="wd2" y="hd2"/>
                </a:cxn>
              </a:cxnLst>
              <a:rect l="0" t="0" r="r" b="b"/>
              <a:pathLst>
                <a:path w="21032" h="21598" extrusionOk="0">
                  <a:moveTo>
                    <a:pt x="11053" y="7"/>
                  </a:moveTo>
                  <a:cubicBezTo>
                    <a:pt x="7721" y="139"/>
                    <a:pt x="6059" y="2127"/>
                    <a:pt x="6059" y="2127"/>
                  </a:cubicBezTo>
                  <a:lnTo>
                    <a:pt x="5803" y="3834"/>
                  </a:lnTo>
                  <a:cubicBezTo>
                    <a:pt x="5803" y="3834"/>
                    <a:pt x="5222" y="4020"/>
                    <a:pt x="4792" y="4448"/>
                  </a:cubicBezTo>
                  <a:cubicBezTo>
                    <a:pt x="4385" y="5063"/>
                    <a:pt x="2953" y="9651"/>
                    <a:pt x="2899" y="12513"/>
                  </a:cubicBezTo>
                  <a:cubicBezTo>
                    <a:pt x="2256" y="13081"/>
                    <a:pt x="708" y="14554"/>
                    <a:pt x="276" y="15081"/>
                  </a:cubicBezTo>
                  <a:cubicBezTo>
                    <a:pt x="-155" y="15608"/>
                    <a:pt x="-49" y="16081"/>
                    <a:pt x="368" y="16081"/>
                  </a:cubicBezTo>
                  <a:cubicBezTo>
                    <a:pt x="1562" y="16081"/>
                    <a:pt x="19822" y="16156"/>
                    <a:pt x="20532" y="16182"/>
                  </a:cubicBezTo>
                  <a:cubicBezTo>
                    <a:pt x="21445" y="16216"/>
                    <a:pt x="20972" y="14826"/>
                    <a:pt x="20194" y="13700"/>
                  </a:cubicBezTo>
                  <a:cubicBezTo>
                    <a:pt x="20346" y="5609"/>
                    <a:pt x="15532" y="148"/>
                    <a:pt x="11741" y="7"/>
                  </a:cubicBezTo>
                  <a:cubicBezTo>
                    <a:pt x="11504" y="-2"/>
                    <a:pt x="11275" y="-2"/>
                    <a:pt x="11053" y="7"/>
                  </a:cubicBezTo>
                  <a:close/>
                  <a:moveTo>
                    <a:pt x="8401" y="16605"/>
                  </a:moveTo>
                  <a:lnTo>
                    <a:pt x="20020" y="21598"/>
                  </a:lnTo>
                  <a:lnTo>
                    <a:pt x="20651" y="18704"/>
                  </a:lnTo>
                  <a:cubicBezTo>
                    <a:pt x="20651" y="18704"/>
                    <a:pt x="18326" y="17827"/>
                    <a:pt x="17512" y="17501"/>
                  </a:cubicBezTo>
                  <a:cubicBezTo>
                    <a:pt x="17000" y="17296"/>
                    <a:pt x="16863" y="16883"/>
                    <a:pt x="16832" y="16605"/>
                  </a:cubicBezTo>
                  <a:lnTo>
                    <a:pt x="8401" y="16605"/>
                  </a:lnTo>
                  <a:close/>
                  <a:moveTo>
                    <a:pt x="15198" y="17723"/>
                  </a:moveTo>
                  <a:cubicBezTo>
                    <a:pt x="15230" y="17718"/>
                    <a:pt x="15261" y="17720"/>
                    <a:pt x="15294" y="17734"/>
                  </a:cubicBezTo>
                  <a:cubicBezTo>
                    <a:pt x="15423" y="17790"/>
                    <a:pt x="15498" y="17982"/>
                    <a:pt x="15458" y="18164"/>
                  </a:cubicBezTo>
                  <a:cubicBezTo>
                    <a:pt x="15419" y="18346"/>
                    <a:pt x="15282" y="18448"/>
                    <a:pt x="15152" y="18392"/>
                  </a:cubicBezTo>
                  <a:cubicBezTo>
                    <a:pt x="15023" y="18337"/>
                    <a:pt x="14949" y="18145"/>
                    <a:pt x="14988" y="17963"/>
                  </a:cubicBezTo>
                  <a:cubicBezTo>
                    <a:pt x="15018" y="17827"/>
                    <a:pt x="15104" y="17737"/>
                    <a:pt x="15198" y="17723"/>
                  </a:cubicBezTo>
                  <a:close/>
                  <a:moveTo>
                    <a:pt x="16056" y="18090"/>
                  </a:moveTo>
                  <a:cubicBezTo>
                    <a:pt x="16088" y="18085"/>
                    <a:pt x="16121" y="18090"/>
                    <a:pt x="16153" y="18104"/>
                  </a:cubicBezTo>
                  <a:cubicBezTo>
                    <a:pt x="16283" y="18159"/>
                    <a:pt x="16355" y="18351"/>
                    <a:pt x="16316" y="18533"/>
                  </a:cubicBezTo>
                  <a:cubicBezTo>
                    <a:pt x="16276" y="18715"/>
                    <a:pt x="16140" y="18817"/>
                    <a:pt x="16010" y="18762"/>
                  </a:cubicBezTo>
                  <a:cubicBezTo>
                    <a:pt x="15881" y="18707"/>
                    <a:pt x="15808" y="18514"/>
                    <a:pt x="15848" y="18332"/>
                  </a:cubicBezTo>
                  <a:cubicBezTo>
                    <a:pt x="15877" y="18196"/>
                    <a:pt x="15961" y="18104"/>
                    <a:pt x="16056" y="18090"/>
                  </a:cubicBezTo>
                  <a:close/>
                  <a:moveTo>
                    <a:pt x="16916" y="18457"/>
                  </a:moveTo>
                  <a:cubicBezTo>
                    <a:pt x="16947" y="18452"/>
                    <a:pt x="16980" y="18457"/>
                    <a:pt x="17013" y="18471"/>
                  </a:cubicBezTo>
                  <a:cubicBezTo>
                    <a:pt x="17142" y="18526"/>
                    <a:pt x="17215" y="18719"/>
                    <a:pt x="17175" y="18901"/>
                  </a:cubicBezTo>
                  <a:cubicBezTo>
                    <a:pt x="17136" y="19082"/>
                    <a:pt x="16999" y="19185"/>
                    <a:pt x="16870" y="19129"/>
                  </a:cubicBezTo>
                  <a:cubicBezTo>
                    <a:pt x="16740" y="19074"/>
                    <a:pt x="16668" y="18881"/>
                    <a:pt x="16707" y="18700"/>
                  </a:cubicBezTo>
                  <a:cubicBezTo>
                    <a:pt x="16737" y="18563"/>
                    <a:pt x="16821" y="18471"/>
                    <a:pt x="16916" y="18457"/>
                  </a:cubicBezTo>
                  <a:close/>
                  <a:moveTo>
                    <a:pt x="17775" y="18824"/>
                  </a:moveTo>
                  <a:cubicBezTo>
                    <a:pt x="17807" y="18820"/>
                    <a:pt x="17838" y="18824"/>
                    <a:pt x="17870" y="18838"/>
                  </a:cubicBezTo>
                  <a:cubicBezTo>
                    <a:pt x="18000" y="18894"/>
                    <a:pt x="18074" y="19086"/>
                    <a:pt x="18035" y="19268"/>
                  </a:cubicBezTo>
                  <a:cubicBezTo>
                    <a:pt x="17995" y="19450"/>
                    <a:pt x="17858" y="19552"/>
                    <a:pt x="17729" y="19496"/>
                  </a:cubicBezTo>
                  <a:cubicBezTo>
                    <a:pt x="17600" y="19441"/>
                    <a:pt x="17527" y="19249"/>
                    <a:pt x="17566" y="19067"/>
                  </a:cubicBezTo>
                  <a:cubicBezTo>
                    <a:pt x="17596" y="18930"/>
                    <a:pt x="17680" y="18838"/>
                    <a:pt x="17775" y="18824"/>
                  </a:cubicBezTo>
                  <a:close/>
                  <a:moveTo>
                    <a:pt x="18633" y="19194"/>
                  </a:moveTo>
                  <a:cubicBezTo>
                    <a:pt x="18664" y="19189"/>
                    <a:pt x="18697" y="19192"/>
                    <a:pt x="18730" y="19205"/>
                  </a:cubicBezTo>
                  <a:cubicBezTo>
                    <a:pt x="18859" y="19261"/>
                    <a:pt x="18932" y="19453"/>
                    <a:pt x="18892" y="19635"/>
                  </a:cubicBezTo>
                  <a:cubicBezTo>
                    <a:pt x="18853" y="19817"/>
                    <a:pt x="18716" y="19919"/>
                    <a:pt x="18587" y="19864"/>
                  </a:cubicBezTo>
                  <a:cubicBezTo>
                    <a:pt x="18457" y="19808"/>
                    <a:pt x="18385" y="19616"/>
                    <a:pt x="18424" y="19434"/>
                  </a:cubicBezTo>
                  <a:cubicBezTo>
                    <a:pt x="18454" y="19298"/>
                    <a:pt x="18538" y="19208"/>
                    <a:pt x="18633" y="19194"/>
                  </a:cubicBezTo>
                  <a:close/>
                  <a:moveTo>
                    <a:pt x="19492" y="19561"/>
                  </a:moveTo>
                  <a:cubicBezTo>
                    <a:pt x="19524" y="19556"/>
                    <a:pt x="19557" y="19559"/>
                    <a:pt x="19589" y="19573"/>
                  </a:cubicBezTo>
                  <a:cubicBezTo>
                    <a:pt x="19719" y="19628"/>
                    <a:pt x="19791" y="19820"/>
                    <a:pt x="19752" y="20002"/>
                  </a:cubicBezTo>
                  <a:cubicBezTo>
                    <a:pt x="19712" y="20184"/>
                    <a:pt x="19576" y="20288"/>
                    <a:pt x="19446" y="20233"/>
                  </a:cubicBezTo>
                  <a:cubicBezTo>
                    <a:pt x="19317" y="20178"/>
                    <a:pt x="19244" y="19985"/>
                    <a:pt x="19284" y="19804"/>
                  </a:cubicBezTo>
                  <a:cubicBezTo>
                    <a:pt x="19313" y="19667"/>
                    <a:pt x="19397" y="19575"/>
                    <a:pt x="19492" y="19561"/>
                  </a:cubicBezTo>
                  <a:close/>
                </a:path>
              </a:pathLst>
            </a:custGeom>
            <a:solidFill>
              <a:schemeClr val="accent4">
                <a:hueOff val="-461056"/>
                <a:satOff val="4338"/>
                <a:lumOff val="-10225"/>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5" name="Factory"/>
            <p:cNvSpPr/>
            <p:nvPr/>
          </p:nvSpPr>
          <p:spPr>
            <a:xfrm>
              <a:off x="647744" y="321886"/>
              <a:ext cx="816484" cy="542452"/>
            </a:xfrm>
            <a:custGeom>
              <a:avLst/>
              <a:gdLst/>
              <a:ahLst/>
              <a:cxnLst>
                <a:cxn ang="0">
                  <a:pos x="wd2" y="hd2"/>
                </a:cxn>
                <a:cxn ang="5400000">
                  <a:pos x="wd2" y="hd2"/>
                </a:cxn>
                <a:cxn ang="10800000">
                  <a:pos x="wd2" y="hd2"/>
                </a:cxn>
                <a:cxn ang="16200000">
                  <a:pos x="wd2" y="hd2"/>
                </a:cxn>
              </a:cxnLst>
              <a:rect l="0" t="0" r="r" b="b"/>
              <a:pathLst>
                <a:path w="21600" h="21600" extrusionOk="0">
                  <a:moveTo>
                    <a:pt x="3898" y="0"/>
                  </a:moveTo>
                  <a:cubicBezTo>
                    <a:pt x="3750" y="0"/>
                    <a:pt x="3628" y="176"/>
                    <a:pt x="3621" y="399"/>
                  </a:cubicBezTo>
                  <a:lnTo>
                    <a:pt x="3237" y="13861"/>
                  </a:lnTo>
                  <a:lnTo>
                    <a:pt x="1804" y="13861"/>
                  </a:lnTo>
                  <a:lnTo>
                    <a:pt x="1804" y="18222"/>
                  </a:lnTo>
                  <a:lnTo>
                    <a:pt x="0" y="18222"/>
                  </a:lnTo>
                  <a:lnTo>
                    <a:pt x="0" y="21600"/>
                  </a:lnTo>
                  <a:lnTo>
                    <a:pt x="21600" y="21600"/>
                  </a:lnTo>
                  <a:lnTo>
                    <a:pt x="21600" y="18222"/>
                  </a:lnTo>
                  <a:lnTo>
                    <a:pt x="19740" y="18222"/>
                  </a:lnTo>
                  <a:lnTo>
                    <a:pt x="19740" y="11465"/>
                  </a:lnTo>
                  <a:lnTo>
                    <a:pt x="18654" y="11465"/>
                  </a:lnTo>
                  <a:lnTo>
                    <a:pt x="18654" y="6253"/>
                  </a:lnTo>
                  <a:lnTo>
                    <a:pt x="15598" y="8796"/>
                  </a:lnTo>
                  <a:lnTo>
                    <a:pt x="15598" y="6253"/>
                  </a:lnTo>
                  <a:lnTo>
                    <a:pt x="12541" y="8796"/>
                  </a:lnTo>
                  <a:lnTo>
                    <a:pt x="12541" y="6253"/>
                  </a:lnTo>
                  <a:lnTo>
                    <a:pt x="8603" y="9530"/>
                  </a:lnTo>
                  <a:lnTo>
                    <a:pt x="8603" y="13861"/>
                  </a:lnTo>
                  <a:lnTo>
                    <a:pt x="7624" y="13861"/>
                  </a:lnTo>
                  <a:lnTo>
                    <a:pt x="7239" y="399"/>
                  </a:lnTo>
                  <a:cubicBezTo>
                    <a:pt x="7233" y="176"/>
                    <a:pt x="7112" y="0"/>
                    <a:pt x="6964" y="0"/>
                  </a:cubicBezTo>
                  <a:lnTo>
                    <a:pt x="6488" y="0"/>
                  </a:lnTo>
                  <a:cubicBezTo>
                    <a:pt x="6340" y="0"/>
                    <a:pt x="6218" y="176"/>
                    <a:pt x="6212" y="399"/>
                  </a:cubicBezTo>
                  <a:lnTo>
                    <a:pt x="5827" y="13861"/>
                  </a:lnTo>
                  <a:lnTo>
                    <a:pt x="5034" y="13861"/>
                  </a:lnTo>
                  <a:lnTo>
                    <a:pt x="4651" y="399"/>
                  </a:lnTo>
                  <a:cubicBezTo>
                    <a:pt x="4644" y="176"/>
                    <a:pt x="4522" y="0"/>
                    <a:pt x="4374" y="0"/>
                  </a:cubicBezTo>
                  <a:lnTo>
                    <a:pt x="3898" y="0"/>
                  </a:lnTo>
                  <a:close/>
                </a:path>
              </a:pathLst>
            </a:custGeom>
            <a:solidFill>
              <a:schemeClr val="accent1"/>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6" name="Computer"/>
            <p:cNvSpPr/>
            <p:nvPr/>
          </p:nvSpPr>
          <p:spPr>
            <a:xfrm>
              <a:off x="591194" y="1045872"/>
              <a:ext cx="963248" cy="777324"/>
            </a:xfrm>
            <a:custGeom>
              <a:avLst/>
              <a:gdLst/>
              <a:ahLst/>
              <a:cxnLst>
                <a:cxn ang="0">
                  <a:pos x="wd2" y="hd2"/>
                </a:cxn>
                <a:cxn ang="5400000">
                  <a:pos x="wd2" y="hd2"/>
                </a:cxn>
                <a:cxn ang="10800000">
                  <a:pos x="wd2" y="hd2"/>
                </a:cxn>
                <a:cxn ang="16200000">
                  <a:pos x="wd2" y="hd2"/>
                </a:cxn>
              </a:cxnLst>
              <a:rect l="0" t="0" r="r" b="b"/>
              <a:pathLst>
                <a:path w="21595" h="21600" extrusionOk="0">
                  <a:moveTo>
                    <a:pt x="464" y="0"/>
                  </a:moveTo>
                  <a:cubicBezTo>
                    <a:pt x="210" y="0"/>
                    <a:pt x="0" y="261"/>
                    <a:pt x="0" y="575"/>
                  </a:cubicBezTo>
                  <a:lnTo>
                    <a:pt x="0" y="17777"/>
                  </a:lnTo>
                  <a:cubicBezTo>
                    <a:pt x="0" y="18091"/>
                    <a:pt x="210" y="18354"/>
                    <a:pt x="464" y="18354"/>
                  </a:cubicBezTo>
                  <a:lnTo>
                    <a:pt x="9148" y="18354"/>
                  </a:lnTo>
                  <a:lnTo>
                    <a:pt x="9116" y="18513"/>
                  </a:lnTo>
                  <a:lnTo>
                    <a:pt x="8753" y="20763"/>
                  </a:lnTo>
                  <a:lnTo>
                    <a:pt x="7690" y="20763"/>
                  </a:lnTo>
                  <a:lnTo>
                    <a:pt x="7690" y="21600"/>
                  </a:lnTo>
                  <a:lnTo>
                    <a:pt x="10486" y="21600"/>
                  </a:lnTo>
                  <a:lnTo>
                    <a:pt x="11107" y="21600"/>
                  </a:lnTo>
                  <a:lnTo>
                    <a:pt x="13905" y="21600"/>
                  </a:lnTo>
                  <a:lnTo>
                    <a:pt x="13905" y="20763"/>
                  </a:lnTo>
                  <a:lnTo>
                    <a:pt x="12842" y="20763"/>
                  </a:lnTo>
                  <a:lnTo>
                    <a:pt x="12479" y="18513"/>
                  </a:lnTo>
                  <a:lnTo>
                    <a:pt x="12452" y="18354"/>
                  </a:lnTo>
                  <a:lnTo>
                    <a:pt x="21131" y="18354"/>
                  </a:lnTo>
                  <a:cubicBezTo>
                    <a:pt x="21384" y="18354"/>
                    <a:pt x="21595" y="18091"/>
                    <a:pt x="21595" y="17777"/>
                  </a:cubicBezTo>
                  <a:lnTo>
                    <a:pt x="21595" y="575"/>
                  </a:lnTo>
                  <a:cubicBezTo>
                    <a:pt x="21600" y="261"/>
                    <a:pt x="21389" y="0"/>
                    <a:pt x="21136" y="0"/>
                  </a:cubicBezTo>
                  <a:lnTo>
                    <a:pt x="464" y="0"/>
                  </a:lnTo>
                  <a:close/>
                  <a:moveTo>
                    <a:pt x="10800" y="542"/>
                  </a:moveTo>
                  <a:cubicBezTo>
                    <a:pt x="10913" y="542"/>
                    <a:pt x="11006" y="650"/>
                    <a:pt x="11006" y="797"/>
                  </a:cubicBezTo>
                  <a:cubicBezTo>
                    <a:pt x="11006" y="937"/>
                    <a:pt x="10913" y="1052"/>
                    <a:pt x="10800" y="1052"/>
                  </a:cubicBezTo>
                  <a:cubicBezTo>
                    <a:pt x="10686" y="1052"/>
                    <a:pt x="10594" y="937"/>
                    <a:pt x="10594" y="797"/>
                  </a:cubicBezTo>
                  <a:cubicBezTo>
                    <a:pt x="10594" y="656"/>
                    <a:pt x="10686" y="542"/>
                    <a:pt x="10800" y="542"/>
                  </a:cubicBezTo>
                  <a:close/>
                  <a:moveTo>
                    <a:pt x="1242" y="1734"/>
                  </a:moveTo>
                  <a:lnTo>
                    <a:pt x="20358" y="1734"/>
                  </a:lnTo>
                  <a:lnTo>
                    <a:pt x="20358" y="15233"/>
                  </a:lnTo>
                  <a:lnTo>
                    <a:pt x="1242" y="15233"/>
                  </a:lnTo>
                  <a:lnTo>
                    <a:pt x="1242" y="1734"/>
                  </a:lnTo>
                  <a:close/>
                </a:path>
              </a:pathLst>
            </a:custGeom>
            <a:solidFill>
              <a:schemeClr val="accent6"/>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sp>
          <p:nvSpPr>
            <p:cNvPr id="207" name="Rounded Rectangle"/>
            <p:cNvSpPr/>
            <p:nvPr/>
          </p:nvSpPr>
          <p:spPr>
            <a:xfrm>
              <a:off x="0" y="0"/>
              <a:ext cx="2915571" cy="2146046"/>
            </a:xfrm>
            <a:prstGeom prst="roundRect">
              <a:avLst>
                <a:gd name="adj" fmla="val 15000"/>
              </a:avLst>
            </a:prstGeom>
            <a:solidFill>
              <a:schemeClr val="accent2">
                <a:hueOff val="-85259"/>
                <a:satOff val="14347"/>
                <a:lumOff val="22373"/>
                <a:alpha val="21317"/>
              </a:schemeClr>
            </a:solidFill>
            <a:ln w="12700" cap="flat">
              <a:noFill/>
              <a:miter lim="400000"/>
            </a:ln>
            <a:effectLst/>
          </p:spPr>
          <p:txBody>
            <a:bodyPr wrap="square" lIns="35719" tIns="35719" rIns="35719" bIns="35719" numCol="1" anchor="ctr">
              <a:noAutofit/>
            </a:bodyPr>
            <a:lstStyle/>
            <a:p>
              <a:pPr>
                <a:defRPr sz="2200" b="0">
                  <a:solidFill>
                    <a:srgbClr val="FFFFFF"/>
                  </a:solidFill>
                  <a:latin typeface="+mn-lt"/>
                  <a:ea typeface="+mn-ea"/>
                  <a:cs typeface="+mn-cs"/>
                  <a:sym typeface="Helvetica Neue Medium"/>
                </a:defRPr>
              </a:pPr>
              <a:endParaRPr sz="1547"/>
            </a:p>
          </p:txBody>
        </p:sp>
      </p:grpSp>
    </p:spTree>
    <p:extLst>
      <p:ext uri="{BB962C8B-B14F-4D97-AF65-F5344CB8AC3E}">
        <p14:creationId xmlns:p14="http://schemas.microsoft.com/office/powerpoint/2010/main" val="790687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Local Comprehensive Needs Assessment is conducted to inform the Local Application.…"/>
          <p:cNvSpPr txBox="1">
            <a:spLocks noGrp="1"/>
          </p:cNvSpPr>
          <p:nvPr>
            <p:ph idx="1"/>
          </p:nvPr>
        </p:nvSpPr>
        <p:spPr/>
        <p:txBody>
          <a:bodyPr/>
          <a:lstStyle/>
          <a:p>
            <a:pPr>
              <a:lnSpc>
                <a:spcPct val="150000"/>
              </a:lnSpc>
              <a:spcAft>
                <a:spcPts val="600"/>
              </a:spcAft>
            </a:pPr>
            <a:r>
              <a:rPr lang="en-US" dirty="0"/>
              <a:t>Comprehensive Local Needs Assessment is conducted to </a:t>
            </a:r>
            <a:r>
              <a:rPr lang="en-US" b="1" dirty="0"/>
              <a:t>inform the Local Application. </a:t>
            </a:r>
          </a:p>
          <a:p>
            <a:pPr>
              <a:lnSpc>
                <a:spcPct val="150000"/>
              </a:lnSpc>
              <a:spcAft>
                <a:spcPts val="600"/>
              </a:spcAft>
            </a:pPr>
            <a:r>
              <a:rPr lang="en-US" dirty="0"/>
              <a:t>You conduct the Needs Assessment to assist in completing the Local Application, so that you can be a recipient of Perkins Funds to improve your Career and Technical Education Programs </a:t>
            </a:r>
          </a:p>
        </p:txBody>
      </p:sp>
      <p:sp>
        <p:nvSpPr>
          <p:cNvPr id="132" name="Why the Needs Assessment?"/>
          <p:cNvSpPr txBox="1">
            <a:spLocks noGrp="1"/>
          </p:cNvSpPr>
          <p:nvPr>
            <p:ph type="title"/>
          </p:nvPr>
        </p:nvSpPr>
        <p:spPr>
          <a:xfrm>
            <a:off x="1297858" y="168488"/>
            <a:ext cx="7364361" cy="1325563"/>
          </a:xfrm>
        </p:spPr>
        <p:txBody>
          <a:bodyPr>
            <a:noAutofit/>
          </a:bodyPr>
          <a:lstStyle>
            <a:lvl1pPr defTabSz="484886">
              <a:defRPr sz="6640"/>
            </a:lvl1pPr>
          </a:lstStyle>
          <a:p>
            <a:r>
              <a:rPr lang="en-US" sz="4000" dirty="0"/>
              <a:t>Why the Needs Assessment? </a:t>
            </a:r>
          </a:p>
        </p:txBody>
      </p:sp>
    </p:spTree>
    <p:extLst>
      <p:ext uri="{BB962C8B-B14F-4D97-AF65-F5344CB8AC3E}">
        <p14:creationId xmlns:p14="http://schemas.microsoft.com/office/powerpoint/2010/main" val="293271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System Office Template 2017</Template>
  <TotalTime>0</TotalTime>
  <Words>2077</Words>
  <Application>Microsoft Macintosh PowerPoint</Application>
  <PresentationFormat>On-screen Show (4:3)</PresentationFormat>
  <Paragraphs>210</Paragraphs>
  <Slides>23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Comic Sans MS</vt:lpstr>
      <vt:lpstr>Helvetica Neue Medium</vt:lpstr>
      <vt:lpstr>Times New Roman</vt:lpstr>
      <vt:lpstr>Office Theme</vt:lpstr>
      <vt:lpstr>1:00 CTE Welcome 1:10 Perkins V – Local Comprehensive Needs   Assessment (part I) 2:00 Future Data Resources for Career and   Technical Education Programs 3:00 Perkins V (part II) 4:00 Summit Opening Session (Carolina Ballroom)</vt:lpstr>
      <vt:lpstr>Perkins V </vt:lpstr>
      <vt:lpstr>2019-20</vt:lpstr>
      <vt:lpstr>Thoughts for 2019-20</vt:lpstr>
      <vt:lpstr>2019-20 Assurances </vt:lpstr>
      <vt:lpstr>2019-20 Monitoring </vt:lpstr>
      <vt:lpstr>Purpose of Perkins </vt:lpstr>
      <vt:lpstr>Perkins V:  Secondary Postsecondary Partnership</vt:lpstr>
      <vt:lpstr>Why the Needs Assessment? </vt:lpstr>
      <vt:lpstr>Comprehensive Local Needs Assessment </vt:lpstr>
      <vt:lpstr>Local Application for Perkins V CTE Programs   Section 134 - Due February 2020</vt:lpstr>
      <vt:lpstr>Local Application for CTE Programs Section 134  Description of how the eligible recipient will:</vt:lpstr>
      <vt:lpstr>Local Application for CTE Programs Section 134 (Paraphrased)</vt:lpstr>
      <vt:lpstr>PowerPoint Presentation</vt:lpstr>
      <vt:lpstr>Some Key Questions  </vt:lpstr>
      <vt:lpstr>PowerPoint Presentation</vt:lpstr>
      <vt:lpstr>PowerPoint Presentation</vt:lpstr>
      <vt:lpstr>Think CTE Career Pathways</vt:lpstr>
      <vt:lpstr>Employer Needs</vt:lpstr>
      <vt:lpstr>What is an Industry-Recognized Credential?</vt:lpstr>
      <vt:lpstr>CTE Training </vt:lpstr>
      <vt:lpstr>Perkins/CTE State Staff</vt:lpstr>
      <vt:lpstr>1:00 CTE Welcome 1:10 Perkins V – Local Comprehensive Needs   Assessment (part I) 2:00 Future Data Resources for Career and   Technical Education Programs 3:00 Perkins V (part II) 4:00 Summit Opening Session (Carolina Ballroom)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2019-07-24T14:25:08Z</dcterms:modified>
</cp:coreProperties>
</file>