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6" r:id="rId5"/>
  </p:sldMasterIdLst>
  <p:notesMasterIdLst>
    <p:notesMasterId r:id="rId22"/>
  </p:notesMasterIdLst>
  <p:handoutMasterIdLst>
    <p:handoutMasterId r:id="rId23"/>
  </p:handoutMasterIdLst>
  <p:sldIdLst>
    <p:sldId id="778" r:id="rId6"/>
    <p:sldId id="1651" r:id="rId7"/>
    <p:sldId id="1638" r:id="rId8"/>
    <p:sldId id="1176" r:id="rId9"/>
    <p:sldId id="1657" r:id="rId10"/>
    <p:sldId id="1703" r:id="rId11"/>
    <p:sldId id="1704" r:id="rId12"/>
    <p:sldId id="1710" r:id="rId13"/>
    <p:sldId id="1708" r:id="rId14"/>
    <p:sldId id="1712" r:id="rId15"/>
    <p:sldId id="1711" r:id="rId16"/>
    <p:sldId id="1709" r:id="rId17"/>
    <p:sldId id="1705" r:id="rId18"/>
    <p:sldId id="1706" r:id="rId19"/>
    <p:sldId id="1707" r:id="rId20"/>
    <p:sldId id="1240" r:id="rId2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03767"/>
    <a:srgbClr val="EFB620"/>
    <a:srgbClr val="05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73521-B080-6FEB-86C4-BE8C24D616A6}" v="16" dt="2023-02-14T16:19:03.933"/>
    <p1510:client id="{794ED4DA-4C5D-EEC9-7839-CD91F59EC9B0}" v="5" dt="2023-02-13T20:49:31.874"/>
    <p1510:client id="{E2926E58-964C-422C-8B31-9420A5F03887}" v="7" dt="2023-02-13T20:50:22.083"/>
    <p1510:client id="{E97A80A8-113F-4E19-B088-ACF0C9B9C750}" v="13" dt="2023-02-14T20:14:31.863"/>
    <p1510:client id="{FD0ECC6B-2A94-8065-FF82-3629BC63BDFA}" v="16" dt="2023-02-14T19:25:28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43" autoAdjust="0"/>
    <p:restoredTop sz="83196" autoAdjust="0"/>
  </p:normalViewPr>
  <p:slideViewPr>
    <p:cSldViewPr snapToGrid="0">
      <p:cViewPr varScale="1">
        <p:scale>
          <a:sx n="90" d="100"/>
          <a:sy n="90" d="100"/>
        </p:scale>
        <p:origin x="58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i Coultas" userId="S::coultasp@nccommunitycolleges.edu::147af9a6-4e91-4300-93dc-f2a18c8371ce" providerId="AD" clId="Web-{A3727E93-8A74-5181-906C-4E54BE5D867D}"/>
    <pc:docChg chg="delSld">
      <pc:chgData name="Patti Coultas" userId="S::coultasp@nccommunitycolleges.edu::147af9a6-4e91-4300-93dc-f2a18c8371ce" providerId="AD" clId="Web-{A3727E93-8A74-5181-906C-4E54BE5D867D}" dt="2023-02-10T15:14:30.396" v="1"/>
      <pc:docMkLst>
        <pc:docMk/>
      </pc:docMkLst>
      <pc:sldChg chg="del">
        <pc:chgData name="Patti Coultas" userId="S::coultasp@nccommunitycolleges.edu::147af9a6-4e91-4300-93dc-f2a18c8371ce" providerId="AD" clId="Web-{A3727E93-8A74-5181-906C-4E54BE5D867D}" dt="2023-02-10T15:14:30.396" v="1"/>
        <pc:sldMkLst>
          <pc:docMk/>
          <pc:sldMk cId="97484615" sldId="1540"/>
        </pc:sldMkLst>
      </pc:sldChg>
      <pc:sldChg chg="del">
        <pc:chgData name="Patti Coultas" userId="S::coultasp@nccommunitycolleges.edu::147af9a6-4e91-4300-93dc-f2a18c8371ce" providerId="AD" clId="Web-{A3727E93-8A74-5181-906C-4E54BE5D867D}" dt="2023-02-10T15:14:27.865" v="0"/>
        <pc:sldMkLst>
          <pc:docMk/>
          <pc:sldMk cId="556498744" sldId="1702"/>
        </pc:sldMkLst>
      </pc:sldChg>
    </pc:docChg>
  </pc:docChgLst>
  <pc:docChgLst>
    <pc:chgData name="Patti Coultas" userId="S::coultasp@nccommunitycolleges.edu::147af9a6-4e91-4300-93dc-f2a18c8371ce" providerId="AD" clId="Web-{05C73521-B080-6FEB-86C4-BE8C24D616A6}"/>
    <pc:docChg chg="modSld">
      <pc:chgData name="Patti Coultas" userId="S::coultasp@nccommunitycolleges.edu::147af9a6-4e91-4300-93dc-f2a18c8371ce" providerId="AD" clId="Web-{05C73521-B080-6FEB-86C4-BE8C24D616A6}" dt="2023-02-14T16:19:03.933" v="20" actId="1076"/>
      <pc:docMkLst>
        <pc:docMk/>
      </pc:docMkLst>
      <pc:sldChg chg="modSp modNotes">
        <pc:chgData name="Patti Coultas" userId="S::coultasp@nccommunitycolleges.edu::147af9a6-4e91-4300-93dc-f2a18c8371ce" providerId="AD" clId="Web-{05C73521-B080-6FEB-86C4-BE8C24D616A6}" dt="2023-02-14T16:19:03.933" v="20" actId="1076"/>
        <pc:sldMkLst>
          <pc:docMk/>
          <pc:sldMk cId="324060782" sldId="1711"/>
        </pc:sldMkLst>
        <pc:spChg chg="mod">
          <ac:chgData name="Patti Coultas" userId="S::coultasp@nccommunitycolleges.edu::147af9a6-4e91-4300-93dc-f2a18c8371ce" providerId="AD" clId="Web-{05C73521-B080-6FEB-86C4-BE8C24D616A6}" dt="2023-02-14T16:19:01.870" v="19" actId="1076"/>
          <ac:spMkLst>
            <pc:docMk/>
            <pc:sldMk cId="324060782" sldId="1711"/>
            <ac:spMk id="2" creationId="{00000000-0000-0000-0000-000000000000}"/>
          </ac:spMkLst>
        </pc:spChg>
        <pc:spChg chg="mod">
          <ac:chgData name="Patti Coultas" userId="S::coultasp@nccommunitycolleges.edu::147af9a6-4e91-4300-93dc-f2a18c8371ce" providerId="AD" clId="Web-{05C73521-B080-6FEB-86C4-BE8C24D616A6}" dt="2023-02-14T16:19:03.933" v="20" actId="1076"/>
          <ac:spMkLst>
            <pc:docMk/>
            <pc:sldMk cId="324060782" sldId="1711"/>
            <ac:spMk id="3" creationId="{00000000-0000-0000-0000-000000000000}"/>
          </ac:spMkLst>
        </pc:spChg>
      </pc:sldChg>
    </pc:docChg>
  </pc:docChgLst>
  <pc:docChgLst>
    <pc:chgData name="Patti Coultas" userId="S::coultasp@nccommunitycolleges.edu::147af9a6-4e91-4300-93dc-f2a18c8371ce" providerId="AD" clId="Web-{FD0ECC6B-2A94-8065-FF82-3629BC63BDFA}"/>
    <pc:docChg chg="addSld modSld">
      <pc:chgData name="Patti Coultas" userId="S::coultasp@nccommunitycolleges.edu::147af9a6-4e91-4300-93dc-f2a18c8371ce" providerId="AD" clId="Web-{FD0ECC6B-2A94-8065-FF82-3629BC63BDFA}" dt="2023-02-14T19:25:28.436" v="14" actId="14100"/>
      <pc:docMkLst>
        <pc:docMk/>
      </pc:docMkLst>
      <pc:sldChg chg="modSp">
        <pc:chgData name="Patti Coultas" userId="S::coultasp@nccommunitycolleges.edu::147af9a6-4e91-4300-93dc-f2a18c8371ce" providerId="AD" clId="Web-{FD0ECC6B-2A94-8065-FF82-3629BC63BDFA}" dt="2023-02-14T19:25:28.436" v="14" actId="14100"/>
        <pc:sldMkLst>
          <pc:docMk/>
          <pc:sldMk cId="3611521667" sldId="1704"/>
        </pc:sldMkLst>
        <pc:picChg chg="mod">
          <ac:chgData name="Patti Coultas" userId="S::coultasp@nccommunitycolleges.edu::147af9a6-4e91-4300-93dc-f2a18c8371ce" providerId="AD" clId="Web-{FD0ECC6B-2A94-8065-FF82-3629BC63BDFA}" dt="2023-02-14T19:25:28.436" v="14" actId="14100"/>
          <ac:picMkLst>
            <pc:docMk/>
            <pc:sldMk cId="3611521667" sldId="1704"/>
            <ac:picMk id="14" creationId="{3B447099-4CAE-CB77-66CE-2E96D0DE90C3}"/>
          </ac:picMkLst>
        </pc:picChg>
      </pc:sldChg>
      <pc:sldChg chg="addSp delSp modSp add replId">
        <pc:chgData name="Patti Coultas" userId="S::coultasp@nccommunitycolleges.edu::147af9a6-4e91-4300-93dc-f2a18c8371ce" providerId="AD" clId="Web-{FD0ECC6B-2A94-8065-FF82-3629BC63BDFA}" dt="2023-02-14T19:24:36.606" v="13"/>
        <pc:sldMkLst>
          <pc:docMk/>
          <pc:sldMk cId="168247766" sldId="1712"/>
        </pc:sldMkLst>
        <pc:spChg chg="del">
          <ac:chgData name="Patti Coultas" userId="S::coultasp@nccommunitycolleges.edu::147af9a6-4e91-4300-93dc-f2a18c8371ce" providerId="AD" clId="Web-{FD0ECC6B-2A94-8065-FF82-3629BC63BDFA}" dt="2023-02-14T19:17:50.716" v="1"/>
          <ac:spMkLst>
            <pc:docMk/>
            <pc:sldMk cId="168247766" sldId="1712"/>
            <ac:spMk id="2" creationId="{00000000-0000-0000-0000-000000000000}"/>
          </ac:spMkLst>
        </pc:spChg>
        <pc:spChg chg="del">
          <ac:chgData name="Patti Coultas" userId="S::coultasp@nccommunitycolleges.edu::147af9a6-4e91-4300-93dc-f2a18c8371ce" providerId="AD" clId="Web-{FD0ECC6B-2A94-8065-FF82-3629BC63BDFA}" dt="2023-02-14T19:17:55.778" v="4"/>
          <ac:spMkLst>
            <pc:docMk/>
            <pc:sldMk cId="168247766" sldId="1712"/>
            <ac:spMk id="3" creationId="{00000000-0000-0000-0000-000000000000}"/>
          </ac:spMkLst>
        </pc:spChg>
        <pc:spChg chg="add del mod">
          <ac:chgData name="Patti Coultas" userId="S::coultasp@nccommunitycolleges.edu::147af9a6-4e91-4300-93dc-f2a18c8371ce" providerId="AD" clId="Web-{FD0ECC6B-2A94-8065-FF82-3629BC63BDFA}" dt="2023-02-14T19:17:52.591" v="2"/>
          <ac:spMkLst>
            <pc:docMk/>
            <pc:sldMk cId="168247766" sldId="1712"/>
            <ac:spMk id="8" creationId="{C512E097-9715-EBAC-E389-8010C64B197C}"/>
          </ac:spMkLst>
        </pc:spChg>
        <pc:spChg chg="add del mod">
          <ac:chgData name="Patti Coultas" userId="S::coultasp@nccommunitycolleges.edu::147af9a6-4e91-4300-93dc-f2a18c8371ce" providerId="AD" clId="Web-{FD0ECC6B-2A94-8065-FF82-3629BC63BDFA}" dt="2023-02-14T19:17:58.700" v="5"/>
          <ac:spMkLst>
            <pc:docMk/>
            <pc:sldMk cId="168247766" sldId="1712"/>
            <ac:spMk id="10" creationId="{8C1E6AC4-1699-5C11-891E-09C67941F1BA}"/>
          </ac:spMkLst>
        </pc:spChg>
        <pc:picChg chg="del mod">
          <ac:chgData name="Patti Coultas" userId="S::coultasp@nccommunitycolleges.edu::147af9a6-4e91-4300-93dc-f2a18c8371ce" providerId="AD" clId="Web-{FD0ECC6B-2A94-8065-FF82-3629BC63BDFA}" dt="2023-02-14T19:18:08.748" v="7"/>
          <ac:picMkLst>
            <pc:docMk/>
            <pc:sldMk cId="168247766" sldId="1712"/>
            <ac:picMk id="5" creationId="{416A2D3F-C6AF-F9CD-89DA-F3A2B8411FC9}"/>
          </ac:picMkLst>
        </pc:picChg>
        <pc:picChg chg="del">
          <ac:chgData name="Patti Coultas" userId="S::coultasp@nccommunitycolleges.edu::147af9a6-4e91-4300-93dc-f2a18c8371ce" providerId="AD" clId="Web-{FD0ECC6B-2A94-8065-FF82-3629BC63BDFA}" dt="2023-02-14T19:17:53.825" v="3"/>
          <ac:picMkLst>
            <pc:docMk/>
            <pc:sldMk cId="168247766" sldId="1712"/>
            <ac:picMk id="7" creationId="{5D193185-403B-4609-296A-8DC2303FC55D}"/>
          </ac:picMkLst>
        </pc:picChg>
        <pc:picChg chg="add mod">
          <ac:chgData name="Patti Coultas" userId="S::coultasp@nccommunitycolleges.edu::147af9a6-4e91-4300-93dc-f2a18c8371ce" providerId="AD" clId="Web-{FD0ECC6B-2A94-8065-FF82-3629BC63BDFA}" dt="2023-02-14T19:24:36.606" v="13"/>
          <ac:picMkLst>
            <pc:docMk/>
            <pc:sldMk cId="168247766" sldId="1712"/>
            <ac:picMk id="11" creationId="{A32637CB-4877-F0B1-D4E1-DE84925C22DD}"/>
          </ac:picMkLst>
        </pc:picChg>
      </pc:sldChg>
    </pc:docChg>
  </pc:docChgLst>
  <pc:docChgLst>
    <pc:chgData name="Patti Coultas" userId="S::coultasp@nccommunitycolleges.edu::147af9a6-4e91-4300-93dc-f2a18c8371ce" providerId="AD" clId="Web-{1BEEAF96-ADAF-92D4-6AB7-4E65BEB2EEC0}"/>
    <pc:docChg chg="modSld sldOrd">
      <pc:chgData name="Patti Coultas" userId="S::coultasp@nccommunitycolleges.edu::147af9a6-4e91-4300-93dc-f2a18c8371ce" providerId="AD" clId="Web-{1BEEAF96-ADAF-92D4-6AB7-4E65BEB2EEC0}" dt="2023-02-13T16:49:07.577" v="9" actId="14100"/>
      <pc:docMkLst>
        <pc:docMk/>
      </pc:docMkLst>
      <pc:sldChg chg="ord">
        <pc:chgData name="Patti Coultas" userId="S::coultasp@nccommunitycolleges.edu::147af9a6-4e91-4300-93dc-f2a18c8371ce" providerId="AD" clId="Web-{1BEEAF96-ADAF-92D4-6AB7-4E65BEB2EEC0}" dt="2023-02-13T16:05:29.516" v="0"/>
        <pc:sldMkLst>
          <pc:docMk/>
          <pc:sldMk cId="3611521667" sldId="1704"/>
        </pc:sldMkLst>
      </pc:sldChg>
      <pc:sldChg chg="addSp modSp">
        <pc:chgData name="Patti Coultas" userId="S::coultasp@nccommunitycolleges.edu::147af9a6-4e91-4300-93dc-f2a18c8371ce" providerId="AD" clId="Web-{1BEEAF96-ADAF-92D4-6AB7-4E65BEB2EEC0}" dt="2023-02-13T16:49:07.577" v="9" actId="14100"/>
        <pc:sldMkLst>
          <pc:docMk/>
          <pc:sldMk cId="1147719189" sldId="1705"/>
        </pc:sldMkLst>
        <pc:picChg chg="add mod">
          <ac:chgData name="Patti Coultas" userId="S::coultasp@nccommunitycolleges.edu::147af9a6-4e91-4300-93dc-f2a18c8371ce" providerId="AD" clId="Web-{1BEEAF96-ADAF-92D4-6AB7-4E65BEB2EEC0}" dt="2023-02-13T16:49:07.577" v="9" actId="14100"/>
          <ac:picMkLst>
            <pc:docMk/>
            <pc:sldMk cId="1147719189" sldId="1705"/>
            <ac:picMk id="2" creationId="{7EC529E2-7C9E-6326-2AE3-666B96BC81AC}"/>
          </ac:picMkLst>
        </pc:picChg>
        <pc:picChg chg="mod">
          <ac:chgData name="Patti Coultas" userId="S::coultasp@nccommunitycolleges.edu::147af9a6-4e91-4300-93dc-f2a18c8371ce" providerId="AD" clId="Web-{1BEEAF96-ADAF-92D4-6AB7-4E65BEB2EEC0}" dt="2023-02-13T16:48:51.014" v="7" actId="1076"/>
          <ac:picMkLst>
            <pc:docMk/>
            <pc:sldMk cId="1147719189" sldId="1705"/>
            <ac:picMk id="12" creationId="{5A046B05-02EA-31D8-1306-428428BB2D04}"/>
          </ac:picMkLst>
        </pc:picChg>
      </pc:sldChg>
      <pc:sldChg chg="ord">
        <pc:chgData name="Patti Coultas" userId="S::coultasp@nccommunitycolleges.edu::147af9a6-4e91-4300-93dc-f2a18c8371ce" providerId="AD" clId="Web-{1BEEAF96-ADAF-92D4-6AB7-4E65BEB2EEC0}" dt="2023-02-13T16:05:32.345" v="1"/>
        <pc:sldMkLst>
          <pc:docMk/>
          <pc:sldMk cId="1188483870" sldId="1708"/>
        </pc:sldMkLst>
      </pc:sldChg>
    </pc:docChg>
  </pc:docChgLst>
  <pc:docChgLst>
    <pc:chgData name="Patti Coultas" userId="S::coultasp@nccommunitycolleges.edu::147af9a6-4e91-4300-93dc-f2a18c8371ce" providerId="AD" clId="Web-{794ED4DA-4C5D-EEC9-7839-CD91F59EC9B0}"/>
    <pc:docChg chg="addSld modSld">
      <pc:chgData name="Patti Coultas" userId="S::coultasp@nccommunitycolleges.edu::147af9a6-4e91-4300-93dc-f2a18c8371ce" providerId="AD" clId="Web-{794ED4DA-4C5D-EEC9-7839-CD91F59EC9B0}" dt="2023-02-13T20:49:31.874" v="3" actId="1076"/>
      <pc:docMkLst>
        <pc:docMk/>
      </pc:docMkLst>
      <pc:sldChg chg="addSp modSp add replId">
        <pc:chgData name="Patti Coultas" userId="S::coultasp@nccommunitycolleges.edu::147af9a6-4e91-4300-93dc-f2a18c8371ce" providerId="AD" clId="Web-{794ED4DA-4C5D-EEC9-7839-CD91F59EC9B0}" dt="2023-02-13T20:49:31.874" v="3" actId="1076"/>
        <pc:sldMkLst>
          <pc:docMk/>
          <pc:sldMk cId="25653708" sldId="1710"/>
        </pc:sldMkLst>
        <pc:picChg chg="add mod">
          <ac:chgData name="Patti Coultas" userId="S::coultasp@nccommunitycolleges.edu::147af9a6-4e91-4300-93dc-f2a18c8371ce" providerId="AD" clId="Web-{794ED4DA-4C5D-EEC9-7839-CD91F59EC9B0}" dt="2023-02-13T20:49:31.874" v="3" actId="1076"/>
          <ac:picMkLst>
            <pc:docMk/>
            <pc:sldMk cId="25653708" sldId="1710"/>
            <ac:picMk id="6" creationId="{E115FADE-479A-C620-63D7-B6AFD4120EFE}"/>
          </ac:picMkLst>
        </pc:picChg>
      </pc:sldChg>
    </pc:docChg>
  </pc:docChgLst>
  <pc:docChgLst>
    <pc:chgData name="Patti Coultas" userId="147af9a6-4e91-4300-93dc-f2a18c8371ce" providerId="ADAL" clId="{E2926E58-964C-422C-8B31-9420A5F03887}"/>
    <pc:docChg chg="custSel addSld modSld sldOrd">
      <pc:chgData name="Patti Coultas" userId="147af9a6-4e91-4300-93dc-f2a18c8371ce" providerId="ADAL" clId="{E2926E58-964C-422C-8B31-9420A5F03887}" dt="2023-02-13T20:52:43.341" v="545" actId="20577"/>
      <pc:docMkLst>
        <pc:docMk/>
      </pc:docMkLst>
      <pc:sldChg chg="modSp mod">
        <pc:chgData name="Patti Coultas" userId="147af9a6-4e91-4300-93dc-f2a18c8371ce" providerId="ADAL" clId="{E2926E58-964C-422C-8B31-9420A5F03887}" dt="2023-02-10T15:36:23.868" v="31" actId="20577"/>
        <pc:sldMkLst>
          <pc:docMk/>
          <pc:sldMk cId="2053012841" sldId="1657"/>
        </pc:sldMkLst>
        <pc:spChg chg="mod">
          <ac:chgData name="Patti Coultas" userId="147af9a6-4e91-4300-93dc-f2a18c8371ce" providerId="ADAL" clId="{E2926E58-964C-422C-8B31-9420A5F03887}" dt="2023-02-10T15:36:23.868" v="31" actId="20577"/>
          <ac:spMkLst>
            <pc:docMk/>
            <pc:sldMk cId="2053012841" sldId="1657"/>
            <ac:spMk id="3" creationId="{00000000-0000-0000-0000-000000000000}"/>
          </ac:spMkLst>
        </pc:spChg>
      </pc:sldChg>
      <pc:sldChg chg="ord">
        <pc:chgData name="Patti Coultas" userId="147af9a6-4e91-4300-93dc-f2a18c8371ce" providerId="ADAL" clId="{E2926E58-964C-422C-8B31-9420A5F03887}" dt="2023-02-10T15:51:46.540" v="377"/>
        <pc:sldMkLst>
          <pc:docMk/>
          <pc:sldMk cId="3629779601" sldId="1703"/>
        </pc:sldMkLst>
      </pc:sldChg>
      <pc:sldChg chg="ord">
        <pc:chgData name="Patti Coultas" userId="147af9a6-4e91-4300-93dc-f2a18c8371ce" providerId="ADAL" clId="{E2926E58-964C-422C-8B31-9420A5F03887}" dt="2023-02-10T15:51:48.056" v="379"/>
        <pc:sldMkLst>
          <pc:docMk/>
          <pc:sldMk cId="3611521667" sldId="1704"/>
        </pc:sldMkLst>
      </pc:sldChg>
      <pc:sldChg chg="addSp delSp modSp add mod modNotesTx">
        <pc:chgData name="Patti Coultas" userId="147af9a6-4e91-4300-93dc-f2a18c8371ce" providerId="ADAL" clId="{E2926E58-964C-422C-8B31-9420A5F03887}" dt="2023-02-10T15:52:31.346" v="399" actId="20577"/>
        <pc:sldMkLst>
          <pc:docMk/>
          <pc:sldMk cId="1147719189" sldId="1705"/>
        </pc:sldMkLst>
        <pc:spChg chg="del">
          <ac:chgData name="Patti Coultas" userId="147af9a6-4e91-4300-93dc-f2a18c8371ce" providerId="ADAL" clId="{E2926E58-964C-422C-8B31-9420A5F03887}" dt="2023-02-10T15:37:28.481" v="33" actId="478"/>
          <ac:spMkLst>
            <pc:docMk/>
            <pc:sldMk cId="1147719189" sldId="1705"/>
            <ac:spMk id="2" creationId="{00000000-0000-0000-0000-000000000000}"/>
          </ac:spMkLst>
        </pc:spChg>
        <pc:spChg chg="del">
          <ac:chgData name="Patti Coultas" userId="147af9a6-4e91-4300-93dc-f2a18c8371ce" providerId="ADAL" clId="{E2926E58-964C-422C-8B31-9420A5F03887}" dt="2023-02-10T15:37:32.970" v="35" actId="478"/>
          <ac:spMkLst>
            <pc:docMk/>
            <pc:sldMk cId="1147719189" sldId="1705"/>
            <ac:spMk id="3" creationId="{00000000-0000-0000-0000-000000000000}"/>
          </ac:spMkLst>
        </pc:spChg>
        <pc:spChg chg="mod">
          <ac:chgData name="Patti Coultas" userId="147af9a6-4e91-4300-93dc-f2a18c8371ce" providerId="ADAL" clId="{E2926E58-964C-422C-8B31-9420A5F03887}" dt="2023-02-10T15:37:44.825" v="54" actId="20577"/>
          <ac:spMkLst>
            <pc:docMk/>
            <pc:sldMk cId="1147719189" sldId="1705"/>
            <ac:spMk id="4" creationId="{CC77DF52-8C6A-4C19-C9DD-3EEA7991CF00}"/>
          </ac:spMkLst>
        </pc:spChg>
        <pc:spChg chg="add del mod">
          <ac:chgData name="Patti Coultas" userId="147af9a6-4e91-4300-93dc-f2a18c8371ce" providerId="ADAL" clId="{E2926E58-964C-422C-8B31-9420A5F03887}" dt="2023-02-10T15:37:31.355" v="34" actId="478"/>
          <ac:spMkLst>
            <pc:docMk/>
            <pc:sldMk cId="1147719189" sldId="1705"/>
            <ac:spMk id="6" creationId="{2A9D097A-ECF4-4AEF-F665-D80620AE0801}"/>
          </ac:spMkLst>
        </pc:spChg>
        <pc:spChg chg="add del mod">
          <ac:chgData name="Patti Coultas" userId="147af9a6-4e91-4300-93dc-f2a18c8371ce" providerId="ADAL" clId="{E2926E58-964C-422C-8B31-9420A5F03887}" dt="2023-02-10T15:37:35.192" v="38" actId="478"/>
          <ac:spMkLst>
            <pc:docMk/>
            <pc:sldMk cId="1147719189" sldId="1705"/>
            <ac:spMk id="9" creationId="{2D2F09A4-4041-C486-5273-1D245682C675}"/>
          </ac:spMkLst>
        </pc:spChg>
        <pc:picChg chg="del mod">
          <ac:chgData name="Patti Coultas" userId="147af9a6-4e91-4300-93dc-f2a18c8371ce" providerId="ADAL" clId="{E2926E58-964C-422C-8B31-9420A5F03887}" dt="2023-02-10T15:37:33.571" v="37" actId="478"/>
          <ac:picMkLst>
            <pc:docMk/>
            <pc:sldMk cId="1147719189" sldId="1705"/>
            <ac:picMk id="7" creationId="{04ABFD5B-60EB-75EC-A5D1-8121253D183F}"/>
          </ac:picMkLst>
        </pc:picChg>
        <pc:picChg chg="del">
          <ac:chgData name="Patti Coultas" userId="147af9a6-4e91-4300-93dc-f2a18c8371ce" providerId="ADAL" clId="{E2926E58-964C-422C-8B31-9420A5F03887}" dt="2023-02-10T15:37:35.969" v="39" actId="478"/>
          <ac:picMkLst>
            <pc:docMk/>
            <pc:sldMk cId="1147719189" sldId="1705"/>
            <ac:picMk id="10" creationId="{2F194C8A-C562-F48D-CA14-2C5831068629}"/>
          </ac:picMkLst>
        </pc:picChg>
        <pc:picChg chg="add mod">
          <ac:chgData name="Patti Coultas" userId="147af9a6-4e91-4300-93dc-f2a18c8371ce" providerId="ADAL" clId="{E2926E58-964C-422C-8B31-9420A5F03887}" dt="2023-02-10T15:38:08.479" v="57" actId="1076"/>
          <ac:picMkLst>
            <pc:docMk/>
            <pc:sldMk cId="1147719189" sldId="1705"/>
            <ac:picMk id="12" creationId="{5A046B05-02EA-31D8-1306-428428BB2D04}"/>
          </ac:picMkLst>
        </pc:picChg>
      </pc:sldChg>
      <pc:sldChg chg="addSp delSp modSp add mod modNotesTx">
        <pc:chgData name="Patti Coultas" userId="147af9a6-4e91-4300-93dc-f2a18c8371ce" providerId="ADAL" clId="{E2926E58-964C-422C-8B31-9420A5F03887}" dt="2023-02-10T15:42:04.221" v="175" actId="14100"/>
        <pc:sldMkLst>
          <pc:docMk/>
          <pc:sldMk cId="1789442678" sldId="1706"/>
        </pc:sldMkLst>
        <pc:spChg chg="add mod">
          <ac:chgData name="Patti Coultas" userId="147af9a6-4e91-4300-93dc-f2a18c8371ce" providerId="ADAL" clId="{E2926E58-964C-422C-8B31-9420A5F03887}" dt="2023-02-10T15:42:04.221" v="175" actId="14100"/>
          <ac:spMkLst>
            <pc:docMk/>
            <pc:sldMk cId="1789442678" sldId="1706"/>
            <ac:spMk id="3" creationId="{C67601A5-6DAB-2779-4D91-D383FF0CF79B}"/>
          </ac:spMkLst>
        </pc:spChg>
        <pc:spChg chg="mod">
          <ac:chgData name="Patti Coultas" userId="147af9a6-4e91-4300-93dc-f2a18c8371ce" providerId="ADAL" clId="{E2926E58-964C-422C-8B31-9420A5F03887}" dt="2023-02-10T15:39:52.722" v="149" actId="20577"/>
          <ac:spMkLst>
            <pc:docMk/>
            <pc:sldMk cId="1789442678" sldId="1706"/>
            <ac:spMk id="4" creationId="{CC77DF52-8C6A-4C19-C9DD-3EEA7991CF00}"/>
          </ac:spMkLst>
        </pc:spChg>
        <pc:picChg chg="del">
          <ac:chgData name="Patti Coultas" userId="147af9a6-4e91-4300-93dc-f2a18c8371ce" providerId="ADAL" clId="{E2926E58-964C-422C-8B31-9420A5F03887}" dt="2023-02-10T15:39:55.060" v="150" actId="478"/>
          <ac:picMkLst>
            <pc:docMk/>
            <pc:sldMk cId="1789442678" sldId="1706"/>
            <ac:picMk id="12" creationId="{5A046B05-02EA-31D8-1306-428428BB2D04}"/>
          </ac:picMkLst>
        </pc:picChg>
      </pc:sldChg>
      <pc:sldChg chg="addSp delSp modSp add mod">
        <pc:chgData name="Patti Coultas" userId="147af9a6-4e91-4300-93dc-f2a18c8371ce" providerId="ADAL" clId="{E2926E58-964C-422C-8B31-9420A5F03887}" dt="2023-02-10T15:44:17.310" v="258" actId="313"/>
        <pc:sldMkLst>
          <pc:docMk/>
          <pc:sldMk cId="4223005333" sldId="1707"/>
        </pc:sldMkLst>
        <pc:spChg chg="del">
          <ac:chgData name="Patti Coultas" userId="147af9a6-4e91-4300-93dc-f2a18c8371ce" providerId="ADAL" clId="{E2926E58-964C-422C-8B31-9420A5F03887}" dt="2023-02-10T15:42:52.468" v="240" actId="478"/>
          <ac:spMkLst>
            <pc:docMk/>
            <pc:sldMk cId="4223005333" sldId="1707"/>
            <ac:spMk id="3" creationId="{C67601A5-6DAB-2779-4D91-D383FF0CF79B}"/>
          </ac:spMkLst>
        </pc:spChg>
        <pc:spChg chg="mod">
          <ac:chgData name="Patti Coultas" userId="147af9a6-4e91-4300-93dc-f2a18c8371ce" providerId="ADAL" clId="{E2926E58-964C-422C-8B31-9420A5F03887}" dt="2023-02-10T15:44:17.310" v="258" actId="313"/>
          <ac:spMkLst>
            <pc:docMk/>
            <pc:sldMk cId="4223005333" sldId="1707"/>
            <ac:spMk id="4" creationId="{CC77DF52-8C6A-4C19-C9DD-3EEA7991CF00}"/>
          </ac:spMkLst>
        </pc:spChg>
        <pc:spChg chg="add del">
          <ac:chgData name="Patti Coultas" userId="147af9a6-4e91-4300-93dc-f2a18c8371ce" providerId="ADAL" clId="{E2926E58-964C-422C-8B31-9420A5F03887}" dt="2023-02-10T15:43:16.148" v="242" actId="478"/>
          <ac:spMkLst>
            <pc:docMk/>
            <pc:sldMk cId="4223005333" sldId="1707"/>
            <ac:spMk id="5" creationId="{63B9F431-B667-0B54-DE1D-8129ABC661B0}"/>
          </ac:spMkLst>
        </pc:spChg>
        <pc:picChg chg="add mod">
          <ac:chgData name="Patti Coultas" userId="147af9a6-4e91-4300-93dc-f2a18c8371ce" providerId="ADAL" clId="{E2926E58-964C-422C-8B31-9420A5F03887}" dt="2023-02-10T15:44:01.211" v="244" actId="1076"/>
          <ac:picMkLst>
            <pc:docMk/>
            <pc:sldMk cId="4223005333" sldId="1707"/>
            <ac:picMk id="7" creationId="{3AE44462-FCEC-D9E3-F721-1AEF3B7EEF6B}"/>
          </ac:picMkLst>
        </pc:picChg>
      </pc:sldChg>
      <pc:sldChg chg="addSp delSp modSp add mod modNotesTx">
        <pc:chgData name="Patti Coultas" userId="147af9a6-4e91-4300-93dc-f2a18c8371ce" providerId="ADAL" clId="{E2926E58-964C-422C-8B31-9420A5F03887}" dt="2023-02-13T20:52:43.341" v="545" actId="20577"/>
        <pc:sldMkLst>
          <pc:docMk/>
          <pc:sldMk cId="1188483870" sldId="1708"/>
        </pc:sldMkLst>
        <pc:spChg chg="mod">
          <ac:chgData name="Patti Coultas" userId="147af9a6-4e91-4300-93dc-f2a18c8371ce" providerId="ADAL" clId="{E2926E58-964C-422C-8B31-9420A5F03887}" dt="2023-02-13T20:51:17.205" v="453" actId="20577"/>
          <ac:spMkLst>
            <pc:docMk/>
            <pc:sldMk cId="1188483870" sldId="1708"/>
            <ac:spMk id="2" creationId="{00000000-0000-0000-0000-000000000000}"/>
          </ac:spMkLst>
        </pc:spChg>
        <pc:spChg chg="mod">
          <ac:chgData name="Patti Coultas" userId="147af9a6-4e91-4300-93dc-f2a18c8371ce" providerId="ADAL" clId="{E2926E58-964C-422C-8B31-9420A5F03887}" dt="2023-02-13T20:52:25.892" v="517" actId="20577"/>
          <ac:spMkLst>
            <pc:docMk/>
            <pc:sldMk cId="1188483870" sldId="1708"/>
            <ac:spMk id="3" creationId="{00000000-0000-0000-0000-000000000000}"/>
          </ac:spMkLst>
        </pc:spChg>
        <pc:spChg chg="mod">
          <ac:chgData name="Patti Coultas" userId="147af9a6-4e91-4300-93dc-f2a18c8371ce" providerId="ADAL" clId="{E2926E58-964C-422C-8B31-9420A5F03887}" dt="2023-02-10T15:45:27.787" v="265" actId="20577"/>
          <ac:spMkLst>
            <pc:docMk/>
            <pc:sldMk cId="1188483870" sldId="1708"/>
            <ac:spMk id="4" creationId="{CC77DF52-8C6A-4C19-C9DD-3EEA7991CF00}"/>
          </ac:spMkLst>
        </pc:spChg>
        <pc:picChg chg="add mod">
          <ac:chgData name="Patti Coultas" userId="147af9a6-4e91-4300-93dc-f2a18c8371ce" providerId="ADAL" clId="{E2926E58-964C-422C-8B31-9420A5F03887}" dt="2023-02-10T15:48:26.867" v="375" actId="14100"/>
          <ac:picMkLst>
            <pc:docMk/>
            <pc:sldMk cId="1188483870" sldId="1708"/>
            <ac:picMk id="5" creationId="{416A2D3F-C6AF-F9CD-89DA-F3A2B8411FC9}"/>
          </ac:picMkLst>
        </pc:picChg>
        <pc:picChg chg="del">
          <ac:chgData name="Patti Coultas" userId="147af9a6-4e91-4300-93dc-f2a18c8371ce" providerId="ADAL" clId="{E2926E58-964C-422C-8B31-9420A5F03887}" dt="2023-02-10T15:46:41.572" v="283" actId="478"/>
          <ac:picMkLst>
            <pc:docMk/>
            <pc:sldMk cId="1188483870" sldId="1708"/>
            <ac:picMk id="7" creationId="{04ABFD5B-60EB-75EC-A5D1-8121253D183F}"/>
          </ac:picMkLst>
        </pc:picChg>
        <pc:picChg chg="add mod modCrop">
          <ac:chgData name="Patti Coultas" userId="147af9a6-4e91-4300-93dc-f2a18c8371ce" providerId="ADAL" clId="{E2926E58-964C-422C-8B31-9420A5F03887}" dt="2023-02-13T20:50:41.764" v="446" actId="14100"/>
          <ac:picMkLst>
            <pc:docMk/>
            <pc:sldMk cId="1188483870" sldId="1708"/>
            <ac:picMk id="7" creationId="{5D193185-403B-4609-296A-8DC2303FC55D}"/>
          </ac:picMkLst>
        </pc:picChg>
        <pc:picChg chg="del">
          <ac:chgData name="Patti Coultas" userId="147af9a6-4e91-4300-93dc-f2a18c8371ce" providerId="ADAL" clId="{E2926E58-964C-422C-8B31-9420A5F03887}" dt="2023-02-10T15:47:02.836" v="322" actId="478"/>
          <ac:picMkLst>
            <pc:docMk/>
            <pc:sldMk cId="1188483870" sldId="1708"/>
            <ac:picMk id="10" creationId="{2F194C8A-C562-F48D-CA14-2C5831068629}"/>
          </ac:picMkLst>
        </pc:picChg>
      </pc:sldChg>
      <pc:sldChg chg="addSp modSp mod modNotesTx">
        <pc:chgData name="Patti Coultas" userId="147af9a6-4e91-4300-93dc-f2a18c8371ce" providerId="ADAL" clId="{E2926E58-964C-422C-8B31-9420A5F03887}" dt="2023-02-13T18:43:58.247" v="428" actId="6549"/>
        <pc:sldMkLst>
          <pc:docMk/>
          <pc:sldMk cId="2924120868" sldId="1709"/>
        </pc:sldMkLst>
        <pc:picChg chg="add mod modCrop">
          <ac:chgData name="Patti Coultas" userId="147af9a6-4e91-4300-93dc-f2a18c8371ce" providerId="ADAL" clId="{E2926E58-964C-422C-8B31-9420A5F03887}" dt="2023-02-13T18:42:59.329" v="404" actId="732"/>
          <ac:picMkLst>
            <pc:docMk/>
            <pc:sldMk cId="2924120868" sldId="1709"/>
            <ac:picMk id="5" creationId="{73C1153C-62C0-519D-1C28-3AD93DDF49B5}"/>
          </ac:picMkLst>
        </pc:picChg>
      </pc:sldChg>
      <pc:sldChg chg="modSp mod ord">
        <pc:chgData name="Patti Coultas" userId="147af9a6-4e91-4300-93dc-f2a18c8371ce" providerId="ADAL" clId="{E2926E58-964C-422C-8B31-9420A5F03887}" dt="2023-02-13T20:50:07.981" v="433"/>
        <pc:sldMkLst>
          <pc:docMk/>
          <pc:sldMk cId="25653708" sldId="1710"/>
        </pc:sldMkLst>
        <pc:picChg chg="mod modCrop">
          <ac:chgData name="Patti Coultas" userId="147af9a6-4e91-4300-93dc-f2a18c8371ce" providerId="ADAL" clId="{E2926E58-964C-422C-8B31-9420A5F03887}" dt="2023-02-13T20:50:02.650" v="431" actId="14100"/>
          <ac:picMkLst>
            <pc:docMk/>
            <pc:sldMk cId="25653708" sldId="1710"/>
            <ac:picMk id="6" creationId="{E115FADE-479A-C620-63D7-B6AFD4120EFE}"/>
          </ac:picMkLst>
        </pc:picChg>
      </pc:sldChg>
    </pc:docChg>
  </pc:docChgLst>
  <pc:docChgLst>
    <pc:chgData name="Patti Coultas" userId="147af9a6-4e91-4300-93dc-f2a18c8371ce" providerId="ADAL" clId="{E97A80A8-113F-4E19-B088-ACF0C9B9C750}"/>
    <pc:docChg chg="undo custSel addSld modSld modNotesMaster modHandout">
      <pc:chgData name="Patti Coultas" userId="147af9a6-4e91-4300-93dc-f2a18c8371ce" providerId="ADAL" clId="{E97A80A8-113F-4E19-B088-ACF0C9B9C750}" dt="2023-02-14T20:16:54.814" v="257" actId="1076"/>
      <pc:docMkLst>
        <pc:docMk/>
      </pc:docMkLst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3589999828" sldId="778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3984931687" sldId="1176"/>
        </pc:sldMkLst>
      </pc:sldChg>
      <pc:sldChg chg="modSp mod">
        <pc:chgData name="Patti Coultas" userId="147af9a6-4e91-4300-93dc-f2a18c8371ce" providerId="ADAL" clId="{E97A80A8-113F-4E19-B088-ACF0C9B9C750}" dt="2023-02-14T18:23:14.501" v="231" actId="20577"/>
        <pc:sldMkLst>
          <pc:docMk/>
          <pc:sldMk cId="2056255335" sldId="1240"/>
        </pc:sldMkLst>
        <pc:spChg chg="mod">
          <ac:chgData name="Patti Coultas" userId="147af9a6-4e91-4300-93dc-f2a18c8371ce" providerId="ADAL" clId="{E97A80A8-113F-4E19-B088-ACF0C9B9C750}" dt="2023-02-14T18:23:14.501" v="231" actId="20577"/>
          <ac:spMkLst>
            <pc:docMk/>
            <pc:sldMk cId="2056255335" sldId="1240"/>
            <ac:spMk id="3" creationId="{7B75403E-48F7-6F48-9574-571E50D00F7B}"/>
          </ac:spMkLst>
        </pc:spChg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639428991" sldId="1638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2053012841" sldId="1657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3629779601" sldId="1703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3611521667" sldId="1704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1147719189" sldId="1705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1789442678" sldId="1706"/>
        </pc:sldMkLst>
      </pc:sldChg>
      <pc:sldChg chg="modNotes modNotesTx">
        <pc:chgData name="Patti Coultas" userId="147af9a6-4e91-4300-93dc-f2a18c8371ce" providerId="ADAL" clId="{E97A80A8-113F-4E19-B088-ACF0C9B9C750}" dt="2023-02-14T18:24:25.149" v="232"/>
        <pc:sldMkLst>
          <pc:docMk/>
          <pc:sldMk cId="4223005333" sldId="1707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1188483870" sldId="1708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2924120868" sldId="1709"/>
        </pc:sldMkLst>
      </pc:sldChg>
      <pc:sldChg chg="modNotes">
        <pc:chgData name="Patti Coultas" userId="147af9a6-4e91-4300-93dc-f2a18c8371ce" providerId="ADAL" clId="{E97A80A8-113F-4E19-B088-ACF0C9B9C750}" dt="2023-02-14T18:24:25.149" v="232"/>
        <pc:sldMkLst>
          <pc:docMk/>
          <pc:sldMk cId="25653708" sldId="1710"/>
        </pc:sldMkLst>
      </pc:sldChg>
      <pc:sldChg chg="addSp delSp modSp add mod modNotes modNotesTx">
        <pc:chgData name="Patti Coultas" userId="147af9a6-4e91-4300-93dc-f2a18c8371ce" providerId="ADAL" clId="{E97A80A8-113F-4E19-B088-ACF0C9B9C750}" dt="2023-02-14T18:24:25.149" v="232"/>
        <pc:sldMkLst>
          <pc:docMk/>
          <pc:sldMk cId="324060782" sldId="1711"/>
        </pc:sldMkLst>
        <pc:spChg chg="mod">
          <ac:chgData name="Patti Coultas" userId="147af9a6-4e91-4300-93dc-f2a18c8371ce" providerId="ADAL" clId="{E97A80A8-113F-4E19-B088-ACF0C9B9C750}" dt="2023-02-14T16:01:11.119" v="23" actId="20577"/>
          <ac:spMkLst>
            <pc:docMk/>
            <pc:sldMk cId="324060782" sldId="1711"/>
            <ac:spMk id="2" creationId="{00000000-0000-0000-0000-000000000000}"/>
          </ac:spMkLst>
        </pc:spChg>
        <pc:spChg chg="mod">
          <ac:chgData name="Patti Coultas" userId="147af9a6-4e91-4300-93dc-f2a18c8371ce" providerId="ADAL" clId="{E97A80A8-113F-4E19-B088-ACF0C9B9C750}" dt="2023-02-14T16:07:34.623" v="139" actId="6549"/>
          <ac:spMkLst>
            <pc:docMk/>
            <pc:sldMk cId="324060782" sldId="1711"/>
            <ac:spMk id="3" creationId="{00000000-0000-0000-0000-000000000000}"/>
          </ac:spMkLst>
        </pc:spChg>
        <pc:spChg chg="mod">
          <ac:chgData name="Patti Coultas" userId="147af9a6-4e91-4300-93dc-f2a18c8371ce" providerId="ADAL" clId="{E97A80A8-113F-4E19-B088-ACF0C9B9C750}" dt="2023-02-14T16:01:38.422" v="66" actId="20577"/>
          <ac:spMkLst>
            <pc:docMk/>
            <pc:sldMk cId="324060782" sldId="1711"/>
            <ac:spMk id="4" creationId="{CC77DF52-8C6A-4C19-C9DD-3EEA7991CF00}"/>
          </ac:spMkLst>
        </pc:spChg>
        <pc:picChg chg="del">
          <ac:chgData name="Patti Coultas" userId="147af9a6-4e91-4300-93dc-f2a18c8371ce" providerId="ADAL" clId="{E97A80A8-113F-4E19-B088-ACF0C9B9C750}" dt="2023-02-14T16:06:10.906" v="67" actId="478"/>
          <ac:picMkLst>
            <pc:docMk/>
            <pc:sldMk cId="324060782" sldId="1711"/>
            <ac:picMk id="5" creationId="{416A2D3F-C6AF-F9CD-89DA-F3A2B8411FC9}"/>
          </ac:picMkLst>
        </pc:picChg>
        <pc:picChg chg="add mod modCrop">
          <ac:chgData name="Patti Coultas" userId="147af9a6-4e91-4300-93dc-f2a18c8371ce" providerId="ADAL" clId="{E97A80A8-113F-4E19-B088-ACF0C9B9C750}" dt="2023-02-14T17:18:57.556" v="151" actId="14100"/>
          <ac:picMkLst>
            <pc:docMk/>
            <pc:sldMk cId="324060782" sldId="1711"/>
            <ac:picMk id="6" creationId="{25AD74E9-52B9-3015-D233-6862461BE640}"/>
          </ac:picMkLst>
        </pc:picChg>
        <pc:picChg chg="del">
          <ac:chgData name="Patti Coultas" userId="147af9a6-4e91-4300-93dc-f2a18c8371ce" providerId="ADAL" clId="{E97A80A8-113F-4E19-B088-ACF0C9B9C750}" dt="2023-02-14T16:00:51.620" v="1" actId="478"/>
          <ac:picMkLst>
            <pc:docMk/>
            <pc:sldMk cId="324060782" sldId="1711"/>
            <ac:picMk id="7" creationId="{5D193185-403B-4609-296A-8DC2303FC55D}"/>
          </ac:picMkLst>
        </pc:picChg>
        <pc:picChg chg="add mod">
          <ac:chgData name="Patti Coultas" userId="147af9a6-4e91-4300-93dc-f2a18c8371ce" providerId="ADAL" clId="{E97A80A8-113F-4E19-B088-ACF0C9B9C750}" dt="2023-02-14T16:19:46.722" v="145" actId="14100"/>
          <ac:picMkLst>
            <pc:docMk/>
            <pc:sldMk cId="324060782" sldId="1711"/>
            <ac:picMk id="1026" creationId="{EFD79B52-C05B-C258-4668-FF6E7E4A9047}"/>
          </ac:picMkLst>
        </pc:picChg>
      </pc:sldChg>
      <pc:sldChg chg="addSp modSp mod">
        <pc:chgData name="Patti Coultas" userId="147af9a6-4e91-4300-93dc-f2a18c8371ce" providerId="ADAL" clId="{E97A80A8-113F-4E19-B088-ACF0C9B9C750}" dt="2023-02-14T20:16:54.814" v="257" actId="1076"/>
        <pc:sldMkLst>
          <pc:docMk/>
          <pc:sldMk cId="168247766" sldId="1712"/>
        </pc:sldMkLst>
        <pc:picChg chg="add mod modCrop">
          <ac:chgData name="Patti Coultas" userId="147af9a6-4e91-4300-93dc-f2a18c8371ce" providerId="ADAL" clId="{E97A80A8-113F-4E19-B088-ACF0C9B9C750}" dt="2023-02-14T20:16:54.814" v="257" actId="1076"/>
          <ac:picMkLst>
            <pc:docMk/>
            <pc:sldMk cId="168247766" sldId="1712"/>
            <ac:picMk id="3" creationId="{738D9469-CFF5-E4C0-0456-73AA5B28843E}"/>
          </ac:picMkLst>
        </pc:picChg>
        <pc:picChg chg="mod">
          <ac:chgData name="Patti Coultas" userId="147af9a6-4e91-4300-93dc-f2a18c8371ce" providerId="ADAL" clId="{E97A80A8-113F-4E19-B088-ACF0C9B9C750}" dt="2023-02-14T20:16:49.291" v="256" actId="1076"/>
          <ac:picMkLst>
            <pc:docMk/>
            <pc:sldMk cId="168247766" sldId="1712"/>
            <ac:picMk id="11" creationId="{A32637CB-4877-F0B1-D4E1-DE84925C22DD}"/>
          </ac:picMkLst>
        </pc:picChg>
      </pc:sldChg>
    </pc:docChg>
  </pc:docChgLst>
  <pc:docChgLst>
    <pc:chgData name="Patti Coultas" userId="S::coultasp@nccommunitycolleges.edu::147af9a6-4e91-4300-93dc-f2a18c8371ce" providerId="AD" clId="Web-{F445B613-826E-802C-3EE9-3E73BF9EB8C0}"/>
    <pc:docChg chg="addSld modSld">
      <pc:chgData name="Patti Coultas" userId="S::coultasp@nccommunitycolleges.edu::147af9a6-4e91-4300-93dc-f2a18c8371ce" providerId="AD" clId="Web-{F445B613-826E-802C-3EE9-3E73BF9EB8C0}" dt="2023-02-13T18:42:00.447" v="40" actId="14100"/>
      <pc:docMkLst>
        <pc:docMk/>
      </pc:docMkLst>
      <pc:sldChg chg="addSp delSp modSp add replId">
        <pc:chgData name="Patti Coultas" userId="S::coultasp@nccommunitycolleges.edu::147af9a6-4e91-4300-93dc-f2a18c8371ce" providerId="AD" clId="Web-{F445B613-826E-802C-3EE9-3E73BF9EB8C0}" dt="2023-02-13T18:42:00.447" v="40" actId="14100"/>
        <pc:sldMkLst>
          <pc:docMk/>
          <pc:sldMk cId="2924120868" sldId="1709"/>
        </pc:sldMkLst>
        <pc:spChg chg="mod">
          <ac:chgData name="Patti Coultas" userId="S::coultasp@nccommunitycolleges.edu::147af9a6-4e91-4300-93dc-f2a18c8371ce" providerId="AD" clId="Web-{F445B613-826E-802C-3EE9-3E73BF9EB8C0}" dt="2023-02-13T18:41:39.118" v="37" actId="1076"/>
          <ac:spMkLst>
            <pc:docMk/>
            <pc:sldMk cId="2924120868" sldId="1709"/>
            <ac:spMk id="2" creationId="{00000000-0000-0000-0000-000000000000}"/>
          </ac:spMkLst>
        </pc:spChg>
        <pc:spChg chg="mod">
          <ac:chgData name="Patti Coultas" userId="S::coultasp@nccommunitycolleges.edu::147af9a6-4e91-4300-93dc-f2a18c8371ce" providerId="AD" clId="Web-{F445B613-826E-802C-3EE9-3E73BF9EB8C0}" dt="2023-02-13T18:41:44.556" v="38" actId="1076"/>
          <ac:spMkLst>
            <pc:docMk/>
            <pc:sldMk cId="2924120868" sldId="1709"/>
            <ac:spMk id="3" creationId="{00000000-0000-0000-0000-000000000000}"/>
          </ac:spMkLst>
        </pc:spChg>
        <pc:picChg chg="del">
          <ac:chgData name="Patti Coultas" userId="S::coultasp@nccommunitycolleges.edu::147af9a6-4e91-4300-93dc-f2a18c8371ce" providerId="AD" clId="Web-{F445B613-826E-802C-3EE9-3E73BF9EB8C0}" dt="2023-02-13T18:38:52.473" v="1"/>
          <ac:picMkLst>
            <pc:docMk/>
            <pc:sldMk cId="2924120868" sldId="1709"/>
            <ac:picMk id="5" creationId="{416A2D3F-C6AF-F9CD-89DA-F3A2B8411FC9}"/>
          </ac:picMkLst>
        </pc:picChg>
        <pc:picChg chg="add mod ord">
          <ac:chgData name="Patti Coultas" userId="S::coultasp@nccommunitycolleges.edu::147af9a6-4e91-4300-93dc-f2a18c8371ce" providerId="AD" clId="Web-{F445B613-826E-802C-3EE9-3E73BF9EB8C0}" dt="2023-02-13T18:42:00.447" v="40" actId="14100"/>
          <ac:picMkLst>
            <pc:docMk/>
            <pc:sldMk cId="2924120868" sldId="1709"/>
            <ac:picMk id="6" creationId="{F799F49E-ECB3-8044-746B-FF3A8D2B730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B94E0-6142-4D42-A25A-B1596C2BF75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41CC0-F150-4E37-81CD-6FAC9303347E}">
      <dgm:prSet phldrT="[Text]"/>
      <dgm:spPr/>
      <dgm:t>
        <a:bodyPr/>
        <a:lstStyle/>
        <a:p>
          <a:r>
            <a:rPr lang="en-US" dirty="0"/>
            <a:t>Bob Witchger</a:t>
          </a:r>
        </a:p>
      </dgm:t>
    </dgm:pt>
    <dgm:pt modelId="{9DAFB2A7-5FB5-4F09-A7FF-EBF9FDD7192A}" type="parTrans" cxnId="{396620E0-28FD-4D88-8DB0-849E54B9D3A1}">
      <dgm:prSet/>
      <dgm:spPr/>
      <dgm:t>
        <a:bodyPr/>
        <a:lstStyle/>
        <a:p>
          <a:endParaRPr lang="en-US"/>
        </a:p>
      </dgm:t>
    </dgm:pt>
    <dgm:pt modelId="{6B32DB71-E2D6-46DF-AE49-CF5C32744BE2}" type="sibTrans" cxnId="{396620E0-28FD-4D88-8DB0-849E54B9D3A1}">
      <dgm:prSet/>
      <dgm:spPr/>
      <dgm:t>
        <a:bodyPr/>
        <a:lstStyle/>
        <a:p>
          <a:endParaRPr lang="en-US"/>
        </a:p>
      </dgm:t>
    </dgm:pt>
    <dgm:pt modelId="{F971C0E7-F877-4636-BEBA-D30CDC7746C5}">
      <dgm:prSet phldrT="[Text]"/>
      <dgm:spPr/>
      <dgm:t>
        <a:bodyPr/>
        <a:lstStyle/>
        <a:p>
          <a:r>
            <a:rPr lang="en-US" dirty="0"/>
            <a:t>Tony </a:t>
          </a:r>
          <a:br>
            <a:rPr lang="en-US" dirty="0"/>
          </a:br>
          <a:r>
            <a:rPr lang="en-US" dirty="0"/>
            <a:t>Reggi</a:t>
          </a:r>
        </a:p>
      </dgm:t>
    </dgm:pt>
    <dgm:pt modelId="{152EB26E-5108-4F37-9BE9-C3D7C92DF248}" type="parTrans" cxnId="{36FA1F3D-9EFA-47A7-B87D-D3261E4D53D0}">
      <dgm:prSet/>
      <dgm:spPr/>
      <dgm:t>
        <a:bodyPr/>
        <a:lstStyle/>
        <a:p>
          <a:endParaRPr lang="en-US"/>
        </a:p>
      </dgm:t>
    </dgm:pt>
    <dgm:pt modelId="{35A27956-206F-4CD5-85D3-7E8F83158435}" type="sibTrans" cxnId="{36FA1F3D-9EFA-47A7-B87D-D3261E4D53D0}">
      <dgm:prSet/>
      <dgm:spPr/>
      <dgm:t>
        <a:bodyPr/>
        <a:lstStyle/>
        <a:p>
          <a:endParaRPr lang="en-US"/>
        </a:p>
      </dgm:t>
    </dgm:pt>
    <dgm:pt modelId="{802C5A5E-268D-4C44-B1CB-528B5141253C}">
      <dgm:prSet phldrT="[Text]"/>
      <dgm:spPr/>
      <dgm:t>
        <a:bodyPr/>
        <a:lstStyle/>
        <a:p>
          <a:r>
            <a:rPr lang="en-US" dirty="0"/>
            <a:t>Patti Coultas</a:t>
          </a:r>
        </a:p>
      </dgm:t>
    </dgm:pt>
    <dgm:pt modelId="{8BBE0DFC-471B-491F-ABDE-3237D40D57BF}" type="parTrans" cxnId="{32504AC5-8308-4DCD-8747-61EB973876DA}">
      <dgm:prSet/>
      <dgm:spPr/>
      <dgm:t>
        <a:bodyPr/>
        <a:lstStyle/>
        <a:p>
          <a:endParaRPr lang="en-US"/>
        </a:p>
      </dgm:t>
    </dgm:pt>
    <dgm:pt modelId="{5ED36A2C-A23D-475F-B013-6BADCA0411E9}" type="sibTrans" cxnId="{32504AC5-8308-4DCD-8747-61EB973876DA}">
      <dgm:prSet/>
      <dgm:spPr/>
      <dgm:t>
        <a:bodyPr/>
        <a:lstStyle/>
        <a:p>
          <a:endParaRPr lang="en-US"/>
        </a:p>
      </dgm:t>
    </dgm:pt>
    <dgm:pt modelId="{D1D8622C-E34C-47D5-ACE6-36634023FEF1}">
      <dgm:prSet/>
      <dgm:spPr/>
      <dgm:t>
        <a:bodyPr/>
        <a:lstStyle/>
        <a:p>
          <a:r>
            <a:rPr lang="en-US" dirty="0"/>
            <a:t>Mary Olvera</a:t>
          </a:r>
        </a:p>
      </dgm:t>
    </dgm:pt>
    <dgm:pt modelId="{E1D66426-6FD0-49BA-8D34-DDEE330291F8}" type="parTrans" cxnId="{5571A2D0-DE44-44C6-8E2A-7CFC68A18808}">
      <dgm:prSet/>
      <dgm:spPr/>
      <dgm:t>
        <a:bodyPr/>
        <a:lstStyle/>
        <a:p>
          <a:endParaRPr lang="en-US"/>
        </a:p>
      </dgm:t>
    </dgm:pt>
    <dgm:pt modelId="{B83D9F7A-9BA3-4681-BB5C-6C4D10EF11C7}" type="sibTrans" cxnId="{5571A2D0-DE44-44C6-8E2A-7CFC68A18808}">
      <dgm:prSet/>
      <dgm:spPr/>
      <dgm:t>
        <a:bodyPr/>
        <a:lstStyle/>
        <a:p>
          <a:endParaRPr lang="en-US"/>
        </a:p>
      </dgm:t>
    </dgm:pt>
    <dgm:pt modelId="{B782E1AC-E3E0-48F7-8127-40611DCBD550}">
      <dgm:prSet/>
      <dgm:spPr/>
      <dgm:t>
        <a:bodyPr/>
        <a:lstStyle/>
        <a:p>
          <a:r>
            <a:rPr lang="en-US" dirty="0"/>
            <a:t>Anne Bacon</a:t>
          </a:r>
        </a:p>
      </dgm:t>
    </dgm:pt>
    <dgm:pt modelId="{BD77985F-5C44-4332-A88D-A084307EED5D}" type="parTrans" cxnId="{F457A5DF-5D77-4778-868C-60A069A72517}">
      <dgm:prSet/>
      <dgm:spPr/>
      <dgm:t>
        <a:bodyPr/>
        <a:lstStyle/>
        <a:p>
          <a:endParaRPr lang="en-US"/>
        </a:p>
      </dgm:t>
    </dgm:pt>
    <dgm:pt modelId="{FB46BE91-76AB-4830-A9C2-3431E497F567}" type="sibTrans" cxnId="{F457A5DF-5D77-4778-868C-60A069A72517}">
      <dgm:prSet/>
      <dgm:spPr/>
      <dgm:t>
        <a:bodyPr/>
        <a:lstStyle/>
        <a:p>
          <a:endParaRPr lang="en-US"/>
        </a:p>
      </dgm:t>
    </dgm:pt>
    <dgm:pt modelId="{2D82CAB0-23F6-4755-8E50-2C47A34D7695}">
      <dgm:prSet/>
      <dgm:spPr/>
      <dgm:t>
        <a:bodyPr/>
        <a:lstStyle/>
        <a:p>
          <a:r>
            <a:rPr lang="en-US" dirty="0"/>
            <a:t>Darice McDougald</a:t>
          </a:r>
        </a:p>
      </dgm:t>
    </dgm:pt>
    <dgm:pt modelId="{949D640C-65C1-400D-985B-97B6A330B6A5}" type="parTrans" cxnId="{2B73CD8E-AF6E-49DA-A2D9-E89F8829A30D}">
      <dgm:prSet/>
      <dgm:spPr/>
      <dgm:t>
        <a:bodyPr/>
        <a:lstStyle/>
        <a:p>
          <a:endParaRPr lang="en-US"/>
        </a:p>
      </dgm:t>
    </dgm:pt>
    <dgm:pt modelId="{7D51842E-720F-4BB1-87A8-E277DBB027CC}" type="sibTrans" cxnId="{2B73CD8E-AF6E-49DA-A2D9-E89F8829A30D}">
      <dgm:prSet/>
      <dgm:spPr/>
      <dgm:t>
        <a:bodyPr/>
        <a:lstStyle/>
        <a:p>
          <a:endParaRPr lang="en-US"/>
        </a:p>
      </dgm:t>
    </dgm:pt>
    <dgm:pt modelId="{6121D8CF-BC28-4E0A-80D0-B0B498B79F20}">
      <dgm:prSet/>
      <dgm:spPr/>
      <dgm:t>
        <a:bodyPr/>
        <a:lstStyle/>
        <a:p>
          <a:r>
            <a:rPr lang="en-US" dirty="0"/>
            <a:t>Lane Freeman</a:t>
          </a:r>
        </a:p>
      </dgm:t>
    </dgm:pt>
    <dgm:pt modelId="{4BFB067D-7D57-4B37-9653-67173E3FAD0D}" type="parTrans" cxnId="{9858E59F-F450-4F88-8D86-B5BDE8A9B6B7}">
      <dgm:prSet/>
      <dgm:spPr/>
      <dgm:t>
        <a:bodyPr/>
        <a:lstStyle/>
        <a:p>
          <a:endParaRPr lang="en-US"/>
        </a:p>
      </dgm:t>
    </dgm:pt>
    <dgm:pt modelId="{208FFD55-933A-4C59-AB1C-5481FA6F489F}" type="sibTrans" cxnId="{9858E59F-F450-4F88-8D86-B5BDE8A9B6B7}">
      <dgm:prSet/>
      <dgm:spPr/>
      <dgm:t>
        <a:bodyPr/>
        <a:lstStyle/>
        <a:p>
          <a:endParaRPr lang="en-US"/>
        </a:p>
      </dgm:t>
    </dgm:pt>
    <dgm:pt modelId="{D412D4E5-3B38-4D79-AF3D-D1DE80D2040A}">
      <dgm:prSet/>
      <dgm:spPr/>
      <dgm:t>
        <a:bodyPr/>
        <a:lstStyle/>
        <a:p>
          <a:r>
            <a:rPr lang="en-US" dirty="0"/>
            <a:t>Aaron Mabe</a:t>
          </a:r>
        </a:p>
      </dgm:t>
    </dgm:pt>
    <dgm:pt modelId="{20896EF7-D2EC-4E17-99C1-1F6DA815458F}" type="parTrans" cxnId="{9C408915-7370-43B3-BEA0-D856E1461F64}">
      <dgm:prSet/>
      <dgm:spPr/>
      <dgm:t>
        <a:bodyPr/>
        <a:lstStyle/>
        <a:p>
          <a:endParaRPr lang="en-US"/>
        </a:p>
      </dgm:t>
    </dgm:pt>
    <dgm:pt modelId="{8F2104D0-FC5E-41DC-A408-4E2B554A51A1}" type="sibTrans" cxnId="{9C408915-7370-43B3-BEA0-D856E1461F64}">
      <dgm:prSet/>
      <dgm:spPr/>
      <dgm:t>
        <a:bodyPr/>
        <a:lstStyle/>
        <a:p>
          <a:endParaRPr lang="en-US"/>
        </a:p>
      </dgm:t>
    </dgm:pt>
    <dgm:pt modelId="{4AAC2C16-56CE-4740-8F1A-AB98134D9F6D}" type="pres">
      <dgm:prSet presAssocID="{7FBB94E0-6142-4D42-A25A-B1596C2BF751}" presName="Name0" presStyleCnt="0">
        <dgm:presLayoutVars>
          <dgm:dir/>
          <dgm:resizeHandles/>
        </dgm:presLayoutVars>
      </dgm:prSet>
      <dgm:spPr/>
    </dgm:pt>
    <dgm:pt modelId="{38193D5D-09DA-4C6C-AFB1-73729A14F521}" type="pres">
      <dgm:prSet presAssocID="{52D41CC0-F150-4E37-81CD-6FAC9303347E}" presName="composite" presStyleCnt="0"/>
      <dgm:spPr/>
    </dgm:pt>
    <dgm:pt modelId="{6BDAABB8-2AA4-4F88-996E-452142678289}" type="pres">
      <dgm:prSet presAssocID="{52D41CC0-F150-4E37-81CD-6FAC9303347E}" presName="rect1" presStyleLbl="bgImgPlace1" presStyleIdx="0" presStyleCnt="8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93" t="-7217" r="1799" b="-6793"/>
          </a:stretch>
        </a:blipFill>
      </dgm:spPr>
    </dgm:pt>
    <dgm:pt modelId="{37386651-78AB-413D-BB3A-574FE92F3013}" type="pres">
      <dgm:prSet presAssocID="{52D41CC0-F150-4E37-81CD-6FAC9303347E}" presName="rect2" presStyleLbl="node1" presStyleIdx="0" presStyleCnt="8">
        <dgm:presLayoutVars>
          <dgm:bulletEnabled val="1"/>
        </dgm:presLayoutVars>
      </dgm:prSet>
      <dgm:spPr/>
    </dgm:pt>
    <dgm:pt modelId="{C94C2EE6-E9BD-4A94-B6CF-39271400F88A}" type="pres">
      <dgm:prSet presAssocID="{6B32DB71-E2D6-46DF-AE49-CF5C32744BE2}" presName="sibTrans" presStyleCnt="0"/>
      <dgm:spPr/>
    </dgm:pt>
    <dgm:pt modelId="{A4669467-6A6E-474F-B663-70EFE153315F}" type="pres">
      <dgm:prSet presAssocID="{F971C0E7-F877-4636-BEBA-D30CDC7746C5}" presName="composite" presStyleCnt="0"/>
      <dgm:spPr/>
    </dgm:pt>
    <dgm:pt modelId="{CBDB2A70-59D7-4EFE-9450-E918992B660E}" type="pres">
      <dgm:prSet presAssocID="{F971C0E7-F877-4636-BEBA-D30CDC7746C5}" presName="rect1" presStyleLbl="bgImgPlace1" presStyleIdx="1" presStyleCnt="8"/>
      <dgm:spPr>
        <a:blipFill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1994CC4A-464B-47E5-B360-1A69B10CA14F}" type="pres">
      <dgm:prSet presAssocID="{F971C0E7-F877-4636-BEBA-D30CDC7746C5}" presName="rect2" presStyleLbl="node1" presStyleIdx="1" presStyleCnt="8">
        <dgm:presLayoutVars>
          <dgm:bulletEnabled val="1"/>
        </dgm:presLayoutVars>
      </dgm:prSet>
      <dgm:spPr/>
    </dgm:pt>
    <dgm:pt modelId="{47B2F54C-9BF4-41BA-8FC2-EB0BE7742BD4}" type="pres">
      <dgm:prSet presAssocID="{35A27956-206F-4CD5-85D3-7E8F83158435}" presName="sibTrans" presStyleCnt="0"/>
      <dgm:spPr/>
    </dgm:pt>
    <dgm:pt modelId="{E5B21C3C-B8DA-47CC-B6F7-F55C3FBC3066}" type="pres">
      <dgm:prSet presAssocID="{802C5A5E-268D-4C44-B1CB-528B5141253C}" presName="composite" presStyleCnt="0"/>
      <dgm:spPr/>
    </dgm:pt>
    <dgm:pt modelId="{C9F9C7EC-F043-421A-92C5-4CCF5C10828C}" type="pres">
      <dgm:prSet presAssocID="{802C5A5E-268D-4C44-B1CB-528B5141253C}" presName="rect1" presStyleLbl="bgImgPlace1" presStyleIdx="2" presStyleCnt="8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093" t="969" r="357" b="-8999"/>
          </a:stretch>
        </a:blipFill>
      </dgm:spPr>
    </dgm:pt>
    <dgm:pt modelId="{4BC6A1AC-0EF9-401A-9B68-AB1371D3A9D9}" type="pres">
      <dgm:prSet presAssocID="{802C5A5E-268D-4C44-B1CB-528B5141253C}" presName="rect2" presStyleLbl="node1" presStyleIdx="2" presStyleCnt="8">
        <dgm:presLayoutVars>
          <dgm:bulletEnabled val="1"/>
        </dgm:presLayoutVars>
      </dgm:prSet>
      <dgm:spPr/>
    </dgm:pt>
    <dgm:pt modelId="{80770AC2-152D-456E-8D3B-9A526E3C300C}" type="pres">
      <dgm:prSet presAssocID="{5ED36A2C-A23D-475F-B013-6BADCA0411E9}" presName="sibTrans" presStyleCnt="0"/>
      <dgm:spPr/>
    </dgm:pt>
    <dgm:pt modelId="{BB569BB3-B913-4DA2-9F18-E76E5E016156}" type="pres">
      <dgm:prSet presAssocID="{D1D8622C-E34C-47D5-ACE6-36634023FEF1}" presName="composite" presStyleCnt="0"/>
      <dgm:spPr/>
    </dgm:pt>
    <dgm:pt modelId="{379BCA74-A990-4CC6-A183-729A0A933E4C}" type="pres">
      <dgm:prSet presAssocID="{D1D8622C-E34C-47D5-ACE6-36634023FEF1}" presName="rect1" presStyleLbl="bgImgPlace1" presStyleIdx="3" presStyleCnt="8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</dgm:spPr>
    </dgm:pt>
    <dgm:pt modelId="{98FA4C8E-675E-4927-97C8-54CE5945645D}" type="pres">
      <dgm:prSet presAssocID="{D1D8622C-E34C-47D5-ACE6-36634023FEF1}" presName="rect2" presStyleLbl="node1" presStyleIdx="3" presStyleCnt="8">
        <dgm:presLayoutVars>
          <dgm:bulletEnabled val="1"/>
        </dgm:presLayoutVars>
      </dgm:prSet>
      <dgm:spPr/>
    </dgm:pt>
    <dgm:pt modelId="{A645C84F-8C18-484E-80C4-4A8A1B1BDF03}" type="pres">
      <dgm:prSet presAssocID="{B83D9F7A-9BA3-4681-BB5C-6C4D10EF11C7}" presName="sibTrans" presStyleCnt="0"/>
      <dgm:spPr/>
    </dgm:pt>
    <dgm:pt modelId="{51E2BD3B-6611-4B0D-839F-36EDC9CD80FA}" type="pres">
      <dgm:prSet presAssocID="{B782E1AC-E3E0-48F7-8127-40611DCBD550}" presName="composite" presStyleCnt="0"/>
      <dgm:spPr/>
    </dgm:pt>
    <dgm:pt modelId="{4ED7A00D-896F-4B3E-A16C-4E2921E1D2CF}" type="pres">
      <dgm:prSet presAssocID="{B782E1AC-E3E0-48F7-8127-40611DCBD550}" presName="rect1" presStyleLbl="b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F9790472-CFE1-45D9-8B41-03DB67C42375}" type="pres">
      <dgm:prSet presAssocID="{B782E1AC-E3E0-48F7-8127-40611DCBD550}" presName="rect2" presStyleLbl="node1" presStyleIdx="4" presStyleCnt="8">
        <dgm:presLayoutVars>
          <dgm:bulletEnabled val="1"/>
        </dgm:presLayoutVars>
      </dgm:prSet>
      <dgm:spPr/>
    </dgm:pt>
    <dgm:pt modelId="{C104158F-27F4-4D6E-B7A8-FA9AA971E5B3}" type="pres">
      <dgm:prSet presAssocID="{FB46BE91-76AB-4830-A9C2-3431E497F567}" presName="sibTrans" presStyleCnt="0"/>
      <dgm:spPr/>
    </dgm:pt>
    <dgm:pt modelId="{1D534A46-B149-488A-B816-33CA991D318B}" type="pres">
      <dgm:prSet presAssocID="{2D82CAB0-23F6-4755-8E50-2C47A34D7695}" presName="composite" presStyleCnt="0"/>
      <dgm:spPr/>
    </dgm:pt>
    <dgm:pt modelId="{3FD7EB4A-C111-46BB-8039-0ABFBA6C78C1}" type="pres">
      <dgm:prSet presAssocID="{2D82CAB0-23F6-4755-8E50-2C47A34D7695}" presName="rect1" presStyleLbl="b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solidFill>
            <a:schemeClr val="bg1">
              <a:lumMod val="85000"/>
            </a:schemeClr>
          </a:solidFill>
        </a:ln>
      </dgm:spPr>
    </dgm:pt>
    <dgm:pt modelId="{A6E302E6-80E5-4181-A048-C7EBD89F6895}" type="pres">
      <dgm:prSet presAssocID="{2D82CAB0-23F6-4755-8E50-2C47A34D7695}" presName="rect2" presStyleLbl="node1" presStyleIdx="5" presStyleCnt="8">
        <dgm:presLayoutVars>
          <dgm:bulletEnabled val="1"/>
        </dgm:presLayoutVars>
      </dgm:prSet>
      <dgm:spPr/>
    </dgm:pt>
    <dgm:pt modelId="{B0E4B478-ACDB-4510-A450-734E164E6EAF}" type="pres">
      <dgm:prSet presAssocID="{7D51842E-720F-4BB1-87A8-E277DBB027CC}" presName="sibTrans" presStyleCnt="0"/>
      <dgm:spPr/>
    </dgm:pt>
    <dgm:pt modelId="{602A50DA-07A3-48BB-B774-3FBE082CE47C}" type="pres">
      <dgm:prSet presAssocID="{6121D8CF-BC28-4E0A-80D0-B0B498B79F20}" presName="composite" presStyleCnt="0"/>
      <dgm:spPr/>
    </dgm:pt>
    <dgm:pt modelId="{C3A1ABE0-CB0B-43C4-AA1B-F199821D4EB3}" type="pres">
      <dgm:prSet presAssocID="{6121D8CF-BC28-4E0A-80D0-B0B498B79F20}" presName="rect1" presStyleLbl="bgImgPlace1" presStyleIdx="6" presStyleCnt="8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96" t="-11096" r="7624" b="-20724"/>
          </a:stretch>
        </a:blipFill>
      </dgm:spPr>
    </dgm:pt>
    <dgm:pt modelId="{F3B80DE8-2D7D-4DAE-9A72-0A62683C55B0}" type="pres">
      <dgm:prSet presAssocID="{6121D8CF-BC28-4E0A-80D0-B0B498B79F20}" presName="rect2" presStyleLbl="node1" presStyleIdx="6" presStyleCnt="8">
        <dgm:presLayoutVars>
          <dgm:bulletEnabled val="1"/>
        </dgm:presLayoutVars>
      </dgm:prSet>
      <dgm:spPr/>
    </dgm:pt>
    <dgm:pt modelId="{FCA59319-9ECD-492F-A93E-30D7614B504C}" type="pres">
      <dgm:prSet presAssocID="{208FFD55-933A-4C59-AB1C-5481FA6F489F}" presName="sibTrans" presStyleCnt="0"/>
      <dgm:spPr/>
    </dgm:pt>
    <dgm:pt modelId="{8EFB7E5F-5AC1-4390-AF72-17CDFF0BF9E4}" type="pres">
      <dgm:prSet presAssocID="{D412D4E5-3B38-4D79-AF3D-D1DE80D2040A}" presName="composite" presStyleCnt="0"/>
      <dgm:spPr/>
    </dgm:pt>
    <dgm:pt modelId="{6C64E82C-E915-401A-BD59-9F240ACB3F99}" type="pres">
      <dgm:prSet presAssocID="{D412D4E5-3B38-4D79-AF3D-D1DE80D2040A}" presName="rect1" presStyleLbl="b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4D87AF9-91DB-4D9F-AEB8-3F722D5CFCA5}" type="pres">
      <dgm:prSet presAssocID="{D412D4E5-3B38-4D79-AF3D-D1DE80D2040A}" presName="rect2" presStyleLbl="node1" presStyleIdx="7" presStyleCnt="8">
        <dgm:presLayoutVars>
          <dgm:bulletEnabled val="1"/>
        </dgm:presLayoutVars>
      </dgm:prSet>
      <dgm:spPr/>
    </dgm:pt>
  </dgm:ptLst>
  <dgm:cxnLst>
    <dgm:cxn modelId="{9C408915-7370-43B3-BEA0-D856E1461F64}" srcId="{7FBB94E0-6142-4D42-A25A-B1596C2BF751}" destId="{D412D4E5-3B38-4D79-AF3D-D1DE80D2040A}" srcOrd="7" destOrd="0" parTransId="{20896EF7-D2EC-4E17-99C1-1F6DA815458F}" sibTransId="{8F2104D0-FC5E-41DC-A408-4E2B554A51A1}"/>
    <dgm:cxn modelId="{36FA1F3D-9EFA-47A7-B87D-D3261E4D53D0}" srcId="{7FBB94E0-6142-4D42-A25A-B1596C2BF751}" destId="{F971C0E7-F877-4636-BEBA-D30CDC7746C5}" srcOrd="1" destOrd="0" parTransId="{152EB26E-5108-4F37-9BE9-C3D7C92DF248}" sibTransId="{35A27956-206F-4CD5-85D3-7E8F83158435}"/>
    <dgm:cxn modelId="{6FA1335B-B44A-42E7-9EA6-245E3C6C6AF0}" type="presOf" srcId="{52D41CC0-F150-4E37-81CD-6FAC9303347E}" destId="{37386651-78AB-413D-BB3A-574FE92F3013}" srcOrd="0" destOrd="0" presId="urn:microsoft.com/office/officeart/2008/layout/BendingPictureBlocks"/>
    <dgm:cxn modelId="{5A8C7242-D46A-444C-8C1C-B9C2C27B314C}" type="presOf" srcId="{6121D8CF-BC28-4E0A-80D0-B0B498B79F20}" destId="{F3B80DE8-2D7D-4DAE-9A72-0A62683C55B0}" srcOrd="0" destOrd="0" presId="urn:microsoft.com/office/officeart/2008/layout/BendingPictureBlocks"/>
    <dgm:cxn modelId="{39CD8F48-2EE4-4226-9528-C1DAB65D9F42}" type="presOf" srcId="{2D82CAB0-23F6-4755-8E50-2C47A34D7695}" destId="{A6E302E6-80E5-4181-A048-C7EBD89F6895}" srcOrd="0" destOrd="0" presId="urn:microsoft.com/office/officeart/2008/layout/BendingPictureBlocks"/>
    <dgm:cxn modelId="{BEF5036E-DC1D-40E5-9F68-6AC473C4D81D}" type="presOf" srcId="{802C5A5E-268D-4C44-B1CB-528B5141253C}" destId="{4BC6A1AC-0EF9-401A-9B68-AB1371D3A9D9}" srcOrd="0" destOrd="0" presId="urn:microsoft.com/office/officeart/2008/layout/BendingPictureBlocks"/>
    <dgm:cxn modelId="{5FCBD16F-547D-491F-B7D1-9BB7E38F5B33}" type="presOf" srcId="{D1D8622C-E34C-47D5-ACE6-36634023FEF1}" destId="{98FA4C8E-675E-4927-97C8-54CE5945645D}" srcOrd="0" destOrd="0" presId="urn:microsoft.com/office/officeart/2008/layout/BendingPictureBlocks"/>
    <dgm:cxn modelId="{DAFB2B70-DA4A-400A-B2D2-CB022800A53C}" type="presOf" srcId="{7FBB94E0-6142-4D42-A25A-B1596C2BF751}" destId="{4AAC2C16-56CE-4740-8F1A-AB98134D9F6D}" srcOrd="0" destOrd="0" presId="urn:microsoft.com/office/officeart/2008/layout/BendingPictureBlocks"/>
    <dgm:cxn modelId="{C8C68E76-FBC4-490F-BD1A-FD7CBD752401}" type="presOf" srcId="{F971C0E7-F877-4636-BEBA-D30CDC7746C5}" destId="{1994CC4A-464B-47E5-B360-1A69B10CA14F}" srcOrd="0" destOrd="0" presId="urn:microsoft.com/office/officeart/2008/layout/BendingPictureBlocks"/>
    <dgm:cxn modelId="{5FF3B27E-2B08-48F7-94A3-98C569740F12}" type="presOf" srcId="{D412D4E5-3B38-4D79-AF3D-D1DE80D2040A}" destId="{74D87AF9-91DB-4D9F-AEB8-3F722D5CFCA5}" srcOrd="0" destOrd="0" presId="urn:microsoft.com/office/officeart/2008/layout/BendingPictureBlocks"/>
    <dgm:cxn modelId="{2B73CD8E-AF6E-49DA-A2D9-E89F8829A30D}" srcId="{7FBB94E0-6142-4D42-A25A-B1596C2BF751}" destId="{2D82CAB0-23F6-4755-8E50-2C47A34D7695}" srcOrd="5" destOrd="0" parTransId="{949D640C-65C1-400D-985B-97B6A330B6A5}" sibTransId="{7D51842E-720F-4BB1-87A8-E277DBB027CC}"/>
    <dgm:cxn modelId="{9858E59F-F450-4F88-8D86-B5BDE8A9B6B7}" srcId="{7FBB94E0-6142-4D42-A25A-B1596C2BF751}" destId="{6121D8CF-BC28-4E0A-80D0-B0B498B79F20}" srcOrd="6" destOrd="0" parTransId="{4BFB067D-7D57-4B37-9653-67173E3FAD0D}" sibTransId="{208FFD55-933A-4C59-AB1C-5481FA6F489F}"/>
    <dgm:cxn modelId="{557590B4-F0F4-4167-A82A-D9AAB0C39106}" type="presOf" srcId="{B782E1AC-E3E0-48F7-8127-40611DCBD550}" destId="{F9790472-CFE1-45D9-8B41-03DB67C42375}" srcOrd="0" destOrd="0" presId="urn:microsoft.com/office/officeart/2008/layout/BendingPictureBlocks"/>
    <dgm:cxn modelId="{32504AC5-8308-4DCD-8747-61EB973876DA}" srcId="{7FBB94E0-6142-4D42-A25A-B1596C2BF751}" destId="{802C5A5E-268D-4C44-B1CB-528B5141253C}" srcOrd="2" destOrd="0" parTransId="{8BBE0DFC-471B-491F-ABDE-3237D40D57BF}" sibTransId="{5ED36A2C-A23D-475F-B013-6BADCA0411E9}"/>
    <dgm:cxn modelId="{5571A2D0-DE44-44C6-8E2A-7CFC68A18808}" srcId="{7FBB94E0-6142-4D42-A25A-B1596C2BF751}" destId="{D1D8622C-E34C-47D5-ACE6-36634023FEF1}" srcOrd="3" destOrd="0" parTransId="{E1D66426-6FD0-49BA-8D34-DDEE330291F8}" sibTransId="{B83D9F7A-9BA3-4681-BB5C-6C4D10EF11C7}"/>
    <dgm:cxn modelId="{F457A5DF-5D77-4778-868C-60A069A72517}" srcId="{7FBB94E0-6142-4D42-A25A-B1596C2BF751}" destId="{B782E1AC-E3E0-48F7-8127-40611DCBD550}" srcOrd="4" destOrd="0" parTransId="{BD77985F-5C44-4332-A88D-A084307EED5D}" sibTransId="{FB46BE91-76AB-4830-A9C2-3431E497F567}"/>
    <dgm:cxn modelId="{396620E0-28FD-4D88-8DB0-849E54B9D3A1}" srcId="{7FBB94E0-6142-4D42-A25A-B1596C2BF751}" destId="{52D41CC0-F150-4E37-81CD-6FAC9303347E}" srcOrd="0" destOrd="0" parTransId="{9DAFB2A7-5FB5-4F09-A7FF-EBF9FDD7192A}" sibTransId="{6B32DB71-E2D6-46DF-AE49-CF5C32744BE2}"/>
    <dgm:cxn modelId="{CB0901D6-25EC-426C-8F72-EC925527C6A6}" type="presParOf" srcId="{4AAC2C16-56CE-4740-8F1A-AB98134D9F6D}" destId="{38193D5D-09DA-4C6C-AFB1-73729A14F521}" srcOrd="0" destOrd="0" presId="urn:microsoft.com/office/officeart/2008/layout/BendingPictureBlocks"/>
    <dgm:cxn modelId="{6F3ED8DF-D409-45C7-9A7F-AC89B8DED87E}" type="presParOf" srcId="{38193D5D-09DA-4C6C-AFB1-73729A14F521}" destId="{6BDAABB8-2AA4-4F88-996E-452142678289}" srcOrd="0" destOrd="0" presId="urn:microsoft.com/office/officeart/2008/layout/BendingPictureBlocks"/>
    <dgm:cxn modelId="{6CF665E6-D5B0-47CA-BDB2-54FF26A2D960}" type="presParOf" srcId="{38193D5D-09DA-4C6C-AFB1-73729A14F521}" destId="{37386651-78AB-413D-BB3A-574FE92F3013}" srcOrd="1" destOrd="0" presId="urn:microsoft.com/office/officeart/2008/layout/BendingPictureBlocks"/>
    <dgm:cxn modelId="{12AB107B-746D-4230-A3EC-4FDD885AA403}" type="presParOf" srcId="{4AAC2C16-56CE-4740-8F1A-AB98134D9F6D}" destId="{C94C2EE6-E9BD-4A94-B6CF-39271400F88A}" srcOrd="1" destOrd="0" presId="urn:microsoft.com/office/officeart/2008/layout/BendingPictureBlocks"/>
    <dgm:cxn modelId="{8ADA33B4-E8A2-4628-975B-CA48B314ECC3}" type="presParOf" srcId="{4AAC2C16-56CE-4740-8F1A-AB98134D9F6D}" destId="{A4669467-6A6E-474F-B663-70EFE153315F}" srcOrd="2" destOrd="0" presId="urn:microsoft.com/office/officeart/2008/layout/BendingPictureBlocks"/>
    <dgm:cxn modelId="{57E13C5F-4661-48CD-8678-3B5EFACADAAF}" type="presParOf" srcId="{A4669467-6A6E-474F-B663-70EFE153315F}" destId="{CBDB2A70-59D7-4EFE-9450-E918992B660E}" srcOrd="0" destOrd="0" presId="urn:microsoft.com/office/officeart/2008/layout/BendingPictureBlocks"/>
    <dgm:cxn modelId="{449EADD9-A767-4F7D-AD17-2486FCF35D31}" type="presParOf" srcId="{A4669467-6A6E-474F-B663-70EFE153315F}" destId="{1994CC4A-464B-47E5-B360-1A69B10CA14F}" srcOrd="1" destOrd="0" presId="urn:microsoft.com/office/officeart/2008/layout/BendingPictureBlocks"/>
    <dgm:cxn modelId="{79CB79B2-A083-4D3D-8CF6-18E4A45D0C91}" type="presParOf" srcId="{4AAC2C16-56CE-4740-8F1A-AB98134D9F6D}" destId="{47B2F54C-9BF4-41BA-8FC2-EB0BE7742BD4}" srcOrd="3" destOrd="0" presId="urn:microsoft.com/office/officeart/2008/layout/BendingPictureBlocks"/>
    <dgm:cxn modelId="{C957C154-694F-4CF0-823D-087BC3C03C6B}" type="presParOf" srcId="{4AAC2C16-56CE-4740-8F1A-AB98134D9F6D}" destId="{E5B21C3C-B8DA-47CC-B6F7-F55C3FBC3066}" srcOrd="4" destOrd="0" presId="urn:microsoft.com/office/officeart/2008/layout/BendingPictureBlocks"/>
    <dgm:cxn modelId="{67FBA66F-7C38-4226-B67A-3A75D3822A0B}" type="presParOf" srcId="{E5B21C3C-B8DA-47CC-B6F7-F55C3FBC3066}" destId="{C9F9C7EC-F043-421A-92C5-4CCF5C10828C}" srcOrd="0" destOrd="0" presId="urn:microsoft.com/office/officeart/2008/layout/BendingPictureBlocks"/>
    <dgm:cxn modelId="{8D7CA507-86B6-422C-89A7-347BFFA48F39}" type="presParOf" srcId="{E5B21C3C-B8DA-47CC-B6F7-F55C3FBC3066}" destId="{4BC6A1AC-0EF9-401A-9B68-AB1371D3A9D9}" srcOrd="1" destOrd="0" presId="urn:microsoft.com/office/officeart/2008/layout/BendingPictureBlocks"/>
    <dgm:cxn modelId="{1C3DF3B3-1F8B-478A-AD16-46C1E36A875F}" type="presParOf" srcId="{4AAC2C16-56CE-4740-8F1A-AB98134D9F6D}" destId="{80770AC2-152D-456E-8D3B-9A526E3C300C}" srcOrd="5" destOrd="0" presId="urn:microsoft.com/office/officeart/2008/layout/BendingPictureBlocks"/>
    <dgm:cxn modelId="{EF6AC752-7F6B-400B-A5CD-1115DD4D3648}" type="presParOf" srcId="{4AAC2C16-56CE-4740-8F1A-AB98134D9F6D}" destId="{BB569BB3-B913-4DA2-9F18-E76E5E016156}" srcOrd="6" destOrd="0" presId="urn:microsoft.com/office/officeart/2008/layout/BendingPictureBlocks"/>
    <dgm:cxn modelId="{6D2956F0-5723-4BD1-926F-0644A0773CD5}" type="presParOf" srcId="{BB569BB3-B913-4DA2-9F18-E76E5E016156}" destId="{379BCA74-A990-4CC6-A183-729A0A933E4C}" srcOrd="0" destOrd="0" presId="urn:microsoft.com/office/officeart/2008/layout/BendingPictureBlocks"/>
    <dgm:cxn modelId="{3B07FD8D-2A7C-416D-8027-F4A7D624A6D0}" type="presParOf" srcId="{BB569BB3-B913-4DA2-9F18-E76E5E016156}" destId="{98FA4C8E-675E-4927-97C8-54CE5945645D}" srcOrd="1" destOrd="0" presId="urn:microsoft.com/office/officeart/2008/layout/BendingPictureBlocks"/>
    <dgm:cxn modelId="{3698C790-9C8E-4429-B19F-26420FC1A002}" type="presParOf" srcId="{4AAC2C16-56CE-4740-8F1A-AB98134D9F6D}" destId="{A645C84F-8C18-484E-80C4-4A8A1B1BDF03}" srcOrd="7" destOrd="0" presId="urn:microsoft.com/office/officeart/2008/layout/BendingPictureBlocks"/>
    <dgm:cxn modelId="{150D706F-8659-400B-BC39-EB3204C615EA}" type="presParOf" srcId="{4AAC2C16-56CE-4740-8F1A-AB98134D9F6D}" destId="{51E2BD3B-6611-4B0D-839F-36EDC9CD80FA}" srcOrd="8" destOrd="0" presId="urn:microsoft.com/office/officeart/2008/layout/BendingPictureBlocks"/>
    <dgm:cxn modelId="{F62DC945-3DE2-475F-9A1F-16DDB83D0B1C}" type="presParOf" srcId="{51E2BD3B-6611-4B0D-839F-36EDC9CD80FA}" destId="{4ED7A00D-896F-4B3E-A16C-4E2921E1D2CF}" srcOrd="0" destOrd="0" presId="urn:microsoft.com/office/officeart/2008/layout/BendingPictureBlocks"/>
    <dgm:cxn modelId="{4FA70EC5-481B-4AF5-BB4A-CA0C5083E923}" type="presParOf" srcId="{51E2BD3B-6611-4B0D-839F-36EDC9CD80FA}" destId="{F9790472-CFE1-45D9-8B41-03DB67C42375}" srcOrd="1" destOrd="0" presId="urn:microsoft.com/office/officeart/2008/layout/BendingPictureBlocks"/>
    <dgm:cxn modelId="{4F6A27A4-14D5-40E5-BB2D-FF08692D0D72}" type="presParOf" srcId="{4AAC2C16-56CE-4740-8F1A-AB98134D9F6D}" destId="{C104158F-27F4-4D6E-B7A8-FA9AA971E5B3}" srcOrd="9" destOrd="0" presId="urn:microsoft.com/office/officeart/2008/layout/BendingPictureBlocks"/>
    <dgm:cxn modelId="{79C48BEA-0B12-44B0-AEFF-EE28424CCA1B}" type="presParOf" srcId="{4AAC2C16-56CE-4740-8F1A-AB98134D9F6D}" destId="{1D534A46-B149-488A-B816-33CA991D318B}" srcOrd="10" destOrd="0" presId="urn:microsoft.com/office/officeart/2008/layout/BendingPictureBlocks"/>
    <dgm:cxn modelId="{8BE801EF-07F8-44F6-9D0C-E771B30C9CC4}" type="presParOf" srcId="{1D534A46-B149-488A-B816-33CA991D318B}" destId="{3FD7EB4A-C111-46BB-8039-0ABFBA6C78C1}" srcOrd="0" destOrd="0" presId="urn:microsoft.com/office/officeart/2008/layout/BendingPictureBlocks"/>
    <dgm:cxn modelId="{7ACCD8BF-CC31-42BA-9596-F772183ECB3D}" type="presParOf" srcId="{1D534A46-B149-488A-B816-33CA991D318B}" destId="{A6E302E6-80E5-4181-A048-C7EBD89F6895}" srcOrd="1" destOrd="0" presId="urn:microsoft.com/office/officeart/2008/layout/BendingPictureBlocks"/>
    <dgm:cxn modelId="{9DE9F85C-43E1-481C-9E61-7DC78ABC5FD5}" type="presParOf" srcId="{4AAC2C16-56CE-4740-8F1A-AB98134D9F6D}" destId="{B0E4B478-ACDB-4510-A450-734E164E6EAF}" srcOrd="11" destOrd="0" presId="urn:microsoft.com/office/officeart/2008/layout/BendingPictureBlocks"/>
    <dgm:cxn modelId="{9A620FF9-32D9-48CD-A072-CDF9F8651C37}" type="presParOf" srcId="{4AAC2C16-56CE-4740-8F1A-AB98134D9F6D}" destId="{602A50DA-07A3-48BB-B774-3FBE082CE47C}" srcOrd="12" destOrd="0" presId="urn:microsoft.com/office/officeart/2008/layout/BendingPictureBlocks"/>
    <dgm:cxn modelId="{F25DE951-DEBF-4227-8574-6638113ACF24}" type="presParOf" srcId="{602A50DA-07A3-48BB-B774-3FBE082CE47C}" destId="{C3A1ABE0-CB0B-43C4-AA1B-F199821D4EB3}" srcOrd="0" destOrd="0" presId="urn:microsoft.com/office/officeart/2008/layout/BendingPictureBlocks"/>
    <dgm:cxn modelId="{FF3A594D-2509-4E8C-A069-2D63BBE5C54F}" type="presParOf" srcId="{602A50DA-07A3-48BB-B774-3FBE082CE47C}" destId="{F3B80DE8-2D7D-4DAE-9A72-0A62683C55B0}" srcOrd="1" destOrd="0" presId="urn:microsoft.com/office/officeart/2008/layout/BendingPictureBlocks"/>
    <dgm:cxn modelId="{7B45C3CC-4621-4475-80FA-D81CB75C736B}" type="presParOf" srcId="{4AAC2C16-56CE-4740-8F1A-AB98134D9F6D}" destId="{FCA59319-9ECD-492F-A93E-30D7614B504C}" srcOrd="13" destOrd="0" presId="urn:microsoft.com/office/officeart/2008/layout/BendingPictureBlocks"/>
    <dgm:cxn modelId="{FD05852D-C5E3-4AC3-95C9-9CD51B2548B9}" type="presParOf" srcId="{4AAC2C16-56CE-4740-8F1A-AB98134D9F6D}" destId="{8EFB7E5F-5AC1-4390-AF72-17CDFF0BF9E4}" srcOrd="14" destOrd="0" presId="urn:microsoft.com/office/officeart/2008/layout/BendingPictureBlocks"/>
    <dgm:cxn modelId="{AABDEDB1-6541-42BB-BCBA-F42BE90EA8F6}" type="presParOf" srcId="{8EFB7E5F-5AC1-4390-AF72-17CDFF0BF9E4}" destId="{6C64E82C-E915-401A-BD59-9F240ACB3F99}" srcOrd="0" destOrd="0" presId="urn:microsoft.com/office/officeart/2008/layout/BendingPictureBlocks"/>
    <dgm:cxn modelId="{D1E23205-BF37-4CC2-AD72-B85FCF20A763}" type="presParOf" srcId="{8EFB7E5F-5AC1-4390-AF72-17CDFF0BF9E4}" destId="{74D87AF9-91DB-4D9F-AEB8-3F722D5CFCA5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AABB8-2AA4-4F88-996E-452142678289}">
      <dsp:nvSpPr>
        <dsp:cNvPr id="0" name=""/>
        <dsp:cNvSpPr/>
      </dsp:nvSpPr>
      <dsp:spPr>
        <a:xfrm>
          <a:off x="811059" y="944104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93" t="-7217" r="1799" b="-679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86651-78AB-413D-BB3A-574FE92F3013}">
      <dsp:nvSpPr>
        <dsp:cNvPr id="0" name=""/>
        <dsp:cNvSpPr/>
      </dsp:nvSpPr>
      <dsp:spPr>
        <a:xfrm>
          <a:off x="300359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Bob Witchger</a:t>
          </a:r>
        </a:p>
      </dsp:txBody>
      <dsp:txXfrm>
        <a:off x="300359" y="1428806"/>
        <a:ext cx="742964" cy="742964"/>
      </dsp:txXfrm>
    </dsp:sp>
    <dsp:sp modelId="{CBDB2A70-59D7-4EFE-9450-E918992B660E}">
      <dsp:nvSpPr>
        <dsp:cNvPr id="0" name=""/>
        <dsp:cNvSpPr/>
      </dsp:nvSpPr>
      <dsp:spPr>
        <a:xfrm>
          <a:off x="2933422" y="944104"/>
          <a:ext cx="1370873" cy="1153002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4CC4A-464B-47E5-B360-1A69B10CA14F}">
      <dsp:nvSpPr>
        <dsp:cNvPr id="0" name=""/>
        <dsp:cNvSpPr/>
      </dsp:nvSpPr>
      <dsp:spPr>
        <a:xfrm>
          <a:off x="2422722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Tony </a:t>
          </a:r>
          <a:br>
            <a:rPr lang="en-US" sz="1100" kern="1200" dirty="0"/>
          </a:br>
          <a:r>
            <a:rPr lang="en-US" sz="1100" kern="1200" dirty="0"/>
            <a:t>Reggi</a:t>
          </a:r>
        </a:p>
      </dsp:txBody>
      <dsp:txXfrm>
        <a:off x="2422722" y="1428806"/>
        <a:ext cx="742964" cy="742964"/>
      </dsp:txXfrm>
    </dsp:sp>
    <dsp:sp modelId="{C9F9C7EC-F043-421A-92C5-4CCF5C10828C}">
      <dsp:nvSpPr>
        <dsp:cNvPr id="0" name=""/>
        <dsp:cNvSpPr/>
      </dsp:nvSpPr>
      <dsp:spPr>
        <a:xfrm>
          <a:off x="5055785" y="944104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093" t="969" r="357" b="-899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6A1AC-0EF9-401A-9B68-AB1371D3A9D9}">
      <dsp:nvSpPr>
        <dsp:cNvPr id="0" name=""/>
        <dsp:cNvSpPr/>
      </dsp:nvSpPr>
      <dsp:spPr>
        <a:xfrm>
          <a:off x="4545086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Patti Coultas</a:t>
          </a:r>
        </a:p>
      </dsp:txBody>
      <dsp:txXfrm>
        <a:off x="4545086" y="1428806"/>
        <a:ext cx="742964" cy="742964"/>
      </dsp:txXfrm>
    </dsp:sp>
    <dsp:sp modelId="{379BCA74-A990-4CC6-A183-729A0A933E4C}">
      <dsp:nvSpPr>
        <dsp:cNvPr id="0" name=""/>
        <dsp:cNvSpPr/>
      </dsp:nvSpPr>
      <dsp:spPr>
        <a:xfrm>
          <a:off x="7178148" y="944104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A4C8E-675E-4927-97C8-54CE5945645D}">
      <dsp:nvSpPr>
        <dsp:cNvPr id="0" name=""/>
        <dsp:cNvSpPr/>
      </dsp:nvSpPr>
      <dsp:spPr>
        <a:xfrm>
          <a:off x="6667449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Mary Olvera</a:t>
          </a:r>
        </a:p>
      </dsp:txBody>
      <dsp:txXfrm>
        <a:off x="6667449" y="1428806"/>
        <a:ext cx="742964" cy="742964"/>
      </dsp:txXfrm>
    </dsp:sp>
    <dsp:sp modelId="{4ED7A00D-896F-4B3E-A16C-4E2921E1D2CF}">
      <dsp:nvSpPr>
        <dsp:cNvPr id="0" name=""/>
        <dsp:cNvSpPr/>
      </dsp:nvSpPr>
      <dsp:spPr>
        <a:xfrm>
          <a:off x="811059" y="2379447"/>
          <a:ext cx="1370873" cy="11530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90472-CFE1-45D9-8B41-03DB67C42375}">
      <dsp:nvSpPr>
        <dsp:cNvPr id="0" name=""/>
        <dsp:cNvSpPr/>
      </dsp:nvSpPr>
      <dsp:spPr>
        <a:xfrm>
          <a:off x="300359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Anne Bacon</a:t>
          </a:r>
        </a:p>
      </dsp:txBody>
      <dsp:txXfrm>
        <a:off x="300359" y="2864149"/>
        <a:ext cx="742964" cy="742964"/>
      </dsp:txXfrm>
    </dsp:sp>
    <dsp:sp modelId="{3FD7EB4A-C111-46BB-8039-0ABFBA6C78C1}">
      <dsp:nvSpPr>
        <dsp:cNvPr id="0" name=""/>
        <dsp:cNvSpPr/>
      </dsp:nvSpPr>
      <dsp:spPr>
        <a:xfrm>
          <a:off x="2933422" y="2379447"/>
          <a:ext cx="1370873" cy="115300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302E6-80E5-4181-A048-C7EBD89F6895}">
      <dsp:nvSpPr>
        <dsp:cNvPr id="0" name=""/>
        <dsp:cNvSpPr/>
      </dsp:nvSpPr>
      <dsp:spPr>
        <a:xfrm>
          <a:off x="2422722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Darice McDougald</a:t>
          </a:r>
        </a:p>
      </dsp:txBody>
      <dsp:txXfrm>
        <a:off x="2422722" y="2864149"/>
        <a:ext cx="742964" cy="742964"/>
      </dsp:txXfrm>
    </dsp:sp>
    <dsp:sp modelId="{C3A1ABE0-CB0B-43C4-AA1B-F199821D4EB3}">
      <dsp:nvSpPr>
        <dsp:cNvPr id="0" name=""/>
        <dsp:cNvSpPr/>
      </dsp:nvSpPr>
      <dsp:spPr>
        <a:xfrm>
          <a:off x="5055785" y="2379447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96" t="-11096" r="7624" b="-2072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80DE8-2D7D-4DAE-9A72-0A62683C55B0}">
      <dsp:nvSpPr>
        <dsp:cNvPr id="0" name=""/>
        <dsp:cNvSpPr/>
      </dsp:nvSpPr>
      <dsp:spPr>
        <a:xfrm>
          <a:off x="4545086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Lane Freeman</a:t>
          </a:r>
        </a:p>
      </dsp:txBody>
      <dsp:txXfrm>
        <a:off x="4545086" y="2864149"/>
        <a:ext cx="742964" cy="742964"/>
      </dsp:txXfrm>
    </dsp:sp>
    <dsp:sp modelId="{6C64E82C-E915-401A-BD59-9F240ACB3F99}">
      <dsp:nvSpPr>
        <dsp:cNvPr id="0" name=""/>
        <dsp:cNvSpPr/>
      </dsp:nvSpPr>
      <dsp:spPr>
        <a:xfrm>
          <a:off x="7178148" y="2379447"/>
          <a:ext cx="1370873" cy="115300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87AF9-91DB-4D9F-AEB8-3F722D5CFCA5}">
      <dsp:nvSpPr>
        <dsp:cNvPr id="0" name=""/>
        <dsp:cNvSpPr/>
      </dsp:nvSpPr>
      <dsp:spPr>
        <a:xfrm>
          <a:off x="6667449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Aaron Mabe</a:t>
          </a:r>
        </a:p>
      </dsp:txBody>
      <dsp:txXfrm>
        <a:off x="6667449" y="2864149"/>
        <a:ext cx="742964" cy="74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bhartzog762@wilkescc.ed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tel:252-451-838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labarnhill337@nashcc.edu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tel:252-451-838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labarnhill337@nashcc.edu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381000"/>
            <a:ext cx="2438400" cy="1373188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7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Alex Block</a:t>
            </a:r>
            <a:endParaRPr lang="en-US" sz="2000" b="1" dirty="0">
              <a:solidFill>
                <a:srgbClr val="45668E"/>
              </a:solidFill>
              <a:effectLst/>
              <a:latin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252-638-7237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blocka@cravencc.edu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71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Rachael Ann Tipton</a:t>
            </a:r>
          </a:p>
          <a:p>
            <a:r>
              <a:rPr lang="en-US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rachaelatipton@abtech.edu</a:t>
            </a:r>
            <a:r>
              <a:rPr lang="en-US" sz="1800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/>
                <a:ea typeface="Calibri" panose="020F0502020204030204" pitchFamily="34" charset="0"/>
                <a:cs typeface="Calibri"/>
              </a:rPr>
              <a:t>828-398-8211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07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Bryan </a:t>
            </a:r>
            <a:r>
              <a:rPr lang="en-US" sz="2400" dirty="0" err="1"/>
              <a:t>Hartzog</a:t>
            </a:r>
            <a:br>
              <a:rPr lang="en-US" sz="2400"/>
            </a:br>
            <a:r>
              <a:rPr lang="en-US" sz="2400"/>
              <a:t>Lead </a:t>
            </a:r>
            <a:r>
              <a:rPr lang="en-US" sz="2400" dirty="0"/>
              <a:t>Instructor - Industrial Engineering/Robotics, Automation and Mechatronics Technology </a:t>
            </a:r>
            <a:br>
              <a:rPr lang="en-US" sz="2400"/>
            </a:br>
            <a:r>
              <a:rPr lang="en-US" sz="2400"/>
              <a:t>336-838-6228 </a:t>
            </a:r>
            <a:br>
              <a:rPr lang="en-US" sz="2400"/>
            </a:br>
            <a:r>
              <a:rPr lang="en-US" sz="2400">
                <a:hlinkClick r:id="rId3"/>
              </a:rPr>
              <a:t>jbhartzog762</a:t>
            </a:r>
            <a:r>
              <a:rPr lang="en-US" sz="2400" dirty="0">
                <a:hlinkClick r:id="rId3"/>
              </a:rPr>
              <a:t>@wilkescc.edu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61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From </a:t>
            </a:r>
            <a:r>
              <a:rPr lang="en-US" sz="2000" b="1" err="1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nccareers</a:t>
            </a:r>
            <a:r>
              <a:rPr lang="en-US" sz="2000" b="1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.org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28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5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Total 32 colleges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9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Dr. Robert (Bob) </a:t>
            </a:r>
            <a:r>
              <a:rPr lang="en-US" err="1">
                <a:cs typeface="Calibri"/>
              </a:rPr>
              <a:t>Witchger</a:t>
            </a:r>
          </a:p>
          <a:p>
            <a:r>
              <a:rPr lang="en-US">
                <a:cs typeface="Calibri"/>
              </a:rPr>
              <a:t>NCCCS, CTE Director</a:t>
            </a:r>
          </a:p>
          <a:p>
            <a:r>
              <a:rPr lang="en-US">
                <a:cs typeface="Calibri"/>
              </a:rPr>
              <a:t>919-807-7126</a:t>
            </a:r>
          </a:p>
          <a:p>
            <a:r>
              <a:rPr lang="en-US">
                <a:cs typeface="Calibri"/>
              </a:rPr>
              <a:t>witchgerb</a:t>
            </a:r>
            <a:r>
              <a:rPr lang="en-US"/>
              <a:t>@nccommunitycolleges.edu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Tony Reggi</a:t>
            </a:r>
          </a:p>
          <a:p>
            <a:r>
              <a:rPr lang="en-US" dirty="0">
                <a:cs typeface="Calibri"/>
              </a:rPr>
              <a:t>919-807-7131</a:t>
            </a:r>
          </a:p>
          <a:p>
            <a:r>
              <a:rPr lang="en-US" dirty="0">
                <a:cs typeface="Calibri"/>
              </a:rPr>
              <a:t>reggia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Aaron Mabe</a:t>
            </a:r>
          </a:p>
          <a:p>
            <a:r>
              <a:rPr lang="en-US" dirty="0">
                <a:cs typeface="Calibri"/>
              </a:rPr>
              <a:t>919-807-7098</a:t>
            </a:r>
          </a:p>
          <a:p>
            <a:r>
              <a:rPr lang="en-US" dirty="0">
                <a:cs typeface="Calibri"/>
              </a:rPr>
              <a:t>mabea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Alex Barnhill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  <a:latin typeface="Arial" panose="020B0604020202020204" pitchFamily="34" charset="0"/>
              </a:rPr>
              <a:t>Dean, Curriculum Career and Technical Education and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</a:rPr>
              <a:t>Department Chair, Applied Engineering Technologies</a:t>
            </a:r>
            <a:r>
              <a:rPr lang="en-US" sz="2000" dirty="0">
                <a:effectLst/>
              </a:rPr>
              <a:t> 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none" strike="noStrike" dirty="0">
                <a:solidFill>
                  <a:srgbClr val="4E4B4C"/>
                </a:solidFill>
                <a:effectLst/>
                <a:latin typeface="Arial" panose="020B0604020202020204" pitchFamily="34" charset="0"/>
                <a:hlinkClick r:id="rId3"/>
              </a:rPr>
              <a:t>252-451-8382</a:t>
            </a:r>
            <a:r>
              <a:rPr lang="en-US" sz="2000" i="1" dirty="0">
                <a:solidFill>
                  <a:srgbClr val="FFFFFF"/>
                </a:solidFill>
                <a:effectLst/>
              </a:rPr>
              <a:t> ­</a:t>
            </a:r>
            <a:r>
              <a:rPr lang="en-US" sz="2000" dirty="0">
                <a:effectLst/>
              </a:rPr>
              <a:t> 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none" strike="noStrike" dirty="0">
                <a:solidFill>
                  <a:srgbClr val="4E4B4C"/>
                </a:solidFill>
                <a:effectLst/>
                <a:latin typeface="Arial" panose="020B0604020202020204" pitchFamily="34" charset="0"/>
                <a:hlinkClick r:id="rId4"/>
              </a:rPr>
              <a:t>labarnhill337@nashcc.edu</a:t>
            </a:r>
            <a:r>
              <a:rPr lang="en-US" sz="2000" i="1" dirty="0">
                <a:solidFill>
                  <a:srgbClr val="FFFFFF"/>
                </a:solidFill>
                <a:effectLst/>
              </a:rPr>
              <a:t> ­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00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Alex Barnhill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  <a:latin typeface="Arial" panose="020B0604020202020204" pitchFamily="34" charset="0"/>
              </a:rPr>
              <a:t>Dean, Curriculum Career and Technical Education and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</a:rPr>
              <a:t>Department Chair, Applied Engineering Technologies</a:t>
            </a:r>
            <a:r>
              <a:rPr lang="en-US" sz="2000" dirty="0">
                <a:effectLst/>
              </a:rPr>
              <a:t> 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none" strike="noStrike" dirty="0">
                <a:solidFill>
                  <a:srgbClr val="4E4B4C"/>
                </a:solidFill>
                <a:effectLst/>
                <a:latin typeface="Arial" panose="020B0604020202020204" pitchFamily="34" charset="0"/>
                <a:hlinkClick r:id="rId3"/>
              </a:rPr>
              <a:t>252-451-8382</a:t>
            </a:r>
            <a:r>
              <a:rPr lang="en-US" sz="2000" i="1" dirty="0">
                <a:solidFill>
                  <a:srgbClr val="FFFFFF"/>
                </a:solidFill>
                <a:effectLst/>
              </a:rPr>
              <a:t> ­</a:t>
            </a:r>
            <a:r>
              <a:rPr lang="en-US" sz="2000" dirty="0">
                <a:effectLst/>
              </a:rPr>
              <a:t> 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none" strike="noStrike" dirty="0">
                <a:solidFill>
                  <a:srgbClr val="4E4B4C"/>
                </a:solidFill>
                <a:effectLst/>
                <a:latin typeface="Arial" panose="020B0604020202020204" pitchFamily="34" charset="0"/>
                <a:hlinkClick r:id="rId4"/>
              </a:rPr>
              <a:t>labarnhill337@nashcc.edu</a:t>
            </a:r>
            <a:r>
              <a:rPr lang="en-US" sz="2000" i="1" dirty="0">
                <a:solidFill>
                  <a:srgbClr val="FFFFFF"/>
                </a:solidFill>
                <a:effectLst/>
              </a:rPr>
              <a:t> ­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Matthew Berg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252-638-7372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bergm@cravencc.edu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45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45668E"/>
                </a:solidFill>
                <a:effectLst/>
                <a:latin typeface="Arial" panose="020B0604020202020204" pitchFamily="34" charset="0"/>
              </a:rPr>
              <a:t>Alex Block</a:t>
            </a:r>
            <a:endParaRPr lang="en-US" sz="2000" b="1" dirty="0">
              <a:solidFill>
                <a:srgbClr val="45668E"/>
              </a:solidFill>
              <a:effectLst/>
              <a:latin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252-638-7237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5668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blocka@cravencc.edu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4E8221-5023-C446-8F2B-7ED5B2526BFD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8D8FB-937D-7B4C-8FA4-5E2AE7978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1519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8"/>
            <a:ext cx="6025812" cy="8093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7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26367"/>
            <a:ext cx="1138936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9914D-7AA7-1B45-80EF-F7E8F778F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468A882-7F28-774E-9FAE-22C25BF549D2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43920-20D1-4C4A-AD8D-40EF1972C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4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Light" pitchFamily="2" charset="0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Light" pitchFamily="2" charset="0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HelvLight" pitchFamily="2" charset="0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Light" pitchFamily="2" charset="0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Light" pitchFamily="2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51BA0-FC83-F04A-BBE0-BB737F014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3"/>
          <a:stretch/>
        </p:blipFill>
        <p:spPr>
          <a:xfrm>
            <a:off x="104454" y="1260242"/>
            <a:ext cx="9039546" cy="3356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93" y="136733"/>
            <a:ext cx="7829207" cy="994172"/>
          </a:xfrm>
        </p:spPr>
        <p:txBody>
          <a:bodyPr>
            <a:normAutofit/>
          </a:bodyPr>
          <a:lstStyle/>
          <a:p>
            <a:r>
              <a:rPr lang="en-US" dirty="0"/>
              <a:t>Computer-Integrated Machining</a:t>
            </a:r>
            <a:br>
              <a:rPr lang="en-US" dirty="0"/>
            </a:br>
            <a:r>
              <a:rPr lang="en-US" dirty="0"/>
              <a:t>February 15, 2023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324" y="3427917"/>
            <a:ext cx="5246225" cy="140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indent="-11113">
              <a:spcBef>
                <a:spcPct val="20000"/>
              </a:spcBef>
            </a:pPr>
            <a:r>
              <a:rPr lang="en-US" sz="2400" dirty="0"/>
              <a:t>Download the PowerPoint</a:t>
            </a:r>
            <a:br>
              <a:rPr lang="en-US" sz="2400" dirty="0"/>
            </a:br>
            <a:r>
              <a:rPr lang="en-US" sz="2400" dirty="0"/>
              <a:t>and access the recording:</a:t>
            </a:r>
            <a:br>
              <a:rPr lang="en-US" sz="2400" dirty="0"/>
            </a:br>
            <a:r>
              <a:rPr lang="en-US" sz="2400" b="1" dirty="0"/>
              <a:t>www.ncperkins.org/presentations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89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Craven Community College</a:t>
            </a:r>
          </a:p>
          <a:p>
            <a:endParaRPr lang="en-US" sz="2800" b="1" dirty="0"/>
          </a:p>
        </p:txBody>
      </p:sp>
      <p:pic>
        <p:nvPicPr>
          <p:cNvPr id="11" name="Picture 11" descr="A picture containing person, indoor, preparing, working&#10;&#10;Description automatically generated">
            <a:extLst>
              <a:ext uri="{FF2B5EF4-FFF2-40B4-BE49-F238E27FC236}">
                <a16:creationId xmlns:a16="http://schemas.microsoft.com/office/drawing/2014/main" id="{A32637CB-4877-F0B1-D4E1-DE84925C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268" y="1478086"/>
            <a:ext cx="6976545" cy="3283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738D9469-CFF5-E4C0-0456-73AA5B2884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29046" r="21131"/>
          <a:stretch/>
        </p:blipFill>
        <p:spPr>
          <a:xfrm>
            <a:off x="682187" y="2725862"/>
            <a:ext cx="2568271" cy="22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heville-Buncombe Technical Community College">
            <a:extLst>
              <a:ext uri="{FF2B5EF4-FFF2-40B4-BE49-F238E27FC236}">
                <a16:creationId xmlns:a16="http://schemas.microsoft.com/office/drawing/2014/main" id="{EFD79B52-C05B-C258-4668-FF6E7E4A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7398"/>
            <a:ext cx="3631210" cy="210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00701"/>
            <a:ext cx="5502349" cy="703372"/>
          </a:xfrm>
        </p:spPr>
        <p:txBody>
          <a:bodyPr/>
          <a:lstStyle/>
          <a:p>
            <a:r>
              <a:rPr lang="en-US" dirty="0"/>
              <a:t>Rachael Ann Tipton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Asheville-Buncombe Technical Community College</a:t>
            </a:r>
          </a:p>
          <a:p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451112"/>
            <a:ext cx="7338350" cy="1071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HelvLight"/>
              </a:rPr>
              <a:t>Computer Integrated Machining and Mechanical Engineering Technology Faculty</a:t>
            </a:r>
          </a:p>
        </p:txBody>
      </p:sp>
      <p:pic>
        <p:nvPicPr>
          <p:cNvPr id="6" name="Picture 5" descr="A picture containing cat, sleeping, domestic cat&#10;&#10;Description automatically generated">
            <a:extLst>
              <a:ext uri="{FF2B5EF4-FFF2-40B4-BE49-F238E27FC236}">
                <a16:creationId xmlns:a16="http://schemas.microsoft.com/office/drawing/2014/main" id="{25AD74E9-52B9-3015-D233-6862461BE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6"/>
          <a:stretch/>
        </p:blipFill>
        <p:spPr>
          <a:xfrm rot="16200000">
            <a:off x="6711700" y="102568"/>
            <a:ext cx="2534866" cy="23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586071"/>
            <a:ext cx="5502349" cy="765341"/>
          </a:xfrm>
        </p:spPr>
        <p:txBody>
          <a:bodyPr/>
          <a:lstStyle/>
          <a:p>
            <a:r>
              <a:rPr lang="en-US" dirty="0"/>
              <a:t>Bryan Hartzog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Wilkes Community College</a:t>
            </a:r>
          </a:p>
          <a:p>
            <a:endParaRPr lang="en-US" sz="2800" b="1" dirty="0"/>
          </a:p>
        </p:txBody>
      </p: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799F49E-ECB3-8044-746B-FF3A8D2B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0038"/>
            <a:ext cx="3527693" cy="19561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349188"/>
            <a:ext cx="7338350" cy="1071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HelvLight"/>
              </a:rPr>
              <a:t>Lead Instructor – Industrial Engineering/Robotics, Automation and Mechatronics Technology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1153C-62C0-519D-1C28-3AD93DDF4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24"/>
          <a:stretch/>
        </p:blipFill>
        <p:spPr>
          <a:xfrm>
            <a:off x="7141780" y="0"/>
            <a:ext cx="2002218" cy="27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Career Pathways</a:t>
            </a:r>
          </a:p>
          <a:p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046B05-02EA-31D8-1306-428428BB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3" y="2615458"/>
            <a:ext cx="8729133" cy="1750166"/>
          </a:xfrm>
          <a:prstGeom prst="rect">
            <a:avLst/>
          </a:prstGeom>
        </p:spPr>
      </p:pic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C529E2-7C9E-6326-2AE3-666B96BC8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9" y="1704867"/>
            <a:ext cx="8811985" cy="91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Computer-Integrated Machining Associates in Applied Science Degree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601A5-6DAB-2779-4D91-D383FF0CF79B}"/>
              </a:ext>
            </a:extLst>
          </p:cNvPr>
          <p:cNvSpPr txBox="1"/>
          <p:nvPr/>
        </p:nvSpPr>
        <p:spPr>
          <a:xfrm>
            <a:off x="244366" y="1468628"/>
            <a:ext cx="889963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The Computer-Integrated Machining curriculum prepares students with the analytical, creative and innovative skills necessary to take a production idea from an initial concept through design, development and production, resulting in a finished product.</a:t>
            </a:r>
          </a:p>
          <a:p>
            <a:br>
              <a:rPr lang="en-US" dirty="0"/>
            </a:br>
            <a:r>
              <a:rPr lang="en-US" dirty="0">
                <a:effectLst/>
              </a:rPr>
              <a:t>Coursework may include manual machining, computer applications, engineering design, computer-aided drafting (CAD), computer-aided machining (CAM), blueprint interpretation, advanced computerized numeric control (CNC) equipment, basic and advanced machining operations, precision measurement and high-speed multi-axis machining.</a:t>
            </a:r>
          </a:p>
          <a:p>
            <a:br>
              <a:rPr lang="en-US" dirty="0"/>
            </a:br>
            <a:r>
              <a:rPr lang="en-US" dirty="0">
                <a:effectLst/>
              </a:rPr>
              <a:t>Graduates should qualify for employment as machining technicians in high-tech manufacturing, rapid-prototyping and rapid-manufacturing industries, specialty machine shops, fabrication industries, and high-tech or emerging industries such as aerospace, aviation, medical, and renewable energy, and to sit for machining certification examinations.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Offered at many of North Carolina’s Community Colleges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44462-FCEC-D9E3-F721-1AEF3B7EE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45" y="1573384"/>
            <a:ext cx="7491109" cy="3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6B712A-B23D-46E2-A5A9-C7D47597F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295" y="3229080"/>
            <a:ext cx="4377705" cy="16067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403E-48F7-6F48-9574-571E50D0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82" y="1380067"/>
            <a:ext cx="8219259" cy="369802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March 15		Occupational Therapy Assistants 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April 19			Food Industry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Attend SkillsUSA Competition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 17			Entrepreneurship 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June 21			Nonprofit Leadership and Management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4200" dirty="0"/>
              <a:t>Register for all webinars at www.ncperkins.org/presentations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03D9B-AA24-1841-B4BE-F88B9014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Raising the Awareness of Career Pathways Webinars</a:t>
            </a:r>
          </a:p>
        </p:txBody>
      </p:sp>
    </p:spTree>
    <p:extLst>
      <p:ext uri="{BB962C8B-B14F-4D97-AF65-F5344CB8AC3E}">
        <p14:creationId xmlns:p14="http://schemas.microsoft.com/office/powerpoint/2010/main" val="2056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FA8E6-6262-FC27-0DF0-86BEBA0C82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291" y="768928"/>
          <a:ext cx="8849382" cy="4551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EEB788-4F3E-E06A-51A5-46BAEA55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&amp; Technical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24756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Dr. Bob </a:t>
            </a:r>
            <a:r>
              <a:rPr lang="en-US" err="1"/>
              <a:t>Witchger</a:t>
            </a:r>
            <a:endParaRPr lang="en-US" err="1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Director, Team Perkins</a:t>
            </a:r>
            <a:br>
              <a:rPr lang="en-US" dirty="0"/>
            </a:br>
            <a:r>
              <a:rPr lang="en-US" dirty="0">
                <a:latin typeface="HelvLight"/>
              </a:rPr>
              <a:t> </a:t>
            </a:r>
            <a:endParaRPr lang="en-US" dirty="0"/>
          </a:p>
        </p:txBody>
      </p:sp>
      <p:pic>
        <p:nvPicPr>
          <p:cNvPr id="5" name="Picture 4" descr="Photo of Dr. Bob Witchger">
            <a:extLst>
              <a:ext uri="{FF2B5EF4-FFF2-40B4-BE49-F238E27FC236}">
                <a16:creationId xmlns:a16="http://schemas.microsoft.com/office/drawing/2014/main" id="{E1FF3906-7556-4BE9-95C0-5674676D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357" y="-1525"/>
            <a:ext cx="2452653" cy="2826524"/>
          </a:xfrm>
          <a:prstGeom prst="rect">
            <a:avLst/>
          </a:prstGeom>
        </p:spPr>
      </p:pic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Tony Reggi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Associate Director, </a:t>
            </a:r>
            <a:br>
              <a:rPr lang="en-US" dirty="0">
                <a:latin typeface="HelvLight"/>
              </a:rPr>
            </a:b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8" name="Picture 7" descr="Tony Reggi Photo">
            <a:extLst>
              <a:ext uri="{FF2B5EF4-FFF2-40B4-BE49-F238E27FC236}">
                <a16:creationId xmlns:a16="http://schemas.microsoft.com/office/drawing/2014/main" id="{B0B0C95B-83E7-44B4-A451-BEEC7905B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r="5840" b="1187"/>
          <a:stretch/>
        </p:blipFill>
        <p:spPr>
          <a:xfrm>
            <a:off x="6543338" y="0"/>
            <a:ext cx="2600661" cy="32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3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8"/>
            <a:ext cx="5502349" cy="1071375"/>
          </a:xfrm>
        </p:spPr>
        <p:txBody>
          <a:bodyPr/>
          <a:lstStyle/>
          <a:p>
            <a:r>
              <a:rPr lang="en-US" dirty="0"/>
              <a:t>Aaron Mabe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2939753"/>
            <a:ext cx="7338350" cy="822294"/>
          </a:xfrm>
        </p:spPr>
        <p:txBody>
          <a:bodyPr>
            <a:noAutofit/>
          </a:bodyPr>
          <a:lstStyle/>
          <a:p>
            <a:r>
              <a:rPr lang="en-US" dirty="0"/>
              <a:t>Coordinator for Career and College Promise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2B11866B-CBF2-4D8B-803B-0AD239F0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E8FBC68-AB1C-8762-48DF-613976C59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5140"/>
          <a:stretch/>
        </p:blipFill>
        <p:spPr>
          <a:xfrm>
            <a:off x="6394370" y="0"/>
            <a:ext cx="2749630" cy="29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2F194C8A-C562-F48D-CA14-2C5831068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2611"/>
            <a:ext cx="2585545" cy="1855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Alex Barnhill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Nash Community College</a:t>
            </a:r>
          </a:p>
          <a:p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548869"/>
            <a:ext cx="7338350" cy="1071375"/>
          </a:xfrm>
        </p:spPr>
        <p:txBody>
          <a:bodyPr>
            <a:noAutofit/>
          </a:bodyPr>
          <a:lstStyle/>
          <a:p>
            <a:r>
              <a:rPr lang="en-US" dirty="0"/>
              <a:t>Dean, Curriculum CTE and </a:t>
            </a:r>
          </a:p>
          <a:p>
            <a:r>
              <a:rPr lang="en-US" dirty="0"/>
              <a:t>Dept Chair, Applied Engineering Technologies</a:t>
            </a:r>
          </a:p>
        </p:txBody>
      </p:sp>
      <p:pic>
        <p:nvPicPr>
          <p:cNvPr id="7" name="Picture 6" descr="A person wearing a tie&#10;&#10;Description automatically generated with medium confidence">
            <a:extLst>
              <a:ext uri="{FF2B5EF4-FFF2-40B4-BE49-F238E27FC236}">
                <a16:creationId xmlns:a16="http://schemas.microsoft.com/office/drawing/2014/main" id="{04ABFD5B-60EB-75EC-A5D1-8121253D1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94" y="-1"/>
            <a:ext cx="2302806" cy="29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Nash Community College’s </a:t>
            </a:r>
          </a:p>
          <a:p>
            <a:r>
              <a:rPr lang="en-US" sz="2800" b="1" dirty="0"/>
              <a:t>Computer Integrating Machining Program</a:t>
            </a:r>
          </a:p>
        </p:txBody>
      </p:sp>
      <p:pic>
        <p:nvPicPr>
          <p:cNvPr id="12" name="Picture 11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3800BF6A-3865-AC64-3480-9C81D201E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15" y="2117531"/>
            <a:ext cx="4017885" cy="3025969"/>
          </a:xfrm>
          <a:prstGeom prst="rect">
            <a:avLst/>
          </a:prstGeom>
        </p:spPr>
      </p:pic>
      <p:pic>
        <p:nvPicPr>
          <p:cNvPr id="14" name="Picture 13" descr="A group of people standing in a room holding a sign&#10;&#10;Description automatically generated with low confidence">
            <a:extLst>
              <a:ext uri="{FF2B5EF4-FFF2-40B4-BE49-F238E27FC236}">
                <a16:creationId xmlns:a16="http://schemas.microsoft.com/office/drawing/2014/main" id="{3B447099-4CAE-CB77-66CE-2E96D0DE9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947"/>
            <a:ext cx="5241493" cy="3370987"/>
          </a:xfrm>
          <a:prstGeom prst="rect">
            <a:avLst/>
          </a:prstGeom>
        </p:spPr>
      </p:pic>
      <p:pic>
        <p:nvPicPr>
          <p:cNvPr id="16" name="Picture 15" descr="A picture containing text, floor, blue&#10;&#10;Description automatically generated">
            <a:extLst>
              <a:ext uri="{FF2B5EF4-FFF2-40B4-BE49-F238E27FC236}">
                <a16:creationId xmlns:a16="http://schemas.microsoft.com/office/drawing/2014/main" id="{2907D2C7-6850-B25D-4E32-A33D3B7AA8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9571" r="18816" b="7559"/>
          <a:stretch/>
        </p:blipFill>
        <p:spPr>
          <a:xfrm>
            <a:off x="7291552" y="0"/>
            <a:ext cx="1852448" cy="27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Matthew Berg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Craven Community College</a:t>
            </a:r>
          </a:p>
          <a:p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548869"/>
            <a:ext cx="7338350" cy="1071375"/>
          </a:xfrm>
        </p:spPr>
        <p:txBody>
          <a:bodyPr>
            <a:noAutofit/>
          </a:bodyPr>
          <a:lstStyle/>
          <a:p>
            <a:r>
              <a:rPr lang="en-US" dirty="0"/>
              <a:t>Associate Dean of Career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A2D3F-C6AF-F9CD-89DA-F3A2B841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1572"/>
            <a:ext cx="3594538" cy="2021928"/>
          </a:xfrm>
          <a:prstGeom prst="rect">
            <a:avLst/>
          </a:prstGeom>
        </p:spPr>
      </p:pic>
      <p:pic>
        <p:nvPicPr>
          <p:cNvPr id="6" name="Picture 6" descr="A picture containing person, person, wearing, smiling&#10;&#10;Description automatically generated">
            <a:extLst>
              <a:ext uri="{FF2B5EF4-FFF2-40B4-BE49-F238E27FC236}">
                <a16:creationId xmlns:a16="http://schemas.microsoft.com/office/drawing/2014/main" id="{E115FADE-479A-C620-63D7-B6AFD4120E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4"/>
          <a:stretch/>
        </p:blipFill>
        <p:spPr>
          <a:xfrm rot="5400000">
            <a:off x="6796534" y="209112"/>
            <a:ext cx="2571752" cy="215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Alex Block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Craven Community College</a:t>
            </a:r>
          </a:p>
          <a:p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548869"/>
            <a:ext cx="7338350" cy="1071375"/>
          </a:xfrm>
        </p:spPr>
        <p:txBody>
          <a:bodyPr>
            <a:noAutofit/>
          </a:bodyPr>
          <a:lstStyle/>
          <a:p>
            <a:r>
              <a:rPr lang="en-US" dirty="0"/>
              <a:t>Computer-Integrated Machining Instructor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A2D3F-C6AF-F9CD-89DA-F3A2B841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1572"/>
            <a:ext cx="3594538" cy="2021928"/>
          </a:xfrm>
          <a:prstGeom prst="rect">
            <a:avLst/>
          </a:prstGeom>
        </p:spPr>
      </p:pic>
      <p:pic>
        <p:nvPicPr>
          <p:cNvPr id="7" name="Picture 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5D193185-403B-4609-296A-8DC2303FC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t="12107" r="2797"/>
          <a:stretch/>
        </p:blipFill>
        <p:spPr>
          <a:xfrm>
            <a:off x="6385034" y="0"/>
            <a:ext cx="2758964" cy="25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648569-d889-4cab-8fb7-f97de583ec0f" xsi:nil="true"/>
    <lcf76f155ced4ddcb4097134ff3c332f xmlns="c2944ea2-f59e-4d9b-9e07-2e8200370d3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FA20A777A1E45B39AEF474C3214FD" ma:contentTypeVersion="15" ma:contentTypeDescription="Create a new document." ma:contentTypeScope="" ma:versionID="23de42f4f29e77b58244b3ae77c8fe4b">
  <xsd:schema xmlns:xsd="http://www.w3.org/2001/XMLSchema" xmlns:xs="http://www.w3.org/2001/XMLSchema" xmlns:p="http://schemas.microsoft.com/office/2006/metadata/properties" xmlns:ns2="c2944ea2-f59e-4d9b-9e07-2e8200370d35" xmlns:ns3="a3648569-d889-4cab-8fb7-f97de583ec0f" targetNamespace="http://schemas.microsoft.com/office/2006/metadata/properties" ma:root="true" ma:fieldsID="75a295c533d6f25716023b9607d5287f" ns2:_="" ns3:_="">
    <xsd:import namespace="c2944ea2-f59e-4d9b-9e07-2e8200370d35"/>
    <xsd:import namespace="a3648569-d889-4cab-8fb7-f97de583e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44ea2-f59e-4d9b-9e07-2e8200370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48569-d889-4cab-8fb7-f97de583ec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223b4f3-e477-4c24-8cf9-751aee7eab28}" ma:internalName="TaxCatchAll" ma:showField="CatchAllData" ma:web="a3648569-d889-4cab-8fb7-f97de583e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69E33A-A7F5-49EF-8AC5-B95FC02AEB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D5D640-4E55-4B73-8FDF-A8486CD34A2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c2944ea2-f59e-4d9b-9e07-2e8200370d35"/>
    <ds:schemaRef ds:uri="a3648569-d889-4cab-8fb7-f97de583ec0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73B5580-BAA5-4532-812B-E9918035EE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944ea2-f59e-4d9b-9e07-2e8200370d35"/>
    <ds:schemaRef ds:uri="a3648569-d889-4cab-8fb7-f97de583e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2648</TotalTime>
  <Words>515</Words>
  <Application>Microsoft Office PowerPoint</Application>
  <PresentationFormat>On-screen Show (16:9)</PresentationFormat>
  <Paragraphs>104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Helvetica Neue Medium</vt:lpstr>
      <vt:lpstr>HelvLight</vt:lpstr>
      <vt:lpstr>Times New Roman</vt:lpstr>
      <vt:lpstr>Office Theme</vt:lpstr>
      <vt:lpstr>Office Theme</vt:lpstr>
      <vt:lpstr>Computer-Integrated Machining February 15, 2023</vt:lpstr>
      <vt:lpstr>Career &amp; Technical Education Team</vt:lpstr>
      <vt:lpstr>Dr. Bob Witchger</vt:lpstr>
      <vt:lpstr>Dr. Tony Reggi</vt:lpstr>
      <vt:lpstr>Aaron Mabe</vt:lpstr>
      <vt:lpstr>Alex Barnhill</vt:lpstr>
      <vt:lpstr>PowerPoint Presentation</vt:lpstr>
      <vt:lpstr>Matthew Berg </vt:lpstr>
      <vt:lpstr>Alex Block</vt:lpstr>
      <vt:lpstr>PowerPoint Presentation</vt:lpstr>
      <vt:lpstr>Rachael Ann Tipton</vt:lpstr>
      <vt:lpstr>Bryan Hartzog </vt:lpstr>
      <vt:lpstr>PowerPoint Presentation</vt:lpstr>
      <vt:lpstr>PowerPoint Presentation</vt:lpstr>
      <vt:lpstr>PowerPoint Presentation</vt:lpstr>
      <vt:lpstr>Raising the Awareness of Career Pathways Webinars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18, 2021 Careers in Diesel Mechanics</dc:title>
  <dc:creator>Chris Droessler</dc:creator>
  <cp:keywords/>
  <cp:lastModifiedBy>Patti Coultas</cp:lastModifiedBy>
  <cp:revision>106</cp:revision>
  <cp:lastPrinted>2022-11-16T13:16:20Z</cp:lastPrinted>
  <dcterms:created xsi:type="dcterms:W3CDTF">2017-04-24T19:18:55Z</dcterms:created>
  <dcterms:modified xsi:type="dcterms:W3CDTF">2023-02-15T15:01:41Z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0x01010056FFA20A777A1E45B39AEF474C3214FD</vt:lpwstr>
  </property>
  <property fmtid="{D5CDD505-2E9C-101B-9397-08002B2CF9AE}" pid="3" name="MediaServiceImageTags">
    <vt:lpwstr/>
  </property>
</Properties>
</file>