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778" r:id="rId2"/>
    <p:sldId id="915" r:id="rId3"/>
    <p:sldId id="1215" r:id="rId4"/>
    <p:sldId id="700" r:id="rId5"/>
    <p:sldId id="623" r:id="rId6"/>
    <p:sldId id="1220" r:id="rId7"/>
    <p:sldId id="1213" r:id="rId8"/>
    <p:sldId id="1216" r:id="rId9"/>
    <p:sldId id="1218" r:id="rId10"/>
    <p:sldId id="1217"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4ADC057-A01C-5746-A25B-6D22345C444B}">
          <p14:sldIdLst>
            <p14:sldId id="778"/>
            <p14:sldId id="915"/>
            <p14:sldId id="1215"/>
            <p14:sldId id="700"/>
            <p14:sldId id="623"/>
            <p14:sldId id="1220"/>
            <p14:sldId id="1213"/>
            <p14:sldId id="1216"/>
            <p14:sldId id="1218"/>
            <p14:sldId id="121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A9"/>
    <a:srgbClr val="003767"/>
    <a:srgbClr val="00A8AA"/>
    <a:srgbClr val="00FDFF"/>
    <a:srgbClr val="EEB1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904758-96B8-D642-A883-60A8F8A61CBF}" v="1213" dt="2020-09-10T14:13:44.4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165" autoAdjust="0"/>
    <p:restoredTop sz="52028"/>
  </p:normalViewPr>
  <p:slideViewPr>
    <p:cSldViewPr snapToGrid="0">
      <p:cViewPr varScale="1">
        <p:scale>
          <a:sx n="76" d="100"/>
          <a:sy n="76" d="100"/>
        </p:scale>
        <p:origin x="808"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9CAC262F-4311-2247-9149-9D497712AD56}"/>
    <pc:docChg chg="undo redo custSel addSld delSld modSld sldOrd modSection">
      <pc:chgData name="Chris Droessler" userId="625c3661-9d64-47fa-b83c-4b49393bd161" providerId="ADAL" clId="{9CAC262F-4311-2247-9149-9D497712AD56}" dt="2020-05-21T11:23:16.825" v="2068" actId="14100"/>
      <pc:docMkLst>
        <pc:docMk/>
      </pc:docMkLst>
      <pc:sldChg chg="delSp modSp add del setBg">
        <pc:chgData name="Chris Droessler" userId="625c3661-9d64-47fa-b83c-4b49393bd161" providerId="ADAL" clId="{9CAC262F-4311-2247-9149-9D497712AD56}" dt="2020-05-18T12:49:56.691" v="1137" actId="2696"/>
        <pc:sldMkLst>
          <pc:docMk/>
          <pc:sldMk cId="3500127940" sldId="256"/>
        </pc:sldMkLst>
        <pc:spChg chg="del">
          <ac:chgData name="Chris Droessler" userId="625c3661-9d64-47fa-b83c-4b49393bd161" providerId="ADAL" clId="{9CAC262F-4311-2247-9149-9D497712AD56}" dt="2020-05-18T12:47:06.014" v="1119" actId="478"/>
          <ac:spMkLst>
            <pc:docMk/>
            <pc:sldMk cId="3500127940" sldId="256"/>
            <ac:spMk id="2" creationId="{00000000-0000-0000-0000-000000000000}"/>
          </ac:spMkLst>
        </pc:spChg>
        <pc:spChg chg="mod">
          <ac:chgData name="Chris Droessler" userId="625c3661-9d64-47fa-b83c-4b49393bd161" providerId="ADAL" clId="{9CAC262F-4311-2247-9149-9D497712AD56}" dt="2020-05-18T12:46:46.919" v="1111" actId="1036"/>
          <ac:spMkLst>
            <pc:docMk/>
            <pc:sldMk cId="3500127940" sldId="256"/>
            <ac:spMk id="3" creationId="{00000000-0000-0000-0000-000000000000}"/>
          </ac:spMkLst>
        </pc:spChg>
        <pc:picChg chg="mod">
          <ac:chgData name="Chris Droessler" userId="625c3661-9d64-47fa-b83c-4b49393bd161" providerId="ADAL" clId="{9CAC262F-4311-2247-9149-9D497712AD56}" dt="2020-05-18T12:46:50.292" v="1118" actId="1035"/>
          <ac:picMkLst>
            <pc:docMk/>
            <pc:sldMk cId="3500127940" sldId="256"/>
            <ac:picMk id="4" creationId="{00000000-0000-0000-0000-000000000000}"/>
          </ac:picMkLst>
        </pc:picChg>
      </pc:sldChg>
      <pc:sldChg chg="modSp add del">
        <pc:chgData name="Chris Droessler" userId="625c3661-9d64-47fa-b83c-4b49393bd161" providerId="ADAL" clId="{9CAC262F-4311-2247-9149-9D497712AD56}" dt="2020-05-18T12:49:56.706" v="1138" actId="2696"/>
        <pc:sldMkLst>
          <pc:docMk/>
          <pc:sldMk cId="439408710" sldId="257"/>
        </pc:sldMkLst>
        <pc:spChg chg="mod">
          <ac:chgData name="Chris Droessler" userId="625c3661-9d64-47fa-b83c-4b49393bd161" providerId="ADAL" clId="{9CAC262F-4311-2247-9149-9D497712AD56}" dt="2020-05-18T12:45:11.689" v="1076" actId="27636"/>
          <ac:spMkLst>
            <pc:docMk/>
            <pc:sldMk cId="439408710" sldId="257"/>
            <ac:spMk id="3" creationId="{00000000-0000-0000-0000-000000000000}"/>
          </ac:spMkLst>
        </pc:spChg>
      </pc:sldChg>
      <pc:sldChg chg="add del">
        <pc:chgData name="Chris Droessler" userId="625c3661-9d64-47fa-b83c-4b49393bd161" providerId="ADAL" clId="{9CAC262F-4311-2247-9149-9D497712AD56}" dt="2020-05-18T12:49:56.734" v="1140" actId="2696"/>
        <pc:sldMkLst>
          <pc:docMk/>
          <pc:sldMk cId="2972425982" sldId="258"/>
        </pc:sldMkLst>
      </pc:sldChg>
      <pc:sldChg chg="modSp add del">
        <pc:chgData name="Chris Droessler" userId="625c3661-9d64-47fa-b83c-4b49393bd161" providerId="ADAL" clId="{9CAC262F-4311-2247-9149-9D497712AD56}" dt="2020-05-18T12:49:56.720" v="1139" actId="2696"/>
        <pc:sldMkLst>
          <pc:docMk/>
          <pc:sldMk cId="1849595116" sldId="261"/>
        </pc:sldMkLst>
        <pc:spChg chg="mod">
          <ac:chgData name="Chris Droessler" userId="625c3661-9d64-47fa-b83c-4b49393bd161" providerId="ADAL" clId="{9CAC262F-4311-2247-9149-9D497712AD56}" dt="2020-05-18T12:45:11.708" v="1077" actId="27636"/>
          <ac:spMkLst>
            <pc:docMk/>
            <pc:sldMk cId="1849595116" sldId="261"/>
            <ac:spMk id="2" creationId="{00000000-0000-0000-0000-000000000000}"/>
          </ac:spMkLst>
        </pc:spChg>
        <pc:spChg chg="mod">
          <ac:chgData name="Chris Droessler" userId="625c3661-9d64-47fa-b83c-4b49393bd161" providerId="ADAL" clId="{9CAC262F-4311-2247-9149-9D497712AD56}" dt="2020-05-18T12:45:11.740" v="1078" actId="27636"/>
          <ac:spMkLst>
            <pc:docMk/>
            <pc:sldMk cId="1849595116" sldId="261"/>
            <ac:spMk id="3" creationId="{00000000-0000-0000-0000-000000000000}"/>
          </ac:spMkLst>
        </pc:spChg>
      </pc:sldChg>
      <pc:sldChg chg="del">
        <pc:chgData name="Chris Droessler" userId="625c3661-9d64-47fa-b83c-4b49393bd161" providerId="ADAL" clId="{9CAC262F-4311-2247-9149-9D497712AD56}" dt="2020-05-12T15:44:01.650" v="149" actId="2696"/>
        <pc:sldMkLst>
          <pc:docMk/>
          <pc:sldMk cId="1601590592" sldId="265"/>
        </pc:sldMkLst>
      </pc:sldChg>
      <pc:sldChg chg="add del">
        <pc:chgData name="Chris Droessler" userId="625c3661-9d64-47fa-b83c-4b49393bd161" providerId="ADAL" clId="{9CAC262F-4311-2247-9149-9D497712AD56}" dt="2020-05-18T12:49:56.776" v="1143" actId="2696"/>
        <pc:sldMkLst>
          <pc:docMk/>
          <pc:sldMk cId="3281703496" sldId="265"/>
        </pc:sldMkLst>
      </pc:sldChg>
      <pc:sldChg chg="add del">
        <pc:chgData name="Chris Droessler" userId="625c3661-9d64-47fa-b83c-4b49393bd161" providerId="ADAL" clId="{9CAC262F-4311-2247-9149-9D497712AD56}" dt="2020-05-18T12:49:56.790" v="1144" actId="2696"/>
        <pc:sldMkLst>
          <pc:docMk/>
          <pc:sldMk cId="2766879530" sldId="266"/>
        </pc:sldMkLst>
      </pc:sldChg>
      <pc:sldChg chg="del">
        <pc:chgData name="Chris Droessler" userId="625c3661-9d64-47fa-b83c-4b49393bd161" providerId="ADAL" clId="{9CAC262F-4311-2247-9149-9D497712AD56}" dt="2020-05-12T15:53:30.721" v="274" actId="2696"/>
        <pc:sldMkLst>
          <pc:docMk/>
          <pc:sldMk cId="3754574763" sldId="266"/>
        </pc:sldMkLst>
      </pc:sldChg>
      <pc:sldChg chg="add del">
        <pc:chgData name="Chris Droessler" userId="625c3661-9d64-47fa-b83c-4b49393bd161" providerId="ADAL" clId="{9CAC262F-4311-2247-9149-9D497712AD56}" dt="2020-05-18T12:49:56.749" v="1141" actId="2696"/>
        <pc:sldMkLst>
          <pc:docMk/>
          <pc:sldMk cId="3087573947" sldId="267"/>
        </pc:sldMkLst>
      </pc:sldChg>
      <pc:sldChg chg="delSp add del setBg delDesignElem">
        <pc:chgData name="Chris Droessler" userId="625c3661-9d64-47fa-b83c-4b49393bd161" providerId="ADAL" clId="{9CAC262F-4311-2247-9149-9D497712AD56}" dt="2020-05-15T12:49:02.126" v="723" actId="2696"/>
        <pc:sldMkLst>
          <pc:docMk/>
          <pc:sldMk cId="3633212563" sldId="267"/>
        </pc:sldMkLst>
        <pc:spChg chg="del">
          <ac:chgData name="Chris Droessler" userId="625c3661-9d64-47fa-b83c-4b49393bd161" providerId="ADAL" clId="{9CAC262F-4311-2247-9149-9D497712AD56}" dt="2020-05-15T12:47:46.577" v="722"/>
          <ac:spMkLst>
            <pc:docMk/>
            <pc:sldMk cId="3633212563" sldId="267"/>
            <ac:spMk id="10" creationId="{42285737-90EE-47DC-AC80-8AE156B11969}"/>
          </ac:spMkLst>
        </pc:spChg>
        <pc:grpChg chg="del">
          <ac:chgData name="Chris Droessler" userId="625c3661-9d64-47fa-b83c-4b49393bd161" providerId="ADAL" clId="{9CAC262F-4311-2247-9149-9D497712AD56}" dt="2020-05-15T12:47:46.577" v="722"/>
          <ac:grpSpMkLst>
            <pc:docMk/>
            <pc:sldMk cId="3633212563" sldId="267"/>
            <ac:grpSpMk id="12" creationId="{B57BDC17-F1B3-455F-BBF1-680AA1F25C06}"/>
          </ac:grpSpMkLst>
        </pc:grpChg>
      </pc:sldChg>
      <pc:sldChg chg="add del">
        <pc:chgData name="Chris Droessler" userId="625c3661-9d64-47fa-b83c-4b49393bd161" providerId="ADAL" clId="{9CAC262F-4311-2247-9149-9D497712AD56}" dt="2020-05-18T12:49:56.763" v="1142" actId="2696"/>
        <pc:sldMkLst>
          <pc:docMk/>
          <pc:sldMk cId="1070802115" sldId="269"/>
        </pc:sldMkLst>
      </pc:sldChg>
      <pc:sldChg chg="del">
        <pc:chgData name="Chris Droessler" userId="625c3661-9d64-47fa-b83c-4b49393bd161" providerId="ADAL" clId="{9CAC262F-4311-2247-9149-9D497712AD56}" dt="2020-05-12T15:44:34.698" v="163" actId="2696"/>
        <pc:sldMkLst>
          <pc:docMk/>
          <pc:sldMk cId="1792735702" sldId="272"/>
        </pc:sldMkLst>
      </pc:sldChg>
      <pc:sldChg chg="del">
        <pc:chgData name="Chris Droessler" userId="625c3661-9d64-47fa-b83c-4b49393bd161" providerId="ADAL" clId="{9CAC262F-4311-2247-9149-9D497712AD56}" dt="2020-05-12T15:45:12.410" v="186" actId="2696"/>
        <pc:sldMkLst>
          <pc:docMk/>
          <pc:sldMk cId="485712414" sldId="274"/>
        </pc:sldMkLst>
      </pc:sldChg>
      <pc:sldChg chg="add del">
        <pc:chgData name="Chris Droessler" userId="625c3661-9d64-47fa-b83c-4b49393bd161" providerId="ADAL" clId="{9CAC262F-4311-2247-9149-9D497712AD56}" dt="2020-05-15T12:49:02.142" v="724" actId="2696"/>
        <pc:sldMkLst>
          <pc:docMk/>
          <pc:sldMk cId="634435661" sldId="282"/>
        </pc:sldMkLst>
      </pc:sldChg>
      <pc:sldChg chg="add del">
        <pc:chgData name="Chris Droessler" userId="625c3661-9d64-47fa-b83c-4b49393bd161" providerId="ADAL" clId="{9CAC262F-4311-2247-9149-9D497712AD56}" dt="2020-05-15T12:49:02.159" v="725" actId="2696"/>
        <pc:sldMkLst>
          <pc:docMk/>
          <pc:sldMk cId="2589224914" sldId="285"/>
        </pc:sldMkLst>
      </pc:sldChg>
      <pc:sldChg chg="add del">
        <pc:chgData name="Chris Droessler" userId="625c3661-9d64-47fa-b83c-4b49393bd161" providerId="ADAL" clId="{9CAC262F-4311-2247-9149-9D497712AD56}" dt="2020-05-15T12:49:02.183" v="726" actId="2696"/>
        <pc:sldMkLst>
          <pc:docMk/>
          <pc:sldMk cId="4004777802" sldId="299"/>
        </pc:sldMkLst>
      </pc:sldChg>
      <pc:sldChg chg="del">
        <pc:chgData name="Chris Droessler" userId="625c3661-9d64-47fa-b83c-4b49393bd161" providerId="ADAL" clId="{9CAC262F-4311-2247-9149-9D497712AD56}" dt="2020-05-12T15:53:30.730" v="275" actId="2696"/>
        <pc:sldMkLst>
          <pc:docMk/>
          <pc:sldMk cId="157070210" sldId="411"/>
        </pc:sldMkLst>
      </pc:sldChg>
      <pc:sldChg chg="del">
        <pc:chgData name="Chris Droessler" userId="625c3661-9d64-47fa-b83c-4b49393bd161" providerId="ADAL" clId="{9CAC262F-4311-2247-9149-9D497712AD56}" dt="2020-05-12T15:53:30.712" v="273" actId="2696"/>
        <pc:sldMkLst>
          <pc:docMk/>
          <pc:sldMk cId="1960297345" sldId="483"/>
        </pc:sldMkLst>
      </pc:sldChg>
      <pc:sldChg chg="del">
        <pc:chgData name="Chris Droessler" userId="625c3661-9d64-47fa-b83c-4b49393bd161" providerId="ADAL" clId="{9CAC262F-4311-2247-9149-9D497712AD56}" dt="2020-05-12T15:44:19.874" v="158" actId="2696"/>
        <pc:sldMkLst>
          <pc:docMk/>
          <pc:sldMk cId="3223483966" sldId="509"/>
        </pc:sldMkLst>
      </pc:sldChg>
      <pc:sldChg chg="del">
        <pc:chgData name="Chris Droessler" userId="625c3661-9d64-47fa-b83c-4b49393bd161" providerId="ADAL" clId="{9CAC262F-4311-2247-9149-9D497712AD56}" dt="2020-05-12T15:45:49.611" v="195" actId="2696"/>
        <pc:sldMkLst>
          <pc:docMk/>
          <pc:sldMk cId="3526271831" sldId="511"/>
        </pc:sldMkLst>
      </pc:sldChg>
      <pc:sldChg chg="del">
        <pc:chgData name="Chris Droessler" userId="625c3661-9d64-47fa-b83c-4b49393bd161" providerId="ADAL" clId="{9CAC262F-4311-2247-9149-9D497712AD56}" dt="2020-05-12T15:43:23.612" v="138" actId="2696"/>
        <pc:sldMkLst>
          <pc:docMk/>
          <pc:sldMk cId="2817247336" sldId="513"/>
        </pc:sldMkLst>
      </pc:sldChg>
      <pc:sldChg chg="del">
        <pc:chgData name="Chris Droessler" userId="625c3661-9d64-47fa-b83c-4b49393bd161" providerId="ADAL" clId="{9CAC262F-4311-2247-9149-9D497712AD56}" dt="2020-05-12T15:45:12.406" v="185" actId="2696"/>
        <pc:sldMkLst>
          <pc:docMk/>
          <pc:sldMk cId="3186210653" sldId="514"/>
        </pc:sldMkLst>
      </pc:sldChg>
      <pc:sldChg chg="del">
        <pc:chgData name="Chris Droessler" userId="625c3661-9d64-47fa-b83c-4b49393bd161" providerId="ADAL" clId="{9CAC262F-4311-2247-9149-9D497712AD56}" dt="2020-05-12T15:43:13.331" v="126" actId="2696"/>
        <pc:sldMkLst>
          <pc:docMk/>
          <pc:sldMk cId="2881002776" sldId="521"/>
        </pc:sldMkLst>
      </pc:sldChg>
      <pc:sldChg chg="del">
        <pc:chgData name="Chris Droessler" userId="625c3661-9d64-47fa-b83c-4b49393bd161" providerId="ADAL" clId="{9CAC262F-4311-2247-9149-9D497712AD56}" dt="2020-05-12T15:43:52.237" v="145" actId="2696"/>
        <pc:sldMkLst>
          <pc:docMk/>
          <pc:sldMk cId="2779310115" sldId="525"/>
        </pc:sldMkLst>
      </pc:sldChg>
      <pc:sldChg chg="del">
        <pc:chgData name="Chris Droessler" userId="625c3661-9d64-47fa-b83c-4b49393bd161" providerId="ADAL" clId="{9CAC262F-4311-2247-9149-9D497712AD56}" dt="2020-05-12T15:45:02.145" v="180" actId="2696"/>
        <pc:sldMkLst>
          <pc:docMk/>
          <pc:sldMk cId="1802031989" sldId="528"/>
        </pc:sldMkLst>
      </pc:sldChg>
      <pc:sldChg chg="del">
        <pc:chgData name="Chris Droessler" userId="625c3661-9d64-47fa-b83c-4b49393bd161" providerId="ADAL" clId="{9CAC262F-4311-2247-9149-9D497712AD56}" dt="2020-05-12T15:43:23.575" v="136" actId="2696"/>
        <pc:sldMkLst>
          <pc:docMk/>
          <pc:sldMk cId="1170993290" sldId="538"/>
        </pc:sldMkLst>
      </pc:sldChg>
      <pc:sldChg chg="del">
        <pc:chgData name="Chris Droessler" userId="625c3661-9d64-47fa-b83c-4b49393bd161" providerId="ADAL" clId="{9CAC262F-4311-2247-9149-9D497712AD56}" dt="2020-05-12T15:43:13.431" v="131" actId="2696"/>
        <pc:sldMkLst>
          <pc:docMk/>
          <pc:sldMk cId="1969882827" sldId="545"/>
        </pc:sldMkLst>
      </pc:sldChg>
      <pc:sldChg chg="del">
        <pc:chgData name="Chris Droessler" userId="625c3661-9d64-47fa-b83c-4b49393bd161" providerId="ADAL" clId="{9CAC262F-4311-2247-9149-9D497712AD56}" dt="2020-05-12T15:44:43.658" v="171" actId="2696"/>
        <pc:sldMkLst>
          <pc:docMk/>
          <pc:sldMk cId="3765622904" sldId="546"/>
        </pc:sldMkLst>
      </pc:sldChg>
      <pc:sldChg chg="del">
        <pc:chgData name="Chris Droessler" userId="625c3661-9d64-47fa-b83c-4b49393bd161" providerId="ADAL" clId="{9CAC262F-4311-2247-9149-9D497712AD56}" dt="2020-05-12T15:43:45.158" v="143" actId="2696"/>
        <pc:sldMkLst>
          <pc:docMk/>
          <pc:sldMk cId="1567014597" sldId="547"/>
        </pc:sldMkLst>
      </pc:sldChg>
      <pc:sldChg chg="del">
        <pc:chgData name="Chris Droessler" userId="625c3661-9d64-47fa-b83c-4b49393bd161" providerId="ADAL" clId="{9CAC262F-4311-2247-9149-9D497712AD56}" dt="2020-05-12T15:45:12.414" v="187" actId="2696"/>
        <pc:sldMkLst>
          <pc:docMk/>
          <pc:sldMk cId="1972243842" sldId="548"/>
        </pc:sldMkLst>
      </pc:sldChg>
      <pc:sldChg chg="del">
        <pc:chgData name="Chris Droessler" userId="625c3661-9d64-47fa-b83c-4b49393bd161" providerId="ADAL" clId="{9CAC262F-4311-2247-9149-9D497712AD56}" dt="2020-05-12T15:44:34.725" v="166" actId="2696"/>
        <pc:sldMkLst>
          <pc:docMk/>
          <pc:sldMk cId="3928822900" sldId="549"/>
        </pc:sldMkLst>
      </pc:sldChg>
      <pc:sldChg chg="del">
        <pc:chgData name="Chris Droessler" userId="625c3661-9d64-47fa-b83c-4b49393bd161" providerId="ADAL" clId="{9CAC262F-4311-2247-9149-9D497712AD56}" dt="2020-05-12T15:44:19.885" v="159" actId="2696"/>
        <pc:sldMkLst>
          <pc:docMk/>
          <pc:sldMk cId="3038918188" sldId="551"/>
        </pc:sldMkLst>
      </pc:sldChg>
      <pc:sldChg chg="del">
        <pc:chgData name="Chris Droessler" userId="625c3661-9d64-47fa-b83c-4b49393bd161" providerId="ADAL" clId="{9CAC262F-4311-2247-9149-9D497712AD56}" dt="2020-05-12T15:44:34.716" v="165" actId="2696"/>
        <pc:sldMkLst>
          <pc:docMk/>
          <pc:sldMk cId="2261795799" sldId="552"/>
        </pc:sldMkLst>
      </pc:sldChg>
      <pc:sldChg chg="del">
        <pc:chgData name="Chris Droessler" userId="625c3661-9d64-47fa-b83c-4b49393bd161" providerId="ADAL" clId="{9CAC262F-4311-2247-9149-9D497712AD56}" dt="2020-05-12T15:44:19.852" v="156" actId="2696"/>
        <pc:sldMkLst>
          <pc:docMk/>
          <pc:sldMk cId="797042957" sldId="554"/>
        </pc:sldMkLst>
      </pc:sldChg>
      <pc:sldChg chg="del">
        <pc:chgData name="Chris Droessler" userId="625c3661-9d64-47fa-b83c-4b49393bd161" providerId="ADAL" clId="{9CAC262F-4311-2247-9149-9D497712AD56}" dt="2020-05-12T15:44:19.863" v="157" actId="2696"/>
        <pc:sldMkLst>
          <pc:docMk/>
          <pc:sldMk cId="1127496624" sldId="561"/>
        </pc:sldMkLst>
      </pc:sldChg>
      <pc:sldChg chg="del">
        <pc:chgData name="Chris Droessler" userId="625c3661-9d64-47fa-b83c-4b49393bd161" providerId="ADAL" clId="{9CAC262F-4311-2247-9149-9D497712AD56}" dt="2020-05-12T15:43:23.538" v="134" actId="2696"/>
        <pc:sldMkLst>
          <pc:docMk/>
          <pc:sldMk cId="1107501514" sldId="562"/>
        </pc:sldMkLst>
      </pc:sldChg>
      <pc:sldChg chg="del">
        <pc:chgData name="Chris Droessler" userId="625c3661-9d64-47fa-b83c-4b49393bd161" providerId="ADAL" clId="{9CAC262F-4311-2247-9149-9D497712AD56}" dt="2020-05-12T15:42:50.033" v="115" actId="2696"/>
        <pc:sldMkLst>
          <pc:docMk/>
          <pc:sldMk cId="1261742435" sldId="564"/>
        </pc:sldMkLst>
      </pc:sldChg>
      <pc:sldChg chg="del">
        <pc:chgData name="Chris Droessler" userId="625c3661-9d64-47fa-b83c-4b49393bd161" providerId="ADAL" clId="{9CAC262F-4311-2247-9149-9D497712AD56}" dt="2020-05-12T15:43:30.273" v="140" actId="2696"/>
        <pc:sldMkLst>
          <pc:docMk/>
          <pc:sldMk cId="793579014" sldId="566"/>
        </pc:sldMkLst>
      </pc:sldChg>
      <pc:sldChg chg="del">
        <pc:chgData name="Chris Droessler" userId="625c3661-9d64-47fa-b83c-4b49393bd161" providerId="ADAL" clId="{9CAC262F-4311-2247-9149-9D497712AD56}" dt="2020-05-12T15:44:19.828" v="154" actId="2696"/>
        <pc:sldMkLst>
          <pc:docMk/>
          <pc:sldMk cId="520573234" sldId="599"/>
        </pc:sldMkLst>
      </pc:sldChg>
      <pc:sldChg chg="del">
        <pc:chgData name="Chris Droessler" userId="625c3661-9d64-47fa-b83c-4b49393bd161" providerId="ADAL" clId="{9CAC262F-4311-2247-9149-9D497712AD56}" dt="2020-05-12T15:42:50.124" v="119" actId="2696"/>
        <pc:sldMkLst>
          <pc:docMk/>
          <pc:sldMk cId="158575149" sldId="699"/>
        </pc:sldMkLst>
      </pc:sldChg>
      <pc:sldChg chg="modSp ord modNotesTx">
        <pc:chgData name="Chris Droessler" userId="625c3661-9d64-47fa-b83c-4b49393bd161" providerId="ADAL" clId="{9CAC262F-4311-2247-9149-9D497712AD56}" dt="2020-05-19T18:09:59.077" v="1850" actId="20577"/>
        <pc:sldMkLst>
          <pc:docMk/>
          <pc:sldMk cId="3713166176" sldId="704"/>
        </pc:sldMkLst>
        <pc:spChg chg="mod">
          <ac:chgData name="Chris Droessler" userId="625c3661-9d64-47fa-b83c-4b49393bd161" providerId="ADAL" clId="{9CAC262F-4311-2247-9149-9D497712AD56}" dt="2020-05-14T14:20:00.634" v="325" actId="20577"/>
          <ac:spMkLst>
            <pc:docMk/>
            <pc:sldMk cId="3713166176" sldId="704"/>
            <ac:spMk id="2" creationId="{D323E2E6-2EF3-C942-8A91-325510536B92}"/>
          </ac:spMkLst>
        </pc:spChg>
        <pc:spChg chg="mod">
          <ac:chgData name="Chris Droessler" userId="625c3661-9d64-47fa-b83c-4b49393bd161" providerId="ADAL" clId="{9CAC262F-4311-2247-9149-9D497712AD56}" dt="2020-05-15T14:35:58.162" v="1048" actId="20577"/>
          <ac:spMkLst>
            <pc:docMk/>
            <pc:sldMk cId="3713166176" sldId="704"/>
            <ac:spMk id="3" creationId="{8CDE6DEC-CB0D-7145-803C-51F4CE813CBB}"/>
          </ac:spMkLst>
        </pc:spChg>
      </pc:sldChg>
      <pc:sldChg chg="del">
        <pc:chgData name="Chris Droessler" userId="625c3661-9d64-47fa-b83c-4b49393bd161" providerId="ADAL" clId="{9CAC262F-4311-2247-9149-9D497712AD56}" dt="2020-05-12T15:42:50.102" v="118" actId="2696"/>
        <pc:sldMkLst>
          <pc:docMk/>
          <pc:sldMk cId="1704069926" sldId="710"/>
        </pc:sldMkLst>
      </pc:sldChg>
      <pc:sldChg chg="del ord">
        <pc:chgData name="Chris Droessler" userId="625c3661-9d64-47fa-b83c-4b49393bd161" providerId="ADAL" clId="{9CAC262F-4311-2247-9149-9D497712AD56}" dt="2020-05-12T15:45:29.743" v="193" actId="2696"/>
        <pc:sldMkLst>
          <pc:docMk/>
          <pc:sldMk cId="908612692" sldId="745"/>
        </pc:sldMkLst>
      </pc:sldChg>
      <pc:sldChg chg="del">
        <pc:chgData name="Chris Droessler" userId="625c3661-9d64-47fa-b83c-4b49393bd161" providerId="ADAL" clId="{9CAC262F-4311-2247-9149-9D497712AD56}" dt="2020-05-12T15:42:50.056" v="116" actId="2696"/>
        <pc:sldMkLst>
          <pc:docMk/>
          <pc:sldMk cId="4200904338" sldId="746"/>
        </pc:sldMkLst>
      </pc:sldChg>
      <pc:sldChg chg="del">
        <pc:chgData name="Chris Droessler" userId="625c3661-9d64-47fa-b83c-4b49393bd161" providerId="ADAL" clId="{9CAC262F-4311-2247-9149-9D497712AD56}" dt="2020-05-12T15:44:34.751" v="169" actId="2696"/>
        <pc:sldMkLst>
          <pc:docMk/>
          <pc:sldMk cId="2302360359" sldId="749"/>
        </pc:sldMkLst>
      </pc:sldChg>
      <pc:sldChg chg="del">
        <pc:chgData name="Chris Droessler" userId="625c3661-9d64-47fa-b83c-4b49393bd161" providerId="ADAL" clId="{9CAC262F-4311-2247-9149-9D497712AD56}" dt="2020-05-12T15:45:20.412" v="191" actId="2696"/>
        <pc:sldMkLst>
          <pc:docMk/>
          <pc:sldMk cId="2562443563" sldId="750"/>
        </pc:sldMkLst>
      </pc:sldChg>
      <pc:sldChg chg="del">
        <pc:chgData name="Chris Droessler" userId="625c3661-9d64-47fa-b83c-4b49393bd161" providerId="ADAL" clId="{9CAC262F-4311-2247-9149-9D497712AD56}" dt="2020-05-12T15:45:17.092" v="190" actId="2696"/>
        <pc:sldMkLst>
          <pc:docMk/>
          <pc:sldMk cId="3168181729" sldId="751"/>
        </pc:sldMkLst>
      </pc:sldChg>
      <pc:sldChg chg="del">
        <pc:chgData name="Chris Droessler" userId="625c3661-9d64-47fa-b83c-4b49393bd161" providerId="ADAL" clId="{9CAC262F-4311-2247-9149-9D497712AD56}" dt="2020-05-12T15:44:34.734" v="167" actId="2696"/>
        <pc:sldMkLst>
          <pc:docMk/>
          <pc:sldMk cId="445964648" sldId="755"/>
        </pc:sldMkLst>
      </pc:sldChg>
      <pc:sldChg chg="del">
        <pc:chgData name="Chris Droessler" userId="625c3661-9d64-47fa-b83c-4b49393bd161" providerId="ADAL" clId="{9CAC262F-4311-2247-9149-9D497712AD56}" dt="2020-05-12T15:44:43.651" v="170" actId="2696"/>
        <pc:sldMkLst>
          <pc:docMk/>
          <pc:sldMk cId="393665633" sldId="763"/>
        </pc:sldMkLst>
      </pc:sldChg>
      <pc:sldChg chg="modSp">
        <pc:chgData name="Chris Droessler" userId="625c3661-9d64-47fa-b83c-4b49393bd161" providerId="ADAL" clId="{9CAC262F-4311-2247-9149-9D497712AD56}" dt="2020-05-15T14:34:34.168" v="1044" actId="20577"/>
        <pc:sldMkLst>
          <pc:docMk/>
          <pc:sldMk cId="2111422149" sldId="778"/>
        </pc:sldMkLst>
        <pc:spChg chg="mod">
          <ac:chgData name="Chris Droessler" userId="625c3661-9d64-47fa-b83c-4b49393bd161" providerId="ADAL" clId="{9CAC262F-4311-2247-9149-9D497712AD56}" dt="2020-05-15T14:34:34.168" v="1044" actId="20577"/>
          <ac:spMkLst>
            <pc:docMk/>
            <pc:sldMk cId="2111422149" sldId="778"/>
            <ac:spMk id="2" creationId="{00000000-0000-0000-0000-000000000000}"/>
          </ac:spMkLst>
        </pc:spChg>
      </pc:sldChg>
      <pc:sldChg chg="del">
        <pc:chgData name="Chris Droessler" userId="625c3661-9d64-47fa-b83c-4b49393bd161" providerId="ADAL" clId="{9CAC262F-4311-2247-9149-9D497712AD56}" dt="2020-05-12T15:44:49.505" v="175" actId="2696"/>
        <pc:sldMkLst>
          <pc:docMk/>
          <pc:sldMk cId="3347850964" sldId="800"/>
        </pc:sldMkLst>
      </pc:sldChg>
      <pc:sldChg chg="del">
        <pc:chgData name="Chris Droessler" userId="625c3661-9d64-47fa-b83c-4b49393bd161" providerId="ADAL" clId="{9CAC262F-4311-2247-9149-9D497712AD56}" dt="2020-05-12T15:45:02.160" v="183" actId="2696"/>
        <pc:sldMkLst>
          <pc:docMk/>
          <pc:sldMk cId="1262652315" sldId="802"/>
        </pc:sldMkLst>
      </pc:sldChg>
      <pc:sldChg chg="del">
        <pc:chgData name="Chris Droessler" userId="625c3661-9d64-47fa-b83c-4b49393bd161" providerId="ADAL" clId="{9CAC262F-4311-2247-9149-9D497712AD56}" dt="2020-05-12T15:43:23.594" v="137" actId="2696"/>
        <pc:sldMkLst>
          <pc:docMk/>
          <pc:sldMk cId="1148999987" sldId="803"/>
        </pc:sldMkLst>
      </pc:sldChg>
      <pc:sldChg chg="del">
        <pc:chgData name="Chris Droessler" userId="625c3661-9d64-47fa-b83c-4b49393bd161" providerId="ADAL" clId="{9CAC262F-4311-2247-9149-9D497712AD56}" dt="2020-05-12T15:44:19.840" v="155" actId="2696"/>
        <pc:sldMkLst>
          <pc:docMk/>
          <pc:sldMk cId="1473567741" sldId="804"/>
        </pc:sldMkLst>
      </pc:sldChg>
      <pc:sldChg chg="del">
        <pc:chgData name="Chris Droessler" userId="625c3661-9d64-47fa-b83c-4b49393bd161" providerId="ADAL" clId="{9CAC262F-4311-2247-9149-9D497712AD56}" dt="2020-05-12T15:43:52.281" v="148" actId="2696"/>
        <pc:sldMkLst>
          <pc:docMk/>
          <pc:sldMk cId="2753603042" sldId="805"/>
        </pc:sldMkLst>
      </pc:sldChg>
      <pc:sldChg chg="del">
        <pc:chgData name="Chris Droessler" userId="625c3661-9d64-47fa-b83c-4b49393bd161" providerId="ADAL" clId="{9CAC262F-4311-2247-9149-9D497712AD56}" dt="2020-05-12T15:45:02.139" v="179" actId="2696"/>
        <pc:sldMkLst>
          <pc:docMk/>
          <pc:sldMk cId="947539613" sldId="806"/>
        </pc:sldMkLst>
      </pc:sldChg>
      <pc:sldChg chg="del">
        <pc:chgData name="Chris Droessler" userId="625c3661-9d64-47fa-b83c-4b49393bd161" providerId="ADAL" clId="{9CAC262F-4311-2247-9149-9D497712AD56}" dt="2020-05-12T15:53:30.806" v="285" actId="2696"/>
        <pc:sldMkLst>
          <pc:docMk/>
          <pc:sldMk cId="1550910330" sldId="807"/>
        </pc:sldMkLst>
      </pc:sldChg>
      <pc:sldChg chg="del">
        <pc:chgData name="Chris Droessler" userId="625c3661-9d64-47fa-b83c-4b49393bd161" providerId="ADAL" clId="{9CAC262F-4311-2247-9149-9D497712AD56}" dt="2020-05-12T15:42:56.158" v="123" actId="2696"/>
        <pc:sldMkLst>
          <pc:docMk/>
          <pc:sldMk cId="32531782" sldId="817"/>
        </pc:sldMkLst>
      </pc:sldChg>
      <pc:sldChg chg="del">
        <pc:chgData name="Chris Droessler" userId="625c3661-9d64-47fa-b83c-4b49393bd161" providerId="ADAL" clId="{9CAC262F-4311-2247-9149-9D497712AD56}" dt="2020-05-12T15:43:13.310" v="125" actId="2696"/>
        <pc:sldMkLst>
          <pc:docMk/>
          <pc:sldMk cId="683639959" sldId="818"/>
        </pc:sldMkLst>
      </pc:sldChg>
      <pc:sldChg chg="del">
        <pc:chgData name="Chris Droessler" userId="625c3661-9d64-47fa-b83c-4b49393bd161" providerId="ADAL" clId="{9CAC262F-4311-2247-9149-9D497712AD56}" dt="2020-05-12T15:44:34.707" v="164" actId="2696"/>
        <pc:sldMkLst>
          <pc:docMk/>
          <pc:sldMk cId="2076646751" sldId="819"/>
        </pc:sldMkLst>
      </pc:sldChg>
      <pc:sldChg chg="addSp modSp">
        <pc:chgData name="Chris Droessler" userId="625c3661-9d64-47fa-b83c-4b49393bd161" providerId="ADAL" clId="{9CAC262F-4311-2247-9149-9D497712AD56}" dt="2020-05-21T11:23:16.825" v="2068" actId="14100"/>
        <pc:sldMkLst>
          <pc:docMk/>
          <pc:sldMk cId="3148774109" sldId="849"/>
        </pc:sldMkLst>
        <pc:picChg chg="add mod">
          <ac:chgData name="Chris Droessler" userId="625c3661-9d64-47fa-b83c-4b49393bd161" providerId="ADAL" clId="{9CAC262F-4311-2247-9149-9D497712AD56}" dt="2020-05-21T11:22:29.419" v="2066" actId="1076"/>
          <ac:picMkLst>
            <pc:docMk/>
            <pc:sldMk cId="3148774109" sldId="849"/>
            <ac:picMk id="4" creationId="{312B78A7-2EF4-7D4F-B0DC-0C5E71E840DD}"/>
          </ac:picMkLst>
        </pc:picChg>
        <pc:picChg chg="mod">
          <ac:chgData name="Chris Droessler" userId="625c3661-9d64-47fa-b83c-4b49393bd161" providerId="ADAL" clId="{9CAC262F-4311-2247-9149-9D497712AD56}" dt="2020-05-21T11:23:16.825" v="2068" actId="14100"/>
          <ac:picMkLst>
            <pc:docMk/>
            <pc:sldMk cId="3148774109" sldId="849"/>
            <ac:picMk id="1026" creationId="{ED12A15B-AE12-0649-9D72-DD357D3FB5FD}"/>
          </ac:picMkLst>
        </pc:picChg>
      </pc:sldChg>
      <pc:sldChg chg="del">
        <pc:chgData name="Chris Droessler" userId="625c3661-9d64-47fa-b83c-4b49393bd161" providerId="ADAL" clId="{9CAC262F-4311-2247-9149-9D497712AD56}" dt="2020-05-12T15:45:57.003" v="196" actId="2696"/>
        <pc:sldMkLst>
          <pc:docMk/>
          <pc:sldMk cId="1497470689" sldId="883"/>
        </pc:sldMkLst>
      </pc:sldChg>
      <pc:sldChg chg="del">
        <pc:chgData name="Chris Droessler" userId="625c3661-9d64-47fa-b83c-4b49393bd161" providerId="ADAL" clId="{9CAC262F-4311-2247-9149-9D497712AD56}" dt="2020-05-12T15:42:50.169" v="121" actId="2696"/>
        <pc:sldMkLst>
          <pc:docMk/>
          <pc:sldMk cId="1962525254" sldId="914"/>
        </pc:sldMkLst>
      </pc:sldChg>
      <pc:sldChg chg="del">
        <pc:chgData name="Chris Droessler" userId="625c3661-9d64-47fa-b83c-4b49393bd161" providerId="ADAL" clId="{9CAC262F-4311-2247-9149-9D497712AD56}" dt="2020-05-12T15:42:50.191" v="122" actId="2696"/>
        <pc:sldMkLst>
          <pc:docMk/>
          <pc:sldMk cId="2733898511" sldId="915"/>
        </pc:sldMkLst>
      </pc:sldChg>
      <pc:sldChg chg="del">
        <pc:chgData name="Chris Droessler" userId="625c3661-9d64-47fa-b83c-4b49393bd161" providerId="ADAL" clId="{9CAC262F-4311-2247-9149-9D497712AD56}" dt="2020-05-12T15:45:02.121" v="176" actId="2696"/>
        <pc:sldMkLst>
          <pc:docMk/>
          <pc:sldMk cId="414097448" sldId="917"/>
        </pc:sldMkLst>
      </pc:sldChg>
      <pc:sldChg chg="del">
        <pc:chgData name="Chris Droessler" userId="625c3661-9d64-47fa-b83c-4b49393bd161" providerId="ADAL" clId="{9CAC262F-4311-2247-9149-9D497712AD56}" dt="2020-05-12T15:53:30.748" v="277" actId="2696"/>
        <pc:sldMkLst>
          <pc:docMk/>
          <pc:sldMk cId="3088084254" sldId="920"/>
        </pc:sldMkLst>
      </pc:sldChg>
      <pc:sldChg chg="del">
        <pc:chgData name="Chris Droessler" userId="625c3661-9d64-47fa-b83c-4b49393bd161" providerId="ADAL" clId="{9CAC262F-4311-2247-9149-9D497712AD56}" dt="2020-05-12T15:53:30.739" v="276" actId="2696"/>
        <pc:sldMkLst>
          <pc:docMk/>
          <pc:sldMk cId="2710816544" sldId="921"/>
        </pc:sldMkLst>
      </pc:sldChg>
      <pc:sldChg chg="del">
        <pc:chgData name="Chris Droessler" userId="625c3661-9d64-47fa-b83c-4b49393bd161" providerId="ADAL" clId="{9CAC262F-4311-2247-9149-9D497712AD56}" dt="2020-05-12T15:53:30.756" v="278" actId="2696"/>
        <pc:sldMkLst>
          <pc:docMk/>
          <pc:sldMk cId="576158929" sldId="923"/>
        </pc:sldMkLst>
      </pc:sldChg>
      <pc:sldChg chg="del">
        <pc:chgData name="Chris Droessler" userId="625c3661-9d64-47fa-b83c-4b49393bd161" providerId="ADAL" clId="{9CAC262F-4311-2247-9149-9D497712AD56}" dt="2020-05-12T15:53:30.764" v="279" actId="2696"/>
        <pc:sldMkLst>
          <pc:docMk/>
          <pc:sldMk cId="3074644395" sldId="924"/>
        </pc:sldMkLst>
      </pc:sldChg>
      <pc:sldChg chg="del">
        <pc:chgData name="Chris Droessler" userId="625c3661-9d64-47fa-b83c-4b49393bd161" providerId="ADAL" clId="{9CAC262F-4311-2247-9149-9D497712AD56}" dt="2020-05-12T15:53:30.779" v="281" actId="2696"/>
        <pc:sldMkLst>
          <pc:docMk/>
          <pc:sldMk cId="3195706392" sldId="925"/>
        </pc:sldMkLst>
      </pc:sldChg>
      <pc:sldChg chg="del">
        <pc:chgData name="Chris Droessler" userId="625c3661-9d64-47fa-b83c-4b49393bd161" providerId="ADAL" clId="{9CAC262F-4311-2247-9149-9D497712AD56}" dt="2020-05-12T15:53:30.771" v="280" actId="2696"/>
        <pc:sldMkLst>
          <pc:docMk/>
          <pc:sldMk cId="3708436992" sldId="926"/>
        </pc:sldMkLst>
      </pc:sldChg>
      <pc:sldChg chg="del">
        <pc:chgData name="Chris Droessler" userId="625c3661-9d64-47fa-b83c-4b49393bd161" providerId="ADAL" clId="{9CAC262F-4311-2247-9149-9D497712AD56}" dt="2020-05-12T15:53:30.786" v="282" actId="2696"/>
        <pc:sldMkLst>
          <pc:docMk/>
          <pc:sldMk cId="122683630" sldId="927"/>
        </pc:sldMkLst>
      </pc:sldChg>
      <pc:sldChg chg="del">
        <pc:chgData name="Chris Droessler" userId="625c3661-9d64-47fa-b83c-4b49393bd161" providerId="ADAL" clId="{9CAC262F-4311-2247-9149-9D497712AD56}" dt="2020-05-12T15:53:30.793" v="283" actId="2696"/>
        <pc:sldMkLst>
          <pc:docMk/>
          <pc:sldMk cId="205677332" sldId="928"/>
        </pc:sldMkLst>
      </pc:sldChg>
      <pc:sldChg chg="del">
        <pc:chgData name="Chris Droessler" userId="625c3661-9d64-47fa-b83c-4b49393bd161" providerId="ADAL" clId="{9CAC262F-4311-2247-9149-9D497712AD56}" dt="2020-05-12T15:53:30.799" v="284" actId="2696"/>
        <pc:sldMkLst>
          <pc:docMk/>
          <pc:sldMk cId="145721764" sldId="929"/>
        </pc:sldMkLst>
      </pc:sldChg>
      <pc:sldChg chg="del">
        <pc:chgData name="Chris Droessler" userId="625c3661-9d64-47fa-b83c-4b49393bd161" providerId="ADAL" clId="{9CAC262F-4311-2247-9149-9D497712AD56}" dt="2020-05-12T15:43:37.608" v="142" actId="2696"/>
        <pc:sldMkLst>
          <pc:docMk/>
          <pc:sldMk cId="3413008259" sldId="981"/>
        </pc:sldMkLst>
      </pc:sldChg>
      <pc:sldChg chg="del">
        <pc:chgData name="Chris Droessler" userId="625c3661-9d64-47fa-b83c-4b49393bd161" providerId="ADAL" clId="{9CAC262F-4311-2247-9149-9D497712AD56}" dt="2020-05-12T15:44:19.801" v="152" actId="2696"/>
        <pc:sldMkLst>
          <pc:docMk/>
          <pc:sldMk cId="2133438890" sldId="982"/>
        </pc:sldMkLst>
      </pc:sldChg>
      <pc:sldChg chg="del">
        <pc:chgData name="Chris Droessler" userId="625c3661-9d64-47fa-b83c-4b49393bd161" providerId="ADAL" clId="{9CAC262F-4311-2247-9149-9D497712AD56}" dt="2020-05-12T15:43:52.252" v="146" actId="2696"/>
        <pc:sldMkLst>
          <pc:docMk/>
          <pc:sldMk cId="83167984" sldId="983"/>
        </pc:sldMkLst>
      </pc:sldChg>
      <pc:sldChg chg="del">
        <pc:chgData name="Chris Droessler" userId="625c3661-9d64-47fa-b83c-4b49393bd161" providerId="ADAL" clId="{9CAC262F-4311-2247-9149-9D497712AD56}" dt="2020-05-12T15:45:02.133" v="178" actId="2696"/>
        <pc:sldMkLst>
          <pc:docMk/>
          <pc:sldMk cId="749169474" sldId="984"/>
        </pc:sldMkLst>
      </pc:sldChg>
      <pc:sldChg chg="del">
        <pc:chgData name="Chris Droessler" userId="625c3661-9d64-47fa-b83c-4b49393bd161" providerId="ADAL" clId="{9CAC262F-4311-2247-9149-9D497712AD56}" dt="2020-05-12T15:44:01.663" v="150" actId="2696"/>
        <pc:sldMkLst>
          <pc:docMk/>
          <pc:sldMk cId="4072857890" sldId="985"/>
        </pc:sldMkLst>
      </pc:sldChg>
      <pc:sldChg chg="del">
        <pc:chgData name="Chris Droessler" userId="625c3661-9d64-47fa-b83c-4b49393bd161" providerId="ADAL" clId="{9CAC262F-4311-2247-9149-9D497712AD56}" dt="2020-05-12T15:44:43.666" v="172" actId="2696"/>
        <pc:sldMkLst>
          <pc:docMk/>
          <pc:sldMk cId="227261500" sldId="986"/>
        </pc:sldMkLst>
      </pc:sldChg>
      <pc:sldChg chg="del">
        <pc:chgData name="Chris Droessler" userId="625c3661-9d64-47fa-b83c-4b49393bd161" providerId="ADAL" clId="{9CAC262F-4311-2247-9149-9D497712AD56}" dt="2020-05-12T15:43:13.392" v="129" actId="2696"/>
        <pc:sldMkLst>
          <pc:docMk/>
          <pc:sldMk cId="2259922933" sldId="987"/>
        </pc:sldMkLst>
      </pc:sldChg>
      <pc:sldChg chg="ord">
        <pc:chgData name="Chris Droessler" userId="625c3661-9d64-47fa-b83c-4b49393bd161" providerId="ADAL" clId="{9CAC262F-4311-2247-9149-9D497712AD56}" dt="2020-05-12T15:53:11.820" v="272"/>
        <pc:sldMkLst>
          <pc:docMk/>
          <pc:sldMk cId="3115692333" sldId="999"/>
        </pc:sldMkLst>
      </pc:sldChg>
      <pc:sldChg chg="del">
        <pc:chgData name="Chris Droessler" userId="625c3661-9d64-47fa-b83c-4b49393bd161" providerId="ADAL" clId="{9CAC262F-4311-2247-9149-9D497712AD56}" dt="2020-05-12T15:42:50.079" v="117" actId="2696"/>
        <pc:sldMkLst>
          <pc:docMk/>
          <pc:sldMk cId="3877361193" sldId="1000"/>
        </pc:sldMkLst>
      </pc:sldChg>
      <pc:sldChg chg="del">
        <pc:chgData name="Chris Droessler" userId="625c3661-9d64-47fa-b83c-4b49393bd161" providerId="ADAL" clId="{9CAC262F-4311-2247-9149-9D497712AD56}" dt="2020-05-12T15:43:52.267" v="147" actId="2696"/>
        <pc:sldMkLst>
          <pc:docMk/>
          <pc:sldMk cId="2386089553" sldId="1007"/>
        </pc:sldMkLst>
      </pc:sldChg>
      <pc:sldChg chg="del">
        <pc:chgData name="Chris Droessler" userId="625c3661-9d64-47fa-b83c-4b49393bd161" providerId="ADAL" clId="{9CAC262F-4311-2247-9149-9D497712AD56}" dt="2020-05-12T15:45:02.165" v="184" actId="2696"/>
        <pc:sldMkLst>
          <pc:docMk/>
          <pc:sldMk cId="2870786071" sldId="1010"/>
        </pc:sldMkLst>
      </pc:sldChg>
      <pc:sldChg chg="del">
        <pc:chgData name="Chris Droessler" userId="625c3661-9d64-47fa-b83c-4b49393bd161" providerId="ADAL" clId="{9CAC262F-4311-2247-9149-9D497712AD56}" dt="2020-05-12T15:42:50.147" v="120" actId="2696"/>
        <pc:sldMkLst>
          <pc:docMk/>
          <pc:sldMk cId="1058306211" sldId="1011"/>
        </pc:sldMkLst>
      </pc:sldChg>
      <pc:sldChg chg="del">
        <pc:chgData name="Chris Droessler" userId="625c3661-9d64-47fa-b83c-4b49393bd161" providerId="ADAL" clId="{9CAC262F-4311-2247-9149-9D497712AD56}" dt="2020-05-12T15:43:13.451" v="132" actId="2696"/>
        <pc:sldMkLst>
          <pc:docMk/>
          <pc:sldMk cId="2834373637" sldId="1012"/>
        </pc:sldMkLst>
      </pc:sldChg>
      <pc:sldChg chg="del">
        <pc:chgData name="Chris Droessler" userId="625c3661-9d64-47fa-b83c-4b49393bd161" providerId="ADAL" clId="{9CAC262F-4311-2247-9149-9D497712AD56}" dt="2020-05-12T15:43:13.470" v="133" actId="2696"/>
        <pc:sldMkLst>
          <pc:docMk/>
          <pc:sldMk cId="1174432460" sldId="1016"/>
        </pc:sldMkLst>
      </pc:sldChg>
      <pc:sldChg chg="del">
        <pc:chgData name="Chris Droessler" userId="625c3661-9d64-47fa-b83c-4b49393bd161" providerId="ADAL" clId="{9CAC262F-4311-2247-9149-9D497712AD56}" dt="2020-05-12T15:43:30.257" v="139" actId="2696"/>
        <pc:sldMkLst>
          <pc:docMk/>
          <pc:sldMk cId="3569766474" sldId="1018"/>
        </pc:sldMkLst>
      </pc:sldChg>
      <pc:sldChg chg="ord">
        <pc:chgData name="Chris Droessler" userId="625c3661-9d64-47fa-b83c-4b49393bd161" providerId="ADAL" clId="{9CAC262F-4311-2247-9149-9D497712AD56}" dt="2020-05-12T15:38:03.239" v="93"/>
        <pc:sldMkLst>
          <pc:docMk/>
          <pc:sldMk cId="3527028065" sldId="1051"/>
        </pc:sldMkLst>
      </pc:sldChg>
      <pc:sldChg chg="del ord">
        <pc:chgData name="Chris Droessler" userId="625c3661-9d64-47fa-b83c-4b49393bd161" providerId="ADAL" clId="{9CAC262F-4311-2247-9149-9D497712AD56}" dt="2020-05-12T15:45:49.597" v="194" actId="2696"/>
        <pc:sldMkLst>
          <pc:docMk/>
          <pc:sldMk cId="418042340" sldId="1052"/>
        </pc:sldMkLst>
      </pc:sldChg>
      <pc:sldChg chg="del">
        <pc:chgData name="Chris Droessler" userId="625c3661-9d64-47fa-b83c-4b49393bd161" providerId="ADAL" clId="{9CAC262F-4311-2247-9149-9D497712AD56}" dt="2020-05-12T15:33:09.485" v="44" actId="2696"/>
        <pc:sldMkLst>
          <pc:docMk/>
          <pc:sldMk cId="991027890" sldId="1089"/>
        </pc:sldMkLst>
      </pc:sldChg>
      <pc:sldChg chg="ord">
        <pc:chgData name="Chris Droessler" userId="625c3661-9d64-47fa-b83c-4b49393bd161" providerId="ADAL" clId="{9CAC262F-4311-2247-9149-9D497712AD56}" dt="2020-05-12T15:37:17.966" v="87"/>
        <pc:sldMkLst>
          <pc:docMk/>
          <pc:sldMk cId="971287941" sldId="1092"/>
        </pc:sldMkLst>
      </pc:sldChg>
      <pc:sldChg chg="del ord">
        <pc:chgData name="Chris Droessler" userId="625c3661-9d64-47fa-b83c-4b49393bd161" providerId="ADAL" clId="{9CAC262F-4311-2247-9149-9D497712AD56}" dt="2020-05-12T15:43:13.372" v="128" actId="2696"/>
        <pc:sldMkLst>
          <pc:docMk/>
          <pc:sldMk cId="3215376761" sldId="1093"/>
        </pc:sldMkLst>
      </pc:sldChg>
      <pc:sldChg chg="del">
        <pc:chgData name="Chris Droessler" userId="625c3661-9d64-47fa-b83c-4b49393bd161" providerId="ADAL" clId="{9CAC262F-4311-2247-9149-9D497712AD56}" dt="2020-05-12T15:43:13.412" v="130" actId="2696"/>
        <pc:sldMkLst>
          <pc:docMk/>
          <pc:sldMk cId="2237902828" sldId="1094"/>
        </pc:sldMkLst>
      </pc:sldChg>
      <pc:sldChg chg="del ord">
        <pc:chgData name="Chris Droessler" userId="625c3661-9d64-47fa-b83c-4b49393bd161" providerId="ADAL" clId="{9CAC262F-4311-2247-9149-9D497712AD56}" dt="2020-05-12T15:43:23.557" v="135" actId="2696"/>
        <pc:sldMkLst>
          <pc:docMk/>
          <pc:sldMk cId="1522640418" sldId="1096"/>
        </pc:sldMkLst>
      </pc:sldChg>
      <pc:sldChg chg="del ord">
        <pc:chgData name="Chris Droessler" userId="625c3661-9d64-47fa-b83c-4b49393bd161" providerId="ADAL" clId="{9CAC262F-4311-2247-9149-9D497712AD56}" dt="2020-05-12T15:44:34.743" v="168" actId="2696"/>
        <pc:sldMkLst>
          <pc:docMk/>
          <pc:sldMk cId="1975184608" sldId="1097"/>
        </pc:sldMkLst>
      </pc:sldChg>
      <pc:sldChg chg="del">
        <pc:chgData name="Chris Droessler" userId="625c3661-9d64-47fa-b83c-4b49393bd161" providerId="ADAL" clId="{9CAC262F-4311-2247-9149-9D497712AD56}" dt="2020-05-12T15:32:45.292" v="27" actId="2696"/>
        <pc:sldMkLst>
          <pc:docMk/>
          <pc:sldMk cId="3221707611" sldId="1098"/>
        </pc:sldMkLst>
      </pc:sldChg>
      <pc:sldChg chg="del ord">
        <pc:chgData name="Chris Droessler" userId="625c3661-9d64-47fa-b83c-4b49393bd161" providerId="ADAL" clId="{9CAC262F-4311-2247-9149-9D497712AD56}" dt="2020-05-12T15:42:35.506" v="105" actId="2696"/>
        <pc:sldMkLst>
          <pc:docMk/>
          <pc:sldMk cId="4275516296" sldId="1099"/>
        </pc:sldMkLst>
      </pc:sldChg>
      <pc:sldChg chg="del">
        <pc:chgData name="Chris Droessler" userId="625c3661-9d64-47fa-b83c-4b49393bd161" providerId="ADAL" clId="{9CAC262F-4311-2247-9149-9D497712AD56}" dt="2020-05-12T15:32:45.325" v="28" actId="2696"/>
        <pc:sldMkLst>
          <pc:docMk/>
          <pc:sldMk cId="1990138994" sldId="1100"/>
        </pc:sldMkLst>
      </pc:sldChg>
      <pc:sldChg chg="del ord">
        <pc:chgData name="Chris Droessler" userId="625c3661-9d64-47fa-b83c-4b49393bd161" providerId="ADAL" clId="{9CAC262F-4311-2247-9149-9D497712AD56}" dt="2020-05-18T14:37:50.417" v="1223" actId="2696"/>
        <pc:sldMkLst>
          <pc:docMk/>
          <pc:sldMk cId="287623137" sldId="1101"/>
        </pc:sldMkLst>
      </pc:sldChg>
      <pc:sldChg chg="del ord">
        <pc:chgData name="Chris Droessler" userId="625c3661-9d64-47fa-b83c-4b49393bd161" providerId="ADAL" clId="{9CAC262F-4311-2247-9149-9D497712AD56}" dt="2020-05-12T15:44:49.498" v="174" actId="2696"/>
        <pc:sldMkLst>
          <pc:docMk/>
          <pc:sldMk cId="792834390" sldId="1102"/>
        </pc:sldMkLst>
      </pc:sldChg>
      <pc:sldChg chg="del ord">
        <pc:chgData name="Chris Droessler" userId="625c3661-9d64-47fa-b83c-4b49393bd161" providerId="ADAL" clId="{9CAC262F-4311-2247-9149-9D497712AD56}" dt="2020-05-12T15:45:02.127" v="177" actId="2696"/>
        <pc:sldMkLst>
          <pc:docMk/>
          <pc:sldMk cId="2250169272" sldId="1103"/>
        </pc:sldMkLst>
      </pc:sldChg>
      <pc:sldChg chg="del ord">
        <pc:chgData name="Chris Droessler" userId="625c3661-9d64-47fa-b83c-4b49393bd161" providerId="ADAL" clId="{9CAC262F-4311-2247-9149-9D497712AD56}" dt="2020-05-12T15:43:37.592" v="141" actId="2696"/>
        <pc:sldMkLst>
          <pc:docMk/>
          <pc:sldMk cId="1677107097" sldId="1104"/>
        </pc:sldMkLst>
      </pc:sldChg>
      <pc:sldChg chg="del ord">
        <pc:chgData name="Chris Droessler" userId="625c3661-9d64-47fa-b83c-4b49393bd161" providerId="ADAL" clId="{9CAC262F-4311-2247-9149-9D497712AD56}" dt="2020-05-12T15:44:19.896" v="160" actId="2696"/>
        <pc:sldMkLst>
          <pc:docMk/>
          <pc:sldMk cId="3647012901" sldId="1105"/>
        </pc:sldMkLst>
      </pc:sldChg>
      <pc:sldChg chg="del ord">
        <pc:chgData name="Chris Droessler" userId="625c3661-9d64-47fa-b83c-4b49393bd161" providerId="ADAL" clId="{9CAC262F-4311-2247-9149-9D497712AD56}" dt="2020-05-12T15:45:12.423" v="189" actId="2696"/>
        <pc:sldMkLst>
          <pc:docMk/>
          <pc:sldMk cId="1016816778" sldId="1106"/>
        </pc:sldMkLst>
      </pc:sldChg>
      <pc:sldChg chg="del">
        <pc:chgData name="Chris Droessler" userId="625c3661-9d64-47fa-b83c-4b49393bd161" providerId="ADAL" clId="{9CAC262F-4311-2247-9149-9D497712AD56}" dt="2020-05-12T15:33:11.883" v="45" actId="2696"/>
        <pc:sldMkLst>
          <pc:docMk/>
          <pc:sldMk cId="3722419244" sldId="1107"/>
        </pc:sldMkLst>
      </pc:sldChg>
      <pc:sldChg chg="ord">
        <pc:chgData name="Chris Droessler" userId="625c3661-9d64-47fa-b83c-4b49393bd161" providerId="ADAL" clId="{9CAC262F-4311-2247-9149-9D497712AD56}" dt="2020-05-12T15:33:55.470" v="58"/>
        <pc:sldMkLst>
          <pc:docMk/>
          <pc:sldMk cId="3615642505" sldId="1109"/>
        </pc:sldMkLst>
      </pc:sldChg>
      <pc:sldChg chg="del ord">
        <pc:chgData name="Chris Droessler" userId="625c3661-9d64-47fa-b83c-4b49393bd161" providerId="ADAL" clId="{9CAC262F-4311-2247-9149-9D497712AD56}" dt="2020-05-12T15:44:43.674" v="173" actId="2696"/>
        <pc:sldMkLst>
          <pc:docMk/>
          <pc:sldMk cId="452240611" sldId="1110"/>
        </pc:sldMkLst>
      </pc:sldChg>
      <pc:sldChg chg="del ord">
        <pc:chgData name="Chris Droessler" userId="625c3661-9d64-47fa-b83c-4b49393bd161" providerId="ADAL" clId="{9CAC262F-4311-2247-9149-9D497712AD56}" dt="2020-05-12T15:44:19.814" v="153" actId="2696"/>
        <pc:sldMkLst>
          <pc:docMk/>
          <pc:sldMk cId="1566840185" sldId="1112"/>
        </pc:sldMkLst>
      </pc:sldChg>
      <pc:sldChg chg="del ord">
        <pc:chgData name="Chris Droessler" userId="625c3661-9d64-47fa-b83c-4b49393bd161" providerId="ADAL" clId="{9CAC262F-4311-2247-9149-9D497712AD56}" dt="2020-05-12T15:43:13.352" v="127" actId="2696"/>
        <pc:sldMkLst>
          <pc:docMk/>
          <pc:sldMk cId="3568139745" sldId="1114"/>
        </pc:sldMkLst>
      </pc:sldChg>
      <pc:sldChg chg="del ord">
        <pc:chgData name="Chris Droessler" userId="625c3661-9d64-47fa-b83c-4b49393bd161" providerId="ADAL" clId="{9CAC262F-4311-2247-9149-9D497712AD56}" dt="2020-05-12T15:43:00.432" v="124" actId="2696"/>
        <pc:sldMkLst>
          <pc:docMk/>
          <pc:sldMk cId="265816021" sldId="1116"/>
        </pc:sldMkLst>
      </pc:sldChg>
      <pc:sldChg chg="del ord">
        <pc:chgData name="Chris Droessler" userId="625c3661-9d64-47fa-b83c-4b49393bd161" providerId="ADAL" clId="{9CAC262F-4311-2247-9149-9D497712AD56}" dt="2020-05-12T15:42:35.536" v="106" actId="2696"/>
        <pc:sldMkLst>
          <pc:docMk/>
          <pc:sldMk cId="561250111" sldId="1117"/>
        </pc:sldMkLst>
      </pc:sldChg>
      <pc:sldChg chg="del ord">
        <pc:chgData name="Chris Droessler" userId="625c3661-9d64-47fa-b83c-4b49393bd161" providerId="ADAL" clId="{9CAC262F-4311-2247-9149-9D497712AD56}" dt="2020-05-12T15:45:02.155" v="182" actId="2696"/>
        <pc:sldMkLst>
          <pc:docMk/>
          <pc:sldMk cId="1985650610" sldId="1118"/>
        </pc:sldMkLst>
      </pc:sldChg>
      <pc:sldChg chg="del">
        <pc:chgData name="Chris Droessler" userId="625c3661-9d64-47fa-b83c-4b49393bd161" providerId="ADAL" clId="{9CAC262F-4311-2247-9149-9D497712AD56}" dt="2020-05-12T15:42:35.769" v="114" actId="2696"/>
        <pc:sldMkLst>
          <pc:docMk/>
          <pc:sldMk cId="1801498555" sldId="1119"/>
        </pc:sldMkLst>
      </pc:sldChg>
      <pc:sldChg chg="del ord">
        <pc:chgData name="Chris Droessler" userId="625c3661-9d64-47fa-b83c-4b49393bd161" providerId="ADAL" clId="{9CAC262F-4311-2247-9149-9D497712AD56}" dt="2020-05-12T15:44:01.676" v="151" actId="2696"/>
        <pc:sldMkLst>
          <pc:docMk/>
          <pc:sldMk cId="1716774254" sldId="1120"/>
        </pc:sldMkLst>
      </pc:sldChg>
      <pc:sldChg chg="ord">
        <pc:chgData name="Chris Droessler" userId="625c3661-9d64-47fa-b83c-4b49393bd161" providerId="ADAL" clId="{9CAC262F-4311-2247-9149-9D497712AD56}" dt="2020-05-12T15:33:47.366" v="54"/>
        <pc:sldMkLst>
          <pc:docMk/>
          <pc:sldMk cId="1778994713" sldId="1121"/>
        </pc:sldMkLst>
      </pc:sldChg>
      <pc:sldChg chg="del ord">
        <pc:chgData name="Chris Droessler" userId="625c3661-9d64-47fa-b83c-4b49393bd161" providerId="ADAL" clId="{9CAC262F-4311-2247-9149-9D497712AD56}" dt="2020-05-12T15:37:30.786" v="89" actId="2696"/>
        <pc:sldMkLst>
          <pc:docMk/>
          <pc:sldMk cId="1013607464" sldId="1122"/>
        </pc:sldMkLst>
      </pc:sldChg>
      <pc:sldChg chg="ord">
        <pc:chgData name="Chris Droessler" userId="625c3661-9d64-47fa-b83c-4b49393bd161" providerId="ADAL" clId="{9CAC262F-4311-2247-9149-9D497712AD56}" dt="2020-05-12T15:48:00.075" v="201"/>
        <pc:sldMkLst>
          <pc:docMk/>
          <pc:sldMk cId="509428339" sldId="1124"/>
        </pc:sldMkLst>
      </pc:sldChg>
      <pc:sldChg chg="del">
        <pc:chgData name="Chris Droessler" userId="625c3661-9d64-47fa-b83c-4b49393bd161" providerId="ADAL" clId="{9CAC262F-4311-2247-9149-9D497712AD56}" dt="2020-05-12T15:32:35.968" v="18" actId="2696"/>
        <pc:sldMkLst>
          <pc:docMk/>
          <pc:sldMk cId="279026846" sldId="1126"/>
        </pc:sldMkLst>
      </pc:sldChg>
      <pc:sldChg chg="del">
        <pc:chgData name="Chris Droessler" userId="625c3661-9d64-47fa-b83c-4b49393bd161" providerId="ADAL" clId="{9CAC262F-4311-2247-9149-9D497712AD56}" dt="2020-05-12T15:32:36.004" v="19" actId="2696"/>
        <pc:sldMkLst>
          <pc:docMk/>
          <pc:sldMk cId="1382083159" sldId="1128"/>
        </pc:sldMkLst>
      </pc:sldChg>
      <pc:sldChg chg="del">
        <pc:chgData name="Chris Droessler" userId="625c3661-9d64-47fa-b83c-4b49393bd161" providerId="ADAL" clId="{9CAC262F-4311-2247-9149-9D497712AD56}" dt="2020-05-12T15:32:36.147" v="23" actId="2696"/>
        <pc:sldMkLst>
          <pc:docMk/>
          <pc:sldMk cId="696599263" sldId="1130"/>
        </pc:sldMkLst>
      </pc:sldChg>
      <pc:sldChg chg="del">
        <pc:chgData name="Chris Droessler" userId="625c3661-9d64-47fa-b83c-4b49393bd161" providerId="ADAL" clId="{9CAC262F-4311-2247-9149-9D497712AD56}" dt="2020-05-12T15:32:36.040" v="20" actId="2696"/>
        <pc:sldMkLst>
          <pc:docMk/>
          <pc:sldMk cId="1494553142" sldId="1131"/>
        </pc:sldMkLst>
      </pc:sldChg>
      <pc:sldChg chg="del">
        <pc:chgData name="Chris Droessler" userId="625c3661-9d64-47fa-b83c-4b49393bd161" providerId="ADAL" clId="{9CAC262F-4311-2247-9149-9D497712AD56}" dt="2020-05-12T15:32:36.076" v="21" actId="2696"/>
        <pc:sldMkLst>
          <pc:docMk/>
          <pc:sldMk cId="2721676209" sldId="1133"/>
        </pc:sldMkLst>
      </pc:sldChg>
      <pc:sldChg chg="del">
        <pc:chgData name="Chris Droessler" userId="625c3661-9d64-47fa-b83c-4b49393bd161" providerId="ADAL" clId="{9CAC262F-4311-2247-9149-9D497712AD56}" dt="2020-05-12T15:32:36.112" v="22" actId="2696"/>
        <pc:sldMkLst>
          <pc:docMk/>
          <pc:sldMk cId="3066366347" sldId="1134"/>
        </pc:sldMkLst>
      </pc:sldChg>
      <pc:sldChg chg="del">
        <pc:chgData name="Chris Droessler" userId="625c3661-9d64-47fa-b83c-4b49393bd161" providerId="ADAL" clId="{9CAC262F-4311-2247-9149-9D497712AD56}" dt="2020-05-12T15:32:32.681" v="10" actId="2696"/>
        <pc:sldMkLst>
          <pc:docMk/>
          <pc:sldMk cId="3329370669" sldId="1135"/>
        </pc:sldMkLst>
      </pc:sldChg>
      <pc:sldChg chg="del">
        <pc:chgData name="Chris Droessler" userId="625c3661-9d64-47fa-b83c-4b49393bd161" providerId="ADAL" clId="{9CAC262F-4311-2247-9149-9D497712AD56}" dt="2020-05-12T15:32:32.718" v="11" actId="2696"/>
        <pc:sldMkLst>
          <pc:docMk/>
          <pc:sldMk cId="3878774928" sldId="1136"/>
        </pc:sldMkLst>
      </pc:sldChg>
      <pc:sldChg chg="del">
        <pc:chgData name="Chris Droessler" userId="625c3661-9d64-47fa-b83c-4b49393bd161" providerId="ADAL" clId="{9CAC262F-4311-2247-9149-9D497712AD56}" dt="2020-05-12T15:32:32.756" v="12" actId="2696"/>
        <pc:sldMkLst>
          <pc:docMk/>
          <pc:sldMk cId="1389073617" sldId="1137"/>
        </pc:sldMkLst>
      </pc:sldChg>
      <pc:sldChg chg="del">
        <pc:chgData name="Chris Droessler" userId="625c3661-9d64-47fa-b83c-4b49393bd161" providerId="ADAL" clId="{9CAC262F-4311-2247-9149-9D497712AD56}" dt="2020-05-12T15:32:32.793" v="13" actId="2696"/>
        <pc:sldMkLst>
          <pc:docMk/>
          <pc:sldMk cId="2501097614" sldId="1139"/>
        </pc:sldMkLst>
      </pc:sldChg>
      <pc:sldChg chg="del">
        <pc:chgData name="Chris Droessler" userId="625c3661-9d64-47fa-b83c-4b49393bd161" providerId="ADAL" clId="{9CAC262F-4311-2247-9149-9D497712AD56}" dt="2020-05-12T15:32:32.830" v="14" actId="2696"/>
        <pc:sldMkLst>
          <pc:docMk/>
          <pc:sldMk cId="306570812" sldId="1140"/>
        </pc:sldMkLst>
      </pc:sldChg>
      <pc:sldChg chg="del">
        <pc:chgData name="Chris Droessler" userId="625c3661-9d64-47fa-b83c-4b49393bd161" providerId="ADAL" clId="{9CAC262F-4311-2247-9149-9D497712AD56}" dt="2020-05-12T15:32:32.867" v="15" actId="2696"/>
        <pc:sldMkLst>
          <pc:docMk/>
          <pc:sldMk cId="381220974" sldId="1141"/>
        </pc:sldMkLst>
      </pc:sldChg>
      <pc:sldChg chg="del">
        <pc:chgData name="Chris Droessler" userId="625c3661-9d64-47fa-b83c-4b49393bd161" providerId="ADAL" clId="{9CAC262F-4311-2247-9149-9D497712AD56}" dt="2020-05-12T15:32:32.904" v="16" actId="2696"/>
        <pc:sldMkLst>
          <pc:docMk/>
          <pc:sldMk cId="4288079933" sldId="1142"/>
        </pc:sldMkLst>
      </pc:sldChg>
      <pc:sldChg chg="del">
        <pc:chgData name="Chris Droessler" userId="625c3661-9d64-47fa-b83c-4b49393bd161" providerId="ADAL" clId="{9CAC262F-4311-2247-9149-9D497712AD56}" dt="2020-05-12T15:32:32.940" v="17" actId="2696"/>
        <pc:sldMkLst>
          <pc:docMk/>
          <pc:sldMk cId="3028376510" sldId="1143"/>
        </pc:sldMkLst>
      </pc:sldChg>
      <pc:sldChg chg="del ord">
        <pc:chgData name="Chris Droessler" userId="625c3661-9d64-47fa-b83c-4b49393bd161" providerId="ADAL" clId="{9CAC262F-4311-2247-9149-9D497712AD56}" dt="2020-05-12T15:43:45.173" v="144" actId="2696"/>
        <pc:sldMkLst>
          <pc:docMk/>
          <pc:sldMk cId="544140508" sldId="1144"/>
        </pc:sldMkLst>
      </pc:sldChg>
      <pc:sldChg chg="ord">
        <pc:chgData name="Chris Droessler" userId="625c3661-9d64-47fa-b83c-4b49393bd161" providerId="ADAL" clId="{9CAC262F-4311-2247-9149-9D497712AD56}" dt="2020-05-12T15:53:02.420" v="270"/>
        <pc:sldMkLst>
          <pc:docMk/>
          <pc:sldMk cId="718989557" sldId="1145"/>
        </pc:sldMkLst>
      </pc:sldChg>
      <pc:sldChg chg="del ord">
        <pc:chgData name="Chris Droessler" userId="625c3661-9d64-47fa-b83c-4b49393bd161" providerId="ADAL" clId="{9CAC262F-4311-2247-9149-9D497712AD56}" dt="2020-05-12T15:45:12.418" v="188" actId="2696"/>
        <pc:sldMkLst>
          <pc:docMk/>
          <pc:sldMk cId="938386015" sldId="1146"/>
        </pc:sldMkLst>
      </pc:sldChg>
      <pc:sldChg chg="ord">
        <pc:chgData name="Chris Droessler" userId="625c3661-9d64-47fa-b83c-4b49393bd161" providerId="ADAL" clId="{9CAC262F-4311-2247-9149-9D497712AD56}" dt="2020-05-12T15:33:35.902" v="50"/>
        <pc:sldMkLst>
          <pc:docMk/>
          <pc:sldMk cId="2927354394" sldId="1147"/>
        </pc:sldMkLst>
      </pc:sldChg>
      <pc:sldChg chg="del ord">
        <pc:chgData name="Chris Droessler" userId="625c3661-9d64-47fa-b83c-4b49393bd161" providerId="ADAL" clId="{9CAC262F-4311-2247-9149-9D497712AD56}" dt="2020-05-12T15:44:34.678" v="161" actId="2696"/>
        <pc:sldMkLst>
          <pc:docMk/>
          <pc:sldMk cId="2239423155" sldId="1150"/>
        </pc:sldMkLst>
      </pc:sldChg>
      <pc:sldChg chg="del ord">
        <pc:chgData name="Chris Droessler" userId="625c3661-9d64-47fa-b83c-4b49393bd161" providerId="ADAL" clId="{9CAC262F-4311-2247-9149-9D497712AD56}" dt="2020-05-12T15:45:02.150" v="181" actId="2696"/>
        <pc:sldMkLst>
          <pc:docMk/>
          <pc:sldMk cId="162388789" sldId="1151"/>
        </pc:sldMkLst>
      </pc:sldChg>
      <pc:sldChg chg="del ord">
        <pc:chgData name="Chris Droessler" userId="625c3661-9d64-47fa-b83c-4b49393bd161" providerId="ADAL" clId="{9CAC262F-4311-2247-9149-9D497712AD56}" dt="2020-05-12T15:42:35.625" v="109" actId="2696"/>
        <pc:sldMkLst>
          <pc:docMk/>
          <pc:sldMk cId="118733664" sldId="1152"/>
        </pc:sldMkLst>
      </pc:sldChg>
      <pc:sldChg chg="del">
        <pc:chgData name="Chris Droessler" userId="625c3661-9d64-47fa-b83c-4b49393bd161" providerId="ADAL" clId="{9CAC262F-4311-2247-9149-9D497712AD56}" dt="2020-05-12T15:32:25.370" v="2" actId="2696"/>
        <pc:sldMkLst>
          <pc:docMk/>
          <pc:sldMk cId="2940538184" sldId="1154"/>
        </pc:sldMkLst>
      </pc:sldChg>
      <pc:sldChg chg="del">
        <pc:chgData name="Chris Droessler" userId="625c3661-9d64-47fa-b83c-4b49393bd161" providerId="ADAL" clId="{9CAC262F-4311-2247-9149-9D497712AD56}" dt="2020-05-12T15:32:39.669" v="24" actId="2696"/>
        <pc:sldMkLst>
          <pc:docMk/>
          <pc:sldMk cId="2897129069" sldId="1155"/>
        </pc:sldMkLst>
      </pc:sldChg>
      <pc:sldChg chg="del">
        <pc:chgData name="Chris Droessler" userId="625c3661-9d64-47fa-b83c-4b49393bd161" providerId="ADAL" clId="{9CAC262F-4311-2247-9149-9D497712AD56}" dt="2020-05-12T15:32:39.703" v="25" actId="2696"/>
        <pc:sldMkLst>
          <pc:docMk/>
          <pc:sldMk cId="744219735" sldId="1156"/>
        </pc:sldMkLst>
      </pc:sldChg>
      <pc:sldChg chg="del">
        <pc:chgData name="Chris Droessler" userId="625c3661-9d64-47fa-b83c-4b49393bd161" providerId="ADAL" clId="{9CAC262F-4311-2247-9149-9D497712AD56}" dt="2020-05-12T15:32:39.738" v="26" actId="2696"/>
        <pc:sldMkLst>
          <pc:docMk/>
          <pc:sldMk cId="2242188669" sldId="1157"/>
        </pc:sldMkLst>
      </pc:sldChg>
      <pc:sldChg chg="del">
        <pc:chgData name="Chris Droessler" userId="625c3661-9d64-47fa-b83c-4b49393bd161" providerId="ADAL" clId="{9CAC262F-4311-2247-9149-9D497712AD56}" dt="2020-05-12T15:32:28.964" v="3" actId="2696"/>
        <pc:sldMkLst>
          <pc:docMk/>
          <pc:sldMk cId="1302883995" sldId="1158"/>
        </pc:sldMkLst>
      </pc:sldChg>
      <pc:sldChg chg="del">
        <pc:chgData name="Chris Droessler" userId="625c3661-9d64-47fa-b83c-4b49393bd161" providerId="ADAL" clId="{9CAC262F-4311-2247-9149-9D497712AD56}" dt="2020-05-12T15:32:29.003" v="4" actId="2696"/>
        <pc:sldMkLst>
          <pc:docMk/>
          <pc:sldMk cId="1058064397" sldId="1159"/>
        </pc:sldMkLst>
      </pc:sldChg>
      <pc:sldChg chg="del">
        <pc:chgData name="Chris Droessler" userId="625c3661-9d64-47fa-b83c-4b49393bd161" providerId="ADAL" clId="{9CAC262F-4311-2247-9149-9D497712AD56}" dt="2020-05-12T15:32:29.042" v="5" actId="2696"/>
        <pc:sldMkLst>
          <pc:docMk/>
          <pc:sldMk cId="1460010257" sldId="1160"/>
        </pc:sldMkLst>
      </pc:sldChg>
      <pc:sldChg chg="del">
        <pc:chgData name="Chris Droessler" userId="625c3661-9d64-47fa-b83c-4b49393bd161" providerId="ADAL" clId="{9CAC262F-4311-2247-9149-9D497712AD56}" dt="2020-05-12T15:32:29.081" v="6" actId="2696"/>
        <pc:sldMkLst>
          <pc:docMk/>
          <pc:sldMk cId="77906220" sldId="1161"/>
        </pc:sldMkLst>
      </pc:sldChg>
      <pc:sldChg chg="del">
        <pc:chgData name="Chris Droessler" userId="625c3661-9d64-47fa-b83c-4b49393bd161" providerId="ADAL" clId="{9CAC262F-4311-2247-9149-9D497712AD56}" dt="2020-05-12T15:32:29.120" v="7" actId="2696"/>
        <pc:sldMkLst>
          <pc:docMk/>
          <pc:sldMk cId="3822420977" sldId="1162"/>
        </pc:sldMkLst>
      </pc:sldChg>
      <pc:sldChg chg="del">
        <pc:chgData name="Chris Droessler" userId="625c3661-9d64-47fa-b83c-4b49393bd161" providerId="ADAL" clId="{9CAC262F-4311-2247-9149-9D497712AD56}" dt="2020-05-12T15:32:29.159" v="8" actId="2696"/>
        <pc:sldMkLst>
          <pc:docMk/>
          <pc:sldMk cId="15884365" sldId="1163"/>
        </pc:sldMkLst>
      </pc:sldChg>
      <pc:sldChg chg="del">
        <pc:chgData name="Chris Droessler" userId="625c3661-9d64-47fa-b83c-4b49393bd161" providerId="ADAL" clId="{9CAC262F-4311-2247-9149-9D497712AD56}" dt="2020-05-12T15:32:29.197" v="9" actId="2696"/>
        <pc:sldMkLst>
          <pc:docMk/>
          <pc:sldMk cId="383627374" sldId="1164"/>
        </pc:sldMkLst>
      </pc:sldChg>
      <pc:sldChg chg="del">
        <pc:chgData name="Chris Droessler" userId="625c3661-9d64-47fa-b83c-4b49393bd161" providerId="ADAL" clId="{9CAC262F-4311-2247-9149-9D497712AD56}" dt="2020-05-12T15:33:08.643" v="43" actId="2696"/>
        <pc:sldMkLst>
          <pc:docMk/>
          <pc:sldMk cId="708674106" sldId="1167"/>
        </pc:sldMkLst>
      </pc:sldChg>
      <pc:sldChg chg="ord">
        <pc:chgData name="Chris Droessler" userId="625c3661-9d64-47fa-b83c-4b49393bd161" providerId="ADAL" clId="{9CAC262F-4311-2247-9149-9D497712AD56}" dt="2020-05-12T15:53:10.371" v="271"/>
        <pc:sldMkLst>
          <pc:docMk/>
          <pc:sldMk cId="2542566862" sldId="1168"/>
        </pc:sldMkLst>
      </pc:sldChg>
      <pc:sldChg chg="del ord">
        <pc:chgData name="Chris Droessler" userId="625c3661-9d64-47fa-b83c-4b49393bd161" providerId="ADAL" clId="{9CAC262F-4311-2247-9149-9D497712AD56}" dt="2020-05-12T15:44:34.689" v="162" actId="2696"/>
        <pc:sldMkLst>
          <pc:docMk/>
          <pc:sldMk cId="624138311" sldId="1169"/>
        </pc:sldMkLst>
      </pc:sldChg>
      <pc:sldChg chg="modSp add del">
        <pc:chgData name="Chris Droessler" userId="625c3661-9d64-47fa-b83c-4b49393bd161" providerId="ADAL" clId="{9CAC262F-4311-2247-9149-9D497712AD56}" dt="2020-05-18T14:37:49.204" v="1222" actId="2696"/>
        <pc:sldMkLst>
          <pc:docMk/>
          <pc:sldMk cId="3590379894" sldId="1169"/>
        </pc:sldMkLst>
        <pc:spChg chg="mod">
          <ac:chgData name="Chris Droessler" userId="625c3661-9d64-47fa-b83c-4b49393bd161" providerId="ADAL" clId="{9CAC262F-4311-2247-9149-9D497712AD56}" dt="2020-05-12T15:47:49.916" v="200"/>
          <ac:spMkLst>
            <pc:docMk/>
            <pc:sldMk cId="3590379894" sldId="1169"/>
            <ac:spMk id="2" creationId="{127906C9-4311-E742-AC00-D0A1F5241F27}"/>
          </ac:spMkLst>
        </pc:spChg>
        <pc:spChg chg="mod">
          <ac:chgData name="Chris Droessler" userId="625c3661-9d64-47fa-b83c-4b49393bd161" providerId="ADAL" clId="{9CAC262F-4311-2247-9149-9D497712AD56}" dt="2020-05-12T15:47:42.819" v="199" actId="20577"/>
          <ac:spMkLst>
            <pc:docMk/>
            <pc:sldMk cId="3590379894" sldId="1169"/>
            <ac:spMk id="3" creationId="{3329C844-479C-EB47-8700-7224D9F2DD7B}"/>
          </ac:spMkLst>
        </pc:spChg>
      </pc:sldChg>
      <pc:sldChg chg="addSp delSp modSp add ord modNotesTx">
        <pc:chgData name="Chris Droessler" userId="625c3661-9d64-47fa-b83c-4b49393bd161" providerId="ADAL" clId="{9CAC262F-4311-2247-9149-9D497712AD56}" dt="2020-05-15T14:35:04.244" v="1046" actId="478"/>
        <pc:sldMkLst>
          <pc:docMk/>
          <pc:sldMk cId="3594920551" sldId="1170"/>
        </pc:sldMkLst>
        <pc:spChg chg="mod">
          <ac:chgData name="Chris Droessler" userId="625c3661-9d64-47fa-b83c-4b49393bd161" providerId="ADAL" clId="{9CAC262F-4311-2247-9149-9D497712AD56}" dt="2020-05-14T15:23:39.522" v="589" actId="20577"/>
          <ac:spMkLst>
            <pc:docMk/>
            <pc:sldMk cId="3594920551" sldId="1170"/>
            <ac:spMk id="2" creationId="{00000000-0000-0000-0000-000000000000}"/>
          </ac:spMkLst>
        </pc:spChg>
        <pc:spChg chg="mod">
          <ac:chgData name="Chris Droessler" userId="625c3661-9d64-47fa-b83c-4b49393bd161" providerId="ADAL" clId="{9CAC262F-4311-2247-9149-9D497712AD56}" dt="2020-05-14T15:27:32.925" v="675" actId="20577"/>
          <ac:spMkLst>
            <pc:docMk/>
            <pc:sldMk cId="3594920551" sldId="1170"/>
            <ac:spMk id="3" creationId="{00000000-0000-0000-0000-000000000000}"/>
          </ac:spMkLst>
        </pc:spChg>
        <pc:picChg chg="add del mod">
          <ac:chgData name="Chris Droessler" userId="625c3661-9d64-47fa-b83c-4b49393bd161" providerId="ADAL" clId="{9CAC262F-4311-2247-9149-9D497712AD56}" dt="2020-05-15T14:35:04.244" v="1046" actId="478"/>
          <ac:picMkLst>
            <pc:docMk/>
            <pc:sldMk cId="3594920551" sldId="1170"/>
            <ac:picMk id="4098" creationId="{C40D9791-A124-1440-8682-DE610FAB7852}"/>
          </ac:picMkLst>
        </pc:picChg>
        <pc:picChg chg="add mod modCrop">
          <ac:chgData name="Chris Droessler" userId="625c3661-9d64-47fa-b83c-4b49393bd161" providerId="ADAL" clId="{9CAC262F-4311-2247-9149-9D497712AD56}" dt="2020-05-15T14:33:49.776" v="1036" actId="732"/>
          <ac:picMkLst>
            <pc:docMk/>
            <pc:sldMk cId="3594920551" sldId="1170"/>
            <ac:picMk id="4100" creationId="{775ABF75-3451-B546-B9C8-3D740C191EC7}"/>
          </ac:picMkLst>
        </pc:picChg>
      </pc:sldChg>
      <pc:sldChg chg="del">
        <pc:chgData name="Chris Droessler" userId="625c3661-9d64-47fa-b83c-4b49393bd161" providerId="ADAL" clId="{9CAC262F-4311-2247-9149-9D497712AD56}" dt="2020-05-12T15:32:52.611" v="30" actId="2696"/>
        <pc:sldMkLst>
          <pc:docMk/>
          <pc:sldMk cId="3776285232" sldId="1170"/>
        </pc:sldMkLst>
      </pc:sldChg>
      <pc:sldChg chg="addSp modSp add">
        <pc:chgData name="Chris Droessler" userId="625c3661-9d64-47fa-b83c-4b49393bd161" providerId="ADAL" clId="{9CAC262F-4311-2247-9149-9D497712AD56}" dt="2020-05-15T14:33:38.089" v="1035" actId="732"/>
        <pc:sldMkLst>
          <pc:docMk/>
          <pc:sldMk cId="160696806" sldId="1171"/>
        </pc:sldMkLst>
        <pc:spChg chg="mod">
          <ac:chgData name="Chris Droessler" userId="625c3661-9d64-47fa-b83c-4b49393bd161" providerId="ADAL" clId="{9CAC262F-4311-2247-9149-9D497712AD56}" dt="2020-05-14T14:51:18.449" v="414" actId="20577"/>
          <ac:spMkLst>
            <pc:docMk/>
            <pc:sldMk cId="160696806" sldId="1171"/>
            <ac:spMk id="2" creationId="{00000000-0000-0000-0000-000000000000}"/>
          </ac:spMkLst>
        </pc:spChg>
        <pc:spChg chg="mod">
          <ac:chgData name="Chris Droessler" userId="625c3661-9d64-47fa-b83c-4b49393bd161" providerId="ADAL" clId="{9CAC262F-4311-2247-9149-9D497712AD56}" dt="2020-05-14T14:51:43.217" v="426" actId="14100"/>
          <ac:spMkLst>
            <pc:docMk/>
            <pc:sldMk cId="160696806" sldId="1171"/>
            <ac:spMk id="3" creationId="{00000000-0000-0000-0000-000000000000}"/>
          </ac:spMkLst>
        </pc:spChg>
        <pc:picChg chg="add mod modCrop">
          <ac:chgData name="Chris Droessler" userId="625c3661-9d64-47fa-b83c-4b49393bd161" providerId="ADAL" clId="{9CAC262F-4311-2247-9149-9D497712AD56}" dt="2020-05-15T14:33:38.089" v="1035" actId="732"/>
          <ac:picMkLst>
            <pc:docMk/>
            <pc:sldMk cId="160696806" sldId="1171"/>
            <ac:picMk id="5122" creationId="{34092930-CA98-8D48-91FA-728F593D91EC}"/>
          </ac:picMkLst>
        </pc:picChg>
      </pc:sldChg>
      <pc:sldChg chg="del">
        <pc:chgData name="Chris Droessler" userId="625c3661-9d64-47fa-b83c-4b49393bd161" providerId="ADAL" clId="{9CAC262F-4311-2247-9149-9D497712AD56}" dt="2020-05-12T15:32:53.419" v="31" actId="2696"/>
        <pc:sldMkLst>
          <pc:docMk/>
          <pc:sldMk cId="2745994133" sldId="1171"/>
        </pc:sldMkLst>
      </pc:sldChg>
      <pc:sldChg chg="modSp add del">
        <pc:chgData name="Chris Droessler" userId="625c3661-9d64-47fa-b83c-4b49393bd161" providerId="ADAL" clId="{9CAC262F-4311-2247-9149-9D497712AD56}" dt="2020-05-18T13:59:55.758" v="1163" actId="2696"/>
        <pc:sldMkLst>
          <pc:docMk/>
          <pc:sldMk cId="1632603712" sldId="1172"/>
        </pc:sldMkLst>
        <pc:spChg chg="mod">
          <ac:chgData name="Chris Droessler" userId="625c3661-9d64-47fa-b83c-4b49393bd161" providerId="ADAL" clId="{9CAC262F-4311-2247-9149-9D497712AD56}" dt="2020-05-12T15:49:38.332" v="216"/>
          <ac:spMkLst>
            <pc:docMk/>
            <pc:sldMk cId="1632603712" sldId="1172"/>
            <ac:spMk id="2" creationId="{00000000-0000-0000-0000-000000000000}"/>
          </ac:spMkLst>
        </pc:spChg>
      </pc:sldChg>
      <pc:sldChg chg="del">
        <pc:chgData name="Chris Droessler" userId="625c3661-9d64-47fa-b83c-4b49393bd161" providerId="ADAL" clId="{9CAC262F-4311-2247-9149-9D497712AD56}" dt="2020-05-12T15:32:54.234" v="32" actId="2696"/>
        <pc:sldMkLst>
          <pc:docMk/>
          <pc:sldMk cId="2369573680" sldId="1172"/>
        </pc:sldMkLst>
      </pc:sldChg>
      <pc:sldChg chg="del">
        <pc:chgData name="Chris Droessler" userId="625c3661-9d64-47fa-b83c-4b49393bd161" providerId="ADAL" clId="{9CAC262F-4311-2247-9149-9D497712AD56}" dt="2020-05-12T15:32:45.358" v="29" actId="2696"/>
        <pc:sldMkLst>
          <pc:docMk/>
          <pc:sldMk cId="698314189" sldId="1173"/>
        </pc:sldMkLst>
      </pc:sldChg>
      <pc:sldChg chg="addSp delSp modSp add setBg modNotesTx">
        <pc:chgData name="Chris Droessler" userId="625c3661-9d64-47fa-b83c-4b49393bd161" providerId="ADAL" clId="{9CAC262F-4311-2247-9149-9D497712AD56}" dt="2020-05-15T14:16:07.096" v="873" actId="20577"/>
        <pc:sldMkLst>
          <pc:docMk/>
          <pc:sldMk cId="2341050336" sldId="1173"/>
        </pc:sldMkLst>
        <pc:spChg chg="del mod">
          <ac:chgData name="Chris Droessler" userId="625c3661-9d64-47fa-b83c-4b49393bd161" providerId="ADAL" clId="{9CAC262F-4311-2247-9149-9D497712AD56}" dt="2020-05-15T14:15:38.595" v="867" actId="478"/>
          <ac:spMkLst>
            <pc:docMk/>
            <pc:sldMk cId="2341050336" sldId="1173"/>
            <ac:spMk id="2" creationId="{DB02F3E6-DA72-DC42-BC3D-DF4195B7D2EC}"/>
          </ac:spMkLst>
        </pc:spChg>
        <pc:spChg chg="del">
          <ac:chgData name="Chris Droessler" userId="625c3661-9d64-47fa-b83c-4b49393bd161" providerId="ADAL" clId="{9CAC262F-4311-2247-9149-9D497712AD56}" dt="2020-05-15T14:15:41.131" v="868"/>
          <ac:spMkLst>
            <pc:docMk/>
            <pc:sldMk cId="2341050336" sldId="1173"/>
            <ac:spMk id="3" creationId="{095BF593-C5BA-0D4C-84BF-A12DB9D649B0}"/>
          </ac:spMkLst>
        </pc:spChg>
        <pc:spChg chg="add del mod">
          <ac:chgData name="Chris Droessler" userId="625c3661-9d64-47fa-b83c-4b49393bd161" providerId="ADAL" clId="{9CAC262F-4311-2247-9149-9D497712AD56}" dt="2020-05-15T14:15:41.131" v="868"/>
          <ac:spMkLst>
            <pc:docMk/>
            <pc:sldMk cId="2341050336" sldId="1173"/>
            <ac:spMk id="5" creationId="{F8D4ACE1-66AF-2A41-A573-8467017D72A2}"/>
          </ac:spMkLst>
        </pc:spChg>
        <pc:picChg chg="add mod">
          <ac:chgData name="Chris Droessler" userId="625c3661-9d64-47fa-b83c-4b49393bd161" providerId="ADAL" clId="{9CAC262F-4311-2247-9149-9D497712AD56}" dt="2020-05-15T14:15:44.060" v="869"/>
          <ac:picMkLst>
            <pc:docMk/>
            <pc:sldMk cId="2341050336" sldId="1173"/>
            <ac:picMk id="7" creationId="{E3A30E45-D0EC-2F42-B7FD-5FF1AB6CFC2F}"/>
          </ac:picMkLst>
        </pc:picChg>
      </pc:sldChg>
      <pc:sldChg chg="modSp add del">
        <pc:chgData name="Chris Droessler" userId="625c3661-9d64-47fa-b83c-4b49393bd161" providerId="ADAL" clId="{9CAC262F-4311-2247-9149-9D497712AD56}" dt="2020-05-15T14:17:24.049" v="884" actId="2696"/>
        <pc:sldMkLst>
          <pc:docMk/>
          <pc:sldMk cId="3734013350" sldId="1174"/>
        </pc:sldMkLst>
        <pc:spChg chg="mod">
          <ac:chgData name="Chris Droessler" userId="625c3661-9d64-47fa-b83c-4b49393bd161" providerId="ADAL" clId="{9CAC262F-4311-2247-9149-9D497712AD56}" dt="2020-05-12T15:49:22.926" v="212"/>
          <ac:spMkLst>
            <pc:docMk/>
            <pc:sldMk cId="3734013350" sldId="1174"/>
            <ac:spMk id="2" creationId="{D9107A3F-6067-B340-9D7B-D7BEB9936C0B}"/>
          </ac:spMkLst>
        </pc:spChg>
      </pc:sldChg>
      <pc:sldChg chg="del ord">
        <pc:chgData name="Chris Droessler" userId="625c3661-9d64-47fa-b83c-4b49393bd161" providerId="ADAL" clId="{9CAC262F-4311-2247-9149-9D497712AD56}" dt="2020-05-12T15:42:35.567" v="107" actId="2696"/>
        <pc:sldMkLst>
          <pc:docMk/>
          <pc:sldMk cId="4166933476" sldId="1174"/>
        </pc:sldMkLst>
      </pc:sldChg>
      <pc:sldChg chg="del">
        <pc:chgData name="Chris Droessler" userId="625c3661-9d64-47fa-b83c-4b49393bd161" providerId="ADAL" clId="{9CAC262F-4311-2247-9149-9D497712AD56}" dt="2020-05-12T15:42:35.712" v="112" actId="2696"/>
        <pc:sldMkLst>
          <pc:docMk/>
          <pc:sldMk cId="639428991" sldId="1175"/>
        </pc:sldMkLst>
      </pc:sldChg>
      <pc:sldChg chg="addSp modSp add">
        <pc:chgData name="Chris Droessler" userId="625c3661-9d64-47fa-b83c-4b49393bd161" providerId="ADAL" clId="{9CAC262F-4311-2247-9149-9D497712AD56}" dt="2020-05-14T14:54:28.317" v="445" actId="27636"/>
        <pc:sldMkLst>
          <pc:docMk/>
          <pc:sldMk cId="4066648223" sldId="1175"/>
        </pc:sldMkLst>
        <pc:spChg chg="mod">
          <ac:chgData name="Chris Droessler" userId="625c3661-9d64-47fa-b83c-4b49393bd161" providerId="ADAL" clId="{9CAC262F-4311-2247-9149-9D497712AD56}" dt="2020-05-12T15:49:50.125" v="217"/>
          <ac:spMkLst>
            <pc:docMk/>
            <pc:sldMk cId="4066648223" sldId="1175"/>
            <ac:spMk id="2" creationId="{00000000-0000-0000-0000-000000000000}"/>
          </ac:spMkLst>
        </pc:spChg>
        <pc:spChg chg="mod">
          <ac:chgData name="Chris Droessler" userId="625c3661-9d64-47fa-b83c-4b49393bd161" providerId="ADAL" clId="{9CAC262F-4311-2247-9149-9D497712AD56}" dt="2020-05-14T14:54:28.317" v="445" actId="27636"/>
          <ac:spMkLst>
            <pc:docMk/>
            <pc:sldMk cId="4066648223" sldId="1175"/>
            <ac:spMk id="3" creationId="{00000000-0000-0000-0000-000000000000}"/>
          </ac:spMkLst>
        </pc:spChg>
        <pc:picChg chg="add mod">
          <ac:chgData name="Chris Droessler" userId="625c3661-9d64-47fa-b83c-4b49393bd161" providerId="ADAL" clId="{9CAC262F-4311-2247-9149-9D497712AD56}" dt="2020-05-14T14:53:27.926" v="432" actId="14100"/>
          <ac:picMkLst>
            <pc:docMk/>
            <pc:sldMk cId="4066648223" sldId="1175"/>
            <ac:picMk id="6145" creationId="{5C14B32E-A36E-F54F-8E53-6F96E66F5B2A}"/>
          </ac:picMkLst>
        </pc:picChg>
      </pc:sldChg>
      <pc:sldChg chg="addSp delSp modSp add modNotesTx">
        <pc:chgData name="Chris Droessler" userId="625c3661-9d64-47fa-b83c-4b49393bd161" providerId="ADAL" clId="{9CAC262F-4311-2247-9149-9D497712AD56}" dt="2020-05-18T14:38:24.001" v="1225" actId="20577"/>
        <pc:sldMkLst>
          <pc:docMk/>
          <pc:sldMk cId="1865642368" sldId="1176"/>
        </pc:sldMkLst>
        <pc:spChg chg="mod">
          <ac:chgData name="Chris Droessler" userId="625c3661-9d64-47fa-b83c-4b49393bd161" providerId="ADAL" clId="{9CAC262F-4311-2247-9149-9D497712AD56}" dt="2020-05-12T15:50:41.094" v="229"/>
          <ac:spMkLst>
            <pc:docMk/>
            <pc:sldMk cId="1865642368" sldId="1176"/>
            <ac:spMk id="2" creationId="{00000000-0000-0000-0000-000000000000}"/>
          </ac:spMkLst>
        </pc:spChg>
        <pc:spChg chg="mod">
          <ac:chgData name="Chris Droessler" userId="625c3661-9d64-47fa-b83c-4b49393bd161" providerId="ADAL" clId="{9CAC262F-4311-2247-9149-9D497712AD56}" dt="2020-05-14T14:58:31.614" v="516" actId="20577"/>
          <ac:spMkLst>
            <pc:docMk/>
            <pc:sldMk cId="1865642368" sldId="1176"/>
            <ac:spMk id="3" creationId="{00000000-0000-0000-0000-000000000000}"/>
          </ac:spMkLst>
        </pc:spChg>
        <pc:picChg chg="add mod modCrop">
          <ac:chgData name="Chris Droessler" userId="625c3661-9d64-47fa-b83c-4b49393bd161" providerId="ADAL" clId="{9CAC262F-4311-2247-9149-9D497712AD56}" dt="2020-05-15T14:21:11.444" v="922" actId="732"/>
          <ac:picMkLst>
            <pc:docMk/>
            <pc:sldMk cId="1865642368" sldId="1176"/>
            <ac:picMk id="5" creationId="{453DEDF2-0DC5-C742-BD98-19686E9F37A6}"/>
          </ac:picMkLst>
        </pc:picChg>
        <pc:picChg chg="add del mod">
          <ac:chgData name="Chris Droessler" userId="625c3661-9d64-47fa-b83c-4b49393bd161" providerId="ADAL" clId="{9CAC262F-4311-2247-9149-9D497712AD56}" dt="2020-05-15T14:20:51.786" v="917" actId="478"/>
          <ac:picMkLst>
            <pc:docMk/>
            <pc:sldMk cId="1865642368" sldId="1176"/>
            <ac:picMk id="8194" creationId="{EEDF893B-619B-084D-8430-8C6ABCAB757B}"/>
          </ac:picMkLst>
        </pc:picChg>
        <pc:picChg chg="add mod">
          <ac:chgData name="Chris Droessler" userId="625c3661-9d64-47fa-b83c-4b49393bd161" providerId="ADAL" clId="{9CAC262F-4311-2247-9149-9D497712AD56}" dt="2020-05-15T14:32:10.932" v="1025" actId="1036"/>
          <ac:picMkLst>
            <pc:docMk/>
            <pc:sldMk cId="1865642368" sldId="1176"/>
            <ac:picMk id="8196" creationId="{3261A5F1-1F62-714F-B016-44738F6F776D}"/>
          </ac:picMkLst>
        </pc:picChg>
      </pc:sldChg>
      <pc:sldChg chg="del">
        <pc:chgData name="Chris Droessler" userId="625c3661-9d64-47fa-b83c-4b49393bd161" providerId="ADAL" clId="{9CAC262F-4311-2247-9149-9D497712AD56}" dt="2020-05-12T15:42:35.740" v="113" actId="2696"/>
        <pc:sldMkLst>
          <pc:docMk/>
          <pc:sldMk cId="3984931687" sldId="1176"/>
        </pc:sldMkLst>
      </pc:sldChg>
      <pc:sldChg chg="del">
        <pc:chgData name="Chris Droessler" userId="625c3661-9d64-47fa-b83c-4b49393bd161" providerId="ADAL" clId="{9CAC262F-4311-2247-9149-9D497712AD56}" dt="2020-05-12T15:32:56.833" v="33" actId="2696"/>
        <pc:sldMkLst>
          <pc:docMk/>
          <pc:sldMk cId="2147269576" sldId="1177"/>
        </pc:sldMkLst>
      </pc:sldChg>
      <pc:sldChg chg="addSp modSp add modNotesTx">
        <pc:chgData name="Chris Droessler" userId="625c3661-9d64-47fa-b83c-4b49393bd161" providerId="ADAL" clId="{9CAC262F-4311-2247-9149-9D497712AD56}" dt="2020-05-15T14:33:19.418" v="1033" actId="732"/>
        <pc:sldMkLst>
          <pc:docMk/>
          <pc:sldMk cId="3708271443" sldId="1177"/>
        </pc:sldMkLst>
        <pc:spChg chg="mod">
          <ac:chgData name="Chris Droessler" userId="625c3661-9d64-47fa-b83c-4b49393bd161" providerId="ADAL" clId="{9CAC262F-4311-2247-9149-9D497712AD56}" dt="2020-05-12T15:50:13.938" v="221"/>
          <ac:spMkLst>
            <pc:docMk/>
            <pc:sldMk cId="3708271443" sldId="1177"/>
            <ac:spMk id="2" creationId="{00000000-0000-0000-0000-000000000000}"/>
          </ac:spMkLst>
        </pc:spChg>
        <pc:spChg chg="mod">
          <ac:chgData name="Chris Droessler" userId="625c3661-9d64-47fa-b83c-4b49393bd161" providerId="ADAL" clId="{9CAC262F-4311-2247-9149-9D497712AD56}" dt="2020-05-14T14:56:00.073" v="462" actId="20577"/>
          <ac:spMkLst>
            <pc:docMk/>
            <pc:sldMk cId="3708271443" sldId="1177"/>
            <ac:spMk id="3" creationId="{00000000-0000-0000-0000-000000000000}"/>
          </ac:spMkLst>
        </pc:spChg>
        <pc:picChg chg="add mod modCrop">
          <ac:chgData name="Chris Droessler" userId="625c3661-9d64-47fa-b83c-4b49393bd161" providerId="ADAL" clId="{9CAC262F-4311-2247-9149-9D497712AD56}" dt="2020-05-15T14:33:19.418" v="1033" actId="732"/>
          <ac:picMkLst>
            <pc:docMk/>
            <pc:sldMk cId="3708271443" sldId="1177"/>
            <ac:picMk id="7170" creationId="{1899E3A9-EA26-7749-A183-EF4AAF3576CC}"/>
          </ac:picMkLst>
        </pc:picChg>
      </pc:sldChg>
      <pc:sldChg chg="del">
        <pc:chgData name="Chris Droessler" userId="625c3661-9d64-47fa-b83c-4b49393bd161" providerId="ADAL" clId="{9CAC262F-4311-2247-9149-9D497712AD56}" dt="2020-05-12T15:32:57.705" v="34" actId="2696"/>
        <pc:sldMkLst>
          <pc:docMk/>
          <pc:sldMk cId="2516557911" sldId="1178"/>
        </pc:sldMkLst>
      </pc:sldChg>
      <pc:sldChg chg="modSp add del">
        <pc:chgData name="Chris Droessler" userId="625c3661-9d64-47fa-b83c-4b49393bd161" providerId="ADAL" clId="{9CAC262F-4311-2247-9149-9D497712AD56}" dt="2020-05-15T14:17:19.601" v="883" actId="2696"/>
        <pc:sldMkLst>
          <pc:docMk/>
          <pc:sldMk cId="2585543699" sldId="1178"/>
        </pc:sldMkLst>
        <pc:spChg chg="mod">
          <ac:chgData name="Chris Droessler" userId="625c3661-9d64-47fa-b83c-4b49393bd161" providerId="ADAL" clId="{9CAC262F-4311-2247-9149-9D497712AD56}" dt="2020-05-12T15:50:06.741" v="220"/>
          <ac:spMkLst>
            <pc:docMk/>
            <pc:sldMk cId="2585543699" sldId="1178"/>
            <ac:spMk id="2" creationId="{C24105DB-9049-E742-92D0-7B65752B9332}"/>
          </ac:spMkLst>
        </pc:spChg>
      </pc:sldChg>
      <pc:sldChg chg="del">
        <pc:chgData name="Chris Droessler" userId="625c3661-9d64-47fa-b83c-4b49393bd161" providerId="ADAL" clId="{9CAC262F-4311-2247-9149-9D497712AD56}" dt="2020-05-12T15:33:05.911" v="35" actId="2696"/>
        <pc:sldMkLst>
          <pc:docMk/>
          <pc:sldMk cId="645362902" sldId="1179"/>
        </pc:sldMkLst>
      </pc:sldChg>
      <pc:sldChg chg="modSp add del">
        <pc:chgData name="Chris Droessler" userId="625c3661-9d64-47fa-b83c-4b49393bd161" providerId="ADAL" clId="{9CAC262F-4311-2247-9149-9D497712AD56}" dt="2020-05-15T14:17:14.289" v="882" actId="2696"/>
        <pc:sldMkLst>
          <pc:docMk/>
          <pc:sldMk cId="677866902" sldId="1179"/>
        </pc:sldMkLst>
        <pc:spChg chg="mod">
          <ac:chgData name="Chris Droessler" userId="625c3661-9d64-47fa-b83c-4b49393bd161" providerId="ADAL" clId="{9CAC262F-4311-2247-9149-9D497712AD56}" dt="2020-05-12T15:50:29.614" v="225"/>
          <ac:spMkLst>
            <pc:docMk/>
            <pc:sldMk cId="677866902" sldId="1179"/>
            <ac:spMk id="2" creationId="{A02E3178-122C-784B-B778-EC8AB31DD70F}"/>
          </ac:spMkLst>
        </pc:spChg>
      </pc:sldChg>
      <pc:sldChg chg="addSp delSp modSp add modNotesTx">
        <pc:chgData name="Chris Droessler" userId="625c3661-9d64-47fa-b83c-4b49393bd161" providerId="ADAL" clId="{9CAC262F-4311-2247-9149-9D497712AD56}" dt="2020-05-18T14:03:48.094" v="1187" actId="255"/>
        <pc:sldMkLst>
          <pc:docMk/>
          <pc:sldMk cId="1529276378" sldId="1180"/>
        </pc:sldMkLst>
        <pc:spChg chg="mod">
          <ac:chgData name="Chris Droessler" userId="625c3661-9d64-47fa-b83c-4b49393bd161" providerId="ADAL" clId="{9CAC262F-4311-2247-9149-9D497712AD56}" dt="2020-05-18T12:41:18.899" v="1070" actId="20577"/>
          <ac:spMkLst>
            <pc:docMk/>
            <pc:sldMk cId="1529276378" sldId="1180"/>
            <ac:spMk id="2" creationId="{00000000-0000-0000-0000-000000000000}"/>
          </ac:spMkLst>
        </pc:spChg>
        <pc:spChg chg="mod">
          <ac:chgData name="Chris Droessler" userId="625c3661-9d64-47fa-b83c-4b49393bd161" providerId="ADAL" clId="{9CAC262F-4311-2247-9149-9D497712AD56}" dt="2020-05-18T14:03:48.094" v="1187" actId="255"/>
          <ac:spMkLst>
            <pc:docMk/>
            <pc:sldMk cId="1529276378" sldId="1180"/>
            <ac:spMk id="3" creationId="{00000000-0000-0000-0000-000000000000}"/>
          </ac:spMkLst>
        </pc:spChg>
        <pc:spChg chg="add del mod">
          <ac:chgData name="Chris Droessler" userId="625c3661-9d64-47fa-b83c-4b49393bd161" providerId="ADAL" clId="{9CAC262F-4311-2247-9149-9D497712AD56}" dt="2020-05-14T15:19:37.519" v="570" actId="478"/>
          <ac:spMkLst>
            <pc:docMk/>
            <pc:sldMk cId="1529276378" sldId="1180"/>
            <ac:spMk id="4" creationId="{C6F59328-F16A-7241-BDC0-DC38E6E6151B}"/>
          </ac:spMkLst>
        </pc:spChg>
        <pc:picChg chg="add del mod">
          <ac:chgData name="Chris Droessler" userId="625c3661-9d64-47fa-b83c-4b49393bd161" providerId="ADAL" clId="{9CAC262F-4311-2247-9149-9D497712AD56}" dt="2020-05-18T12:41:26.626" v="1073" actId="478"/>
          <ac:picMkLst>
            <pc:docMk/>
            <pc:sldMk cId="1529276378" sldId="1180"/>
            <ac:picMk id="6" creationId="{2F25B684-29E7-3D4D-A8C2-B2C4178A8C07}"/>
          </ac:picMkLst>
        </pc:picChg>
        <pc:picChg chg="add mod">
          <ac:chgData name="Chris Droessler" userId="625c3661-9d64-47fa-b83c-4b49393bd161" providerId="ADAL" clId="{9CAC262F-4311-2247-9149-9D497712AD56}" dt="2020-05-15T14:32:44.363" v="1028" actId="14100"/>
          <ac:picMkLst>
            <pc:docMk/>
            <pc:sldMk cId="1529276378" sldId="1180"/>
            <ac:picMk id="9220" creationId="{F570817E-4CA1-FE48-9B74-5B39AEEC6381}"/>
          </ac:picMkLst>
        </pc:picChg>
      </pc:sldChg>
      <pc:sldChg chg="del">
        <pc:chgData name="Chris Droessler" userId="625c3661-9d64-47fa-b83c-4b49393bd161" providerId="ADAL" clId="{9CAC262F-4311-2247-9149-9D497712AD56}" dt="2020-05-12T15:33:05.939" v="36" actId="2696"/>
        <pc:sldMkLst>
          <pc:docMk/>
          <pc:sldMk cId="3726224867" sldId="1180"/>
        </pc:sldMkLst>
      </pc:sldChg>
      <pc:sldChg chg="del">
        <pc:chgData name="Chris Droessler" userId="625c3661-9d64-47fa-b83c-4b49393bd161" providerId="ADAL" clId="{9CAC262F-4311-2247-9149-9D497712AD56}" dt="2020-05-12T15:33:05.967" v="37" actId="2696"/>
        <pc:sldMkLst>
          <pc:docMk/>
          <pc:sldMk cId="1091814113" sldId="1181"/>
        </pc:sldMkLst>
      </pc:sldChg>
      <pc:sldChg chg="addSp delSp modSp add del ord">
        <pc:chgData name="Chris Droessler" userId="625c3661-9d64-47fa-b83c-4b49393bd161" providerId="ADAL" clId="{9CAC262F-4311-2247-9149-9D497712AD56}" dt="2020-05-14T14:12:56.490" v="294" actId="2696"/>
        <pc:sldMkLst>
          <pc:docMk/>
          <pc:sldMk cId="2570152649" sldId="1181"/>
        </pc:sldMkLst>
        <pc:spChg chg="del mod">
          <ac:chgData name="Chris Droessler" userId="625c3661-9d64-47fa-b83c-4b49393bd161" providerId="ADAL" clId="{9CAC262F-4311-2247-9149-9D497712AD56}" dt="2020-05-14T14:12:37.037" v="289" actId="478"/>
          <ac:spMkLst>
            <pc:docMk/>
            <pc:sldMk cId="2570152649" sldId="1181"/>
            <ac:spMk id="2" creationId="{00000000-0000-0000-0000-000000000000}"/>
          </ac:spMkLst>
        </pc:spChg>
        <pc:spChg chg="add del">
          <ac:chgData name="Chris Droessler" userId="625c3661-9d64-47fa-b83c-4b49393bd161" providerId="ADAL" clId="{9CAC262F-4311-2247-9149-9D497712AD56}" dt="2020-05-14T14:12:53.309" v="292" actId="478"/>
          <ac:spMkLst>
            <pc:docMk/>
            <pc:sldMk cId="2570152649" sldId="1181"/>
            <ac:spMk id="4" creationId="{99327DFE-E4A8-524C-A25E-7FE9154794CE}"/>
          </ac:spMkLst>
        </pc:spChg>
        <pc:spChg chg="add del">
          <ac:chgData name="Chris Droessler" userId="625c3661-9d64-47fa-b83c-4b49393bd161" providerId="ADAL" clId="{9CAC262F-4311-2247-9149-9D497712AD56}" dt="2020-05-14T14:12:37.037" v="289" actId="478"/>
          <ac:spMkLst>
            <pc:docMk/>
            <pc:sldMk cId="2570152649" sldId="1181"/>
            <ac:spMk id="5" creationId="{5B7E331D-EF03-2B4D-8439-6F5539324BB4}"/>
          </ac:spMkLst>
        </pc:spChg>
        <pc:spChg chg="add del mod">
          <ac:chgData name="Chris Droessler" userId="625c3661-9d64-47fa-b83c-4b49393bd161" providerId="ADAL" clId="{9CAC262F-4311-2247-9149-9D497712AD56}" dt="2020-05-14T14:12:54.791" v="293"/>
          <ac:spMkLst>
            <pc:docMk/>
            <pc:sldMk cId="2570152649" sldId="1181"/>
            <ac:spMk id="7" creationId="{C86736C4-BABF-914D-9C6E-F660B93C8BC1}"/>
          </ac:spMkLst>
        </pc:spChg>
        <pc:spChg chg="add del">
          <ac:chgData name="Chris Droessler" userId="625c3661-9d64-47fa-b83c-4b49393bd161" providerId="ADAL" clId="{9CAC262F-4311-2247-9149-9D497712AD56}" dt="2020-05-14T14:12:54.791" v="293"/>
          <ac:spMkLst>
            <pc:docMk/>
            <pc:sldMk cId="2570152649" sldId="1181"/>
            <ac:spMk id="8" creationId="{D7EC1A8A-AE0D-E941-9A16-DD97163D91CF}"/>
          </ac:spMkLst>
        </pc:spChg>
      </pc:sldChg>
      <pc:sldChg chg="del">
        <pc:chgData name="Chris Droessler" userId="625c3661-9d64-47fa-b83c-4b49393bd161" providerId="ADAL" clId="{9CAC262F-4311-2247-9149-9D497712AD56}" dt="2020-05-12T15:33:05.995" v="38" actId="2696"/>
        <pc:sldMkLst>
          <pc:docMk/>
          <pc:sldMk cId="428474515" sldId="1182"/>
        </pc:sldMkLst>
      </pc:sldChg>
      <pc:sldChg chg="add">
        <pc:chgData name="Chris Droessler" userId="625c3661-9d64-47fa-b83c-4b49393bd161" providerId="ADAL" clId="{9CAC262F-4311-2247-9149-9D497712AD56}" dt="2020-05-12T15:50:37.458" v="228"/>
        <pc:sldMkLst>
          <pc:docMk/>
          <pc:sldMk cId="2143535344" sldId="1182"/>
        </pc:sldMkLst>
      </pc:sldChg>
      <pc:sldChg chg="del">
        <pc:chgData name="Chris Droessler" userId="625c3661-9d64-47fa-b83c-4b49393bd161" providerId="ADAL" clId="{9CAC262F-4311-2247-9149-9D497712AD56}" dt="2020-05-12T15:33:06.023" v="39" actId="2696"/>
        <pc:sldMkLst>
          <pc:docMk/>
          <pc:sldMk cId="1438394002" sldId="1183"/>
        </pc:sldMkLst>
      </pc:sldChg>
      <pc:sldChg chg="modSp add del">
        <pc:chgData name="Chris Droessler" userId="625c3661-9d64-47fa-b83c-4b49393bd161" providerId="ADAL" clId="{9CAC262F-4311-2247-9149-9D497712AD56}" dt="2020-05-15T14:17:10.905" v="881" actId="2696"/>
        <pc:sldMkLst>
          <pc:docMk/>
          <pc:sldMk cId="3970504875" sldId="1183"/>
        </pc:sldMkLst>
        <pc:spChg chg="mod">
          <ac:chgData name="Chris Droessler" userId="625c3661-9d64-47fa-b83c-4b49393bd161" providerId="ADAL" clId="{9CAC262F-4311-2247-9149-9D497712AD56}" dt="2020-05-12T15:51:04.263" v="234"/>
          <ac:spMkLst>
            <pc:docMk/>
            <pc:sldMk cId="3970504875" sldId="1183"/>
            <ac:spMk id="2" creationId="{885A2285-907C-F747-9D9C-4D5DF381BB5F}"/>
          </ac:spMkLst>
        </pc:spChg>
        <pc:spChg chg="mod">
          <ac:chgData name="Chris Droessler" userId="625c3661-9d64-47fa-b83c-4b49393bd161" providerId="ADAL" clId="{9CAC262F-4311-2247-9149-9D497712AD56}" dt="2020-05-12T15:50:58.938" v="233" actId="27636"/>
          <ac:spMkLst>
            <pc:docMk/>
            <pc:sldMk cId="3970504875" sldId="1183"/>
            <ac:spMk id="3" creationId="{BEEF25F1-F9E2-3A49-80DD-330BE1A1A9CD}"/>
          </ac:spMkLst>
        </pc:spChg>
      </pc:sldChg>
      <pc:sldChg chg="modSp add del">
        <pc:chgData name="Chris Droessler" userId="625c3661-9d64-47fa-b83c-4b49393bd161" providerId="ADAL" clId="{9CAC262F-4311-2247-9149-9D497712AD56}" dt="2020-05-15T14:17:00.434" v="880" actId="2696"/>
        <pc:sldMkLst>
          <pc:docMk/>
          <pc:sldMk cId="1623554123" sldId="1184"/>
        </pc:sldMkLst>
        <pc:spChg chg="mod">
          <ac:chgData name="Chris Droessler" userId="625c3661-9d64-47fa-b83c-4b49393bd161" providerId="ADAL" clId="{9CAC262F-4311-2247-9149-9D497712AD56}" dt="2020-05-12T15:51:33.140" v="238"/>
          <ac:spMkLst>
            <pc:docMk/>
            <pc:sldMk cId="1623554123" sldId="1184"/>
            <ac:spMk id="2" creationId="{18530EAA-FFAF-7B4E-BF03-3E0388C59C7E}"/>
          </ac:spMkLst>
        </pc:spChg>
      </pc:sldChg>
      <pc:sldChg chg="del">
        <pc:chgData name="Chris Droessler" userId="625c3661-9d64-47fa-b83c-4b49393bd161" providerId="ADAL" clId="{9CAC262F-4311-2247-9149-9D497712AD56}" dt="2020-05-12T15:33:06.051" v="40" actId="2696"/>
        <pc:sldMkLst>
          <pc:docMk/>
          <pc:sldMk cId="2062038181" sldId="1184"/>
        </pc:sldMkLst>
      </pc:sldChg>
      <pc:sldChg chg="modSp add">
        <pc:chgData name="Chris Droessler" userId="625c3661-9d64-47fa-b83c-4b49393bd161" providerId="ADAL" clId="{9CAC262F-4311-2247-9149-9D497712AD56}" dt="2020-05-15T14:06:42.730" v="859" actId="27636"/>
        <pc:sldMkLst>
          <pc:docMk/>
          <pc:sldMk cId="410708212" sldId="1185"/>
        </pc:sldMkLst>
        <pc:spChg chg="mod">
          <ac:chgData name="Chris Droessler" userId="625c3661-9d64-47fa-b83c-4b49393bd161" providerId="ADAL" clId="{9CAC262F-4311-2247-9149-9D497712AD56}" dt="2020-05-15T14:06:42.730" v="859" actId="27636"/>
          <ac:spMkLst>
            <pc:docMk/>
            <pc:sldMk cId="410708212" sldId="1185"/>
            <ac:spMk id="2" creationId="{233C0537-A039-7242-B2FA-99A0ED354D2F}"/>
          </ac:spMkLst>
        </pc:spChg>
        <pc:spChg chg="mod">
          <ac:chgData name="Chris Droessler" userId="625c3661-9d64-47fa-b83c-4b49393bd161" providerId="ADAL" clId="{9CAC262F-4311-2247-9149-9D497712AD56}" dt="2020-05-12T15:51:56.684" v="252" actId="20577"/>
          <ac:spMkLst>
            <pc:docMk/>
            <pc:sldMk cId="410708212" sldId="1185"/>
            <ac:spMk id="3" creationId="{C7CC2041-D171-7E4D-B66D-1715CE2670F4}"/>
          </ac:spMkLst>
        </pc:spChg>
      </pc:sldChg>
      <pc:sldChg chg="del">
        <pc:chgData name="Chris Droessler" userId="625c3661-9d64-47fa-b83c-4b49393bd161" providerId="ADAL" clId="{9CAC262F-4311-2247-9149-9D497712AD56}" dt="2020-05-12T15:33:06.078" v="41" actId="2696"/>
        <pc:sldMkLst>
          <pc:docMk/>
          <pc:sldMk cId="413337761" sldId="1185"/>
        </pc:sldMkLst>
      </pc:sldChg>
      <pc:sldChg chg="del">
        <pc:chgData name="Chris Droessler" userId="625c3661-9d64-47fa-b83c-4b49393bd161" providerId="ADAL" clId="{9CAC262F-4311-2247-9149-9D497712AD56}" dt="2020-05-12T15:33:06.107" v="42" actId="2696"/>
        <pc:sldMkLst>
          <pc:docMk/>
          <pc:sldMk cId="3029552707" sldId="1186"/>
        </pc:sldMkLst>
      </pc:sldChg>
      <pc:sldChg chg="add ord">
        <pc:chgData name="Chris Droessler" userId="625c3661-9d64-47fa-b83c-4b49393bd161" providerId="ADAL" clId="{9CAC262F-4311-2247-9149-9D497712AD56}" dt="2020-05-12T15:52:25.046" v="255"/>
        <pc:sldMkLst>
          <pc:docMk/>
          <pc:sldMk cId="3153978724" sldId="1186"/>
        </pc:sldMkLst>
      </pc:sldChg>
      <pc:sldChg chg="add ord">
        <pc:chgData name="Chris Droessler" userId="625c3661-9d64-47fa-b83c-4b49393bd161" providerId="ADAL" clId="{9CAC262F-4311-2247-9149-9D497712AD56}" dt="2020-05-12T15:52:28.925" v="257"/>
        <pc:sldMkLst>
          <pc:docMk/>
          <pc:sldMk cId="1933078213" sldId="1187"/>
        </pc:sldMkLst>
      </pc:sldChg>
      <pc:sldChg chg="del ord">
        <pc:chgData name="Chris Droessler" userId="625c3661-9d64-47fa-b83c-4b49393bd161" providerId="ADAL" clId="{9CAC262F-4311-2247-9149-9D497712AD56}" dt="2020-05-12T15:42:35.683" v="111" actId="2696"/>
        <pc:sldMkLst>
          <pc:docMk/>
          <pc:sldMk cId="3183011675" sldId="1187"/>
        </pc:sldMkLst>
      </pc:sldChg>
      <pc:sldChg chg="add del ord">
        <pc:chgData name="Chris Droessler" userId="625c3661-9d64-47fa-b83c-4b49393bd161" providerId="ADAL" clId="{9CAC262F-4311-2247-9149-9D497712AD56}" dt="2020-05-18T13:59:56.699" v="1164" actId="2696"/>
        <pc:sldMkLst>
          <pc:docMk/>
          <pc:sldMk cId="1776651645" sldId="1188"/>
        </pc:sldMkLst>
      </pc:sldChg>
      <pc:sldChg chg="del">
        <pc:chgData name="Chris Droessler" userId="625c3661-9d64-47fa-b83c-4b49393bd161" providerId="ADAL" clId="{9CAC262F-4311-2247-9149-9D497712AD56}" dt="2020-05-12T15:42:35.595" v="108" actId="2696"/>
        <pc:sldMkLst>
          <pc:docMk/>
          <pc:sldMk cId="3598011281" sldId="1188"/>
        </pc:sldMkLst>
      </pc:sldChg>
      <pc:sldChg chg="del">
        <pc:chgData name="Chris Droessler" userId="625c3661-9d64-47fa-b83c-4b49393bd161" providerId="ADAL" clId="{9CAC262F-4311-2247-9149-9D497712AD56}" dt="2020-05-12T15:42:35.653" v="110" actId="2696"/>
        <pc:sldMkLst>
          <pc:docMk/>
          <pc:sldMk cId="943204603" sldId="1189"/>
        </pc:sldMkLst>
      </pc:sldChg>
      <pc:sldChg chg="add ord">
        <pc:chgData name="Chris Droessler" userId="625c3661-9d64-47fa-b83c-4b49393bd161" providerId="ADAL" clId="{9CAC262F-4311-2247-9149-9D497712AD56}" dt="2020-05-12T15:52:34.933" v="261"/>
        <pc:sldMkLst>
          <pc:docMk/>
          <pc:sldMk cId="2531206292" sldId="1189"/>
        </pc:sldMkLst>
      </pc:sldChg>
      <pc:sldChg chg="add ord">
        <pc:chgData name="Chris Droessler" userId="625c3661-9d64-47fa-b83c-4b49393bd161" providerId="ADAL" clId="{9CAC262F-4311-2247-9149-9D497712AD56}" dt="2020-05-12T15:52:38.709" v="263"/>
        <pc:sldMkLst>
          <pc:docMk/>
          <pc:sldMk cId="3134155946" sldId="1190"/>
        </pc:sldMkLst>
      </pc:sldChg>
      <pc:sldChg chg="add ord">
        <pc:chgData name="Chris Droessler" userId="625c3661-9d64-47fa-b83c-4b49393bd161" providerId="ADAL" clId="{9CAC262F-4311-2247-9149-9D497712AD56}" dt="2020-05-12T15:52:45.013" v="265"/>
        <pc:sldMkLst>
          <pc:docMk/>
          <pc:sldMk cId="4074646344" sldId="1191"/>
        </pc:sldMkLst>
      </pc:sldChg>
      <pc:sldChg chg="add ord">
        <pc:chgData name="Chris Droessler" userId="625c3661-9d64-47fa-b83c-4b49393bd161" providerId="ADAL" clId="{9CAC262F-4311-2247-9149-9D497712AD56}" dt="2020-05-12T15:52:58.468" v="269"/>
        <pc:sldMkLst>
          <pc:docMk/>
          <pc:sldMk cId="2174014864" sldId="1192"/>
        </pc:sldMkLst>
      </pc:sldChg>
      <pc:sldChg chg="addSp modSp add ord modNotesTx">
        <pc:chgData name="Chris Droessler" userId="625c3661-9d64-47fa-b83c-4b49393bd161" providerId="ADAL" clId="{9CAC262F-4311-2247-9149-9D497712AD56}" dt="2020-05-18T14:01:00.989" v="1166"/>
        <pc:sldMkLst>
          <pc:docMk/>
          <pc:sldMk cId="2222874774" sldId="1193"/>
        </pc:sldMkLst>
        <pc:spChg chg="mod">
          <ac:chgData name="Chris Droessler" userId="625c3661-9d64-47fa-b83c-4b49393bd161" providerId="ADAL" clId="{9CAC262F-4311-2247-9149-9D497712AD56}" dt="2020-05-14T14:13:08.370" v="296"/>
          <ac:spMkLst>
            <pc:docMk/>
            <pc:sldMk cId="2222874774" sldId="1193"/>
            <ac:spMk id="2" creationId="{00000000-0000-0000-0000-000000000000}"/>
          </ac:spMkLst>
        </pc:spChg>
        <pc:spChg chg="mod">
          <ac:chgData name="Chris Droessler" userId="625c3661-9d64-47fa-b83c-4b49393bd161" providerId="ADAL" clId="{9CAC262F-4311-2247-9149-9D497712AD56}" dt="2020-05-14T14:13:31.389" v="303" actId="14100"/>
          <ac:spMkLst>
            <pc:docMk/>
            <pc:sldMk cId="2222874774" sldId="1193"/>
            <ac:spMk id="3" creationId="{00000000-0000-0000-0000-000000000000}"/>
          </ac:spMkLst>
        </pc:spChg>
        <pc:picChg chg="add mod modCrop">
          <ac:chgData name="Chris Droessler" userId="625c3661-9d64-47fa-b83c-4b49393bd161" providerId="ADAL" clId="{9CAC262F-4311-2247-9149-9D497712AD56}" dt="2020-05-14T14:39:04.532" v="395" actId="732"/>
          <ac:picMkLst>
            <pc:docMk/>
            <pc:sldMk cId="2222874774" sldId="1193"/>
            <ac:picMk id="5" creationId="{5F9C6963-3301-054C-AABF-F00315E8345E}"/>
          </ac:picMkLst>
        </pc:picChg>
        <pc:picChg chg="add">
          <ac:chgData name="Chris Droessler" userId="625c3661-9d64-47fa-b83c-4b49393bd161" providerId="ADAL" clId="{9CAC262F-4311-2247-9149-9D497712AD56}" dt="2020-05-15T14:37:16.438" v="1063"/>
          <ac:picMkLst>
            <pc:docMk/>
            <pc:sldMk cId="2222874774" sldId="1193"/>
            <ac:picMk id="6" creationId="{EB8CBD04-7785-5547-95B2-E25A2A9E5E87}"/>
          </ac:picMkLst>
        </pc:picChg>
      </pc:sldChg>
      <pc:sldChg chg="add ord">
        <pc:chgData name="Chris Droessler" userId="625c3661-9d64-47fa-b83c-4b49393bd161" providerId="ADAL" clId="{9CAC262F-4311-2247-9149-9D497712AD56}" dt="2020-05-14T14:16:56.935" v="315"/>
        <pc:sldMkLst>
          <pc:docMk/>
          <pc:sldMk cId="3430341895" sldId="1194"/>
        </pc:sldMkLst>
      </pc:sldChg>
      <pc:sldChg chg="addSp modSp add ord modNotesTx">
        <pc:chgData name="Chris Droessler" userId="625c3661-9d64-47fa-b83c-4b49393bd161" providerId="ADAL" clId="{9CAC262F-4311-2247-9149-9D497712AD56}" dt="2020-05-19T17:55:28.946" v="1826" actId="20577"/>
        <pc:sldMkLst>
          <pc:docMk/>
          <pc:sldMk cId="834463222" sldId="1195"/>
        </pc:sldMkLst>
        <pc:spChg chg="mod">
          <ac:chgData name="Chris Droessler" userId="625c3661-9d64-47fa-b83c-4b49393bd161" providerId="ADAL" clId="{9CAC262F-4311-2247-9149-9D497712AD56}" dt="2020-05-14T14:16:25.961" v="307"/>
          <ac:spMkLst>
            <pc:docMk/>
            <pc:sldMk cId="834463222" sldId="1195"/>
            <ac:spMk id="2" creationId="{00000000-0000-0000-0000-000000000000}"/>
          </ac:spMkLst>
        </pc:spChg>
        <pc:picChg chg="add">
          <ac:chgData name="Chris Droessler" userId="625c3661-9d64-47fa-b83c-4b49393bd161" providerId="ADAL" clId="{9CAC262F-4311-2247-9149-9D497712AD56}" dt="2020-05-15T14:37:14.230" v="1062"/>
          <ac:picMkLst>
            <pc:docMk/>
            <pc:sldMk cId="834463222" sldId="1195"/>
            <ac:picMk id="5" creationId="{7431B9CA-F43F-6A46-BC48-9D820C6AF037}"/>
          </ac:picMkLst>
        </pc:picChg>
        <pc:picChg chg="add mod modCrop">
          <ac:chgData name="Chris Droessler" userId="625c3661-9d64-47fa-b83c-4b49393bd161" providerId="ADAL" clId="{9CAC262F-4311-2247-9149-9D497712AD56}" dt="2020-05-14T14:23:34.997" v="341" actId="732"/>
          <ac:picMkLst>
            <pc:docMk/>
            <pc:sldMk cId="834463222" sldId="1195"/>
            <ac:picMk id="3074" creationId="{94F09B21-5459-6046-9DDE-B06CE287DD54}"/>
          </ac:picMkLst>
        </pc:picChg>
      </pc:sldChg>
      <pc:sldChg chg="addSp modSp add ord modNotesTx">
        <pc:chgData name="Chris Droessler" userId="625c3661-9d64-47fa-b83c-4b49393bd161" providerId="ADAL" clId="{9CAC262F-4311-2247-9149-9D497712AD56}" dt="2020-05-18T14:39:47.265" v="1235" actId="313"/>
        <pc:sldMkLst>
          <pc:docMk/>
          <pc:sldMk cId="2129580867" sldId="1196"/>
        </pc:sldMkLst>
        <pc:spChg chg="mod">
          <ac:chgData name="Chris Droessler" userId="625c3661-9d64-47fa-b83c-4b49393bd161" providerId="ADAL" clId="{9CAC262F-4311-2247-9149-9D497712AD56}" dt="2020-05-14T14:22:17.247" v="326"/>
          <ac:spMkLst>
            <pc:docMk/>
            <pc:sldMk cId="2129580867" sldId="1196"/>
            <ac:spMk id="2" creationId="{00000000-0000-0000-0000-000000000000}"/>
          </ac:spMkLst>
        </pc:spChg>
        <pc:spChg chg="mod">
          <ac:chgData name="Chris Droessler" userId="625c3661-9d64-47fa-b83c-4b49393bd161" providerId="ADAL" clId="{9CAC262F-4311-2247-9149-9D497712AD56}" dt="2020-05-15T14:37:02.505" v="1058" actId="20577"/>
          <ac:spMkLst>
            <pc:docMk/>
            <pc:sldMk cId="2129580867" sldId="1196"/>
            <ac:spMk id="3" creationId="{00000000-0000-0000-0000-000000000000}"/>
          </ac:spMkLst>
        </pc:spChg>
        <pc:picChg chg="mod">
          <ac:chgData name="Chris Droessler" userId="625c3661-9d64-47fa-b83c-4b49393bd161" providerId="ADAL" clId="{9CAC262F-4311-2247-9149-9D497712AD56}" dt="2020-05-15T14:37:10.399" v="1061" actId="1076"/>
          <ac:picMkLst>
            <pc:docMk/>
            <pc:sldMk cId="2129580867" sldId="1196"/>
            <ac:picMk id="4" creationId="{BF712781-E59E-D746-8625-8853C9C86868}"/>
          </ac:picMkLst>
        </pc:picChg>
        <pc:picChg chg="add mod">
          <ac:chgData name="Chris Droessler" userId="625c3661-9d64-47fa-b83c-4b49393bd161" providerId="ADAL" clId="{9CAC262F-4311-2247-9149-9D497712AD56}" dt="2020-05-14T14:22:32.598" v="331" actId="14100"/>
          <ac:picMkLst>
            <pc:docMk/>
            <pc:sldMk cId="2129580867" sldId="1196"/>
            <ac:picMk id="2050" creationId="{6630554F-EFB8-2547-8EF5-2974040012B1}"/>
          </ac:picMkLst>
        </pc:picChg>
      </pc:sldChg>
      <pc:sldChg chg="addSp delSp modSp add">
        <pc:chgData name="Chris Droessler" userId="625c3661-9d64-47fa-b83c-4b49393bd161" providerId="ADAL" clId="{9CAC262F-4311-2247-9149-9D497712AD56}" dt="2020-05-15T14:34:00.104" v="1038" actId="732"/>
        <pc:sldMkLst>
          <pc:docMk/>
          <pc:sldMk cId="1626812421" sldId="1197"/>
        </pc:sldMkLst>
        <pc:spChg chg="mod">
          <ac:chgData name="Chris Droessler" userId="625c3661-9d64-47fa-b83c-4b49393bd161" providerId="ADAL" clId="{9CAC262F-4311-2247-9149-9D497712AD56}" dt="2020-05-14T15:23:53.506" v="595" actId="20577"/>
          <ac:spMkLst>
            <pc:docMk/>
            <pc:sldMk cId="1626812421" sldId="1197"/>
            <ac:spMk id="2" creationId="{00000000-0000-0000-0000-000000000000}"/>
          </ac:spMkLst>
        </pc:spChg>
        <pc:spChg chg="mod">
          <ac:chgData name="Chris Droessler" userId="625c3661-9d64-47fa-b83c-4b49393bd161" providerId="ADAL" clId="{9CAC262F-4311-2247-9149-9D497712AD56}" dt="2020-05-14T15:28:41.917" v="682" actId="20577"/>
          <ac:spMkLst>
            <pc:docMk/>
            <pc:sldMk cId="1626812421" sldId="1197"/>
            <ac:spMk id="3" creationId="{00000000-0000-0000-0000-000000000000}"/>
          </ac:spMkLst>
        </pc:spChg>
        <pc:picChg chg="add mod modCrop">
          <ac:chgData name="Chris Droessler" userId="625c3661-9d64-47fa-b83c-4b49393bd161" providerId="ADAL" clId="{9CAC262F-4311-2247-9149-9D497712AD56}" dt="2020-05-15T14:34:00.104" v="1038" actId="732"/>
          <ac:picMkLst>
            <pc:docMk/>
            <pc:sldMk cId="1626812421" sldId="1197"/>
            <ac:picMk id="5" creationId="{43A0CD8F-9417-074C-AC50-AF7ACE01D8D3}"/>
          </ac:picMkLst>
        </pc:picChg>
        <pc:picChg chg="del">
          <ac:chgData name="Chris Droessler" userId="625c3661-9d64-47fa-b83c-4b49393bd161" providerId="ADAL" clId="{9CAC262F-4311-2247-9149-9D497712AD56}" dt="2020-05-14T15:23:51.033" v="594" actId="478"/>
          <ac:picMkLst>
            <pc:docMk/>
            <pc:sldMk cId="1626812421" sldId="1197"/>
            <ac:picMk id="4098" creationId="{C40D9791-A124-1440-8682-DE610FAB7852}"/>
          </ac:picMkLst>
        </pc:picChg>
        <pc:picChg chg="del">
          <ac:chgData name="Chris Droessler" userId="625c3661-9d64-47fa-b83c-4b49393bd161" providerId="ADAL" clId="{9CAC262F-4311-2247-9149-9D497712AD56}" dt="2020-05-14T15:23:54.593" v="596" actId="478"/>
          <ac:picMkLst>
            <pc:docMk/>
            <pc:sldMk cId="1626812421" sldId="1197"/>
            <ac:picMk id="4100" creationId="{775ABF75-3451-B546-B9C8-3D740C191EC7}"/>
          </ac:picMkLst>
        </pc:picChg>
      </pc:sldChg>
      <pc:sldChg chg="add del">
        <pc:chgData name="Chris Droessler" userId="625c3661-9d64-47fa-b83c-4b49393bd161" providerId="ADAL" clId="{9CAC262F-4311-2247-9149-9D497712AD56}" dt="2020-05-15T14:34:54.483" v="1045" actId="2696"/>
        <pc:sldMkLst>
          <pc:docMk/>
          <pc:sldMk cId="827776591" sldId="1198"/>
        </pc:sldMkLst>
      </pc:sldChg>
      <pc:sldChg chg="addSp delSp modSp add del setBg">
        <pc:chgData name="Chris Droessler" userId="625c3661-9d64-47fa-b83c-4b49393bd161" providerId="ADAL" clId="{9CAC262F-4311-2247-9149-9D497712AD56}" dt="2020-05-18T14:08:12.389" v="1221" actId="2696"/>
        <pc:sldMkLst>
          <pc:docMk/>
          <pc:sldMk cId="2327559418" sldId="1199"/>
        </pc:sldMkLst>
        <pc:spChg chg="del">
          <ac:chgData name="Chris Droessler" userId="625c3661-9d64-47fa-b83c-4b49393bd161" providerId="ADAL" clId="{9CAC262F-4311-2247-9149-9D497712AD56}" dt="2020-05-15T12:49:08.460" v="728"/>
          <ac:spMkLst>
            <pc:docMk/>
            <pc:sldMk cId="2327559418" sldId="1199"/>
            <ac:spMk id="2" creationId="{C280817E-6B57-1B4D-B936-0B5572162140}"/>
          </ac:spMkLst>
        </pc:spChg>
        <pc:spChg chg="del">
          <ac:chgData name="Chris Droessler" userId="625c3661-9d64-47fa-b83c-4b49393bd161" providerId="ADAL" clId="{9CAC262F-4311-2247-9149-9D497712AD56}" dt="2020-05-15T12:49:08.460" v="728"/>
          <ac:spMkLst>
            <pc:docMk/>
            <pc:sldMk cId="2327559418" sldId="1199"/>
            <ac:spMk id="3" creationId="{4E56BEE9-5B9C-BE46-9D62-62F63C9CDE73}"/>
          </ac:spMkLst>
        </pc:spChg>
        <pc:picChg chg="add mod">
          <ac:chgData name="Chris Droessler" userId="625c3661-9d64-47fa-b83c-4b49393bd161" providerId="ADAL" clId="{9CAC262F-4311-2247-9149-9D497712AD56}" dt="2020-05-15T14:28:18.238" v="998" actId="1037"/>
          <ac:picMkLst>
            <pc:docMk/>
            <pc:sldMk cId="2327559418" sldId="1199"/>
            <ac:picMk id="5" creationId="{93359192-AB71-2242-A891-B57CADB0A9B3}"/>
          </ac:picMkLst>
        </pc:picChg>
      </pc:sldChg>
      <pc:sldChg chg="addSp modSp add del">
        <pc:chgData name="Chris Droessler" userId="625c3661-9d64-47fa-b83c-4b49393bd161" providerId="ADAL" clId="{9CAC262F-4311-2247-9149-9D497712AD56}" dt="2020-05-15T13:57:28.457" v="785" actId="2696"/>
        <pc:sldMkLst>
          <pc:docMk/>
          <pc:sldMk cId="55555536" sldId="1200"/>
        </pc:sldMkLst>
        <pc:picChg chg="add mod">
          <ac:chgData name="Chris Droessler" userId="625c3661-9d64-47fa-b83c-4b49393bd161" providerId="ADAL" clId="{9CAC262F-4311-2247-9149-9D497712AD56}" dt="2020-05-15T12:49:26.188" v="734"/>
          <ac:picMkLst>
            <pc:docMk/>
            <pc:sldMk cId="55555536" sldId="1200"/>
            <ac:picMk id="3" creationId="{E2F46B86-494A-F040-A0FA-A08BB4E955A3}"/>
          </ac:picMkLst>
        </pc:picChg>
      </pc:sldChg>
      <pc:sldChg chg="addSp modSp add del setBg">
        <pc:chgData name="Chris Droessler" userId="625c3661-9d64-47fa-b83c-4b49393bd161" providerId="ADAL" clId="{9CAC262F-4311-2247-9149-9D497712AD56}" dt="2020-05-15T14:29:07.569" v="1002" actId="2696"/>
        <pc:sldMkLst>
          <pc:docMk/>
          <pc:sldMk cId="1375744" sldId="1201"/>
        </pc:sldMkLst>
        <pc:picChg chg="add mod">
          <ac:chgData name="Chris Droessler" userId="625c3661-9d64-47fa-b83c-4b49393bd161" providerId="ADAL" clId="{9CAC262F-4311-2247-9149-9D497712AD56}" dt="2020-05-15T12:49:39.233" v="735"/>
          <ac:picMkLst>
            <pc:docMk/>
            <pc:sldMk cId="1375744" sldId="1201"/>
            <ac:picMk id="3" creationId="{69C9E03B-B7C5-8C46-B773-2932C565022C}"/>
          </ac:picMkLst>
        </pc:picChg>
      </pc:sldChg>
      <pc:sldChg chg="addSp modSp add del">
        <pc:chgData name="Chris Droessler" userId="625c3661-9d64-47fa-b83c-4b49393bd161" providerId="ADAL" clId="{9CAC262F-4311-2247-9149-9D497712AD56}" dt="2020-05-15T14:02:57.295" v="847" actId="2696"/>
        <pc:sldMkLst>
          <pc:docMk/>
          <pc:sldMk cId="3634545430" sldId="1202"/>
        </pc:sldMkLst>
        <pc:picChg chg="add mod">
          <ac:chgData name="Chris Droessler" userId="625c3661-9d64-47fa-b83c-4b49393bd161" providerId="ADAL" clId="{9CAC262F-4311-2247-9149-9D497712AD56}" dt="2020-05-15T12:49:44.433" v="736"/>
          <ac:picMkLst>
            <pc:docMk/>
            <pc:sldMk cId="3634545430" sldId="1202"/>
            <ac:picMk id="3" creationId="{D48C2BBE-CF94-AF4C-9553-4A09A98FB4ED}"/>
          </ac:picMkLst>
        </pc:picChg>
      </pc:sldChg>
      <pc:sldChg chg="addSp delSp modSp add del ord">
        <pc:chgData name="Chris Droessler" userId="625c3661-9d64-47fa-b83c-4b49393bd161" providerId="ADAL" clId="{9CAC262F-4311-2247-9149-9D497712AD56}" dt="2020-05-15T13:57:35.464" v="786" actId="2696"/>
        <pc:sldMkLst>
          <pc:docMk/>
          <pc:sldMk cId="3277893811" sldId="1203"/>
        </pc:sldMkLst>
        <pc:spChg chg="add">
          <ac:chgData name="Chris Droessler" userId="625c3661-9d64-47fa-b83c-4b49393bd161" providerId="ADAL" clId="{9CAC262F-4311-2247-9149-9D497712AD56}" dt="2020-05-15T12:50:24.925" v="743"/>
          <ac:spMkLst>
            <pc:docMk/>
            <pc:sldMk cId="3277893811" sldId="1203"/>
            <ac:spMk id="2" creationId="{E8BC22C5-910A-F540-8719-2DA5828AB027}"/>
          </ac:spMkLst>
        </pc:spChg>
        <pc:spChg chg="add del mod">
          <ac:chgData name="Chris Droessler" userId="625c3661-9d64-47fa-b83c-4b49393bd161" providerId="ADAL" clId="{9CAC262F-4311-2247-9149-9D497712AD56}" dt="2020-05-15T13:54:41.247" v="755" actId="478"/>
          <ac:spMkLst>
            <pc:docMk/>
            <pc:sldMk cId="3277893811" sldId="1203"/>
            <ac:spMk id="10" creationId="{7172423C-8D67-AF4D-B235-2226BB566423}"/>
          </ac:spMkLst>
        </pc:spChg>
        <pc:spChg chg="add del mod">
          <ac:chgData name="Chris Droessler" userId="625c3661-9d64-47fa-b83c-4b49393bd161" providerId="ADAL" clId="{9CAC262F-4311-2247-9149-9D497712AD56}" dt="2020-05-15T13:53:58.532" v="749"/>
          <ac:spMkLst>
            <pc:docMk/>
            <pc:sldMk cId="3277893811" sldId="1203"/>
            <ac:spMk id="12" creationId="{DE674FA0-A64F-1B4C-8362-C65EBB529021}"/>
          </ac:spMkLst>
        </pc:spChg>
        <pc:spChg chg="add del mod">
          <ac:chgData name="Chris Droessler" userId="625c3661-9d64-47fa-b83c-4b49393bd161" providerId="ADAL" clId="{9CAC262F-4311-2247-9149-9D497712AD56}" dt="2020-05-15T13:54:41.603" v="757"/>
          <ac:spMkLst>
            <pc:docMk/>
            <pc:sldMk cId="3277893811" sldId="1203"/>
            <ac:spMk id="13" creationId="{310008E2-D14F-374F-8F8D-52214AE9BAAE}"/>
          </ac:spMkLst>
        </pc:spChg>
        <pc:grpChg chg="add">
          <ac:chgData name="Chris Droessler" userId="625c3661-9d64-47fa-b83c-4b49393bd161" providerId="ADAL" clId="{9CAC262F-4311-2247-9149-9D497712AD56}" dt="2020-05-15T12:50:24.925" v="743"/>
          <ac:grpSpMkLst>
            <pc:docMk/>
            <pc:sldMk cId="3277893811" sldId="1203"/>
            <ac:grpSpMk id="3" creationId="{E249B49D-130C-B942-9162-E6D4768FDFA9}"/>
          </ac:grpSpMkLst>
        </pc:grpChg>
        <pc:graphicFrameChg chg="add del mod">
          <ac:chgData name="Chris Droessler" userId="625c3661-9d64-47fa-b83c-4b49393bd161" providerId="ADAL" clId="{9CAC262F-4311-2247-9149-9D497712AD56}" dt="2020-05-15T13:54:38.948" v="754" actId="478"/>
          <ac:graphicFrameMkLst>
            <pc:docMk/>
            <pc:sldMk cId="3277893811" sldId="1203"/>
            <ac:graphicFrameMk id="11" creationId="{FFFBEB8C-99E7-354B-ADE2-3B17A74A5050}"/>
          </ac:graphicFrameMkLst>
        </pc:graphicFrameChg>
      </pc:sldChg>
      <pc:sldChg chg="add">
        <pc:chgData name="Chris Droessler" userId="625c3661-9d64-47fa-b83c-4b49393bd161" providerId="ADAL" clId="{9CAC262F-4311-2247-9149-9D497712AD56}" dt="2020-05-15T12:50:10.146" v="737"/>
        <pc:sldMkLst>
          <pc:docMk/>
          <pc:sldMk cId="3374239042" sldId="1204"/>
        </pc:sldMkLst>
      </pc:sldChg>
      <pc:sldChg chg="addSp delSp modSp add ord">
        <pc:chgData name="Chris Droessler" userId="625c3661-9d64-47fa-b83c-4b49393bd161" providerId="ADAL" clId="{9CAC262F-4311-2247-9149-9D497712AD56}" dt="2020-05-15T14:28:33.839" v="1000" actId="14100"/>
        <pc:sldMkLst>
          <pc:docMk/>
          <pc:sldMk cId="2664926660" sldId="1205"/>
        </pc:sldMkLst>
        <pc:spChg chg="add mod">
          <ac:chgData name="Chris Droessler" userId="625c3661-9d64-47fa-b83c-4b49393bd161" providerId="ADAL" clId="{9CAC262F-4311-2247-9149-9D497712AD56}" dt="2020-05-15T13:55:50.454" v="763" actId="20577"/>
          <ac:spMkLst>
            <pc:docMk/>
            <pc:sldMk cId="2664926660" sldId="1205"/>
            <ac:spMk id="2" creationId="{C9C42D59-1A11-384F-A664-EB740869CA6B}"/>
          </ac:spMkLst>
        </pc:spChg>
        <pc:spChg chg="add del mod">
          <ac:chgData name="Chris Droessler" userId="625c3661-9d64-47fa-b83c-4b49393bd161" providerId="ADAL" clId="{9CAC262F-4311-2247-9149-9D497712AD56}" dt="2020-05-15T13:55:40.245" v="759" actId="478"/>
          <ac:spMkLst>
            <pc:docMk/>
            <pc:sldMk cId="2664926660" sldId="1205"/>
            <ac:spMk id="3" creationId="{8F6A830E-4859-B149-861B-5ED6D7595398}"/>
          </ac:spMkLst>
        </pc:spChg>
        <pc:spChg chg="add del mod">
          <ac:chgData name="Chris Droessler" userId="625c3661-9d64-47fa-b83c-4b49393bd161" providerId="ADAL" clId="{9CAC262F-4311-2247-9149-9D497712AD56}" dt="2020-05-15T13:56:03.299" v="766" actId="478"/>
          <ac:spMkLst>
            <pc:docMk/>
            <pc:sldMk cId="2664926660" sldId="1205"/>
            <ac:spMk id="4" creationId="{986F30AE-03A0-2D4C-9727-80A6280E3CDF}"/>
          </ac:spMkLst>
        </pc:spChg>
        <pc:picChg chg="add mod">
          <ac:chgData name="Chris Droessler" userId="625c3661-9d64-47fa-b83c-4b49393bd161" providerId="ADAL" clId="{9CAC262F-4311-2247-9149-9D497712AD56}" dt="2020-05-15T14:28:33.839" v="1000" actId="14100"/>
          <ac:picMkLst>
            <pc:docMk/>
            <pc:sldMk cId="2664926660" sldId="1205"/>
            <ac:picMk id="5" creationId="{B0E38546-6388-C447-A684-DDD599C52CF3}"/>
          </ac:picMkLst>
        </pc:picChg>
      </pc:sldChg>
      <pc:sldChg chg="addSp delSp modSp add del">
        <pc:chgData name="Chris Droessler" userId="625c3661-9d64-47fa-b83c-4b49393bd161" providerId="ADAL" clId="{9CAC262F-4311-2247-9149-9D497712AD56}" dt="2020-05-15T14:00:44.463" v="836" actId="2696"/>
        <pc:sldMkLst>
          <pc:docMk/>
          <pc:sldMk cId="553932582" sldId="1206"/>
        </pc:sldMkLst>
        <pc:spChg chg="add del mod">
          <ac:chgData name="Chris Droessler" userId="625c3661-9d64-47fa-b83c-4b49393bd161" providerId="ADAL" clId="{9CAC262F-4311-2247-9149-9D497712AD56}" dt="2020-05-15T14:00:32.277" v="834"/>
          <ac:spMkLst>
            <pc:docMk/>
            <pc:sldMk cId="553932582" sldId="1206"/>
            <ac:spMk id="2" creationId="{CDE97386-7D96-E840-B5C6-A22CB0648DFF}"/>
          </ac:spMkLst>
        </pc:spChg>
        <pc:spChg chg="add mod">
          <ac:chgData name="Chris Droessler" userId="625c3661-9d64-47fa-b83c-4b49393bd161" providerId="ADAL" clId="{9CAC262F-4311-2247-9149-9D497712AD56}" dt="2020-05-15T14:00:14.568" v="831" actId="1036"/>
          <ac:spMkLst>
            <pc:docMk/>
            <pc:sldMk cId="553932582" sldId="1206"/>
            <ac:spMk id="4" creationId="{BAAFB8AF-027C-434C-BB7E-CF2048BE8D38}"/>
          </ac:spMkLst>
        </pc:spChg>
        <pc:spChg chg="add mod">
          <ac:chgData name="Chris Droessler" userId="625c3661-9d64-47fa-b83c-4b49393bd161" providerId="ADAL" clId="{9CAC262F-4311-2247-9149-9D497712AD56}" dt="2020-05-15T14:00:02.299" v="820" actId="1076"/>
          <ac:spMkLst>
            <pc:docMk/>
            <pc:sldMk cId="553932582" sldId="1206"/>
            <ac:spMk id="6" creationId="{35CA71C0-310C-FD4A-9A71-308C214F0055}"/>
          </ac:spMkLst>
        </pc:spChg>
        <pc:spChg chg="add mod">
          <ac:chgData name="Chris Droessler" userId="625c3661-9d64-47fa-b83c-4b49393bd161" providerId="ADAL" clId="{9CAC262F-4311-2247-9149-9D497712AD56}" dt="2020-05-15T14:00:04.778" v="821" actId="1076"/>
          <ac:spMkLst>
            <pc:docMk/>
            <pc:sldMk cId="553932582" sldId="1206"/>
            <ac:spMk id="7" creationId="{F0712486-AD67-9E48-80A9-AD779623981B}"/>
          </ac:spMkLst>
        </pc:spChg>
        <pc:graphicFrameChg chg="add mod">
          <ac:chgData name="Chris Droessler" userId="625c3661-9d64-47fa-b83c-4b49393bd161" providerId="ADAL" clId="{9CAC262F-4311-2247-9149-9D497712AD56}" dt="2020-05-15T14:00:41.097" v="835" actId="1076"/>
          <ac:graphicFrameMkLst>
            <pc:docMk/>
            <pc:sldMk cId="553932582" sldId="1206"/>
            <ac:graphicFrameMk id="5" creationId="{6BA868CC-A76A-144C-A4E8-EF5D7C42CE13}"/>
          </ac:graphicFrameMkLst>
        </pc:graphicFrameChg>
        <pc:graphicFrameChg chg="add mod">
          <ac:chgData name="Chris Droessler" userId="625c3661-9d64-47fa-b83c-4b49393bd161" providerId="ADAL" clId="{9CAC262F-4311-2247-9149-9D497712AD56}" dt="2020-05-15T14:00:41.097" v="835" actId="1076"/>
          <ac:graphicFrameMkLst>
            <pc:docMk/>
            <pc:sldMk cId="553932582" sldId="1206"/>
            <ac:graphicFrameMk id="8" creationId="{43B88555-CEE0-CC41-B6CE-1E22599620A5}"/>
          </ac:graphicFrameMkLst>
        </pc:graphicFrameChg>
        <pc:picChg chg="del">
          <ac:chgData name="Chris Droessler" userId="625c3661-9d64-47fa-b83c-4b49393bd161" providerId="ADAL" clId="{9CAC262F-4311-2247-9149-9D497712AD56}" dt="2020-05-15T13:59:12.692" v="791" actId="478"/>
          <ac:picMkLst>
            <pc:docMk/>
            <pc:sldMk cId="553932582" sldId="1206"/>
            <ac:picMk id="3" creationId="{D48C2BBE-CF94-AF4C-9553-4A09A98FB4ED}"/>
          </ac:picMkLst>
        </pc:picChg>
      </pc:sldChg>
      <pc:sldChg chg="addSp delSp modSp add del">
        <pc:chgData name="Chris Droessler" userId="625c3661-9d64-47fa-b83c-4b49393bd161" providerId="ADAL" clId="{9CAC262F-4311-2247-9149-9D497712AD56}" dt="2020-05-15T13:57:35.481" v="787" actId="2696"/>
        <pc:sldMkLst>
          <pc:docMk/>
          <pc:sldMk cId="1346121819" sldId="1206"/>
        </pc:sldMkLst>
        <pc:spChg chg="add mod">
          <ac:chgData name="Chris Droessler" userId="625c3661-9d64-47fa-b83c-4b49393bd161" providerId="ADAL" clId="{9CAC262F-4311-2247-9149-9D497712AD56}" dt="2020-05-15T13:56:38.004" v="778"/>
          <ac:spMkLst>
            <pc:docMk/>
            <pc:sldMk cId="1346121819" sldId="1206"/>
            <ac:spMk id="2" creationId="{420E2C29-097B-C84B-95F7-5B7C1478634C}"/>
          </ac:spMkLst>
        </pc:spChg>
        <pc:spChg chg="add del mod">
          <ac:chgData name="Chris Droessler" userId="625c3661-9d64-47fa-b83c-4b49393bd161" providerId="ADAL" clId="{9CAC262F-4311-2247-9149-9D497712AD56}" dt="2020-05-15T13:56:40.642" v="779" actId="478"/>
          <ac:spMkLst>
            <pc:docMk/>
            <pc:sldMk cId="1346121819" sldId="1206"/>
            <ac:spMk id="3" creationId="{CAC4C15E-2EA7-D243-9BFD-D4340327F2C3}"/>
          </ac:spMkLst>
        </pc:spChg>
        <pc:spChg chg="add del mod">
          <ac:chgData name="Chris Droessler" userId="625c3661-9d64-47fa-b83c-4b49393bd161" providerId="ADAL" clId="{9CAC262F-4311-2247-9149-9D497712AD56}" dt="2020-05-15T13:56:59.652" v="783"/>
          <ac:spMkLst>
            <pc:docMk/>
            <pc:sldMk cId="1346121819" sldId="1206"/>
            <ac:spMk id="4" creationId="{45B487A9-7236-C544-9239-FAEA4AF41C07}"/>
          </ac:spMkLst>
        </pc:spChg>
        <pc:picChg chg="add del mod">
          <ac:chgData name="Chris Droessler" userId="625c3661-9d64-47fa-b83c-4b49393bd161" providerId="ADAL" clId="{9CAC262F-4311-2247-9149-9D497712AD56}" dt="2020-05-15T13:56:59.652" v="783"/>
          <ac:picMkLst>
            <pc:docMk/>
            <pc:sldMk cId="1346121819" sldId="1206"/>
            <ac:picMk id="5" creationId="{A6EF24FD-DB09-0D44-8576-41B703C16C8E}"/>
          </ac:picMkLst>
        </pc:picChg>
        <pc:picChg chg="add del mod">
          <ac:chgData name="Chris Droessler" userId="625c3661-9d64-47fa-b83c-4b49393bd161" providerId="ADAL" clId="{9CAC262F-4311-2247-9149-9D497712AD56}" dt="2020-05-15T13:56:59.652" v="783"/>
          <ac:picMkLst>
            <pc:docMk/>
            <pc:sldMk cId="1346121819" sldId="1206"/>
            <ac:picMk id="6" creationId="{7865D676-3EF3-434E-8B0A-696A50CCE28F}"/>
          </ac:picMkLst>
        </pc:picChg>
        <pc:picChg chg="add del mod">
          <ac:chgData name="Chris Droessler" userId="625c3661-9d64-47fa-b83c-4b49393bd161" providerId="ADAL" clId="{9CAC262F-4311-2247-9149-9D497712AD56}" dt="2020-05-15T13:56:59.652" v="783"/>
          <ac:picMkLst>
            <pc:docMk/>
            <pc:sldMk cId="1346121819" sldId="1206"/>
            <ac:picMk id="7" creationId="{952F66B2-53E3-864A-8FC7-64853E3CDD39}"/>
          </ac:picMkLst>
        </pc:picChg>
        <pc:picChg chg="add del mod">
          <ac:chgData name="Chris Droessler" userId="625c3661-9d64-47fa-b83c-4b49393bd161" providerId="ADAL" clId="{9CAC262F-4311-2247-9149-9D497712AD56}" dt="2020-05-15T13:56:59.652" v="783"/>
          <ac:picMkLst>
            <pc:docMk/>
            <pc:sldMk cId="1346121819" sldId="1206"/>
            <ac:picMk id="8" creationId="{69DA0E32-F332-5840-97FF-D9A812031848}"/>
          </ac:picMkLst>
        </pc:picChg>
        <pc:picChg chg="add del mod">
          <ac:chgData name="Chris Droessler" userId="625c3661-9d64-47fa-b83c-4b49393bd161" providerId="ADAL" clId="{9CAC262F-4311-2247-9149-9D497712AD56}" dt="2020-05-15T13:56:59.652" v="783"/>
          <ac:picMkLst>
            <pc:docMk/>
            <pc:sldMk cId="1346121819" sldId="1206"/>
            <ac:picMk id="9" creationId="{7AD7C25D-B967-CB4E-81FF-D3E4CED4A336}"/>
          </ac:picMkLst>
        </pc:picChg>
        <pc:picChg chg="add del mod">
          <ac:chgData name="Chris Droessler" userId="625c3661-9d64-47fa-b83c-4b49393bd161" providerId="ADAL" clId="{9CAC262F-4311-2247-9149-9D497712AD56}" dt="2020-05-15T13:56:59.652" v="783"/>
          <ac:picMkLst>
            <pc:docMk/>
            <pc:sldMk cId="1346121819" sldId="1206"/>
            <ac:picMk id="10" creationId="{8DEC6A59-540D-8E4C-A16A-07F8D1D520D0}"/>
          </ac:picMkLst>
        </pc:picChg>
        <pc:picChg chg="add del mod">
          <ac:chgData name="Chris Droessler" userId="625c3661-9d64-47fa-b83c-4b49393bd161" providerId="ADAL" clId="{9CAC262F-4311-2247-9149-9D497712AD56}" dt="2020-05-15T13:56:59.652" v="783"/>
          <ac:picMkLst>
            <pc:docMk/>
            <pc:sldMk cId="1346121819" sldId="1206"/>
            <ac:picMk id="11" creationId="{B6B1BD45-60A6-B740-A9E3-85D530CC2BFE}"/>
          </ac:picMkLst>
        </pc:picChg>
        <pc:picChg chg="add del mod">
          <ac:chgData name="Chris Droessler" userId="625c3661-9d64-47fa-b83c-4b49393bd161" providerId="ADAL" clId="{9CAC262F-4311-2247-9149-9D497712AD56}" dt="2020-05-15T13:56:59.652" v="783"/>
          <ac:picMkLst>
            <pc:docMk/>
            <pc:sldMk cId="1346121819" sldId="1206"/>
            <ac:picMk id="12" creationId="{F55AF89E-67AF-CF49-9580-7B5EE76F10F6}"/>
          </ac:picMkLst>
        </pc:picChg>
        <pc:picChg chg="add del mod">
          <ac:chgData name="Chris Droessler" userId="625c3661-9d64-47fa-b83c-4b49393bd161" providerId="ADAL" clId="{9CAC262F-4311-2247-9149-9D497712AD56}" dt="2020-05-15T13:56:59.652" v="783"/>
          <ac:picMkLst>
            <pc:docMk/>
            <pc:sldMk cId="1346121819" sldId="1206"/>
            <ac:picMk id="13" creationId="{0A3E4BB4-B23E-5443-BCB5-A8406E7BE203}"/>
          </ac:picMkLst>
        </pc:picChg>
        <pc:picChg chg="add del mod">
          <ac:chgData name="Chris Droessler" userId="625c3661-9d64-47fa-b83c-4b49393bd161" providerId="ADAL" clId="{9CAC262F-4311-2247-9149-9D497712AD56}" dt="2020-05-15T13:56:59.652" v="783"/>
          <ac:picMkLst>
            <pc:docMk/>
            <pc:sldMk cId="1346121819" sldId="1206"/>
            <ac:picMk id="14" creationId="{4B6212AF-7AA1-194A-B850-E5801FB54866}"/>
          </ac:picMkLst>
        </pc:picChg>
        <pc:picChg chg="add del mod">
          <ac:chgData name="Chris Droessler" userId="625c3661-9d64-47fa-b83c-4b49393bd161" providerId="ADAL" clId="{9CAC262F-4311-2247-9149-9D497712AD56}" dt="2020-05-15T13:56:59.652" v="783"/>
          <ac:picMkLst>
            <pc:docMk/>
            <pc:sldMk cId="1346121819" sldId="1206"/>
            <ac:picMk id="15" creationId="{BA5A43B3-2EED-AA4B-A9F1-3B657C2B3F5E}"/>
          </ac:picMkLst>
        </pc:picChg>
        <pc:picChg chg="add del mod">
          <ac:chgData name="Chris Droessler" userId="625c3661-9d64-47fa-b83c-4b49393bd161" providerId="ADAL" clId="{9CAC262F-4311-2247-9149-9D497712AD56}" dt="2020-05-15T13:56:59.652" v="783"/>
          <ac:picMkLst>
            <pc:docMk/>
            <pc:sldMk cId="1346121819" sldId="1206"/>
            <ac:picMk id="16" creationId="{C554F9FA-CA2B-8F45-8DBF-920BB7714BB1}"/>
          </ac:picMkLst>
        </pc:picChg>
        <pc:picChg chg="add del mod">
          <ac:chgData name="Chris Droessler" userId="625c3661-9d64-47fa-b83c-4b49393bd161" providerId="ADAL" clId="{9CAC262F-4311-2247-9149-9D497712AD56}" dt="2020-05-15T13:56:59.652" v="783"/>
          <ac:picMkLst>
            <pc:docMk/>
            <pc:sldMk cId="1346121819" sldId="1206"/>
            <ac:picMk id="17" creationId="{6DB351B7-E6E0-1B4A-93C9-D183DCA11087}"/>
          </ac:picMkLst>
        </pc:picChg>
        <pc:picChg chg="add del mod">
          <ac:chgData name="Chris Droessler" userId="625c3661-9d64-47fa-b83c-4b49393bd161" providerId="ADAL" clId="{9CAC262F-4311-2247-9149-9D497712AD56}" dt="2020-05-15T13:56:59.652" v="783"/>
          <ac:picMkLst>
            <pc:docMk/>
            <pc:sldMk cId="1346121819" sldId="1206"/>
            <ac:picMk id="18" creationId="{9AA05C85-98DC-BA40-89E1-81D4B2FD6EF9}"/>
          </ac:picMkLst>
        </pc:picChg>
        <pc:picChg chg="add del mod">
          <ac:chgData name="Chris Droessler" userId="625c3661-9d64-47fa-b83c-4b49393bd161" providerId="ADAL" clId="{9CAC262F-4311-2247-9149-9D497712AD56}" dt="2020-05-15T13:56:59.652" v="783"/>
          <ac:picMkLst>
            <pc:docMk/>
            <pc:sldMk cId="1346121819" sldId="1206"/>
            <ac:picMk id="19" creationId="{6675ADA1-ACFF-734B-9D19-AD0CF26951CD}"/>
          </ac:picMkLst>
        </pc:picChg>
        <pc:picChg chg="add del mod">
          <ac:chgData name="Chris Droessler" userId="625c3661-9d64-47fa-b83c-4b49393bd161" providerId="ADAL" clId="{9CAC262F-4311-2247-9149-9D497712AD56}" dt="2020-05-15T13:56:59.652" v="783"/>
          <ac:picMkLst>
            <pc:docMk/>
            <pc:sldMk cId="1346121819" sldId="1206"/>
            <ac:picMk id="20" creationId="{5F58C6A6-D0AD-5F42-8C22-C36216BFBD77}"/>
          </ac:picMkLst>
        </pc:picChg>
        <pc:picChg chg="add del mod">
          <ac:chgData name="Chris Droessler" userId="625c3661-9d64-47fa-b83c-4b49393bd161" providerId="ADAL" clId="{9CAC262F-4311-2247-9149-9D497712AD56}" dt="2020-05-15T13:56:59.652" v="783"/>
          <ac:picMkLst>
            <pc:docMk/>
            <pc:sldMk cId="1346121819" sldId="1206"/>
            <ac:picMk id="21" creationId="{73589179-64F2-DE49-A206-C11A926593FA}"/>
          </ac:picMkLst>
        </pc:picChg>
        <pc:picChg chg="add del mod">
          <ac:chgData name="Chris Droessler" userId="625c3661-9d64-47fa-b83c-4b49393bd161" providerId="ADAL" clId="{9CAC262F-4311-2247-9149-9D497712AD56}" dt="2020-05-15T13:56:59.652" v="783"/>
          <ac:picMkLst>
            <pc:docMk/>
            <pc:sldMk cId="1346121819" sldId="1206"/>
            <ac:picMk id="22" creationId="{94D34073-5E9B-584F-9780-BB7BB64E21A8}"/>
          </ac:picMkLst>
        </pc:picChg>
        <pc:picChg chg="add del mod">
          <ac:chgData name="Chris Droessler" userId="625c3661-9d64-47fa-b83c-4b49393bd161" providerId="ADAL" clId="{9CAC262F-4311-2247-9149-9D497712AD56}" dt="2020-05-15T13:56:59.652" v="783"/>
          <ac:picMkLst>
            <pc:docMk/>
            <pc:sldMk cId="1346121819" sldId="1206"/>
            <ac:picMk id="23" creationId="{D625D9DC-70A5-4D45-8D9F-C66B1466FD22}"/>
          </ac:picMkLst>
        </pc:picChg>
        <pc:picChg chg="add del mod">
          <ac:chgData name="Chris Droessler" userId="625c3661-9d64-47fa-b83c-4b49393bd161" providerId="ADAL" clId="{9CAC262F-4311-2247-9149-9D497712AD56}" dt="2020-05-15T13:56:59.652" v="783"/>
          <ac:picMkLst>
            <pc:docMk/>
            <pc:sldMk cId="1346121819" sldId="1206"/>
            <ac:picMk id="24" creationId="{B0ED6144-9D8E-464B-A1F8-7B4944B18138}"/>
          </ac:picMkLst>
        </pc:picChg>
        <pc:picChg chg="add del mod">
          <ac:chgData name="Chris Droessler" userId="625c3661-9d64-47fa-b83c-4b49393bd161" providerId="ADAL" clId="{9CAC262F-4311-2247-9149-9D497712AD56}" dt="2020-05-15T13:56:59.652" v="783"/>
          <ac:picMkLst>
            <pc:docMk/>
            <pc:sldMk cId="1346121819" sldId="1206"/>
            <ac:picMk id="25" creationId="{09A4A3B8-FB0A-4847-8CBD-312D53B313C3}"/>
          </ac:picMkLst>
        </pc:picChg>
        <pc:picChg chg="add del mod">
          <ac:chgData name="Chris Droessler" userId="625c3661-9d64-47fa-b83c-4b49393bd161" providerId="ADAL" clId="{9CAC262F-4311-2247-9149-9D497712AD56}" dt="2020-05-15T13:56:59.652" v="783"/>
          <ac:picMkLst>
            <pc:docMk/>
            <pc:sldMk cId="1346121819" sldId="1206"/>
            <ac:picMk id="26" creationId="{522AF6E2-DE1D-CA4C-9E27-B991D60521D8}"/>
          </ac:picMkLst>
        </pc:picChg>
        <pc:picChg chg="add del mod">
          <ac:chgData name="Chris Droessler" userId="625c3661-9d64-47fa-b83c-4b49393bd161" providerId="ADAL" clId="{9CAC262F-4311-2247-9149-9D497712AD56}" dt="2020-05-15T13:56:59.652" v="783"/>
          <ac:picMkLst>
            <pc:docMk/>
            <pc:sldMk cId="1346121819" sldId="1206"/>
            <ac:picMk id="27" creationId="{EC50F577-7AF6-394B-83C4-6B8571EF1CE6}"/>
          </ac:picMkLst>
        </pc:picChg>
        <pc:picChg chg="add del mod">
          <ac:chgData name="Chris Droessler" userId="625c3661-9d64-47fa-b83c-4b49393bd161" providerId="ADAL" clId="{9CAC262F-4311-2247-9149-9D497712AD56}" dt="2020-05-15T13:56:59.652" v="783"/>
          <ac:picMkLst>
            <pc:docMk/>
            <pc:sldMk cId="1346121819" sldId="1206"/>
            <ac:picMk id="28" creationId="{975DD273-069D-FF48-B219-EB6CAF86262F}"/>
          </ac:picMkLst>
        </pc:picChg>
      </pc:sldChg>
      <pc:sldChg chg="addSp modSp add del setBg">
        <pc:chgData name="Chris Droessler" userId="625c3661-9d64-47fa-b83c-4b49393bd161" providerId="ADAL" clId="{9CAC262F-4311-2247-9149-9D497712AD56}" dt="2020-05-18T15:20:05.423" v="1824" actId="2696"/>
        <pc:sldMkLst>
          <pc:docMk/>
          <pc:sldMk cId="2759167928" sldId="1206"/>
        </pc:sldMkLst>
        <pc:spChg chg="add mod">
          <ac:chgData name="Chris Droessler" userId="625c3661-9d64-47fa-b83c-4b49393bd161" providerId="ADAL" clId="{9CAC262F-4311-2247-9149-9D497712AD56}" dt="2020-05-15T14:30:29.987" v="1019" actId="1037"/>
          <ac:spMkLst>
            <pc:docMk/>
            <pc:sldMk cId="2759167928" sldId="1206"/>
            <ac:spMk id="4" creationId="{80A7B6E6-0F61-AD42-883E-EF5A1AE28F02}"/>
          </ac:spMkLst>
        </pc:spChg>
        <pc:picChg chg="add mod modCrop">
          <ac:chgData name="Chris Droessler" userId="625c3661-9d64-47fa-b83c-4b49393bd161" providerId="ADAL" clId="{9CAC262F-4311-2247-9149-9D497712AD56}" dt="2020-05-15T14:30:38.185" v="1020" actId="732"/>
          <ac:picMkLst>
            <pc:docMk/>
            <pc:sldMk cId="2759167928" sldId="1206"/>
            <ac:picMk id="3" creationId="{C5C44460-3697-974A-B987-20186FF0542A}"/>
          </ac:picMkLst>
        </pc:picChg>
      </pc:sldChg>
      <pc:sldChg chg="add del">
        <pc:chgData name="Chris Droessler" userId="625c3661-9d64-47fa-b83c-4b49393bd161" providerId="ADAL" clId="{9CAC262F-4311-2247-9149-9D497712AD56}" dt="2020-05-15T13:57:35.497" v="788" actId="2696"/>
        <pc:sldMkLst>
          <pc:docMk/>
          <pc:sldMk cId="918079219" sldId="1207"/>
        </pc:sldMkLst>
      </pc:sldChg>
      <pc:sldChg chg="addSp delSp modSp add">
        <pc:chgData name="Chris Droessler" userId="625c3661-9d64-47fa-b83c-4b49393bd161" providerId="ADAL" clId="{9CAC262F-4311-2247-9149-9D497712AD56}" dt="2020-05-15T14:06:05.323" v="857" actId="1076"/>
        <pc:sldMkLst>
          <pc:docMk/>
          <pc:sldMk cId="1427430420" sldId="1207"/>
        </pc:sldMkLst>
        <pc:spChg chg="del">
          <ac:chgData name="Chris Droessler" userId="625c3661-9d64-47fa-b83c-4b49393bd161" providerId="ADAL" clId="{9CAC262F-4311-2247-9149-9D497712AD56}" dt="2020-05-15T14:05:20.762" v="849"/>
          <ac:spMkLst>
            <pc:docMk/>
            <pc:sldMk cId="1427430420" sldId="1207"/>
            <ac:spMk id="2" creationId="{CF33BC45-3A06-194B-B3FF-248470E09466}"/>
          </ac:spMkLst>
        </pc:spChg>
        <pc:spChg chg="del">
          <ac:chgData name="Chris Droessler" userId="625c3661-9d64-47fa-b83c-4b49393bd161" providerId="ADAL" clId="{9CAC262F-4311-2247-9149-9D497712AD56}" dt="2020-05-15T14:05:33.319" v="850"/>
          <ac:spMkLst>
            <pc:docMk/>
            <pc:sldMk cId="1427430420" sldId="1207"/>
            <ac:spMk id="3" creationId="{4084087D-41C1-F349-9C77-E184E45F8A12}"/>
          </ac:spMkLst>
        </pc:spChg>
        <pc:picChg chg="add mod modCrop">
          <ac:chgData name="Chris Droessler" userId="625c3661-9d64-47fa-b83c-4b49393bd161" providerId="ADAL" clId="{9CAC262F-4311-2247-9149-9D497712AD56}" dt="2020-05-15T14:06:05.323" v="857" actId="1076"/>
          <ac:picMkLst>
            <pc:docMk/>
            <pc:sldMk cId="1427430420" sldId="1207"/>
            <ac:picMk id="5" creationId="{8AEEAB9F-158F-AE47-894A-B67D169D2111}"/>
          </ac:picMkLst>
        </pc:picChg>
      </pc:sldChg>
      <pc:sldChg chg="addSp modSp add">
        <pc:chgData name="Chris Droessler" userId="625c3661-9d64-47fa-b83c-4b49393bd161" providerId="ADAL" clId="{9CAC262F-4311-2247-9149-9D497712AD56}" dt="2020-05-15T14:32:35.572" v="1027" actId="732"/>
        <pc:sldMkLst>
          <pc:docMk/>
          <pc:sldMk cId="226358849" sldId="1208"/>
        </pc:sldMkLst>
        <pc:spChg chg="mod">
          <ac:chgData name="Chris Droessler" userId="625c3661-9d64-47fa-b83c-4b49393bd161" providerId="ADAL" clId="{9CAC262F-4311-2247-9149-9D497712AD56}" dt="2020-05-15T14:32:23.197" v="1026" actId="113"/>
          <ac:spMkLst>
            <pc:docMk/>
            <pc:sldMk cId="226358849" sldId="1208"/>
            <ac:spMk id="2" creationId="{00000000-0000-0000-0000-000000000000}"/>
          </ac:spMkLst>
        </pc:spChg>
        <pc:spChg chg="mod">
          <ac:chgData name="Chris Droessler" userId="625c3661-9d64-47fa-b83c-4b49393bd161" providerId="ADAL" clId="{9CAC262F-4311-2247-9149-9D497712AD56}" dt="2020-05-15T14:19:30.031" v="911" actId="20577"/>
          <ac:spMkLst>
            <pc:docMk/>
            <pc:sldMk cId="226358849" sldId="1208"/>
            <ac:spMk id="3" creationId="{00000000-0000-0000-0000-000000000000}"/>
          </ac:spMkLst>
        </pc:spChg>
        <pc:picChg chg="add mod modCrop">
          <ac:chgData name="Chris Droessler" userId="625c3661-9d64-47fa-b83c-4b49393bd161" providerId="ADAL" clId="{9CAC262F-4311-2247-9149-9D497712AD56}" dt="2020-05-15T14:32:35.572" v="1027" actId="732"/>
          <ac:picMkLst>
            <pc:docMk/>
            <pc:sldMk cId="226358849" sldId="1208"/>
            <ac:picMk id="5" creationId="{C0CFB0AC-B870-9444-95C2-54D22BF576F7}"/>
          </ac:picMkLst>
        </pc:picChg>
        <pc:picChg chg="add mod">
          <ac:chgData name="Chris Droessler" userId="625c3661-9d64-47fa-b83c-4b49393bd161" providerId="ADAL" clId="{9CAC262F-4311-2247-9149-9D497712AD56}" dt="2020-05-15T14:32:00.637" v="1023" actId="1076"/>
          <ac:picMkLst>
            <pc:docMk/>
            <pc:sldMk cId="226358849" sldId="1208"/>
            <ac:picMk id="1026" creationId="{49A70446-7F6F-7541-8EC6-FFB9A850C7C5}"/>
          </ac:picMkLst>
        </pc:picChg>
      </pc:sldChg>
      <pc:sldChg chg="add del">
        <pc:chgData name="Chris Droessler" userId="625c3661-9d64-47fa-b83c-4b49393bd161" providerId="ADAL" clId="{9CAC262F-4311-2247-9149-9D497712AD56}" dt="2020-05-15T13:57:35.513" v="789" actId="2696"/>
        <pc:sldMkLst>
          <pc:docMk/>
          <pc:sldMk cId="3789112053" sldId="1208"/>
        </pc:sldMkLst>
      </pc:sldChg>
      <pc:sldChg chg="addSp delSp modSp add ord setBg">
        <pc:chgData name="Chris Droessler" userId="625c3661-9d64-47fa-b83c-4b49393bd161" providerId="ADAL" clId="{9CAC262F-4311-2247-9149-9D497712AD56}" dt="2020-05-21T11:09:14.882" v="2063"/>
        <pc:sldMkLst>
          <pc:docMk/>
          <pc:sldMk cId="2246454812" sldId="1209"/>
        </pc:sldMkLst>
        <pc:spChg chg="del mod">
          <ac:chgData name="Chris Droessler" userId="625c3661-9d64-47fa-b83c-4b49393bd161" providerId="ADAL" clId="{9CAC262F-4311-2247-9149-9D497712AD56}" dt="2020-05-15T14:25:20.905" v="960" actId="478"/>
          <ac:spMkLst>
            <pc:docMk/>
            <pc:sldMk cId="2246454812" sldId="1209"/>
            <ac:spMk id="2" creationId="{00000000-0000-0000-0000-000000000000}"/>
          </ac:spMkLst>
        </pc:spChg>
        <pc:spChg chg="del mod">
          <ac:chgData name="Chris Droessler" userId="625c3661-9d64-47fa-b83c-4b49393bd161" providerId="ADAL" clId="{9CAC262F-4311-2247-9149-9D497712AD56}" dt="2020-05-15T14:24:59.679" v="957" actId="478"/>
          <ac:spMkLst>
            <pc:docMk/>
            <pc:sldMk cId="2246454812" sldId="1209"/>
            <ac:spMk id="3" creationId="{00000000-0000-0000-0000-000000000000}"/>
          </ac:spMkLst>
        </pc:spChg>
        <pc:spChg chg="add del mod">
          <ac:chgData name="Chris Droessler" userId="625c3661-9d64-47fa-b83c-4b49393bd161" providerId="ADAL" clId="{9CAC262F-4311-2247-9149-9D497712AD56}" dt="2020-05-15T14:25:28.545" v="962"/>
          <ac:spMkLst>
            <pc:docMk/>
            <pc:sldMk cId="2246454812" sldId="1209"/>
            <ac:spMk id="7" creationId="{FBF0F711-26EF-6840-87CA-27ECEE235F5F}"/>
          </ac:spMkLst>
        </pc:spChg>
        <pc:picChg chg="add mod modCrop">
          <ac:chgData name="Chris Droessler" userId="625c3661-9d64-47fa-b83c-4b49393bd161" providerId="ADAL" clId="{9CAC262F-4311-2247-9149-9D497712AD56}" dt="2020-05-15T14:25:46.902" v="969" actId="732"/>
          <ac:picMkLst>
            <pc:docMk/>
            <pc:sldMk cId="2246454812" sldId="1209"/>
            <ac:picMk id="5" creationId="{BE5E7BEA-1A2C-7C46-BAD7-AC67FC1F8C67}"/>
          </ac:picMkLst>
        </pc:picChg>
        <pc:picChg chg="del">
          <ac:chgData name="Chris Droessler" userId="625c3661-9d64-47fa-b83c-4b49393bd161" providerId="ADAL" clId="{9CAC262F-4311-2247-9149-9D497712AD56}" dt="2020-05-15T14:24:50.839" v="954" actId="478"/>
          <ac:picMkLst>
            <pc:docMk/>
            <pc:sldMk cId="2246454812" sldId="1209"/>
            <ac:picMk id="7170" creationId="{1899E3A9-EA26-7749-A183-EF4AAF3576CC}"/>
          </ac:picMkLst>
        </pc:picChg>
      </pc:sldChg>
      <pc:sldChg chg="addSp delSp modSp add">
        <pc:chgData name="Chris Droessler" userId="625c3661-9d64-47fa-b83c-4b49393bd161" providerId="ADAL" clId="{9CAC262F-4311-2247-9149-9D497712AD56}" dt="2020-05-15T14:26:29.300" v="991" actId="732"/>
        <pc:sldMkLst>
          <pc:docMk/>
          <pc:sldMk cId="1710108747" sldId="1210"/>
        </pc:sldMkLst>
        <pc:picChg chg="add mod modCrop">
          <ac:chgData name="Chris Droessler" userId="625c3661-9d64-47fa-b83c-4b49393bd161" providerId="ADAL" clId="{9CAC262F-4311-2247-9149-9D497712AD56}" dt="2020-05-15T14:26:29.300" v="991" actId="732"/>
          <ac:picMkLst>
            <pc:docMk/>
            <pc:sldMk cId="1710108747" sldId="1210"/>
            <ac:picMk id="3" creationId="{255FE1A9-D547-0349-A0D3-CF9B908C08C3}"/>
          </ac:picMkLst>
        </pc:picChg>
        <pc:picChg chg="del">
          <ac:chgData name="Chris Droessler" userId="625c3661-9d64-47fa-b83c-4b49393bd161" providerId="ADAL" clId="{9CAC262F-4311-2247-9149-9D497712AD56}" dt="2020-05-15T14:25:59.158" v="972" actId="478"/>
          <ac:picMkLst>
            <pc:docMk/>
            <pc:sldMk cId="1710108747" sldId="1210"/>
            <ac:picMk id="5" creationId="{BE5E7BEA-1A2C-7C46-BAD7-AC67FC1F8C67}"/>
          </ac:picMkLst>
        </pc:picChg>
      </pc:sldChg>
      <pc:sldChg chg="addSp delSp modSp add ord">
        <pc:chgData name="Chris Droessler" userId="625c3661-9d64-47fa-b83c-4b49393bd161" providerId="ADAL" clId="{9CAC262F-4311-2247-9149-9D497712AD56}" dt="2020-05-19T18:27:12.497" v="1851"/>
        <pc:sldMkLst>
          <pc:docMk/>
          <pc:sldMk cId="1156584738" sldId="1211"/>
        </pc:sldMkLst>
        <pc:picChg chg="add del mod">
          <ac:chgData name="Chris Droessler" userId="625c3661-9d64-47fa-b83c-4b49393bd161" providerId="ADAL" clId="{9CAC262F-4311-2247-9149-9D497712AD56}" dt="2020-05-18T12:51:16.947" v="1154" actId="478"/>
          <ac:picMkLst>
            <pc:docMk/>
            <pc:sldMk cId="1156584738" sldId="1211"/>
            <ac:picMk id="3" creationId="{617C538C-F2CC-A74E-A7C4-E7C392B12613}"/>
          </ac:picMkLst>
        </pc:picChg>
        <pc:picChg chg="add mod">
          <ac:chgData name="Chris Droessler" userId="625c3661-9d64-47fa-b83c-4b49393bd161" providerId="ADAL" clId="{9CAC262F-4311-2247-9149-9D497712AD56}" dt="2020-05-18T12:51:26.204" v="1155"/>
          <ac:picMkLst>
            <pc:docMk/>
            <pc:sldMk cId="1156584738" sldId="1211"/>
            <ac:picMk id="5" creationId="{03450732-9FA8-2642-A371-2432DDC786D9}"/>
          </ac:picMkLst>
        </pc:picChg>
      </pc:sldChg>
      <pc:sldChg chg="addSp delSp modSp add">
        <pc:chgData name="Chris Droessler" userId="625c3661-9d64-47fa-b83c-4b49393bd161" providerId="ADAL" clId="{9CAC262F-4311-2247-9149-9D497712AD56}" dt="2020-05-18T12:51:31.994" v="1156"/>
        <pc:sldMkLst>
          <pc:docMk/>
          <pc:sldMk cId="2086786326" sldId="1212"/>
        </pc:sldMkLst>
        <pc:picChg chg="add del mod">
          <ac:chgData name="Chris Droessler" userId="625c3661-9d64-47fa-b83c-4b49393bd161" providerId="ADAL" clId="{9CAC262F-4311-2247-9149-9D497712AD56}" dt="2020-05-18T12:51:15.398" v="1153" actId="478"/>
          <ac:picMkLst>
            <pc:docMk/>
            <pc:sldMk cId="2086786326" sldId="1212"/>
            <ac:picMk id="3" creationId="{301A4F9B-0F8D-AE4A-9421-7727201C2485}"/>
          </ac:picMkLst>
        </pc:picChg>
        <pc:picChg chg="add mod">
          <ac:chgData name="Chris Droessler" userId="625c3661-9d64-47fa-b83c-4b49393bd161" providerId="ADAL" clId="{9CAC262F-4311-2247-9149-9D497712AD56}" dt="2020-05-18T12:51:31.994" v="1156"/>
          <ac:picMkLst>
            <pc:docMk/>
            <pc:sldMk cId="2086786326" sldId="1212"/>
            <ac:picMk id="5" creationId="{C5809041-4972-7C4C-8A0B-21C108E4648C}"/>
          </ac:picMkLst>
        </pc:picChg>
      </pc:sldChg>
      <pc:sldChg chg="addSp delSp modSp add">
        <pc:chgData name="Chris Droessler" userId="625c3661-9d64-47fa-b83c-4b49393bd161" providerId="ADAL" clId="{9CAC262F-4311-2247-9149-9D497712AD56}" dt="2020-05-19T19:10:21.637" v="2062" actId="1076"/>
        <pc:sldMkLst>
          <pc:docMk/>
          <pc:sldMk cId="327614491" sldId="1213"/>
        </pc:sldMkLst>
        <pc:picChg chg="add mod">
          <ac:chgData name="Chris Droessler" userId="625c3661-9d64-47fa-b83c-4b49393bd161" providerId="ADAL" clId="{9CAC262F-4311-2247-9149-9D497712AD56}" dt="2020-05-19T19:10:20.198" v="2061" actId="1076"/>
          <ac:picMkLst>
            <pc:docMk/>
            <pc:sldMk cId="327614491" sldId="1213"/>
            <ac:picMk id="3" creationId="{CB332156-A3DF-3744-842A-F5C9A61CE3A7}"/>
          </ac:picMkLst>
        </pc:picChg>
        <pc:picChg chg="add del mod">
          <ac:chgData name="Chris Droessler" userId="625c3661-9d64-47fa-b83c-4b49393bd161" providerId="ADAL" clId="{9CAC262F-4311-2247-9149-9D497712AD56}" dt="2020-05-18T12:51:13.179" v="1152" actId="478"/>
          <ac:picMkLst>
            <pc:docMk/>
            <pc:sldMk cId="327614491" sldId="1213"/>
            <ac:picMk id="3" creationId="{FBE56BE9-29D5-184F-99F7-1E04FB8FE0DC}"/>
          </ac:picMkLst>
        </pc:picChg>
        <pc:picChg chg="add mod modCrop">
          <ac:chgData name="Chris Droessler" userId="625c3661-9d64-47fa-b83c-4b49393bd161" providerId="ADAL" clId="{9CAC262F-4311-2247-9149-9D497712AD56}" dt="2020-05-19T19:10:21.637" v="2062" actId="1076"/>
          <ac:picMkLst>
            <pc:docMk/>
            <pc:sldMk cId="327614491" sldId="1213"/>
            <ac:picMk id="4" creationId="{F07E93F0-35C5-D942-ADC4-91E08E69DEBB}"/>
          </ac:picMkLst>
        </pc:picChg>
        <pc:picChg chg="add mod">
          <ac:chgData name="Chris Droessler" userId="625c3661-9d64-47fa-b83c-4b49393bd161" providerId="ADAL" clId="{9CAC262F-4311-2247-9149-9D497712AD56}" dt="2020-05-18T12:51:36.504" v="1157"/>
          <ac:picMkLst>
            <pc:docMk/>
            <pc:sldMk cId="327614491" sldId="1213"/>
            <ac:picMk id="5" creationId="{5D2866A6-613E-4349-AE08-5EE5804698ED}"/>
          </ac:picMkLst>
        </pc:picChg>
      </pc:sldChg>
      <pc:sldChg chg="addSp delSp modSp add">
        <pc:chgData name="Chris Droessler" userId="625c3661-9d64-47fa-b83c-4b49393bd161" providerId="ADAL" clId="{9CAC262F-4311-2247-9149-9D497712AD56}" dt="2020-05-18T12:51:41.259" v="1158"/>
        <pc:sldMkLst>
          <pc:docMk/>
          <pc:sldMk cId="1284833600" sldId="1214"/>
        </pc:sldMkLst>
        <pc:picChg chg="add del mod">
          <ac:chgData name="Chris Droessler" userId="625c3661-9d64-47fa-b83c-4b49393bd161" providerId="ADAL" clId="{9CAC262F-4311-2247-9149-9D497712AD56}" dt="2020-05-18T12:51:11.586" v="1151" actId="478"/>
          <ac:picMkLst>
            <pc:docMk/>
            <pc:sldMk cId="1284833600" sldId="1214"/>
            <ac:picMk id="3" creationId="{02B1FCA9-5C01-EA43-9ED9-E4F62136F77A}"/>
          </ac:picMkLst>
        </pc:picChg>
        <pc:picChg chg="add mod">
          <ac:chgData name="Chris Droessler" userId="625c3661-9d64-47fa-b83c-4b49393bd161" providerId="ADAL" clId="{9CAC262F-4311-2247-9149-9D497712AD56}" dt="2020-05-18T12:51:41.259" v="1158"/>
          <ac:picMkLst>
            <pc:docMk/>
            <pc:sldMk cId="1284833600" sldId="1214"/>
            <ac:picMk id="5" creationId="{847D9C7F-589F-244C-B51F-CD2888856DF3}"/>
          </ac:picMkLst>
        </pc:picChg>
      </pc:sldChg>
      <pc:sldChg chg="addSp delSp modSp add setBg">
        <pc:chgData name="Chris Droessler" userId="625c3661-9d64-47fa-b83c-4b49393bd161" providerId="ADAL" clId="{9CAC262F-4311-2247-9149-9D497712AD56}" dt="2020-05-19T19:08:06.814" v="2044"/>
        <pc:sldMkLst>
          <pc:docMk/>
          <pc:sldMk cId="2595668173" sldId="1215"/>
        </pc:sldMkLst>
        <pc:picChg chg="add mod">
          <ac:chgData name="Chris Droessler" userId="625c3661-9d64-47fa-b83c-4b49393bd161" providerId="ADAL" clId="{9CAC262F-4311-2247-9149-9D497712AD56}" dt="2020-05-19T19:05:29.538" v="1885" actId="1036"/>
          <ac:picMkLst>
            <pc:docMk/>
            <pc:sldMk cId="2595668173" sldId="1215"/>
            <ac:picMk id="3" creationId="{087B0B47-8B2D-364D-B879-FC097B568EE1}"/>
          </ac:picMkLst>
        </pc:picChg>
        <pc:picChg chg="add del mod">
          <ac:chgData name="Chris Droessler" userId="625c3661-9d64-47fa-b83c-4b49393bd161" providerId="ADAL" clId="{9CAC262F-4311-2247-9149-9D497712AD56}" dt="2020-05-18T12:51:10.351" v="1149" actId="478"/>
          <ac:picMkLst>
            <pc:docMk/>
            <pc:sldMk cId="2595668173" sldId="1215"/>
            <ac:picMk id="3" creationId="{33074EEB-0ED8-5C4E-90BB-911F7C893DB9}"/>
          </ac:picMkLst>
        </pc:picChg>
        <pc:picChg chg="add mod">
          <ac:chgData name="Chris Droessler" userId="625c3661-9d64-47fa-b83c-4b49393bd161" providerId="ADAL" clId="{9CAC262F-4311-2247-9149-9D497712AD56}" dt="2020-05-19T19:05:29.538" v="1885" actId="1036"/>
          <ac:picMkLst>
            <pc:docMk/>
            <pc:sldMk cId="2595668173" sldId="1215"/>
            <ac:picMk id="4" creationId="{E2436B71-5774-1B4A-946A-D3C642B1782C}"/>
          </ac:picMkLst>
        </pc:picChg>
        <pc:picChg chg="add del mod">
          <ac:chgData name="Chris Droessler" userId="625c3661-9d64-47fa-b83c-4b49393bd161" providerId="ADAL" clId="{9CAC262F-4311-2247-9149-9D497712AD56}" dt="2020-05-19T19:03:43.967" v="1852" actId="478"/>
          <ac:picMkLst>
            <pc:docMk/>
            <pc:sldMk cId="2595668173" sldId="1215"/>
            <ac:picMk id="5" creationId="{1EC548D6-1795-DB4C-AAB6-FEF3EA031CA9}"/>
          </ac:picMkLst>
        </pc:picChg>
        <pc:picChg chg="add mod">
          <ac:chgData name="Chris Droessler" userId="625c3661-9d64-47fa-b83c-4b49393bd161" providerId="ADAL" clId="{9CAC262F-4311-2247-9149-9D497712AD56}" dt="2020-05-19T19:05:29.538" v="1885" actId="1036"/>
          <ac:picMkLst>
            <pc:docMk/>
            <pc:sldMk cId="2595668173" sldId="1215"/>
            <ac:picMk id="6" creationId="{64552F9B-7D32-1E46-BD71-EC5862AE1A4F}"/>
          </ac:picMkLst>
        </pc:picChg>
      </pc:sldChg>
      <pc:sldChg chg="addSp delSp modSp add">
        <pc:chgData name="Chris Droessler" userId="625c3661-9d64-47fa-b83c-4b49393bd161" providerId="ADAL" clId="{9CAC262F-4311-2247-9149-9D497712AD56}" dt="2020-05-18T12:51:46.952" v="1160"/>
        <pc:sldMkLst>
          <pc:docMk/>
          <pc:sldMk cId="2602177875" sldId="1216"/>
        </pc:sldMkLst>
        <pc:picChg chg="add del mod">
          <ac:chgData name="Chris Droessler" userId="625c3661-9d64-47fa-b83c-4b49393bd161" providerId="ADAL" clId="{9CAC262F-4311-2247-9149-9D497712AD56}" dt="2020-05-18T12:51:07.851" v="1148" actId="478"/>
          <ac:picMkLst>
            <pc:docMk/>
            <pc:sldMk cId="2602177875" sldId="1216"/>
            <ac:picMk id="3" creationId="{D162B656-920E-7D47-99A4-CE333926F322}"/>
          </ac:picMkLst>
        </pc:picChg>
        <pc:picChg chg="add mod">
          <ac:chgData name="Chris Droessler" userId="625c3661-9d64-47fa-b83c-4b49393bd161" providerId="ADAL" clId="{9CAC262F-4311-2247-9149-9D497712AD56}" dt="2020-05-18T12:51:46.952" v="1160"/>
          <ac:picMkLst>
            <pc:docMk/>
            <pc:sldMk cId="2602177875" sldId="1216"/>
            <ac:picMk id="5" creationId="{4D854B86-097F-174F-858C-1794666DA1FE}"/>
          </ac:picMkLst>
        </pc:picChg>
      </pc:sldChg>
      <pc:sldChg chg="addSp delSp modSp add setBg">
        <pc:chgData name="Chris Droessler" userId="625c3661-9d64-47fa-b83c-4b49393bd161" providerId="ADAL" clId="{9CAC262F-4311-2247-9149-9D497712AD56}" dt="2020-05-19T19:07:58.171" v="2043"/>
        <pc:sldMkLst>
          <pc:docMk/>
          <pc:sldMk cId="132676270" sldId="1217"/>
        </pc:sldMkLst>
        <pc:picChg chg="add del mod">
          <ac:chgData name="Chris Droessler" userId="625c3661-9d64-47fa-b83c-4b49393bd161" providerId="ADAL" clId="{9CAC262F-4311-2247-9149-9D497712AD56}" dt="2020-05-18T12:51:06.502" v="1147" actId="478"/>
          <ac:picMkLst>
            <pc:docMk/>
            <pc:sldMk cId="132676270" sldId="1217"/>
            <ac:picMk id="3" creationId="{BF4D8137-7138-944D-9342-B8DEB4CAEC8E}"/>
          </ac:picMkLst>
        </pc:picChg>
        <pc:picChg chg="add mod">
          <ac:chgData name="Chris Droessler" userId="625c3661-9d64-47fa-b83c-4b49393bd161" providerId="ADAL" clId="{9CAC262F-4311-2247-9149-9D497712AD56}" dt="2020-05-19T19:05:50.799" v="1891" actId="1076"/>
          <ac:picMkLst>
            <pc:docMk/>
            <pc:sldMk cId="132676270" sldId="1217"/>
            <ac:picMk id="3" creationId="{C42BB5D6-2644-1047-AAAB-48C104C4D570}"/>
          </ac:picMkLst>
        </pc:picChg>
        <pc:picChg chg="add mod">
          <ac:chgData name="Chris Droessler" userId="625c3661-9d64-47fa-b83c-4b49393bd161" providerId="ADAL" clId="{9CAC262F-4311-2247-9149-9D497712AD56}" dt="2020-05-19T19:06:02.879" v="1895" actId="1076"/>
          <ac:picMkLst>
            <pc:docMk/>
            <pc:sldMk cId="132676270" sldId="1217"/>
            <ac:picMk id="4" creationId="{55BF1A1E-7D66-7045-B569-A9AFD1714CBE}"/>
          </ac:picMkLst>
        </pc:picChg>
        <pc:picChg chg="add del mod">
          <ac:chgData name="Chris Droessler" userId="625c3661-9d64-47fa-b83c-4b49393bd161" providerId="ADAL" clId="{9CAC262F-4311-2247-9149-9D497712AD56}" dt="2020-05-19T19:04:11.767" v="1855" actId="478"/>
          <ac:picMkLst>
            <pc:docMk/>
            <pc:sldMk cId="132676270" sldId="1217"/>
            <ac:picMk id="5" creationId="{C4E060F1-1A19-3949-A839-B0CC756E0D3D}"/>
          </ac:picMkLst>
        </pc:picChg>
        <pc:picChg chg="add mod">
          <ac:chgData name="Chris Droessler" userId="625c3661-9d64-47fa-b83c-4b49393bd161" providerId="ADAL" clId="{9CAC262F-4311-2247-9149-9D497712AD56}" dt="2020-05-19T19:07:52.803" v="2041" actId="1076"/>
          <ac:picMkLst>
            <pc:docMk/>
            <pc:sldMk cId="132676270" sldId="1217"/>
            <ac:picMk id="6" creationId="{7C262E92-79DF-C841-9BC2-2AF1DB23A2C2}"/>
          </ac:picMkLst>
        </pc:picChg>
        <pc:picChg chg="add mod">
          <ac:chgData name="Chris Droessler" userId="625c3661-9d64-47fa-b83c-4b49393bd161" providerId="ADAL" clId="{9CAC262F-4311-2247-9149-9D497712AD56}" dt="2020-05-19T19:07:54.486" v="2042" actId="1076"/>
          <ac:picMkLst>
            <pc:docMk/>
            <pc:sldMk cId="132676270" sldId="1217"/>
            <ac:picMk id="7" creationId="{FB11B49C-153D-114C-9470-687A8F4276BB}"/>
          </ac:picMkLst>
        </pc:picChg>
      </pc:sldChg>
      <pc:sldChg chg="addSp delSp modSp add setBg">
        <pc:chgData name="Chris Droessler" userId="625c3661-9d64-47fa-b83c-4b49393bd161" providerId="ADAL" clId="{9CAC262F-4311-2247-9149-9D497712AD56}" dt="2020-05-19T19:07:43.397" v="2040" actId="1038"/>
        <pc:sldMkLst>
          <pc:docMk/>
          <pc:sldMk cId="4037972244" sldId="1218"/>
        </pc:sldMkLst>
        <pc:picChg chg="add mod">
          <ac:chgData name="Chris Droessler" userId="625c3661-9d64-47fa-b83c-4b49393bd161" providerId="ADAL" clId="{9CAC262F-4311-2247-9149-9D497712AD56}" dt="2020-05-19T19:07:35.598" v="1991" actId="1037"/>
          <ac:picMkLst>
            <pc:docMk/>
            <pc:sldMk cId="4037972244" sldId="1218"/>
            <ac:picMk id="3" creationId="{10151C18-5305-5D40-A6E1-93040F79AA66}"/>
          </ac:picMkLst>
        </pc:picChg>
        <pc:picChg chg="add del mod">
          <ac:chgData name="Chris Droessler" userId="625c3661-9d64-47fa-b83c-4b49393bd161" providerId="ADAL" clId="{9CAC262F-4311-2247-9149-9D497712AD56}" dt="2020-05-18T12:51:04.303" v="1146" actId="478"/>
          <ac:picMkLst>
            <pc:docMk/>
            <pc:sldMk cId="4037972244" sldId="1218"/>
            <ac:picMk id="3" creationId="{4AEF80AE-D80B-0344-9E0E-0F6B5A344AB5}"/>
          </ac:picMkLst>
        </pc:picChg>
        <pc:picChg chg="add mod">
          <ac:chgData name="Chris Droessler" userId="625c3661-9d64-47fa-b83c-4b49393bd161" providerId="ADAL" clId="{9CAC262F-4311-2247-9149-9D497712AD56}" dt="2020-05-19T19:07:38.618" v="2009" actId="1037"/>
          <ac:picMkLst>
            <pc:docMk/>
            <pc:sldMk cId="4037972244" sldId="1218"/>
            <ac:picMk id="4" creationId="{3C61B5A9-3205-A44B-BEC4-190260183843}"/>
          </ac:picMkLst>
        </pc:picChg>
        <pc:picChg chg="add del mod">
          <ac:chgData name="Chris Droessler" userId="625c3661-9d64-47fa-b83c-4b49393bd161" providerId="ADAL" clId="{9CAC262F-4311-2247-9149-9D497712AD56}" dt="2020-05-19T19:04:23.686" v="1857" actId="478"/>
          <ac:picMkLst>
            <pc:docMk/>
            <pc:sldMk cId="4037972244" sldId="1218"/>
            <ac:picMk id="5" creationId="{CB6D6BCB-8EE0-AD46-AB05-14BC6388970C}"/>
          </ac:picMkLst>
        </pc:picChg>
        <pc:picChg chg="add mod">
          <ac:chgData name="Chris Droessler" userId="625c3661-9d64-47fa-b83c-4b49393bd161" providerId="ADAL" clId="{9CAC262F-4311-2247-9149-9D497712AD56}" dt="2020-05-19T19:07:41.360" v="2024" actId="1038"/>
          <ac:picMkLst>
            <pc:docMk/>
            <pc:sldMk cId="4037972244" sldId="1218"/>
            <ac:picMk id="6" creationId="{206E1795-AC78-4A41-ADFA-E934ADFC56F3}"/>
          </ac:picMkLst>
        </pc:picChg>
        <pc:picChg chg="add mod">
          <ac:chgData name="Chris Droessler" userId="625c3661-9d64-47fa-b83c-4b49393bd161" providerId="ADAL" clId="{9CAC262F-4311-2247-9149-9D497712AD56}" dt="2020-05-19T19:07:43.397" v="2040" actId="1038"/>
          <ac:picMkLst>
            <pc:docMk/>
            <pc:sldMk cId="4037972244" sldId="1218"/>
            <ac:picMk id="7" creationId="{A9FE9773-75D0-9647-B9AA-02E5F6702F21}"/>
          </ac:picMkLst>
        </pc:picChg>
      </pc:sldChg>
      <pc:sldChg chg="add">
        <pc:chgData name="Chris Droessler" userId="625c3661-9d64-47fa-b83c-4b49393bd161" providerId="ADAL" clId="{9CAC262F-4311-2247-9149-9D497712AD56}" dt="2020-05-18T14:00:55.007" v="1165"/>
        <pc:sldMkLst>
          <pc:docMk/>
          <pc:sldMk cId="645737173" sldId="1219"/>
        </pc:sldMkLst>
      </pc:sldChg>
      <pc:sldChg chg="add del">
        <pc:chgData name="Chris Droessler" userId="625c3661-9d64-47fa-b83c-4b49393bd161" providerId="ADAL" clId="{9CAC262F-4311-2247-9149-9D497712AD56}" dt="2020-05-18T12:49:58.385" v="1145" actId="2696"/>
        <pc:sldMkLst>
          <pc:docMk/>
          <pc:sldMk cId="841011673" sldId="1219"/>
        </pc:sldMkLst>
      </pc:sldChg>
      <pc:sldChg chg="addSp delSp modSp add del">
        <pc:chgData name="Chris Droessler" userId="625c3661-9d64-47fa-b83c-4b49393bd161" providerId="ADAL" clId="{9CAC262F-4311-2247-9149-9D497712AD56}" dt="2020-05-18T14:08:08.384" v="1220" actId="1036"/>
        <pc:sldMkLst>
          <pc:docMk/>
          <pc:sldMk cId="3821139957" sldId="1220"/>
        </pc:sldMkLst>
        <pc:spChg chg="add del">
          <ac:chgData name="Chris Droessler" userId="625c3661-9d64-47fa-b83c-4b49393bd161" providerId="ADAL" clId="{9CAC262F-4311-2247-9149-9D497712AD56}" dt="2020-05-18T14:03:42.314" v="1184"/>
          <ac:spMkLst>
            <pc:docMk/>
            <pc:sldMk cId="3821139957" sldId="1220"/>
            <ac:spMk id="2" creationId="{CE5DB634-5DA0-8248-8F8B-D99708DEAE1E}"/>
          </ac:spMkLst>
        </pc:spChg>
        <pc:spChg chg="add del">
          <ac:chgData name="Chris Droessler" userId="625c3661-9d64-47fa-b83c-4b49393bd161" providerId="ADAL" clId="{9CAC262F-4311-2247-9149-9D497712AD56}" dt="2020-05-18T14:03:42.314" v="1184"/>
          <ac:spMkLst>
            <pc:docMk/>
            <pc:sldMk cId="3821139957" sldId="1220"/>
            <ac:spMk id="10" creationId="{FAA55334-9FED-4D46-993C-67C045979A13}"/>
          </ac:spMkLst>
        </pc:spChg>
        <pc:spChg chg="add del mod">
          <ac:chgData name="Chris Droessler" userId="625c3661-9d64-47fa-b83c-4b49393bd161" providerId="ADAL" clId="{9CAC262F-4311-2247-9149-9D497712AD56}" dt="2020-05-18T14:03:39.247" v="1182" actId="767"/>
          <ac:spMkLst>
            <pc:docMk/>
            <pc:sldMk cId="3821139957" sldId="1220"/>
            <ac:spMk id="12" creationId="{8ED42B3E-03D5-394F-A725-C7FD40D857E4}"/>
          </ac:spMkLst>
        </pc:spChg>
        <pc:spChg chg="add del mod">
          <ac:chgData name="Chris Droessler" userId="625c3661-9d64-47fa-b83c-4b49393bd161" providerId="ADAL" clId="{9CAC262F-4311-2247-9149-9D497712AD56}" dt="2020-05-18T14:03:38.613" v="1181" actId="767"/>
          <ac:spMkLst>
            <pc:docMk/>
            <pc:sldMk cId="3821139957" sldId="1220"/>
            <ac:spMk id="13" creationId="{1F009F89-E3C5-7B40-BB80-F85B9C6EBC80}"/>
          </ac:spMkLst>
        </pc:spChg>
        <pc:spChg chg="add mod">
          <ac:chgData name="Chris Droessler" userId="625c3661-9d64-47fa-b83c-4b49393bd161" providerId="ADAL" clId="{9CAC262F-4311-2247-9149-9D497712AD56}" dt="2020-05-18T14:08:08.384" v="1220" actId="1036"/>
          <ac:spMkLst>
            <pc:docMk/>
            <pc:sldMk cId="3821139957" sldId="1220"/>
            <ac:spMk id="16" creationId="{351B1B6A-6E61-9C4D-84AC-35560F66BFE7}"/>
          </ac:spMkLst>
        </pc:spChg>
        <pc:grpChg chg="add del">
          <ac:chgData name="Chris Droessler" userId="625c3661-9d64-47fa-b83c-4b49393bd161" providerId="ADAL" clId="{9CAC262F-4311-2247-9149-9D497712AD56}" dt="2020-05-18T14:03:42.314" v="1184"/>
          <ac:grpSpMkLst>
            <pc:docMk/>
            <pc:sldMk cId="3821139957" sldId="1220"/>
            <ac:grpSpMk id="3" creationId="{BD49EFA2-EE3C-8E48-9D8A-63E6F70975F1}"/>
          </ac:grpSpMkLst>
        </pc:grpChg>
        <pc:graphicFrameChg chg="add del mod">
          <ac:chgData name="Chris Droessler" userId="625c3661-9d64-47fa-b83c-4b49393bd161" providerId="ADAL" clId="{9CAC262F-4311-2247-9149-9D497712AD56}" dt="2020-05-18T14:03:42.314" v="1184"/>
          <ac:graphicFrameMkLst>
            <pc:docMk/>
            <pc:sldMk cId="3821139957" sldId="1220"/>
            <ac:graphicFrameMk id="11" creationId="{56FE74CC-B4CF-6D45-B813-BE3EAB96DB1E}"/>
          </ac:graphicFrameMkLst>
        </pc:graphicFrameChg>
        <pc:graphicFrameChg chg="add mod">
          <ac:chgData name="Chris Droessler" userId="625c3661-9d64-47fa-b83c-4b49393bd161" providerId="ADAL" clId="{9CAC262F-4311-2247-9149-9D497712AD56}" dt="2020-05-18T14:06:54.101" v="1209" actId="1076"/>
          <ac:graphicFrameMkLst>
            <pc:docMk/>
            <pc:sldMk cId="3821139957" sldId="1220"/>
            <ac:graphicFrameMk id="17" creationId="{62C61F7F-4CDD-C441-9247-4E4D8AA09DD1}"/>
          </ac:graphicFrameMkLst>
        </pc:graphicFrameChg>
        <pc:picChg chg="add mod">
          <ac:chgData name="Chris Droessler" userId="625c3661-9d64-47fa-b83c-4b49393bd161" providerId="ADAL" clId="{9CAC262F-4311-2247-9149-9D497712AD56}" dt="2020-05-18T14:04:52.156" v="1190" actId="1076"/>
          <ac:picMkLst>
            <pc:docMk/>
            <pc:sldMk cId="3821139957" sldId="1220"/>
            <ac:picMk id="15" creationId="{A522C721-DE34-B84B-AB24-6C75E04DF7B3}"/>
          </ac:picMkLst>
        </pc:picChg>
      </pc:sldChg>
      <pc:sldChg chg="addSp delSp modSp add modNotesTx">
        <pc:chgData name="Chris Droessler" userId="625c3661-9d64-47fa-b83c-4b49393bd161" providerId="ADAL" clId="{9CAC262F-4311-2247-9149-9D497712AD56}" dt="2020-05-18T15:19:46.932" v="1823" actId="1035"/>
        <pc:sldMkLst>
          <pc:docMk/>
          <pc:sldMk cId="2653533977" sldId="1221"/>
        </pc:sldMkLst>
        <pc:spChg chg="add mod">
          <ac:chgData name="Chris Droessler" userId="625c3661-9d64-47fa-b83c-4b49393bd161" providerId="ADAL" clId="{9CAC262F-4311-2247-9149-9D497712AD56}" dt="2020-05-18T15:17:13.492" v="1775" actId="14100"/>
          <ac:spMkLst>
            <pc:docMk/>
            <pc:sldMk cId="2653533977" sldId="1221"/>
            <ac:spMk id="2" creationId="{314BB628-9E1F-CD45-87A9-ADCDF2E4C506}"/>
          </ac:spMkLst>
        </pc:spChg>
        <pc:spChg chg="add del mod">
          <ac:chgData name="Chris Droessler" userId="625c3661-9d64-47fa-b83c-4b49393bd161" providerId="ADAL" clId="{9CAC262F-4311-2247-9149-9D497712AD56}" dt="2020-05-18T14:59:41.463" v="1440" actId="478"/>
          <ac:spMkLst>
            <pc:docMk/>
            <pc:sldMk cId="2653533977" sldId="1221"/>
            <ac:spMk id="3" creationId="{DB6EB300-9407-5444-AEC1-BF9E79657F9C}"/>
          </ac:spMkLst>
        </pc:spChg>
        <pc:spChg chg="add del mod">
          <ac:chgData name="Chris Droessler" userId="625c3661-9d64-47fa-b83c-4b49393bd161" providerId="ADAL" clId="{9CAC262F-4311-2247-9149-9D497712AD56}" dt="2020-05-18T14:59:41.463" v="1440" actId="478"/>
          <ac:spMkLst>
            <pc:docMk/>
            <pc:sldMk cId="2653533977" sldId="1221"/>
            <ac:spMk id="4" creationId="{EB247BD6-C733-AB40-8B30-CBC274387D1C}"/>
          </ac:spMkLst>
        </pc:spChg>
        <pc:spChg chg="add del mod">
          <ac:chgData name="Chris Droessler" userId="625c3661-9d64-47fa-b83c-4b49393bd161" providerId="ADAL" clId="{9CAC262F-4311-2247-9149-9D497712AD56}" dt="2020-05-18T14:59:41.463" v="1440" actId="478"/>
          <ac:spMkLst>
            <pc:docMk/>
            <pc:sldMk cId="2653533977" sldId="1221"/>
            <ac:spMk id="5" creationId="{96200E75-B0E6-C64E-BDA5-FC7FBFA70B64}"/>
          </ac:spMkLst>
        </pc:spChg>
        <pc:spChg chg="add del mod">
          <ac:chgData name="Chris Droessler" userId="625c3661-9d64-47fa-b83c-4b49393bd161" providerId="ADAL" clId="{9CAC262F-4311-2247-9149-9D497712AD56}" dt="2020-05-18T15:19:44.626" v="1818" actId="1036"/>
          <ac:spMkLst>
            <pc:docMk/>
            <pc:sldMk cId="2653533977" sldId="1221"/>
            <ac:spMk id="6" creationId="{CA409FCA-B81E-6F44-A747-9EF631842302}"/>
          </ac:spMkLst>
        </pc:spChg>
        <pc:spChg chg="add del mod">
          <ac:chgData name="Chris Droessler" userId="625c3661-9d64-47fa-b83c-4b49393bd161" providerId="ADAL" clId="{9CAC262F-4311-2247-9149-9D497712AD56}" dt="2020-05-18T15:19:46.932" v="1823" actId="1035"/>
          <ac:spMkLst>
            <pc:docMk/>
            <pc:sldMk cId="2653533977" sldId="1221"/>
            <ac:spMk id="7" creationId="{A9D71C7A-34A3-A147-9568-22EE9CA871AC}"/>
          </ac:spMkLst>
        </pc:spChg>
        <pc:spChg chg="add del mod">
          <ac:chgData name="Chris Droessler" userId="625c3661-9d64-47fa-b83c-4b49393bd161" providerId="ADAL" clId="{9CAC262F-4311-2247-9149-9D497712AD56}" dt="2020-05-18T14:51:34.635" v="1274" actId="478"/>
          <ac:spMkLst>
            <pc:docMk/>
            <pc:sldMk cId="2653533977" sldId="1221"/>
            <ac:spMk id="9" creationId="{A1DBAB56-EAD7-254F-A192-57EB2EED692B}"/>
          </ac:spMkLst>
        </pc:spChg>
        <pc:spChg chg="add del mod">
          <ac:chgData name="Chris Droessler" userId="625c3661-9d64-47fa-b83c-4b49393bd161" providerId="ADAL" clId="{9CAC262F-4311-2247-9149-9D497712AD56}" dt="2020-05-18T14:51:20.959" v="1273"/>
          <ac:spMkLst>
            <pc:docMk/>
            <pc:sldMk cId="2653533977" sldId="1221"/>
            <ac:spMk id="10" creationId="{7D709FCD-3F89-7E4B-A459-43B4EA04B00B}"/>
          </ac:spMkLst>
        </pc:spChg>
        <pc:spChg chg="add mod">
          <ac:chgData name="Chris Droessler" userId="625c3661-9d64-47fa-b83c-4b49393bd161" providerId="ADAL" clId="{9CAC262F-4311-2247-9149-9D497712AD56}" dt="2020-05-18T15:17:35.352" v="1780" actId="12788"/>
          <ac:spMkLst>
            <pc:docMk/>
            <pc:sldMk cId="2653533977" sldId="1221"/>
            <ac:spMk id="11" creationId="{D319711C-7F8C-8E42-BED2-7534BCE95694}"/>
          </ac:spMkLst>
        </pc:spChg>
        <pc:spChg chg="add del mod">
          <ac:chgData name="Chris Droessler" userId="625c3661-9d64-47fa-b83c-4b49393bd161" providerId="ADAL" clId="{9CAC262F-4311-2247-9149-9D497712AD56}" dt="2020-05-18T14:52:52.718" v="1283" actId="478"/>
          <ac:spMkLst>
            <pc:docMk/>
            <pc:sldMk cId="2653533977" sldId="1221"/>
            <ac:spMk id="12" creationId="{D4955448-137A-A744-B663-F0FA1ABE4A3E}"/>
          </ac:spMkLst>
        </pc:spChg>
        <pc:spChg chg="add mod">
          <ac:chgData name="Chris Droessler" userId="625c3661-9d64-47fa-b83c-4b49393bd161" providerId="ADAL" clId="{9CAC262F-4311-2247-9149-9D497712AD56}" dt="2020-05-18T15:17:35.352" v="1780" actId="12788"/>
          <ac:spMkLst>
            <pc:docMk/>
            <pc:sldMk cId="2653533977" sldId="1221"/>
            <ac:spMk id="13" creationId="{2F949A3F-EDB4-2242-9F84-037BEBC3E317}"/>
          </ac:spMkLst>
        </pc:spChg>
        <pc:spChg chg="add mod">
          <ac:chgData name="Chris Droessler" userId="625c3661-9d64-47fa-b83c-4b49393bd161" providerId="ADAL" clId="{9CAC262F-4311-2247-9149-9D497712AD56}" dt="2020-05-18T15:17:40.199" v="1781" actId="12788"/>
          <ac:spMkLst>
            <pc:docMk/>
            <pc:sldMk cId="2653533977" sldId="1221"/>
            <ac:spMk id="14" creationId="{47AD78E3-9A3A-EC4F-A210-B1C74580DC2F}"/>
          </ac:spMkLst>
        </pc:spChg>
        <pc:spChg chg="add del mod">
          <ac:chgData name="Chris Droessler" userId="625c3661-9d64-47fa-b83c-4b49393bd161" providerId="ADAL" clId="{9CAC262F-4311-2247-9149-9D497712AD56}" dt="2020-05-18T14:56:15.126" v="1390"/>
          <ac:spMkLst>
            <pc:docMk/>
            <pc:sldMk cId="2653533977" sldId="1221"/>
            <ac:spMk id="15" creationId="{9331E9E7-5D62-3D44-9171-F9AC47E51AF0}"/>
          </ac:spMkLst>
        </pc:spChg>
        <pc:spChg chg="add mod">
          <ac:chgData name="Chris Droessler" userId="625c3661-9d64-47fa-b83c-4b49393bd161" providerId="ADAL" clId="{9CAC262F-4311-2247-9149-9D497712AD56}" dt="2020-05-18T15:17:40.199" v="1781" actId="12788"/>
          <ac:spMkLst>
            <pc:docMk/>
            <pc:sldMk cId="2653533977" sldId="1221"/>
            <ac:spMk id="16" creationId="{4EF5CC67-06F2-8949-A4C0-E78E0923819B}"/>
          </ac:spMkLst>
        </pc:spChg>
        <pc:spChg chg="add mod">
          <ac:chgData name="Chris Droessler" userId="625c3661-9d64-47fa-b83c-4b49393bd161" providerId="ADAL" clId="{9CAC262F-4311-2247-9149-9D497712AD56}" dt="2020-05-18T15:17:45.502" v="1782" actId="12788"/>
          <ac:spMkLst>
            <pc:docMk/>
            <pc:sldMk cId="2653533977" sldId="1221"/>
            <ac:spMk id="17" creationId="{5D2E3870-924B-E249-9F8E-7A468F952013}"/>
          </ac:spMkLst>
        </pc:spChg>
        <pc:spChg chg="add del mod">
          <ac:chgData name="Chris Droessler" userId="625c3661-9d64-47fa-b83c-4b49393bd161" providerId="ADAL" clId="{9CAC262F-4311-2247-9149-9D497712AD56}" dt="2020-05-18T15:00:58.938" v="1462" actId="478"/>
          <ac:spMkLst>
            <pc:docMk/>
            <pc:sldMk cId="2653533977" sldId="1221"/>
            <ac:spMk id="18" creationId="{03D0B931-489C-2B48-A4C6-F8BF27646E1F}"/>
          </ac:spMkLst>
        </pc:spChg>
        <pc:spChg chg="add mod">
          <ac:chgData name="Chris Droessler" userId="625c3661-9d64-47fa-b83c-4b49393bd161" providerId="ADAL" clId="{9CAC262F-4311-2247-9149-9D497712AD56}" dt="2020-05-18T15:17:45.502" v="1782" actId="12788"/>
          <ac:spMkLst>
            <pc:docMk/>
            <pc:sldMk cId="2653533977" sldId="1221"/>
            <ac:spMk id="19" creationId="{29E4D4EA-3AB5-A244-8720-B922E8CFFE4A}"/>
          </ac:spMkLst>
        </pc:spChg>
        <pc:spChg chg="add mod">
          <ac:chgData name="Chris Droessler" userId="625c3661-9d64-47fa-b83c-4b49393bd161" providerId="ADAL" clId="{9CAC262F-4311-2247-9149-9D497712AD56}" dt="2020-05-18T15:18:02.864" v="1784" actId="1035"/>
          <ac:spMkLst>
            <pc:docMk/>
            <pc:sldMk cId="2653533977" sldId="1221"/>
            <ac:spMk id="20" creationId="{A269617F-3B34-A74D-969E-641A82A31814}"/>
          </ac:spMkLst>
        </pc:spChg>
        <pc:spChg chg="add mod">
          <ac:chgData name="Chris Droessler" userId="625c3661-9d64-47fa-b83c-4b49393bd161" providerId="ADAL" clId="{9CAC262F-4311-2247-9149-9D497712AD56}" dt="2020-05-18T15:13:57.542" v="1727" actId="1035"/>
          <ac:spMkLst>
            <pc:docMk/>
            <pc:sldMk cId="2653533977" sldId="1221"/>
            <ac:spMk id="21" creationId="{87768DBB-6DED-3B4D-9337-6295360048BC}"/>
          </ac:spMkLst>
        </pc:spChg>
        <pc:picChg chg="add del mod">
          <ac:chgData name="Chris Droessler" userId="625c3661-9d64-47fa-b83c-4b49393bd161" providerId="ADAL" clId="{9CAC262F-4311-2247-9149-9D497712AD56}" dt="2020-05-18T14:50:00.293" v="1262" actId="478"/>
          <ac:picMkLst>
            <pc:docMk/>
            <pc:sldMk cId="2653533977" sldId="1221"/>
            <ac:picMk id="8" creationId="{CF440FCA-952D-7C43-BC3F-6EB04F3A3B03}"/>
          </ac:picMkLst>
        </pc:picChg>
      </pc:sldChg>
    </pc:docChg>
  </pc:docChgLst>
  <pc:docChgLst>
    <pc:chgData name="Chris Droessler" userId="625c3661-9d64-47fa-b83c-4b49393bd161" providerId="ADAL" clId="{596B2147-E15D-B842-B37E-4712BEA57145}"/>
    <pc:docChg chg="custSel addSld delSld modSld sldOrd modSection">
      <pc:chgData name="Chris Droessler" userId="625c3661-9d64-47fa-b83c-4b49393bd161" providerId="ADAL" clId="{596B2147-E15D-B842-B37E-4712BEA57145}" dt="2020-04-23T14:29:33.522" v="257"/>
      <pc:docMkLst>
        <pc:docMk/>
      </pc:docMkLst>
      <pc:sldChg chg="del">
        <pc:chgData name="Chris Droessler" userId="625c3661-9d64-47fa-b83c-4b49393bd161" providerId="ADAL" clId="{596B2147-E15D-B842-B37E-4712BEA57145}" dt="2020-04-23T14:28:53.537" v="252" actId="2696"/>
        <pc:sldMkLst>
          <pc:docMk/>
          <pc:sldMk cId="3391459416" sldId="1091"/>
        </pc:sldMkLst>
      </pc:sldChg>
      <pc:sldChg chg="addSp delSp modSp">
        <pc:chgData name="Chris Droessler" userId="625c3661-9d64-47fa-b83c-4b49393bd161" providerId="ADAL" clId="{596B2147-E15D-B842-B37E-4712BEA57145}" dt="2020-04-23T12:10:43.110" v="249" actId="1076"/>
        <pc:sldMkLst>
          <pc:docMk/>
          <pc:sldMk cId="3221707611" sldId="1098"/>
        </pc:sldMkLst>
        <pc:picChg chg="add mod modCrop">
          <ac:chgData name="Chris Droessler" userId="625c3661-9d64-47fa-b83c-4b49393bd161" providerId="ADAL" clId="{596B2147-E15D-B842-B37E-4712BEA57145}" dt="2020-04-23T12:10:43.110" v="249" actId="1076"/>
          <ac:picMkLst>
            <pc:docMk/>
            <pc:sldMk cId="3221707611" sldId="1098"/>
            <ac:picMk id="2" creationId="{88E95627-4B81-7A4C-87FD-9E331C9D0124}"/>
          </ac:picMkLst>
        </pc:picChg>
        <pc:picChg chg="del">
          <ac:chgData name="Chris Droessler" userId="625c3661-9d64-47fa-b83c-4b49393bd161" providerId="ADAL" clId="{596B2147-E15D-B842-B37E-4712BEA57145}" dt="2020-04-23T12:09:07.666" v="238" actId="478"/>
          <ac:picMkLst>
            <pc:docMk/>
            <pc:sldMk cId="3221707611" sldId="1098"/>
            <ac:picMk id="6" creationId="{3C2848E8-DCAE-984B-BEB5-FD1C54A27D25}"/>
          </ac:picMkLst>
        </pc:picChg>
      </pc:sldChg>
      <pc:sldChg chg="addSp delSp modSp setBg">
        <pc:chgData name="Chris Droessler" userId="625c3661-9d64-47fa-b83c-4b49393bd161" providerId="ADAL" clId="{596B2147-E15D-B842-B37E-4712BEA57145}" dt="2020-04-23T12:10:18.054" v="245" actId="478"/>
        <pc:sldMkLst>
          <pc:docMk/>
          <pc:sldMk cId="1990138994" sldId="1100"/>
        </pc:sldMkLst>
        <pc:spChg chg="del">
          <ac:chgData name="Chris Droessler" userId="625c3661-9d64-47fa-b83c-4b49393bd161" providerId="ADAL" clId="{596B2147-E15D-B842-B37E-4712BEA57145}" dt="2020-04-23T12:10:18.054" v="245" actId="478"/>
          <ac:spMkLst>
            <pc:docMk/>
            <pc:sldMk cId="1990138994" sldId="1100"/>
            <ac:spMk id="3" creationId="{00000000-0000-0000-0000-000000000000}"/>
          </ac:spMkLst>
        </pc:spChg>
        <pc:picChg chg="add mod modCrop">
          <ac:chgData name="Chris Droessler" userId="625c3661-9d64-47fa-b83c-4b49393bd161" providerId="ADAL" clId="{596B2147-E15D-B842-B37E-4712BEA57145}" dt="2020-04-23T12:10:06.192" v="243" actId="1076"/>
          <ac:picMkLst>
            <pc:docMk/>
            <pc:sldMk cId="1990138994" sldId="1100"/>
            <ac:picMk id="2" creationId="{CAEE6381-3F30-3D45-8ECB-7C03A65AA1B8}"/>
          </ac:picMkLst>
        </pc:picChg>
      </pc:sldChg>
      <pc:sldChg chg="ord">
        <pc:chgData name="Chris Droessler" userId="625c3661-9d64-47fa-b83c-4b49393bd161" providerId="ADAL" clId="{596B2147-E15D-B842-B37E-4712BEA57145}" dt="2020-04-23T14:29:03.882" v="254"/>
        <pc:sldMkLst>
          <pc:docMk/>
          <pc:sldMk cId="3615642505" sldId="1109"/>
        </pc:sldMkLst>
      </pc:sldChg>
      <pc:sldChg chg="addSp delSp modSp ord">
        <pc:chgData name="Chris Droessler" userId="625c3661-9d64-47fa-b83c-4b49393bd161" providerId="ADAL" clId="{596B2147-E15D-B842-B37E-4712BEA57145}" dt="2020-04-23T14:29:21.137" v="255"/>
        <pc:sldMkLst>
          <pc:docMk/>
          <pc:sldMk cId="708674106" sldId="1167"/>
        </pc:sldMkLst>
        <pc:spChg chg="del">
          <ac:chgData name="Chris Droessler" userId="625c3661-9d64-47fa-b83c-4b49393bd161" providerId="ADAL" clId="{596B2147-E15D-B842-B37E-4712BEA57145}" dt="2020-04-23T12:05:26.940" v="202"/>
          <ac:spMkLst>
            <pc:docMk/>
            <pc:sldMk cId="708674106" sldId="1167"/>
            <ac:spMk id="2" creationId="{C06C7D96-A8C9-864F-8FDC-153CBEA748C0}"/>
          </ac:spMkLst>
        </pc:spChg>
        <pc:spChg chg="del">
          <ac:chgData name="Chris Droessler" userId="625c3661-9d64-47fa-b83c-4b49393bd161" providerId="ADAL" clId="{596B2147-E15D-B842-B37E-4712BEA57145}" dt="2020-04-23T12:05:26.940" v="202"/>
          <ac:spMkLst>
            <pc:docMk/>
            <pc:sldMk cId="708674106" sldId="1167"/>
            <ac:spMk id="3" creationId="{2D2FA6C1-2E92-304A-B17F-913B15B83EDF}"/>
          </ac:spMkLst>
        </pc:spChg>
        <pc:picChg chg="add mod modCrop">
          <ac:chgData name="Chris Droessler" userId="625c3661-9d64-47fa-b83c-4b49393bd161" providerId="ADAL" clId="{596B2147-E15D-B842-B37E-4712BEA57145}" dt="2020-04-23T12:06:56.067" v="236" actId="732"/>
          <ac:picMkLst>
            <pc:docMk/>
            <pc:sldMk cId="708674106" sldId="1167"/>
            <ac:picMk id="1025" creationId="{E6DBBFD8-5BB5-644B-A5B0-B6D4AF921741}"/>
          </ac:picMkLst>
        </pc:picChg>
      </pc:sldChg>
      <pc:sldChg chg="ord">
        <pc:chgData name="Chris Droessler" userId="625c3661-9d64-47fa-b83c-4b49393bd161" providerId="ADAL" clId="{596B2147-E15D-B842-B37E-4712BEA57145}" dt="2020-04-23T12:11:18.851" v="250"/>
        <pc:sldMkLst>
          <pc:docMk/>
          <pc:sldMk cId="698314189" sldId="1173"/>
        </pc:sldMkLst>
      </pc:sldChg>
      <pc:sldChg chg="add">
        <pc:chgData name="Chris Droessler" userId="625c3661-9d64-47fa-b83c-4b49393bd161" providerId="ADAL" clId="{596B2147-E15D-B842-B37E-4712BEA57145}" dt="2020-04-22T21:50:24.721" v="0"/>
        <pc:sldMkLst>
          <pc:docMk/>
          <pc:sldMk cId="639428991" sldId="1175"/>
        </pc:sldMkLst>
      </pc:sldChg>
      <pc:sldChg chg="add">
        <pc:chgData name="Chris Droessler" userId="625c3661-9d64-47fa-b83c-4b49393bd161" providerId="ADAL" clId="{596B2147-E15D-B842-B37E-4712BEA57145}" dt="2020-04-22T21:50:26.390" v="1"/>
        <pc:sldMkLst>
          <pc:docMk/>
          <pc:sldMk cId="3984931687" sldId="1176"/>
        </pc:sldMkLst>
      </pc:sldChg>
      <pc:sldChg chg="addSp delSp modSp add setBg">
        <pc:chgData name="Chris Droessler" userId="625c3661-9d64-47fa-b83c-4b49393bd161" providerId="ADAL" clId="{596B2147-E15D-B842-B37E-4712BEA57145}" dt="2020-04-23T12:03:49.428" v="201" actId="1037"/>
        <pc:sldMkLst>
          <pc:docMk/>
          <pc:sldMk cId="2147269576" sldId="1177"/>
        </pc:sldMkLst>
        <pc:spChg chg="del">
          <ac:chgData name="Chris Droessler" userId="625c3661-9d64-47fa-b83c-4b49393bd161" providerId="ADAL" clId="{596B2147-E15D-B842-B37E-4712BEA57145}" dt="2020-04-22T21:57:26.462" v="3" actId="478"/>
          <ac:spMkLst>
            <pc:docMk/>
            <pc:sldMk cId="2147269576" sldId="1177"/>
            <ac:spMk id="2" creationId="{00000000-0000-0000-0000-000000000000}"/>
          </ac:spMkLst>
        </pc:spChg>
        <pc:spChg chg="del">
          <ac:chgData name="Chris Droessler" userId="625c3661-9d64-47fa-b83c-4b49393bd161" providerId="ADAL" clId="{596B2147-E15D-B842-B37E-4712BEA57145}" dt="2020-04-22T21:57:26.462" v="3" actId="478"/>
          <ac:spMkLst>
            <pc:docMk/>
            <pc:sldMk cId="2147269576" sldId="1177"/>
            <ac:spMk id="3" creationId="{00000000-0000-0000-0000-000000000000}"/>
          </ac:spMkLst>
        </pc:spChg>
        <pc:picChg chg="del">
          <ac:chgData name="Chris Droessler" userId="625c3661-9d64-47fa-b83c-4b49393bd161" providerId="ADAL" clId="{596B2147-E15D-B842-B37E-4712BEA57145}" dt="2020-04-22T21:57:26.462" v="3" actId="478"/>
          <ac:picMkLst>
            <pc:docMk/>
            <pc:sldMk cId="2147269576" sldId="1177"/>
            <ac:picMk id="5" creationId="{D97E58DE-AB6B-C745-8304-5EBB15FE8950}"/>
          </ac:picMkLst>
        </pc:picChg>
        <pc:picChg chg="del">
          <ac:chgData name="Chris Droessler" userId="625c3661-9d64-47fa-b83c-4b49393bd161" providerId="ADAL" clId="{596B2147-E15D-B842-B37E-4712BEA57145}" dt="2020-04-22T21:57:26.462" v="3" actId="478"/>
          <ac:picMkLst>
            <pc:docMk/>
            <pc:sldMk cId="2147269576" sldId="1177"/>
            <ac:picMk id="6" creationId="{783201E6-7514-2E40-8A50-775923C40504}"/>
          </ac:picMkLst>
        </pc:picChg>
        <pc:picChg chg="add mod modCrop">
          <ac:chgData name="Chris Droessler" userId="625c3661-9d64-47fa-b83c-4b49393bd161" providerId="ADAL" clId="{596B2147-E15D-B842-B37E-4712BEA57145}" dt="2020-04-23T12:03:49.428" v="201" actId="1037"/>
          <ac:picMkLst>
            <pc:docMk/>
            <pc:sldMk cId="2147269576" sldId="1177"/>
            <ac:picMk id="7" creationId="{77695EA3-7413-9740-BE3F-2027EF4256EE}"/>
          </ac:picMkLst>
        </pc:picChg>
        <pc:picChg chg="del">
          <ac:chgData name="Chris Droessler" userId="625c3661-9d64-47fa-b83c-4b49393bd161" providerId="ADAL" clId="{596B2147-E15D-B842-B37E-4712BEA57145}" dt="2020-04-22T21:57:26.462" v="3" actId="478"/>
          <ac:picMkLst>
            <pc:docMk/>
            <pc:sldMk cId="2147269576" sldId="1177"/>
            <ac:picMk id="12291" creationId="{4CF82046-E2A4-1C4C-8385-9BCF5A6BA19D}"/>
          </ac:picMkLst>
        </pc:picChg>
      </pc:sldChg>
      <pc:sldChg chg="addSp delSp modSp add">
        <pc:chgData name="Chris Droessler" userId="625c3661-9d64-47fa-b83c-4b49393bd161" providerId="ADAL" clId="{596B2147-E15D-B842-B37E-4712BEA57145}" dt="2020-04-22T21:59:16.472" v="33" actId="1037"/>
        <pc:sldMkLst>
          <pc:docMk/>
          <pc:sldMk cId="2516557911" sldId="1178"/>
        </pc:sldMkLst>
        <pc:picChg chg="add mod">
          <ac:chgData name="Chris Droessler" userId="625c3661-9d64-47fa-b83c-4b49393bd161" providerId="ADAL" clId="{596B2147-E15D-B842-B37E-4712BEA57145}" dt="2020-04-22T21:58:52.354" v="18" actId="14100"/>
          <ac:picMkLst>
            <pc:docMk/>
            <pc:sldMk cId="2516557911" sldId="1178"/>
            <ac:picMk id="3" creationId="{527DB711-5B34-5646-9C30-5554392D07FD}"/>
          </ac:picMkLst>
        </pc:picChg>
        <pc:picChg chg="add mod">
          <ac:chgData name="Chris Droessler" userId="625c3661-9d64-47fa-b83c-4b49393bd161" providerId="ADAL" clId="{596B2147-E15D-B842-B37E-4712BEA57145}" dt="2020-04-22T21:59:16.472" v="33" actId="1037"/>
          <ac:picMkLst>
            <pc:docMk/>
            <pc:sldMk cId="2516557911" sldId="1178"/>
            <ac:picMk id="5" creationId="{0F43B78A-CEB5-874F-9918-81F2970FE47C}"/>
          </ac:picMkLst>
        </pc:picChg>
        <pc:picChg chg="del">
          <ac:chgData name="Chris Droessler" userId="625c3661-9d64-47fa-b83c-4b49393bd161" providerId="ADAL" clId="{596B2147-E15D-B842-B37E-4712BEA57145}" dt="2020-04-22T21:57:47.741" v="6" actId="478"/>
          <ac:picMkLst>
            <pc:docMk/>
            <pc:sldMk cId="2516557911" sldId="1178"/>
            <ac:picMk id="7" creationId="{77695EA3-7413-9740-BE3F-2027EF4256EE}"/>
          </ac:picMkLst>
        </pc:picChg>
      </pc:sldChg>
      <pc:sldChg chg="modSp add ord setBg">
        <pc:chgData name="Chris Droessler" userId="625c3661-9d64-47fa-b83c-4b49393bd161" providerId="ADAL" clId="{596B2147-E15D-B842-B37E-4712BEA57145}" dt="2020-04-23T14:28:39.217" v="251"/>
        <pc:sldMkLst>
          <pc:docMk/>
          <pc:sldMk cId="645362902" sldId="1179"/>
        </pc:sldMkLst>
        <pc:picChg chg="mod modCrop">
          <ac:chgData name="Chris Droessler" userId="625c3661-9d64-47fa-b83c-4b49393bd161" providerId="ADAL" clId="{596B2147-E15D-B842-B37E-4712BEA57145}" dt="2020-04-23T12:02:45.644" v="176" actId="1037"/>
          <ac:picMkLst>
            <pc:docMk/>
            <pc:sldMk cId="645362902" sldId="1179"/>
            <ac:picMk id="2" creationId="{320E8134-0AF6-4EB8-AB42-D6781CF0F03E}"/>
          </ac:picMkLst>
        </pc:picChg>
      </pc:sldChg>
      <pc:sldChg chg="modSp add ord">
        <pc:chgData name="Chris Droessler" userId="625c3661-9d64-47fa-b83c-4b49393bd161" providerId="ADAL" clId="{596B2147-E15D-B842-B37E-4712BEA57145}" dt="2020-04-23T14:28:39.217" v="251"/>
        <pc:sldMkLst>
          <pc:docMk/>
          <pc:sldMk cId="3726224867" sldId="1180"/>
        </pc:sldMkLst>
        <pc:picChg chg="mod modCrop">
          <ac:chgData name="Chris Droessler" userId="625c3661-9d64-47fa-b83c-4b49393bd161" providerId="ADAL" clId="{596B2147-E15D-B842-B37E-4712BEA57145}" dt="2020-04-23T12:01:54.260" v="159" actId="14100"/>
          <ac:picMkLst>
            <pc:docMk/>
            <pc:sldMk cId="3726224867" sldId="1180"/>
            <ac:picMk id="2" creationId="{22E5AC44-DF63-4624-86A4-A4C364563546}"/>
          </ac:picMkLst>
        </pc:picChg>
      </pc:sldChg>
      <pc:sldChg chg="modSp add ord">
        <pc:chgData name="Chris Droessler" userId="625c3661-9d64-47fa-b83c-4b49393bd161" providerId="ADAL" clId="{596B2147-E15D-B842-B37E-4712BEA57145}" dt="2020-04-23T14:28:39.217" v="251"/>
        <pc:sldMkLst>
          <pc:docMk/>
          <pc:sldMk cId="1091814113" sldId="1181"/>
        </pc:sldMkLst>
        <pc:picChg chg="mod">
          <ac:chgData name="Chris Droessler" userId="625c3661-9d64-47fa-b83c-4b49393bd161" providerId="ADAL" clId="{596B2147-E15D-B842-B37E-4712BEA57145}" dt="2020-04-23T11:55:34.297" v="43" actId="14100"/>
          <ac:picMkLst>
            <pc:docMk/>
            <pc:sldMk cId="1091814113" sldId="1181"/>
            <ac:picMk id="4" creationId="{8AB411C2-8B03-4CA2-AA94-F5F0C2A6734E}"/>
          </ac:picMkLst>
        </pc:picChg>
      </pc:sldChg>
      <pc:sldChg chg="modSp add ord setBg">
        <pc:chgData name="Chris Droessler" userId="625c3661-9d64-47fa-b83c-4b49393bd161" providerId="ADAL" clId="{596B2147-E15D-B842-B37E-4712BEA57145}" dt="2020-04-23T14:28:39.217" v="251"/>
        <pc:sldMkLst>
          <pc:docMk/>
          <pc:sldMk cId="428474515" sldId="1182"/>
        </pc:sldMkLst>
        <pc:picChg chg="mod modCrop">
          <ac:chgData name="Chris Droessler" userId="625c3661-9d64-47fa-b83c-4b49393bd161" providerId="ADAL" clId="{596B2147-E15D-B842-B37E-4712BEA57145}" dt="2020-04-23T11:57:55.585" v="113" actId="732"/>
          <ac:picMkLst>
            <pc:docMk/>
            <pc:sldMk cId="428474515" sldId="1182"/>
            <ac:picMk id="2" creationId="{DE2F0564-B510-499B-991D-ECF11CB341D5}"/>
          </ac:picMkLst>
        </pc:picChg>
      </pc:sldChg>
      <pc:sldChg chg="modSp add ord">
        <pc:chgData name="Chris Droessler" userId="625c3661-9d64-47fa-b83c-4b49393bd161" providerId="ADAL" clId="{596B2147-E15D-B842-B37E-4712BEA57145}" dt="2020-04-23T14:28:39.217" v="251"/>
        <pc:sldMkLst>
          <pc:docMk/>
          <pc:sldMk cId="1438394002" sldId="1183"/>
        </pc:sldMkLst>
        <pc:picChg chg="mod modCrop">
          <ac:chgData name="Chris Droessler" userId="625c3661-9d64-47fa-b83c-4b49393bd161" providerId="ADAL" clId="{596B2147-E15D-B842-B37E-4712BEA57145}" dt="2020-04-23T11:57:03.884" v="69" actId="732"/>
          <ac:picMkLst>
            <pc:docMk/>
            <pc:sldMk cId="1438394002" sldId="1183"/>
            <ac:picMk id="2" creationId="{EFE04D8F-0302-4BF4-84FC-9337459BCE9A}"/>
          </ac:picMkLst>
        </pc:picChg>
      </pc:sldChg>
      <pc:sldChg chg="modSp add ord setBg">
        <pc:chgData name="Chris Droessler" userId="625c3661-9d64-47fa-b83c-4b49393bd161" providerId="ADAL" clId="{596B2147-E15D-B842-B37E-4712BEA57145}" dt="2020-04-23T14:28:39.217" v="251"/>
        <pc:sldMkLst>
          <pc:docMk/>
          <pc:sldMk cId="2062038181" sldId="1184"/>
        </pc:sldMkLst>
        <pc:picChg chg="mod modCrop">
          <ac:chgData name="Chris Droessler" userId="625c3661-9d64-47fa-b83c-4b49393bd161" providerId="ADAL" clId="{596B2147-E15D-B842-B37E-4712BEA57145}" dt="2020-04-23T11:58:23.134" v="139" actId="1037"/>
          <ac:picMkLst>
            <pc:docMk/>
            <pc:sldMk cId="2062038181" sldId="1184"/>
            <ac:picMk id="2" creationId="{5EF3B883-D41F-4812-B443-90F1652C16BE}"/>
          </ac:picMkLst>
        </pc:picChg>
      </pc:sldChg>
      <pc:sldChg chg="modSp add ord setBg">
        <pc:chgData name="Chris Droessler" userId="625c3661-9d64-47fa-b83c-4b49393bd161" providerId="ADAL" clId="{596B2147-E15D-B842-B37E-4712BEA57145}" dt="2020-04-23T14:28:39.217" v="251"/>
        <pc:sldMkLst>
          <pc:docMk/>
          <pc:sldMk cId="413337761" sldId="1185"/>
        </pc:sldMkLst>
        <pc:picChg chg="mod">
          <ac:chgData name="Chris Droessler" userId="625c3661-9d64-47fa-b83c-4b49393bd161" providerId="ADAL" clId="{596B2147-E15D-B842-B37E-4712BEA57145}" dt="2020-04-23T11:58:43.141" v="151" actId="1037"/>
          <ac:picMkLst>
            <pc:docMk/>
            <pc:sldMk cId="413337761" sldId="1185"/>
            <ac:picMk id="2" creationId="{29E1B268-5FC8-4CB6-8C89-DE8CD8B282F4}"/>
          </ac:picMkLst>
        </pc:picChg>
      </pc:sldChg>
      <pc:sldChg chg="add ord">
        <pc:chgData name="Chris Droessler" userId="625c3661-9d64-47fa-b83c-4b49393bd161" providerId="ADAL" clId="{596B2147-E15D-B842-B37E-4712BEA57145}" dt="2020-04-23T14:28:39.217" v="251"/>
        <pc:sldMkLst>
          <pc:docMk/>
          <pc:sldMk cId="3029552707" sldId="1186"/>
        </pc:sldMkLst>
      </pc:sldChg>
      <pc:sldChg chg="add">
        <pc:chgData name="Chris Droessler" userId="625c3661-9d64-47fa-b83c-4b49393bd161" providerId="ADAL" clId="{596B2147-E15D-B842-B37E-4712BEA57145}" dt="2020-04-23T14:29:02.228" v="253"/>
        <pc:sldMkLst>
          <pc:docMk/>
          <pc:sldMk cId="3183011675" sldId="1187"/>
        </pc:sldMkLst>
      </pc:sldChg>
      <pc:sldChg chg="add">
        <pc:chgData name="Chris Droessler" userId="625c3661-9d64-47fa-b83c-4b49393bd161" providerId="ADAL" clId="{596B2147-E15D-B842-B37E-4712BEA57145}" dt="2020-04-23T14:29:33.354" v="256"/>
        <pc:sldMkLst>
          <pc:docMk/>
          <pc:sldMk cId="3598011281" sldId="1188"/>
        </pc:sldMkLst>
      </pc:sldChg>
      <pc:sldChg chg="add">
        <pc:chgData name="Chris Droessler" userId="625c3661-9d64-47fa-b83c-4b49393bd161" providerId="ADAL" clId="{596B2147-E15D-B842-B37E-4712BEA57145}" dt="2020-04-23T14:29:33.522" v="257"/>
        <pc:sldMkLst>
          <pc:docMk/>
          <pc:sldMk cId="943204603" sldId="1189"/>
        </pc:sldMkLst>
      </pc:sldChg>
    </pc:docChg>
  </pc:docChgLst>
  <pc:docChgLst>
    <pc:chgData name="Chris Droessler" userId="625c3661-9d64-47fa-b83c-4b49393bd161" providerId="ADAL" clId="{3B904758-96B8-D642-A883-60A8F8A61CBF}"/>
    <pc:docChg chg="custSel addSld delSld modSld sldOrd modMainMaster modSection">
      <pc:chgData name="Chris Droessler" userId="625c3661-9d64-47fa-b83c-4b49393bd161" providerId="ADAL" clId="{3B904758-96B8-D642-A883-60A8F8A61CBF}" dt="2020-09-10T14:13:44.469" v="1196" actId="255"/>
      <pc:docMkLst>
        <pc:docMk/>
      </pc:docMkLst>
      <pc:sldChg chg="del">
        <pc:chgData name="Chris Droessler" userId="625c3661-9d64-47fa-b83c-4b49393bd161" providerId="ADAL" clId="{3B904758-96B8-D642-A883-60A8F8A61CBF}" dt="2020-09-04T17:05:15.888" v="85" actId="2696"/>
        <pc:sldMkLst>
          <pc:docMk/>
          <pc:sldMk cId="753626156" sldId="281"/>
        </pc:sldMkLst>
      </pc:sldChg>
      <pc:sldChg chg="del">
        <pc:chgData name="Chris Droessler" userId="625c3661-9d64-47fa-b83c-4b49393bd161" providerId="ADAL" clId="{3B904758-96B8-D642-A883-60A8F8A61CBF}" dt="2020-09-04T17:05:15.878" v="80" actId="2696"/>
        <pc:sldMkLst>
          <pc:docMk/>
          <pc:sldMk cId="4254513729" sldId="512"/>
        </pc:sldMkLst>
      </pc:sldChg>
      <pc:sldChg chg="del">
        <pc:chgData name="Chris Droessler" userId="625c3661-9d64-47fa-b83c-4b49393bd161" providerId="ADAL" clId="{3B904758-96B8-D642-A883-60A8F8A61CBF}" dt="2020-09-04T17:05:15.885" v="83" actId="2696"/>
        <pc:sldMkLst>
          <pc:docMk/>
          <pc:sldMk cId="1148131924" sldId="515"/>
        </pc:sldMkLst>
      </pc:sldChg>
      <pc:sldChg chg="del">
        <pc:chgData name="Chris Droessler" userId="625c3661-9d64-47fa-b83c-4b49393bd161" providerId="ADAL" clId="{3B904758-96B8-D642-A883-60A8F8A61CBF}" dt="2020-09-04T17:05:15.835" v="69" actId="2696"/>
        <pc:sldMkLst>
          <pc:docMk/>
          <pc:sldMk cId="1557097039" sldId="532"/>
        </pc:sldMkLst>
      </pc:sldChg>
      <pc:sldChg chg="del">
        <pc:chgData name="Chris Droessler" userId="625c3661-9d64-47fa-b83c-4b49393bd161" providerId="ADAL" clId="{3B904758-96B8-D642-A883-60A8F8A61CBF}" dt="2020-09-04T17:05:15.883" v="82" actId="2696"/>
        <pc:sldMkLst>
          <pc:docMk/>
          <pc:sldMk cId="2992138866" sldId="542"/>
        </pc:sldMkLst>
      </pc:sldChg>
      <pc:sldChg chg="del">
        <pc:chgData name="Chris Droessler" userId="625c3661-9d64-47fa-b83c-4b49393bd161" providerId="ADAL" clId="{3B904758-96B8-D642-A883-60A8F8A61CBF}" dt="2020-09-04T17:05:15.845" v="71" actId="2696"/>
        <pc:sldMkLst>
          <pc:docMk/>
          <pc:sldMk cId="1152502431" sldId="543"/>
        </pc:sldMkLst>
      </pc:sldChg>
      <pc:sldChg chg="del">
        <pc:chgData name="Chris Droessler" userId="625c3661-9d64-47fa-b83c-4b49393bd161" providerId="ADAL" clId="{3B904758-96B8-D642-A883-60A8F8A61CBF}" dt="2020-09-04T17:05:15.858" v="74" actId="2696"/>
        <pc:sldMkLst>
          <pc:docMk/>
          <pc:sldMk cId="1784353046" sldId="544"/>
        </pc:sldMkLst>
      </pc:sldChg>
      <pc:sldChg chg="del">
        <pc:chgData name="Chris Droessler" userId="625c3661-9d64-47fa-b83c-4b49393bd161" providerId="ADAL" clId="{3B904758-96B8-D642-A883-60A8F8A61CBF}" dt="2020-09-04T17:05:15.694" v="49" actId="2696"/>
        <pc:sldMkLst>
          <pc:docMk/>
          <pc:sldMk cId="3834359583" sldId="549"/>
        </pc:sldMkLst>
      </pc:sldChg>
      <pc:sldChg chg="del">
        <pc:chgData name="Chris Droessler" userId="625c3661-9d64-47fa-b83c-4b49393bd161" providerId="ADAL" clId="{3B904758-96B8-D642-A883-60A8F8A61CBF}" dt="2020-09-04T17:05:15.704" v="50" actId="2696"/>
        <pc:sldMkLst>
          <pc:docMk/>
          <pc:sldMk cId="4210283001" sldId="578"/>
        </pc:sldMkLst>
      </pc:sldChg>
      <pc:sldChg chg="del">
        <pc:chgData name="Chris Droessler" userId="625c3661-9d64-47fa-b83c-4b49393bd161" providerId="ADAL" clId="{3B904758-96B8-D642-A883-60A8F8A61CBF}" dt="2020-09-04T17:05:15.869" v="77" actId="2696"/>
        <pc:sldMkLst>
          <pc:docMk/>
          <pc:sldMk cId="279613620" sldId="613"/>
        </pc:sldMkLst>
      </pc:sldChg>
      <pc:sldChg chg="addSp delSp modSp add">
        <pc:chgData name="Chris Droessler" userId="625c3661-9d64-47fa-b83c-4b49393bd161" providerId="ADAL" clId="{3B904758-96B8-D642-A883-60A8F8A61CBF}" dt="2020-09-10T14:09:04.116" v="1183" actId="255"/>
        <pc:sldMkLst>
          <pc:docMk/>
          <pc:sldMk cId="3763554889" sldId="623"/>
        </pc:sldMkLst>
        <pc:spChg chg="mod">
          <ac:chgData name="Chris Droessler" userId="625c3661-9d64-47fa-b83c-4b49393bd161" providerId="ADAL" clId="{3B904758-96B8-D642-A883-60A8F8A61CBF}" dt="2020-09-10T14:09:04.116" v="1183" actId="255"/>
          <ac:spMkLst>
            <pc:docMk/>
            <pc:sldMk cId="3763554889" sldId="623"/>
            <ac:spMk id="2" creationId="{98CCB1E1-91F7-414A-83FE-FF11C0E5AFEA}"/>
          </ac:spMkLst>
        </pc:spChg>
        <pc:spChg chg="mod">
          <ac:chgData name="Chris Droessler" userId="625c3661-9d64-47fa-b83c-4b49393bd161" providerId="ADAL" clId="{3B904758-96B8-D642-A883-60A8F8A61CBF}" dt="2020-09-04T18:29:19.689" v="437" actId="20577"/>
          <ac:spMkLst>
            <pc:docMk/>
            <pc:sldMk cId="3763554889" sldId="623"/>
            <ac:spMk id="3" creationId="{3533B121-78BE-D949-A332-29261EE2C0D5}"/>
          </ac:spMkLst>
        </pc:spChg>
        <pc:spChg chg="add del">
          <ac:chgData name="Chris Droessler" userId="625c3661-9d64-47fa-b83c-4b49393bd161" providerId="ADAL" clId="{3B904758-96B8-D642-A883-60A8F8A61CBF}" dt="2020-09-09T15:55:35.135" v="821" actId="478"/>
          <ac:spMkLst>
            <pc:docMk/>
            <pc:sldMk cId="3763554889" sldId="623"/>
            <ac:spMk id="4" creationId="{4529634F-1B50-6246-A997-5B0D40C53B50}"/>
          </ac:spMkLst>
        </pc:spChg>
        <pc:picChg chg="del">
          <ac:chgData name="Chris Droessler" userId="625c3661-9d64-47fa-b83c-4b49393bd161" providerId="ADAL" clId="{3B904758-96B8-D642-A883-60A8F8A61CBF}" dt="2020-09-09T15:55:31.830" v="819" actId="478"/>
          <ac:picMkLst>
            <pc:docMk/>
            <pc:sldMk cId="3763554889" sldId="623"/>
            <ac:picMk id="5" creationId="{82C723F5-EAF5-BA4E-A0F8-C11D2330D30B}"/>
          </ac:picMkLst>
        </pc:picChg>
        <pc:picChg chg="add mod">
          <ac:chgData name="Chris Droessler" userId="625c3661-9d64-47fa-b83c-4b49393bd161" providerId="ADAL" clId="{3B904758-96B8-D642-A883-60A8F8A61CBF}" dt="2020-09-09T15:55:46.695" v="825" actId="1076"/>
          <ac:picMkLst>
            <pc:docMk/>
            <pc:sldMk cId="3763554889" sldId="623"/>
            <ac:picMk id="6" creationId="{EFB95CCE-03BF-7A4A-B5CD-FDF5EAA288E1}"/>
          </ac:picMkLst>
        </pc:picChg>
      </pc:sldChg>
      <pc:sldChg chg="delSp modSp add modNotesTx">
        <pc:chgData name="Chris Droessler" userId="625c3661-9d64-47fa-b83c-4b49393bd161" providerId="ADAL" clId="{3B904758-96B8-D642-A883-60A8F8A61CBF}" dt="2020-09-08T18:09:14.612" v="707" actId="20577"/>
        <pc:sldMkLst>
          <pc:docMk/>
          <pc:sldMk cId="340097307" sldId="700"/>
        </pc:sldMkLst>
        <pc:picChg chg="del mod">
          <ac:chgData name="Chris Droessler" userId="625c3661-9d64-47fa-b83c-4b49393bd161" providerId="ADAL" clId="{3B904758-96B8-D642-A883-60A8F8A61CBF}" dt="2020-09-08T18:08:46.133" v="686" actId="478"/>
          <ac:picMkLst>
            <pc:docMk/>
            <pc:sldMk cId="340097307" sldId="700"/>
            <ac:picMk id="5" creationId="{C9C44260-51C5-7246-B9A9-B1C0C4425473}"/>
          </ac:picMkLst>
        </pc:picChg>
      </pc:sldChg>
      <pc:sldChg chg="del">
        <pc:chgData name="Chris Droessler" userId="625c3661-9d64-47fa-b83c-4b49393bd161" providerId="ADAL" clId="{3B904758-96B8-D642-A883-60A8F8A61CBF}" dt="2020-09-04T17:05:08.153" v="43" actId="2696"/>
        <pc:sldMkLst>
          <pc:docMk/>
          <pc:sldMk cId="3713166176" sldId="704"/>
        </pc:sldMkLst>
      </pc:sldChg>
      <pc:sldChg chg="del">
        <pc:chgData name="Chris Droessler" userId="625c3661-9d64-47fa-b83c-4b49393bd161" providerId="ADAL" clId="{3B904758-96B8-D642-A883-60A8F8A61CBF}" dt="2020-09-04T17:05:15.887" v="84" actId="2696"/>
        <pc:sldMkLst>
          <pc:docMk/>
          <pc:sldMk cId="2473793993" sldId="744"/>
        </pc:sldMkLst>
      </pc:sldChg>
      <pc:sldChg chg="addSp delSp modSp modNotesTx">
        <pc:chgData name="Chris Droessler" userId="625c3661-9d64-47fa-b83c-4b49393bd161" providerId="ADAL" clId="{3B904758-96B8-D642-A883-60A8F8A61CBF}" dt="2020-09-09T15:55:00.139" v="814" actId="1076"/>
        <pc:sldMkLst>
          <pc:docMk/>
          <pc:sldMk cId="2111422149" sldId="778"/>
        </pc:sldMkLst>
        <pc:spChg chg="mod">
          <ac:chgData name="Chris Droessler" userId="625c3661-9d64-47fa-b83c-4b49393bd161" providerId="ADAL" clId="{3B904758-96B8-D642-A883-60A8F8A61CBF}" dt="2020-09-09T14:40:04.412" v="798" actId="20577"/>
          <ac:spMkLst>
            <pc:docMk/>
            <pc:sldMk cId="2111422149" sldId="778"/>
            <ac:spMk id="2" creationId="{00000000-0000-0000-0000-000000000000}"/>
          </ac:spMkLst>
        </pc:spChg>
        <pc:picChg chg="add del mod">
          <ac:chgData name="Chris Droessler" userId="625c3661-9d64-47fa-b83c-4b49393bd161" providerId="ADAL" clId="{3B904758-96B8-D642-A883-60A8F8A61CBF}" dt="2020-09-09T15:54:19.646" v="808" actId="478"/>
          <ac:picMkLst>
            <pc:docMk/>
            <pc:sldMk cId="2111422149" sldId="778"/>
            <ac:picMk id="5" creationId="{AF77470A-72F7-E64B-A20A-285090F5956E}"/>
          </ac:picMkLst>
        </pc:picChg>
        <pc:picChg chg="add del mod">
          <ac:chgData name="Chris Droessler" userId="625c3661-9d64-47fa-b83c-4b49393bd161" providerId="ADAL" clId="{3B904758-96B8-D642-A883-60A8F8A61CBF}" dt="2020-09-09T15:54:17.829" v="807" actId="478"/>
          <ac:picMkLst>
            <pc:docMk/>
            <pc:sldMk cId="2111422149" sldId="778"/>
            <ac:picMk id="6" creationId="{D81A1C87-A336-1146-AE15-BE8ED59F9364}"/>
          </ac:picMkLst>
        </pc:picChg>
        <pc:picChg chg="del">
          <ac:chgData name="Chris Droessler" userId="625c3661-9d64-47fa-b83c-4b49393bd161" providerId="ADAL" clId="{3B904758-96B8-D642-A883-60A8F8A61CBF}" dt="2020-09-04T17:04:37.477" v="4" actId="478"/>
          <ac:picMkLst>
            <pc:docMk/>
            <pc:sldMk cId="2111422149" sldId="778"/>
            <ac:picMk id="8" creationId="{0D951BA0-FC83-F04A-BBE0-BB737F014B4D}"/>
          </ac:picMkLst>
        </pc:picChg>
        <pc:picChg chg="add del mod">
          <ac:chgData name="Chris Droessler" userId="625c3661-9d64-47fa-b83c-4b49393bd161" providerId="ADAL" clId="{3B904758-96B8-D642-A883-60A8F8A61CBF}" dt="2020-09-09T15:54:48.528" v="810" actId="478"/>
          <ac:picMkLst>
            <pc:docMk/>
            <pc:sldMk cId="2111422149" sldId="778"/>
            <ac:picMk id="8" creationId="{245CE102-9FC8-914B-A2DE-BD0EA75EA7FE}"/>
          </ac:picMkLst>
        </pc:picChg>
        <pc:picChg chg="add mod">
          <ac:chgData name="Chris Droessler" userId="625c3661-9d64-47fa-b83c-4b49393bd161" providerId="ADAL" clId="{3B904758-96B8-D642-A883-60A8F8A61CBF}" dt="2020-09-09T15:55:00.139" v="814" actId="1076"/>
          <ac:picMkLst>
            <pc:docMk/>
            <pc:sldMk cId="2111422149" sldId="778"/>
            <ac:picMk id="10" creationId="{B74C4638-045D-0D48-84D1-7AA43DDB8CBF}"/>
          </ac:picMkLst>
        </pc:picChg>
      </pc:sldChg>
      <pc:sldChg chg="del">
        <pc:chgData name="Chris Droessler" userId="625c3661-9d64-47fa-b83c-4b49393bd161" providerId="ADAL" clId="{3B904758-96B8-D642-A883-60A8F8A61CBF}" dt="2020-09-04T17:05:15.854" v="73" actId="2696"/>
        <pc:sldMkLst>
          <pc:docMk/>
          <pc:sldMk cId="2827184821" sldId="798"/>
        </pc:sldMkLst>
      </pc:sldChg>
      <pc:sldChg chg="del">
        <pc:chgData name="Chris Droessler" userId="625c3661-9d64-47fa-b83c-4b49393bd161" providerId="ADAL" clId="{3B904758-96B8-D642-A883-60A8F8A61CBF}" dt="2020-09-04T17:05:15.825" v="67" actId="2696"/>
        <pc:sldMkLst>
          <pc:docMk/>
          <pc:sldMk cId="2344696338" sldId="878"/>
        </pc:sldMkLst>
      </pc:sldChg>
      <pc:sldChg chg="addSp delSp modSp add modNotesTx">
        <pc:chgData name="Chris Droessler" userId="625c3661-9d64-47fa-b83c-4b49393bd161" providerId="ADAL" clId="{3B904758-96B8-D642-A883-60A8F8A61CBF}" dt="2020-09-10T14:07:23.616" v="1182" actId="14100"/>
        <pc:sldMkLst>
          <pc:docMk/>
          <pc:sldMk cId="764395734" sldId="915"/>
        </pc:sldMkLst>
        <pc:spChg chg="del mod">
          <ac:chgData name="Chris Droessler" userId="625c3661-9d64-47fa-b83c-4b49393bd161" providerId="ADAL" clId="{3B904758-96B8-D642-A883-60A8F8A61CBF}" dt="2020-09-10T13:52:42.994" v="1048" actId="478"/>
          <ac:spMkLst>
            <pc:docMk/>
            <pc:sldMk cId="764395734" sldId="915"/>
            <ac:spMk id="2" creationId="{00000000-0000-0000-0000-000000000000}"/>
          </ac:spMkLst>
        </pc:spChg>
        <pc:spChg chg="mod">
          <ac:chgData name="Chris Droessler" userId="625c3661-9d64-47fa-b83c-4b49393bd161" providerId="ADAL" clId="{3B904758-96B8-D642-A883-60A8F8A61CBF}" dt="2020-09-10T13:57:59.051" v="1177" actId="1076"/>
          <ac:spMkLst>
            <pc:docMk/>
            <pc:sldMk cId="764395734" sldId="915"/>
            <ac:spMk id="3" creationId="{00000000-0000-0000-0000-000000000000}"/>
          </ac:spMkLst>
        </pc:spChg>
        <pc:spChg chg="add del mod">
          <ac:chgData name="Chris Droessler" userId="625c3661-9d64-47fa-b83c-4b49393bd161" providerId="ADAL" clId="{3B904758-96B8-D642-A883-60A8F8A61CBF}" dt="2020-09-10T13:55:12.222" v="1088"/>
          <ac:spMkLst>
            <pc:docMk/>
            <pc:sldMk cId="764395734" sldId="915"/>
            <ac:spMk id="5" creationId="{33ED8A40-4685-4B4D-BA3C-7CA87FA44284}"/>
          </ac:spMkLst>
        </pc:spChg>
        <pc:spChg chg="add mod">
          <ac:chgData name="Chris Droessler" userId="625c3661-9d64-47fa-b83c-4b49393bd161" providerId="ADAL" clId="{3B904758-96B8-D642-A883-60A8F8A61CBF}" dt="2020-09-10T13:57:55.060" v="1176" actId="1076"/>
          <ac:spMkLst>
            <pc:docMk/>
            <pc:sldMk cId="764395734" sldId="915"/>
            <ac:spMk id="7" creationId="{D97FD9F7-F8D4-6A46-94C3-60CF57FCAD07}"/>
          </ac:spMkLst>
        </pc:spChg>
        <pc:spChg chg="add del mod">
          <ac:chgData name="Chris Droessler" userId="625c3661-9d64-47fa-b83c-4b49393bd161" providerId="ADAL" clId="{3B904758-96B8-D642-A883-60A8F8A61CBF}" dt="2020-09-10T14:06:43.953" v="1179" actId="478"/>
          <ac:spMkLst>
            <pc:docMk/>
            <pc:sldMk cId="764395734" sldId="915"/>
            <ac:spMk id="9" creationId="{4982BF86-29A3-CA4F-A61F-A60797F382CD}"/>
          </ac:spMkLst>
        </pc:spChg>
        <pc:spChg chg="add del mod">
          <ac:chgData name="Chris Droessler" userId="625c3661-9d64-47fa-b83c-4b49393bd161" providerId="ADAL" clId="{3B904758-96B8-D642-A883-60A8F8A61CBF}" dt="2020-09-10T13:57:22.572" v="1168" actId="478"/>
          <ac:spMkLst>
            <pc:docMk/>
            <pc:sldMk cId="764395734" sldId="915"/>
            <ac:spMk id="10" creationId="{005DAB2D-7F0D-A442-86EC-A5B718124288}"/>
          </ac:spMkLst>
        </pc:spChg>
        <pc:picChg chg="mod">
          <ac:chgData name="Chris Droessler" userId="625c3661-9d64-47fa-b83c-4b49393bd161" providerId="ADAL" clId="{3B904758-96B8-D642-A883-60A8F8A61CBF}" dt="2020-09-10T13:58:12.259" v="1178" actId="1076"/>
          <ac:picMkLst>
            <pc:docMk/>
            <pc:sldMk cId="764395734" sldId="915"/>
            <ac:picMk id="4" creationId="{8D132574-4B76-AF49-9DF7-17578B3B177E}"/>
          </ac:picMkLst>
        </pc:picChg>
        <pc:picChg chg="mod modCrop">
          <ac:chgData name="Chris Droessler" userId="625c3661-9d64-47fa-b83c-4b49393bd161" providerId="ADAL" clId="{3B904758-96B8-D642-A883-60A8F8A61CBF}" dt="2020-09-10T13:54:45.030" v="1083" actId="732"/>
          <ac:picMkLst>
            <pc:docMk/>
            <pc:sldMk cId="764395734" sldId="915"/>
            <ac:picMk id="6" creationId="{EDBCFC9F-A619-D540-B458-9A51B9DC530D}"/>
          </ac:picMkLst>
        </pc:picChg>
        <pc:picChg chg="add mod modCrop">
          <ac:chgData name="Chris Droessler" userId="625c3661-9d64-47fa-b83c-4b49393bd161" providerId="ADAL" clId="{3B904758-96B8-D642-A883-60A8F8A61CBF}" dt="2020-09-10T14:07:23.616" v="1182" actId="14100"/>
          <ac:picMkLst>
            <pc:docMk/>
            <pc:sldMk cId="764395734" sldId="915"/>
            <ac:picMk id="8" creationId="{42CCEFE6-A85D-364A-BF64-F8423EC066E7}"/>
          </ac:picMkLst>
        </pc:picChg>
        <pc:picChg chg="add mod">
          <ac:chgData name="Chris Droessler" userId="625c3661-9d64-47fa-b83c-4b49393bd161" providerId="ADAL" clId="{3B904758-96B8-D642-A883-60A8F8A61CBF}" dt="2020-09-10T14:06:48.226" v="1180" actId="1076"/>
          <ac:picMkLst>
            <pc:docMk/>
            <pc:sldMk cId="764395734" sldId="915"/>
            <ac:picMk id="11" creationId="{47B4965F-3AD0-7B4F-BD92-F477BC473C1B}"/>
          </ac:picMkLst>
        </pc:picChg>
      </pc:sldChg>
      <pc:sldChg chg="del">
        <pc:chgData name="Chris Droessler" userId="625c3661-9d64-47fa-b83c-4b49393bd161" providerId="ADAL" clId="{3B904758-96B8-D642-A883-60A8F8A61CBF}" dt="2020-09-04T17:05:15.830" v="68" actId="2696"/>
        <pc:sldMkLst>
          <pc:docMk/>
          <pc:sldMk cId="1248866755" sldId="916"/>
        </pc:sldMkLst>
      </pc:sldChg>
      <pc:sldChg chg="del">
        <pc:chgData name="Chris Droessler" userId="625c3661-9d64-47fa-b83c-4b49393bd161" providerId="ADAL" clId="{3B904758-96B8-D642-A883-60A8F8A61CBF}" dt="2020-09-04T17:05:15.850" v="72" actId="2696"/>
        <pc:sldMkLst>
          <pc:docMk/>
          <pc:sldMk cId="522455022" sldId="930"/>
        </pc:sldMkLst>
      </pc:sldChg>
      <pc:sldChg chg="del">
        <pc:chgData name="Chris Droessler" userId="625c3661-9d64-47fa-b83c-4b49393bd161" providerId="ADAL" clId="{3B904758-96B8-D642-A883-60A8F8A61CBF}" dt="2020-09-04T17:05:15.866" v="76" actId="2696"/>
        <pc:sldMkLst>
          <pc:docMk/>
          <pc:sldMk cId="1955860665" sldId="945"/>
        </pc:sldMkLst>
      </pc:sldChg>
      <pc:sldChg chg="del">
        <pc:chgData name="Chris Droessler" userId="625c3661-9d64-47fa-b83c-4b49393bd161" providerId="ADAL" clId="{3B904758-96B8-D642-A883-60A8F8A61CBF}" dt="2020-09-04T17:05:15.754" v="56" actId="2696"/>
        <pc:sldMkLst>
          <pc:docMk/>
          <pc:sldMk cId="1364932554" sldId="961"/>
        </pc:sldMkLst>
      </pc:sldChg>
      <pc:sldChg chg="del">
        <pc:chgData name="Chris Droessler" userId="625c3661-9d64-47fa-b83c-4b49393bd161" providerId="ADAL" clId="{3B904758-96B8-D642-A883-60A8F8A61CBF}" dt="2020-09-04T17:05:15.872" v="78" actId="2696"/>
        <pc:sldMkLst>
          <pc:docMk/>
          <pc:sldMk cId="247372015" sldId="995"/>
        </pc:sldMkLst>
      </pc:sldChg>
      <pc:sldChg chg="del">
        <pc:chgData name="Chris Droessler" userId="625c3661-9d64-47fa-b83c-4b49393bd161" providerId="ADAL" clId="{3B904758-96B8-D642-A883-60A8F8A61CBF}" dt="2020-09-04T17:05:15.769" v="58" actId="2696"/>
        <pc:sldMkLst>
          <pc:docMk/>
          <pc:sldMk cId="3095615049" sldId="997"/>
        </pc:sldMkLst>
      </pc:sldChg>
      <pc:sldChg chg="del">
        <pc:chgData name="Chris Droessler" userId="625c3661-9d64-47fa-b83c-4b49393bd161" providerId="ADAL" clId="{3B904758-96B8-D642-A883-60A8F8A61CBF}" dt="2020-09-04T17:05:15.783" v="60" actId="2696"/>
        <pc:sldMkLst>
          <pc:docMk/>
          <pc:sldMk cId="3041959297" sldId="998"/>
        </pc:sldMkLst>
      </pc:sldChg>
      <pc:sldChg chg="del">
        <pc:chgData name="Chris Droessler" userId="625c3661-9d64-47fa-b83c-4b49393bd161" providerId="ADAL" clId="{3B904758-96B8-D642-A883-60A8F8A61CBF}" dt="2020-09-04T17:05:15.736" v="54" actId="2696"/>
        <pc:sldMkLst>
          <pc:docMk/>
          <pc:sldMk cId="3115692333" sldId="999"/>
        </pc:sldMkLst>
      </pc:sldChg>
      <pc:sldChg chg="del">
        <pc:chgData name="Chris Droessler" userId="625c3661-9d64-47fa-b83c-4b49393bd161" providerId="ADAL" clId="{3B904758-96B8-D642-A883-60A8F8A61CBF}" dt="2020-09-04T17:05:15.840" v="70" actId="2696"/>
        <pc:sldMkLst>
          <pc:docMk/>
          <pc:sldMk cId="2821940740" sldId="1008"/>
        </pc:sldMkLst>
      </pc:sldChg>
      <pc:sldChg chg="del">
        <pc:chgData name="Chris Droessler" userId="625c3661-9d64-47fa-b83c-4b49393bd161" providerId="ADAL" clId="{3B904758-96B8-D642-A883-60A8F8A61CBF}" dt="2020-09-04T17:05:15.761" v="57" actId="2696"/>
        <pc:sldMkLst>
          <pc:docMk/>
          <pc:sldMk cId="3992485331" sldId="1013"/>
        </pc:sldMkLst>
      </pc:sldChg>
      <pc:sldChg chg="del">
        <pc:chgData name="Chris Droessler" userId="625c3661-9d64-47fa-b83c-4b49393bd161" providerId="ADAL" clId="{3B904758-96B8-D642-A883-60A8F8A61CBF}" dt="2020-09-04T17:05:15.814" v="65" actId="2696"/>
        <pc:sldMkLst>
          <pc:docMk/>
          <pc:sldMk cId="2741928806" sldId="1028"/>
        </pc:sldMkLst>
      </pc:sldChg>
      <pc:sldChg chg="del">
        <pc:chgData name="Chris Droessler" userId="625c3661-9d64-47fa-b83c-4b49393bd161" providerId="ADAL" clId="{3B904758-96B8-D642-A883-60A8F8A61CBF}" dt="2020-09-04T17:05:15.820" v="66" actId="2696"/>
        <pc:sldMkLst>
          <pc:docMk/>
          <pc:sldMk cId="2104700287" sldId="1030"/>
        </pc:sldMkLst>
      </pc:sldChg>
      <pc:sldChg chg="del">
        <pc:chgData name="Chris Droessler" userId="625c3661-9d64-47fa-b83c-4b49393bd161" providerId="ADAL" clId="{3B904758-96B8-D642-A883-60A8F8A61CBF}" dt="2020-09-04T17:05:15.808" v="64" actId="2696"/>
        <pc:sldMkLst>
          <pc:docMk/>
          <pc:sldMk cId="536136265" sldId="1033"/>
        </pc:sldMkLst>
      </pc:sldChg>
      <pc:sldChg chg="del">
        <pc:chgData name="Chris Droessler" userId="625c3661-9d64-47fa-b83c-4b49393bd161" providerId="ADAL" clId="{3B904758-96B8-D642-A883-60A8F8A61CBF}" dt="2020-09-04T17:05:15.802" v="63" actId="2696"/>
        <pc:sldMkLst>
          <pc:docMk/>
          <pc:sldMk cId="985086736" sldId="1035"/>
        </pc:sldMkLst>
      </pc:sldChg>
      <pc:sldChg chg="del">
        <pc:chgData name="Chris Droessler" userId="625c3661-9d64-47fa-b83c-4b49393bd161" providerId="ADAL" clId="{3B904758-96B8-D642-A883-60A8F8A61CBF}" dt="2020-09-04T17:05:15.881" v="81" actId="2696"/>
        <pc:sldMkLst>
          <pc:docMk/>
          <pc:sldMk cId="1307655384" sldId="1048"/>
        </pc:sldMkLst>
      </pc:sldChg>
      <pc:sldChg chg="del">
        <pc:chgData name="Chris Droessler" userId="625c3661-9d64-47fa-b83c-4b49393bd161" providerId="ADAL" clId="{3B904758-96B8-D642-A883-60A8F8A61CBF}" dt="2020-09-04T17:05:15.876" v="79" actId="2696"/>
        <pc:sldMkLst>
          <pc:docMk/>
          <pc:sldMk cId="3527028065" sldId="1051"/>
        </pc:sldMkLst>
      </pc:sldChg>
      <pc:sldChg chg="del">
        <pc:chgData name="Chris Droessler" userId="625c3661-9d64-47fa-b83c-4b49393bd161" providerId="ADAL" clId="{3B904758-96B8-D642-A883-60A8F8A61CBF}" dt="2020-09-04T17:05:15.776" v="59" actId="2696"/>
        <pc:sldMkLst>
          <pc:docMk/>
          <pc:sldMk cId="3761299702" sldId="1088"/>
        </pc:sldMkLst>
      </pc:sldChg>
      <pc:sldChg chg="del">
        <pc:chgData name="Chris Droessler" userId="625c3661-9d64-47fa-b83c-4b49393bd161" providerId="ADAL" clId="{3B904758-96B8-D642-A883-60A8F8A61CBF}" dt="2020-09-04T17:05:15.862" v="75" actId="2696"/>
        <pc:sldMkLst>
          <pc:docMk/>
          <pc:sldMk cId="971287941" sldId="1092"/>
        </pc:sldMkLst>
      </pc:sldChg>
      <pc:sldChg chg="del">
        <pc:chgData name="Chris Droessler" userId="625c3661-9d64-47fa-b83c-4b49393bd161" providerId="ADAL" clId="{3B904758-96B8-D642-A883-60A8F8A61CBF}" dt="2020-09-04T17:05:15.889" v="86" actId="2696"/>
        <pc:sldMkLst>
          <pc:docMk/>
          <pc:sldMk cId="1712791123" sldId="1095"/>
        </pc:sldMkLst>
      </pc:sldChg>
      <pc:sldChg chg="addSp delSp modSp add del">
        <pc:chgData name="Chris Droessler" userId="625c3661-9d64-47fa-b83c-4b49393bd161" providerId="ADAL" clId="{3B904758-96B8-D642-A883-60A8F8A61CBF}" dt="2020-09-10T13:53:27.589" v="1059" actId="2696"/>
        <pc:sldMkLst>
          <pc:docMk/>
          <pc:sldMk cId="501964882" sldId="1107"/>
        </pc:sldMkLst>
        <pc:spChg chg="mod">
          <ac:chgData name="Chris Droessler" userId="625c3661-9d64-47fa-b83c-4b49393bd161" providerId="ADAL" clId="{3B904758-96B8-D642-A883-60A8F8A61CBF}" dt="2020-09-10T13:52:48.673" v="1049"/>
          <ac:spMkLst>
            <pc:docMk/>
            <pc:sldMk cId="501964882" sldId="1107"/>
            <ac:spMk id="2" creationId="{00000000-0000-0000-0000-000000000000}"/>
          </ac:spMkLst>
        </pc:spChg>
        <pc:spChg chg="del mod">
          <ac:chgData name="Chris Droessler" userId="625c3661-9d64-47fa-b83c-4b49393bd161" providerId="ADAL" clId="{3B904758-96B8-D642-A883-60A8F8A61CBF}" dt="2020-09-10T13:52:58.030" v="1053"/>
          <ac:spMkLst>
            <pc:docMk/>
            <pc:sldMk cId="501964882" sldId="1107"/>
            <ac:spMk id="3" creationId="{00000000-0000-0000-0000-000000000000}"/>
          </ac:spMkLst>
        </pc:spChg>
        <pc:spChg chg="add mod">
          <ac:chgData name="Chris Droessler" userId="625c3661-9d64-47fa-b83c-4b49393bd161" providerId="ADAL" clId="{3B904758-96B8-D642-A883-60A8F8A61CBF}" dt="2020-09-10T13:52:58.030" v="1053"/>
          <ac:spMkLst>
            <pc:docMk/>
            <pc:sldMk cId="501964882" sldId="1107"/>
            <ac:spMk id="5" creationId="{5CFDC97B-1A55-7A41-9F1E-02F9AB4D3AF2}"/>
          </ac:spMkLst>
        </pc:spChg>
      </pc:sldChg>
      <pc:sldChg chg="del">
        <pc:chgData name="Chris Droessler" userId="625c3661-9d64-47fa-b83c-4b49393bd161" providerId="ADAL" clId="{3B904758-96B8-D642-A883-60A8F8A61CBF}" dt="2020-09-04T17:05:08.142" v="42" actId="2696"/>
        <pc:sldMkLst>
          <pc:docMk/>
          <pc:sldMk cId="3615642505" sldId="1109"/>
        </pc:sldMkLst>
      </pc:sldChg>
      <pc:sldChg chg="del">
        <pc:chgData name="Chris Droessler" userId="625c3661-9d64-47fa-b83c-4b49393bd161" providerId="ADAL" clId="{3B904758-96B8-D642-A883-60A8F8A61CBF}" dt="2020-09-04T17:05:15.745" v="55" actId="2696"/>
        <pc:sldMkLst>
          <pc:docMk/>
          <pc:sldMk cId="1778994713" sldId="1121"/>
        </pc:sldMkLst>
      </pc:sldChg>
      <pc:sldChg chg="del">
        <pc:chgData name="Chris Droessler" userId="625c3661-9d64-47fa-b83c-4b49393bd161" providerId="ADAL" clId="{3B904758-96B8-D642-A883-60A8F8A61CBF}" dt="2020-09-04T17:05:15.789" v="61" actId="2696"/>
        <pc:sldMkLst>
          <pc:docMk/>
          <pc:sldMk cId="509428339" sldId="1124"/>
        </pc:sldMkLst>
      </pc:sldChg>
      <pc:sldChg chg="del">
        <pc:chgData name="Chris Droessler" userId="625c3661-9d64-47fa-b83c-4b49393bd161" providerId="ADAL" clId="{3B904758-96B8-D642-A883-60A8F8A61CBF}" dt="2020-09-04T17:05:15.720" v="52" actId="2696"/>
        <pc:sldMkLst>
          <pc:docMk/>
          <pc:sldMk cId="2453218013" sldId="1125"/>
        </pc:sldMkLst>
      </pc:sldChg>
      <pc:sldChg chg="del">
        <pc:chgData name="Chris Droessler" userId="625c3661-9d64-47fa-b83c-4b49393bd161" providerId="ADAL" clId="{3B904758-96B8-D642-A883-60A8F8A61CBF}" dt="2020-09-04T17:04:43.398" v="5" actId="2696"/>
        <pc:sldMkLst>
          <pc:docMk/>
          <pc:sldMk cId="2927354394" sldId="1147"/>
        </pc:sldMkLst>
      </pc:sldChg>
      <pc:sldChg chg="del">
        <pc:chgData name="Chris Droessler" userId="625c3661-9d64-47fa-b83c-4b49393bd161" providerId="ADAL" clId="{3B904758-96B8-D642-A883-60A8F8A61CBF}" dt="2020-09-04T17:05:22.605" v="87" actId="2696"/>
        <pc:sldMkLst>
          <pc:docMk/>
          <pc:sldMk cId="752124870" sldId="1165"/>
        </pc:sldMkLst>
      </pc:sldChg>
      <pc:sldChg chg="del">
        <pc:chgData name="Chris Droessler" userId="625c3661-9d64-47fa-b83c-4b49393bd161" providerId="ADAL" clId="{3B904758-96B8-D642-A883-60A8F8A61CBF}" dt="2020-09-04T17:05:15.796" v="62" actId="2696"/>
        <pc:sldMkLst>
          <pc:docMk/>
          <pc:sldMk cId="3747899873" sldId="1166"/>
        </pc:sldMkLst>
      </pc:sldChg>
      <pc:sldChg chg="del">
        <pc:chgData name="Chris Droessler" userId="625c3661-9d64-47fa-b83c-4b49393bd161" providerId="ADAL" clId="{3B904758-96B8-D642-A883-60A8F8A61CBF}" dt="2020-09-04T17:05:15.728" v="53" actId="2696"/>
        <pc:sldMkLst>
          <pc:docMk/>
          <pc:sldMk cId="2542566862" sldId="1168"/>
        </pc:sldMkLst>
      </pc:sldChg>
      <pc:sldChg chg="del">
        <pc:chgData name="Chris Droessler" userId="625c3661-9d64-47fa-b83c-4b49393bd161" providerId="ADAL" clId="{3B904758-96B8-D642-A883-60A8F8A61CBF}" dt="2020-09-04T17:05:15.712" v="51" actId="2696"/>
        <pc:sldMkLst>
          <pc:docMk/>
          <pc:sldMk cId="2143535344" sldId="1182"/>
        </pc:sldMkLst>
      </pc:sldChg>
      <pc:sldChg chg="del">
        <pc:chgData name="Chris Droessler" userId="625c3661-9d64-47fa-b83c-4b49393bd161" providerId="ADAL" clId="{3B904758-96B8-D642-A883-60A8F8A61CBF}" dt="2020-09-04T17:05:07.762" v="23" actId="2696"/>
        <pc:sldMkLst>
          <pc:docMk/>
          <pc:sldMk cId="3430341895" sldId="1194"/>
        </pc:sldMkLst>
      </pc:sldChg>
      <pc:sldChg chg="del">
        <pc:chgData name="Chris Droessler" userId="625c3661-9d64-47fa-b83c-4b49393bd161" providerId="ADAL" clId="{3B904758-96B8-D642-A883-60A8F8A61CBF}" dt="2020-09-04T17:05:08.165" v="44" actId="2696"/>
        <pc:sldMkLst>
          <pc:docMk/>
          <pc:sldMk cId="2129580867" sldId="1196"/>
        </pc:sldMkLst>
      </pc:sldChg>
      <pc:sldChg chg="del">
        <pc:chgData name="Chris Droessler" userId="625c3661-9d64-47fa-b83c-4b49393bd161" providerId="ADAL" clId="{3B904758-96B8-D642-A883-60A8F8A61CBF}" dt="2020-09-04T17:05:08.186" v="46" actId="2696"/>
        <pc:sldMkLst>
          <pc:docMk/>
          <pc:sldMk cId="2863154802" sldId="1198"/>
        </pc:sldMkLst>
      </pc:sldChg>
      <pc:sldChg chg="del">
        <pc:chgData name="Chris Droessler" userId="625c3661-9d64-47fa-b83c-4b49393bd161" providerId="ADAL" clId="{3B904758-96B8-D642-A883-60A8F8A61CBF}" dt="2020-09-04T17:05:07.746" v="22" actId="2696"/>
        <pc:sldMkLst>
          <pc:docMk/>
          <pc:sldMk cId="1556320444" sldId="1203"/>
        </pc:sldMkLst>
      </pc:sldChg>
      <pc:sldChg chg="del">
        <pc:chgData name="Chris Droessler" userId="625c3661-9d64-47fa-b83c-4b49393bd161" providerId="ADAL" clId="{3B904758-96B8-D642-A883-60A8F8A61CBF}" dt="2020-09-04T17:05:07.834" v="28" actId="2696"/>
        <pc:sldMkLst>
          <pc:docMk/>
          <pc:sldMk cId="1492581946" sldId="1211"/>
        </pc:sldMkLst>
      </pc:sldChg>
      <pc:sldChg chg="addSp modSp del modNotesTx">
        <pc:chgData name="Chris Droessler" userId="625c3661-9d64-47fa-b83c-4b49393bd161" providerId="ADAL" clId="{3B904758-96B8-D642-A883-60A8F8A61CBF}" dt="2020-09-09T14:40:18.480" v="799" actId="2696"/>
        <pc:sldMkLst>
          <pc:docMk/>
          <pc:sldMk cId="1981417394" sldId="1212"/>
        </pc:sldMkLst>
        <pc:spChg chg="mod">
          <ac:chgData name="Chris Droessler" userId="625c3661-9d64-47fa-b83c-4b49393bd161" providerId="ADAL" clId="{3B904758-96B8-D642-A883-60A8F8A61CBF}" dt="2020-09-04T19:25:45.424" v="503"/>
          <ac:spMkLst>
            <pc:docMk/>
            <pc:sldMk cId="1981417394" sldId="1212"/>
            <ac:spMk id="2" creationId="{00000000-0000-0000-0000-000000000000}"/>
          </ac:spMkLst>
        </pc:spChg>
        <pc:spChg chg="mod">
          <ac:chgData name="Chris Droessler" userId="625c3661-9d64-47fa-b83c-4b49393bd161" providerId="ADAL" clId="{3B904758-96B8-D642-A883-60A8F8A61CBF}" dt="2020-09-04T19:25:54.896" v="504"/>
          <ac:spMkLst>
            <pc:docMk/>
            <pc:sldMk cId="1981417394" sldId="1212"/>
            <ac:spMk id="3" creationId="{00000000-0000-0000-0000-000000000000}"/>
          </ac:spMkLst>
        </pc:spChg>
        <pc:picChg chg="add mod">
          <ac:chgData name="Chris Droessler" userId="625c3661-9d64-47fa-b83c-4b49393bd161" providerId="ADAL" clId="{3B904758-96B8-D642-A883-60A8F8A61CBF}" dt="2020-09-04T17:31:13.561" v="295" actId="1076"/>
          <ac:picMkLst>
            <pc:docMk/>
            <pc:sldMk cId="1981417394" sldId="1212"/>
            <ac:picMk id="5" creationId="{474D061D-D57A-FD48-93D2-996F8E71D89C}"/>
          </ac:picMkLst>
        </pc:picChg>
        <pc:picChg chg="add mod modCrop">
          <ac:chgData name="Chris Droessler" userId="625c3661-9d64-47fa-b83c-4b49393bd161" providerId="ADAL" clId="{3B904758-96B8-D642-A883-60A8F8A61CBF}" dt="2020-09-04T17:36:20.193" v="328" actId="14100"/>
          <ac:picMkLst>
            <pc:docMk/>
            <pc:sldMk cId="1981417394" sldId="1212"/>
            <ac:picMk id="2050" creationId="{258DF372-962B-9A4A-8B6E-3BD871DFDA5A}"/>
          </ac:picMkLst>
        </pc:picChg>
      </pc:sldChg>
      <pc:sldChg chg="addSp delSp modSp add modNotesTx">
        <pc:chgData name="Chris Droessler" userId="625c3661-9d64-47fa-b83c-4b49393bd161" providerId="ADAL" clId="{3B904758-96B8-D642-A883-60A8F8A61CBF}" dt="2020-09-09T14:41:56.399" v="805" actId="1076"/>
        <pc:sldMkLst>
          <pc:docMk/>
          <pc:sldMk cId="666626651" sldId="1213"/>
        </pc:sldMkLst>
        <pc:spChg chg="mod">
          <ac:chgData name="Chris Droessler" userId="625c3661-9d64-47fa-b83c-4b49393bd161" providerId="ADAL" clId="{3B904758-96B8-D642-A883-60A8F8A61CBF}" dt="2020-09-04T18:21:43.762" v="386"/>
          <ac:spMkLst>
            <pc:docMk/>
            <pc:sldMk cId="666626651" sldId="1213"/>
            <ac:spMk id="2" creationId="{00000000-0000-0000-0000-000000000000}"/>
          </ac:spMkLst>
        </pc:spChg>
        <pc:spChg chg="mod">
          <ac:chgData name="Chris Droessler" userId="625c3661-9d64-47fa-b83c-4b49393bd161" providerId="ADAL" clId="{3B904758-96B8-D642-A883-60A8F8A61CBF}" dt="2020-09-08T20:56:17.474" v="774" actId="20577"/>
          <ac:spMkLst>
            <pc:docMk/>
            <pc:sldMk cId="666626651" sldId="1213"/>
            <ac:spMk id="3" creationId="{00000000-0000-0000-0000-000000000000}"/>
          </ac:spMkLst>
        </pc:spChg>
        <pc:spChg chg="add del mod">
          <ac:chgData name="Chris Droessler" userId="625c3661-9d64-47fa-b83c-4b49393bd161" providerId="ADAL" clId="{3B904758-96B8-D642-A883-60A8F8A61CBF}" dt="2020-09-04T18:21:50.288" v="387" actId="478"/>
          <ac:spMkLst>
            <pc:docMk/>
            <pc:sldMk cId="666626651" sldId="1213"/>
            <ac:spMk id="4" creationId="{BDF4B7BE-5DEE-EE41-8573-FDA85A12537B}"/>
          </ac:spMkLst>
        </pc:spChg>
        <pc:spChg chg="add del mod">
          <ac:chgData name="Chris Droessler" userId="625c3661-9d64-47fa-b83c-4b49393bd161" providerId="ADAL" clId="{3B904758-96B8-D642-A883-60A8F8A61CBF}" dt="2020-09-04T18:22:03.231" v="391" actId="478"/>
          <ac:spMkLst>
            <pc:docMk/>
            <pc:sldMk cId="666626651" sldId="1213"/>
            <ac:spMk id="5" creationId="{CC14F0CC-9DCC-AC4D-B2AC-BDFC87597A78}"/>
          </ac:spMkLst>
        </pc:spChg>
        <pc:spChg chg="add del mod">
          <ac:chgData name="Chris Droessler" userId="625c3661-9d64-47fa-b83c-4b49393bd161" providerId="ADAL" clId="{3B904758-96B8-D642-A883-60A8F8A61CBF}" dt="2020-09-04T18:22:14.734" v="394" actId="478"/>
          <ac:spMkLst>
            <pc:docMk/>
            <pc:sldMk cId="666626651" sldId="1213"/>
            <ac:spMk id="6" creationId="{60AE186B-3258-9545-A178-D79278E5CC67}"/>
          </ac:spMkLst>
        </pc:spChg>
        <pc:picChg chg="add mod">
          <ac:chgData name="Chris Droessler" userId="625c3661-9d64-47fa-b83c-4b49393bd161" providerId="ADAL" clId="{3B904758-96B8-D642-A883-60A8F8A61CBF}" dt="2020-09-08T20:56:03.354" v="773" actId="1076"/>
          <ac:picMkLst>
            <pc:docMk/>
            <pc:sldMk cId="666626651" sldId="1213"/>
            <ac:picMk id="5" creationId="{2A4557A1-A1F4-374C-960D-3822F009C5CB}"/>
          </ac:picMkLst>
        </pc:picChg>
        <pc:picChg chg="add mod modCrop">
          <ac:chgData name="Chris Droessler" userId="625c3661-9d64-47fa-b83c-4b49393bd161" providerId="ADAL" clId="{3B904758-96B8-D642-A883-60A8F8A61CBF}" dt="2020-09-08T20:57:31.262" v="794" actId="732"/>
          <ac:picMkLst>
            <pc:docMk/>
            <pc:sldMk cId="666626651" sldId="1213"/>
            <ac:picMk id="7" creationId="{5E6827CF-FADB-E74E-B71D-31B85CBBA241}"/>
          </ac:picMkLst>
        </pc:picChg>
        <pc:picChg chg="add del mod">
          <ac:chgData name="Chris Droessler" userId="625c3661-9d64-47fa-b83c-4b49393bd161" providerId="ADAL" clId="{3B904758-96B8-D642-A883-60A8F8A61CBF}" dt="2020-09-04T18:26:18.841" v="398" actId="478"/>
          <ac:picMkLst>
            <pc:docMk/>
            <pc:sldMk cId="666626651" sldId="1213"/>
            <ac:picMk id="8" creationId="{121F54DE-2ED9-1D42-B60D-359C2603CC28}"/>
          </ac:picMkLst>
        </pc:picChg>
        <pc:picChg chg="add del mod">
          <ac:chgData name="Chris Droessler" userId="625c3661-9d64-47fa-b83c-4b49393bd161" providerId="ADAL" clId="{3B904758-96B8-D642-A883-60A8F8A61CBF}" dt="2020-09-08T20:55:57.906" v="772" actId="478"/>
          <ac:picMkLst>
            <pc:docMk/>
            <pc:sldMk cId="666626651" sldId="1213"/>
            <ac:picMk id="10" creationId="{9E1790DD-3A2C-1243-BE4E-FE2ADAAF2DDF}"/>
          </ac:picMkLst>
        </pc:picChg>
        <pc:picChg chg="add mod">
          <ac:chgData name="Chris Droessler" userId="625c3661-9d64-47fa-b83c-4b49393bd161" providerId="ADAL" clId="{3B904758-96B8-D642-A883-60A8F8A61CBF}" dt="2020-09-09T14:41:56.399" v="805" actId="1076"/>
          <ac:picMkLst>
            <pc:docMk/>
            <pc:sldMk cId="666626651" sldId="1213"/>
            <ac:picMk id="1026" creationId="{AE300AEA-A096-4E42-9FD2-E2D9D091F0AF}"/>
          </ac:picMkLst>
        </pc:picChg>
        <pc:picChg chg="add del mod">
          <ac:chgData name="Chris Droessler" userId="625c3661-9d64-47fa-b83c-4b49393bd161" providerId="ADAL" clId="{3B904758-96B8-D642-A883-60A8F8A61CBF}" dt="2020-09-08T20:56:34.384" v="776" actId="478"/>
          <ac:picMkLst>
            <pc:docMk/>
            <pc:sldMk cId="666626651" sldId="1213"/>
            <ac:picMk id="3074" creationId="{B9B7834C-100C-1542-8187-540EB9DD1DA0}"/>
          </ac:picMkLst>
        </pc:picChg>
      </pc:sldChg>
      <pc:sldChg chg="del">
        <pc:chgData name="Chris Droessler" userId="625c3661-9d64-47fa-b83c-4b49393bd161" providerId="ADAL" clId="{3B904758-96B8-D642-A883-60A8F8A61CBF}" dt="2020-09-04T17:05:15.676" v="47" actId="2696"/>
        <pc:sldMkLst>
          <pc:docMk/>
          <pc:sldMk cId="2501672199" sldId="1213"/>
        </pc:sldMkLst>
      </pc:sldChg>
      <pc:sldChg chg="del">
        <pc:chgData name="Chris Droessler" userId="625c3661-9d64-47fa-b83c-4b49393bd161" providerId="ADAL" clId="{3B904758-96B8-D642-A883-60A8F8A61CBF}" dt="2020-09-04T17:05:15.685" v="48" actId="2696"/>
        <pc:sldMkLst>
          <pc:docMk/>
          <pc:sldMk cId="3113659300" sldId="1214"/>
        </pc:sldMkLst>
      </pc:sldChg>
      <pc:sldChg chg="addSp delSp modSp add del modNotesTx">
        <pc:chgData name="Chris Droessler" userId="625c3661-9d64-47fa-b83c-4b49393bd161" providerId="ADAL" clId="{3B904758-96B8-D642-A883-60A8F8A61CBF}" dt="2020-09-09T14:40:19.507" v="800" actId="2696"/>
        <pc:sldMkLst>
          <pc:docMk/>
          <pc:sldMk cId="3461962025" sldId="1214"/>
        </pc:sldMkLst>
        <pc:spChg chg="mod">
          <ac:chgData name="Chris Droessler" userId="625c3661-9d64-47fa-b83c-4b49393bd161" providerId="ADAL" clId="{3B904758-96B8-D642-A883-60A8F8A61CBF}" dt="2020-09-04T17:32:01.919" v="297"/>
          <ac:spMkLst>
            <pc:docMk/>
            <pc:sldMk cId="3461962025" sldId="1214"/>
            <ac:spMk id="2" creationId="{00000000-0000-0000-0000-000000000000}"/>
          </ac:spMkLst>
        </pc:spChg>
        <pc:spChg chg="mod">
          <ac:chgData name="Chris Droessler" userId="625c3661-9d64-47fa-b83c-4b49393bd161" providerId="ADAL" clId="{3B904758-96B8-D642-A883-60A8F8A61CBF}" dt="2020-09-04T17:33:59.232" v="314" actId="20577"/>
          <ac:spMkLst>
            <pc:docMk/>
            <pc:sldMk cId="3461962025" sldId="1214"/>
            <ac:spMk id="3" creationId="{00000000-0000-0000-0000-000000000000}"/>
          </ac:spMkLst>
        </pc:spChg>
        <pc:spChg chg="add del mod">
          <ac:chgData name="Chris Droessler" userId="625c3661-9d64-47fa-b83c-4b49393bd161" providerId="ADAL" clId="{3B904758-96B8-D642-A883-60A8F8A61CBF}" dt="2020-09-04T17:32:54.260" v="306"/>
          <ac:spMkLst>
            <pc:docMk/>
            <pc:sldMk cId="3461962025" sldId="1214"/>
            <ac:spMk id="4" creationId="{022E6B6A-7B56-9848-9B97-0F79CF688045}"/>
          </ac:spMkLst>
        </pc:spChg>
        <pc:picChg chg="add mod modCrop">
          <ac:chgData name="Chris Droessler" userId="625c3661-9d64-47fa-b83c-4b49393bd161" providerId="ADAL" clId="{3B904758-96B8-D642-A883-60A8F8A61CBF}" dt="2020-09-04T17:37:05.359" v="329" actId="732"/>
          <ac:picMkLst>
            <pc:docMk/>
            <pc:sldMk cId="3461962025" sldId="1214"/>
            <ac:picMk id="1026" creationId="{C5D3368E-F1B2-C943-ABD5-73A67D55F379}"/>
          </ac:picMkLst>
        </pc:picChg>
      </pc:sldChg>
      <pc:sldChg chg="del">
        <pc:chgData name="Chris Droessler" userId="625c3661-9d64-47fa-b83c-4b49393bd161" providerId="ADAL" clId="{3B904758-96B8-D642-A883-60A8F8A61CBF}" dt="2020-09-04T17:05:07.848" v="29" actId="2696"/>
        <pc:sldMkLst>
          <pc:docMk/>
          <pc:sldMk cId="544273186" sldId="1215"/>
        </pc:sldMkLst>
      </pc:sldChg>
      <pc:sldChg chg="addSp delSp modSp add ord modNotesTx">
        <pc:chgData name="Chris Droessler" userId="625c3661-9d64-47fa-b83c-4b49393bd161" providerId="ADAL" clId="{3B904758-96B8-D642-A883-60A8F8A61CBF}" dt="2020-09-10T11:25:24.954" v="923" actId="20577"/>
        <pc:sldMkLst>
          <pc:docMk/>
          <pc:sldMk cId="2266497324" sldId="1215"/>
        </pc:sldMkLst>
        <pc:spChg chg="add mod">
          <ac:chgData name="Chris Droessler" userId="625c3661-9d64-47fa-b83c-4b49393bd161" providerId="ADAL" clId="{3B904758-96B8-D642-A883-60A8F8A61CBF}" dt="2020-09-10T11:21:59.420" v="902" actId="1036"/>
          <ac:spMkLst>
            <pc:docMk/>
            <pc:sldMk cId="2266497324" sldId="1215"/>
            <ac:spMk id="2" creationId="{791AA35F-39AA-D846-AC70-7E9C344AB596}"/>
          </ac:spMkLst>
        </pc:spChg>
        <pc:spChg chg="del mod">
          <ac:chgData name="Chris Droessler" userId="625c3661-9d64-47fa-b83c-4b49393bd161" providerId="ADAL" clId="{3B904758-96B8-D642-A883-60A8F8A61CBF}" dt="2020-09-04T21:37:51.427" v="615" actId="478"/>
          <ac:spMkLst>
            <pc:docMk/>
            <pc:sldMk cId="2266497324" sldId="1215"/>
            <ac:spMk id="2" creationId="{9BF10FB4-FE11-FB45-82D0-DDD618421C73}"/>
          </ac:spMkLst>
        </pc:spChg>
        <pc:spChg chg="mod">
          <ac:chgData name="Chris Droessler" userId="625c3661-9d64-47fa-b83c-4b49393bd161" providerId="ADAL" clId="{3B904758-96B8-D642-A883-60A8F8A61CBF}" dt="2020-09-10T11:14:11.059" v="856" actId="20577"/>
          <ac:spMkLst>
            <pc:docMk/>
            <pc:sldMk cId="2266497324" sldId="1215"/>
            <ac:spMk id="3" creationId="{0AD6FFCB-672F-3D4C-92F7-8C490FDA737A}"/>
          </ac:spMkLst>
        </pc:spChg>
        <pc:spChg chg="add del mod">
          <ac:chgData name="Chris Droessler" userId="625c3661-9d64-47fa-b83c-4b49393bd161" providerId="ADAL" clId="{3B904758-96B8-D642-A883-60A8F8A61CBF}" dt="2020-09-10T11:14:14.970" v="857" actId="478"/>
          <ac:spMkLst>
            <pc:docMk/>
            <pc:sldMk cId="2266497324" sldId="1215"/>
            <ac:spMk id="4" creationId="{D7C25010-0B8E-3146-9D51-0E6351918B59}"/>
          </ac:spMkLst>
        </pc:spChg>
        <pc:spChg chg="add mod">
          <ac:chgData name="Chris Droessler" userId="625c3661-9d64-47fa-b83c-4b49393bd161" providerId="ADAL" clId="{3B904758-96B8-D642-A883-60A8F8A61CBF}" dt="2020-09-10T11:21:56.405" v="900" actId="1036"/>
          <ac:spMkLst>
            <pc:docMk/>
            <pc:sldMk cId="2266497324" sldId="1215"/>
            <ac:spMk id="5" creationId="{DFCA37DE-6E02-0740-A2C1-9D6357B4D074}"/>
          </ac:spMkLst>
        </pc:spChg>
        <pc:spChg chg="add mod">
          <ac:chgData name="Chris Droessler" userId="625c3661-9d64-47fa-b83c-4b49393bd161" providerId="ADAL" clId="{3B904758-96B8-D642-A883-60A8F8A61CBF}" dt="2020-09-10T11:22:02.632" v="908" actId="1035"/>
          <ac:spMkLst>
            <pc:docMk/>
            <pc:sldMk cId="2266497324" sldId="1215"/>
            <ac:spMk id="6" creationId="{CEBCB288-5FF7-8542-8C70-A51A07861DA4}"/>
          </ac:spMkLst>
        </pc:spChg>
        <pc:spChg chg="add mod">
          <ac:chgData name="Chris Droessler" userId="625c3661-9d64-47fa-b83c-4b49393bd161" providerId="ADAL" clId="{3B904758-96B8-D642-A883-60A8F8A61CBF}" dt="2020-09-10T11:25:24.954" v="923" actId="20577"/>
          <ac:spMkLst>
            <pc:docMk/>
            <pc:sldMk cId="2266497324" sldId="1215"/>
            <ac:spMk id="8" creationId="{612FECC6-3FA5-2041-8C16-53934510BD58}"/>
          </ac:spMkLst>
        </pc:spChg>
        <pc:picChg chg="add del mod">
          <ac:chgData name="Chris Droessler" userId="625c3661-9d64-47fa-b83c-4b49393bd161" providerId="ADAL" clId="{3B904758-96B8-D642-A883-60A8F8A61CBF}" dt="2020-09-10T11:13:03.070" v="843" actId="478"/>
          <ac:picMkLst>
            <pc:docMk/>
            <pc:sldMk cId="2266497324" sldId="1215"/>
            <ac:picMk id="4098" creationId="{AD0E7FFE-C62A-B147-848A-EB79599A4C8A}"/>
          </ac:picMkLst>
        </pc:picChg>
      </pc:sldChg>
      <pc:sldChg chg="addSp delSp modSp add ord modNotesTx">
        <pc:chgData name="Chris Droessler" userId="625c3661-9d64-47fa-b83c-4b49393bd161" providerId="ADAL" clId="{3B904758-96B8-D642-A883-60A8F8A61CBF}" dt="2020-09-09T15:55:22.152" v="818"/>
        <pc:sldMkLst>
          <pc:docMk/>
          <pc:sldMk cId="624450796" sldId="1216"/>
        </pc:sldMkLst>
        <pc:spChg chg="mod">
          <ac:chgData name="Chris Droessler" userId="625c3661-9d64-47fa-b83c-4b49393bd161" providerId="ADAL" clId="{3B904758-96B8-D642-A883-60A8F8A61CBF}" dt="2020-09-09T15:55:22.152" v="818"/>
          <ac:spMkLst>
            <pc:docMk/>
            <pc:sldMk cId="624450796" sldId="1216"/>
            <ac:spMk id="2" creationId="{00000000-0000-0000-0000-000000000000}"/>
          </ac:spMkLst>
        </pc:spChg>
        <pc:picChg chg="del mod">
          <ac:chgData name="Chris Droessler" userId="625c3661-9d64-47fa-b83c-4b49393bd161" providerId="ADAL" clId="{3B904758-96B8-D642-A883-60A8F8A61CBF}" dt="2020-09-09T15:55:08.758" v="816" actId="478"/>
          <ac:picMkLst>
            <pc:docMk/>
            <pc:sldMk cId="624450796" sldId="1216"/>
            <ac:picMk id="5" creationId="{AF77470A-72F7-E64B-A20A-285090F5956E}"/>
          </ac:picMkLst>
        </pc:picChg>
        <pc:picChg chg="add">
          <ac:chgData name="Chris Droessler" userId="625c3661-9d64-47fa-b83c-4b49393bd161" providerId="ADAL" clId="{3B904758-96B8-D642-A883-60A8F8A61CBF}" dt="2020-09-09T15:55:10.318" v="817"/>
          <ac:picMkLst>
            <pc:docMk/>
            <pc:sldMk cId="624450796" sldId="1216"/>
            <ac:picMk id="6" creationId="{875FFD5A-7C8F-7D49-8389-E334CE690279}"/>
          </ac:picMkLst>
        </pc:picChg>
      </pc:sldChg>
      <pc:sldChg chg="del">
        <pc:chgData name="Chris Droessler" userId="625c3661-9d64-47fa-b83c-4b49393bd161" providerId="ADAL" clId="{3B904758-96B8-D642-A883-60A8F8A61CBF}" dt="2020-09-04T17:05:07.953" v="35" actId="2696"/>
        <pc:sldMkLst>
          <pc:docMk/>
          <pc:sldMk cId="4213511525" sldId="1216"/>
        </pc:sldMkLst>
      </pc:sldChg>
      <pc:sldChg chg="modSp add">
        <pc:chgData name="Chris Droessler" userId="625c3661-9d64-47fa-b83c-4b49393bd161" providerId="ADAL" clId="{3B904758-96B8-D642-A883-60A8F8A61CBF}" dt="2020-09-10T14:13:44.469" v="1196" actId="255"/>
        <pc:sldMkLst>
          <pc:docMk/>
          <pc:sldMk cId="2010209851" sldId="1217"/>
        </pc:sldMkLst>
        <pc:spChg chg="mod">
          <ac:chgData name="Chris Droessler" userId="625c3661-9d64-47fa-b83c-4b49393bd161" providerId="ADAL" clId="{3B904758-96B8-D642-A883-60A8F8A61CBF}" dt="2020-09-10T14:13:44.469" v="1196" actId="255"/>
          <ac:spMkLst>
            <pc:docMk/>
            <pc:sldMk cId="2010209851" sldId="1217"/>
            <ac:spMk id="3" creationId="{0AD6FFCB-672F-3D4C-92F7-8C490FDA737A}"/>
          </ac:spMkLst>
        </pc:spChg>
        <pc:spChg chg="mod">
          <ac:chgData name="Chris Droessler" userId="625c3661-9d64-47fa-b83c-4b49393bd161" providerId="ADAL" clId="{3B904758-96B8-D642-A883-60A8F8A61CBF}" dt="2020-09-10T14:09:48.080" v="1194" actId="20577"/>
          <ac:spMkLst>
            <pc:docMk/>
            <pc:sldMk cId="2010209851" sldId="1217"/>
            <ac:spMk id="4" creationId="{D7C25010-0B8E-3146-9D51-0E6351918B59}"/>
          </ac:spMkLst>
        </pc:spChg>
      </pc:sldChg>
      <pc:sldChg chg="del">
        <pc:chgData name="Chris Droessler" userId="625c3661-9d64-47fa-b83c-4b49393bd161" providerId="ADAL" clId="{3B904758-96B8-D642-A883-60A8F8A61CBF}" dt="2020-09-04T17:05:08.025" v="38" actId="2696"/>
        <pc:sldMkLst>
          <pc:docMk/>
          <pc:sldMk cId="3775530830" sldId="1217"/>
        </pc:sldMkLst>
      </pc:sldChg>
      <pc:sldChg chg="del">
        <pc:chgData name="Chris Droessler" userId="625c3661-9d64-47fa-b83c-4b49393bd161" providerId="ADAL" clId="{3B904758-96B8-D642-A883-60A8F8A61CBF}" dt="2020-09-04T17:05:08.038" v="39" actId="2696"/>
        <pc:sldMkLst>
          <pc:docMk/>
          <pc:sldMk cId="1660211348" sldId="1218"/>
        </pc:sldMkLst>
      </pc:sldChg>
      <pc:sldChg chg="modSp add">
        <pc:chgData name="Chris Droessler" userId="625c3661-9d64-47fa-b83c-4b49393bd161" providerId="ADAL" clId="{3B904758-96B8-D642-A883-60A8F8A61CBF}" dt="2020-09-10T11:25:32.388" v="927" actId="20577"/>
        <pc:sldMkLst>
          <pc:docMk/>
          <pc:sldMk cId="1918515402" sldId="1218"/>
        </pc:sldMkLst>
        <pc:spChg chg="mod">
          <ac:chgData name="Chris Droessler" userId="625c3661-9d64-47fa-b83c-4b49393bd161" providerId="ADAL" clId="{3B904758-96B8-D642-A883-60A8F8A61CBF}" dt="2020-09-10T11:25:32.388" v="927" actId="20577"/>
          <ac:spMkLst>
            <pc:docMk/>
            <pc:sldMk cId="1918515402" sldId="1218"/>
            <ac:spMk id="8" creationId="{612FECC6-3FA5-2041-8C16-53934510BD58}"/>
          </ac:spMkLst>
        </pc:spChg>
      </pc:sldChg>
      <pc:sldChg chg="del">
        <pc:chgData name="Chris Droessler" userId="625c3661-9d64-47fa-b83c-4b49393bd161" providerId="ADAL" clId="{3B904758-96B8-D642-A883-60A8F8A61CBF}" dt="2020-09-04T17:05:08.050" v="40" actId="2696"/>
        <pc:sldMkLst>
          <pc:docMk/>
          <pc:sldMk cId="35222404" sldId="1219"/>
        </pc:sldMkLst>
      </pc:sldChg>
      <pc:sldChg chg="addSp delSp modSp add del">
        <pc:chgData name="Chris Droessler" userId="625c3661-9d64-47fa-b83c-4b49393bd161" providerId="ADAL" clId="{3B904758-96B8-D642-A883-60A8F8A61CBF}" dt="2020-09-10T12:07:38.333" v="1000" actId="2696"/>
        <pc:sldMkLst>
          <pc:docMk/>
          <pc:sldMk cId="661739925" sldId="1219"/>
        </pc:sldMkLst>
        <pc:spChg chg="del">
          <ac:chgData name="Chris Droessler" userId="625c3661-9d64-47fa-b83c-4b49393bd161" providerId="ADAL" clId="{3B904758-96B8-D642-A883-60A8F8A61CBF}" dt="2020-09-10T12:06:03.729" v="929"/>
          <ac:spMkLst>
            <pc:docMk/>
            <pc:sldMk cId="661739925" sldId="1219"/>
            <ac:spMk id="2" creationId="{9C7A90DF-2C10-594F-8DC2-5A3E46A43885}"/>
          </ac:spMkLst>
        </pc:spChg>
        <pc:spChg chg="del">
          <ac:chgData name="Chris Droessler" userId="625c3661-9d64-47fa-b83c-4b49393bd161" providerId="ADAL" clId="{3B904758-96B8-D642-A883-60A8F8A61CBF}" dt="2020-09-10T12:06:03.729" v="929"/>
          <ac:spMkLst>
            <pc:docMk/>
            <pc:sldMk cId="661739925" sldId="1219"/>
            <ac:spMk id="3" creationId="{BB17B7A0-6865-284E-AB99-97643AB5B199}"/>
          </ac:spMkLst>
        </pc:spChg>
        <pc:spChg chg="add mod">
          <ac:chgData name="Chris Droessler" userId="625c3661-9d64-47fa-b83c-4b49393bd161" providerId="ADAL" clId="{3B904758-96B8-D642-A883-60A8F8A61CBF}" dt="2020-09-10T12:06:11.321" v="943" actId="20577"/>
          <ac:spMkLst>
            <pc:docMk/>
            <pc:sldMk cId="661739925" sldId="1219"/>
            <ac:spMk id="4" creationId="{3286B831-58B2-314F-A43C-E41A637D2968}"/>
          </ac:spMkLst>
        </pc:spChg>
        <pc:spChg chg="add mod">
          <ac:chgData name="Chris Droessler" userId="625c3661-9d64-47fa-b83c-4b49393bd161" providerId="ADAL" clId="{3B904758-96B8-D642-A883-60A8F8A61CBF}" dt="2020-09-10T12:06:35.712" v="964" actId="20577"/>
          <ac:spMkLst>
            <pc:docMk/>
            <pc:sldMk cId="661739925" sldId="1219"/>
            <ac:spMk id="5" creationId="{EEA459AA-024A-AA4A-9EB2-65EA95CFF803}"/>
          </ac:spMkLst>
        </pc:spChg>
        <pc:spChg chg="add del mod">
          <ac:chgData name="Chris Droessler" userId="625c3661-9d64-47fa-b83c-4b49393bd161" providerId="ADAL" clId="{3B904758-96B8-D642-A883-60A8F8A61CBF}" dt="2020-09-10T12:06:39.369" v="965"/>
          <ac:spMkLst>
            <pc:docMk/>
            <pc:sldMk cId="661739925" sldId="1219"/>
            <ac:spMk id="6" creationId="{89DD0DA7-3771-7A40-A57C-93610BC7968F}"/>
          </ac:spMkLst>
        </pc:spChg>
        <pc:spChg chg="add del mod">
          <ac:chgData name="Chris Droessler" userId="625c3661-9d64-47fa-b83c-4b49393bd161" providerId="ADAL" clId="{3B904758-96B8-D642-A883-60A8F8A61CBF}" dt="2020-09-10T12:06:39.369" v="965"/>
          <ac:spMkLst>
            <pc:docMk/>
            <pc:sldMk cId="661739925" sldId="1219"/>
            <ac:spMk id="7" creationId="{CBC240F6-82D6-1E40-B544-46703564332A}"/>
          </ac:spMkLst>
        </pc:spChg>
        <pc:spChg chg="add del mod">
          <ac:chgData name="Chris Droessler" userId="625c3661-9d64-47fa-b83c-4b49393bd161" providerId="ADAL" clId="{3B904758-96B8-D642-A883-60A8F8A61CBF}" dt="2020-09-10T12:06:40.545" v="966"/>
          <ac:spMkLst>
            <pc:docMk/>
            <pc:sldMk cId="661739925" sldId="1219"/>
            <ac:spMk id="8" creationId="{4341CC0A-2251-FB49-A0A7-11172ED2AFD6}"/>
          </ac:spMkLst>
        </pc:spChg>
        <pc:spChg chg="add del mod">
          <ac:chgData name="Chris Droessler" userId="625c3661-9d64-47fa-b83c-4b49393bd161" providerId="ADAL" clId="{3B904758-96B8-D642-A883-60A8F8A61CBF}" dt="2020-09-10T12:06:40.545" v="966"/>
          <ac:spMkLst>
            <pc:docMk/>
            <pc:sldMk cId="661739925" sldId="1219"/>
            <ac:spMk id="9" creationId="{1BC91A56-6A5D-8346-9154-7B8533AAA253}"/>
          </ac:spMkLst>
        </pc:spChg>
        <pc:spChg chg="add del mod">
          <ac:chgData name="Chris Droessler" userId="625c3661-9d64-47fa-b83c-4b49393bd161" providerId="ADAL" clId="{3B904758-96B8-D642-A883-60A8F8A61CBF}" dt="2020-09-10T12:06:41.090" v="967"/>
          <ac:spMkLst>
            <pc:docMk/>
            <pc:sldMk cId="661739925" sldId="1219"/>
            <ac:spMk id="10" creationId="{81CC589D-5FA5-4844-8BB6-9C8AF7C7891E}"/>
          </ac:spMkLst>
        </pc:spChg>
        <pc:spChg chg="add del mod">
          <ac:chgData name="Chris Droessler" userId="625c3661-9d64-47fa-b83c-4b49393bd161" providerId="ADAL" clId="{3B904758-96B8-D642-A883-60A8F8A61CBF}" dt="2020-09-10T12:06:41.090" v="967"/>
          <ac:spMkLst>
            <pc:docMk/>
            <pc:sldMk cId="661739925" sldId="1219"/>
            <ac:spMk id="11" creationId="{CE1E8C56-E8B1-954C-AA1A-6941DE9FA6FC}"/>
          </ac:spMkLst>
        </pc:spChg>
        <pc:spChg chg="add del mod">
          <ac:chgData name="Chris Droessler" userId="625c3661-9d64-47fa-b83c-4b49393bd161" providerId="ADAL" clId="{3B904758-96B8-D642-A883-60A8F8A61CBF}" dt="2020-09-10T12:06:41.345" v="968"/>
          <ac:spMkLst>
            <pc:docMk/>
            <pc:sldMk cId="661739925" sldId="1219"/>
            <ac:spMk id="12" creationId="{BBD12B2A-D533-304B-A9F5-D9A68F55F2AB}"/>
          </ac:spMkLst>
        </pc:spChg>
        <pc:spChg chg="add del mod">
          <ac:chgData name="Chris Droessler" userId="625c3661-9d64-47fa-b83c-4b49393bd161" providerId="ADAL" clId="{3B904758-96B8-D642-A883-60A8F8A61CBF}" dt="2020-09-10T12:06:41.345" v="968"/>
          <ac:spMkLst>
            <pc:docMk/>
            <pc:sldMk cId="661739925" sldId="1219"/>
            <ac:spMk id="13" creationId="{699D0F15-B3F3-3B45-9B1D-8292B8942769}"/>
          </ac:spMkLst>
        </pc:spChg>
      </pc:sldChg>
      <pc:sldChg chg="addSp delSp modSp add ord modNotesTx">
        <pc:chgData name="Chris Droessler" userId="625c3661-9d64-47fa-b83c-4b49393bd161" providerId="ADAL" clId="{3B904758-96B8-D642-A883-60A8F8A61CBF}" dt="2020-09-10T14:09:14.773" v="1186"/>
        <pc:sldMkLst>
          <pc:docMk/>
          <pc:sldMk cId="478085242" sldId="1220"/>
        </pc:sldMkLst>
        <pc:spChg chg="mod">
          <ac:chgData name="Chris Droessler" userId="625c3661-9d64-47fa-b83c-4b49393bd161" providerId="ADAL" clId="{3B904758-96B8-D642-A883-60A8F8A61CBF}" dt="2020-09-10T12:07:03.129" v="990" actId="20577"/>
          <ac:spMkLst>
            <pc:docMk/>
            <pc:sldMk cId="478085242" sldId="1220"/>
            <ac:spMk id="2" creationId="{00000000-0000-0000-0000-000000000000}"/>
          </ac:spMkLst>
        </pc:spChg>
        <pc:spChg chg="mod">
          <ac:chgData name="Chris Droessler" userId="625c3661-9d64-47fa-b83c-4b49393bd161" providerId="ADAL" clId="{3B904758-96B8-D642-A883-60A8F8A61CBF}" dt="2020-09-10T12:07:25.366" v="998" actId="14100"/>
          <ac:spMkLst>
            <pc:docMk/>
            <pc:sldMk cId="478085242" sldId="1220"/>
            <ac:spMk id="3" creationId="{00000000-0000-0000-0000-000000000000}"/>
          </ac:spMkLst>
        </pc:spChg>
        <pc:spChg chg="add del mod">
          <ac:chgData name="Chris Droessler" userId="625c3661-9d64-47fa-b83c-4b49393bd161" providerId="ADAL" clId="{3B904758-96B8-D642-A883-60A8F8A61CBF}" dt="2020-09-10T14:09:14.773" v="1186"/>
          <ac:spMkLst>
            <pc:docMk/>
            <pc:sldMk cId="478085242" sldId="1220"/>
            <ac:spMk id="5" creationId="{C042FF50-37F3-2F4D-939E-F8A00B69DE2F}"/>
          </ac:spMkLst>
        </pc:spChg>
        <pc:spChg chg="add del mod">
          <ac:chgData name="Chris Droessler" userId="625c3661-9d64-47fa-b83c-4b49393bd161" providerId="ADAL" clId="{3B904758-96B8-D642-A883-60A8F8A61CBF}" dt="2020-09-10T12:09:29.487" v="1009" actId="478"/>
          <ac:spMkLst>
            <pc:docMk/>
            <pc:sldMk cId="478085242" sldId="1220"/>
            <ac:spMk id="6" creationId="{59BA1F98-D88D-3647-A4C5-AF343225CD00}"/>
          </ac:spMkLst>
        </pc:spChg>
        <pc:picChg chg="add mod">
          <ac:chgData name="Chris Droessler" userId="625c3661-9d64-47fa-b83c-4b49393bd161" providerId="ADAL" clId="{3B904758-96B8-D642-A883-60A8F8A61CBF}" dt="2020-09-10T12:08:10.115" v="1007" actId="1035"/>
          <ac:picMkLst>
            <pc:docMk/>
            <pc:sldMk cId="478085242" sldId="1220"/>
            <ac:picMk id="4" creationId="{D49C2BAE-181D-AB42-8EA1-545F79236550}"/>
          </ac:picMkLst>
        </pc:picChg>
        <pc:picChg chg="del">
          <ac:chgData name="Chris Droessler" userId="625c3661-9d64-47fa-b83c-4b49393bd161" providerId="ADAL" clId="{3B904758-96B8-D642-A883-60A8F8A61CBF}" dt="2020-09-10T12:06:52.454" v="971" actId="478"/>
          <ac:picMkLst>
            <pc:docMk/>
            <pc:sldMk cId="478085242" sldId="1220"/>
            <ac:picMk id="5" creationId="{2A4557A1-A1F4-374C-960D-3822F009C5CB}"/>
          </ac:picMkLst>
        </pc:picChg>
        <pc:picChg chg="del">
          <ac:chgData name="Chris Droessler" userId="625c3661-9d64-47fa-b83c-4b49393bd161" providerId="ADAL" clId="{3B904758-96B8-D642-A883-60A8F8A61CBF}" dt="2020-09-10T12:06:51.198" v="970" actId="478"/>
          <ac:picMkLst>
            <pc:docMk/>
            <pc:sldMk cId="478085242" sldId="1220"/>
            <ac:picMk id="7" creationId="{5E6827CF-FADB-E74E-B71D-31B85CBBA241}"/>
          </ac:picMkLst>
        </pc:picChg>
        <pc:picChg chg="del">
          <ac:chgData name="Chris Droessler" userId="625c3661-9d64-47fa-b83c-4b49393bd161" providerId="ADAL" clId="{3B904758-96B8-D642-A883-60A8F8A61CBF}" dt="2020-09-10T12:06:53.054" v="972" actId="478"/>
          <ac:picMkLst>
            <pc:docMk/>
            <pc:sldMk cId="478085242" sldId="1220"/>
            <ac:picMk id="1026" creationId="{AE300AEA-A096-4E42-9FD2-E2D9D091F0AF}"/>
          </ac:picMkLst>
        </pc:picChg>
        <pc:picChg chg="add del mod">
          <ac:chgData name="Chris Droessler" userId="625c3661-9d64-47fa-b83c-4b49393bd161" providerId="ADAL" clId="{3B904758-96B8-D642-A883-60A8F8A61CBF}" dt="2020-09-10T12:10:53.186" v="1018" actId="478"/>
          <ac:picMkLst>
            <pc:docMk/>
            <pc:sldMk cId="478085242" sldId="1220"/>
            <ac:picMk id="1027" creationId="{30CF879E-6AE1-D24F-A6CA-BCE06E349493}"/>
          </ac:picMkLst>
        </pc:picChg>
        <pc:picChg chg="add mod">
          <ac:chgData name="Chris Droessler" userId="625c3661-9d64-47fa-b83c-4b49393bd161" providerId="ADAL" clId="{3B904758-96B8-D642-A883-60A8F8A61CBF}" dt="2020-09-10T12:11:01.643" v="1022" actId="1076"/>
          <ac:picMkLst>
            <pc:docMk/>
            <pc:sldMk cId="478085242" sldId="1220"/>
            <ac:picMk id="1029" creationId="{B8887272-1B5D-A141-A611-D1990718F7BB}"/>
          </ac:picMkLst>
        </pc:picChg>
      </pc:sldChg>
      <pc:sldChg chg="del">
        <pc:chgData name="Chris Droessler" userId="625c3661-9d64-47fa-b83c-4b49393bd161" providerId="ADAL" clId="{3B904758-96B8-D642-A883-60A8F8A61CBF}" dt="2020-09-04T17:05:08.130" v="41" actId="2696"/>
        <pc:sldMkLst>
          <pc:docMk/>
          <pc:sldMk cId="2811640555" sldId="1220"/>
        </pc:sldMkLst>
      </pc:sldChg>
      <pc:sldChg chg="del">
        <pc:chgData name="Chris Droessler" userId="625c3661-9d64-47fa-b83c-4b49393bd161" providerId="ADAL" clId="{3B904758-96B8-D642-A883-60A8F8A61CBF}" dt="2020-09-04T17:05:07.876" v="31" actId="2696"/>
        <pc:sldMkLst>
          <pc:docMk/>
          <pc:sldMk cId="3848801404" sldId="1221"/>
        </pc:sldMkLst>
      </pc:sldChg>
      <pc:sldChg chg="del">
        <pc:chgData name="Chris Droessler" userId="625c3661-9d64-47fa-b83c-4b49393bd161" providerId="ADAL" clId="{3B904758-96B8-D642-A883-60A8F8A61CBF}" dt="2020-09-04T17:05:07.890" v="32" actId="2696"/>
        <pc:sldMkLst>
          <pc:docMk/>
          <pc:sldMk cId="4267350205" sldId="1222"/>
        </pc:sldMkLst>
      </pc:sldChg>
      <pc:sldChg chg="del">
        <pc:chgData name="Chris Droessler" userId="625c3661-9d64-47fa-b83c-4b49393bd161" providerId="ADAL" clId="{3B904758-96B8-D642-A883-60A8F8A61CBF}" dt="2020-09-04T17:05:07.904" v="33" actId="2696"/>
        <pc:sldMkLst>
          <pc:docMk/>
          <pc:sldMk cId="4239395273" sldId="1223"/>
        </pc:sldMkLst>
      </pc:sldChg>
      <pc:sldChg chg="del">
        <pc:chgData name="Chris Droessler" userId="625c3661-9d64-47fa-b83c-4b49393bd161" providerId="ADAL" clId="{3B904758-96B8-D642-A883-60A8F8A61CBF}" dt="2020-09-04T17:05:07.862" v="30" actId="2696"/>
        <pc:sldMkLst>
          <pc:docMk/>
          <pc:sldMk cId="3311184008" sldId="1224"/>
        </pc:sldMkLst>
      </pc:sldChg>
      <pc:sldChg chg="del">
        <pc:chgData name="Chris Droessler" userId="625c3661-9d64-47fa-b83c-4b49393bd161" providerId="ADAL" clId="{3B904758-96B8-D642-A883-60A8F8A61CBF}" dt="2020-09-04T17:05:07.981" v="36" actId="2696"/>
        <pc:sldMkLst>
          <pc:docMk/>
          <pc:sldMk cId="3403587103" sldId="1225"/>
        </pc:sldMkLst>
      </pc:sldChg>
      <pc:sldChg chg="del">
        <pc:chgData name="Chris Droessler" userId="625c3661-9d64-47fa-b83c-4b49393bd161" providerId="ADAL" clId="{3B904758-96B8-D642-A883-60A8F8A61CBF}" dt="2020-09-04T17:05:07.940" v="34" actId="2696"/>
        <pc:sldMkLst>
          <pc:docMk/>
          <pc:sldMk cId="3843126943" sldId="1226"/>
        </pc:sldMkLst>
      </pc:sldChg>
      <pc:sldChg chg="del">
        <pc:chgData name="Chris Droessler" userId="625c3661-9d64-47fa-b83c-4b49393bd161" providerId="ADAL" clId="{3B904758-96B8-D642-A883-60A8F8A61CBF}" dt="2020-09-04T17:05:08.013" v="37" actId="2696"/>
        <pc:sldMkLst>
          <pc:docMk/>
          <pc:sldMk cId="338605706" sldId="1227"/>
        </pc:sldMkLst>
      </pc:sldChg>
      <pc:sldChg chg="del">
        <pc:chgData name="Chris Droessler" userId="625c3661-9d64-47fa-b83c-4b49393bd161" providerId="ADAL" clId="{3B904758-96B8-D642-A883-60A8F8A61CBF}" dt="2020-09-04T17:04:52.472" v="6" actId="2696"/>
        <pc:sldMkLst>
          <pc:docMk/>
          <pc:sldMk cId="2820618003" sldId="1228"/>
        </pc:sldMkLst>
      </pc:sldChg>
      <pc:sldChg chg="del">
        <pc:chgData name="Chris Droessler" userId="625c3661-9d64-47fa-b83c-4b49393bd161" providerId="ADAL" clId="{3B904758-96B8-D642-A883-60A8F8A61CBF}" dt="2020-09-04T17:05:08.175" v="45" actId="2696"/>
        <pc:sldMkLst>
          <pc:docMk/>
          <pc:sldMk cId="2648273925" sldId="1229"/>
        </pc:sldMkLst>
      </pc:sldChg>
      <pc:sldChg chg="del">
        <pc:chgData name="Chris Droessler" userId="625c3661-9d64-47fa-b83c-4b49393bd161" providerId="ADAL" clId="{3B904758-96B8-D642-A883-60A8F8A61CBF}" dt="2020-09-04T17:05:07.776" v="24" actId="2696"/>
        <pc:sldMkLst>
          <pc:docMk/>
          <pc:sldMk cId="3701436239" sldId="1230"/>
        </pc:sldMkLst>
      </pc:sldChg>
      <pc:sldChg chg="del">
        <pc:chgData name="Chris Droessler" userId="625c3661-9d64-47fa-b83c-4b49393bd161" providerId="ADAL" clId="{3B904758-96B8-D642-A883-60A8F8A61CBF}" dt="2020-09-04T17:05:07.791" v="25" actId="2696"/>
        <pc:sldMkLst>
          <pc:docMk/>
          <pc:sldMk cId="1714939333" sldId="1232"/>
        </pc:sldMkLst>
      </pc:sldChg>
      <pc:sldChg chg="del">
        <pc:chgData name="Chris Droessler" userId="625c3661-9d64-47fa-b83c-4b49393bd161" providerId="ADAL" clId="{3B904758-96B8-D642-A883-60A8F8A61CBF}" dt="2020-09-04T17:05:07.805" v="26" actId="2696"/>
        <pc:sldMkLst>
          <pc:docMk/>
          <pc:sldMk cId="2797082858" sldId="1233"/>
        </pc:sldMkLst>
      </pc:sldChg>
      <pc:sldChg chg="del">
        <pc:chgData name="Chris Droessler" userId="625c3661-9d64-47fa-b83c-4b49393bd161" providerId="ADAL" clId="{3B904758-96B8-D642-A883-60A8F8A61CBF}" dt="2020-09-04T17:05:07.820" v="27" actId="2696"/>
        <pc:sldMkLst>
          <pc:docMk/>
          <pc:sldMk cId="730324710" sldId="1235"/>
        </pc:sldMkLst>
      </pc:sldChg>
      <pc:sldChg chg="del">
        <pc:chgData name="Chris Droessler" userId="625c3661-9d64-47fa-b83c-4b49393bd161" providerId="ADAL" clId="{3B904758-96B8-D642-A883-60A8F8A61CBF}" dt="2020-09-04T17:05:07.584" v="12" actId="2696"/>
        <pc:sldMkLst>
          <pc:docMk/>
          <pc:sldMk cId="1315011256" sldId="1236"/>
        </pc:sldMkLst>
      </pc:sldChg>
      <pc:sldChg chg="del">
        <pc:chgData name="Chris Droessler" userId="625c3661-9d64-47fa-b83c-4b49393bd161" providerId="ADAL" clId="{3B904758-96B8-D642-A883-60A8F8A61CBF}" dt="2020-09-04T17:05:07.731" v="21" actId="2696"/>
        <pc:sldMkLst>
          <pc:docMk/>
          <pc:sldMk cId="643364010" sldId="1237"/>
        </pc:sldMkLst>
      </pc:sldChg>
      <pc:sldChg chg="del">
        <pc:chgData name="Chris Droessler" userId="625c3661-9d64-47fa-b83c-4b49393bd161" providerId="ADAL" clId="{3B904758-96B8-D642-A883-60A8F8A61CBF}" dt="2020-09-04T17:05:07.601" v="13" actId="2696"/>
        <pc:sldMkLst>
          <pc:docMk/>
          <pc:sldMk cId="2848485966" sldId="1239"/>
        </pc:sldMkLst>
      </pc:sldChg>
      <pc:sldChg chg="del">
        <pc:chgData name="Chris Droessler" userId="625c3661-9d64-47fa-b83c-4b49393bd161" providerId="ADAL" clId="{3B904758-96B8-D642-A883-60A8F8A61CBF}" dt="2020-09-04T17:05:07.618" v="14" actId="2696"/>
        <pc:sldMkLst>
          <pc:docMk/>
          <pc:sldMk cId="1916299305" sldId="1241"/>
        </pc:sldMkLst>
      </pc:sldChg>
      <pc:sldChg chg="del">
        <pc:chgData name="Chris Droessler" userId="625c3661-9d64-47fa-b83c-4b49393bd161" providerId="ADAL" clId="{3B904758-96B8-D642-A883-60A8F8A61CBF}" dt="2020-09-04T17:05:07.700" v="19" actId="2696"/>
        <pc:sldMkLst>
          <pc:docMk/>
          <pc:sldMk cId="3092670935" sldId="1242"/>
        </pc:sldMkLst>
      </pc:sldChg>
      <pc:sldChg chg="del">
        <pc:chgData name="Chris Droessler" userId="625c3661-9d64-47fa-b83c-4b49393bd161" providerId="ADAL" clId="{3B904758-96B8-D642-A883-60A8F8A61CBF}" dt="2020-09-04T17:05:07.635" v="15" actId="2696"/>
        <pc:sldMkLst>
          <pc:docMk/>
          <pc:sldMk cId="1931615678" sldId="1243"/>
        </pc:sldMkLst>
      </pc:sldChg>
      <pc:sldChg chg="del">
        <pc:chgData name="Chris Droessler" userId="625c3661-9d64-47fa-b83c-4b49393bd161" providerId="ADAL" clId="{3B904758-96B8-D642-A883-60A8F8A61CBF}" dt="2020-09-04T17:05:07.651" v="16" actId="2696"/>
        <pc:sldMkLst>
          <pc:docMk/>
          <pc:sldMk cId="104856805" sldId="1245"/>
        </pc:sldMkLst>
      </pc:sldChg>
      <pc:sldChg chg="del">
        <pc:chgData name="Chris Droessler" userId="625c3661-9d64-47fa-b83c-4b49393bd161" providerId="ADAL" clId="{3B904758-96B8-D642-A883-60A8F8A61CBF}" dt="2020-09-04T17:05:07.668" v="17" actId="2696"/>
        <pc:sldMkLst>
          <pc:docMk/>
          <pc:sldMk cId="2071553960" sldId="1248"/>
        </pc:sldMkLst>
      </pc:sldChg>
      <pc:sldChg chg="del">
        <pc:chgData name="Chris Droessler" userId="625c3661-9d64-47fa-b83c-4b49393bd161" providerId="ADAL" clId="{3B904758-96B8-D642-A883-60A8F8A61CBF}" dt="2020-09-04T17:05:07.684" v="18" actId="2696"/>
        <pc:sldMkLst>
          <pc:docMk/>
          <pc:sldMk cId="324738092" sldId="1250"/>
        </pc:sldMkLst>
      </pc:sldChg>
      <pc:sldChg chg="del">
        <pc:chgData name="Chris Droessler" userId="625c3661-9d64-47fa-b83c-4b49393bd161" providerId="ADAL" clId="{3B904758-96B8-D642-A883-60A8F8A61CBF}" dt="2020-09-04T17:05:07.716" v="20" actId="2696"/>
        <pc:sldMkLst>
          <pc:docMk/>
          <pc:sldMk cId="2605596671" sldId="1253"/>
        </pc:sldMkLst>
      </pc:sldChg>
      <pc:sldChg chg="del">
        <pc:chgData name="Chris Droessler" userId="625c3661-9d64-47fa-b83c-4b49393bd161" providerId="ADAL" clId="{3B904758-96B8-D642-A883-60A8F8A61CBF}" dt="2020-09-04T17:05:07.566" v="11" actId="2696"/>
        <pc:sldMkLst>
          <pc:docMk/>
          <pc:sldMk cId="3217649172" sldId="1254"/>
        </pc:sldMkLst>
      </pc:sldChg>
      <pc:sldChg chg="del">
        <pc:chgData name="Chris Droessler" userId="625c3661-9d64-47fa-b83c-4b49393bd161" providerId="ADAL" clId="{3B904758-96B8-D642-A883-60A8F8A61CBF}" dt="2020-09-04T17:05:07.494" v="7" actId="2696"/>
        <pc:sldMkLst>
          <pc:docMk/>
          <pc:sldMk cId="3032742054" sldId="1255"/>
        </pc:sldMkLst>
      </pc:sldChg>
      <pc:sldChg chg="del">
        <pc:chgData name="Chris Droessler" userId="625c3661-9d64-47fa-b83c-4b49393bd161" providerId="ADAL" clId="{3B904758-96B8-D642-A883-60A8F8A61CBF}" dt="2020-09-04T17:05:07.512" v="8" actId="2696"/>
        <pc:sldMkLst>
          <pc:docMk/>
          <pc:sldMk cId="93093408" sldId="1256"/>
        </pc:sldMkLst>
      </pc:sldChg>
      <pc:sldChg chg="del">
        <pc:chgData name="Chris Droessler" userId="625c3661-9d64-47fa-b83c-4b49393bd161" providerId="ADAL" clId="{3B904758-96B8-D642-A883-60A8F8A61CBF}" dt="2020-09-04T17:05:07.531" v="9" actId="2696"/>
        <pc:sldMkLst>
          <pc:docMk/>
          <pc:sldMk cId="3562680761" sldId="1257"/>
        </pc:sldMkLst>
      </pc:sldChg>
      <pc:sldChg chg="del">
        <pc:chgData name="Chris Droessler" userId="625c3661-9d64-47fa-b83c-4b49393bd161" providerId="ADAL" clId="{3B904758-96B8-D642-A883-60A8F8A61CBF}" dt="2020-09-04T17:05:07.548" v="10" actId="2696"/>
        <pc:sldMkLst>
          <pc:docMk/>
          <pc:sldMk cId="430932289" sldId="1258"/>
        </pc:sldMkLst>
      </pc:sldChg>
      <pc:sldMasterChg chg="modSp modSldLayout">
        <pc:chgData name="Chris Droessler" userId="625c3661-9d64-47fa-b83c-4b49393bd161" providerId="ADAL" clId="{3B904758-96B8-D642-A883-60A8F8A61CBF}" dt="2020-09-04T17:33:14.938" v="312" actId="20577"/>
        <pc:sldMasterMkLst>
          <pc:docMk/>
          <pc:sldMasterMk cId="2999785688" sldId="2147483648"/>
        </pc:sldMasterMkLst>
        <pc:spChg chg="mod">
          <ac:chgData name="Chris Droessler" userId="625c3661-9d64-47fa-b83c-4b49393bd161" providerId="ADAL" clId="{3B904758-96B8-D642-A883-60A8F8A61CBF}" dt="2020-09-04T17:15:16.701" v="242" actId="113"/>
          <ac:spMkLst>
            <pc:docMk/>
            <pc:sldMasterMk cId="2999785688" sldId="2147483648"/>
            <ac:spMk id="2" creationId="{00000000-0000-0000-0000-000000000000}"/>
          </ac:spMkLst>
        </pc:spChg>
        <pc:sldLayoutChg chg="addSp delSp modSp">
          <pc:chgData name="Chris Droessler" userId="625c3661-9d64-47fa-b83c-4b49393bd161" providerId="ADAL" clId="{3B904758-96B8-D642-A883-60A8F8A61CBF}" dt="2020-09-04T17:33:14.938" v="312" actId="20577"/>
          <pc:sldLayoutMkLst>
            <pc:docMk/>
            <pc:sldMasterMk cId="2999785688" sldId="2147483648"/>
            <pc:sldLayoutMk cId="813769049" sldId="2147483649"/>
          </pc:sldLayoutMkLst>
          <pc:spChg chg="mod">
            <ac:chgData name="Chris Droessler" userId="625c3661-9d64-47fa-b83c-4b49393bd161" providerId="ADAL" clId="{3B904758-96B8-D642-A883-60A8F8A61CBF}" dt="2020-09-04T17:33:14.938" v="312" actId="20577"/>
            <ac:spMkLst>
              <pc:docMk/>
              <pc:sldMasterMk cId="2999785688" sldId="2147483648"/>
              <pc:sldLayoutMk cId="813769049" sldId="2147483649"/>
              <ac:spMk id="9" creationId="{00000000-0000-0000-0000-000000000000}"/>
            </ac:spMkLst>
          </pc:spChg>
          <pc:picChg chg="add mod">
            <ac:chgData name="Chris Droessler" userId="625c3661-9d64-47fa-b83c-4b49393bd161" providerId="ADAL" clId="{3B904758-96B8-D642-A883-60A8F8A61CBF}" dt="2020-09-04T17:10:27.939" v="139" actId="1076"/>
            <ac:picMkLst>
              <pc:docMk/>
              <pc:sldMasterMk cId="2999785688" sldId="2147483648"/>
              <pc:sldLayoutMk cId="813769049" sldId="2147483649"/>
              <ac:picMk id="5" creationId="{916101B7-DAEB-344D-A2CA-71D53EBB31DD}"/>
            </ac:picMkLst>
          </pc:picChg>
          <pc:picChg chg="add del mod">
            <ac:chgData name="Chris Droessler" userId="625c3661-9d64-47fa-b83c-4b49393bd161" providerId="ADAL" clId="{3B904758-96B8-D642-A883-60A8F8A61CBF}" dt="2020-09-04T17:09:44.764" v="96" actId="478"/>
            <ac:picMkLst>
              <pc:docMk/>
              <pc:sldMasterMk cId="2999785688" sldId="2147483648"/>
              <pc:sldLayoutMk cId="813769049" sldId="2147483649"/>
              <ac:picMk id="7" creationId="{F365B642-5258-6F46-9C4C-38DBED473DCB}"/>
            </ac:picMkLst>
          </pc:picChg>
          <pc:picChg chg="del">
            <ac:chgData name="Chris Droessler" userId="625c3661-9d64-47fa-b83c-4b49393bd161" providerId="ADAL" clId="{3B904758-96B8-D642-A883-60A8F8A61CBF}" dt="2020-09-04T17:07:31.588" v="89" actId="478"/>
            <ac:picMkLst>
              <pc:docMk/>
              <pc:sldMasterMk cId="2999785688" sldId="2147483648"/>
              <pc:sldLayoutMk cId="813769049" sldId="2147483649"/>
              <ac:picMk id="11" creationId="{00000000-0000-0000-0000-000000000000}"/>
            </ac:picMkLst>
          </pc:picChg>
        </pc:sldLayoutChg>
        <pc:sldLayoutChg chg="addSp delSp modSp">
          <pc:chgData name="Chris Droessler" userId="625c3661-9d64-47fa-b83c-4b49393bd161" providerId="ADAL" clId="{3B904758-96B8-D642-A883-60A8F8A61CBF}" dt="2020-09-04T17:14:27.889" v="235" actId="255"/>
          <pc:sldLayoutMkLst>
            <pc:docMk/>
            <pc:sldMasterMk cId="2999785688" sldId="2147483648"/>
            <pc:sldLayoutMk cId="2476938013" sldId="2147483650"/>
          </pc:sldLayoutMkLst>
          <pc:spChg chg="mod">
            <ac:chgData name="Chris Droessler" userId="625c3661-9d64-47fa-b83c-4b49393bd161" providerId="ADAL" clId="{3B904758-96B8-D642-A883-60A8F8A61CBF}" dt="2020-09-04T17:14:27.889" v="235" actId="255"/>
            <ac:spMkLst>
              <pc:docMk/>
              <pc:sldMasterMk cId="2999785688" sldId="2147483648"/>
              <pc:sldLayoutMk cId="2476938013" sldId="2147483650"/>
              <ac:spMk id="9" creationId="{00000000-0000-0000-0000-000000000000}"/>
            </ac:spMkLst>
          </pc:spChg>
          <pc:spChg chg="mod">
            <ac:chgData name="Chris Droessler" userId="625c3661-9d64-47fa-b83c-4b49393bd161" providerId="ADAL" clId="{3B904758-96B8-D642-A883-60A8F8A61CBF}" dt="2020-09-04T17:12:22.917" v="211" actId="1036"/>
            <ac:spMkLst>
              <pc:docMk/>
              <pc:sldMasterMk cId="2999785688" sldId="2147483648"/>
              <pc:sldLayoutMk cId="2476938013" sldId="2147483650"/>
              <ac:spMk id="13" creationId="{00000000-0000-0000-0000-000000000000}"/>
            </ac:spMkLst>
          </pc:spChg>
          <pc:picChg chg="add mod">
            <ac:chgData name="Chris Droessler" userId="625c3661-9d64-47fa-b83c-4b49393bd161" providerId="ADAL" clId="{3B904758-96B8-D642-A883-60A8F8A61CBF}" dt="2020-09-04T17:10:48.634" v="146" actId="1076"/>
            <ac:picMkLst>
              <pc:docMk/>
              <pc:sldMasterMk cId="2999785688" sldId="2147483648"/>
              <pc:sldLayoutMk cId="2476938013" sldId="2147483650"/>
              <ac:picMk id="8" creationId="{B5D20382-9AE0-4646-BD26-58A9F8809151}"/>
            </ac:picMkLst>
          </pc:picChg>
          <pc:picChg chg="del">
            <ac:chgData name="Chris Droessler" userId="625c3661-9d64-47fa-b83c-4b49393bd161" providerId="ADAL" clId="{3B904758-96B8-D642-A883-60A8F8A61CBF}" dt="2020-09-04T17:10:39.689" v="143" actId="478"/>
            <ac:picMkLst>
              <pc:docMk/>
              <pc:sldMasterMk cId="2999785688" sldId="2147483648"/>
              <pc:sldLayoutMk cId="2476938013" sldId="2147483650"/>
              <ac:picMk id="11" creationId="{00000000-0000-0000-0000-000000000000}"/>
            </ac:picMkLst>
          </pc:picChg>
          <pc:picChg chg="add mod">
            <ac:chgData name="Chris Droessler" userId="625c3661-9d64-47fa-b83c-4b49393bd161" providerId="ADAL" clId="{3B904758-96B8-D642-A883-60A8F8A61CBF}" dt="2020-09-04T17:12:17.437" v="199" actId="14100"/>
            <ac:picMkLst>
              <pc:docMk/>
              <pc:sldMasterMk cId="2999785688" sldId="2147483648"/>
              <pc:sldLayoutMk cId="2476938013" sldId="2147483650"/>
              <ac:picMk id="12" creationId="{B83B3238-C658-4D49-9AF6-82CB10D33B19}"/>
            </ac:picMkLst>
          </pc:picChg>
          <pc:picChg chg="del">
            <ac:chgData name="Chris Droessler" userId="625c3661-9d64-47fa-b83c-4b49393bd161" providerId="ADAL" clId="{3B904758-96B8-D642-A883-60A8F8A61CBF}" dt="2020-09-04T17:12:09.756" v="196" actId="478"/>
            <ac:picMkLst>
              <pc:docMk/>
              <pc:sldMasterMk cId="2999785688" sldId="2147483648"/>
              <pc:sldLayoutMk cId="2476938013" sldId="2147483650"/>
              <ac:picMk id="14" creationId="{00000000-0000-0000-0000-000000000000}"/>
            </ac:picMkLst>
          </pc:picChg>
        </pc:sldLayoutChg>
        <pc:sldLayoutChg chg="addSp delSp">
          <pc:chgData name="Chris Droessler" userId="625c3661-9d64-47fa-b83c-4b49393bd161" providerId="ADAL" clId="{3B904758-96B8-D642-A883-60A8F8A61CBF}" dt="2020-09-04T17:12:36.411" v="214"/>
          <pc:sldLayoutMkLst>
            <pc:docMk/>
            <pc:sldMasterMk cId="2999785688" sldId="2147483648"/>
            <pc:sldLayoutMk cId="181749020" sldId="2147483651"/>
          </pc:sldLayoutMkLst>
          <pc:spChg chg="add">
            <ac:chgData name="Chris Droessler" userId="625c3661-9d64-47fa-b83c-4b49393bd161" providerId="ADAL" clId="{3B904758-96B8-D642-A883-60A8F8A61CBF}" dt="2020-09-04T17:12:36.411" v="214"/>
            <ac:spMkLst>
              <pc:docMk/>
              <pc:sldMasterMk cId="2999785688" sldId="2147483648"/>
              <pc:sldLayoutMk cId="181749020" sldId="2147483651"/>
              <ac:spMk id="8" creationId="{524C9BE4-862D-4D4D-AA65-7ADEB3D32ECD}"/>
            </ac:spMkLst>
          </pc:spChg>
          <pc:spChg chg="del">
            <ac:chgData name="Chris Droessler" userId="625c3661-9d64-47fa-b83c-4b49393bd161" providerId="ADAL" clId="{3B904758-96B8-D642-A883-60A8F8A61CBF}" dt="2020-09-04T17:12:35.411" v="213" actId="478"/>
            <ac:spMkLst>
              <pc:docMk/>
              <pc:sldMasterMk cId="2999785688" sldId="2147483648"/>
              <pc:sldLayoutMk cId="181749020" sldId="2147483651"/>
              <ac:spMk id="9" creationId="{00000000-0000-0000-0000-000000000000}"/>
            </ac:spMkLst>
          </pc:spChg>
          <pc:picChg chg="del">
            <ac:chgData name="Chris Droessler" userId="625c3661-9d64-47fa-b83c-4b49393bd161" providerId="ADAL" clId="{3B904758-96B8-D642-A883-60A8F8A61CBF}" dt="2020-09-04T17:11:14.191" v="147" actId="478"/>
            <ac:picMkLst>
              <pc:docMk/>
              <pc:sldMasterMk cId="2999785688" sldId="2147483648"/>
              <pc:sldLayoutMk cId="181749020" sldId="2147483651"/>
              <ac:picMk id="6" creationId="{0C0193E7-8C3A-8341-BD12-4B1D3DA4EE6C}"/>
            </ac:picMkLst>
          </pc:picChg>
          <pc:picChg chg="add">
            <ac:chgData name="Chris Droessler" userId="625c3661-9d64-47fa-b83c-4b49393bd161" providerId="ADAL" clId="{3B904758-96B8-D642-A883-60A8F8A61CBF}" dt="2020-09-04T17:11:15.039" v="148"/>
            <ac:picMkLst>
              <pc:docMk/>
              <pc:sldMasterMk cId="2999785688" sldId="2147483648"/>
              <pc:sldLayoutMk cId="181749020" sldId="2147483651"/>
              <ac:picMk id="7" creationId="{8A989510-F7F4-EA46-9E8F-8DEC2203922E}"/>
            </ac:picMkLst>
          </pc:picChg>
          <pc:picChg chg="del">
            <ac:chgData name="Chris Droessler" userId="625c3661-9d64-47fa-b83c-4b49393bd161" providerId="ADAL" clId="{3B904758-96B8-D642-A883-60A8F8A61CBF}" dt="2020-09-04T17:12:33.907" v="212" actId="478"/>
            <ac:picMkLst>
              <pc:docMk/>
              <pc:sldMasterMk cId="2999785688" sldId="2147483648"/>
              <pc:sldLayoutMk cId="181749020" sldId="2147483651"/>
              <ac:picMk id="10" creationId="{00000000-0000-0000-0000-000000000000}"/>
            </ac:picMkLst>
          </pc:picChg>
          <pc:picChg chg="add">
            <ac:chgData name="Chris Droessler" userId="625c3661-9d64-47fa-b83c-4b49393bd161" providerId="ADAL" clId="{3B904758-96B8-D642-A883-60A8F8A61CBF}" dt="2020-09-04T17:12:36.411" v="214"/>
            <ac:picMkLst>
              <pc:docMk/>
              <pc:sldMasterMk cId="2999785688" sldId="2147483648"/>
              <pc:sldLayoutMk cId="181749020" sldId="2147483651"/>
              <ac:picMk id="11" creationId="{F38613F3-7212-4646-85EF-033998B3B362}"/>
            </ac:picMkLst>
          </pc:picChg>
        </pc:sldLayoutChg>
        <pc:sldLayoutChg chg="addSp delSp modSp">
          <pc:chgData name="Chris Droessler" userId="625c3661-9d64-47fa-b83c-4b49393bd161" providerId="ADAL" clId="{3B904758-96B8-D642-A883-60A8F8A61CBF}" dt="2020-09-04T17:14:35.537" v="236" actId="255"/>
          <pc:sldLayoutMkLst>
            <pc:docMk/>
            <pc:sldMasterMk cId="2999785688" sldId="2147483648"/>
            <pc:sldLayoutMk cId="3620936448" sldId="2147483652"/>
          </pc:sldLayoutMkLst>
          <pc:spChg chg="mod">
            <ac:chgData name="Chris Droessler" userId="625c3661-9d64-47fa-b83c-4b49393bd161" providerId="ADAL" clId="{3B904758-96B8-D642-A883-60A8F8A61CBF}" dt="2020-09-04T17:14:35.537" v="236" actId="255"/>
            <ac:spMkLst>
              <pc:docMk/>
              <pc:sldMasterMk cId="2999785688" sldId="2147483648"/>
              <pc:sldLayoutMk cId="3620936448" sldId="2147483652"/>
              <ac:spMk id="2" creationId="{00000000-0000-0000-0000-000000000000}"/>
            </ac:spMkLst>
          </pc:spChg>
          <pc:spChg chg="del">
            <ac:chgData name="Chris Droessler" userId="625c3661-9d64-47fa-b83c-4b49393bd161" providerId="ADAL" clId="{3B904758-96B8-D642-A883-60A8F8A61CBF}" dt="2020-09-04T17:12:41.179" v="215" actId="478"/>
            <ac:spMkLst>
              <pc:docMk/>
              <pc:sldMasterMk cId="2999785688" sldId="2147483648"/>
              <pc:sldLayoutMk cId="3620936448" sldId="2147483652"/>
              <ac:spMk id="9" creationId="{00000000-0000-0000-0000-000000000000}"/>
            </ac:spMkLst>
          </pc:spChg>
          <pc:spChg chg="add">
            <ac:chgData name="Chris Droessler" userId="625c3661-9d64-47fa-b83c-4b49393bd161" providerId="ADAL" clId="{3B904758-96B8-D642-A883-60A8F8A61CBF}" dt="2020-09-04T17:12:42.178" v="216"/>
            <ac:spMkLst>
              <pc:docMk/>
              <pc:sldMasterMk cId="2999785688" sldId="2147483648"/>
              <pc:sldLayoutMk cId="3620936448" sldId="2147483652"/>
              <ac:spMk id="13" creationId="{610A5FBF-E5AA-C747-9542-E5690FAB8369}"/>
            </ac:spMkLst>
          </pc:spChg>
          <pc:picChg chg="add">
            <ac:chgData name="Chris Droessler" userId="625c3661-9d64-47fa-b83c-4b49393bd161" providerId="ADAL" clId="{3B904758-96B8-D642-A883-60A8F8A61CBF}" dt="2020-09-04T17:11:20.316" v="150"/>
            <ac:picMkLst>
              <pc:docMk/>
              <pc:sldMasterMk cId="2999785688" sldId="2147483648"/>
              <pc:sldLayoutMk cId="3620936448" sldId="2147483652"/>
              <ac:picMk id="10" creationId="{EED8BF83-0756-AE40-B1EC-B854663862C9}"/>
            </ac:picMkLst>
          </pc:picChg>
          <pc:picChg chg="del">
            <ac:chgData name="Chris Droessler" userId="625c3661-9d64-47fa-b83c-4b49393bd161" providerId="ADAL" clId="{3B904758-96B8-D642-A883-60A8F8A61CBF}" dt="2020-09-04T17:12:41.179" v="215" actId="478"/>
            <ac:picMkLst>
              <pc:docMk/>
              <pc:sldMasterMk cId="2999785688" sldId="2147483648"/>
              <pc:sldLayoutMk cId="3620936448" sldId="2147483652"/>
              <ac:picMk id="11" creationId="{00000000-0000-0000-0000-000000000000}"/>
            </ac:picMkLst>
          </pc:picChg>
          <pc:picChg chg="del">
            <ac:chgData name="Chris Droessler" userId="625c3661-9d64-47fa-b83c-4b49393bd161" providerId="ADAL" clId="{3B904758-96B8-D642-A883-60A8F8A61CBF}" dt="2020-09-04T17:11:19.279" v="149" actId="478"/>
            <ac:picMkLst>
              <pc:docMk/>
              <pc:sldMasterMk cId="2999785688" sldId="2147483648"/>
              <pc:sldLayoutMk cId="3620936448" sldId="2147483652"/>
              <ac:picMk id="12" creationId="{00000000-0000-0000-0000-000000000000}"/>
            </ac:picMkLst>
          </pc:picChg>
          <pc:picChg chg="add">
            <ac:chgData name="Chris Droessler" userId="625c3661-9d64-47fa-b83c-4b49393bd161" providerId="ADAL" clId="{3B904758-96B8-D642-A883-60A8F8A61CBF}" dt="2020-09-04T17:12:42.178" v="216"/>
            <ac:picMkLst>
              <pc:docMk/>
              <pc:sldMasterMk cId="2999785688" sldId="2147483648"/>
              <pc:sldLayoutMk cId="3620936448" sldId="2147483652"/>
              <ac:picMk id="15" creationId="{C6A348EC-EEA5-094F-B8D1-BDB4023AF552}"/>
            </ac:picMkLst>
          </pc:picChg>
        </pc:sldLayoutChg>
        <pc:sldLayoutChg chg="addSp delSp modSp">
          <pc:chgData name="Chris Droessler" userId="625c3661-9d64-47fa-b83c-4b49393bd161" providerId="ADAL" clId="{3B904758-96B8-D642-A883-60A8F8A61CBF}" dt="2020-09-04T17:14:40.377" v="237" actId="255"/>
          <pc:sldLayoutMkLst>
            <pc:docMk/>
            <pc:sldMasterMk cId="2999785688" sldId="2147483648"/>
            <pc:sldLayoutMk cId="1429955895" sldId="2147483653"/>
          </pc:sldLayoutMkLst>
          <pc:spChg chg="del">
            <ac:chgData name="Chris Droessler" userId="625c3661-9d64-47fa-b83c-4b49393bd161" providerId="ADAL" clId="{3B904758-96B8-D642-A883-60A8F8A61CBF}" dt="2020-09-04T17:12:47.059" v="217" actId="478"/>
            <ac:spMkLst>
              <pc:docMk/>
              <pc:sldMasterMk cId="2999785688" sldId="2147483648"/>
              <pc:sldLayoutMk cId="1429955895" sldId="2147483653"/>
              <ac:spMk id="12" creationId="{00000000-0000-0000-0000-000000000000}"/>
            </ac:spMkLst>
          </pc:spChg>
          <pc:spChg chg="mod">
            <ac:chgData name="Chris Droessler" userId="625c3661-9d64-47fa-b83c-4b49393bd161" providerId="ADAL" clId="{3B904758-96B8-D642-A883-60A8F8A61CBF}" dt="2020-09-04T17:14:40.377" v="237" actId="255"/>
            <ac:spMkLst>
              <pc:docMk/>
              <pc:sldMasterMk cId="2999785688" sldId="2147483648"/>
              <pc:sldLayoutMk cId="1429955895" sldId="2147483653"/>
              <ac:spMk id="15" creationId="{00000000-0000-0000-0000-000000000000}"/>
            </ac:spMkLst>
          </pc:spChg>
          <pc:spChg chg="add">
            <ac:chgData name="Chris Droessler" userId="625c3661-9d64-47fa-b83c-4b49393bd161" providerId="ADAL" clId="{3B904758-96B8-D642-A883-60A8F8A61CBF}" dt="2020-09-04T17:12:48.129" v="218"/>
            <ac:spMkLst>
              <pc:docMk/>
              <pc:sldMasterMk cId="2999785688" sldId="2147483648"/>
              <pc:sldLayoutMk cId="1429955895" sldId="2147483653"/>
              <ac:spMk id="17" creationId="{D1D187D7-6FCA-3E48-95C1-062F161F1886}"/>
            </ac:spMkLst>
          </pc:spChg>
          <pc:picChg chg="add">
            <ac:chgData name="Chris Droessler" userId="625c3661-9d64-47fa-b83c-4b49393bd161" providerId="ADAL" clId="{3B904758-96B8-D642-A883-60A8F8A61CBF}" dt="2020-09-04T17:11:25.997" v="152"/>
            <ac:picMkLst>
              <pc:docMk/>
              <pc:sldMasterMk cId="2999785688" sldId="2147483648"/>
              <pc:sldLayoutMk cId="1429955895" sldId="2147483653"/>
              <ac:picMk id="11" creationId="{EEAACE6C-1354-0847-89EE-F133B9F98F38}"/>
            </ac:picMkLst>
          </pc:picChg>
          <pc:picChg chg="del">
            <ac:chgData name="Chris Droessler" userId="625c3661-9d64-47fa-b83c-4b49393bd161" providerId="ADAL" clId="{3B904758-96B8-D642-A883-60A8F8A61CBF}" dt="2020-09-04T17:12:47.059" v="217" actId="478"/>
            <ac:picMkLst>
              <pc:docMk/>
              <pc:sldMasterMk cId="2999785688" sldId="2147483648"/>
              <pc:sldLayoutMk cId="1429955895" sldId="2147483653"/>
              <ac:picMk id="13" creationId="{00000000-0000-0000-0000-000000000000}"/>
            </ac:picMkLst>
          </pc:picChg>
          <pc:picChg chg="del">
            <ac:chgData name="Chris Droessler" userId="625c3661-9d64-47fa-b83c-4b49393bd161" providerId="ADAL" clId="{3B904758-96B8-D642-A883-60A8F8A61CBF}" dt="2020-09-04T17:11:25.231" v="151" actId="478"/>
            <ac:picMkLst>
              <pc:docMk/>
              <pc:sldMasterMk cId="2999785688" sldId="2147483648"/>
              <pc:sldLayoutMk cId="1429955895" sldId="2147483653"/>
              <ac:picMk id="16" creationId="{00000000-0000-0000-0000-000000000000}"/>
            </ac:picMkLst>
          </pc:picChg>
          <pc:picChg chg="add">
            <ac:chgData name="Chris Droessler" userId="625c3661-9d64-47fa-b83c-4b49393bd161" providerId="ADAL" clId="{3B904758-96B8-D642-A883-60A8F8A61CBF}" dt="2020-09-04T17:12:48.129" v="218"/>
            <ac:picMkLst>
              <pc:docMk/>
              <pc:sldMasterMk cId="2999785688" sldId="2147483648"/>
              <pc:sldLayoutMk cId="1429955895" sldId="2147483653"/>
              <ac:picMk id="18" creationId="{33BF2C44-EC02-1A43-A949-0E7941616C49}"/>
            </ac:picMkLst>
          </pc:picChg>
        </pc:sldLayoutChg>
        <pc:sldLayoutChg chg="addSp delSp modSp">
          <pc:chgData name="Chris Droessler" userId="625c3661-9d64-47fa-b83c-4b49393bd161" providerId="ADAL" clId="{3B904758-96B8-D642-A883-60A8F8A61CBF}" dt="2020-09-04T17:14:45.737" v="238" actId="255"/>
          <pc:sldLayoutMkLst>
            <pc:docMk/>
            <pc:sldMasterMk cId="2999785688" sldId="2147483648"/>
            <pc:sldLayoutMk cId="4137827336" sldId="2147483654"/>
          </pc:sldLayoutMkLst>
          <pc:spChg chg="add">
            <ac:chgData name="Chris Droessler" userId="625c3661-9d64-47fa-b83c-4b49393bd161" providerId="ADAL" clId="{3B904758-96B8-D642-A883-60A8F8A61CBF}" dt="2020-09-04T17:12:53.312" v="220"/>
            <ac:spMkLst>
              <pc:docMk/>
              <pc:sldMasterMk cId="2999785688" sldId="2147483648"/>
              <pc:sldLayoutMk cId="4137827336" sldId="2147483654"/>
              <ac:spMk id="8" creationId="{2BD6605A-6AE1-6B4B-B326-ACE809E6079C}"/>
            </ac:spMkLst>
          </pc:spChg>
          <pc:spChg chg="del">
            <ac:chgData name="Chris Droessler" userId="625c3661-9d64-47fa-b83c-4b49393bd161" providerId="ADAL" clId="{3B904758-96B8-D642-A883-60A8F8A61CBF}" dt="2020-09-04T17:12:52.562" v="219" actId="478"/>
            <ac:spMkLst>
              <pc:docMk/>
              <pc:sldMasterMk cId="2999785688" sldId="2147483648"/>
              <pc:sldLayoutMk cId="4137827336" sldId="2147483654"/>
              <ac:spMk id="9" creationId="{00000000-0000-0000-0000-000000000000}"/>
            </ac:spMkLst>
          </pc:spChg>
          <pc:spChg chg="mod">
            <ac:chgData name="Chris Droessler" userId="625c3661-9d64-47fa-b83c-4b49393bd161" providerId="ADAL" clId="{3B904758-96B8-D642-A883-60A8F8A61CBF}" dt="2020-09-04T17:14:45.737" v="238" actId="255"/>
            <ac:spMkLst>
              <pc:docMk/>
              <pc:sldMasterMk cId="2999785688" sldId="2147483648"/>
              <pc:sldLayoutMk cId="4137827336" sldId="2147483654"/>
              <ac:spMk id="12" creationId="{00000000-0000-0000-0000-000000000000}"/>
            </ac:spMkLst>
          </pc:spChg>
          <pc:picChg chg="add">
            <ac:chgData name="Chris Droessler" userId="625c3661-9d64-47fa-b83c-4b49393bd161" providerId="ADAL" clId="{3B904758-96B8-D642-A883-60A8F8A61CBF}" dt="2020-09-04T17:11:30.365" v="154"/>
            <ac:picMkLst>
              <pc:docMk/>
              <pc:sldMasterMk cId="2999785688" sldId="2147483648"/>
              <pc:sldLayoutMk cId="4137827336" sldId="2147483654"/>
              <ac:picMk id="7" creationId="{F84C2F97-CDC8-7440-9CD7-763D4D611544}"/>
            </ac:picMkLst>
          </pc:picChg>
          <pc:picChg chg="del">
            <ac:chgData name="Chris Droessler" userId="625c3661-9d64-47fa-b83c-4b49393bd161" providerId="ADAL" clId="{3B904758-96B8-D642-A883-60A8F8A61CBF}" dt="2020-09-04T17:12:52.562" v="219" actId="478"/>
            <ac:picMkLst>
              <pc:docMk/>
              <pc:sldMasterMk cId="2999785688" sldId="2147483648"/>
              <pc:sldLayoutMk cId="4137827336" sldId="2147483654"/>
              <ac:picMk id="10" creationId="{00000000-0000-0000-0000-000000000000}"/>
            </ac:picMkLst>
          </pc:picChg>
          <pc:picChg chg="add">
            <ac:chgData name="Chris Droessler" userId="625c3661-9d64-47fa-b83c-4b49393bd161" providerId="ADAL" clId="{3B904758-96B8-D642-A883-60A8F8A61CBF}" dt="2020-09-04T17:12:53.312" v="220"/>
            <ac:picMkLst>
              <pc:docMk/>
              <pc:sldMasterMk cId="2999785688" sldId="2147483648"/>
              <pc:sldLayoutMk cId="4137827336" sldId="2147483654"/>
              <ac:picMk id="11" creationId="{197CB234-4E14-4045-8DEA-F4473EA1A3C6}"/>
            </ac:picMkLst>
          </pc:picChg>
          <pc:picChg chg="del">
            <ac:chgData name="Chris Droessler" userId="625c3661-9d64-47fa-b83c-4b49393bd161" providerId="ADAL" clId="{3B904758-96B8-D642-A883-60A8F8A61CBF}" dt="2020-09-04T17:11:29.366" v="153" actId="478"/>
            <ac:picMkLst>
              <pc:docMk/>
              <pc:sldMasterMk cId="2999785688" sldId="2147483648"/>
              <pc:sldLayoutMk cId="4137827336" sldId="2147483654"/>
              <ac:picMk id="13" creationId="{00000000-0000-0000-0000-000000000000}"/>
            </ac:picMkLst>
          </pc:picChg>
        </pc:sldLayoutChg>
        <pc:sldLayoutChg chg="addSp delSp">
          <pc:chgData name="Chris Droessler" userId="625c3661-9d64-47fa-b83c-4b49393bd161" providerId="ADAL" clId="{3B904758-96B8-D642-A883-60A8F8A61CBF}" dt="2020-09-04T17:12:57.697" v="222"/>
          <pc:sldLayoutMkLst>
            <pc:docMk/>
            <pc:sldMasterMk cId="2999785688" sldId="2147483648"/>
            <pc:sldLayoutMk cId="2505449382" sldId="2147483655"/>
          </pc:sldLayoutMkLst>
          <pc:spChg chg="add">
            <ac:chgData name="Chris Droessler" userId="625c3661-9d64-47fa-b83c-4b49393bd161" providerId="ADAL" clId="{3B904758-96B8-D642-A883-60A8F8A61CBF}" dt="2020-09-04T17:12:57.697" v="222"/>
            <ac:spMkLst>
              <pc:docMk/>
              <pc:sldMasterMk cId="2999785688" sldId="2147483648"/>
              <pc:sldLayoutMk cId="2505449382" sldId="2147483655"/>
              <ac:spMk id="4" creationId="{89567FE6-B608-CC47-BD89-C296CFC341A4}"/>
            </ac:spMkLst>
          </pc:spChg>
          <pc:spChg chg="del">
            <ac:chgData name="Chris Droessler" userId="625c3661-9d64-47fa-b83c-4b49393bd161" providerId="ADAL" clId="{3B904758-96B8-D642-A883-60A8F8A61CBF}" dt="2020-09-04T17:12:56.954" v="221" actId="478"/>
            <ac:spMkLst>
              <pc:docMk/>
              <pc:sldMasterMk cId="2999785688" sldId="2147483648"/>
              <pc:sldLayoutMk cId="2505449382" sldId="2147483655"/>
              <ac:spMk id="5" creationId="{00000000-0000-0000-0000-000000000000}"/>
            </ac:spMkLst>
          </pc:spChg>
          <pc:picChg chg="del">
            <ac:chgData name="Chris Droessler" userId="625c3661-9d64-47fa-b83c-4b49393bd161" providerId="ADAL" clId="{3B904758-96B8-D642-A883-60A8F8A61CBF}" dt="2020-09-04T17:12:56.954" v="221" actId="478"/>
            <ac:picMkLst>
              <pc:docMk/>
              <pc:sldMasterMk cId="2999785688" sldId="2147483648"/>
              <pc:sldLayoutMk cId="2505449382" sldId="2147483655"/>
              <ac:picMk id="3" creationId="{00000000-0000-0000-0000-000000000000}"/>
            </ac:picMkLst>
          </pc:picChg>
          <pc:picChg chg="add">
            <ac:chgData name="Chris Droessler" userId="625c3661-9d64-47fa-b83c-4b49393bd161" providerId="ADAL" clId="{3B904758-96B8-D642-A883-60A8F8A61CBF}" dt="2020-09-04T17:12:57.697" v="222"/>
            <ac:picMkLst>
              <pc:docMk/>
              <pc:sldMasterMk cId="2999785688" sldId="2147483648"/>
              <pc:sldLayoutMk cId="2505449382" sldId="2147483655"/>
              <ac:picMk id="6" creationId="{B41AB9EA-71F6-194E-811D-3899246301F2}"/>
            </ac:picMkLst>
          </pc:picChg>
        </pc:sldLayoutChg>
        <pc:sldLayoutChg chg="addSp delSp">
          <pc:chgData name="Chris Droessler" userId="625c3661-9d64-47fa-b83c-4b49393bd161" providerId="ADAL" clId="{3B904758-96B8-D642-A883-60A8F8A61CBF}" dt="2020-09-04T17:13:03.760" v="224"/>
          <pc:sldLayoutMkLst>
            <pc:docMk/>
            <pc:sldMasterMk cId="2999785688" sldId="2147483648"/>
            <pc:sldLayoutMk cId="3752020858" sldId="2147483656"/>
          </pc:sldLayoutMkLst>
          <pc:spChg chg="add">
            <ac:chgData name="Chris Droessler" userId="625c3661-9d64-47fa-b83c-4b49393bd161" providerId="ADAL" clId="{3B904758-96B8-D642-A883-60A8F8A61CBF}" dt="2020-09-04T17:13:03.760" v="224"/>
            <ac:spMkLst>
              <pc:docMk/>
              <pc:sldMasterMk cId="2999785688" sldId="2147483648"/>
              <pc:sldLayoutMk cId="3752020858" sldId="2147483656"/>
              <ac:spMk id="9" creationId="{91BE43F0-27EF-424E-AA8F-29DB59378E43}"/>
            </ac:spMkLst>
          </pc:spChg>
          <pc:spChg chg="del">
            <ac:chgData name="Chris Droessler" userId="625c3661-9d64-47fa-b83c-4b49393bd161" providerId="ADAL" clId="{3B904758-96B8-D642-A883-60A8F8A61CBF}" dt="2020-09-04T17:13:02.641" v="223" actId="478"/>
            <ac:spMkLst>
              <pc:docMk/>
              <pc:sldMasterMk cId="2999785688" sldId="2147483648"/>
              <pc:sldLayoutMk cId="3752020858" sldId="2147483656"/>
              <ac:spMk id="10" creationId="{3997739B-6BCB-944F-885D-A4626BD40C62}"/>
            </ac:spMkLst>
          </pc:spChg>
          <pc:picChg chg="del">
            <ac:chgData name="Chris Droessler" userId="625c3661-9d64-47fa-b83c-4b49393bd161" providerId="ADAL" clId="{3B904758-96B8-D642-A883-60A8F8A61CBF}" dt="2020-09-04T17:13:02.641" v="223" actId="478"/>
            <ac:picMkLst>
              <pc:docMk/>
              <pc:sldMasterMk cId="2999785688" sldId="2147483648"/>
              <pc:sldLayoutMk cId="3752020858" sldId="2147483656"/>
              <ac:picMk id="11" creationId="{D9633E34-A1D4-BB4A-85A7-17288D2EA0BD}"/>
            </ac:picMkLst>
          </pc:picChg>
          <pc:picChg chg="add">
            <ac:chgData name="Chris Droessler" userId="625c3661-9d64-47fa-b83c-4b49393bd161" providerId="ADAL" clId="{3B904758-96B8-D642-A883-60A8F8A61CBF}" dt="2020-09-04T17:13:03.760" v="224"/>
            <ac:picMkLst>
              <pc:docMk/>
              <pc:sldMasterMk cId="2999785688" sldId="2147483648"/>
              <pc:sldLayoutMk cId="3752020858" sldId="2147483656"/>
              <ac:picMk id="12" creationId="{4A494D14-0A78-924F-B045-DBE3CB21DA8D}"/>
            </ac:picMkLst>
          </pc:picChg>
        </pc:sldLayoutChg>
        <pc:sldLayoutChg chg="addSp delSp">
          <pc:chgData name="Chris Droessler" userId="625c3661-9d64-47fa-b83c-4b49393bd161" providerId="ADAL" clId="{3B904758-96B8-D642-A883-60A8F8A61CBF}" dt="2020-09-04T17:13:09.384" v="226"/>
          <pc:sldLayoutMkLst>
            <pc:docMk/>
            <pc:sldMasterMk cId="2999785688" sldId="2147483648"/>
            <pc:sldLayoutMk cId="3585843231" sldId="2147483657"/>
          </pc:sldLayoutMkLst>
          <pc:spChg chg="add">
            <ac:chgData name="Chris Droessler" userId="625c3661-9d64-47fa-b83c-4b49393bd161" providerId="ADAL" clId="{3B904758-96B8-D642-A883-60A8F8A61CBF}" dt="2020-09-04T17:13:09.384" v="226"/>
            <ac:spMkLst>
              <pc:docMk/>
              <pc:sldMasterMk cId="2999785688" sldId="2147483648"/>
              <pc:sldLayoutMk cId="3585843231" sldId="2147483657"/>
              <ac:spMk id="9" creationId="{2BA66FB4-0536-8546-A09E-425D18FAB157}"/>
            </ac:spMkLst>
          </pc:spChg>
          <pc:spChg chg="del">
            <ac:chgData name="Chris Droessler" userId="625c3661-9d64-47fa-b83c-4b49393bd161" providerId="ADAL" clId="{3B904758-96B8-D642-A883-60A8F8A61CBF}" dt="2020-09-04T17:13:08.049" v="225" actId="478"/>
            <ac:spMkLst>
              <pc:docMk/>
              <pc:sldMasterMk cId="2999785688" sldId="2147483648"/>
              <pc:sldLayoutMk cId="3585843231" sldId="2147483657"/>
              <ac:spMk id="10" creationId="{A120F348-F657-2C44-82AB-394B493775BA}"/>
            </ac:spMkLst>
          </pc:spChg>
          <pc:picChg chg="del">
            <ac:chgData name="Chris Droessler" userId="625c3661-9d64-47fa-b83c-4b49393bd161" providerId="ADAL" clId="{3B904758-96B8-D642-A883-60A8F8A61CBF}" dt="2020-09-04T17:13:08.049" v="225" actId="478"/>
            <ac:picMkLst>
              <pc:docMk/>
              <pc:sldMasterMk cId="2999785688" sldId="2147483648"/>
              <pc:sldLayoutMk cId="3585843231" sldId="2147483657"/>
              <ac:picMk id="11" creationId="{AA0FAF21-9DD7-5947-9DAA-3DFB8049483E}"/>
            </ac:picMkLst>
          </pc:picChg>
          <pc:picChg chg="add">
            <ac:chgData name="Chris Droessler" userId="625c3661-9d64-47fa-b83c-4b49393bd161" providerId="ADAL" clId="{3B904758-96B8-D642-A883-60A8F8A61CBF}" dt="2020-09-04T17:13:09.384" v="226"/>
            <ac:picMkLst>
              <pc:docMk/>
              <pc:sldMasterMk cId="2999785688" sldId="2147483648"/>
              <pc:sldLayoutMk cId="3585843231" sldId="2147483657"/>
              <ac:picMk id="12" creationId="{22AA7F67-E54A-2340-83A2-3CFA03117FE6}"/>
            </ac:picMkLst>
          </pc:picChg>
        </pc:sldLayoutChg>
        <pc:sldLayoutChg chg="addSp delSp modSp">
          <pc:chgData name="Chris Droessler" userId="625c3661-9d64-47fa-b83c-4b49393bd161" providerId="ADAL" clId="{3B904758-96B8-D642-A883-60A8F8A61CBF}" dt="2020-09-04T17:14:51.968" v="239" actId="255"/>
          <pc:sldLayoutMkLst>
            <pc:docMk/>
            <pc:sldMasterMk cId="2999785688" sldId="2147483648"/>
            <pc:sldLayoutMk cId="2165617839" sldId="2147483658"/>
          </pc:sldLayoutMkLst>
          <pc:spChg chg="mod">
            <ac:chgData name="Chris Droessler" userId="625c3661-9d64-47fa-b83c-4b49393bd161" providerId="ADAL" clId="{3B904758-96B8-D642-A883-60A8F8A61CBF}" dt="2020-09-04T17:14:51.968" v="239" actId="255"/>
            <ac:spMkLst>
              <pc:docMk/>
              <pc:sldMasterMk cId="2999785688" sldId="2147483648"/>
              <pc:sldLayoutMk cId="2165617839" sldId="2147483658"/>
              <ac:spMk id="2" creationId="{00000000-0000-0000-0000-000000000000}"/>
            </ac:spMkLst>
          </pc:spChg>
          <pc:picChg chg="del">
            <ac:chgData name="Chris Droessler" userId="625c3661-9d64-47fa-b83c-4b49393bd161" providerId="ADAL" clId="{3B904758-96B8-D642-A883-60A8F8A61CBF}" dt="2020-09-04T17:11:37.518" v="155" actId="478"/>
            <ac:picMkLst>
              <pc:docMk/>
              <pc:sldMasterMk cId="2999785688" sldId="2147483648"/>
              <pc:sldLayoutMk cId="2165617839" sldId="2147483658"/>
              <ac:picMk id="9" creationId="{00000000-0000-0000-0000-000000000000}"/>
            </ac:picMkLst>
          </pc:picChg>
          <pc:picChg chg="add">
            <ac:chgData name="Chris Droessler" userId="625c3661-9d64-47fa-b83c-4b49393bd161" providerId="ADAL" clId="{3B904758-96B8-D642-A883-60A8F8A61CBF}" dt="2020-09-04T17:11:38.331" v="156"/>
            <ac:picMkLst>
              <pc:docMk/>
              <pc:sldMasterMk cId="2999785688" sldId="2147483648"/>
              <pc:sldLayoutMk cId="2165617839" sldId="2147483658"/>
              <ac:picMk id="13" creationId="{76FAACEA-2432-8B42-8C0E-FDF1C85210DF}"/>
            </ac:picMkLst>
          </pc:picChg>
        </pc:sldLayoutChg>
        <pc:sldLayoutChg chg="addSp delSp">
          <pc:chgData name="Chris Droessler" userId="625c3661-9d64-47fa-b83c-4b49393bd161" providerId="ADAL" clId="{3B904758-96B8-D642-A883-60A8F8A61CBF}" dt="2020-09-04T17:13:14.214" v="228"/>
          <pc:sldLayoutMkLst>
            <pc:docMk/>
            <pc:sldMasterMk cId="2999785688" sldId="2147483648"/>
            <pc:sldLayoutMk cId="3063052919" sldId="2147483659"/>
          </pc:sldLayoutMkLst>
          <pc:spChg chg="add">
            <ac:chgData name="Chris Droessler" userId="625c3661-9d64-47fa-b83c-4b49393bd161" providerId="ADAL" clId="{3B904758-96B8-D642-A883-60A8F8A61CBF}" dt="2020-09-04T17:13:14.214" v="228"/>
            <ac:spMkLst>
              <pc:docMk/>
              <pc:sldMasterMk cId="2999785688" sldId="2147483648"/>
              <pc:sldLayoutMk cId="3063052919" sldId="2147483659"/>
              <ac:spMk id="8" creationId="{F2708989-D6EE-864C-B72D-F06AE41A98CC}"/>
            </ac:spMkLst>
          </pc:spChg>
          <pc:spChg chg="del">
            <ac:chgData name="Chris Droessler" userId="625c3661-9d64-47fa-b83c-4b49393bd161" providerId="ADAL" clId="{3B904758-96B8-D642-A883-60A8F8A61CBF}" dt="2020-09-04T17:13:13.449" v="227" actId="478"/>
            <ac:spMkLst>
              <pc:docMk/>
              <pc:sldMasterMk cId="2999785688" sldId="2147483648"/>
              <pc:sldLayoutMk cId="3063052919" sldId="2147483659"/>
              <ac:spMk id="9" creationId="{CE1BAFAC-38AE-FB49-8239-20207C72DA64}"/>
            </ac:spMkLst>
          </pc:spChg>
          <pc:picChg chg="del">
            <ac:chgData name="Chris Droessler" userId="625c3661-9d64-47fa-b83c-4b49393bd161" providerId="ADAL" clId="{3B904758-96B8-D642-A883-60A8F8A61CBF}" dt="2020-09-04T17:13:13.449" v="227" actId="478"/>
            <ac:picMkLst>
              <pc:docMk/>
              <pc:sldMasterMk cId="2999785688" sldId="2147483648"/>
              <pc:sldLayoutMk cId="3063052919" sldId="2147483659"/>
              <ac:picMk id="10" creationId="{A36E0417-F744-C74A-9895-80FF29D24CBF}"/>
            </ac:picMkLst>
          </pc:picChg>
          <pc:picChg chg="add">
            <ac:chgData name="Chris Droessler" userId="625c3661-9d64-47fa-b83c-4b49393bd161" providerId="ADAL" clId="{3B904758-96B8-D642-A883-60A8F8A61CBF}" dt="2020-09-04T17:13:14.214" v="228"/>
            <ac:picMkLst>
              <pc:docMk/>
              <pc:sldMasterMk cId="2999785688" sldId="2147483648"/>
              <pc:sldLayoutMk cId="3063052919" sldId="2147483659"/>
              <ac:picMk id="11" creationId="{3B322F45-6DE8-9D4A-81B5-D4E71A2DACA5}"/>
            </ac:picMkLst>
          </pc:picChg>
        </pc:sldLayoutChg>
        <pc:sldLayoutChg chg="modSp">
          <pc:chgData name="Chris Droessler" userId="625c3661-9d64-47fa-b83c-4b49393bd161" providerId="ADAL" clId="{3B904758-96B8-D642-A883-60A8F8A61CBF}" dt="2020-09-04T17:14:59.600" v="240" actId="255"/>
          <pc:sldLayoutMkLst>
            <pc:docMk/>
            <pc:sldMasterMk cId="2999785688" sldId="2147483648"/>
            <pc:sldLayoutMk cId="781414520" sldId="2147483660"/>
          </pc:sldLayoutMkLst>
          <pc:spChg chg="mod">
            <ac:chgData name="Chris Droessler" userId="625c3661-9d64-47fa-b83c-4b49393bd161" providerId="ADAL" clId="{3B904758-96B8-D642-A883-60A8F8A61CBF}" dt="2020-09-04T17:14:59.600" v="240" actId="255"/>
            <ac:spMkLst>
              <pc:docMk/>
              <pc:sldMasterMk cId="2999785688" sldId="2147483648"/>
              <pc:sldLayoutMk cId="781414520" sldId="2147483660"/>
              <ac:spMk id="56" creationId="{00000000-0000-0000-0000-000000000000}"/>
            </ac:spMkLst>
          </pc:spChg>
        </pc:sldLayoutChg>
      </pc:sldMasterChg>
    </pc:docChg>
  </pc:docChgLst>
  <pc:docChgLst>
    <pc:chgData name="Chris Droessler" userId="625c3661-9d64-47fa-b83c-4b49393bd161" providerId="ADAL" clId="{D815441D-2FBA-2346-84D9-E36D27B72C9A}"/>
    <pc:docChg chg="undo redo custSel addSld delSld modSld sldOrd modSection">
      <pc:chgData name="Chris Droessler" userId="625c3661-9d64-47fa-b83c-4b49393bd161" providerId="ADAL" clId="{D815441D-2FBA-2346-84D9-E36D27B72C9A}" dt="2020-07-16T11:58:36.836" v="1893" actId="121"/>
      <pc:docMkLst>
        <pc:docMk/>
      </pc:docMkLst>
      <pc:sldChg chg="add del">
        <pc:chgData name="Chris Droessler" userId="625c3661-9d64-47fa-b83c-4b49393bd161" providerId="ADAL" clId="{D815441D-2FBA-2346-84D9-E36D27B72C9A}" dt="2020-07-13T18:26:57.173" v="1198" actId="2696"/>
        <pc:sldMkLst>
          <pc:docMk/>
          <pc:sldMk cId="2468179990" sldId="284"/>
        </pc:sldMkLst>
      </pc:sldChg>
      <pc:sldChg chg="ord">
        <pc:chgData name="Chris Droessler" userId="625c3661-9d64-47fa-b83c-4b49393bd161" providerId="ADAL" clId="{D815441D-2FBA-2346-84D9-E36D27B72C9A}" dt="2020-07-15T13:21:06.003" v="1666"/>
        <pc:sldMkLst>
          <pc:docMk/>
          <pc:sldMk cId="3834359583" sldId="549"/>
        </pc:sldMkLst>
      </pc:sldChg>
      <pc:sldChg chg="ord">
        <pc:chgData name="Chris Droessler" userId="625c3661-9d64-47fa-b83c-4b49393bd161" providerId="ADAL" clId="{D815441D-2FBA-2346-84D9-E36D27B72C9A}" dt="2020-07-15T13:21:06.003" v="1666"/>
        <pc:sldMkLst>
          <pc:docMk/>
          <pc:sldMk cId="4210283001" sldId="578"/>
        </pc:sldMkLst>
      </pc:sldChg>
      <pc:sldChg chg="modSp">
        <pc:chgData name="Chris Droessler" userId="625c3661-9d64-47fa-b83c-4b49393bd161" providerId="ADAL" clId="{D815441D-2FBA-2346-84D9-E36D27B72C9A}" dt="2020-07-06T15:38:05.931" v="17" actId="20577"/>
        <pc:sldMkLst>
          <pc:docMk/>
          <pc:sldMk cId="3713166176" sldId="704"/>
        </pc:sldMkLst>
        <pc:spChg chg="mod">
          <ac:chgData name="Chris Droessler" userId="625c3661-9d64-47fa-b83c-4b49393bd161" providerId="ADAL" clId="{D815441D-2FBA-2346-84D9-E36D27B72C9A}" dt="2020-07-06T15:38:05.931" v="17" actId="20577"/>
          <ac:spMkLst>
            <pc:docMk/>
            <pc:sldMk cId="3713166176" sldId="704"/>
            <ac:spMk id="2" creationId="{D323E2E6-2EF3-C942-8A91-325510536B92}"/>
          </ac:spMkLst>
        </pc:spChg>
      </pc:sldChg>
      <pc:sldChg chg="modSp modNotesTx">
        <pc:chgData name="Chris Droessler" userId="625c3661-9d64-47fa-b83c-4b49393bd161" providerId="ADAL" clId="{D815441D-2FBA-2346-84D9-E36D27B72C9A}" dt="2020-07-16T11:50:10.375" v="1883" actId="20577"/>
        <pc:sldMkLst>
          <pc:docMk/>
          <pc:sldMk cId="2111422149" sldId="778"/>
        </pc:sldMkLst>
        <pc:spChg chg="mod">
          <ac:chgData name="Chris Droessler" userId="625c3661-9d64-47fa-b83c-4b49393bd161" providerId="ADAL" clId="{D815441D-2FBA-2346-84D9-E36D27B72C9A}" dt="2020-07-06T15:36:30.657" v="4" actId="20577"/>
          <ac:spMkLst>
            <pc:docMk/>
            <pc:sldMk cId="2111422149" sldId="778"/>
            <ac:spMk id="2" creationId="{00000000-0000-0000-0000-000000000000}"/>
          </ac:spMkLst>
        </pc:spChg>
      </pc:sldChg>
      <pc:sldChg chg="del">
        <pc:chgData name="Chris Droessler" userId="625c3661-9d64-47fa-b83c-4b49393bd161" providerId="ADAL" clId="{D815441D-2FBA-2346-84D9-E36D27B72C9A}" dt="2020-07-13T13:07:26.894" v="1025" actId="2696"/>
        <pc:sldMkLst>
          <pc:docMk/>
          <pc:sldMk cId="3148774109" sldId="849"/>
        </pc:sldMkLst>
      </pc:sldChg>
      <pc:sldChg chg="modSp modNotesTx">
        <pc:chgData name="Chris Droessler" userId="625c3661-9d64-47fa-b83c-4b49393bd161" providerId="ADAL" clId="{D815441D-2FBA-2346-84D9-E36D27B72C9A}" dt="2020-07-15T17:05:08.716" v="1673" actId="20577"/>
        <pc:sldMkLst>
          <pc:docMk/>
          <pc:sldMk cId="834463222" sldId="1195"/>
        </pc:sldMkLst>
        <pc:spChg chg="mod">
          <ac:chgData name="Chris Droessler" userId="625c3661-9d64-47fa-b83c-4b49393bd161" providerId="ADAL" clId="{D815441D-2FBA-2346-84D9-E36D27B72C9A}" dt="2020-07-15T12:52:39.308" v="1649" actId="20577"/>
          <ac:spMkLst>
            <pc:docMk/>
            <pc:sldMk cId="834463222" sldId="1195"/>
            <ac:spMk id="2" creationId="{00000000-0000-0000-0000-000000000000}"/>
          </ac:spMkLst>
        </pc:spChg>
        <pc:spChg chg="mod">
          <ac:chgData name="Chris Droessler" userId="625c3661-9d64-47fa-b83c-4b49393bd161" providerId="ADAL" clId="{D815441D-2FBA-2346-84D9-E36D27B72C9A}" dt="2020-07-15T12:52:31.678" v="1646" actId="20577"/>
          <ac:spMkLst>
            <pc:docMk/>
            <pc:sldMk cId="834463222" sldId="1195"/>
            <ac:spMk id="3" creationId="{00000000-0000-0000-0000-000000000000}"/>
          </ac:spMkLst>
        </pc:spChg>
      </pc:sldChg>
      <pc:sldChg chg="modSp ord modNotesTx">
        <pc:chgData name="Chris Droessler" userId="625c3661-9d64-47fa-b83c-4b49393bd161" providerId="ADAL" clId="{D815441D-2FBA-2346-84D9-E36D27B72C9A}" dt="2020-07-13T13:48:17.093" v="1134" actId="20577"/>
        <pc:sldMkLst>
          <pc:docMk/>
          <pc:sldMk cId="2205797833" sldId="1197"/>
        </pc:sldMkLst>
        <pc:spChg chg="mod">
          <ac:chgData name="Chris Droessler" userId="625c3661-9d64-47fa-b83c-4b49393bd161" providerId="ADAL" clId="{D815441D-2FBA-2346-84D9-E36D27B72C9A}" dt="2020-07-13T13:48:17.093" v="1134" actId="20577"/>
          <ac:spMkLst>
            <pc:docMk/>
            <pc:sldMk cId="2205797833" sldId="1197"/>
            <ac:spMk id="2" creationId="{00000000-0000-0000-0000-000000000000}"/>
          </ac:spMkLst>
        </pc:spChg>
      </pc:sldChg>
      <pc:sldChg chg="add del ord">
        <pc:chgData name="Chris Droessler" userId="625c3661-9d64-47fa-b83c-4b49393bd161" providerId="ADAL" clId="{D815441D-2FBA-2346-84D9-E36D27B72C9A}" dt="2020-07-15T13:20:58.530" v="1665"/>
        <pc:sldMkLst>
          <pc:docMk/>
          <pc:sldMk cId="2863154802" sldId="1198"/>
        </pc:sldMkLst>
      </pc:sldChg>
      <pc:sldChg chg="del">
        <pc:chgData name="Chris Droessler" userId="625c3661-9d64-47fa-b83c-4b49393bd161" providerId="ADAL" clId="{D815441D-2FBA-2346-84D9-E36D27B72C9A}" dt="2020-07-06T15:37:23.136" v="8" actId="2696"/>
        <pc:sldMkLst>
          <pc:docMk/>
          <pc:sldMk cId="37473227" sldId="1199"/>
        </pc:sldMkLst>
      </pc:sldChg>
      <pc:sldChg chg="del">
        <pc:chgData name="Chris Droessler" userId="625c3661-9d64-47fa-b83c-4b49393bd161" providerId="ADAL" clId="{D815441D-2FBA-2346-84D9-E36D27B72C9A}" dt="2020-07-06T15:37:24.409" v="9" actId="2696"/>
        <pc:sldMkLst>
          <pc:docMk/>
          <pc:sldMk cId="3712269110" sldId="1200"/>
        </pc:sldMkLst>
      </pc:sldChg>
      <pc:sldChg chg="del">
        <pc:chgData name="Chris Droessler" userId="625c3661-9d64-47fa-b83c-4b49393bd161" providerId="ADAL" clId="{D815441D-2FBA-2346-84D9-E36D27B72C9A}" dt="2020-07-13T13:45:25.847" v="1131" actId="2696"/>
        <pc:sldMkLst>
          <pc:docMk/>
          <pc:sldMk cId="3074281812" sldId="1201"/>
        </pc:sldMkLst>
      </pc:sldChg>
      <pc:sldChg chg="del">
        <pc:chgData name="Chris Droessler" userId="625c3661-9d64-47fa-b83c-4b49393bd161" providerId="ADAL" clId="{D815441D-2FBA-2346-84D9-E36D27B72C9A}" dt="2020-07-15T13:21:56.318" v="1667" actId="2696"/>
        <pc:sldMkLst>
          <pc:docMk/>
          <pc:sldMk cId="2964976515" sldId="1202"/>
        </pc:sldMkLst>
      </pc:sldChg>
      <pc:sldChg chg="addSp delSp modSp add modNotesTx">
        <pc:chgData name="Chris Droessler" userId="625c3661-9d64-47fa-b83c-4b49393bd161" providerId="ADAL" clId="{D815441D-2FBA-2346-84D9-E36D27B72C9A}" dt="2020-07-15T11:27:09.310" v="1448" actId="167"/>
        <pc:sldMkLst>
          <pc:docMk/>
          <pc:sldMk cId="142186584" sldId="1204"/>
        </pc:sldMkLst>
        <pc:spChg chg="add del mod">
          <ac:chgData name="Chris Droessler" userId="625c3661-9d64-47fa-b83c-4b49393bd161" providerId="ADAL" clId="{D815441D-2FBA-2346-84D9-E36D27B72C9A}" dt="2020-07-06T18:23:13.713" v="351" actId="115"/>
          <ac:spMkLst>
            <pc:docMk/>
            <pc:sldMk cId="142186584" sldId="1204"/>
            <ac:spMk id="2" creationId="{810616C5-8D46-B84D-8846-FBB7F1C85CDD}"/>
          </ac:spMkLst>
        </pc:spChg>
        <pc:spChg chg="mod">
          <ac:chgData name="Chris Droessler" userId="625c3661-9d64-47fa-b83c-4b49393bd161" providerId="ADAL" clId="{D815441D-2FBA-2346-84D9-E36D27B72C9A}" dt="2020-07-06T18:25:07.177" v="475" actId="20577"/>
          <ac:spMkLst>
            <pc:docMk/>
            <pc:sldMk cId="142186584" sldId="1204"/>
            <ac:spMk id="3" creationId="{985F8628-6A9B-8244-9725-674A0B52D590}"/>
          </ac:spMkLst>
        </pc:spChg>
        <pc:spChg chg="add mod">
          <ac:chgData name="Chris Droessler" userId="625c3661-9d64-47fa-b83c-4b49393bd161" providerId="ADAL" clId="{D815441D-2FBA-2346-84D9-E36D27B72C9A}" dt="2020-07-15T11:27:09.310" v="1448" actId="167"/>
          <ac:spMkLst>
            <pc:docMk/>
            <pc:sldMk cId="142186584" sldId="1204"/>
            <ac:spMk id="5" creationId="{43600B1A-92CF-584F-8DF1-C7A554D21136}"/>
          </ac:spMkLst>
        </pc:spChg>
        <pc:spChg chg="add mod">
          <ac:chgData name="Chris Droessler" userId="625c3661-9d64-47fa-b83c-4b49393bd161" providerId="ADAL" clId="{D815441D-2FBA-2346-84D9-E36D27B72C9A}" dt="2020-07-06T18:23:45.112" v="355" actId="115"/>
          <ac:spMkLst>
            <pc:docMk/>
            <pc:sldMk cId="142186584" sldId="1204"/>
            <ac:spMk id="6" creationId="{E9346E3C-7F38-E742-9770-A34217712911}"/>
          </ac:spMkLst>
        </pc:spChg>
        <pc:graphicFrameChg chg="add del mod">
          <ac:chgData name="Chris Droessler" userId="625c3661-9d64-47fa-b83c-4b49393bd161" providerId="ADAL" clId="{D815441D-2FBA-2346-84D9-E36D27B72C9A}" dt="2020-07-06T18:17:03.926" v="134"/>
          <ac:graphicFrameMkLst>
            <pc:docMk/>
            <pc:sldMk cId="142186584" sldId="1204"/>
            <ac:graphicFrameMk id="4" creationId="{28A06531-DAE8-A444-BB96-F00F2A5DC97D}"/>
          </ac:graphicFrameMkLst>
        </pc:graphicFrameChg>
        <pc:graphicFrameChg chg="add del mod">
          <ac:chgData name="Chris Droessler" userId="625c3661-9d64-47fa-b83c-4b49393bd161" providerId="ADAL" clId="{D815441D-2FBA-2346-84D9-E36D27B72C9A}" dt="2020-07-06T18:17:09.886" v="136"/>
          <ac:graphicFrameMkLst>
            <pc:docMk/>
            <pc:sldMk cId="142186584" sldId="1204"/>
            <ac:graphicFrameMk id="5" creationId="{F1E0BD1B-9AF8-0A42-B9AF-F7D41BCA21D8}"/>
          </ac:graphicFrameMkLst>
        </pc:graphicFrameChg>
      </pc:sldChg>
      <pc:sldChg chg="addSp modSp add modNotesTx">
        <pc:chgData name="Chris Droessler" userId="625c3661-9d64-47fa-b83c-4b49393bd161" providerId="ADAL" clId="{D815441D-2FBA-2346-84D9-E36D27B72C9A}" dt="2020-07-13T13:39:08.086" v="1124" actId="313"/>
        <pc:sldMkLst>
          <pc:docMk/>
          <pc:sldMk cId="2668606815" sldId="1205"/>
        </pc:sldMkLst>
        <pc:spChg chg="mod">
          <ac:chgData name="Chris Droessler" userId="625c3661-9d64-47fa-b83c-4b49393bd161" providerId="ADAL" clId="{D815441D-2FBA-2346-84D9-E36D27B72C9A}" dt="2020-07-13T12:57:55.229" v="966" actId="166"/>
          <ac:spMkLst>
            <pc:docMk/>
            <pc:sldMk cId="2668606815" sldId="1205"/>
            <ac:spMk id="2" creationId="{00000000-0000-0000-0000-000000000000}"/>
          </ac:spMkLst>
        </pc:spChg>
        <pc:spChg chg="mod">
          <ac:chgData name="Chris Droessler" userId="625c3661-9d64-47fa-b83c-4b49393bd161" providerId="ADAL" clId="{D815441D-2FBA-2346-84D9-E36D27B72C9A}" dt="2020-07-13T12:45:01.795" v="906" actId="27636"/>
          <ac:spMkLst>
            <pc:docMk/>
            <pc:sldMk cId="2668606815" sldId="1205"/>
            <ac:spMk id="3" creationId="{00000000-0000-0000-0000-000000000000}"/>
          </ac:spMkLst>
        </pc:spChg>
        <pc:spChg chg="add mod">
          <ac:chgData name="Chris Droessler" userId="625c3661-9d64-47fa-b83c-4b49393bd161" providerId="ADAL" clId="{D815441D-2FBA-2346-84D9-E36D27B72C9A}" dt="2020-07-13T12:58:44.295" v="988" actId="1038"/>
          <ac:spMkLst>
            <pc:docMk/>
            <pc:sldMk cId="2668606815" sldId="1205"/>
            <ac:spMk id="7" creationId="{14DA36DE-5E71-CD4D-B3E3-4BDBE95817BE}"/>
          </ac:spMkLst>
        </pc:spChg>
        <pc:picChg chg="add mod modCrop">
          <ac:chgData name="Chris Droessler" userId="625c3661-9d64-47fa-b83c-4b49393bd161" providerId="ADAL" clId="{D815441D-2FBA-2346-84D9-E36D27B72C9A}" dt="2020-07-13T12:58:37.060" v="969" actId="732"/>
          <ac:picMkLst>
            <pc:docMk/>
            <pc:sldMk cId="2668606815" sldId="1205"/>
            <ac:picMk id="5" creationId="{208EC38F-5BF1-5D4A-8FA3-CAF437DE4426}"/>
          </ac:picMkLst>
        </pc:picChg>
        <pc:picChg chg="add mod">
          <ac:chgData name="Chris Droessler" userId="625c3661-9d64-47fa-b83c-4b49393bd161" providerId="ADAL" clId="{D815441D-2FBA-2346-84D9-E36D27B72C9A}" dt="2020-07-13T12:45:42.135" v="909" actId="1076"/>
          <ac:picMkLst>
            <pc:docMk/>
            <pc:sldMk cId="2668606815" sldId="1205"/>
            <ac:picMk id="1026" creationId="{99BA23F5-A53A-1A46-9D51-43370E5F05F7}"/>
          </ac:picMkLst>
        </pc:picChg>
      </pc:sldChg>
      <pc:sldChg chg="addSp delSp modSp add modNotesTx">
        <pc:chgData name="Chris Droessler" userId="625c3661-9d64-47fa-b83c-4b49393bd161" providerId="ADAL" clId="{D815441D-2FBA-2346-84D9-E36D27B72C9A}" dt="2020-07-13T13:51:47.841" v="1149" actId="1038"/>
        <pc:sldMkLst>
          <pc:docMk/>
          <pc:sldMk cId="4167028715" sldId="1206"/>
        </pc:sldMkLst>
        <pc:spChg chg="mod">
          <ac:chgData name="Chris Droessler" userId="625c3661-9d64-47fa-b83c-4b49393bd161" providerId="ADAL" clId="{D815441D-2FBA-2346-84D9-E36D27B72C9A}" dt="2020-07-13T13:51:32.097" v="1141" actId="166"/>
          <ac:spMkLst>
            <pc:docMk/>
            <pc:sldMk cId="4167028715" sldId="1206"/>
            <ac:spMk id="2" creationId="{00000000-0000-0000-0000-000000000000}"/>
          </ac:spMkLst>
        </pc:spChg>
        <pc:spChg chg="mod">
          <ac:chgData name="Chris Droessler" userId="625c3661-9d64-47fa-b83c-4b49393bd161" providerId="ADAL" clId="{D815441D-2FBA-2346-84D9-E36D27B72C9A}" dt="2020-07-09T11:27:34.176" v="787" actId="113"/>
          <ac:spMkLst>
            <pc:docMk/>
            <pc:sldMk cId="4167028715" sldId="1206"/>
            <ac:spMk id="3" creationId="{00000000-0000-0000-0000-000000000000}"/>
          </ac:spMkLst>
        </pc:spChg>
        <pc:spChg chg="add mod">
          <ac:chgData name="Chris Droessler" userId="625c3661-9d64-47fa-b83c-4b49393bd161" providerId="ADAL" clId="{D815441D-2FBA-2346-84D9-E36D27B72C9A}" dt="2020-07-13T13:51:47.841" v="1149" actId="1038"/>
          <ac:spMkLst>
            <pc:docMk/>
            <pc:sldMk cId="4167028715" sldId="1206"/>
            <ac:spMk id="8" creationId="{E402FF92-3381-E642-BDC7-791E5C6FB4CB}"/>
          </ac:spMkLst>
        </pc:spChg>
        <pc:picChg chg="add del mod modCrop">
          <ac:chgData name="Chris Droessler" userId="625c3661-9d64-47fa-b83c-4b49393bd161" providerId="ADAL" clId="{D815441D-2FBA-2346-84D9-E36D27B72C9A}" dt="2020-07-13T12:52:35.944" v="922" actId="478"/>
          <ac:picMkLst>
            <pc:docMk/>
            <pc:sldMk cId="4167028715" sldId="1206"/>
            <ac:picMk id="2050" creationId="{D873FF45-0D58-D14C-9D2F-062DBF26E8FC}"/>
          </ac:picMkLst>
        </pc:picChg>
        <pc:picChg chg="add mod">
          <ac:chgData name="Chris Droessler" userId="625c3661-9d64-47fa-b83c-4b49393bd161" providerId="ADAL" clId="{D815441D-2FBA-2346-84D9-E36D27B72C9A}" dt="2020-07-13T12:52:53.391" v="935" actId="1037"/>
          <ac:picMkLst>
            <pc:docMk/>
            <pc:sldMk cId="4167028715" sldId="1206"/>
            <ac:picMk id="2052" creationId="{CA748522-4E63-7249-91F6-B8CEDC57D6BA}"/>
          </ac:picMkLst>
        </pc:picChg>
        <pc:picChg chg="add del mod">
          <ac:chgData name="Chris Droessler" userId="625c3661-9d64-47fa-b83c-4b49393bd161" providerId="ADAL" clId="{D815441D-2FBA-2346-84D9-E36D27B72C9A}" dt="2020-07-13T13:00:03.214" v="990" actId="478"/>
          <ac:picMkLst>
            <pc:docMk/>
            <pc:sldMk cId="4167028715" sldId="1206"/>
            <ac:picMk id="2054" creationId="{BFE1F0F1-1023-9343-B480-B04B1A85BE3E}"/>
          </ac:picMkLst>
        </pc:picChg>
        <pc:picChg chg="add mod modCrop">
          <ac:chgData name="Chris Droessler" userId="625c3661-9d64-47fa-b83c-4b49393bd161" providerId="ADAL" clId="{D815441D-2FBA-2346-84D9-E36D27B72C9A}" dt="2020-07-13T13:00:38.501" v="1000" actId="1076"/>
          <ac:picMkLst>
            <pc:docMk/>
            <pc:sldMk cId="4167028715" sldId="1206"/>
            <ac:picMk id="2056" creationId="{46428AB4-95A5-C340-A6F7-778E021CB09F}"/>
          </ac:picMkLst>
        </pc:picChg>
      </pc:sldChg>
      <pc:sldChg chg="addSp delSp modSp add del">
        <pc:chgData name="Chris Droessler" userId="625c3661-9d64-47fa-b83c-4b49393bd161" providerId="ADAL" clId="{D815441D-2FBA-2346-84D9-E36D27B72C9A}" dt="2020-07-08T13:34:43.458" v="746" actId="2696"/>
        <pc:sldMkLst>
          <pc:docMk/>
          <pc:sldMk cId="3729924365" sldId="1207"/>
        </pc:sldMkLst>
        <pc:spChg chg="del">
          <ac:chgData name="Chris Droessler" userId="625c3661-9d64-47fa-b83c-4b49393bd161" providerId="ADAL" clId="{D815441D-2FBA-2346-84D9-E36D27B72C9A}" dt="2020-07-08T13:34:15.455" v="742"/>
          <ac:spMkLst>
            <pc:docMk/>
            <pc:sldMk cId="3729924365" sldId="1207"/>
            <ac:spMk id="2" creationId="{89779E01-729D-B744-A334-667BC197B623}"/>
          </ac:spMkLst>
        </pc:spChg>
        <pc:spChg chg="del">
          <ac:chgData name="Chris Droessler" userId="625c3661-9d64-47fa-b83c-4b49393bd161" providerId="ADAL" clId="{D815441D-2FBA-2346-84D9-E36D27B72C9A}" dt="2020-07-08T13:34:15.455" v="742"/>
          <ac:spMkLst>
            <pc:docMk/>
            <pc:sldMk cId="3729924365" sldId="1207"/>
            <ac:spMk id="3" creationId="{C0B68112-BBB5-3041-83B8-63C17827E67A}"/>
          </ac:spMkLst>
        </pc:spChg>
        <pc:spChg chg="add mod">
          <ac:chgData name="Chris Droessler" userId="625c3661-9d64-47fa-b83c-4b49393bd161" providerId="ADAL" clId="{D815441D-2FBA-2346-84D9-E36D27B72C9A}" dt="2020-07-08T13:34:15.455" v="742"/>
          <ac:spMkLst>
            <pc:docMk/>
            <pc:sldMk cId="3729924365" sldId="1207"/>
            <ac:spMk id="4" creationId="{F74F48A0-EE38-914E-8686-F9558332EA98}"/>
          </ac:spMkLst>
        </pc:spChg>
        <pc:spChg chg="add mod">
          <ac:chgData name="Chris Droessler" userId="625c3661-9d64-47fa-b83c-4b49393bd161" providerId="ADAL" clId="{D815441D-2FBA-2346-84D9-E36D27B72C9A}" dt="2020-07-08T13:34:15.455" v="742"/>
          <ac:spMkLst>
            <pc:docMk/>
            <pc:sldMk cId="3729924365" sldId="1207"/>
            <ac:spMk id="5" creationId="{C9CD9DC3-C264-1B41-AF0E-D805D6E3AFB3}"/>
          </ac:spMkLst>
        </pc:spChg>
      </pc:sldChg>
      <pc:sldChg chg="add del">
        <pc:chgData name="Chris Droessler" userId="625c3661-9d64-47fa-b83c-4b49393bd161" providerId="ADAL" clId="{D815441D-2FBA-2346-84D9-E36D27B72C9A}" dt="2020-07-08T13:34:42.794" v="745" actId="2696"/>
        <pc:sldMkLst>
          <pc:docMk/>
          <pc:sldMk cId="3916589575" sldId="1208"/>
        </pc:sldMkLst>
      </pc:sldChg>
      <pc:sldChg chg="addSp delSp modSp add modNotesTx">
        <pc:chgData name="Chris Droessler" userId="625c3661-9d64-47fa-b83c-4b49393bd161" providerId="ADAL" clId="{D815441D-2FBA-2346-84D9-E36D27B72C9A}" dt="2020-07-13T18:29:26.321" v="1211" actId="20577"/>
        <pc:sldMkLst>
          <pc:docMk/>
          <pc:sldMk cId="4001167977" sldId="1209"/>
        </pc:sldMkLst>
        <pc:spChg chg="mod">
          <ac:chgData name="Chris Droessler" userId="625c3661-9d64-47fa-b83c-4b49393bd161" providerId="ADAL" clId="{D815441D-2FBA-2346-84D9-E36D27B72C9A}" dt="2020-07-13T18:29:26.321" v="1211" actId="20577"/>
          <ac:spMkLst>
            <pc:docMk/>
            <pc:sldMk cId="4001167977" sldId="1209"/>
            <ac:spMk id="2" creationId="{3D1353FC-2B68-5345-959C-AA6E487181CE}"/>
          </ac:spMkLst>
        </pc:spChg>
        <pc:spChg chg="mod">
          <ac:chgData name="Chris Droessler" userId="625c3661-9d64-47fa-b83c-4b49393bd161" providerId="ADAL" clId="{D815441D-2FBA-2346-84D9-E36D27B72C9A}" dt="2020-07-09T11:39:22.533" v="866" actId="20577"/>
          <ac:spMkLst>
            <pc:docMk/>
            <pc:sldMk cId="4001167977" sldId="1209"/>
            <ac:spMk id="3" creationId="{5C2F533B-D462-9349-8C95-DD67E06A808C}"/>
          </ac:spMkLst>
        </pc:spChg>
        <pc:spChg chg="add del mod">
          <ac:chgData name="Chris Droessler" userId="625c3661-9d64-47fa-b83c-4b49393bd161" providerId="ADAL" clId="{D815441D-2FBA-2346-84D9-E36D27B72C9A}" dt="2020-07-13T13:01:16.482" v="1003" actId="478"/>
          <ac:spMkLst>
            <pc:docMk/>
            <pc:sldMk cId="4001167977" sldId="1209"/>
            <ac:spMk id="4" creationId="{D54B0412-7C69-EA42-8980-84C1F43D939E}"/>
          </ac:spMkLst>
        </pc:spChg>
        <pc:spChg chg="add mod">
          <ac:chgData name="Chris Droessler" userId="625c3661-9d64-47fa-b83c-4b49393bd161" providerId="ADAL" clId="{D815441D-2FBA-2346-84D9-E36D27B72C9A}" dt="2020-07-13T18:24:55.901" v="1194" actId="171"/>
          <ac:spMkLst>
            <pc:docMk/>
            <pc:sldMk cId="4001167977" sldId="1209"/>
            <ac:spMk id="6" creationId="{1AFB8F84-0FD0-4144-A89E-B846C9BA80C0}"/>
          </ac:spMkLst>
        </pc:spChg>
        <pc:picChg chg="add mod">
          <ac:chgData name="Chris Droessler" userId="625c3661-9d64-47fa-b83c-4b49393bd161" providerId="ADAL" clId="{D815441D-2FBA-2346-84D9-E36D27B72C9A}" dt="2020-07-13T18:24:26.687" v="1156" actId="167"/>
          <ac:picMkLst>
            <pc:docMk/>
            <pc:sldMk cId="4001167977" sldId="1209"/>
            <ac:picMk id="1026" creationId="{704BBE6D-3112-1A46-9367-BCE0C9C8D5FF}"/>
          </ac:picMkLst>
        </pc:picChg>
        <pc:picChg chg="add mod modCrop">
          <ac:chgData name="Chris Droessler" userId="625c3661-9d64-47fa-b83c-4b49393bd161" providerId="ADAL" clId="{D815441D-2FBA-2346-84D9-E36D27B72C9A}" dt="2020-07-13T13:02:02.425" v="1010" actId="1076"/>
          <ac:picMkLst>
            <pc:docMk/>
            <pc:sldMk cId="4001167977" sldId="1209"/>
            <ac:picMk id="4098" creationId="{57157C61-D000-A645-B4A2-FA5C008E45DA}"/>
          </ac:picMkLst>
        </pc:picChg>
      </pc:sldChg>
      <pc:sldChg chg="addSp delSp modSp add modNotesTx">
        <pc:chgData name="Chris Droessler" userId="625c3661-9d64-47fa-b83c-4b49393bd161" providerId="ADAL" clId="{D815441D-2FBA-2346-84D9-E36D27B72C9A}" dt="2020-07-13T13:03:46.467" v="1019" actId="1076"/>
        <pc:sldMkLst>
          <pc:docMk/>
          <pc:sldMk cId="1611290802" sldId="1210"/>
        </pc:sldMkLst>
        <pc:spChg chg="del">
          <ac:chgData name="Chris Droessler" userId="625c3661-9d64-47fa-b83c-4b49393bd161" providerId="ADAL" clId="{D815441D-2FBA-2346-84D9-E36D27B72C9A}" dt="2020-07-09T11:20:35.996" v="775"/>
          <ac:spMkLst>
            <pc:docMk/>
            <pc:sldMk cId="1611290802" sldId="1210"/>
            <ac:spMk id="2" creationId="{7D70E07D-A3B6-F94B-98EE-ADE4C1E9B112}"/>
          </ac:spMkLst>
        </pc:spChg>
        <pc:spChg chg="add mod">
          <ac:chgData name="Chris Droessler" userId="625c3661-9d64-47fa-b83c-4b49393bd161" providerId="ADAL" clId="{D815441D-2FBA-2346-84D9-E36D27B72C9A}" dt="2020-07-13T12:57:15.481" v="963" actId="2085"/>
          <ac:spMkLst>
            <pc:docMk/>
            <pc:sldMk cId="1611290802" sldId="1210"/>
            <ac:spMk id="2" creationId="{A73B59D9-2818-A949-B07B-38D835F3E368}"/>
          </ac:spMkLst>
        </pc:spChg>
        <pc:spChg chg="del">
          <ac:chgData name="Chris Droessler" userId="625c3661-9d64-47fa-b83c-4b49393bd161" providerId="ADAL" clId="{D815441D-2FBA-2346-84D9-E36D27B72C9A}" dt="2020-07-09T11:20:35.996" v="775"/>
          <ac:spMkLst>
            <pc:docMk/>
            <pc:sldMk cId="1611290802" sldId="1210"/>
            <ac:spMk id="3" creationId="{D2CB3034-BB68-794E-8BB6-6AA24F8D17EE}"/>
          </ac:spMkLst>
        </pc:spChg>
        <pc:spChg chg="add mod">
          <ac:chgData name="Chris Droessler" userId="625c3661-9d64-47fa-b83c-4b49393bd161" providerId="ADAL" clId="{D815441D-2FBA-2346-84D9-E36D27B72C9A}" dt="2020-07-13T12:57:23.957" v="964" actId="166"/>
          <ac:spMkLst>
            <pc:docMk/>
            <pc:sldMk cId="1611290802" sldId="1210"/>
            <ac:spMk id="4" creationId="{586ADF12-A59C-664D-B4F4-861B394847DE}"/>
          </ac:spMkLst>
        </pc:spChg>
        <pc:spChg chg="add mod">
          <ac:chgData name="Chris Droessler" userId="625c3661-9d64-47fa-b83c-4b49393bd161" providerId="ADAL" clId="{D815441D-2FBA-2346-84D9-E36D27B72C9A}" dt="2020-07-09T11:28:00.680" v="790" actId="255"/>
          <ac:spMkLst>
            <pc:docMk/>
            <pc:sldMk cId="1611290802" sldId="1210"/>
            <ac:spMk id="5" creationId="{5F113D19-BAB3-3640-8A4D-587D99853610}"/>
          </ac:spMkLst>
        </pc:spChg>
        <pc:picChg chg="add mod modCrop">
          <ac:chgData name="Chris Droessler" userId="625c3661-9d64-47fa-b83c-4b49393bd161" providerId="ADAL" clId="{D815441D-2FBA-2346-84D9-E36D27B72C9A}" dt="2020-07-13T12:56:43.993" v="960" actId="167"/>
          <ac:picMkLst>
            <pc:docMk/>
            <pc:sldMk cId="1611290802" sldId="1210"/>
            <ac:picMk id="3074" creationId="{F9F0A515-C521-3D4E-99E5-E41FFC8D2528}"/>
          </ac:picMkLst>
        </pc:picChg>
        <pc:picChg chg="add mod">
          <ac:chgData name="Chris Droessler" userId="625c3661-9d64-47fa-b83c-4b49393bd161" providerId="ADAL" clId="{D815441D-2FBA-2346-84D9-E36D27B72C9A}" dt="2020-07-13T13:03:46.467" v="1019" actId="1076"/>
          <ac:picMkLst>
            <pc:docMk/>
            <pc:sldMk cId="1611290802" sldId="1210"/>
            <ac:picMk id="3075" creationId="{0BE823B2-5570-D64B-BD48-F597627D6936}"/>
          </ac:picMkLst>
        </pc:picChg>
      </pc:sldChg>
      <pc:sldChg chg="add ord">
        <pc:chgData name="Chris Droessler" userId="625c3661-9d64-47fa-b83c-4b49393bd161" providerId="ADAL" clId="{D815441D-2FBA-2346-84D9-E36D27B72C9A}" dt="2020-07-13T13:06:17.477" v="1023"/>
        <pc:sldMkLst>
          <pc:docMk/>
          <pc:sldMk cId="1492581946" sldId="1211"/>
        </pc:sldMkLst>
      </pc:sldChg>
      <pc:sldChg chg="addSp delSp modSp add del">
        <pc:chgData name="Chris Droessler" userId="625c3661-9d64-47fa-b83c-4b49393bd161" providerId="ADAL" clId="{D815441D-2FBA-2346-84D9-E36D27B72C9A}" dt="2020-07-15T11:21:35.852" v="1446" actId="2696"/>
        <pc:sldMkLst>
          <pc:docMk/>
          <pc:sldMk cId="1275237260" sldId="1212"/>
        </pc:sldMkLst>
        <pc:spChg chg="del">
          <ac:chgData name="Chris Droessler" userId="625c3661-9d64-47fa-b83c-4b49393bd161" providerId="ADAL" clId="{D815441D-2FBA-2346-84D9-E36D27B72C9A}" dt="2020-07-13T20:01:22.521" v="1376"/>
          <ac:spMkLst>
            <pc:docMk/>
            <pc:sldMk cId="1275237260" sldId="1212"/>
            <ac:spMk id="2" creationId="{0A8B6393-54BF-4B4F-BA11-230B747D5375}"/>
          </ac:spMkLst>
        </pc:spChg>
        <pc:spChg chg="del">
          <ac:chgData name="Chris Droessler" userId="625c3661-9d64-47fa-b83c-4b49393bd161" providerId="ADAL" clId="{D815441D-2FBA-2346-84D9-E36D27B72C9A}" dt="2020-07-13T20:01:22.521" v="1376"/>
          <ac:spMkLst>
            <pc:docMk/>
            <pc:sldMk cId="1275237260" sldId="1212"/>
            <ac:spMk id="3" creationId="{1A31EDE5-D344-FB4B-A18B-DF98FF684A7F}"/>
          </ac:spMkLst>
        </pc:spChg>
        <pc:picChg chg="add del mod">
          <ac:chgData name="Chris Droessler" userId="625c3661-9d64-47fa-b83c-4b49393bd161" providerId="ADAL" clId="{D815441D-2FBA-2346-84D9-E36D27B72C9A}" dt="2020-07-15T11:21:29.486" v="1445" actId="478"/>
          <ac:picMkLst>
            <pc:docMk/>
            <pc:sldMk cId="1275237260" sldId="1212"/>
            <ac:picMk id="5" creationId="{E5A61C2A-055D-4248-8B55-00FCB8A2A569}"/>
          </ac:picMkLst>
        </pc:picChg>
      </pc:sldChg>
      <pc:sldChg chg="addSp delSp modSp add ord modNotesTx">
        <pc:chgData name="Chris Droessler" userId="625c3661-9d64-47fa-b83c-4b49393bd161" providerId="ADAL" clId="{D815441D-2FBA-2346-84D9-E36D27B72C9A}" dt="2020-07-16T11:58:36.836" v="1893" actId="121"/>
        <pc:sldMkLst>
          <pc:docMk/>
          <pc:sldMk cId="3971240230" sldId="1213"/>
        </pc:sldMkLst>
        <pc:spChg chg="mod">
          <ac:chgData name="Chris Droessler" userId="625c3661-9d64-47fa-b83c-4b49393bd161" providerId="ADAL" clId="{D815441D-2FBA-2346-84D9-E36D27B72C9A}" dt="2020-07-15T12:02:40.099" v="1501" actId="114"/>
          <ac:spMkLst>
            <pc:docMk/>
            <pc:sldMk cId="3971240230" sldId="1213"/>
            <ac:spMk id="2" creationId="{A2704CA3-4057-3E41-99A8-211DFEF4B3DD}"/>
          </ac:spMkLst>
        </pc:spChg>
        <pc:spChg chg="mod">
          <ac:chgData name="Chris Droessler" userId="625c3661-9d64-47fa-b83c-4b49393bd161" providerId="ADAL" clId="{D815441D-2FBA-2346-84D9-E36D27B72C9A}" dt="2020-07-13T20:00:15.218" v="1375" actId="27636"/>
          <ac:spMkLst>
            <pc:docMk/>
            <pc:sldMk cId="3971240230" sldId="1213"/>
            <ac:spMk id="3" creationId="{DDB5D295-1BA7-F241-B592-AD26DD780F60}"/>
          </ac:spMkLst>
        </pc:spChg>
        <pc:picChg chg="add mod modCrop">
          <ac:chgData name="Chris Droessler" userId="625c3661-9d64-47fa-b83c-4b49393bd161" providerId="ADAL" clId="{D815441D-2FBA-2346-84D9-E36D27B72C9A}" dt="2020-07-13T19:59:00.162" v="1359" actId="1037"/>
          <ac:picMkLst>
            <pc:docMk/>
            <pc:sldMk cId="3971240230" sldId="1213"/>
            <ac:picMk id="5" creationId="{F03504F0-29ED-DB4A-9749-3FF1D53CF452}"/>
          </ac:picMkLst>
        </pc:picChg>
        <pc:picChg chg="add mod">
          <ac:chgData name="Chris Droessler" userId="625c3661-9d64-47fa-b83c-4b49393bd161" providerId="ADAL" clId="{D815441D-2FBA-2346-84D9-E36D27B72C9A}" dt="2020-07-15T12:08:53.642" v="1518" actId="1076"/>
          <ac:picMkLst>
            <pc:docMk/>
            <pc:sldMk cId="3971240230" sldId="1213"/>
            <ac:picMk id="6" creationId="{5EC43F0F-F6DC-E448-A03B-AAEE6F9E7ACC}"/>
          </ac:picMkLst>
        </pc:picChg>
        <pc:picChg chg="add del mod">
          <ac:chgData name="Chris Droessler" userId="625c3661-9d64-47fa-b83c-4b49393bd161" providerId="ADAL" clId="{D815441D-2FBA-2346-84D9-E36D27B72C9A}" dt="2020-07-15T12:08:40.842" v="1512" actId="478"/>
          <ac:picMkLst>
            <pc:docMk/>
            <pc:sldMk cId="3971240230" sldId="1213"/>
            <ac:picMk id="1026" creationId="{78D2E4A0-FF27-934A-970D-26BBB23A7B7A}"/>
          </ac:picMkLst>
        </pc:picChg>
        <pc:picChg chg="add del mod">
          <ac:chgData name="Chris Droessler" userId="625c3661-9d64-47fa-b83c-4b49393bd161" providerId="ADAL" clId="{D815441D-2FBA-2346-84D9-E36D27B72C9A}" dt="2020-07-15T12:06:06.015" v="1509" actId="478"/>
          <ac:picMkLst>
            <pc:docMk/>
            <pc:sldMk cId="3971240230" sldId="1213"/>
            <ac:picMk id="1028" creationId="{785B2B66-EBC0-984F-AEEF-14BB39CF5773}"/>
          </ac:picMkLst>
        </pc:picChg>
      </pc:sldChg>
      <pc:sldChg chg="addSp delSp modSp add">
        <pc:chgData name="Chris Droessler" userId="625c3661-9d64-47fa-b83c-4b49393bd161" providerId="ADAL" clId="{D815441D-2FBA-2346-84D9-E36D27B72C9A}" dt="2020-07-13T18:28:10.140" v="1203"/>
        <pc:sldMkLst>
          <pc:docMk/>
          <pc:sldMk cId="1174400685" sldId="1214"/>
        </pc:sldMkLst>
        <pc:spChg chg="del">
          <ac:chgData name="Chris Droessler" userId="625c3661-9d64-47fa-b83c-4b49393bd161" providerId="ADAL" clId="{D815441D-2FBA-2346-84D9-E36D27B72C9A}" dt="2020-07-13T18:27:55.858" v="1199"/>
          <ac:spMkLst>
            <pc:docMk/>
            <pc:sldMk cId="1174400685" sldId="1214"/>
            <ac:spMk id="2" creationId="{4E6EAEB2-B203-9040-AE68-11A93ECC82B6}"/>
          </ac:spMkLst>
        </pc:spChg>
        <pc:spChg chg="del">
          <ac:chgData name="Chris Droessler" userId="625c3661-9d64-47fa-b83c-4b49393bd161" providerId="ADAL" clId="{D815441D-2FBA-2346-84D9-E36D27B72C9A}" dt="2020-07-13T18:27:55.858" v="1199"/>
          <ac:spMkLst>
            <pc:docMk/>
            <pc:sldMk cId="1174400685" sldId="1214"/>
            <ac:spMk id="3" creationId="{3BFFC328-AB9E-914C-9269-405EE3F5E700}"/>
          </ac:spMkLst>
        </pc:spChg>
        <pc:picChg chg="add mod">
          <ac:chgData name="Chris Droessler" userId="625c3661-9d64-47fa-b83c-4b49393bd161" providerId="ADAL" clId="{D815441D-2FBA-2346-84D9-E36D27B72C9A}" dt="2020-07-13T18:28:10.140" v="1203"/>
          <ac:picMkLst>
            <pc:docMk/>
            <pc:sldMk cId="1174400685" sldId="1214"/>
            <ac:picMk id="5" creationId="{A735E445-7518-5A4B-88BF-6B34D8412C1F}"/>
          </ac:picMkLst>
        </pc:picChg>
      </pc:sldChg>
      <pc:sldChg chg="addSp delSp modSp add">
        <pc:chgData name="Chris Droessler" userId="625c3661-9d64-47fa-b83c-4b49393bd161" providerId="ADAL" clId="{D815441D-2FBA-2346-84D9-E36D27B72C9A}" dt="2020-07-13T18:28:42.139" v="1208" actId="478"/>
        <pc:sldMkLst>
          <pc:docMk/>
          <pc:sldMk cId="3816323232" sldId="1215"/>
        </pc:sldMkLst>
        <pc:picChg chg="add del mod">
          <ac:chgData name="Chris Droessler" userId="625c3661-9d64-47fa-b83c-4b49393bd161" providerId="ADAL" clId="{D815441D-2FBA-2346-84D9-E36D27B72C9A}" dt="2020-07-13T18:28:28.139" v="1205" actId="478"/>
          <ac:picMkLst>
            <pc:docMk/>
            <pc:sldMk cId="3816323232" sldId="1215"/>
            <ac:picMk id="3" creationId="{A443A337-CC67-B249-9112-096AA63817C3}"/>
          </ac:picMkLst>
        </pc:picChg>
        <pc:picChg chg="add mod">
          <ac:chgData name="Chris Droessler" userId="625c3661-9d64-47fa-b83c-4b49393bd161" providerId="ADAL" clId="{D815441D-2FBA-2346-84D9-E36D27B72C9A}" dt="2020-07-13T18:28:31.528" v="1206"/>
          <ac:picMkLst>
            <pc:docMk/>
            <pc:sldMk cId="3816323232" sldId="1215"/>
            <ac:picMk id="5" creationId="{79A210A5-A69C-254F-A837-AE63337AAEF8}"/>
          </ac:picMkLst>
        </pc:picChg>
        <pc:picChg chg="add del mod">
          <ac:chgData name="Chris Droessler" userId="625c3661-9d64-47fa-b83c-4b49393bd161" providerId="ADAL" clId="{D815441D-2FBA-2346-84D9-E36D27B72C9A}" dt="2020-07-13T18:28:42.139" v="1208" actId="478"/>
          <ac:picMkLst>
            <pc:docMk/>
            <pc:sldMk cId="3816323232" sldId="1215"/>
            <ac:picMk id="7" creationId="{3B129C81-4027-CD4B-9E23-3AFB53C71AE5}"/>
          </ac:picMkLst>
        </pc:picChg>
      </pc:sldChg>
      <pc:sldChg chg="addSp modSp add modNotesTx">
        <pc:chgData name="Chris Droessler" userId="625c3661-9d64-47fa-b83c-4b49393bd161" providerId="ADAL" clId="{D815441D-2FBA-2346-84D9-E36D27B72C9A}" dt="2020-07-13T18:55:56.300" v="1336" actId="20577"/>
        <pc:sldMkLst>
          <pc:docMk/>
          <pc:sldMk cId="2363172458" sldId="1216"/>
        </pc:sldMkLst>
        <pc:spChg chg="add mod">
          <ac:chgData name="Chris Droessler" userId="625c3661-9d64-47fa-b83c-4b49393bd161" providerId="ADAL" clId="{D815441D-2FBA-2346-84D9-E36D27B72C9A}" dt="2020-07-13T18:52:07.310" v="1234" actId="20577"/>
          <ac:spMkLst>
            <pc:docMk/>
            <pc:sldMk cId="2363172458" sldId="1216"/>
            <ac:spMk id="2" creationId="{578BE3B9-A59A-9A4E-8A9B-BC63B0A9C2CD}"/>
          </ac:spMkLst>
        </pc:spChg>
        <pc:spChg chg="add mod">
          <ac:chgData name="Chris Droessler" userId="625c3661-9d64-47fa-b83c-4b49393bd161" providerId="ADAL" clId="{D815441D-2FBA-2346-84D9-E36D27B72C9A}" dt="2020-07-13T18:51:56.686" v="1215"/>
          <ac:spMkLst>
            <pc:docMk/>
            <pc:sldMk cId="2363172458" sldId="1216"/>
            <ac:spMk id="3" creationId="{915D3A23-BE46-6446-BBA8-05A810AE311E}"/>
          </ac:spMkLst>
        </pc:spChg>
      </pc:sldChg>
      <pc:sldChg chg="add del">
        <pc:chgData name="Chris Droessler" userId="625c3661-9d64-47fa-b83c-4b49393bd161" providerId="ADAL" clId="{D815441D-2FBA-2346-84D9-E36D27B72C9A}" dt="2020-07-13T18:29:44.500" v="1212" actId="2696"/>
        <pc:sldMkLst>
          <pc:docMk/>
          <pc:sldMk cId="3933567058" sldId="1216"/>
        </pc:sldMkLst>
      </pc:sldChg>
      <pc:sldChg chg="addSp delSp modSp add">
        <pc:chgData name="Chris Droessler" userId="625c3661-9d64-47fa-b83c-4b49393bd161" providerId="ADAL" clId="{D815441D-2FBA-2346-84D9-E36D27B72C9A}" dt="2020-07-15T11:19:34.138" v="1435" actId="20577"/>
        <pc:sldMkLst>
          <pc:docMk/>
          <pc:sldMk cId="209259605" sldId="1217"/>
        </pc:sldMkLst>
        <pc:spChg chg="del">
          <ac:chgData name="Chris Droessler" userId="625c3661-9d64-47fa-b83c-4b49393bd161" providerId="ADAL" clId="{D815441D-2FBA-2346-84D9-E36D27B72C9A}" dt="2020-07-15T11:16:45.538" v="1379" actId="478"/>
          <ac:spMkLst>
            <pc:docMk/>
            <pc:sldMk cId="209259605" sldId="1217"/>
            <ac:spMk id="2" creationId="{BAA41407-E722-774E-8C9D-16CF484E41AE}"/>
          </ac:spMkLst>
        </pc:spChg>
        <pc:spChg chg="mod">
          <ac:chgData name="Chris Droessler" userId="625c3661-9d64-47fa-b83c-4b49393bd161" providerId="ADAL" clId="{D815441D-2FBA-2346-84D9-E36D27B72C9A}" dt="2020-07-15T11:19:34.138" v="1435" actId="20577"/>
          <ac:spMkLst>
            <pc:docMk/>
            <pc:sldMk cId="209259605" sldId="1217"/>
            <ac:spMk id="3" creationId="{01FA43F5-BA06-7C43-B0EA-EBD6594976BC}"/>
          </ac:spMkLst>
        </pc:spChg>
        <pc:picChg chg="add mod">
          <ac:chgData name="Chris Droessler" userId="625c3661-9d64-47fa-b83c-4b49393bd161" providerId="ADAL" clId="{D815441D-2FBA-2346-84D9-E36D27B72C9A}" dt="2020-07-15T11:18:21.473" v="1398" actId="14100"/>
          <ac:picMkLst>
            <pc:docMk/>
            <pc:sldMk cId="209259605" sldId="1217"/>
            <ac:picMk id="5" creationId="{8C9D47FA-3B14-5E46-8935-28FE171CB996}"/>
          </ac:picMkLst>
        </pc:picChg>
        <pc:picChg chg="add mod modCrop">
          <ac:chgData name="Chris Droessler" userId="625c3661-9d64-47fa-b83c-4b49393bd161" providerId="ADAL" clId="{D815441D-2FBA-2346-84D9-E36D27B72C9A}" dt="2020-07-15T11:19:16.180" v="1410" actId="732"/>
          <ac:picMkLst>
            <pc:docMk/>
            <pc:sldMk cId="209259605" sldId="1217"/>
            <ac:picMk id="7" creationId="{20159C2C-0B60-9B49-8577-69D5F6F812BA}"/>
          </ac:picMkLst>
        </pc:picChg>
        <pc:picChg chg="add mod">
          <ac:chgData name="Chris Droessler" userId="625c3661-9d64-47fa-b83c-4b49393bd161" providerId="ADAL" clId="{D815441D-2FBA-2346-84D9-E36D27B72C9A}" dt="2020-07-15T11:19:02.564" v="1409" actId="1035"/>
          <ac:picMkLst>
            <pc:docMk/>
            <pc:sldMk cId="209259605" sldId="1217"/>
            <ac:picMk id="9" creationId="{759CBCC9-DA4D-AD45-ACC5-B79CFAB20948}"/>
          </ac:picMkLst>
        </pc:picChg>
      </pc:sldChg>
      <pc:sldChg chg="add del">
        <pc:chgData name="Chris Droessler" userId="625c3661-9d64-47fa-b83c-4b49393bd161" providerId="ADAL" clId="{D815441D-2FBA-2346-84D9-E36D27B72C9A}" dt="2020-07-13T18:29:45.407" v="1213" actId="2696"/>
        <pc:sldMkLst>
          <pc:docMk/>
          <pc:sldMk cId="3531700795" sldId="1217"/>
        </pc:sldMkLst>
      </pc:sldChg>
      <pc:sldChg chg="addSp delSp modSp add">
        <pc:chgData name="Chris Droessler" userId="625c3661-9d64-47fa-b83c-4b49393bd161" providerId="ADAL" clId="{D815441D-2FBA-2346-84D9-E36D27B72C9A}" dt="2020-07-15T11:20:34.746" v="1443" actId="166"/>
        <pc:sldMkLst>
          <pc:docMk/>
          <pc:sldMk cId="4049123736" sldId="1218"/>
        </pc:sldMkLst>
        <pc:spChg chg="mod">
          <ac:chgData name="Chris Droessler" userId="625c3661-9d64-47fa-b83c-4b49393bd161" providerId="ADAL" clId="{D815441D-2FBA-2346-84D9-E36D27B72C9A}" dt="2020-07-15T11:19:48.045" v="1437"/>
          <ac:spMkLst>
            <pc:docMk/>
            <pc:sldMk cId="4049123736" sldId="1218"/>
            <ac:spMk id="3" creationId="{01FA43F5-BA06-7C43-B0EA-EBD6594976BC}"/>
          </ac:spMkLst>
        </pc:spChg>
        <pc:spChg chg="add mod">
          <ac:chgData name="Chris Droessler" userId="625c3661-9d64-47fa-b83c-4b49393bd161" providerId="ADAL" clId="{D815441D-2FBA-2346-84D9-E36D27B72C9A}" dt="2020-07-15T11:20:28.354" v="1442" actId="2085"/>
          <ac:spMkLst>
            <pc:docMk/>
            <pc:sldMk cId="4049123736" sldId="1218"/>
            <ac:spMk id="6" creationId="{10DF70A4-898C-A14B-A3F7-175070260F31}"/>
          </ac:spMkLst>
        </pc:spChg>
        <pc:picChg chg="add mod">
          <ac:chgData name="Chris Droessler" userId="625c3661-9d64-47fa-b83c-4b49393bd161" providerId="ADAL" clId="{D815441D-2FBA-2346-84D9-E36D27B72C9A}" dt="2020-07-15T11:20:34.746" v="1443" actId="166"/>
          <ac:picMkLst>
            <pc:docMk/>
            <pc:sldMk cId="4049123736" sldId="1218"/>
            <ac:picMk id="4" creationId="{D2CD3FD1-A220-4549-8848-CEA54E52459C}"/>
          </ac:picMkLst>
        </pc:picChg>
        <pc:picChg chg="del">
          <ac:chgData name="Chris Droessler" userId="625c3661-9d64-47fa-b83c-4b49393bd161" providerId="ADAL" clId="{D815441D-2FBA-2346-84D9-E36D27B72C9A}" dt="2020-07-15T11:17:37.500" v="1387" actId="478"/>
          <ac:picMkLst>
            <pc:docMk/>
            <pc:sldMk cId="4049123736" sldId="1218"/>
            <ac:picMk id="5" creationId="{8C9D47FA-3B14-5E46-8935-28FE171CB996}"/>
          </ac:picMkLst>
        </pc:picChg>
        <pc:picChg chg="del">
          <ac:chgData name="Chris Droessler" userId="625c3661-9d64-47fa-b83c-4b49393bd161" providerId="ADAL" clId="{D815441D-2FBA-2346-84D9-E36D27B72C9A}" dt="2020-07-15T11:17:38.232" v="1388" actId="478"/>
          <ac:picMkLst>
            <pc:docMk/>
            <pc:sldMk cId="4049123736" sldId="1218"/>
            <ac:picMk id="7" creationId="{20159C2C-0B60-9B49-8577-69D5F6F812BA}"/>
          </ac:picMkLst>
        </pc:picChg>
        <pc:picChg chg="del">
          <ac:chgData name="Chris Droessler" userId="625c3661-9d64-47fa-b83c-4b49393bd161" providerId="ADAL" clId="{D815441D-2FBA-2346-84D9-E36D27B72C9A}" dt="2020-07-15T11:17:38.900" v="1389" actId="478"/>
          <ac:picMkLst>
            <pc:docMk/>
            <pc:sldMk cId="4049123736" sldId="1218"/>
            <ac:picMk id="9" creationId="{759CBCC9-DA4D-AD45-ACC5-B79CFAB20948}"/>
          </ac:picMkLst>
        </pc:picChg>
      </pc:sldChg>
      <pc:sldChg chg="addSp delSp modSp add modNotesTx">
        <pc:chgData name="Chris Droessler" userId="625c3661-9d64-47fa-b83c-4b49393bd161" providerId="ADAL" clId="{D815441D-2FBA-2346-84D9-E36D27B72C9A}" dt="2020-07-15T12:09:29.406" v="1587" actId="20577"/>
        <pc:sldMkLst>
          <pc:docMk/>
          <pc:sldMk cId="1921531935" sldId="1219"/>
        </pc:sldMkLst>
        <pc:spChg chg="del mod">
          <ac:chgData name="Chris Droessler" userId="625c3661-9d64-47fa-b83c-4b49393bd161" providerId="ADAL" clId="{D815441D-2FBA-2346-84D9-E36D27B72C9A}" dt="2020-07-15T12:01:16.377" v="1452" actId="478"/>
          <ac:spMkLst>
            <pc:docMk/>
            <pc:sldMk cId="1921531935" sldId="1219"/>
            <ac:spMk id="3" creationId="{DDB5D295-1BA7-F241-B592-AD26DD780F60}"/>
          </ac:spMkLst>
        </pc:spChg>
        <pc:picChg chg="del">
          <ac:chgData name="Chris Droessler" userId="625c3661-9d64-47fa-b83c-4b49393bd161" providerId="ADAL" clId="{D815441D-2FBA-2346-84D9-E36D27B72C9A}" dt="2020-07-15T12:01:14.584" v="1451" actId="478"/>
          <ac:picMkLst>
            <pc:docMk/>
            <pc:sldMk cId="1921531935" sldId="1219"/>
            <ac:picMk id="5" creationId="{F03504F0-29ED-DB4A-9749-3FF1D53CF452}"/>
          </ac:picMkLst>
        </pc:picChg>
        <pc:picChg chg="add mod">
          <ac:chgData name="Chris Droessler" userId="625c3661-9d64-47fa-b83c-4b49393bd161" providerId="ADAL" clId="{D815441D-2FBA-2346-84D9-E36D27B72C9A}" dt="2020-07-15T12:01:26.768" v="1454" actId="1076"/>
          <ac:picMkLst>
            <pc:docMk/>
            <pc:sldMk cId="1921531935" sldId="1219"/>
            <ac:picMk id="6" creationId="{2B2F3FC6-2D44-1746-A12E-252602EB5A66}"/>
          </ac:picMkLst>
        </pc:picChg>
      </pc:sldChg>
      <pc:sldChg chg="addSp delSp modSp add">
        <pc:chgData name="Chris Droessler" userId="625c3661-9d64-47fa-b83c-4b49393bd161" providerId="ADAL" clId="{D815441D-2FBA-2346-84D9-E36D27B72C9A}" dt="2020-07-15T12:12:08.655" v="1620" actId="167"/>
        <pc:sldMkLst>
          <pc:docMk/>
          <pc:sldMk cId="2965153141" sldId="1220"/>
        </pc:sldMkLst>
        <pc:spChg chg="del">
          <ac:chgData name="Chris Droessler" userId="625c3661-9d64-47fa-b83c-4b49393bd161" providerId="ADAL" clId="{D815441D-2FBA-2346-84D9-E36D27B72C9A}" dt="2020-07-15T12:11:11.966" v="1589" actId="478"/>
          <ac:spMkLst>
            <pc:docMk/>
            <pc:sldMk cId="2965153141" sldId="1220"/>
            <ac:spMk id="2" creationId="{F40D70E9-15B8-3A44-919A-BF85ED8F7290}"/>
          </ac:spMkLst>
        </pc:spChg>
        <pc:spChg chg="mod">
          <ac:chgData name="Chris Droessler" userId="625c3661-9d64-47fa-b83c-4b49393bd161" providerId="ADAL" clId="{D815441D-2FBA-2346-84D9-E36D27B72C9A}" dt="2020-07-15T12:11:25.380" v="1611" actId="20577"/>
          <ac:spMkLst>
            <pc:docMk/>
            <pc:sldMk cId="2965153141" sldId="1220"/>
            <ac:spMk id="3" creationId="{5786C7AA-C82B-FF4B-B761-FDAAB38149EE}"/>
          </ac:spMkLst>
        </pc:spChg>
        <pc:spChg chg="add mod">
          <ac:chgData name="Chris Droessler" userId="625c3661-9d64-47fa-b83c-4b49393bd161" providerId="ADAL" clId="{D815441D-2FBA-2346-84D9-E36D27B72C9A}" dt="2020-07-15T12:12:08.655" v="1620" actId="167"/>
          <ac:spMkLst>
            <pc:docMk/>
            <pc:sldMk cId="2965153141" sldId="1220"/>
            <ac:spMk id="6" creationId="{475A7C2D-9079-2349-94B5-20BCB5941100}"/>
          </ac:spMkLst>
        </pc:spChg>
        <pc:picChg chg="add mod modCrop">
          <ac:chgData name="Chris Droessler" userId="625c3661-9d64-47fa-b83c-4b49393bd161" providerId="ADAL" clId="{D815441D-2FBA-2346-84D9-E36D27B72C9A}" dt="2020-07-15T12:11:46.883" v="1618" actId="1076"/>
          <ac:picMkLst>
            <pc:docMk/>
            <pc:sldMk cId="2965153141" sldId="1220"/>
            <ac:picMk id="5" creationId="{614F62F0-2CBD-FC47-A8AF-0B29199C3A6C}"/>
          </ac:picMkLst>
        </pc:picChg>
      </pc:sldChg>
      <pc:sldChg chg="delSp modSp add modNotesTx">
        <pc:chgData name="Chris Droessler" userId="625c3661-9d64-47fa-b83c-4b49393bd161" providerId="ADAL" clId="{D815441D-2FBA-2346-84D9-E36D27B72C9A}" dt="2020-07-15T12:53:01.507" v="1663" actId="20577"/>
        <pc:sldMkLst>
          <pc:docMk/>
          <pc:sldMk cId="2937139792" sldId="1221"/>
        </pc:sldMkLst>
        <pc:spChg chg="mod">
          <ac:chgData name="Chris Droessler" userId="625c3661-9d64-47fa-b83c-4b49393bd161" providerId="ADAL" clId="{D815441D-2FBA-2346-84D9-E36D27B72C9A}" dt="2020-07-15T12:52:52.041" v="1652"/>
          <ac:spMkLst>
            <pc:docMk/>
            <pc:sldMk cId="2937139792" sldId="1221"/>
            <ac:spMk id="2" creationId="{00000000-0000-0000-0000-000000000000}"/>
          </ac:spMkLst>
        </pc:spChg>
        <pc:spChg chg="mod">
          <ac:chgData name="Chris Droessler" userId="625c3661-9d64-47fa-b83c-4b49393bd161" providerId="ADAL" clId="{D815441D-2FBA-2346-84D9-E36D27B72C9A}" dt="2020-07-15T12:53:01.507" v="1663" actId="20577"/>
          <ac:spMkLst>
            <pc:docMk/>
            <pc:sldMk cId="2937139792" sldId="1221"/>
            <ac:spMk id="3" creationId="{00000000-0000-0000-0000-000000000000}"/>
          </ac:spMkLst>
        </pc:spChg>
        <pc:picChg chg="del">
          <ac:chgData name="Chris Droessler" userId="625c3661-9d64-47fa-b83c-4b49393bd161" providerId="ADAL" clId="{D815441D-2FBA-2346-84D9-E36D27B72C9A}" dt="2020-07-15T12:50:25.410" v="1636" actId="478"/>
          <ac:picMkLst>
            <pc:docMk/>
            <pc:sldMk cId="2937139792" sldId="1221"/>
            <ac:picMk id="2050" creationId="{14011B64-E05E-EA46-8A92-E0B6CA909E81}"/>
          </ac:picMkLst>
        </pc:picChg>
      </pc:sldChg>
      <pc:sldChg chg="addSp delSp modSp add ord setBg">
        <pc:chgData name="Chris Droessler" userId="625c3661-9d64-47fa-b83c-4b49393bd161" providerId="ADAL" clId="{D815441D-2FBA-2346-84D9-E36D27B72C9A}" dt="2020-07-16T00:14:37.049" v="1807"/>
        <pc:sldMkLst>
          <pc:docMk/>
          <pc:sldMk cId="821395458" sldId="1222"/>
        </pc:sldMkLst>
        <pc:spChg chg="del">
          <ac:chgData name="Chris Droessler" userId="625c3661-9d64-47fa-b83c-4b49393bd161" providerId="ADAL" clId="{D815441D-2FBA-2346-84D9-E36D27B72C9A}" dt="2020-07-16T00:02:04.888" v="1678" actId="478"/>
          <ac:spMkLst>
            <pc:docMk/>
            <pc:sldMk cId="821395458" sldId="1222"/>
            <ac:spMk id="2" creationId="{00000000-0000-0000-0000-000000000000}"/>
          </ac:spMkLst>
        </pc:spChg>
        <pc:spChg chg="del mod">
          <ac:chgData name="Chris Droessler" userId="625c3661-9d64-47fa-b83c-4b49393bd161" providerId="ADAL" clId="{D815441D-2FBA-2346-84D9-E36D27B72C9A}" dt="2020-07-16T00:02:03.257" v="1677" actId="478"/>
          <ac:spMkLst>
            <pc:docMk/>
            <pc:sldMk cId="821395458" sldId="1222"/>
            <ac:spMk id="3" creationId="{00000000-0000-0000-0000-000000000000}"/>
          </ac:spMkLst>
        </pc:spChg>
        <pc:spChg chg="add del mod">
          <ac:chgData name="Chris Droessler" userId="625c3661-9d64-47fa-b83c-4b49393bd161" providerId="ADAL" clId="{D815441D-2FBA-2346-84D9-E36D27B72C9A}" dt="2020-07-16T00:02:12.178" v="1680"/>
          <ac:spMkLst>
            <pc:docMk/>
            <pc:sldMk cId="821395458" sldId="1222"/>
            <ac:spMk id="5" creationId="{88DF3D00-3862-5A4E-B0A4-448242ADB65F}"/>
          </ac:spMkLst>
        </pc:spChg>
        <pc:spChg chg="add del mod">
          <ac:chgData name="Chris Droessler" userId="625c3661-9d64-47fa-b83c-4b49393bd161" providerId="ADAL" clId="{D815441D-2FBA-2346-84D9-E36D27B72C9A}" dt="2020-07-16T00:02:12.178" v="1680"/>
          <ac:spMkLst>
            <pc:docMk/>
            <pc:sldMk cId="821395458" sldId="1222"/>
            <ac:spMk id="7" creationId="{48231EDF-F12D-4D43-8732-F6D9E8A63183}"/>
          </ac:spMkLst>
        </pc:spChg>
        <pc:picChg chg="add mod">
          <ac:chgData name="Chris Droessler" userId="625c3661-9d64-47fa-b83c-4b49393bd161" providerId="ADAL" clId="{D815441D-2FBA-2346-84D9-E36D27B72C9A}" dt="2020-07-16T00:14:23.422" v="1806" actId="1076"/>
          <ac:picMkLst>
            <pc:docMk/>
            <pc:sldMk cId="821395458" sldId="1222"/>
            <ac:picMk id="10" creationId="{7906CC5E-1D78-DE4A-B2AE-A073B8850D41}"/>
          </ac:picMkLst>
        </pc:picChg>
        <pc:picChg chg="add mod">
          <ac:chgData name="Chris Droessler" userId="625c3661-9d64-47fa-b83c-4b49393bd161" providerId="ADAL" clId="{D815441D-2FBA-2346-84D9-E36D27B72C9A}" dt="2020-07-16T00:14:20.286" v="1805" actId="1076"/>
          <ac:picMkLst>
            <pc:docMk/>
            <pc:sldMk cId="821395458" sldId="1222"/>
            <ac:picMk id="12" creationId="{2805A7E1-D1DA-FB49-9270-C2FEE1E15586}"/>
          </ac:picMkLst>
        </pc:picChg>
        <pc:picChg chg="del">
          <ac:chgData name="Chris Droessler" userId="625c3661-9d64-47fa-b83c-4b49393bd161" providerId="ADAL" clId="{D815441D-2FBA-2346-84D9-E36D27B72C9A}" dt="2020-07-16T00:02:00.799" v="1675" actId="478"/>
          <ac:picMkLst>
            <pc:docMk/>
            <pc:sldMk cId="821395458" sldId="1222"/>
            <ac:picMk id="2052" creationId="{CA748522-4E63-7249-91F6-B8CEDC57D6BA}"/>
          </ac:picMkLst>
        </pc:picChg>
        <pc:picChg chg="del">
          <ac:chgData name="Chris Droessler" userId="625c3661-9d64-47fa-b83c-4b49393bd161" providerId="ADAL" clId="{D815441D-2FBA-2346-84D9-E36D27B72C9A}" dt="2020-07-16T00:02:06.686" v="1679" actId="478"/>
          <ac:picMkLst>
            <pc:docMk/>
            <pc:sldMk cId="821395458" sldId="1222"/>
            <ac:picMk id="2056" creationId="{46428AB4-95A5-C340-A6F7-778E021CB09F}"/>
          </ac:picMkLst>
        </pc:picChg>
      </pc:sldChg>
      <pc:sldChg chg="addSp modSp add setBg">
        <pc:chgData name="Chris Droessler" userId="625c3661-9d64-47fa-b83c-4b49393bd161" providerId="ADAL" clId="{D815441D-2FBA-2346-84D9-E36D27B72C9A}" dt="2020-07-16T00:14:42.283" v="1808"/>
        <pc:sldMkLst>
          <pc:docMk/>
          <pc:sldMk cId="1309818192" sldId="1223"/>
        </pc:sldMkLst>
        <pc:picChg chg="add mod modCrop">
          <ac:chgData name="Chris Droessler" userId="625c3661-9d64-47fa-b83c-4b49393bd161" providerId="ADAL" clId="{D815441D-2FBA-2346-84D9-E36D27B72C9A}" dt="2020-07-16T00:13:43.632" v="1803" actId="732"/>
          <ac:picMkLst>
            <pc:docMk/>
            <pc:sldMk cId="1309818192" sldId="1223"/>
            <ac:picMk id="3" creationId="{2C45455C-FBEF-824C-A846-586C5DC068C3}"/>
          </ac:picMkLst>
        </pc:picChg>
        <pc:picChg chg="add mod modCrop">
          <ac:chgData name="Chris Droessler" userId="625c3661-9d64-47fa-b83c-4b49393bd161" providerId="ADAL" clId="{D815441D-2FBA-2346-84D9-E36D27B72C9A}" dt="2020-07-16T00:13:24.393" v="1781" actId="14100"/>
          <ac:picMkLst>
            <pc:docMk/>
            <pc:sldMk cId="1309818192" sldId="1223"/>
            <ac:picMk id="5" creationId="{7C004AF6-EB7A-DF49-8670-F448EDA646D6}"/>
          </ac:picMkLst>
        </pc:picChg>
        <pc:picChg chg="add mod modCrop">
          <ac:chgData name="Chris Droessler" userId="625c3661-9d64-47fa-b83c-4b49393bd161" providerId="ADAL" clId="{D815441D-2FBA-2346-84D9-E36D27B72C9A}" dt="2020-07-16T00:13:33.280" v="1802" actId="1038"/>
          <ac:picMkLst>
            <pc:docMk/>
            <pc:sldMk cId="1309818192" sldId="1223"/>
            <ac:picMk id="7" creationId="{EA4D4952-8FF2-AD47-9B0F-AF52146CC2E9}"/>
          </ac:picMkLst>
        </pc:picChg>
      </pc:sldChg>
      <pc:sldChg chg="addSp delSp modSp add ord setBg">
        <pc:chgData name="Chris Droessler" userId="625c3661-9d64-47fa-b83c-4b49393bd161" providerId="ADAL" clId="{D815441D-2FBA-2346-84D9-E36D27B72C9A}" dt="2020-07-16T00:14:54.906" v="1810"/>
        <pc:sldMkLst>
          <pc:docMk/>
          <pc:sldMk cId="3300727255" sldId="1224"/>
        </pc:sldMkLst>
        <pc:picChg chg="add mod">
          <ac:chgData name="Chris Droessler" userId="625c3661-9d64-47fa-b83c-4b49393bd161" providerId="ADAL" clId="{D815441D-2FBA-2346-84D9-E36D27B72C9A}" dt="2020-07-16T00:09:50.963" v="1742" actId="166"/>
          <ac:picMkLst>
            <pc:docMk/>
            <pc:sldMk cId="3300727255" sldId="1224"/>
            <ac:picMk id="3" creationId="{AC893EDF-974D-DB40-996D-82D6B78430DF}"/>
          </ac:picMkLst>
        </pc:picChg>
        <pc:picChg chg="add del mod">
          <ac:chgData name="Chris Droessler" userId="625c3661-9d64-47fa-b83c-4b49393bd161" providerId="ADAL" clId="{D815441D-2FBA-2346-84D9-E36D27B72C9A}" dt="2020-07-16T00:06:05.369" v="1705" actId="478"/>
          <ac:picMkLst>
            <pc:docMk/>
            <pc:sldMk cId="3300727255" sldId="1224"/>
            <ac:picMk id="5" creationId="{B9E22DAC-4EF6-824B-9660-0355E8ABA057}"/>
          </ac:picMkLst>
        </pc:picChg>
        <pc:picChg chg="add mod">
          <ac:chgData name="Chris Droessler" userId="625c3661-9d64-47fa-b83c-4b49393bd161" providerId="ADAL" clId="{D815441D-2FBA-2346-84D9-E36D27B72C9A}" dt="2020-07-16T00:10:13.348" v="1746" actId="1076"/>
          <ac:picMkLst>
            <pc:docMk/>
            <pc:sldMk cId="3300727255" sldId="1224"/>
            <ac:picMk id="7" creationId="{1F9A942F-EDEC-4B49-BCD8-46CBEC69FDC8}"/>
          </ac:picMkLst>
        </pc:picChg>
      </pc:sldChg>
      <pc:sldChg chg="addSp delSp modSp add ord setBg">
        <pc:chgData name="Chris Droessler" userId="625c3661-9d64-47fa-b83c-4b49393bd161" providerId="ADAL" clId="{D815441D-2FBA-2346-84D9-E36D27B72C9A}" dt="2020-07-16T00:14:49.258" v="1809"/>
        <pc:sldMkLst>
          <pc:docMk/>
          <pc:sldMk cId="223560563" sldId="1225"/>
        </pc:sldMkLst>
        <pc:picChg chg="add mod modCrop">
          <ac:chgData name="Chris Droessler" userId="625c3661-9d64-47fa-b83c-4b49393bd161" providerId="ADAL" clId="{D815441D-2FBA-2346-84D9-E36D27B72C9A}" dt="2020-07-16T00:11:42.119" v="1761" actId="732"/>
          <ac:picMkLst>
            <pc:docMk/>
            <pc:sldMk cId="223560563" sldId="1225"/>
            <ac:picMk id="3" creationId="{753DB492-69D5-A447-886A-2CFE7CE3EA27}"/>
          </ac:picMkLst>
        </pc:picChg>
        <pc:picChg chg="add del mod">
          <ac:chgData name="Chris Droessler" userId="625c3661-9d64-47fa-b83c-4b49393bd161" providerId="ADAL" clId="{D815441D-2FBA-2346-84D9-E36D27B72C9A}" dt="2020-07-16T00:06:49.212" v="1713"/>
          <ac:picMkLst>
            <pc:docMk/>
            <pc:sldMk cId="223560563" sldId="1225"/>
            <ac:picMk id="5" creationId="{8FDCB690-8EB4-CE4D-B04D-5F7BCFA50AEE}"/>
          </ac:picMkLst>
        </pc:picChg>
        <pc:picChg chg="add mod modCrop">
          <ac:chgData name="Chris Droessler" userId="625c3661-9d64-47fa-b83c-4b49393bd161" providerId="ADAL" clId="{D815441D-2FBA-2346-84D9-E36D27B72C9A}" dt="2020-07-16T00:11:20.472" v="1759" actId="732"/>
          <ac:picMkLst>
            <pc:docMk/>
            <pc:sldMk cId="223560563" sldId="1225"/>
            <ac:picMk id="7" creationId="{9E4D9DA7-E35F-094B-A4BF-C1CB26EC0A8E}"/>
          </ac:picMkLst>
        </pc:picChg>
      </pc:sldChg>
      <pc:sldChg chg="addSp modSp add ord setBg">
        <pc:chgData name="Chris Droessler" userId="625c3661-9d64-47fa-b83c-4b49393bd161" providerId="ADAL" clId="{D815441D-2FBA-2346-84D9-E36D27B72C9A}" dt="2020-07-16T00:15:03.481" v="1811"/>
        <pc:sldMkLst>
          <pc:docMk/>
          <pc:sldMk cId="1206037485" sldId="1226"/>
        </pc:sldMkLst>
        <pc:picChg chg="add mod">
          <ac:chgData name="Chris Droessler" userId="625c3661-9d64-47fa-b83c-4b49393bd161" providerId="ADAL" clId="{D815441D-2FBA-2346-84D9-E36D27B72C9A}" dt="2020-07-16T00:08:58.993" v="1734" actId="1076"/>
          <ac:picMkLst>
            <pc:docMk/>
            <pc:sldMk cId="1206037485" sldId="1226"/>
            <ac:picMk id="3" creationId="{4EAC473D-3B06-E841-AC0E-314798555E99}"/>
          </ac:picMkLst>
        </pc:picChg>
        <pc:picChg chg="add mod">
          <ac:chgData name="Chris Droessler" userId="625c3661-9d64-47fa-b83c-4b49393bd161" providerId="ADAL" clId="{D815441D-2FBA-2346-84D9-E36D27B72C9A}" dt="2020-07-16T00:09:14.032" v="1736" actId="1076"/>
          <ac:picMkLst>
            <pc:docMk/>
            <pc:sldMk cId="1206037485" sldId="1226"/>
            <ac:picMk id="4" creationId="{4A76D62E-4C52-0449-8F27-191CD6EAA12D}"/>
          </ac:picMkLst>
        </pc:picChg>
      </pc:sldChg>
      <pc:sldChg chg="add del">
        <pc:chgData name="Chris Droessler" userId="625c3661-9d64-47fa-b83c-4b49393bd161" providerId="ADAL" clId="{D815441D-2FBA-2346-84D9-E36D27B72C9A}" dt="2020-07-16T00:08:12.194" v="1721" actId="2696"/>
        <pc:sldMkLst>
          <pc:docMk/>
          <pc:sldMk cId="2592779416" sldId="1227"/>
        </pc:sldMkLst>
      </pc:sldChg>
      <pc:sldChg chg="add del">
        <pc:chgData name="Chris Droessler" userId="625c3661-9d64-47fa-b83c-4b49393bd161" providerId="ADAL" clId="{D815441D-2FBA-2346-84D9-E36D27B72C9A}" dt="2020-07-16T00:08:12.209" v="1722" actId="2696"/>
        <pc:sldMkLst>
          <pc:docMk/>
          <pc:sldMk cId="2448243620" sldId="1228"/>
        </pc:sldMkLst>
      </pc:sldChg>
      <pc:sldChg chg="add del">
        <pc:chgData name="Chris Droessler" userId="625c3661-9d64-47fa-b83c-4b49393bd161" providerId="ADAL" clId="{D815441D-2FBA-2346-84D9-E36D27B72C9A}" dt="2020-07-16T00:08:12.224" v="1723" actId="2696"/>
        <pc:sldMkLst>
          <pc:docMk/>
          <pc:sldMk cId="4089261954" sldId="1229"/>
        </pc:sldMkLst>
      </pc:sldChg>
      <pc:sldChg chg="add del">
        <pc:chgData name="Chris Droessler" userId="625c3661-9d64-47fa-b83c-4b49393bd161" providerId="ADAL" clId="{D815441D-2FBA-2346-84D9-E36D27B72C9A}" dt="2020-07-16T00:08:12.239" v="1724" actId="2696"/>
        <pc:sldMkLst>
          <pc:docMk/>
          <pc:sldMk cId="1554906599" sldId="1230"/>
        </pc:sldMkLst>
      </pc:sldChg>
      <pc:sldChg chg="add del">
        <pc:chgData name="Chris Droessler" userId="625c3661-9d64-47fa-b83c-4b49393bd161" providerId="ADAL" clId="{D815441D-2FBA-2346-84D9-E36D27B72C9A}" dt="2020-07-16T00:08:12.253" v="1725" actId="2696"/>
        <pc:sldMkLst>
          <pc:docMk/>
          <pc:sldMk cId="3243279918" sldId="1231"/>
        </pc:sldMkLst>
      </pc:sldChg>
      <pc:sldChg chg="add del">
        <pc:chgData name="Chris Droessler" userId="625c3661-9d64-47fa-b83c-4b49393bd161" providerId="ADAL" clId="{D815441D-2FBA-2346-84D9-E36D27B72C9A}" dt="2020-07-16T00:08:12.267" v="1726" actId="2696"/>
        <pc:sldMkLst>
          <pc:docMk/>
          <pc:sldMk cId="3654873930" sldId="1232"/>
        </pc:sldMkLst>
      </pc:sldChg>
      <pc:sldChg chg="add del">
        <pc:chgData name="Chris Droessler" userId="625c3661-9d64-47fa-b83c-4b49393bd161" providerId="ADAL" clId="{D815441D-2FBA-2346-84D9-E36D27B72C9A}" dt="2020-07-16T00:08:12.281" v="1727" actId="2696"/>
        <pc:sldMkLst>
          <pc:docMk/>
          <pc:sldMk cId="4043672346" sldId="1233"/>
        </pc:sldMkLst>
      </pc:sldChg>
    </pc:docChg>
  </pc:docChgLst>
  <pc:docChgLst>
    <pc:chgData name="Chris Droessler" userId="625c3661-9d64-47fa-b83c-4b49393bd161" providerId="ADAL" clId="{606E8B74-003B-D14A-B245-294266AB7C5D}"/>
    <pc:docChg chg="modSld">
      <pc:chgData name="Chris Droessler" userId="625c3661-9d64-47fa-b83c-4b49393bd161" providerId="ADAL" clId="{606E8B74-003B-D14A-B245-294266AB7C5D}" dt="2020-04-23T14:00:24.193" v="1" actId="20577"/>
      <pc:docMkLst>
        <pc:docMk/>
      </pc:docMkLst>
      <pc:sldChg chg="modNotesTx">
        <pc:chgData name="Chris Droessler" userId="625c3661-9d64-47fa-b83c-4b49393bd161" providerId="ADAL" clId="{606E8B74-003B-D14A-B245-294266AB7C5D}" dt="2020-04-23T14:00:24.193" v="1" actId="20577"/>
        <pc:sldMkLst>
          <pc:docMk/>
          <pc:sldMk cId="938386015" sldId="1146"/>
        </pc:sldMkLst>
      </pc:sldChg>
    </pc:docChg>
  </pc:docChgLst>
  <pc:docChgLst>
    <pc:chgData name="Chris Droessler" userId="625c3661-9d64-47fa-b83c-4b49393bd161" providerId="ADAL" clId="{CE846132-1579-D84E-966F-3EEAC53E0A0C}"/>
    <pc:docChg chg="custSel addSld modSld sldOrd">
      <pc:chgData name="Chris Droessler" userId="625c3661-9d64-47fa-b83c-4b49393bd161" providerId="ADAL" clId="{CE846132-1579-D84E-966F-3EEAC53E0A0C}" dt="2020-08-19T11:40:24.188" v="312"/>
      <pc:docMkLst>
        <pc:docMk/>
      </pc:docMkLst>
      <pc:sldChg chg="addSp delSp">
        <pc:chgData name="Chris Droessler" userId="625c3661-9d64-47fa-b83c-4b49393bd161" providerId="ADAL" clId="{CE846132-1579-D84E-966F-3EEAC53E0A0C}" dt="2020-08-19T11:40:24.188" v="312"/>
        <pc:sldMkLst>
          <pc:docMk/>
          <pc:sldMk cId="3713166176" sldId="704"/>
        </pc:sldMkLst>
        <pc:spChg chg="del">
          <ac:chgData name="Chris Droessler" userId="625c3661-9d64-47fa-b83c-4b49393bd161" providerId="ADAL" clId="{CE846132-1579-D84E-966F-3EEAC53E0A0C}" dt="2020-08-19T11:40:23.033" v="311" actId="478"/>
          <ac:spMkLst>
            <pc:docMk/>
            <pc:sldMk cId="3713166176" sldId="704"/>
            <ac:spMk id="5" creationId="{D4A2742A-214E-AF4E-84BB-772094E1028F}"/>
          </ac:spMkLst>
        </pc:spChg>
        <pc:spChg chg="add">
          <ac:chgData name="Chris Droessler" userId="625c3661-9d64-47fa-b83c-4b49393bd161" providerId="ADAL" clId="{CE846132-1579-D84E-966F-3EEAC53E0A0C}" dt="2020-08-19T11:40:24.188" v="312"/>
          <ac:spMkLst>
            <pc:docMk/>
            <pc:sldMk cId="3713166176" sldId="704"/>
            <ac:spMk id="8" creationId="{B04D611D-76BB-5546-BD1E-43BA59EC1E4A}"/>
          </ac:spMkLst>
        </pc:spChg>
      </pc:sldChg>
      <pc:sldChg chg="addSp">
        <pc:chgData name="Chris Droessler" userId="625c3661-9d64-47fa-b83c-4b49393bd161" providerId="ADAL" clId="{CE846132-1579-D84E-966F-3EEAC53E0A0C}" dt="2020-08-19T11:39:57.501" v="310"/>
        <pc:sldMkLst>
          <pc:docMk/>
          <pc:sldMk cId="2927354394" sldId="1147"/>
        </pc:sldMkLst>
        <pc:spChg chg="add">
          <ac:chgData name="Chris Droessler" userId="625c3661-9d64-47fa-b83c-4b49393bd161" providerId="ADAL" clId="{CE846132-1579-D84E-966F-3EEAC53E0A0C}" dt="2020-08-19T11:39:57.501" v="310"/>
          <ac:spMkLst>
            <pc:docMk/>
            <pc:sldMk cId="2927354394" sldId="1147"/>
            <ac:spMk id="5" creationId="{F674DAC8-7AEA-1043-83E3-E04C14EE9B9D}"/>
          </ac:spMkLst>
        </pc:spChg>
      </pc:sldChg>
      <pc:sldChg chg="modNotesTx">
        <pc:chgData name="Chris Droessler" userId="625c3661-9d64-47fa-b83c-4b49393bd161" providerId="ADAL" clId="{CE846132-1579-D84E-966F-3EEAC53E0A0C}" dt="2020-08-17T13:14:09.031" v="2" actId="20577"/>
        <pc:sldMkLst>
          <pc:docMk/>
          <pc:sldMk cId="544273186" sldId="1215"/>
        </pc:sldMkLst>
      </pc:sldChg>
      <pc:sldChg chg="addSp modSp">
        <pc:chgData name="Chris Droessler" userId="625c3661-9d64-47fa-b83c-4b49393bd161" providerId="ADAL" clId="{CE846132-1579-D84E-966F-3EEAC53E0A0C}" dt="2020-08-17T13:15:27.027" v="6" actId="1076"/>
        <pc:sldMkLst>
          <pc:docMk/>
          <pc:sldMk cId="1315011256" sldId="1236"/>
        </pc:sldMkLst>
        <pc:picChg chg="add mod">
          <ac:chgData name="Chris Droessler" userId="625c3661-9d64-47fa-b83c-4b49393bd161" providerId="ADAL" clId="{CE846132-1579-D84E-966F-3EEAC53E0A0C}" dt="2020-08-17T13:15:27.027" v="6" actId="1076"/>
          <ac:picMkLst>
            <pc:docMk/>
            <pc:sldMk cId="1315011256" sldId="1236"/>
            <ac:picMk id="4" creationId="{569FF376-735A-4D43-A23C-3667E2F8BB46}"/>
          </ac:picMkLst>
        </pc:picChg>
      </pc:sldChg>
      <pc:sldChg chg="add">
        <pc:chgData name="Chris Droessler" userId="625c3661-9d64-47fa-b83c-4b49393bd161" providerId="ADAL" clId="{CE846132-1579-D84E-966F-3EEAC53E0A0C}" dt="2020-08-17T13:16:23.489" v="7"/>
        <pc:sldMkLst>
          <pc:docMk/>
          <pc:sldMk cId="3217649172" sldId="1254"/>
        </pc:sldMkLst>
      </pc:sldChg>
      <pc:sldChg chg="addSp delSp modSp add setBg modNotesTx">
        <pc:chgData name="Chris Droessler" userId="625c3661-9d64-47fa-b83c-4b49393bd161" providerId="ADAL" clId="{CE846132-1579-D84E-966F-3EEAC53E0A0C}" dt="2020-08-17T13:26:18.825" v="94" actId="20577"/>
        <pc:sldMkLst>
          <pc:docMk/>
          <pc:sldMk cId="3032742054" sldId="1255"/>
        </pc:sldMkLst>
        <pc:spChg chg="del mod">
          <ac:chgData name="Chris Droessler" userId="625c3661-9d64-47fa-b83c-4b49393bd161" providerId="ADAL" clId="{CE846132-1579-D84E-966F-3EEAC53E0A0C}" dt="2020-08-17T13:23:05.136" v="30" actId="478"/>
          <ac:spMkLst>
            <pc:docMk/>
            <pc:sldMk cId="3032742054" sldId="1255"/>
            <ac:spMk id="2" creationId="{9EC1AD5D-7CF7-B14C-B22B-6E887DE0E49A}"/>
          </ac:spMkLst>
        </pc:spChg>
        <pc:spChg chg="mod">
          <ac:chgData name="Chris Droessler" userId="625c3661-9d64-47fa-b83c-4b49393bd161" providerId="ADAL" clId="{CE846132-1579-D84E-966F-3EEAC53E0A0C}" dt="2020-08-17T13:23:00.205" v="29"/>
          <ac:spMkLst>
            <pc:docMk/>
            <pc:sldMk cId="3032742054" sldId="1255"/>
            <ac:spMk id="3" creationId="{DA8743D0-24E5-0C4E-AA27-4BEFD7D5BFAD}"/>
          </ac:spMkLst>
        </pc:spChg>
        <pc:picChg chg="add del mod">
          <ac:chgData name="Chris Droessler" userId="625c3661-9d64-47fa-b83c-4b49393bd161" providerId="ADAL" clId="{CE846132-1579-D84E-966F-3EEAC53E0A0C}" dt="2020-08-17T13:22:52.512" v="27" actId="478"/>
          <ac:picMkLst>
            <pc:docMk/>
            <pc:sldMk cId="3032742054" sldId="1255"/>
            <ac:picMk id="2050" creationId="{C89DB54C-0320-6C41-B67E-EE7C0341E542}"/>
          </ac:picMkLst>
        </pc:picChg>
        <pc:picChg chg="add mod modCrop">
          <ac:chgData name="Chris Droessler" userId="625c3661-9d64-47fa-b83c-4b49393bd161" providerId="ADAL" clId="{CE846132-1579-D84E-966F-3EEAC53E0A0C}" dt="2020-08-17T13:25:24.212" v="39" actId="732"/>
          <ac:picMkLst>
            <pc:docMk/>
            <pc:sldMk cId="3032742054" sldId="1255"/>
            <ac:picMk id="2052" creationId="{34CF3B3C-48CB-EB48-99FE-137A7BE95AD2}"/>
          </ac:picMkLst>
        </pc:picChg>
      </pc:sldChg>
      <pc:sldChg chg="addSp delSp modSp add modNotesTx">
        <pc:chgData name="Chris Droessler" userId="625c3661-9d64-47fa-b83c-4b49393bd161" providerId="ADAL" clId="{CE846132-1579-D84E-966F-3EEAC53E0A0C}" dt="2020-08-17T17:10:06.386" v="309" actId="20577"/>
        <pc:sldMkLst>
          <pc:docMk/>
          <pc:sldMk cId="93093408" sldId="1256"/>
        </pc:sldMkLst>
        <pc:spChg chg="add del mod">
          <ac:chgData name="Chris Droessler" userId="625c3661-9d64-47fa-b83c-4b49393bd161" providerId="ADAL" clId="{CE846132-1579-D84E-966F-3EEAC53E0A0C}" dt="2020-08-17T13:26:41.492" v="98"/>
          <ac:spMkLst>
            <pc:docMk/>
            <pc:sldMk cId="93093408" sldId="1256"/>
            <ac:spMk id="2" creationId="{FD6018BF-A026-E243-9203-3878DC8AB71D}"/>
          </ac:spMkLst>
        </pc:spChg>
        <pc:spChg chg="add mod">
          <ac:chgData name="Chris Droessler" userId="625c3661-9d64-47fa-b83c-4b49393bd161" providerId="ADAL" clId="{CE846132-1579-D84E-966F-3EEAC53E0A0C}" dt="2020-08-17T17:10:06.386" v="309" actId="20577"/>
          <ac:spMkLst>
            <pc:docMk/>
            <pc:sldMk cId="93093408" sldId="1256"/>
            <ac:spMk id="3" creationId="{3ECEFDB0-6AE5-2C4F-919B-579B3D7C4355}"/>
          </ac:spMkLst>
        </pc:spChg>
        <pc:spChg chg="add mod">
          <ac:chgData name="Chris Droessler" userId="625c3661-9d64-47fa-b83c-4b49393bd161" providerId="ADAL" clId="{CE846132-1579-D84E-966F-3EEAC53E0A0C}" dt="2020-08-17T13:32:12.309" v="137" actId="14100"/>
          <ac:spMkLst>
            <pc:docMk/>
            <pc:sldMk cId="93093408" sldId="1256"/>
            <ac:spMk id="4" creationId="{2EA776BC-E74C-0F4E-A6F0-0211C2BED27C}"/>
          </ac:spMkLst>
        </pc:spChg>
      </pc:sldChg>
      <pc:sldChg chg="addSp delSp modSp add ord modNotesTx">
        <pc:chgData name="Chris Droessler" userId="625c3661-9d64-47fa-b83c-4b49393bd161" providerId="ADAL" clId="{CE846132-1579-D84E-966F-3EEAC53E0A0C}" dt="2020-08-17T13:50:25.107" v="279"/>
        <pc:sldMkLst>
          <pc:docMk/>
          <pc:sldMk cId="3562680761" sldId="1257"/>
        </pc:sldMkLst>
        <pc:spChg chg="del">
          <ac:chgData name="Chris Droessler" userId="625c3661-9d64-47fa-b83c-4b49393bd161" providerId="ADAL" clId="{CE846132-1579-D84E-966F-3EEAC53E0A0C}" dt="2020-08-17T13:35:53.799" v="267"/>
          <ac:spMkLst>
            <pc:docMk/>
            <pc:sldMk cId="3562680761" sldId="1257"/>
            <ac:spMk id="2" creationId="{962191AD-C444-9E46-BCD7-0363CBA132AB}"/>
          </ac:spMkLst>
        </pc:spChg>
        <pc:spChg chg="del">
          <ac:chgData name="Chris Droessler" userId="625c3661-9d64-47fa-b83c-4b49393bd161" providerId="ADAL" clId="{CE846132-1579-D84E-966F-3EEAC53E0A0C}" dt="2020-08-17T13:35:53.799" v="267"/>
          <ac:spMkLst>
            <pc:docMk/>
            <pc:sldMk cId="3562680761" sldId="1257"/>
            <ac:spMk id="3" creationId="{B4C8E7D4-2EFE-5E49-9375-42449DA780DB}"/>
          </ac:spMkLst>
        </pc:spChg>
        <pc:picChg chg="add mod">
          <ac:chgData name="Chris Droessler" userId="625c3661-9d64-47fa-b83c-4b49393bd161" providerId="ADAL" clId="{CE846132-1579-D84E-966F-3EEAC53E0A0C}" dt="2020-08-17T13:36:16.572" v="277"/>
          <ac:picMkLst>
            <pc:docMk/>
            <pc:sldMk cId="3562680761" sldId="1257"/>
            <ac:picMk id="3074" creationId="{4E1CD37B-2971-8540-ABB0-C0B6322BCEF4}"/>
          </ac:picMkLst>
        </pc:picChg>
      </pc:sldChg>
      <pc:sldChg chg="add">
        <pc:chgData name="Chris Droessler" userId="625c3661-9d64-47fa-b83c-4b49393bd161" providerId="ADAL" clId="{CE846132-1579-D84E-966F-3EEAC53E0A0C}" dt="2020-08-17T13:37:35.318" v="278"/>
        <pc:sldMkLst>
          <pc:docMk/>
          <pc:sldMk cId="430932289" sldId="1258"/>
        </pc:sldMkLst>
      </pc:sldChg>
    </pc:docChg>
  </pc:docChgLst>
  <pc:docChgLst>
    <pc:chgData name="Chris Droessler" userId="625c3661-9d64-47fa-b83c-4b49393bd161" providerId="ADAL" clId="{35575887-D892-E841-AABD-B61D5D054F20}"/>
    <pc:docChg chg="undo custSel addSld delSld modSld sldOrd modSection">
      <pc:chgData name="Chris Droessler" userId="625c3661-9d64-47fa-b83c-4b49393bd161" providerId="ADAL" clId="{35575887-D892-E841-AABD-B61D5D054F20}" dt="2020-08-14T14:24:26.023" v="1465" actId="2696"/>
      <pc:docMkLst>
        <pc:docMk/>
      </pc:docMkLst>
      <pc:sldChg chg="modSp">
        <pc:chgData name="Chris Droessler" userId="625c3661-9d64-47fa-b83c-4b49393bd161" providerId="ADAL" clId="{35575887-D892-E841-AABD-B61D5D054F20}" dt="2020-08-14T12:51:25.759" v="700" actId="20577"/>
        <pc:sldMkLst>
          <pc:docMk/>
          <pc:sldMk cId="3713166176" sldId="704"/>
        </pc:sldMkLst>
        <pc:spChg chg="mod">
          <ac:chgData name="Chris Droessler" userId="625c3661-9d64-47fa-b83c-4b49393bd161" providerId="ADAL" clId="{35575887-D892-E841-AABD-B61D5D054F20}" dt="2020-08-14T12:51:25.759" v="700" actId="20577"/>
          <ac:spMkLst>
            <pc:docMk/>
            <pc:sldMk cId="3713166176" sldId="704"/>
            <ac:spMk id="2" creationId="{D323E2E6-2EF3-C942-8A91-325510536B92}"/>
          </ac:spMkLst>
        </pc:spChg>
      </pc:sldChg>
      <pc:sldChg chg="addSp delSp modSp">
        <pc:chgData name="Chris Droessler" userId="625c3661-9d64-47fa-b83c-4b49393bd161" providerId="ADAL" clId="{35575887-D892-E841-AABD-B61D5D054F20}" dt="2020-08-14T12:55:29.052" v="791"/>
        <pc:sldMkLst>
          <pc:docMk/>
          <pc:sldMk cId="2111422149" sldId="778"/>
        </pc:sldMkLst>
        <pc:spChg chg="mod">
          <ac:chgData name="Chris Droessler" userId="625c3661-9d64-47fa-b83c-4b49393bd161" providerId="ADAL" clId="{35575887-D892-E841-AABD-B61D5D054F20}" dt="2020-08-14T12:53:43.971" v="788" actId="20577"/>
          <ac:spMkLst>
            <pc:docMk/>
            <pc:sldMk cId="2111422149" sldId="778"/>
            <ac:spMk id="2" creationId="{00000000-0000-0000-0000-000000000000}"/>
          </ac:spMkLst>
        </pc:spChg>
        <pc:spChg chg="add del mod">
          <ac:chgData name="Chris Droessler" userId="625c3661-9d64-47fa-b83c-4b49393bd161" providerId="ADAL" clId="{35575887-D892-E841-AABD-B61D5D054F20}" dt="2020-08-14T12:55:29.052" v="791"/>
          <ac:spMkLst>
            <pc:docMk/>
            <pc:sldMk cId="2111422149" sldId="778"/>
            <ac:spMk id="3" creationId="{A78F26C9-F77D-2740-925E-81BE2974382A}"/>
          </ac:spMkLst>
        </pc:spChg>
      </pc:sldChg>
      <pc:sldChg chg="del">
        <pc:chgData name="Chris Droessler" userId="625c3661-9d64-47fa-b83c-4b49393bd161" providerId="ADAL" clId="{35575887-D892-E841-AABD-B61D5D054F20}" dt="2020-08-14T11:51:19.806" v="23" actId="2696"/>
        <pc:sldMkLst>
          <pc:docMk/>
          <pc:sldMk cId="1552169447" sldId="1115"/>
        </pc:sldMkLst>
      </pc:sldChg>
      <pc:sldChg chg="addSp delSp modSp ord">
        <pc:chgData name="Chris Droessler" userId="625c3661-9d64-47fa-b83c-4b49393bd161" providerId="ADAL" clId="{35575887-D892-E841-AABD-B61D5D054F20}" dt="2020-08-14T12:53:23.659" v="751" actId="20577"/>
        <pc:sldMkLst>
          <pc:docMk/>
          <pc:sldMk cId="2927354394" sldId="1147"/>
        </pc:sldMkLst>
        <pc:spChg chg="add del mod">
          <ac:chgData name="Chris Droessler" userId="625c3661-9d64-47fa-b83c-4b49393bd161" providerId="ADAL" clId="{35575887-D892-E841-AABD-B61D5D054F20}" dt="2020-08-14T12:52:15.868" v="706"/>
          <ac:spMkLst>
            <pc:docMk/>
            <pc:sldMk cId="2927354394" sldId="1147"/>
            <ac:spMk id="2" creationId="{90D59815-58B9-1C40-8F2A-B80B574111DE}"/>
          </ac:spMkLst>
        </pc:spChg>
        <pc:spChg chg="add mod">
          <ac:chgData name="Chris Droessler" userId="625c3661-9d64-47fa-b83c-4b49393bd161" providerId="ADAL" clId="{35575887-D892-E841-AABD-B61D5D054F20}" dt="2020-08-14T12:53:23.659" v="751" actId="20577"/>
          <ac:spMkLst>
            <pc:docMk/>
            <pc:sldMk cId="2927354394" sldId="1147"/>
            <ac:spMk id="4" creationId="{B4D38FA3-C45E-6E4E-8291-E9F5E78CAC59}"/>
          </ac:spMkLst>
        </pc:spChg>
      </pc:sldChg>
      <pc:sldChg chg="addSp delSp modSp ord modNotesTx">
        <pc:chgData name="Chris Droessler" userId="625c3661-9d64-47fa-b83c-4b49393bd161" providerId="ADAL" clId="{35575887-D892-E841-AABD-B61D5D054F20}" dt="2020-08-14T13:41:58.356" v="932" actId="14100"/>
        <pc:sldMkLst>
          <pc:docMk/>
          <pc:sldMk cId="3430341895" sldId="1194"/>
        </pc:sldMkLst>
        <pc:spChg chg="mod">
          <ac:chgData name="Chris Droessler" userId="625c3661-9d64-47fa-b83c-4b49393bd161" providerId="ADAL" clId="{35575887-D892-E841-AABD-B61D5D054F20}" dt="2020-08-14T11:56:06.183" v="40" actId="20577"/>
          <ac:spMkLst>
            <pc:docMk/>
            <pc:sldMk cId="3430341895" sldId="1194"/>
            <ac:spMk id="2" creationId="{00000000-0000-0000-0000-000000000000}"/>
          </ac:spMkLst>
        </pc:spChg>
        <pc:spChg chg="mod">
          <ac:chgData name="Chris Droessler" userId="625c3661-9d64-47fa-b83c-4b49393bd161" providerId="ADAL" clId="{35575887-D892-E841-AABD-B61D5D054F20}" dt="2020-08-14T13:00:23.048" v="874" actId="14100"/>
          <ac:spMkLst>
            <pc:docMk/>
            <pc:sldMk cId="3430341895" sldId="1194"/>
            <ac:spMk id="3" creationId="{00000000-0000-0000-0000-000000000000}"/>
          </ac:spMkLst>
        </pc:spChg>
        <pc:picChg chg="add mod">
          <ac:chgData name="Chris Droessler" userId="625c3661-9d64-47fa-b83c-4b49393bd161" providerId="ADAL" clId="{35575887-D892-E841-AABD-B61D5D054F20}" dt="2020-08-14T13:41:58.356" v="932" actId="14100"/>
          <ac:picMkLst>
            <pc:docMk/>
            <pc:sldMk cId="3430341895" sldId="1194"/>
            <ac:picMk id="5" creationId="{8260DE21-CE1B-A74B-8550-CF43A0988240}"/>
          </ac:picMkLst>
        </pc:picChg>
        <pc:picChg chg="add mod modCrop">
          <ac:chgData name="Chris Droessler" userId="625c3661-9d64-47fa-b83c-4b49393bd161" providerId="ADAL" clId="{35575887-D892-E841-AABD-B61D5D054F20}" dt="2020-08-14T13:00:36.799" v="880" actId="1076"/>
          <ac:picMkLst>
            <pc:docMk/>
            <pc:sldMk cId="3430341895" sldId="1194"/>
            <ac:picMk id="2050" creationId="{BB75EDE6-8EC2-AA45-9CBA-2754C0DF3E70}"/>
          </ac:picMkLst>
        </pc:picChg>
        <pc:picChg chg="add del mod modCrop">
          <ac:chgData name="Chris Droessler" userId="625c3661-9d64-47fa-b83c-4b49393bd161" providerId="ADAL" clId="{35575887-D892-E841-AABD-B61D5D054F20}" dt="2020-08-14T13:05:13.109" v="917" actId="478"/>
          <ac:picMkLst>
            <pc:docMk/>
            <pc:sldMk cId="3430341895" sldId="1194"/>
            <ac:picMk id="2052" creationId="{F2B69517-C741-8E4E-AB4E-8FBA7F449174}"/>
          </ac:picMkLst>
        </pc:picChg>
        <pc:picChg chg="add del mod modCrop">
          <ac:chgData name="Chris Droessler" userId="625c3661-9d64-47fa-b83c-4b49393bd161" providerId="ADAL" clId="{35575887-D892-E841-AABD-B61D5D054F20}" dt="2020-08-14T13:41:53.068" v="930" actId="478"/>
          <ac:picMkLst>
            <pc:docMk/>
            <pc:sldMk cId="3430341895" sldId="1194"/>
            <ac:picMk id="2054" creationId="{3186EF51-C12C-404C-A77F-96184E246E3E}"/>
          </ac:picMkLst>
        </pc:picChg>
      </pc:sldChg>
      <pc:sldChg chg="del">
        <pc:chgData name="Chris Droessler" userId="625c3661-9d64-47fa-b83c-4b49393bd161" providerId="ADAL" clId="{35575887-D892-E841-AABD-B61D5D054F20}" dt="2020-08-14T11:51:37.989" v="25" actId="2696"/>
        <pc:sldMkLst>
          <pc:docMk/>
          <pc:sldMk cId="834463222" sldId="1195"/>
        </pc:sldMkLst>
      </pc:sldChg>
      <pc:sldChg chg="del">
        <pc:chgData name="Chris Droessler" userId="625c3661-9d64-47fa-b83c-4b49393bd161" providerId="ADAL" clId="{35575887-D892-E841-AABD-B61D5D054F20}" dt="2020-08-14T11:50:20.211" v="7" actId="2696"/>
        <pc:sldMkLst>
          <pc:docMk/>
          <pc:sldMk cId="2205797833" sldId="1197"/>
        </pc:sldMkLst>
      </pc:sldChg>
      <pc:sldChg chg="del">
        <pc:chgData name="Chris Droessler" userId="625c3661-9d64-47fa-b83c-4b49393bd161" providerId="ADAL" clId="{35575887-D892-E841-AABD-B61D5D054F20}" dt="2020-08-14T12:50:53.455" v="689" actId="2696"/>
        <pc:sldMkLst>
          <pc:docMk/>
          <pc:sldMk cId="142186584" sldId="1204"/>
        </pc:sldMkLst>
      </pc:sldChg>
      <pc:sldChg chg="del">
        <pc:chgData name="Chris Droessler" userId="625c3661-9d64-47fa-b83c-4b49393bd161" providerId="ADAL" clId="{35575887-D892-E841-AABD-B61D5D054F20}" dt="2020-08-14T11:50:19.332" v="6" actId="2696"/>
        <pc:sldMkLst>
          <pc:docMk/>
          <pc:sldMk cId="2668606815" sldId="1205"/>
        </pc:sldMkLst>
      </pc:sldChg>
      <pc:sldChg chg="del">
        <pc:chgData name="Chris Droessler" userId="625c3661-9d64-47fa-b83c-4b49393bd161" providerId="ADAL" clId="{35575887-D892-E841-AABD-B61D5D054F20}" dt="2020-08-14T11:50:34.604" v="8" actId="2696"/>
        <pc:sldMkLst>
          <pc:docMk/>
          <pc:sldMk cId="4167028715" sldId="1206"/>
        </pc:sldMkLst>
      </pc:sldChg>
      <pc:sldChg chg="del">
        <pc:chgData name="Chris Droessler" userId="625c3661-9d64-47fa-b83c-4b49393bd161" providerId="ADAL" clId="{35575887-D892-E841-AABD-B61D5D054F20}" dt="2020-08-14T11:50:56.882" v="9" actId="2696"/>
        <pc:sldMkLst>
          <pc:docMk/>
          <pc:sldMk cId="4001167977" sldId="1209"/>
        </pc:sldMkLst>
      </pc:sldChg>
      <pc:sldChg chg="del">
        <pc:chgData name="Chris Droessler" userId="625c3661-9d64-47fa-b83c-4b49393bd161" providerId="ADAL" clId="{35575887-D892-E841-AABD-B61D5D054F20}" dt="2020-08-14T11:51:19.747" v="18" actId="2696"/>
        <pc:sldMkLst>
          <pc:docMk/>
          <pc:sldMk cId="1611290802" sldId="1210"/>
        </pc:sldMkLst>
      </pc:sldChg>
      <pc:sldChg chg="ord">
        <pc:chgData name="Chris Droessler" userId="625c3661-9d64-47fa-b83c-4b49393bd161" providerId="ADAL" clId="{35575887-D892-E841-AABD-B61D5D054F20}" dt="2020-08-14T12:04:40.918" v="68"/>
        <pc:sldMkLst>
          <pc:docMk/>
          <pc:sldMk cId="1492581946" sldId="1211"/>
        </pc:sldMkLst>
      </pc:sldChg>
      <pc:sldChg chg="add">
        <pc:chgData name="Chris Droessler" userId="625c3661-9d64-47fa-b83c-4b49393bd161" providerId="ADAL" clId="{35575887-D892-E841-AABD-B61D5D054F20}" dt="2020-08-14T11:55:47.043" v="27"/>
        <pc:sldMkLst>
          <pc:docMk/>
          <pc:sldMk cId="1981417394" sldId="1212"/>
        </pc:sldMkLst>
      </pc:sldChg>
      <pc:sldChg chg="add">
        <pc:chgData name="Chris Droessler" userId="625c3661-9d64-47fa-b83c-4b49393bd161" providerId="ADAL" clId="{35575887-D892-E841-AABD-B61D5D054F20}" dt="2020-08-14T11:55:47.120" v="28"/>
        <pc:sldMkLst>
          <pc:docMk/>
          <pc:sldMk cId="2501672199" sldId="1213"/>
        </pc:sldMkLst>
      </pc:sldChg>
      <pc:sldChg chg="del">
        <pc:chgData name="Chris Droessler" userId="625c3661-9d64-47fa-b83c-4b49393bd161" providerId="ADAL" clId="{35575887-D892-E841-AABD-B61D5D054F20}" dt="2020-08-14T11:51:19.783" v="21" actId="2696"/>
        <pc:sldMkLst>
          <pc:docMk/>
          <pc:sldMk cId="3971240230" sldId="1213"/>
        </pc:sldMkLst>
      </pc:sldChg>
      <pc:sldChg chg="del">
        <pc:chgData name="Chris Droessler" userId="625c3661-9d64-47fa-b83c-4b49393bd161" providerId="ADAL" clId="{35575887-D892-E841-AABD-B61D5D054F20}" dt="2020-08-14T11:51:01.381" v="15" actId="2696"/>
        <pc:sldMkLst>
          <pc:docMk/>
          <pc:sldMk cId="1174400685" sldId="1214"/>
        </pc:sldMkLst>
      </pc:sldChg>
      <pc:sldChg chg="add">
        <pc:chgData name="Chris Droessler" userId="625c3661-9d64-47fa-b83c-4b49393bd161" providerId="ADAL" clId="{35575887-D892-E841-AABD-B61D5D054F20}" dt="2020-08-14T11:55:47.335" v="29"/>
        <pc:sldMkLst>
          <pc:docMk/>
          <pc:sldMk cId="3113659300" sldId="1214"/>
        </pc:sldMkLst>
      </pc:sldChg>
      <pc:sldChg chg="addSp modSp add">
        <pc:chgData name="Chris Droessler" userId="625c3661-9d64-47fa-b83c-4b49393bd161" providerId="ADAL" clId="{35575887-D892-E841-AABD-B61D5D054F20}" dt="2020-08-14T12:58:51.539" v="802" actId="113"/>
        <pc:sldMkLst>
          <pc:docMk/>
          <pc:sldMk cId="544273186" sldId="1215"/>
        </pc:sldMkLst>
        <pc:spChg chg="mod">
          <ac:chgData name="Chris Droessler" userId="625c3661-9d64-47fa-b83c-4b49393bd161" providerId="ADAL" clId="{35575887-D892-E841-AABD-B61D5D054F20}" dt="2020-08-14T12:58:51.539" v="802" actId="113"/>
          <ac:spMkLst>
            <pc:docMk/>
            <pc:sldMk cId="544273186" sldId="1215"/>
            <ac:spMk id="2" creationId="{00000000-0000-0000-0000-000000000000}"/>
          </ac:spMkLst>
        </pc:spChg>
        <pc:spChg chg="mod">
          <ac:chgData name="Chris Droessler" userId="625c3661-9d64-47fa-b83c-4b49393bd161" providerId="ADAL" clId="{35575887-D892-E841-AABD-B61D5D054F20}" dt="2020-08-14T11:57:50.097" v="66"/>
          <ac:spMkLst>
            <pc:docMk/>
            <pc:sldMk cId="544273186" sldId="1215"/>
            <ac:spMk id="3" creationId="{00000000-0000-0000-0000-000000000000}"/>
          </ac:spMkLst>
        </pc:spChg>
        <pc:picChg chg="add mod">
          <ac:chgData name="Chris Droessler" userId="625c3661-9d64-47fa-b83c-4b49393bd161" providerId="ADAL" clId="{35575887-D892-E841-AABD-B61D5D054F20}" dt="2020-08-14T12:32:10.682" v="488" actId="14100"/>
          <ac:picMkLst>
            <pc:docMk/>
            <pc:sldMk cId="544273186" sldId="1215"/>
            <ac:picMk id="5" creationId="{FA0B82B1-613F-8642-A1A1-850E01C375DB}"/>
          </ac:picMkLst>
        </pc:picChg>
        <pc:picChg chg="add">
          <ac:chgData name="Chris Droessler" userId="625c3661-9d64-47fa-b83c-4b49393bd161" providerId="ADAL" clId="{35575887-D892-E841-AABD-B61D5D054F20}" dt="2020-08-14T12:45:26.363" v="674"/>
          <ac:picMkLst>
            <pc:docMk/>
            <pc:sldMk cId="544273186" sldId="1215"/>
            <ac:picMk id="6" creationId="{C254BF87-B025-B94D-BDBD-1888FA0CD733}"/>
          </ac:picMkLst>
        </pc:picChg>
      </pc:sldChg>
      <pc:sldChg chg="del">
        <pc:chgData name="Chris Droessler" userId="625c3661-9d64-47fa-b83c-4b49393bd161" providerId="ADAL" clId="{35575887-D892-E841-AABD-B61D5D054F20}" dt="2020-08-14T11:51:01.394" v="16" actId="2696"/>
        <pc:sldMkLst>
          <pc:docMk/>
          <pc:sldMk cId="3816323232" sldId="1215"/>
        </pc:sldMkLst>
      </pc:sldChg>
      <pc:sldChg chg="del">
        <pc:chgData name="Chris Droessler" userId="625c3661-9d64-47fa-b83c-4b49393bd161" providerId="ADAL" clId="{35575887-D892-E841-AABD-B61D5D054F20}" dt="2020-08-14T11:51:22.270" v="24" actId="2696"/>
        <pc:sldMkLst>
          <pc:docMk/>
          <pc:sldMk cId="2363172458" sldId="1216"/>
        </pc:sldMkLst>
      </pc:sldChg>
      <pc:sldChg chg="addSp delSp modSp add modNotesTx">
        <pc:chgData name="Chris Droessler" userId="625c3661-9d64-47fa-b83c-4b49393bd161" providerId="ADAL" clId="{35575887-D892-E841-AABD-B61D5D054F20}" dt="2020-08-14T12:58:59.530" v="803" actId="113"/>
        <pc:sldMkLst>
          <pc:docMk/>
          <pc:sldMk cId="4213511525" sldId="1216"/>
        </pc:sldMkLst>
        <pc:spChg chg="mod">
          <ac:chgData name="Chris Droessler" userId="625c3661-9d64-47fa-b83c-4b49393bd161" providerId="ADAL" clId="{35575887-D892-E841-AABD-B61D5D054F20}" dt="2020-08-14T12:58:59.530" v="803" actId="113"/>
          <ac:spMkLst>
            <pc:docMk/>
            <pc:sldMk cId="4213511525" sldId="1216"/>
            <ac:spMk id="2" creationId="{00000000-0000-0000-0000-000000000000}"/>
          </ac:spMkLst>
        </pc:spChg>
        <pc:spChg chg="mod">
          <ac:chgData name="Chris Droessler" userId="625c3661-9d64-47fa-b83c-4b49393bd161" providerId="ADAL" clId="{35575887-D892-E841-AABD-B61D5D054F20}" dt="2020-08-14T12:31:25.662" v="475"/>
          <ac:spMkLst>
            <pc:docMk/>
            <pc:sldMk cId="4213511525" sldId="1216"/>
            <ac:spMk id="3" creationId="{00000000-0000-0000-0000-000000000000}"/>
          </ac:spMkLst>
        </pc:spChg>
        <pc:spChg chg="add del mod">
          <ac:chgData name="Chris Droessler" userId="625c3661-9d64-47fa-b83c-4b49393bd161" providerId="ADAL" clId="{35575887-D892-E841-AABD-B61D5D054F20}" dt="2020-08-14T12:43:36.564" v="667" actId="478"/>
          <ac:spMkLst>
            <pc:docMk/>
            <pc:sldMk cId="4213511525" sldId="1216"/>
            <ac:spMk id="6" creationId="{107023B3-5F8F-C242-ADC8-6D3685F9A464}"/>
          </ac:spMkLst>
        </pc:spChg>
        <pc:picChg chg="add mod">
          <ac:chgData name="Chris Droessler" userId="625c3661-9d64-47fa-b83c-4b49393bd161" providerId="ADAL" clId="{35575887-D892-E841-AABD-B61D5D054F20}" dt="2020-08-14T12:07:24.742" v="122" actId="14100"/>
          <ac:picMkLst>
            <pc:docMk/>
            <pc:sldMk cId="4213511525" sldId="1216"/>
            <ac:picMk id="5" creationId="{640F6BFB-99C2-4444-BA71-5F1E2FC15E85}"/>
          </ac:picMkLst>
        </pc:picChg>
        <pc:picChg chg="add mod">
          <ac:chgData name="Chris Droessler" userId="625c3661-9d64-47fa-b83c-4b49393bd161" providerId="ADAL" clId="{35575887-D892-E841-AABD-B61D5D054F20}" dt="2020-08-14T12:45:11.322" v="673" actId="1035"/>
          <ac:picMkLst>
            <pc:docMk/>
            <pc:sldMk cId="4213511525" sldId="1216"/>
            <ac:picMk id="8" creationId="{4A8A58F9-6AE0-F349-A115-B68EAAB10D35}"/>
          </ac:picMkLst>
        </pc:picChg>
      </pc:sldChg>
      <pc:sldChg chg="del">
        <pc:chgData name="Chris Droessler" userId="625c3661-9d64-47fa-b83c-4b49393bd161" providerId="ADAL" clId="{35575887-D892-E841-AABD-B61D5D054F20}" dt="2020-08-14T11:51:19.759" v="19" actId="2696"/>
        <pc:sldMkLst>
          <pc:docMk/>
          <pc:sldMk cId="209259605" sldId="1217"/>
        </pc:sldMkLst>
      </pc:sldChg>
      <pc:sldChg chg="addSp modSp add modNotesTx">
        <pc:chgData name="Chris Droessler" userId="625c3661-9d64-47fa-b83c-4b49393bd161" providerId="ADAL" clId="{35575887-D892-E841-AABD-B61D5D054F20}" dt="2020-08-14T12:59:03.874" v="804" actId="113"/>
        <pc:sldMkLst>
          <pc:docMk/>
          <pc:sldMk cId="3775530830" sldId="1217"/>
        </pc:sldMkLst>
        <pc:spChg chg="mod">
          <ac:chgData name="Chris Droessler" userId="625c3661-9d64-47fa-b83c-4b49393bd161" providerId="ADAL" clId="{35575887-D892-E841-AABD-B61D5D054F20}" dt="2020-08-14T12:59:03.874" v="804" actId="113"/>
          <ac:spMkLst>
            <pc:docMk/>
            <pc:sldMk cId="3775530830" sldId="1217"/>
            <ac:spMk id="2" creationId="{00000000-0000-0000-0000-000000000000}"/>
          </ac:spMkLst>
        </pc:spChg>
        <pc:spChg chg="mod">
          <ac:chgData name="Chris Droessler" userId="625c3661-9d64-47fa-b83c-4b49393bd161" providerId="ADAL" clId="{35575887-D892-E841-AABD-B61D5D054F20}" dt="2020-08-14T12:26:01.773" v="456" actId="20577"/>
          <ac:spMkLst>
            <pc:docMk/>
            <pc:sldMk cId="3775530830" sldId="1217"/>
            <ac:spMk id="3" creationId="{00000000-0000-0000-0000-000000000000}"/>
          </ac:spMkLst>
        </pc:spChg>
        <pc:picChg chg="add mod">
          <ac:chgData name="Chris Droessler" userId="625c3661-9d64-47fa-b83c-4b49393bd161" providerId="ADAL" clId="{35575887-D892-E841-AABD-B61D5D054F20}" dt="2020-08-14T12:42:32.359" v="662" actId="14100"/>
          <ac:picMkLst>
            <pc:docMk/>
            <pc:sldMk cId="3775530830" sldId="1217"/>
            <ac:picMk id="5" creationId="{BBE021BD-9DFE-6443-9855-F9207FF8BE54}"/>
          </ac:picMkLst>
        </pc:picChg>
        <pc:picChg chg="add mod">
          <ac:chgData name="Chris Droessler" userId="625c3661-9d64-47fa-b83c-4b49393bd161" providerId="ADAL" clId="{35575887-D892-E841-AABD-B61D5D054F20}" dt="2020-08-14T12:46:43.460" v="684" actId="1076"/>
          <ac:picMkLst>
            <pc:docMk/>
            <pc:sldMk cId="3775530830" sldId="1217"/>
            <ac:picMk id="1026" creationId="{7E92F828-94A9-4448-8864-A7824EA12B38}"/>
          </ac:picMkLst>
        </pc:picChg>
      </pc:sldChg>
      <pc:sldChg chg="addSp modSp add modNotesTx">
        <pc:chgData name="Chris Droessler" userId="625c3661-9d64-47fa-b83c-4b49393bd161" providerId="ADAL" clId="{35575887-D892-E841-AABD-B61D5D054F20}" dt="2020-08-14T12:59:07.434" v="805" actId="113"/>
        <pc:sldMkLst>
          <pc:docMk/>
          <pc:sldMk cId="1660211348" sldId="1218"/>
        </pc:sldMkLst>
        <pc:spChg chg="mod">
          <ac:chgData name="Chris Droessler" userId="625c3661-9d64-47fa-b83c-4b49393bd161" providerId="ADAL" clId="{35575887-D892-E841-AABD-B61D5D054F20}" dt="2020-08-14T12:59:07.434" v="805" actId="113"/>
          <ac:spMkLst>
            <pc:docMk/>
            <pc:sldMk cId="1660211348" sldId="1218"/>
            <ac:spMk id="2" creationId="{00000000-0000-0000-0000-000000000000}"/>
          </ac:spMkLst>
        </pc:spChg>
        <pc:spChg chg="mod">
          <ac:chgData name="Chris Droessler" userId="625c3661-9d64-47fa-b83c-4b49393bd161" providerId="ADAL" clId="{35575887-D892-E841-AABD-B61D5D054F20}" dt="2020-08-14T12:06:28.926" v="113"/>
          <ac:spMkLst>
            <pc:docMk/>
            <pc:sldMk cId="1660211348" sldId="1218"/>
            <ac:spMk id="3" creationId="{00000000-0000-0000-0000-000000000000}"/>
          </ac:spMkLst>
        </pc:spChg>
        <pc:picChg chg="add mod modCrop">
          <ac:chgData name="Chris Droessler" userId="625c3661-9d64-47fa-b83c-4b49393bd161" providerId="ADAL" clId="{35575887-D892-E841-AABD-B61D5D054F20}" dt="2020-08-14T12:42:38.799" v="663" actId="14100"/>
          <ac:picMkLst>
            <pc:docMk/>
            <pc:sldMk cId="1660211348" sldId="1218"/>
            <ac:picMk id="5" creationId="{0EFE915A-BA25-8842-A50F-703E25B2B2D1}"/>
          </ac:picMkLst>
        </pc:picChg>
        <pc:picChg chg="add">
          <ac:chgData name="Chris Droessler" userId="625c3661-9d64-47fa-b83c-4b49393bd161" providerId="ADAL" clId="{35575887-D892-E841-AABD-B61D5D054F20}" dt="2020-08-14T12:45:36.121" v="675"/>
          <ac:picMkLst>
            <pc:docMk/>
            <pc:sldMk cId="1660211348" sldId="1218"/>
            <ac:picMk id="6" creationId="{CD522880-931C-2446-81F3-1EBE1B04BEEF}"/>
          </ac:picMkLst>
        </pc:picChg>
      </pc:sldChg>
      <pc:sldChg chg="del">
        <pc:chgData name="Chris Droessler" userId="625c3661-9d64-47fa-b83c-4b49393bd161" providerId="ADAL" clId="{35575887-D892-E841-AABD-B61D5D054F20}" dt="2020-08-14T11:51:19.771" v="20" actId="2696"/>
        <pc:sldMkLst>
          <pc:docMk/>
          <pc:sldMk cId="4049123736" sldId="1218"/>
        </pc:sldMkLst>
      </pc:sldChg>
      <pc:sldChg chg="addSp delSp modSp add setBg">
        <pc:chgData name="Chris Droessler" userId="625c3661-9d64-47fa-b83c-4b49393bd161" providerId="ADAL" clId="{35575887-D892-E841-AABD-B61D5D054F20}" dt="2020-08-14T12:41:15.177" v="660" actId="1036"/>
        <pc:sldMkLst>
          <pc:docMk/>
          <pc:sldMk cId="35222404" sldId="1219"/>
        </pc:sldMkLst>
        <pc:spChg chg="del">
          <ac:chgData name="Chris Droessler" userId="625c3661-9d64-47fa-b83c-4b49393bd161" providerId="ADAL" clId="{35575887-D892-E841-AABD-B61D5D054F20}" dt="2020-08-14T12:37:39.785" v="573" actId="478"/>
          <ac:spMkLst>
            <pc:docMk/>
            <pc:sldMk cId="35222404" sldId="1219"/>
            <ac:spMk id="2" creationId="{00000000-0000-0000-0000-000000000000}"/>
          </ac:spMkLst>
        </pc:spChg>
        <pc:spChg chg="del">
          <ac:chgData name="Chris Droessler" userId="625c3661-9d64-47fa-b83c-4b49393bd161" providerId="ADAL" clId="{35575887-D892-E841-AABD-B61D5D054F20}" dt="2020-08-14T12:09:50.041" v="159" actId="478"/>
          <ac:spMkLst>
            <pc:docMk/>
            <pc:sldMk cId="35222404" sldId="1219"/>
            <ac:spMk id="3" creationId="{00000000-0000-0000-0000-000000000000}"/>
          </ac:spMkLst>
        </pc:spChg>
        <pc:spChg chg="add del mod">
          <ac:chgData name="Chris Droessler" userId="625c3661-9d64-47fa-b83c-4b49393bd161" providerId="ADAL" clId="{35575887-D892-E841-AABD-B61D5D054F20}" dt="2020-08-14T12:37:42.338" v="574"/>
          <ac:spMkLst>
            <pc:docMk/>
            <pc:sldMk cId="35222404" sldId="1219"/>
            <ac:spMk id="10" creationId="{755B2C58-3D17-4647-A0ED-1BBDA1398373}"/>
          </ac:spMkLst>
        </pc:spChg>
        <pc:spChg chg="add mod">
          <ac:chgData name="Chris Droessler" userId="625c3661-9d64-47fa-b83c-4b49393bd161" providerId="ADAL" clId="{35575887-D892-E841-AABD-B61D5D054F20}" dt="2020-08-14T12:41:06.514" v="652" actId="14100"/>
          <ac:spMkLst>
            <pc:docMk/>
            <pc:sldMk cId="35222404" sldId="1219"/>
            <ac:spMk id="11" creationId="{EE7322E5-7963-8D4F-A21B-656343F608D3}"/>
          </ac:spMkLst>
        </pc:spChg>
        <pc:picChg chg="del">
          <ac:chgData name="Chris Droessler" userId="625c3661-9d64-47fa-b83c-4b49393bd161" providerId="ADAL" clId="{35575887-D892-E841-AABD-B61D5D054F20}" dt="2020-08-14T12:09:39.385" v="158" actId="478"/>
          <ac:picMkLst>
            <pc:docMk/>
            <pc:sldMk cId="35222404" sldId="1219"/>
            <ac:picMk id="5" creationId="{0EFE915A-BA25-8842-A50F-703E25B2B2D1}"/>
          </ac:picMkLst>
        </pc:picChg>
        <pc:picChg chg="add mod modCrop">
          <ac:chgData name="Chris Droessler" userId="625c3661-9d64-47fa-b83c-4b49393bd161" providerId="ADAL" clId="{35575887-D892-E841-AABD-B61D5D054F20}" dt="2020-08-14T12:37:49.128" v="576" actId="14100"/>
          <ac:picMkLst>
            <pc:docMk/>
            <pc:sldMk cId="35222404" sldId="1219"/>
            <ac:picMk id="6" creationId="{64B4E2D1-C15E-064C-AB87-C3A7EDA75282}"/>
          </ac:picMkLst>
        </pc:picChg>
        <pc:picChg chg="add mod">
          <ac:chgData name="Chris Droessler" userId="625c3661-9d64-47fa-b83c-4b49393bd161" providerId="ADAL" clId="{35575887-D892-E841-AABD-B61D5D054F20}" dt="2020-08-14T12:41:15.177" v="660" actId="1036"/>
          <ac:picMkLst>
            <pc:docMk/>
            <pc:sldMk cId="35222404" sldId="1219"/>
            <ac:picMk id="8" creationId="{83275FCD-6CD0-D049-8EEF-716ECF6A2272}"/>
          </ac:picMkLst>
        </pc:picChg>
      </pc:sldChg>
      <pc:sldChg chg="del">
        <pc:chgData name="Chris Droessler" userId="625c3661-9d64-47fa-b83c-4b49393bd161" providerId="ADAL" clId="{35575887-D892-E841-AABD-B61D5D054F20}" dt="2020-08-14T11:51:19.794" v="22" actId="2696"/>
        <pc:sldMkLst>
          <pc:docMk/>
          <pc:sldMk cId="1921531935" sldId="1219"/>
        </pc:sldMkLst>
      </pc:sldChg>
      <pc:sldChg chg="addSp delSp modSp add setBg">
        <pc:chgData name="Chris Droessler" userId="625c3661-9d64-47fa-b83c-4b49393bd161" providerId="ADAL" clId="{35575887-D892-E841-AABD-B61D5D054F20}" dt="2020-08-14T12:42:54.750" v="664" actId="1037"/>
        <pc:sldMkLst>
          <pc:docMk/>
          <pc:sldMk cId="2811640555" sldId="1220"/>
        </pc:sldMkLst>
        <pc:spChg chg="add mod">
          <ac:chgData name="Chris Droessler" userId="625c3661-9d64-47fa-b83c-4b49393bd161" providerId="ADAL" clId="{35575887-D892-E841-AABD-B61D5D054F20}" dt="2020-08-14T12:39:28.648" v="638" actId="1037"/>
          <ac:spMkLst>
            <pc:docMk/>
            <pc:sldMk cId="2811640555" sldId="1220"/>
            <ac:spMk id="9" creationId="{E20E5D19-3380-5244-B676-62A2ACEF8C4D}"/>
          </ac:spMkLst>
        </pc:spChg>
        <pc:picChg chg="add mod">
          <ac:chgData name="Chris Droessler" userId="625c3661-9d64-47fa-b83c-4b49393bd161" providerId="ADAL" clId="{35575887-D892-E841-AABD-B61D5D054F20}" dt="2020-08-14T12:42:54.750" v="664" actId="1037"/>
          <ac:picMkLst>
            <pc:docMk/>
            <pc:sldMk cId="2811640555" sldId="1220"/>
            <ac:picMk id="4" creationId="{72B27EE8-5529-9841-A7DD-FB76DF3A82A6}"/>
          </ac:picMkLst>
        </pc:picChg>
        <pc:picChg chg="del">
          <ac:chgData name="Chris Droessler" userId="625c3661-9d64-47fa-b83c-4b49393bd161" providerId="ADAL" clId="{35575887-D892-E841-AABD-B61D5D054F20}" dt="2020-08-14T12:11:01.100" v="166" actId="478"/>
          <ac:picMkLst>
            <pc:docMk/>
            <pc:sldMk cId="2811640555" sldId="1220"/>
            <ac:picMk id="6" creationId="{64B4E2D1-C15E-064C-AB87-C3A7EDA75282}"/>
          </ac:picMkLst>
        </pc:picChg>
        <pc:picChg chg="add mod">
          <ac:chgData name="Chris Droessler" userId="625c3661-9d64-47fa-b83c-4b49393bd161" providerId="ADAL" clId="{35575887-D892-E841-AABD-B61D5D054F20}" dt="2020-08-14T12:39:14.237" v="632" actId="1037"/>
          <ac:picMkLst>
            <pc:docMk/>
            <pc:sldMk cId="2811640555" sldId="1220"/>
            <ac:picMk id="7" creationId="{43FC5D97-0780-E14A-8823-8A313C2CA690}"/>
          </ac:picMkLst>
        </pc:picChg>
        <pc:picChg chg="del">
          <ac:chgData name="Chris Droessler" userId="625c3661-9d64-47fa-b83c-4b49393bd161" providerId="ADAL" clId="{35575887-D892-E841-AABD-B61D5D054F20}" dt="2020-08-14T12:11:00.143" v="165" actId="478"/>
          <ac:picMkLst>
            <pc:docMk/>
            <pc:sldMk cId="2811640555" sldId="1220"/>
            <ac:picMk id="8" creationId="{83275FCD-6CD0-D049-8EEF-716ECF6A2272}"/>
          </ac:picMkLst>
        </pc:picChg>
      </pc:sldChg>
      <pc:sldChg chg="del">
        <pc:chgData name="Chris Droessler" userId="625c3661-9d64-47fa-b83c-4b49393bd161" providerId="ADAL" clId="{35575887-D892-E841-AABD-B61D5D054F20}" dt="2020-08-14T11:51:19.734" v="17" actId="2696"/>
        <pc:sldMkLst>
          <pc:docMk/>
          <pc:sldMk cId="2965153141" sldId="1220"/>
        </pc:sldMkLst>
      </pc:sldChg>
      <pc:sldChg chg="del">
        <pc:chgData name="Chris Droessler" userId="625c3661-9d64-47fa-b83c-4b49393bd161" providerId="ADAL" clId="{35575887-D892-E841-AABD-B61D5D054F20}" dt="2020-08-14T11:51:48.548" v="26" actId="2696"/>
        <pc:sldMkLst>
          <pc:docMk/>
          <pc:sldMk cId="2937139792" sldId="1221"/>
        </pc:sldMkLst>
      </pc:sldChg>
      <pc:sldChg chg="addSp delSp modSp add setBg">
        <pc:chgData name="Chris Droessler" userId="625c3661-9d64-47fa-b83c-4b49393bd161" providerId="ADAL" clId="{35575887-D892-E841-AABD-B61D5D054F20}" dt="2020-08-14T12:32:34.627" v="498"/>
        <pc:sldMkLst>
          <pc:docMk/>
          <pc:sldMk cId="3848801404" sldId="1221"/>
        </pc:sldMkLst>
        <pc:spChg chg="mod">
          <ac:chgData name="Chris Droessler" userId="625c3661-9d64-47fa-b83c-4b49393bd161" providerId="ADAL" clId="{35575887-D892-E841-AABD-B61D5D054F20}" dt="2020-08-14T12:13:02.028" v="211" actId="20577"/>
          <ac:spMkLst>
            <pc:docMk/>
            <pc:sldMk cId="3848801404" sldId="1221"/>
            <ac:spMk id="2" creationId="{00000000-0000-0000-0000-000000000000}"/>
          </ac:spMkLst>
        </pc:spChg>
        <pc:spChg chg="del">
          <ac:chgData name="Chris Droessler" userId="625c3661-9d64-47fa-b83c-4b49393bd161" providerId="ADAL" clId="{35575887-D892-E841-AABD-B61D5D054F20}" dt="2020-08-14T12:12:50.204" v="175" actId="478"/>
          <ac:spMkLst>
            <pc:docMk/>
            <pc:sldMk cId="3848801404" sldId="1221"/>
            <ac:spMk id="3" creationId="{00000000-0000-0000-0000-000000000000}"/>
          </ac:spMkLst>
        </pc:spChg>
        <pc:picChg chg="del">
          <ac:chgData name="Chris Droessler" userId="625c3661-9d64-47fa-b83c-4b49393bd161" providerId="ADAL" clId="{35575887-D892-E841-AABD-B61D5D054F20}" dt="2020-08-14T12:12:48.749" v="174" actId="478"/>
          <ac:picMkLst>
            <pc:docMk/>
            <pc:sldMk cId="3848801404" sldId="1221"/>
            <ac:picMk id="5" creationId="{FA0B82B1-613F-8642-A1A1-850E01C375DB}"/>
          </ac:picMkLst>
        </pc:picChg>
        <pc:picChg chg="add del mod">
          <ac:chgData name="Chris Droessler" userId="625c3661-9d64-47fa-b83c-4b49393bd161" providerId="ADAL" clId="{35575887-D892-E841-AABD-B61D5D054F20}" dt="2020-08-14T12:16:17.409" v="236"/>
          <ac:picMkLst>
            <pc:docMk/>
            <pc:sldMk cId="3848801404" sldId="1221"/>
            <ac:picMk id="6" creationId="{B3EE3309-2761-4747-B1E1-7AE9B80AC4D8}"/>
          </ac:picMkLst>
        </pc:picChg>
        <pc:picChg chg="add mod">
          <ac:chgData name="Chris Droessler" userId="625c3661-9d64-47fa-b83c-4b49393bd161" providerId="ADAL" clId="{35575887-D892-E841-AABD-B61D5D054F20}" dt="2020-08-14T12:17:28.244" v="261" actId="1038"/>
          <ac:picMkLst>
            <pc:docMk/>
            <pc:sldMk cId="3848801404" sldId="1221"/>
            <ac:picMk id="8" creationId="{09179939-B044-9944-AF1D-FB4BDC4197BE}"/>
          </ac:picMkLst>
        </pc:picChg>
        <pc:picChg chg="add del mod">
          <ac:chgData name="Chris Droessler" userId="625c3661-9d64-47fa-b83c-4b49393bd161" providerId="ADAL" clId="{35575887-D892-E841-AABD-B61D5D054F20}" dt="2020-08-14T12:16:04.493" v="232"/>
          <ac:picMkLst>
            <pc:docMk/>
            <pc:sldMk cId="3848801404" sldId="1221"/>
            <ac:picMk id="10" creationId="{5FEA9FC6-02E8-494B-8C25-9EB7728DFB12}"/>
          </ac:picMkLst>
        </pc:picChg>
        <pc:picChg chg="add del mod">
          <ac:chgData name="Chris Droessler" userId="625c3661-9d64-47fa-b83c-4b49393bd161" providerId="ADAL" clId="{35575887-D892-E841-AABD-B61D5D054F20}" dt="2020-08-14T12:15:55.158" v="229"/>
          <ac:picMkLst>
            <pc:docMk/>
            <pc:sldMk cId="3848801404" sldId="1221"/>
            <ac:picMk id="12" creationId="{9D859CD2-1AD6-DF4D-B6D7-210657C4F214}"/>
          </ac:picMkLst>
        </pc:picChg>
        <pc:picChg chg="add del mod">
          <ac:chgData name="Chris Droessler" userId="625c3661-9d64-47fa-b83c-4b49393bd161" providerId="ADAL" clId="{35575887-D892-E841-AABD-B61D5D054F20}" dt="2020-08-14T12:15:48.264" v="226"/>
          <ac:picMkLst>
            <pc:docMk/>
            <pc:sldMk cId="3848801404" sldId="1221"/>
            <ac:picMk id="14" creationId="{5647098A-261A-EB4E-AAE2-5D51EDB29D81}"/>
          </ac:picMkLst>
        </pc:picChg>
        <pc:picChg chg="add del mod">
          <ac:chgData name="Chris Droessler" userId="625c3661-9d64-47fa-b83c-4b49393bd161" providerId="ADAL" clId="{35575887-D892-E841-AABD-B61D5D054F20}" dt="2020-08-14T12:15:39.222" v="224"/>
          <ac:picMkLst>
            <pc:docMk/>
            <pc:sldMk cId="3848801404" sldId="1221"/>
            <ac:picMk id="16" creationId="{B126858C-4086-924B-9EA3-63077E7FF69E}"/>
          </ac:picMkLst>
        </pc:picChg>
      </pc:sldChg>
      <pc:sldChg chg="del">
        <pc:chgData name="Chris Droessler" userId="625c3661-9d64-47fa-b83c-4b49393bd161" providerId="ADAL" clId="{35575887-D892-E841-AABD-B61D5D054F20}" dt="2020-08-14T11:51:01.368" v="14" actId="2696"/>
        <pc:sldMkLst>
          <pc:docMk/>
          <pc:sldMk cId="821395458" sldId="1222"/>
        </pc:sldMkLst>
      </pc:sldChg>
      <pc:sldChg chg="addSp delSp modSp add setBg">
        <pc:chgData name="Chris Droessler" userId="625c3661-9d64-47fa-b83c-4b49393bd161" providerId="ADAL" clId="{35575887-D892-E841-AABD-B61D5D054F20}" dt="2020-08-14T12:42:10.506" v="661"/>
        <pc:sldMkLst>
          <pc:docMk/>
          <pc:sldMk cId="4267350205" sldId="1222"/>
        </pc:sldMkLst>
        <pc:spChg chg="del">
          <ac:chgData name="Chris Droessler" userId="625c3661-9d64-47fa-b83c-4b49393bd161" providerId="ADAL" clId="{35575887-D892-E841-AABD-B61D5D054F20}" dt="2020-08-14T12:15:27.818" v="220" actId="478"/>
          <ac:spMkLst>
            <pc:docMk/>
            <pc:sldMk cId="4267350205" sldId="1222"/>
            <ac:spMk id="2" creationId="{00000000-0000-0000-0000-000000000000}"/>
          </ac:spMkLst>
        </pc:spChg>
        <pc:spChg chg="add del mod">
          <ac:chgData name="Chris Droessler" userId="625c3661-9d64-47fa-b83c-4b49393bd161" providerId="ADAL" clId="{35575887-D892-E841-AABD-B61D5D054F20}" dt="2020-08-14T12:42:10.506" v="661"/>
          <ac:spMkLst>
            <pc:docMk/>
            <pc:sldMk cId="4267350205" sldId="1222"/>
            <ac:spMk id="4" creationId="{2F567333-E0D1-A841-A07C-5B4A043B68D0}"/>
          </ac:spMkLst>
        </pc:spChg>
        <pc:picChg chg="del">
          <ac:chgData name="Chris Droessler" userId="625c3661-9d64-47fa-b83c-4b49393bd161" providerId="ADAL" clId="{35575887-D892-E841-AABD-B61D5D054F20}" dt="2020-08-14T12:15:27.818" v="220" actId="478"/>
          <ac:picMkLst>
            <pc:docMk/>
            <pc:sldMk cId="4267350205" sldId="1222"/>
            <ac:picMk id="6" creationId="{B3EE3309-2761-4747-B1E1-7AE9B80AC4D8}"/>
          </ac:picMkLst>
        </pc:picChg>
        <pc:picChg chg="add mod modCrop">
          <ac:chgData name="Chris Droessler" userId="625c3661-9d64-47fa-b83c-4b49393bd161" providerId="ADAL" clId="{35575887-D892-E841-AABD-B61D5D054F20}" dt="2020-08-14T12:33:47.271" v="513" actId="1076"/>
          <ac:picMkLst>
            <pc:docMk/>
            <pc:sldMk cId="4267350205" sldId="1222"/>
            <ac:picMk id="7" creationId="{C626BD0D-11BC-7040-A1DD-AD118D09D78B}"/>
          </ac:picMkLst>
        </pc:picChg>
        <pc:picChg chg="del">
          <ac:chgData name="Chris Droessler" userId="625c3661-9d64-47fa-b83c-4b49393bd161" providerId="ADAL" clId="{35575887-D892-E841-AABD-B61D5D054F20}" dt="2020-08-14T12:15:27.818" v="220" actId="478"/>
          <ac:picMkLst>
            <pc:docMk/>
            <pc:sldMk cId="4267350205" sldId="1222"/>
            <ac:picMk id="8" creationId="{09179939-B044-9944-AF1D-FB4BDC4197BE}"/>
          </ac:picMkLst>
        </pc:picChg>
        <pc:picChg chg="del">
          <ac:chgData name="Chris Droessler" userId="625c3661-9d64-47fa-b83c-4b49393bd161" providerId="ADAL" clId="{35575887-D892-E841-AABD-B61D5D054F20}" dt="2020-08-14T12:15:27.818" v="220" actId="478"/>
          <ac:picMkLst>
            <pc:docMk/>
            <pc:sldMk cId="4267350205" sldId="1222"/>
            <ac:picMk id="10" creationId="{5FEA9FC6-02E8-494B-8C25-9EB7728DFB12}"/>
          </ac:picMkLst>
        </pc:picChg>
        <pc:picChg chg="add mod">
          <ac:chgData name="Chris Droessler" userId="625c3661-9d64-47fa-b83c-4b49393bd161" providerId="ADAL" clId="{35575887-D892-E841-AABD-B61D5D054F20}" dt="2020-08-14T12:33:50.767" v="526" actId="1037"/>
          <ac:picMkLst>
            <pc:docMk/>
            <pc:sldMk cId="4267350205" sldId="1222"/>
            <ac:picMk id="11" creationId="{9707BF49-41BB-9A40-99E2-E86710727EFA}"/>
          </ac:picMkLst>
        </pc:picChg>
        <pc:picChg chg="del">
          <ac:chgData name="Chris Droessler" userId="625c3661-9d64-47fa-b83c-4b49393bd161" providerId="ADAL" clId="{35575887-D892-E841-AABD-B61D5D054F20}" dt="2020-08-14T12:15:27.818" v="220" actId="478"/>
          <ac:picMkLst>
            <pc:docMk/>
            <pc:sldMk cId="4267350205" sldId="1222"/>
            <ac:picMk id="12" creationId="{9D859CD2-1AD6-DF4D-B6D7-210657C4F214}"/>
          </ac:picMkLst>
        </pc:picChg>
        <pc:picChg chg="del">
          <ac:chgData name="Chris Droessler" userId="625c3661-9d64-47fa-b83c-4b49393bd161" providerId="ADAL" clId="{35575887-D892-E841-AABD-B61D5D054F20}" dt="2020-08-14T12:15:27.818" v="220" actId="478"/>
          <ac:picMkLst>
            <pc:docMk/>
            <pc:sldMk cId="4267350205" sldId="1222"/>
            <ac:picMk id="14" creationId="{5647098A-261A-EB4E-AAE2-5D51EDB29D81}"/>
          </ac:picMkLst>
        </pc:picChg>
        <pc:picChg chg="del">
          <ac:chgData name="Chris Droessler" userId="625c3661-9d64-47fa-b83c-4b49393bd161" providerId="ADAL" clId="{35575887-D892-E841-AABD-B61D5D054F20}" dt="2020-08-14T12:15:27.818" v="220" actId="478"/>
          <ac:picMkLst>
            <pc:docMk/>
            <pc:sldMk cId="4267350205" sldId="1222"/>
            <ac:picMk id="16" creationId="{B126858C-4086-924B-9EA3-63077E7FF69E}"/>
          </ac:picMkLst>
        </pc:picChg>
      </pc:sldChg>
      <pc:sldChg chg="del">
        <pc:chgData name="Chris Droessler" userId="625c3661-9d64-47fa-b83c-4b49393bd161" providerId="ADAL" clId="{35575887-D892-E841-AABD-B61D5D054F20}" dt="2020-08-14T11:51:01.354" v="13" actId="2696"/>
        <pc:sldMkLst>
          <pc:docMk/>
          <pc:sldMk cId="1309818192" sldId="1223"/>
        </pc:sldMkLst>
      </pc:sldChg>
      <pc:sldChg chg="addSp delSp modSp add setBg">
        <pc:chgData name="Chris Droessler" userId="625c3661-9d64-47fa-b83c-4b49393bd161" providerId="ADAL" clId="{35575887-D892-E841-AABD-B61D5D054F20}" dt="2020-08-14T12:34:30.845" v="535" actId="1038"/>
        <pc:sldMkLst>
          <pc:docMk/>
          <pc:sldMk cId="4239395273" sldId="1223"/>
        </pc:sldMkLst>
        <pc:spChg chg="del">
          <ac:chgData name="Chris Droessler" userId="625c3661-9d64-47fa-b83c-4b49393bd161" providerId="ADAL" clId="{35575887-D892-E841-AABD-B61D5D054F20}" dt="2020-08-14T12:16:58.705" v="247"/>
          <ac:spMkLst>
            <pc:docMk/>
            <pc:sldMk cId="4239395273" sldId="1223"/>
            <ac:spMk id="4" creationId="{2F567333-E0D1-A841-A07C-5B4A043B68D0}"/>
          </ac:spMkLst>
        </pc:spChg>
        <pc:picChg chg="add mod">
          <ac:chgData name="Chris Droessler" userId="625c3661-9d64-47fa-b83c-4b49393bd161" providerId="ADAL" clId="{35575887-D892-E841-AABD-B61D5D054F20}" dt="2020-08-14T12:34:29.037" v="532" actId="1038"/>
          <ac:picMkLst>
            <pc:docMk/>
            <pc:sldMk cId="4239395273" sldId="1223"/>
            <ac:picMk id="3" creationId="{85C45DB5-49CA-BD4F-8315-9EA56C2B49C8}"/>
          </ac:picMkLst>
        </pc:picChg>
        <pc:picChg chg="add mod">
          <ac:chgData name="Chris Droessler" userId="625c3661-9d64-47fa-b83c-4b49393bd161" providerId="ADAL" clId="{35575887-D892-E841-AABD-B61D5D054F20}" dt="2020-08-14T12:34:30.845" v="535" actId="1038"/>
          <ac:picMkLst>
            <pc:docMk/>
            <pc:sldMk cId="4239395273" sldId="1223"/>
            <ac:picMk id="5" creationId="{E3F75A35-B5F7-7D4A-B12A-756E188E9FB2}"/>
          </ac:picMkLst>
        </pc:picChg>
      </pc:sldChg>
      <pc:sldChg chg="del">
        <pc:chgData name="Chris Droessler" userId="625c3661-9d64-47fa-b83c-4b49393bd161" providerId="ADAL" clId="{35575887-D892-E841-AABD-B61D5D054F20}" dt="2020-08-14T11:51:01.328" v="11" actId="2696"/>
        <pc:sldMkLst>
          <pc:docMk/>
          <pc:sldMk cId="3300727255" sldId="1224"/>
        </pc:sldMkLst>
      </pc:sldChg>
      <pc:sldChg chg="addSp delSp modSp add ord setBg modNotesTx">
        <pc:chgData name="Chris Droessler" userId="625c3661-9d64-47fa-b83c-4b49393bd161" providerId="ADAL" clId="{35575887-D892-E841-AABD-B61D5D054F20}" dt="2020-08-14T12:32:29.001" v="497" actId="1037"/>
        <pc:sldMkLst>
          <pc:docMk/>
          <pc:sldMk cId="3311184008" sldId="1224"/>
        </pc:sldMkLst>
        <pc:spChg chg="del">
          <ac:chgData name="Chris Droessler" userId="625c3661-9d64-47fa-b83c-4b49393bd161" providerId="ADAL" clId="{35575887-D892-E841-AABD-B61D5D054F20}" dt="2020-08-14T12:16:26.626" v="239"/>
          <ac:spMkLst>
            <pc:docMk/>
            <pc:sldMk cId="3311184008" sldId="1224"/>
            <ac:spMk id="4" creationId="{2F567333-E0D1-A841-A07C-5B4A043B68D0}"/>
          </ac:spMkLst>
        </pc:spChg>
        <pc:picChg chg="add mod">
          <ac:chgData name="Chris Droessler" userId="625c3661-9d64-47fa-b83c-4b49393bd161" providerId="ADAL" clId="{35575887-D892-E841-AABD-B61D5D054F20}" dt="2020-08-14T12:32:29.001" v="497" actId="1037"/>
          <ac:picMkLst>
            <pc:docMk/>
            <pc:sldMk cId="3311184008" sldId="1224"/>
            <ac:picMk id="3" creationId="{B6940785-2D42-CC47-A5AF-6F43F1BDB339}"/>
          </ac:picMkLst>
        </pc:picChg>
        <pc:picChg chg="add mod">
          <ac:chgData name="Chris Droessler" userId="625c3661-9d64-47fa-b83c-4b49393bd161" providerId="ADAL" clId="{35575887-D892-E841-AABD-B61D5D054F20}" dt="2020-08-14T12:32:27.324" v="495" actId="1038"/>
          <ac:picMkLst>
            <pc:docMk/>
            <pc:sldMk cId="3311184008" sldId="1224"/>
            <ac:picMk id="5" creationId="{EE1B62E9-C922-8C4D-9EE9-5BA1BF2A9FB6}"/>
          </ac:picMkLst>
        </pc:picChg>
      </pc:sldChg>
      <pc:sldChg chg="del">
        <pc:chgData name="Chris Droessler" userId="625c3661-9d64-47fa-b83c-4b49393bd161" providerId="ADAL" clId="{35575887-D892-E841-AABD-B61D5D054F20}" dt="2020-08-14T11:51:01.341" v="12" actId="2696"/>
        <pc:sldMkLst>
          <pc:docMk/>
          <pc:sldMk cId="223560563" sldId="1225"/>
        </pc:sldMkLst>
      </pc:sldChg>
      <pc:sldChg chg="addSp delSp modSp add setBg modNotesTx">
        <pc:chgData name="Chris Droessler" userId="625c3661-9d64-47fa-b83c-4b49393bd161" providerId="ADAL" clId="{35575887-D892-E841-AABD-B61D5D054F20}" dt="2020-08-14T12:36:25.042" v="557" actId="14100"/>
        <pc:sldMkLst>
          <pc:docMk/>
          <pc:sldMk cId="3403587103" sldId="1225"/>
        </pc:sldMkLst>
        <pc:spChg chg="del">
          <ac:chgData name="Chris Droessler" userId="625c3661-9d64-47fa-b83c-4b49393bd161" providerId="ADAL" clId="{35575887-D892-E841-AABD-B61D5D054F20}" dt="2020-08-14T12:21:38.048" v="356" actId="478"/>
          <ac:spMkLst>
            <pc:docMk/>
            <pc:sldMk cId="3403587103" sldId="1225"/>
            <ac:spMk id="2" creationId="{00000000-0000-0000-0000-000000000000}"/>
          </ac:spMkLst>
        </pc:spChg>
        <pc:spChg chg="del">
          <ac:chgData name="Chris Droessler" userId="625c3661-9d64-47fa-b83c-4b49393bd161" providerId="ADAL" clId="{35575887-D892-E841-AABD-B61D5D054F20}" dt="2020-08-14T12:21:38.048" v="356" actId="478"/>
          <ac:spMkLst>
            <pc:docMk/>
            <pc:sldMk cId="3403587103" sldId="1225"/>
            <ac:spMk id="3" creationId="{00000000-0000-0000-0000-000000000000}"/>
          </ac:spMkLst>
        </pc:spChg>
        <pc:spChg chg="add del mod">
          <ac:chgData name="Chris Droessler" userId="625c3661-9d64-47fa-b83c-4b49393bd161" providerId="ADAL" clId="{35575887-D892-E841-AABD-B61D5D054F20}" dt="2020-08-14T12:21:40.672" v="357"/>
          <ac:spMkLst>
            <pc:docMk/>
            <pc:sldMk cId="3403587103" sldId="1225"/>
            <ac:spMk id="6" creationId="{2A8BD999-AB04-ED46-A13B-956DCAF0E422}"/>
          </ac:spMkLst>
        </pc:spChg>
        <pc:spChg chg="add del mod">
          <ac:chgData name="Chris Droessler" userId="625c3661-9d64-47fa-b83c-4b49393bd161" providerId="ADAL" clId="{35575887-D892-E841-AABD-B61D5D054F20}" dt="2020-08-14T12:21:40.672" v="357"/>
          <ac:spMkLst>
            <pc:docMk/>
            <pc:sldMk cId="3403587103" sldId="1225"/>
            <ac:spMk id="8" creationId="{33151CE0-75F5-4A44-BEFB-B0624416DB3A}"/>
          </ac:spMkLst>
        </pc:spChg>
        <pc:spChg chg="add del mod">
          <ac:chgData name="Chris Droessler" userId="625c3661-9d64-47fa-b83c-4b49393bd161" providerId="ADAL" clId="{35575887-D892-E841-AABD-B61D5D054F20}" dt="2020-08-14T12:35:47.402" v="551" actId="478"/>
          <ac:spMkLst>
            <pc:docMk/>
            <pc:sldMk cId="3403587103" sldId="1225"/>
            <ac:spMk id="11" creationId="{D116A800-D342-9040-A91C-CF444238B74B}"/>
          </ac:spMkLst>
        </pc:spChg>
        <pc:spChg chg="add mod">
          <ac:chgData name="Chris Droessler" userId="625c3661-9d64-47fa-b83c-4b49393bd161" providerId="ADAL" clId="{35575887-D892-E841-AABD-B61D5D054F20}" dt="2020-08-14T12:36:25.042" v="557" actId="14100"/>
          <ac:spMkLst>
            <pc:docMk/>
            <pc:sldMk cId="3403587103" sldId="1225"/>
            <ac:spMk id="12" creationId="{5CFADB1A-398D-F847-A297-B7AA6E1FCCF8}"/>
          </ac:spMkLst>
        </pc:spChg>
        <pc:picChg chg="del">
          <ac:chgData name="Chris Droessler" userId="625c3661-9d64-47fa-b83c-4b49393bd161" providerId="ADAL" clId="{35575887-D892-E841-AABD-B61D5D054F20}" dt="2020-08-14T12:21:38.048" v="356" actId="478"/>
          <ac:picMkLst>
            <pc:docMk/>
            <pc:sldMk cId="3403587103" sldId="1225"/>
            <ac:picMk id="5" creationId="{640F6BFB-99C2-4444-BA71-5F1E2FC15E85}"/>
          </ac:picMkLst>
        </pc:picChg>
        <pc:picChg chg="add mod">
          <ac:chgData name="Chris Droessler" userId="625c3661-9d64-47fa-b83c-4b49393bd161" providerId="ADAL" clId="{35575887-D892-E841-AABD-B61D5D054F20}" dt="2020-08-14T12:21:44.357" v="358"/>
          <ac:picMkLst>
            <pc:docMk/>
            <pc:sldMk cId="3403587103" sldId="1225"/>
            <ac:picMk id="10" creationId="{A07F2D02-7E9E-CE40-9F2B-BCA7FDCB98DD}"/>
          </ac:picMkLst>
        </pc:picChg>
      </pc:sldChg>
      <pc:sldChg chg="addSp delSp add del">
        <pc:chgData name="Chris Droessler" userId="625c3661-9d64-47fa-b83c-4b49393bd161" providerId="ADAL" clId="{35575887-D892-E841-AABD-B61D5D054F20}" dt="2020-08-14T12:18:33.143" v="269" actId="2696"/>
        <pc:sldMkLst>
          <pc:docMk/>
          <pc:sldMk cId="4128360731" sldId="1225"/>
        </pc:sldMkLst>
        <pc:picChg chg="add del">
          <ac:chgData name="Chris Droessler" userId="625c3661-9d64-47fa-b83c-4b49393bd161" providerId="ADAL" clId="{35575887-D892-E841-AABD-B61D5D054F20}" dt="2020-08-14T12:16:36.698" v="240"/>
          <ac:picMkLst>
            <pc:docMk/>
            <pc:sldMk cId="4128360731" sldId="1225"/>
            <ac:picMk id="3" creationId="{22D63C57-2C1F-A44E-AE9A-F6AA30D31624}"/>
          </ac:picMkLst>
        </pc:picChg>
      </pc:sldChg>
      <pc:sldChg chg="del">
        <pc:chgData name="Chris Droessler" userId="625c3661-9d64-47fa-b83c-4b49393bd161" providerId="ADAL" clId="{35575887-D892-E841-AABD-B61D5D054F20}" dt="2020-08-14T11:51:01.313" v="10" actId="2696"/>
        <pc:sldMkLst>
          <pc:docMk/>
          <pc:sldMk cId="1206037485" sldId="1226"/>
        </pc:sldMkLst>
      </pc:sldChg>
      <pc:sldChg chg="addSp delSp modSp add setBg modNotesTx">
        <pc:chgData name="Chris Droessler" userId="625c3661-9d64-47fa-b83c-4b49393bd161" providerId="ADAL" clId="{35575887-D892-E841-AABD-B61D5D054F20}" dt="2020-08-14T12:35:25.486" v="548"/>
        <pc:sldMkLst>
          <pc:docMk/>
          <pc:sldMk cId="3843126943" sldId="1226"/>
        </pc:sldMkLst>
        <pc:spChg chg="add mod">
          <ac:chgData name="Chris Droessler" userId="625c3661-9d64-47fa-b83c-4b49393bd161" providerId="ADAL" clId="{35575887-D892-E841-AABD-B61D5D054F20}" dt="2020-08-14T12:35:19.876" v="547" actId="14100"/>
          <ac:spMkLst>
            <pc:docMk/>
            <pc:sldMk cId="3843126943" sldId="1226"/>
            <ac:spMk id="6" creationId="{65A4AF8D-CEDA-FF45-A79F-EBFF040C7CB3}"/>
          </ac:spMkLst>
        </pc:spChg>
        <pc:picChg chg="del">
          <ac:chgData name="Chris Droessler" userId="625c3661-9d64-47fa-b83c-4b49393bd161" providerId="ADAL" clId="{35575887-D892-E841-AABD-B61D5D054F20}" dt="2020-08-14T12:22:21.490" v="361" actId="478"/>
          <ac:picMkLst>
            <pc:docMk/>
            <pc:sldMk cId="3843126943" sldId="1226"/>
            <ac:picMk id="3" creationId="{85C45DB5-49CA-BD4F-8315-9EA56C2B49C8}"/>
          </ac:picMkLst>
        </pc:picChg>
        <pc:picChg chg="add mod">
          <ac:chgData name="Chris Droessler" userId="625c3661-9d64-47fa-b83c-4b49393bd161" providerId="ADAL" clId="{35575887-D892-E841-AABD-B61D5D054F20}" dt="2020-08-14T12:22:24.627" v="362"/>
          <ac:picMkLst>
            <pc:docMk/>
            <pc:sldMk cId="3843126943" sldId="1226"/>
            <ac:picMk id="4" creationId="{68310139-134E-2E40-83FA-9AF8B4CCB748}"/>
          </ac:picMkLst>
        </pc:picChg>
        <pc:picChg chg="del">
          <ac:chgData name="Chris Droessler" userId="625c3661-9d64-47fa-b83c-4b49393bd161" providerId="ADAL" clId="{35575887-D892-E841-AABD-B61D5D054F20}" dt="2020-08-14T12:22:20.519" v="360" actId="478"/>
          <ac:picMkLst>
            <pc:docMk/>
            <pc:sldMk cId="3843126943" sldId="1226"/>
            <ac:picMk id="5" creationId="{E3F75A35-B5F7-7D4A-B12A-756E188E9FB2}"/>
          </ac:picMkLst>
        </pc:picChg>
      </pc:sldChg>
      <pc:sldChg chg="addSp delSp modSp add ord setBg">
        <pc:chgData name="Chris Droessler" userId="625c3661-9d64-47fa-b83c-4b49393bd161" providerId="ADAL" clId="{35575887-D892-E841-AABD-B61D5D054F20}" dt="2020-08-14T12:37:02.552" v="567" actId="1036"/>
        <pc:sldMkLst>
          <pc:docMk/>
          <pc:sldMk cId="338605706" sldId="1227"/>
        </pc:sldMkLst>
        <pc:spChg chg="add mod">
          <ac:chgData name="Chris Droessler" userId="625c3661-9d64-47fa-b83c-4b49393bd161" providerId="ADAL" clId="{35575887-D892-E841-AABD-B61D5D054F20}" dt="2020-08-14T12:36:55.729" v="564" actId="14100"/>
          <ac:spMkLst>
            <pc:docMk/>
            <pc:sldMk cId="338605706" sldId="1227"/>
            <ac:spMk id="5" creationId="{72F79077-E852-3A44-A995-8EF288D2205F}"/>
          </ac:spMkLst>
        </pc:spChg>
        <pc:picChg chg="add mod">
          <ac:chgData name="Chris Droessler" userId="625c3661-9d64-47fa-b83c-4b49393bd161" providerId="ADAL" clId="{35575887-D892-E841-AABD-B61D5D054F20}" dt="2020-08-14T12:37:02.552" v="567" actId="1036"/>
          <ac:picMkLst>
            <pc:docMk/>
            <pc:sldMk cId="338605706" sldId="1227"/>
            <ac:picMk id="3" creationId="{CAD19312-B0A7-3F4F-8ACC-B9ECC1A5099A}"/>
          </ac:picMkLst>
        </pc:picChg>
        <pc:picChg chg="del">
          <ac:chgData name="Chris Droessler" userId="625c3661-9d64-47fa-b83c-4b49393bd161" providerId="ADAL" clId="{35575887-D892-E841-AABD-B61D5D054F20}" dt="2020-08-14T12:22:40.290" v="384" actId="478"/>
          <ac:picMkLst>
            <pc:docMk/>
            <pc:sldMk cId="338605706" sldId="1227"/>
            <ac:picMk id="4" creationId="{68310139-134E-2E40-83FA-9AF8B4CCB748}"/>
          </ac:picMkLst>
        </pc:picChg>
      </pc:sldChg>
      <pc:sldChg chg="add">
        <pc:chgData name="Chris Droessler" userId="625c3661-9d64-47fa-b83c-4b49393bd161" providerId="ADAL" clId="{35575887-D892-E841-AABD-B61D5D054F20}" dt="2020-08-14T12:52:07.315" v="702"/>
        <pc:sldMkLst>
          <pc:docMk/>
          <pc:sldMk cId="2820618003" sldId="1228"/>
        </pc:sldMkLst>
      </pc:sldChg>
      <pc:sldChg chg="delSp modSp add modNotesTx">
        <pc:chgData name="Chris Droessler" userId="625c3661-9d64-47fa-b83c-4b49393bd161" providerId="ADAL" clId="{35575887-D892-E841-AABD-B61D5D054F20}" dt="2020-08-14T12:58:21.426" v="801" actId="20577"/>
        <pc:sldMkLst>
          <pc:docMk/>
          <pc:sldMk cId="2648273925" sldId="1229"/>
        </pc:sldMkLst>
        <pc:spChg chg="mod">
          <ac:chgData name="Chris Droessler" userId="625c3661-9d64-47fa-b83c-4b49393bd161" providerId="ADAL" clId="{35575887-D892-E841-AABD-B61D5D054F20}" dt="2020-08-14T12:58:21.426" v="801" actId="20577"/>
          <ac:spMkLst>
            <pc:docMk/>
            <pc:sldMk cId="2648273925" sldId="1229"/>
            <ac:spMk id="2" creationId="{00000000-0000-0000-0000-000000000000}"/>
          </ac:spMkLst>
        </pc:spChg>
        <pc:spChg chg="mod">
          <ac:chgData name="Chris Droessler" userId="625c3661-9d64-47fa-b83c-4b49393bd161" providerId="ADAL" clId="{35575887-D892-E841-AABD-B61D5D054F20}" dt="2020-08-14T12:58:18.377" v="798" actId="20577"/>
          <ac:spMkLst>
            <pc:docMk/>
            <pc:sldMk cId="2648273925" sldId="1229"/>
            <ac:spMk id="3" creationId="{00000000-0000-0000-0000-000000000000}"/>
          </ac:spMkLst>
        </pc:spChg>
        <pc:picChg chg="del">
          <ac:chgData name="Chris Droessler" userId="625c3661-9d64-47fa-b83c-4b49393bd161" providerId="ADAL" clId="{35575887-D892-E841-AABD-B61D5D054F20}" dt="2020-08-14T12:58:13.410" v="795" actId="478"/>
          <ac:picMkLst>
            <pc:docMk/>
            <pc:sldMk cId="2648273925" sldId="1229"/>
            <ac:picMk id="4" creationId="{BF712781-E59E-D746-8625-8853C9C86868}"/>
          </ac:picMkLst>
        </pc:picChg>
        <pc:picChg chg="del">
          <ac:chgData name="Chris Droessler" userId="625c3661-9d64-47fa-b83c-4b49393bd161" providerId="ADAL" clId="{35575887-D892-E841-AABD-B61D5D054F20}" dt="2020-08-14T12:56:50.684" v="794" actId="478"/>
          <ac:picMkLst>
            <pc:docMk/>
            <pc:sldMk cId="2648273925" sldId="1229"/>
            <ac:picMk id="2050" creationId="{6630554F-EFB8-2547-8EF5-2974040012B1}"/>
          </ac:picMkLst>
        </pc:picChg>
      </pc:sldChg>
      <pc:sldChg chg="addSp delSp modSp add setBg modNotesTx">
        <pc:chgData name="Chris Droessler" userId="625c3661-9d64-47fa-b83c-4b49393bd161" providerId="ADAL" clId="{35575887-D892-E841-AABD-B61D5D054F20}" dt="2020-08-14T13:43:45.542" v="966"/>
        <pc:sldMkLst>
          <pc:docMk/>
          <pc:sldMk cId="3701436239" sldId="1230"/>
        </pc:sldMkLst>
        <pc:spChg chg="del">
          <ac:chgData name="Chris Droessler" userId="625c3661-9d64-47fa-b83c-4b49393bd161" providerId="ADAL" clId="{35575887-D892-E841-AABD-B61D5D054F20}" dt="2020-08-14T13:42:11.515" v="935" actId="478"/>
          <ac:spMkLst>
            <pc:docMk/>
            <pc:sldMk cId="3701436239" sldId="1230"/>
            <ac:spMk id="2" creationId="{00000000-0000-0000-0000-000000000000}"/>
          </ac:spMkLst>
        </pc:spChg>
        <pc:spChg chg="del mod">
          <ac:chgData name="Chris Droessler" userId="625c3661-9d64-47fa-b83c-4b49393bd161" providerId="ADAL" clId="{35575887-D892-E841-AABD-B61D5D054F20}" dt="2020-08-14T13:42:11.515" v="935" actId="478"/>
          <ac:spMkLst>
            <pc:docMk/>
            <pc:sldMk cId="3701436239" sldId="1230"/>
            <ac:spMk id="3" creationId="{00000000-0000-0000-0000-000000000000}"/>
          </ac:spMkLst>
        </pc:spChg>
        <pc:picChg chg="del">
          <ac:chgData name="Chris Droessler" userId="625c3661-9d64-47fa-b83c-4b49393bd161" providerId="ADAL" clId="{35575887-D892-E841-AABD-B61D5D054F20}" dt="2020-08-14T13:42:11.515" v="935" actId="478"/>
          <ac:picMkLst>
            <pc:docMk/>
            <pc:sldMk cId="3701436239" sldId="1230"/>
            <ac:picMk id="5" creationId="{8260DE21-CE1B-A74B-8550-CF43A0988240}"/>
          </ac:picMkLst>
        </pc:picChg>
        <pc:picChg chg="add mod">
          <ac:chgData name="Chris Droessler" userId="625c3661-9d64-47fa-b83c-4b49393bd161" providerId="ADAL" clId="{35575887-D892-E841-AABD-B61D5D054F20}" dt="2020-08-14T13:42:18.279" v="936"/>
          <ac:picMkLst>
            <pc:docMk/>
            <pc:sldMk cId="3701436239" sldId="1230"/>
            <ac:picMk id="6" creationId="{AEA00D02-C511-9148-B8D1-38B83156ADB5}"/>
          </ac:picMkLst>
        </pc:picChg>
        <pc:picChg chg="del">
          <ac:chgData name="Chris Droessler" userId="625c3661-9d64-47fa-b83c-4b49393bd161" providerId="ADAL" clId="{35575887-D892-E841-AABD-B61D5D054F20}" dt="2020-08-14T13:42:11.515" v="935" actId="478"/>
          <ac:picMkLst>
            <pc:docMk/>
            <pc:sldMk cId="3701436239" sldId="1230"/>
            <ac:picMk id="2050" creationId="{BB75EDE6-8EC2-AA45-9CBA-2754C0DF3E70}"/>
          </ac:picMkLst>
        </pc:picChg>
      </pc:sldChg>
      <pc:sldChg chg="addSp delSp modSp add del">
        <pc:chgData name="Chris Droessler" userId="625c3661-9d64-47fa-b83c-4b49393bd161" providerId="ADAL" clId="{35575887-D892-E841-AABD-B61D5D054F20}" dt="2020-08-14T13:45:02.379" v="977" actId="2696"/>
        <pc:sldMkLst>
          <pc:docMk/>
          <pc:sldMk cId="843635726" sldId="1231"/>
        </pc:sldMkLst>
        <pc:picChg chg="add del mod">
          <ac:chgData name="Chris Droessler" userId="625c3661-9d64-47fa-b83c-4b49393bd161" providerId="ADAL" clId="{35575887-D892-E841-AABD-B61D5D054F20}" dt="2020-08-14T13:44:28.581" v="969"/>
          <ac:picMkLst>
            <pc:docMk/>
            <pc:sldMk cId="843635726" sldId="1231"/>
            <ac:picMk id="3" creationId="{313C1463-B421-C444-9609-7D95185DFAEC}"/>
          </ac:picMkLst>
        </pc:picChg>
        <pc:picChg chg="del">
          <ac:chgData name="Chris Droessler" userId="625c3661-9d64-47fa-b83c-4b49393bd161" providerId="ADAL" clId="{35575887-D892-E841-AABD-B61D5D054F20}" dt="2020-08-14T13:42:34.931" v="953" actId="478"/>
          <ac:picMkLst>
            <pc:docMk/>
            <pc:sldMk cId="843635726" sldId="1231"/>
            <ac:picMk id="6" creationId="{AEA00D02-C511-9148-B8D1-38B83156ADB5}"/>
          </ac:picMkLst>
        </pc:picChg>
      </pc:sldChg>
      <pc:sldChg chg="addSp delSp modSp add setBg">
        <pc:chgData name="Chris Droessler" userId="625c3661-9d64-47fa-b83c-4b49393bd161" providerId="ADAL" clId="{35575887-D892-E841-AABD-B61D5D054F20}" dt="2020-08-14T13:44:14.009" v="967"/>
        <pc:sldMkLst>
          <pc:docMk/>
          <pc:sldMk cId="1714939333" sldId="1232"/>
        </pc:sldMkLst>
        <pc:picChg chg="del">
          <ac:chgData name="Chris Droessler" userId="625c3661-9d64-47fa-b83c-4b49393bd161" providerId="ADAL" clId="{35575887-D892-E841-AABD-B61D5D054F20}" dt="2020-08-14T13:42:48.010" v="956" actId="478"/>
          <ac:picMkLst>
            <pc:docMk/>
            <pc:sldMk cId="1714939333" sldId="1232"/>
            <ac:picMk id="3" creationId="{313C1463-B421-C444-9609-7D95185DFAEC}"/>
          </ac:picMkLst>
        </pc:picChg>
        <pc:picChg chg="add mod">
          <ac:chgData name="Chris Droessler" userId="625c3661-9d64-47fa-b83c-4b49393bd161" providerId="ADAL" clId="{35575887-D892-E841-AABD-B61D5D054F20}" dt="2020-08-14T13:42:55.001" v="962"/>
          <ac:picMkLst>
            <pc:docMk/>
            <pc:sldMk cId="1714939333" sldId="1232"/>
            <ac:picMk id="4" creationId="{B93BC5D1-266F-A640-BE00-7A1F427A6ED8}"/>
          </ac:picMkLst>
        </pc:picChg>
      </pc:sldChg>
      <pc:sldChg chg="addSp modSp add">
        <pc:chgData name="Chris Droessler" userId="625c3661-9d64-47fa-b83c-4b49393bd161" providerId="ADAL" clId="{35575887-D892-E841-AABD-B61D5D054F20}" dt="2020-08-14T13:44:58.327" v="976" actId="1076"/>
        <pc:sldMkLst>
          <pc:docMk/>
          <pc:sldMk cId="2797082858" sldId="1233"/>
        </pc:sldMkLst>
        <pc:picChg chg="add mod">
          <ac:chgData name="Chris Droessler" userId="625c3661-9d64-47fa-b83c-4b49393bd161" providerId="ADAL" clId="{35575887-D892-E841-AABD-B61D5D054F20}" dt="2020-08-14T13:44:24.712" v="968" actId="1076"/>
          <ac:picMkLst>
            <pc:docMk/>
            <pc:sldMk cId="2797082858" sldId="1233"/>
            <ac:picMk id="3" creationId="{FD5C1202-CBFC-FB4E-846A-2C1B96DF80F2}"/>
          </ac:picMkLst>
        </pc:picChg>
        <pc:picChg chg="add mod modCrop">
          <ac:chgData name="Chris Droessler" userId="625c3661-9d64-47fa-b83c-4b49393bd161" providerId="ADAL" clId="{35575887-D892-E841-AABD-B61D5D054F20}" dt="2020-08-14T13:44:58.327" v="976" actId="1076"/>
          <ac:picMkLst>
            <pc:docMk/>
            <pc:sldMk cId="2797082858" sldId="1233"/>
            <ac:picMk id="4" creationId="{068EC12C-8E81-AC4E-B43A-D940302C34A7}"/>
          </ac:picMkLst>
        </pc:picChg>
      </pc:sldChg>
      <pc:sldChg chg="addSp modSp add del">
        <pc:chgData name="Chris Droessler" userId="625c3661-9d64-47fa-b83c-4b49393bd161" providerId="ADAL" clId="{35575887-D892-E841-AABD-B61D5D054F20}" dt="2020-08-14T13:45:23.075" v="981" actId="2696"/>
        <pc:sldMkLst>
          <pc:docMk/>
          <pc:sldMk cId="1469303129" sldId="1234"/>
        </pc:sldMkLst>
        <pc:picChg chg="add mod">
          <ac:chgData name="Chris Droessler" userId="625c3661-9d64-47fa-b83c-4b49393bd161" providerId="ADAL" clId="{35575887-D892-E841-AABD-B61D5D054F20}" dt="2020-08-14T13:43:05.439" v="964"/>
          <ac:picMkLst>
            <pc:docMk/>
            <pc:sldMk cId="1469303129" sldId="1234"/>
            <ac:picMk id="3" creationId="{36298204-713A-774E-8AFE-D7F00F85A0C3}"/>
          </ac:picMkLst>
        </pc:picChg>
      </pc:sldChg>
      <pc:sldChg chg="addSp modSp add setBg">
        <pc:chgData name="Chris Droessler" userId="625c3661-9d64-47fa-b83c-4b49393bd161" providerId="ADAL" clId="{35575887-D892-E841-AABD-B61D5D054F20}" dt="2020-08-14T13:46:00.797" v="992" actId="1076"/>
        <pc:sldMkLst>
          <pc:docMk/>
          <pc:sldMk cId="730324710" sldId="1235"/>
        </pc:sldMkLst>
        <pc:picChg chg="add mod">
          <ac:chgData name="Chris Droessler" userId="625c3661-9d64-47fa-b83c-4b49393bd161" providerId="ADAL" clId="{35575887-D892-E841-AABD-B61D5D054F20}" dt="2020-08-14T13:45:55.117" v="989" actId="14100"/>
          <ac:picMkLst>
            <pc:docMk/>
            <pc:sldMk cId="730324710" sldId="1235"/>
            <ac:picMk id="3" creationId="{FDD58CF5-352C-E54D-AE05-4EB860113C9D}"/>
          </ac:picMkLst>
        </pc:picChg>
        <pc:picChg chg="add mod modCrop">
          <ac:chgData name="Chris Droessler" userId="625c3661-9d64-47fa-b83c-4b49393bd161" providerId="ADAL" clId="{35575887-D892-E841-AABD-B61D5D054F20}" dt="2020-08-14T13:46:00.797" v="992" actId="1076"/>
          <ac:picMkLst>
            <pc:docMk/>
            <pc:sldMk cId="730324710" sldId="1235"/>
            <ac:picMk id="4" creationId="{E66C3D04-382F-2644-9656-FDBDDC403848}"/>
          </ac:picMkLst>
        </pc:picChg>
      </pc:sldChg>
      <pc:sldChg chg="addSp delSp modSp add modNotesTx">
        <pc:chgData name="Chris Droessler" userId="625c3661-9d64-47fa-b83c-4b49393bd161" providerId="ADAL" clId="{35575887-D892-E841-AABD-B61D5D054F20}" dt="2020-08-14T13:59:38.350" v="1127" actId="20577"/>
        <pc:sldMkLst>
          <pc:docMk/>
          <pc:sldMk cId="1315011256" sldId="1236"/>
        </pc:sldMkLst>
        <pc:spChg chg="mod">
          <ac:chgData name="Chris Droessler" userId="625c3661-9d64-47fa-b83c-4b49393bd161" providerId="ADAL" clId="{35575887-D892-E841-AABD-B61D5D054F20}" dt="2020-08-14T13:55:10.222" v="1007" actId="113"/>
          <ac:spMkLst>
            <pc:docMk/>
            <pc:sldMk cId="1315011256" sldId="1236"/>
            <ac:spMk id="2" creationId="{00000000-0000-0000-0000-000000000000}"/>
          </ac:spMkLst>
        </pc:spChg>
        <pc:spChg chg="mod">
          <ac:chgData name="Chris Droessler" userId="625c3661-9d64-47fa-b83c-4b49393bd161" providerId="ADAL" clId="{35575887-D892-E841-AABD-B61D5D054F20}" dt="2020-08-14T13:56:09.859" v="1103" actId="14100"/>
          <ac:spMkLst>
            <pc:docMk/>
            <pc:sldMk cId="1315011256" sldId="1236"/>
            <ac:spMk id="3" creationId="{00000000-0000-0000-0000-000000000000}"/>
          </ac:spMkLst>
        </pc:spChg>
        <pc:picChg chg="del">
          <ac:chgData name="Chris Droessler" userId="625c3661-9d64-47fa-b83c-4b49393bd161" providerId="ADAL" clId="{35575887-D892-E841-AABD-B61D5D054F20}" dt="2020-08-14T13:54:50.972" v="996" actId="478"/>
          <ac:picMkLst>
            <pc:docMk/>
            <pc:sldMk cId="1315011256" sldId="1236"/>
            <ac:picMk id="5" creationId="{8260DE21-CE1B-A74B-8550-CF43A0988240}"/>
          </ac:picMkLst>
        </pc:picChg>
        <pc:picChg chg="add mod modCrop">
          <ac:chgData name="Chris Droessler" userId="625c3661-9d64-47fa-b83c-4b49393bd161" providerId="ADAL" clId="{35575887-D892-E841-AABD-B61D5D054F20}" dt="2020-08-14T13:57:57.632" v="1114" actId="732"/>
          <ac:picMkLst>
            <pc:docMk/>
            <pc:sldMk cId="1315011256" sldId="1236"/>
            <ac:picMk id="1026" creationId="{639F7E95-E14B-B24C-98DD-F1ED4B380B5E}"/>
          </ac:picMkLst>
        </pc:picChg>
        <pc:picChg chg="del">
          <ac:chgData name="Chris Droessler" userId="625c3661-9d64-47fa-b83c-4b49393bd161" providerId="ADAL" clId="{35575887-D892-E841-AABD-B61D5D054F20}" dt="2020-08-14T13:54:57.444" v="1004" actId="478"/>
          <ac:picMkLst>
            <pc:docMk/>
            <pc:sldMk cId="1315011256" sldId="1236"/>
            <ac:picMk id="2050" creationId="{BB75EDE6-8EC2-AA45-9CBA-2754C0DF3E70}"/>
          </ac:picMkLst>
        </pc:picChg>
      </pc:sldChg>
      <pc:sldChg chg="add del">
        <pc:chgData name="Chris Droessler" userId="625c3661-9d64-47fa-b83c-4b49393bd161" providerId="ADAL" clId="{35575887-D892-E841-AABD-B61D5D054F20}" dt="2020-08-14T13:46:22.769" v="993" actId="2696"/>
        <pc:sldMkLst>
          <pc:docMk/>
          <pc:sldMk cId="2013074711" sldId="1236"/>
        </pc:sldMkLst>
      </pc:sldChg>
      <pc:sldChg chg="addSp delSp modSp add ord setBg modNotesTx">
        <pc:chgData name="Chris Droessler" userId="625c3661-9d64-47fa-b83c-4b49393bd161" providerId="ADAL" clId="{35575887-D892-E841-AABD-B61D5D054F20}" dt="2020-08-14T14:24:10.977" v="1461"/>
        <pc:sldMkLst>
          <pc:docMk/>
          <pc:sldMk cId="643364010" sldId="1237"/>
        </pc:sldMkLst>
        <pc:spChg chg="del">
          <ac:chgData name="Chris Droessler" userId="625c3661-9d64-47fa-b83c-4b49393bd161" providerId="ADAL" clId="{35575887-D892-E841-AABD-B61D5D054F20}" dt="2020-08-14T14:08:34.096" v="1129" actId="478"/>
          <ac:spMkLst>
            <pc:docMk/>
            <pc:sldMk cId="643364010" sldId="1237"/>
            <ac:spMk id="2" creationId="{00000000-0000-0000-0000-000000000000}"/>
          </ac:spMkLst>
        </pc:spChg>
        <pc:spChg chg="del">
          <ac:chgData name="Chris Droessler" userId="625c3661-9d64-47fa-b83c-4b49393bd161" providerId="ADAL" clId="{35575887-D892-E841-AABD-B61D5D054F20}" dt="2020-08-14T14:08:34.096" v="1129" actId="478"/>
          <ac:spMkLst>
            <pc:docMk/>
            <pc:sldMk cId="643364010" sldId="1237"/>
            <ac:spMk id="3" creationId="{00000000-0000-0000-0000-000000000000}"/>
          </ac:spMkLst>
        </pc:spChg>
        <pc:spChg chg="add del mod">
          <ac:chgData name="Chris Droessler" userId="625c3661-9d64-47fa-b83c-4b49393bd161" providerId="ADAL" clId="{35575887-D892-E841-AABD-B61D5D054F20}" dt="2020-08-14T14:08:37.080" v="1130"/>
          <ac:spMkLst>
            <pc:docMk/>
            <pc:sldMk cId="643364010" sldId="1237"/>
            <ac:spMk id="5" creationId="{043D73A9-2846-4242-A8EA-CE1F829658A2}"/>
          </ac:spMkLst>
        </pc:spChg>
        <pc:spChg chg="add del mod">
          <ac:chgData name="Chris Droessler" userId="625c3661-9d64-47fa-b83c-4b49393bd161" providerId="ADAL" clId="{35575887-D892-E841-AABD-B61D5D054F20}" dt="2020-08-14T14:08:37.080" v="1130"/>
          <ac:spMkLst>
            <pc:docMk/>
            <pc:sldMk cId="643364010" sldId="1237"/>
            <ac:spMk id="7" creationId="{2F68E33C-51CB-254D-87DF-F7A26405A55C}"/>
          </ac:spMkLst>
        </pc:spChg>
        <pc:picChg chg="add mod">
          <ac:chgData name="Chris Droessler" userId="625c3661-9d64-47fa-b83c-4b49393bd161" providerId="ADAL" clId="{35575887-D892-E841-AABD-B61D5D054F20}" dt="2020-08-14T14:24:06.389" v="1460" actId="1037"/>
          <ac:picMkLst>
            <pc:docMk/>
            <pc:sldMk cId="643364010" sldId="1237"/>
            <ac:picMk id="9" creationId="{A0BCFC15-AD33-C148-ADE5-A2A7959B57B0}"/>
          </ac:picMkLst>
        </pc:picChg>
        <pc:picChg chg="del">
          <ac:chgData name="Chris Droessler" userId="625c3661-9d64-47fa-b83c-4b49393bd161" providerId="ADAL" clId="{35575887-D892-E841-AABD-B61D5D054F20}" dt="2020-08-14T14:08:34.096" v="1129" actId="478"/>
          <ac:picMkLst>
            <pc:docMk/>
            <pc:sldMk cId="643364010" sldId="1237"/>
            <ac:picMk id="1026" creationId="{639F7E95-E14B-B24C-98DD-F1ED4B380B5E}"/>
          </ac:picMkLst>
        </pc:picChg>
      </pc:sldChg>
      <pc:sldChg chg="add del">
        <pc:chgData name="Chris Droessler" userId="625c3661-9d64-47fa-b83c-4b49393bd161" providerId="ADAL" clId="{35575887-D892-E841-AABD-B61D5D054F20}" dt="2020-08-14T13:46:23.816" v="994" actId="2696"/>
        <pc:sldMkLst>
          <pc:docMk/>
          <pc:sldMk cId="3835209647" sldId="1237"/>
        </pc:sldMkLst>
      </pc:sldChg>
      <pc:sldChg chg="addSp delSp modSp add del">
        <pc:chgData name="Chris Droessler" userId="625c3661-9d64-47fa-b83c-4b49393bd161" providerId="ADAL" clId="{35575887-D892-E841-AABD-B61D5D054F20}" dt="2020-08-14T14:14:43.531" v="1244" actId="2696"/>
        <pc:sldMkLst>
          <pc:docMk/>
          <pc:sldMk cId="1456243881" sldId="1238"/>
        </pc:sldMkLst>
        <pc:picChg chg="add del mod">
          <ac:chgData name="Chris Droessler" userId="625c3661-9d64-47fa-b83c-4b49393bd161" providerId="ADAL" clId="{35575887-D892-E841-AABD-B61D5D054F20}" dt="2020-08-14T14:14:25.272" v="1238"/>
          <ac:picMkLst>
            <pc:docMk/>
            <pc:sldMk cId="1456243881" sldId="1238"/>
            <ac:picMk id="3" creationId="{6280BA9F-DF80-524E-8372-492B9F460CBF}"/>
          </ac:picMkLst>
        </pc:picChg>
      </pc:sldChg>
      <pc:sldChg chg="addSp modSp add">
        <pc:chgData name="Chris Droessler" userId="625c3661-9d64-47fa-b83c-4b49393bd161" providerId="ADAL" clId="{35575887-D892-E841-AABD-B61D5D054F20}" dt="2020-08-14T14:18:37.139" v="1305" actId="732"/>
        <pc:sldMkLst>
          <pc:docMk/>
          <pc:sldMk cId="2848485966" sldId="1239"/>
        </pc:sldMkLst>
        <pc:picChg chg="add mod modCrop">
          <ac:chgData name="Chris Droessler" userId="625c3661-9d64-47fa-b83c-4b49393bd161" providerId="ADAL" clId="{35575887-D892-E841-AABD-B61D5D054F20}" dt="2020-08-14T14:18:37.139" v="1305" actId="732"/>
          <ac:picMkLst>
            <pc:docMk/>
            <pc:sldMk cId="2848485966" sldId="1239"/>
            <ac:picMk id="3" creationId="{222753C3-97DF-2B44-872A-D6008B65383D}"/>
          </ac:picMkLst>
        </pc:picChg>
      </pc:sldChg>
      <pc:sldChg chg="addSp delSp modSp add del">
        <pc:chgData name="Chris Droessler" userId="625c3661-9d64-47fa-b83c-4b49393bd161" providerId="ADAL" clId="{35575887-D892-E841-AABD-B61D5D054F20}" dt="2020-08-14T14:16:28.165" v="1270" actId="2696"/>
        <pc:sldMkLst>
          <pc:docMk/>
          <pc:sldMk cId="4004585668" sldId="1240"/>
        </pc:sldMkLst>
        <pc:picChg chg="add del mod">
          <ac:chgData name="Chris Droessler" userId="625c3661-9d64-47fa-b83c-4b49393bd161" providerId="ADAL" clId="{35575887-D892-E841-AABD-B61D5D054F20}" dt="2020-08-14T14:16:15.021" v="1266"/>
          <ac:picMkLst>
            <pc:docMk/>
            <pc:sldMk cId="4004585668" sldId="1240"/>
            <ac:picMk id="3" creationId="{B31BB174-BFE0-AE48-86C9-793E1164CA93}"/>
          </ac:picMkLst>
        </pc:picChg>
      </pc:sldChg>
      <pc:sldChg chg="addSp modSp add setBg">
        <pc:chgData name="Chris Droessler" userId="625c3661-9d64-47fa-b83c-4b49393bd161" providerId="ADAL" clId="{35575887-D892-E841-AABD-B61D5D054F20}" dt="2020-08-14T14:19:08.334" v="1337"/>
        <pc:sldMkLst>
          <pc:docMk/>
          <pc:sldMk cId="1916299305" sldId="1241"/>
        </pc:sldMkLst>
        <pc:picChg chg="add mod">
          <ac:chgData name="Chris Droessler" userId="625c3661-9d64-47fa-b83c-4b49393bd161" providerId="ADAL" clId="{35575887-D892-E841-AABD-B61D5D054F20}" dt="2020-08-14T14:18:55.625" v="1336" actId="14100"/>
          <ac:picMkLst>
            <pc:docMk/>
            <pc:sldMk cId="1916299305" sldId="1241"/>
            <ac:picMk id="3" creationId="{893D6360-4EA1-CC46-A82F-E403B288BD47}"/>
          </ac:picMkLst>
        </pc:picChg>
        <pc:picChg chg="add mod">
          <ac:chgData name="Chris Droessler" userId="625c3661-9d64-47fa-b83c-4b49393bd161" providerId="ADAL" clId="{35575887-D892-E841-AABD-B61D5D054F20}" dt="2020-08-14T14:18:52.954" v="1335" actId="14100"/>
          <ac:picMkLst>
            <pc:docMk/>
            <pc:sldMk cId="1916299305" sldId="1241"/>
            <ac:picMk id="4" creationId="{0A182F85-D9F1-8542-90F9-BBA7CB2571AA}"/>
          </ac:picMkLst>
        </pc:picChg>
      </pc:sldChg>
      <pc:sldChg chg="addSp modSp add">
        <pc:chgData name="Chris Droessler" userId="625c3661-9d64-47fa-b83c-4b49393bd161" providerId="ADAL" clId="{35575887-D892-E841-AABD-B61D5D054F20}" dt="2020-08-14T14:13:40.787" v="1225" actId="1076"/>
        <pc:sldMkLst>
          <pc:docMk/>
          <pc:sldMk cId="3092670935" sldId="1242"/>
        </pc:sldMkLst>
        <pc:picChg chg="add mod modCrop">
          <ac:chgData name="Chris Droessler" userId="625c3661-9d64-47fa-b83c-4b49393bd161" providerId="ADAL" clId="{35575887-D892-E841-AABD-B61D5D054F20}" dt="2020-08-14T14:13:14.764" v="1217" actId="1076"/>
          <ac:picMkLst>
            <pc:docMk/>
            <pc:sldMk cId="3092670935" sldId="1242"/>
            <ac:picMk id="3" creationId="{FB4A59C7-8D7D-664F-814C-2CD3122E4B1D}"/>
          </ac:picMkLst>
        </pc:picChg>
        <pc:picChg chg="add mod modCrop">
          <ac:chgData name="Chris Droessler" userId="625c3661-9d64-47fa-b83c-4b49393bd161" providerId="ADAL" clId="{35575887-D892-E841-AABD-B61D5D054F20}" dt="2020-08-14T14:13:40.787" v="1225" actId="1076"/>
          <ac:picMkLst>
            <pc:docMk/>
            <pc:sldMk cId="3092670935" sldId="1242"/>
            <ac:picMk id="4" creationId="{D5B4D0E2-1888-8449-A208-B01008E9D577}"/>
          </ac:picMkLst>
        </pc:picChg>
      </pc:sldChg>
      <pc:sldChg chg="addSp delSp modSp add setBg">
        <pc:chgData name="Chris Droessler" userId="625c3661-9d64-47fa-b83c-4b49393bd161" providerId="ADAL" clId="{35575887-D892-E841-AABD-B61D5D054F20}" dt="2020-08-14T14:19:46.848" v="1352"/>
        <pc:sldMkLst>
          <pc:docMk/>
          <pc:sldMk cId="1931615678" sldId="1243"/>
        </pc:sldMkLst>
        <pc:spChg chg="add del mod">
          <ac:chgData name="Chris Droessler" userId="625c3661-9d64-47fa-b83c-4b49393bd161" providerId="ADAL" clId="{35575887-D892-E841-AABD-B61D5D054F20}" dt="2020-08-14T14:19:42.321" v="1351"/>
          <ac:spMkLst>
            <pc:docMk/>
            <pc:sldMk cId="1931615678" sldId="1243"/>
            <ac:spMk id="5" creationId="{4CA6E9E5-7DF5-4041-BCF6-4E8E4F3D6D7C}"/>
          </ac:spMkLst>
        </pc:spChg>
        <pc:picChg chg="add mod">
          <ac:chgData name="Chris Droessler" userId="625c3661-9d64-47fa-b83c-4b49393bd161" providerId="ADAL" clId="{35575887-D892-E841-AABD-B61D5D054F20}" dt="2020-08-14T14:19:25.825" v="1346" actId="14100"/>
          <ac:picMkLst>
            <pc:docMk/>
            <pc:sldMk cId="1931615678" sldId="1243"/>
            <ac:picMk id="3" creationId="{F2ED61B7-FE6A-C74C-9EFB-B22235F923EA}"/>
          </ac:picMkLst>
        </pc:picChg>
        <pc:picChg chg="add mod modCrop">
          <ac:chgData name="Chris Droessler" userId="625c3661-9d64-47fa-b83c-4b49393bd161" providerId="ADAL" clId="{35575887-D892-E841-AABD-B61D5D054F20}" dt="2020-08-14T14:19:41.057" v="1349" actId="14100"/>
          <ac:picMkLst>
            <pc:docMk/>
            <pc:sldMk cId="1931615678" sldId="1243"/>
            <ac:picMk id="4" creationId="{5CD2B6BE-65E8-E143-9275-35EBF239CDAE}"/>
          </ac:picMkLst>
        </pc:picChg>
      </pc:sldChg>
      <pc:sldChg chg="add del">
        <pc:chgData name="Chris Droessler" userId="625c3661-9d64-47fa-b83c-4b49393bd161" providerId="ADAL" clId="{35575887-D892-E841-AABD-B61D5D054F20}" dt="2020-08-14T14:15:18.920" v="1251"/>
        <pc:sldMkLst>
          <pc:docMk/>
          <pc:sldMk cId="59952739" sldId="1244"/>
        </pc:sldMkLst>
      </pc:sldChg>
      <pc:sldChg chg="addSp delSp modSp add del ord">
        <pc:chgData name="Chris Droessler" userId="625c3661-9d64-47fa-b83c-4b49393bd161" providerId="ADAL" clId="{35575887-D892-E841-AABD-B61D5D054F20}" dt="2020-08-14T14:15:51.921" v="1262" actId="2696"/>
        <pc:sldMkLst>
          <pc:docMk/>
          <pc:sldMk cId="3658684932" sldId="1244"/>
        </pc:sldMkLst>
        <pc:picChg chg="add del mod">
          <ac:chgData name="Chris Droessler" userId="625c3661-9d64-47fa-b83c-4b49393bd161" providerId="ADAL" clId="{35575887-D892-E841-AABD-B61D5D054F20}" dt="2020-08-14T14:15:24.633" v="1254"/>
          <ac:picMkLst>
            <pc:docMk/>
            <pc:sldMk cId="3658684932" sldId="1244"/>
            <ac:picMk id="3" creationId="{AB4A2D30-7AAC-D146-9939-BD816C03C225}"/>
          </ac:picMkLst>
        </pc:picChg>
      </pc:sldChg>
      <pc:sldChg chg="addSp modSp add setBg">
        <pc:chgData name="Chris Droessler" userId="625c3661-9d64-47fa-b83c-4b49393bd161" providerId="ADAL" clId="{35575887-D892-E841-AABD-B61D5D054F20}" dt="2020-08-14T14:20:00.007" v="1353"/>
        <pc:sldMkLst>
          <pc:docMk/>
          <pc:sldMk cId="104856805" sldId="1245"/>
        </pc:sldMkLst>
        <pc:picChg chg="add mod">
          <ac:chgData name="Chris Droessler" userId="625c3661-9d64-47fa-b83c-4b49393bd161" providerId="ADAL" clId="{35575887-D892-E841-AABD-B61D5D054F20}" dt="2020-08-14T14:09:39.122" v="1170"/>
          <ac:picMkLst>
            <pc:docMk/>
            <pc:sldMk cId="104856805" sldId="1245"/>
            <ac:picMk id="3" creationId="{7518C232-73EA-BA46-8AFC-1F11530C372C}"/>
          </ac:picMkLst>
        </pc:picChg>
      </pc:sldChg>
      <pc:sldChg chg="addSp delSp modSp add del">
        <pc:chgData name="Chris Droessler" userId="625c3661-9d64-47fa-b83c-4b49393bd161" providerId="ADAL" clId="{35575887-D892-E841-AABD-B61D5D054F20}" dt="2020-08-14T14:14:35.389" v="1243" actId="2696"/>
        <pc:sldMkLst>
          <pc:docMk/>
          <pc:sldMk cId="1487037584" sldId="1246"/>
        </pc:sldMkLst>
        <pc:picChg chg="add del mod">
          <ac:chgData name="Chris Droessler" userId="625c3661-9d64-47fa-b83c-4b49393bd161" providerId="ADAL" clId="{35575887-D892-E841-AABD-B61D5D054F20}" dt="2020-08-14T14:14:11.960" v="1232"/>
          <ac:picMkLst>
            <pc:docMk/>
            <pc:sldMk cId="1487037584" sldId="1246"/>
            <ac:picMk id="3" creationId="{29D9E532-1575-B84E-98BD-4966DBE34704}"/>
          </ac:picMkLst>
        </pc:picChg>
      </pc:sldChg>
      <pc:sldChg chg="addSp delSp modSp add del">
        <pc:chgData name="Chris Droessler" userId="625c3661-9d64-47fa-b83c-4b49393bd161" providerId="ADAL" clId="{35575887-D892-E841-AABD-B61D5D054F20}" dt="2020-08-14T14:14:33.837" v="1242" actId="2696"/>
        <pc:sldMkLst>
          <pc:docMk/>
          <pc:sldMk cId="1247360804" sldId="1247"/>
        </pc:sldMkLst>
        <pc:picChg chg="add del mod">
          <ac:chgData name="Chris Droessler" userId="625c3661-9d64-47fa-b83c-4b49393bd161" providerId="ADAL" clId="{35575887-D892-E841-AABD-B61D5D054F20}" dt="2020-08-14T14:12:52.876" v="1210"/>
          <ac:picMkLst>
            <pc:docMk/>
            <pc:sldMk cId="1247360804" sldId="1247"/>
            <ac:picMk id="3" creationId="{5D2F7B0A-15C9-F640-ACF1-3CCF8A06A2CB}"/>
          </ac:picMkLst>
        </pc:picChg>
      </pc:sldChg>
      <pc:sldChg chg="addSp modSp add ord setBg">
        <pc:chgData name="Chris Droessler" userId="625c3661-9d64-47fa-b83c-4b49393bd161" providerId="ADAL" clId="{35575887-D892-E841-AABD-B61D5D054F20}" dt="2020-08-14T14:21:11.493" v="1397"/>
        <pc:sldMkLst>
          <pc:docMk/>
          <pc:sldMk cId="2071553960" sldId="1248"/>
        </pc:sldMkLst>
        <pc:picChg chg="add mod">
          <ac:chgData name="Chris Droessler" userId="625c3661-9d64-47fa-b83c-4b49393bd161" providerId="ADAL" clId="{35575887-D892-E841-AABD-B61D5D054F20}" dt="2020-08-14T14:21:07.493" v="1396" actId="1037"/>
          <ac:picMkLst>
            <pc:docMk/>
            <pc:sldMk cId="2071553960" sldId="1248"/>
            <ac:picMk id="3" creationId="{96E3FD58-9459-E242-B4F9-A3568951552F}"/>
          </ac:picMkLst>
        </pc:picChg>
        <pc:picChg chg="add mod">
          <ac:chgData name="Chris Droessler" userId="625c3661-9d64-47fa-b83c-4b49393bd161" providerId="ADAL" clId="{35575887-D892-E841-AABD-B61D5D054F20}" dt="2020-08-14T14:20:44.652" v="1379" actId="1038"/>
          <ac:picMkLst>
            <pc:docMk/>
            <pc:sldMk cId="2071553960" sldId="1248"/>
            <ac:picMk id="4" creationId="{ABF46577-213F-2541-AD58-66EC59126F60}"/>
          </ac:picMkLst>
        </pc:picChg>
        <pc:picChg chg="add mod">
          <ac:chgData name="Chris Droessler" userId="625c3661-9d64-47fa-b83c-4b49393bd161" providerId="ADAL" clId="{35575887-D892-E841-AABD-B61D5D054F20}" dt="2020-08-14T14:20:46.755" v="1391" actId="1038"/>
          <ac:picMkLst>
            <pc:docMk/>
            <pc:sldMk cId="2071553960" sldId="1248"/>
            <ac:picMk id="5" creationId="{407FE908-5307-C143-A615-A317769E0634}"/>
          </ac:picMkLst>
        </pc:picChg>
        <pc:picChg chg="add mod">
          <ac:chgData name="Chris Droessler" userId="625c3661-9d64-47fa-b83c-4b49393bd161" providerId="ADAL" clId="{35575887-D892-E841-AABD-B61D5D054F20}" dt="2020-08-14T14:20:31.463" v="1363" actId="14100"/>
          <ac:picMkLst>
            <pc:docMk/>
            <pc:sldMk cId="2071553960" sldId="1248"/>
            <ac:picMk id="6" creationId="{4DFB3D09-FF44-F34C-8F26-253E075DBDFF}"/>
          </ac:picMkLst>
        </pc:picChg>
      </pc:sldChg>
      <pc:sldChg chg="addSp delSp modSp add del">
        <pc:chgData name="Chris Droessler" userId="625c3661-9d64-47fa-b83c-4b49393bd161" providerId="ADAL" clId="{35575887-D892-E841-AABD-B61D5D054F20}" dt="2020-08-14T14:14:32.717" v="1241" actId="2696"/>
        <pc:sldMkLst>
          <pc:docMk/>
          <pc:sldMk cId="1234192668" sldId="1249"/>
        </pc:sldMkLst>
        <pc:picChg chg="add del mod">
          <ac:chgData name="Chris Droessler" userId="625c3661-9d64-47fa-b83c-4b49393bd161" providerId="ADAL" clId="{35575887-D892-E841-AABD-B61D5D054F20}" dt="2020-08-14T14:14:02.696" v="1229"/>
          <ac:picMkLst>
            <pc:docMk/>
            <pc:sldMk cId="1234192668" sldId="1249"/>
            <ac:picMk id="3" creationId="{6B77ECDD-C388-9440-B33C-833DD3346C5A}"/>
          </ac:picMkLst>
        </pc:picChg>
      </pc:sldChg>
      <pc:sldChg chg="addSp modSp add setBg">
        <pc:chgData name="Chris Droessler" userId="625c3661-9d64-47fa-b83c-4b49393bd161" providerId="ADAL" clId="{35575887-D892-E841-AABD-B61D5D054F20}" dt="2020-08-14T14:23:09.266" v="1428" actId="1037"/>
        <pc:sldMkLst>
          <pc:docMk/>
          <pc:sldMk cId="324738092" sldId="1250"/>
        </pc:sldMkLst>
        <pc:picChg chg="add mod">
          <ac:chgData name="Chris Droessler" userId="625c3661-9d64-47fa-b83c-4b49393bd161" providerId="ADAL" clId="{35575887-D892-E841-AABD-B61D5D054F20}" dt="2020-08-14T14:23:09.266" v="1428" actId="1037"/>
          <ac:picMkLst>
            <pc:docMk/>
            <pc:sldMk cId="324738092" sldId="1250"/>
            <ac:picMk id="3" creationId="{EBD2246B-0A46-554D-B6E7-9ABB5BE7078D}"/>
          </ac:picMkLst>
        </pc:picChg>
        <pc:picChg chg="add mod modCrop">
          <ac:chgData name="Chris Droessler" userId="625c3661-9d64-47fa-b83c-4b49393bd161" providerId="ADAL" clId="{35575887-D892-E841-AABD-B61D5D054F20}" dt="2020-08-14T14:22:55.107" v="1420" actId="14100"/>
          <ac:picMkLst>
            <pc:docMk/>
            <pc:sldMk cId="324738092" sldId="1250"/>
            <ac:picMk id="4" creationId="{4FD68C79-1A00-E349-B531-1C6F91ECA407}"/>
          </ac:picMkLst>
        </pc:picChg>
        <pc:picChg chg="add mod modCrop">
          <ac:chgData name="Chris Droessler" userId="625c3661-9d64-47fa-b83c-4b49393bd161" providerId="ADAL" clId="{35575887-D892-E841-AABD-B61D5D054F20}" dt="2020-08-14T14:22:25.532" v="1412" actId="1076"/>
          <ac:picMkLst>
            <pc:docMk/>
            <pc:sldMk cId="324738092" sldId="1250"/>
            <ac:picMk id="5" creationId="{A960336D-3FFA-C748-B4E7-20C32C1FA6CF}"/>
          </ac:picMkLst>
        </pc:picChg>
      </pc:sldChg>
      <pc:sldChg chg="addSp delSp modSp add del">
        <pc:chgData name="Chris Droessler" userId="625c3661-9d64-47fa-b83c-4b49393bd161" providerId="ADAL" clId="{35575887-D892-E841-AABD-B61D5D054F20}" dt="2020-08-14T14:17:07.736" v="1284" actId="2696"/>
        <pc:sldMkLst>
          <pc:docMk/>
          <pc:sldMk cId="1014243640" sldId="1251"/>
        </pc:sldMkLst>
        <pc:picChg chg="add del mod">
          <ac:chgData name="Chris Droessler" userId="625c3661-9d64-47fa-b83c-4b49393bd161" providerId="ADAL" clId="{35575887-D892-E841-AABD-B61D5D054F20}" dt="2020-08-14T14:16:40.629" v="1273"/>
          <ac:picMkLst>
            <pc:docMk/>
            <pc:sldMk cId="1014243640" sldId="1251"/>
            <ac:picMk id="3" creationId="{332C3C67-CD14-8845-A9C6-88F37C456370}"/>
          </ac:picMkLst>
        </pc:picChg>
      </pc:sldChg>
      <pc:sldChg chg="addSp modSp add del">
        <pc:chgData name="Chris Droessler" userId="625c3661-9d64-47fa-b83c-4b49393bd161" providerId="ADAL" clId="{35575887-D892-E841-AABD-B61D5D054F20}" dt="2020-08-14T14:16:49.209" v="1277" actId="2696"/>
        <pc:sldMkLst>
          <pc:docMk/>
          <pc:sldMk cId="2920907952" sldId="1252"/>
        </pc:sldMkLst>
        <pc:picChg chg="add mod">
          <ac:chgData name="Chris Droessler" userId="625c3661-9d64-47fa-b83c-4b49393bd161" providerId="ADAL" clId="{35575887-D892-E841-AABD-B61D5D054F20}" dt="2020-08-14T14:10:13.629" v="1177"/>
          <ac:picMkLst>
            <pc:docMk/>
            <pc:sldMk cId="2920907952" sldId="1252"/>
            <ac:picMk id="3" creationId="{37E2B862-6BF5-3846-9E2D-338DDDEADDE8}"/>
          </ac:picMkLst>
        </pc:picChg>
      </pc:sldChg>
      <pc:sldChg chg="delSp modSp add del">
        <pc:chgData name="Chris Droessler" userId="625c3661-9d64-47fa-b83c-4b49393bd161" providerId="ADAL" clId="{35575887-D892-E841-AABD-B61D5D054F20}" dt="2020-08-14T14:17:06.746" v="1283" actId="2696"/>
        <pc:sldMkLst>
          <pc:docMk/>
          <pc:sldMk cId="2926851826" sldId="1252"/>
        </pc:sldMkLst>
        <pc:picChg chg="del mod">
          <ac:chgData name="Chris Droessler" userId="625c3661-9d64-47fa-b83c-4b49393bd161" providerId="ADAL" clId="{35575887-D892-E841-AABD-B61D5D054F20}" dt="2020-08-14T14:17:01.316" v="1280"/>
          <ac:picMkLst>
            <pc:docMk/>
            <pc:sldMk cId="2926851826" sldId="1252"/>
            <ac:picMk id="3" creationId="{37E2B862-6BF5-3846-9E2D-338DDDEADDE8}"/>
          </ac:picMkLst>
        </pc:picChg>
      </pc:sldChg>
      <pc:sldChg chg="addSp modSp add setBg">
        <pc:chgData name="Chris Droessler" userId="625c3661-9d64-47fa-b83c-4b49393bd161" providerId="ADAL" clId="{35575887-D892-E841-AABD-B61D5D054F20}" dt="2020-08-14T14:23:48.256" v="1451"/>
        <pc:sldMkLst>
          <pc:docMk/>
          <pc:sldMk cId="2605596671" sldId="1253"/>
        </pc:sldMkLst>
        <pc:picChg chg="add mod modCrop">
          <ac:chgData name="Chris Droessler" userId="625c3661-9d64-47fa-b83c-4b49393bd161" providerId="ADAL" clId="{35575887-D892-E841-AABD-B61D5D054F20}" dt="2020-08-14T14:23:37.745" v="1437" actId="1038"/>
          <ac:picMkLst>
            <pc:docMk/>
            <pc:sldMk cId="2605596671" sldId="1253"/>
            <ac:picMk id="3" creationId="{D5A77C09-6B17-0243-948A-D0B2AE119B8C}"/>
          </ac:picMkLst>
        </pc:picChg>
        <pc:picChg chg="add mod modCrop">
          <ac:chgData name="Chris Droessler" userId="625c3661-9d64-47fa-b83c-4b49393bd161" providerId="ADAL" clId="{35575887-D892-E841-AABD-B61D5D054F20}" dt="2020-08-14T14:23:40.097" v="1450" actId="1038"/>
          <ac:picMkLst>
            <pc:docMk/>
            <pc:sldMk cId="2605596671" sldId="1253"/>
            <ac:picMk id="4" creationId="{5C429EEC-69E1-B240-BFD8-460D62C35520}"/>
          </ac:picMkLst>
        </pc:picChg>
      </pc:sldChg>
      <pc:sldChg chg="add del">
        <pc:chgData name="Chris Droessler" userId="625c3661-9d64-47fa-b83c-4b49393bd161" providerId="ADAL" clId="{35575887-D892-E841-AABD-B61D5D054F20}" dt="2020-08-14T14:24:26.023" v="1465" actId="2696"/>
        <pc:sldMkLst>
          <pc:docMk/>
          <pc:sldMk cId="2986019169" sldId="1254"/>
        </pc:sldMkLst>
      </pc:sldChg>
      <pc:sldChg chg="addSp delSp modSp add del">
        <pc:chgData name="Chris Droessler" userId="625c3661-9d64-47fa-b83c-4b49393bd161" providerId="ADAL" clId="{35575887-D892-E841-AABD-B61D5D054F20}" dt="2020-08-14T14:24:23.377" v="1462" actId="2696"/>
        <pc:sldMkLst>
          <pc:docMk/>
          <pc:sldMk cId="679976151" sldId="1255"/>
        </pc:sldMkLst>
        <pc:picChg chg="add del mod">
          <ac:chgData name="Chris Droessler" userId="625c3661-9d64-47fa-b83c-4b49393bd161" providerId="ADAL" clId="{35575887-D892-E841-AABD-B61D5D054F20}" dt="2020-08-14T14:11:54.330" v="1195"/>
          <ac:picMkLst>
            <pc:docMk/>
            <pc:sldMk cId="679976151" sldId="1255"/>
            <ac:picMk id="3" creationId="{1D6F6AB2-0399-A742-91F7-E3780461EB97}"/>
          </ac:picMkLst>
        </pc:picChg>
      </pc:sldChg>
      <pc:sldChg chg="add del">
        <pc:chgData name="Chris Droessler" userId="625c3661-9d64-47fa-b83c-4b49393bd161" providerId="ADAL" clId="{35575887-D892-E841-AABD-B61D5D054F20}" dt="2020-08-14T14:24:25.223" v="1464" actId="2696"/>
        <pc:sldMkLst>
          <pc:docMk/>
          <pc:sldMk cId="3379578497" sldId="1256"/>
        </pc:sldMkLst>
      </pc:sldChg>
      <pc:sldChg chg="add del">
        <pc:chgData name="Chris Droessler" userId="625c3661-9d64-47fa-b83c-4b49393bd161" providerId="ADAL" clId="{35575887-D892-E841-AABD-B61D5D054F20}" dt="2020-08-14T14:24:24.431" v="1463" actId="2696"/>
        <pc:sldMkLst>
          <pc:docMk/>
          <pc:sldMk cId="4181388084" sldId="1257"/>
        </pc:sldMkLst>
      </pc:sldChg>
    </pc:docChg>
  </pc:docChgLst>
  <pc:docChgLst>
    <pc:chgData name="Chris Droessler" userId="625c3661-9d64-47fa-b83c-4b49393bd161" providerId="ADAL" clId="{7BA05A0E-9391-A549-81D3-652D3A16020C}"/>
    <pc:docChg chg="custSel modSld">
      <pc:chgData name="Chris Droessler" userId="625c3661-9d64-47fa-b83c-4b49393bd161" providerId="ADAL" clId="{7BA05A0E-9391-A549-81D3-652D3A16020C}" dt="2020-06-15T16:27:39.380" v="116" actId="20577"/>
      <pc:docMkLst>
        <pc:docMk/>
      </pc:docMkLst>
      <pc:sldChg chg="modSp">
        <pc:chgData name="Chris Droessler" userId="625c3661-9d64-47fa-b83c-4b49393bd161" providerId="ADAL" clId="{7BA05A0E-9391-A549-81D3-652D3A16020C}" dt="2020-06-15T15:30:15.913" v="9" actId="20577"/>
        <pc:sldMkLst>
          <pc:docMk/>
          <pc:sldMk cId="2111422149" sldId="778"/>
        </pc:sldMkLst>
        <pc:spChg chg="mod">
          <ac:chgData name="Chris Droessler" userId="625c3661-9d64-47fa-b83c-4b49393bd161" providerId="ADAL" clId="{7BA05A0E-9391-A549-81D3-652D3A16020C}" dt="2020-06-15T15:30:15.913" v="9" actId="20577"/>
          <ac:spMkLst>
            <pc:docMk/>
            <pc:sldMk cId="2111422149" sldId="778"/>
            <ac:spMk id="2" creationId="{00000000-0000-0000-0000-000000000000}"/>
          </ac:spMkLst>
        </pc:spChg>
      </pc:sldChg>
      <pc:sldChg chg="addSp delSp modSp modNotesTx">
        <pc:chgData name="Chris Droessler" userId="625c3661-9d64-47fa-b83c-4b49393bd161" providerId="ADAL" clId="{7BA05A0E-9391-A549-81D3-652D3A16020C}" dt="2020-06-15T16:27:39.380" v="116" actId="20577"/>
        <pc:sldMkLst>
          <pc:docMk/>
          <pc:sldMk cId="718989557" sldId="1145"/>
        </pc:sldMkLst>
        <pc:spChg chg="add mod">
          <ac:chgData name="Chris Droessler" userId="625c3661-9d64-47fa-b83c-4b49393bd161" providerId="ADAL" clId="{7BA05A0E-9391-A549-81D3-652D3A16020C}" dt="2020-06-15T16:27:39.380" v="116" actId="20577"/>
          <ac:spMkLst>
            <pc:docMk/>
            <pc:sldMk cId="718989557" sldId="1145"/>
            <ac:spMk id="2" creationId="{C6FA96B7-C5C2-A74D-9DC9-7A1DDF3501AA}"/>
          </ac:spMkLst>
        </pc:spChg>
        <pc:picChg chg="del">
          <ac:chgData name="Chris Droessler" userId="625c3661-9d64-47fa-b83c-4b49393bd161" providerId="ADAL" clId="{7BA05A0E-9391-A549-81D3-652D3A16020C}" dt="2020-06-15T16:11:18.169" v="10" actId="478"/>
          <ac:picMkLst>
            <pc:docMk/>
            <pc:sldMk cId="718989557" sldId="1145"/>
            <ac:picMk id="7" creationId="{C34FA5AD-EDA3-CA4A-B82D-39A326CBC943}"/>
          </ac:picMkLst>
        </pc:picChg>
      </pc:sldChg>
    </pc:docChg>
  </pc:docChgLst>
  <pc:docChgLst>
    <pc:chgData name="Chris Droessler" userId="625c3661-9d64-47fa-b83c-4b49393bd161" providerId="ADAL" clId="{07405D28-FD49-5C42-AE55-F3A13D37863F}"/>
    <pc:docChg chg="undo custSel addSld delSld modSld sldOrd modSection">
      <pc:chgData name="Chris Droessler" userId="625c3661-9d64-47fa-b83c-4b49393bd161" providerId="ADAL" clId="{07405D28-FD49-5C42-AE55-F3A13D37863F}" dt="2020-06-18T12:22:56.586" v="615"/>
      <pc:docMkLst>
        <pc:docMk/>
      </pc:docMkLst>
      <pc:sldChg chg="addSp modSp add setBg modNotesTx">
        <pc:chgData name="Chris Droessler" userId="625c3661-9d64-47fa-b83c-4b49393bd161" providerId="ADAL" clId="{07405D28-FD49-5C42-AE55-F3A13D37863F}" dt="2020-06-15T17:30:28.885" v="242" actId="1037"/>
        <pc:sldMkLst>
          <pc:docMk/>
          <pc:sldMk cId="3834359583" sldId="549"/>
        </pc:sldMkLst>
        <pc:spChg chg="add mod">
          <ac:chgData name="Chris Droessler" userId="625c3661-9d64-47fa-b83c-4b49393bd161" providerId="ADAL" clId="{07405D28-FD49-5C42-AE55-F3A13D37863F}" dt="2020-06-15T17:30:28.885" v="242" actId="1037"/>
          <ac:spMkLst>
            <pc:docMk/>
            <pc:sldMk cId="3834359583" sldId="549"/>
            <ac:spMk id="2" creationId="{979F457D-9568-BC4B-9553-77BF32D45339}"/>
          </ac:spMkLst>
        </pc:spChg>
      </pc:sldChg>
      <pc:sldChg chg="addSp delSp add setBg modNotesTx">
        <pc:chgData name="Chris Droessler" userId="625c3661-9d64-47fa-b83c-4b49393bd161" providerId="ADAL" clId="{07405D28-FD49-5C42-AE55-F3A13D37863F}" dt="2020-06-15T17:30:35.745" v="243"/>
        <pc:sldMkLst>
          <pc:docMk/>
          <pc:sldMk cId="4210283001" sldId="578"/>
        </pc:sldMkLst>
        <pc:spChg chg="del">
          <ac:chgData name="Chris Droessler" userId="625c3661-9d64-47fa-b83c-4b49393bd161" providerId="ADAL" clId="{07405D28-FD49-5C42-AE55-F3A13D37863F}" dt="2020-06-15T17:29:08.547" v="213" actId="478"/>
          <ac:spMkLst>
            <pc:docMk/>
            <pc:sldMk cId="4210283001" sldId="578"/>
            <ac:spMk id="4" creationId="{43E9E97F-5340-894D-97C8-8D8EDC0158D3}"/>
          </ac:spMkLst>
        </pc:spChg>
        <pc:spChg chg="add">
          <ac:chgData name="Chris Droessler" userId="625c3661-9d64-47fa-b83c-4b49393bd161" providerId="ADAL" clId="{07405D28-FD49-5C42-AE55-F3A13D37863F}" dt="2020-06-15T17:30:35.745" v="243"/>
          <ac:spMkLst>
            <pc:docMk/>
            <pc:sldMk cId="4210283001" sldId="578"/>
            <ac:spMk id="6" creationId="{3253184D-A298-CF41-B330-2DF0C51F0D80}"/>
          </ac:spMkLst>
        </pc:spChg>
      </pc:sldChg>
      <pc:sldChg chg="modSp">
        <pc:chgData name="Chris Droessler" userId="625c3661-9d64-47fa-b83c-4b49393bd161" providerId="ADAL" clId="{07405D28-FD49-5C42-AE55-F3A13D37863F}" dt="2020-06-15T17:54:26.028" v="572" actId="20577"/>
        <pc:sldMkLst>
          <pc:docMk/>
          <pc:sldMk cId="3713166176" sldId="704"/>
        </pc:sldMkLst>
        <pc:spChg chg="mod">
          <ac:chgData name="Chris Droessler" userId="625c3661-9d64-47fa-b83c-4b49393bd161" providerId="ADAL" clId="{07405D28-FD49-5C42-AE55-F3A13D37863F}" dt="2020-06-15T17:54:26.028" v="572" actId="20577"/>
          <ac:spMkLst>
            <pc:docMk/>
            <pc:sldMk cId="3713166176" sldId="704"/>
            <ac:spMk id="2" creationId="{D323E2E6-2EF3-C942-8A91-325510536B92}"/>
          </ac:spMkLst>
        </pc:spChg>
      </pc:sldChg>
      <pc:sldChg chg="modSp">
        <pc:chgData name="Chris Droessler" userId="625c3661-9d64-47fa-b83c-4b49393bd161" providerId="ADAL" clId="{07405D28-FD49-5C42-AE55-F3A13D37863F}" dt="2020-06-03T12:17:08.190" v="6" actId="20577"/>
        <pc:sldMkLst>
          <pc:docMk/>
          <pc:sldMk cId="2111422149" sldId="778"/>
        </pc:sldMkLst>
        <pc:spChg chg="mod">
          <ac:chgData name="Chris Droessler" userId="625c3661-9d64-47fa-b83c-4b49393bd161" providerId="ADAL" clId="{07405D28-FD49-5C42-AE55-F3A13D37863F}" dt="2020-06-03T12:17:08.190" v="6" actId="20577"/>
          <ac:spMkLst>
            <pc:docMk/>
            <pc:sldMk cId="2111422149" sldId="778"/>
            <ac:spMk id="2" creationId="{00000000-0000-0000-0000-000000000000}"/>
          </ac:spMkLst>
        </pc:spChg>
      </pc:sldChg>
      <pc:sldChg chg="ord">
        <pc:chgData name="Chris Droessler" userId="625c3661-9d64-47fa-b83c-4b49393bd161" providerId="ADAL" clId="{07405D28-FD49-5C42-AE55-F3A13D37863F}" dt="2020-06-15T17:54:51.222" v="573"/>
        <pc:sldMkLst>
          <pc:docMk/>
          <pc:sldMk cId="3615642505" sldId="1109"/>
        </pc:sldMkLst>
      </pc:sldChg>
      <pc:sldChg chg="ord">
        <pc:chgData name="Chris Droessler" userId="625c3661-9d64-47fa-b83c-4b49393bd161" providerId="ADAL" clId="{07405D28-FD49-5C42-AE55-F3A13D37863F}" dt="2020-06-18T12:22:22.669" v="611"/>
        <pc:sldMkLst>
          <pc:docMk/>
          <pc:sldMk cId="1552169447" sldId="1115"/>
        </pc:sldMkLst>
      </pc:sldChg>
      <pc:sldChg chg="delSp modSp del">
        <pc:chgData name="Chris Droessler" userId="625c3661-9d64-47fa-b83c-4b49393bd161" providerId="ADAL" clId="{07405D28-FD49-5C42-AE55-F3A13D37863F}" dt="2020-06-18T12:22:29.132" v="612" actId="2696"/>
        <pc:sldMkLst>
          <pc:docMk/>
          <pc:sldMk cId="718989557" sldId="1145"/>
        </pc:sldMkLst>
        <pc:spChg chg="del mod">
          <ac:chgData name="Chris Droessler" userId="625c3661-9d64-47fa-b83c-4b49393bd161" providerId="ADAL" clId="{07405D28-FD49-5C42-AE55-F3A13D37863F}" dt="2020-06-15T17:53:50.908" v="564"/>
          <ac:spMkLst>
            <pc:docMk/>
            <pc:sldMk cId="718989557" sldId="1145"/>
            <ac:spMk id="2" creationId="{C6FA96B7-C5C2-A74D-9DC9-7A1DDF3501AA}"/>
          </ac:spMkLst>
        </pc:spChg>
      </pc:sldChg>
      <pc:sldChg chg="del">
        <pc:chgData name="Chris Droessler" userId="625c3661-9d64-47fa-b83c-4b49393bd161" providerId="ADAL" clId="{07405D28-FD49-5C42-AE55-F3A13D37863F}" dt="2020-06-03T12:17:38.533" v="12" actId="2696"/>
        <pc:sldMkLst>
          <pc:docMk/>
          <pc:sldMk cId="3594920551" sldId="1170"/>
        </pc:sldMkLst>
      </pc:sldChg>
      <pc:sldChg chg="del">
        <pc:chgData name="Chris Droessler" userId="625c3661-9d64-47fa-b83c-4b49393bd161" providerId="ADAL" clId="{07405D28-FD49-5C42-AE55-F3A13D37863F}" dt="2020-06-03T12:17:38.579" v="15" actId="2696"/>
        <pc:sldMkLst>
          <pc:docMk/>
          <pc:sldMk cId="160696806" sldId="1171"/>
        </pc:sldMkLst>
      </pc:sldChg>
      <pc:sldChg chg="del">
        <pc:chgData name="Chris Droessler" userId="625c3661-9d64-47fa-b83c-4b49393bd161" providerId="ADAL" clId="{07405D28-FD49-5C42-AE55-F3A13D37863F}" dt="2020-06-03T12:17:38.548" v="13" actId="2696"/>
        <pc:sldMkLst>
          <pc:docMk/>
          <pc:sldMk cId="2341050336" sldId="1173"/>
        </pc:sldMkLst>
      </pc:sldChg>
      <pc:sldChg chg="del">
        <pc:chgData name="Chris Droessler" userId="625c3661-9d64-47fa-b83c-4b49393bd161" providerId="ADAL" clId="{07405D28-FD49-5C42-AE55-F3A13D37863F}" dt="2020-06-03T12:17:38.610" v="17" actId="2696"/>
        <pc:sldMkLst>
          <pc:docMk/>
          <pc:sldMk cId="4066648223" sldId="1175"/>
        </pc:sldMkLst>
      </pc:sldChg>
      <pc:sldChg chg="del">
        <pc:chgData name="Chris Droessler" userId="625c3661-9d64-47fa-b83c-4b49393bd161" providerId="ADAL" clId="{07405D28-FD49-5C42-AE55-F3A13D37863F}" dt="2020-06-03T12:17:38.803" v="31" actId="2696"/>
        <pc:sldMkLst>
          <pc:docMk/>
          <pc:sldMk cId="1865642368" sldId="1176"/>
        </pc:sldMkLst>
      </pc:sldChg>
      <pc:sldChg chg="del">
        <pc:chgData name="Chris Droessler" userId="625c3661-9d64-47fa-b83c-4b49393bd161" providerId="ADAL" clId="{07405D28-FD49-5C42-AE55-F3A13D37863F}" dt="2020-06-03T12:17:38.750" v="27" actId="2696"/>
        <pc:sldMkLst>
          <pc:docMk/>
          <pc:sldMk cId="3708271443" sldId="1177"/>
        </pc:sldMkLst>
      </pc:sldChg>
      <pc:sldChg chg="del">
        <pc:chgData name="Chris Droessler" userId="625c3661-9d64-47fa-b83c-4b49393bd161" providerId="ADAL" clId="{07405D28-FD49-5C42-AE55-F3A13D37863F}" dt="2020-06-03T12:17:38.865" v="36" actId="2696"/>
        <pc:sldMkLst>
          <pc:docMk/>
          <pc:sldMk cId="1529276378" sldId="1180"/>
        </pc:sldMkLst>
      </pc:sldChg>
      <pc:sldChg chg="del">
        <pc:chgData name="Chris Droessler" userId="625c3661-9d64-47fa-b83c-4b49393bd161" providerId="ADAL" clId="{07405D28-FD49-5C42-AE55-F3A13D37863F}" dt="2020-06-03T12:17:38.898" v="39" actId="2696"/>
        <pc:sldMkLst>
          <pc:docMk/>
          <pc:sldMk cId="410708212" sldId="1185"/>
        </pc:sldMkLst>
      </pc:sldChg>
      <pc:sldChg chg="del">
        <pc:chgData name="Chris Droessler" userId="625c3661-9d64-47fa-b83c-4b49393bd161" providerId="ADAL" clId="{07405D28-FD49-5C42-AE55-F3A13D37863F}" dt="2020-06-03T12:17:38.564" v="14" actId="2696"/>
        <pc:sldMkLst>
          <pc:docMk/>
          <pc:sldMk cId="3153978724" sldId="1186"/>
        </pc:sldMkLst>
      </pc:sldChg>
      <pc:sldChg chg="del">
        <pc:chgData name="Chris Droessler" userId="625c3661-9d64-47fa-b83c-4b49393bd161" providerId="ADAL" clId="{07405D28-FD49-5C42-AE55-F3A13D37863F}" dt="2020-06-03T12:17:38.595" v="16" actId="2696"/>
        <pc:sldMkLst>
          <pc:docMk/>
          <pc:sldMk cId="1933078213" sldId="1187"/>
        </pc:sldMkLst>
      </pc:sldChg>
      <pc:sldChg chg="del">
        <pc:chgData name="Chris Droessler" userId="625c3661-9d64-47fa-b83c-4b49393bd161" providerId="ADAL" clId="{07405D28-FD49-5C42-AE55-F3A13D37863F}" dt="2020-06-03T12:17:38.737" v="26" actId="2696"/>
        <pc:sldMkLst>
          <pc:docMk/>
          <pc:sldMk cId="2531206292" sldId="1189"/>
        </pc:sldMkLst>
      </pc:sldChg>
      <pc:sldChg chg="del">
        <pc:chgData name="Chris Droessler" userId="625c3661-9d64-47fa-b83c-4b49393bd161" providerId="ADAL" clId="{07405D28-FD49-5C42-AE55-F3A13D37863F}" dt="2020-06-03T12:17:38.790" v="30" actId="2696"/>
        <pc:sldMkLst>
          <pc:docMk/>
          <pc:sldMk cId="3134155946" sldId="1190"/>
        </pc:sldMkLst>
      </pc:sldChg>
      <pc:sldChg chg="del">
        <pc:chgData name="Chris Droessler" userId="625c3661-9d64-47fa-b83c-4b49393bd161" providerId="ADAL" clId="{07405D28-FD49-5C42-AE55-F3A13D37863F}" dt="2020-06-03T12:17:38.828" v="33" actId="2696"/>
        <pc:sldMkLst>
          <pc:docMk/>
          <pc:sldMk cId="4074646344" sldId="1191"/>
        </pc:sldMkLst>
      </pc:sldChg>
      <pc:sldChg chg="del">
        <pc:chgData name="Chris Droessler" userId="625c3661-9d64-47fa-b83c-4b49393bd161" providerId="ADAL" clId="{07405D28-FD49-5C42-AE55-F3A13D37863F}" dt="2020-06-03T12:17:38.876" v="37" actId="2696"/>
        <pc:sldMkLst>
          <pc:docMk/>
          <pc:sldMk cId="2174014864" sldId="1192"/>
        </pc:sldMkLst>
      </pc:sldChg>
      <pc:sldChg chg="del">
        <pc:chgData name="Chris Droessler" userId="625c3661-9d64-47fa-b83c-4b49393bd161" providerId="ADAL" clId="{07405D28-FD49-5C42-AE55-F3A13D37863F}" dt="2020-06-03T12:17:38.841" v="34" actId="2696"/>
        <pc:sldMkLst>
          <pc:docMk/>
          <pc:sldMk cId="2222874774" sldId="1193"/>
        </pc:sldMkLst>
      </pc:sldChg>
      <pc:sldChg chg="addSp delSp modSp modNotesTx">
        <pc:chgData name="Chris Droessler" userId="625c3661-9d64-47fa-b83c-4b49393bd161" providerId="ADAL" clId="{07405D28-FD49-5C42-AE55-F3A13D37863F}" dt="2020-06-03T12:30:20.687" v="158" actId="14100"/>
        <pc:sldMkLst>
          <pc:docMk/>
          <pc:sldMk cId="834463222" sldId="1195"/>
        </pc:sldMkLst>
        <pc:spChg chg="mod">
          <ac:chgData name="Chris Droessler" userId="625c3661-9d64-47fa-b83c-4b49393bd161" providerId="ADAL" clId="{07405D28-FD49-5C42-AE55-F3A13D37863F}" dt="2020-06-03T12:18:18.290" v="63" actId="20577"/>
          <ac:spMkLst>
            <pc:docMk/>
            <pc:sldMk cId="834463222" sldId="1195"/>
            <ac:spMk id="2" creationId="{00000000-0000-0000-0000-000000000000}"/>
          </ac:spMkLst>
        </pc:spChg>
        <pc:spChg chg="mod">
          <ac:chgData name="Chris Droessler" userId="625c3661-9d64-47fa-b83c-4b49393bd161" providerId="ADAL" clId="{07405D28-FD49-5C42-AE55-F3A13D37863F}" dt="2020-06-03T12:29:56.128" v="153" actId="20577"/>
          <ac:spMkLst>
            <pc:docMk/>
            <pc:sldMk cId="834463222" sldId="1195"/>
            <ac:spMk id="3" creationId="{00000000-0000-0000-0000-000000000000}"/>
          </ac:spMkLst>
        </pc:spChg>
        <pc:picChg chg="mod">
          <ac:chgData name="Chris Droessler" userId="625c3661-9d64-47fa-b83c-4b49393bd161" providerId="ADAL" clId="{07405D28-FD49-5C42-AE55-F3A13D37863F}" dt="2020-06-03T12:30:15.241" v="156" actId="1076"/>
          <ac:picMkLst>
            <pc:docMk/>
            <pc:sldMk cId="834463222" sldId="1195"/>
            <ac:picMk id="5" creationId="{7431B9CA-F43F-6A46-BC48-9D820C6AF037}"/>
          </ac:picMkLst>
        </pc:picChg>
        <pc:picChg chg="add mod">
          <ac:chgData name="Chris Droessler" userId="625c3661-9d64-47fa-b83c-4b49393bd161" providerId="ADAL" clId="{07405D28-FD49-5C42-AE55-F3A13D37863F}" dt="2020-06-03T12:30:20.687" v="158" actId="14100"/>
          <ac:picMkLst>
            <pc:docMk/>
            <pc:sldMk cId="834463222" sldId="1195"/>
            <ac:picMk id="2050" creationId="{14011B64-E05E-EA46-8A92-E0B6CA909E81}"/>
          </ac:picMkLst>
        </pc:picChg>
        <pc:picChg chg="del">
          <ac:chgData name="Chris Droessler" userId="625c3661-9d64-47fa-b83c-4b49393bd161" providerId="ADAL" clId="{07405D28-FD49-5C42-AE55-F3A13D37863F}" dt="2020-06-03T12:17:56.499" v="50" actId="478"/>
          <ac:picMkLst>
            <pc:docMk/>
            <pc:sldMk cId="834463222" sldId="1195"/>
            <ac:picMk id="3074" creationId="{94F09B21-5459-6046-9DDE-B06CE287DD54}"/>
          </ac:picMkLst>
        </pc:picChg>
      </pc:sldChg>
      <pc:sldChg chg="del">
        <pc:chgData name="Chris Droessler" userId="625c3661-9d64-47fa-b83c-4b49393bd161" providerId="ADAL" clId="{07405D28-FD49-5C42-AE55-F3A13D37863F}" dt="2020-06-03T12:17:38.516" v="11" actId="2696"/>
        <pc:sldMkLst>
          <pc:docMk/>
          <pc:sldMk cId="1626812421" sldId="1197"/>
        </pc:sldMkLst>
      </pc:sldChg>
      <pc:sldChg chg="addSp delSp modSp add modNotesTx">
        <pc:chgData name="Chris Droessler" userId="625c3661-9d64-47fa-b83c-4b49393bd161" providerId="ADAL" clId="{07405D28-FD49-5C42-AE55-F3A13D37863F}" dt="2020-06-03T12:29:12.291" v="106" actId="14100"/>
        <pc:sldMkLst>
          <pc:docMk/>
          <pc:sldMk cId="2205797833" sldId="1197"/>
        </pc:sldMkLst>
        <pc:spChg chg="mod">
          <ac:chgData name="Chris Droessler" userId="625c3661-9d64-47fa-b83c-4b49393bd161" providerId="ADAL" clId="{07405D28-FD49-5C42-AE55-F3A13D37863F}" dt="2020-06-03T12:26:03.294" v="95" actId="20577"/>
          <ac:spMkLst>
            <pc:docMk/>
            <pc:sldMk cId="2205797833" sldId="1197"/>
            <ac:spMk id="2" creationId="{00000000-0000-0000-0000-000000000000}"/>
          </ac:spMkLst>
        </pc:spChg>
        <pc:spChg chg="mod">
          <ac:chgData name="Chris Droessler" userId="625c3661-9d64-47fa-b83c-4b49393bd161" providerId="ADAL" clId="{07405D28-FD49-5C42-AE55-F3A13D37863F}" dt="2020-06-03T12:26:15.303" v="102"/>
          <ac:spMkLst>
            <pc:docMk/>
            <pc:sldMk cId="2205797833" sldId="1197"/>
            <ac:spMk id="3" creationId="{00000000-0000-0000-0000-000000000000}"/>
          </ac:spMkLst>
        </pc:spChg>
        <pc:picChg chg="del">
          <ac:chgData name="Chris Droessler" userId="625c3661-9d64-47fa-b83c-4b49393bd161" providerId="ADAL" clId="{07405D28-FD49-5C42-AE55-F3A13D37863F}" dt="2020-06-03T12:25:54.070" v="81" actId="478"/>
          <ac:picMkLst>
            <pc:docMk/>
            <pc:sldMk cId="2205797833" sldId="1197"/>
            <ac:picMk id="5" creationId="{7431B9CA-F43F-6A46-BC48-9D820C6AF037}"/>
          </ac:picMkLst>
        </pc:picChg>
        <pc:picChg chg="add">
          <ac:chgData name="Chris Droessler" userId="625c3661-9d64-47fa-b83c-4b49393bd161" providerId="ADAL" clId="{07405D28-FD49-5C42-AE55-F3A13D37863F}" dt="2020-06-03T12:27:18.245" v="103"/>
          <ac:picMkLst>
            <pc:docMk/>
            <pc:sldMk cId="2205797833" sldId="1197"/>
            <ac:picMk id="6" creationId="{E38F3DB2-C042-4B4A-9B86-9AC3CFD05D1E}"/>
          </ac:picMkLst>
        </pc:picChg>
        <pc:picChg chg="add mod">
          <ac:chgData name="Chris Droessler" userId="625c3661-9d64-47fa-b83c-4b49393bd161" providerId="ADAL" clId="{07405D28-FD49-5C42-AE55-F3A13D37863F}" dt="2020-06-03T12:29:12.291" v="106" actId="14100"/>
          <ac:picMkLst>
            <pc:docMk/>
            <pc:sldMk cId="2205797833" sldId="1197"/>
            <ac:picMk id="1026" creationId="{B1563740-0D02-F64A-BB77-500F2567068E}"/>
          </ac:picMkLst>
        </pc:picChg>
      </pc:sldChg>
      <pc:sldChg chg="add ord">
        <pc:chgData name="Chris Droessler" userId="625c3661-9d64-47fa-b83c-4b49393bd161" providerId="ADAL" clId="{07405D28-FD49-5C42-AE55-F3A13D37863F}" dt="2020-06-10T12:50:02.103" v="160"/>
        <pc:sldMkLst>
          <pc:docMk/>
          <pc:sldMk cId="2863154802" sldId="1198"/>
        </pc:sldMkLst>
      </pc:sldChg>
      <pc:sldChg chg="delSp modSp add modNotesTx">
        <pc:chgData name="Chris Droessler" userId="625c3661-9d64-47fa-b83c-4b49393bd161" providerId="ADAL" clId="{07405D28-FD49-5C42-AE55-F3A13D37863F}" dt="2020-06-15T17:39:32.302" v="408" actId="20577"/>
        <pc:sldMkLst>
          <pc:docMk/>
          <pc:sldMk cId="37473227" sldId="1199"/>
        </pc:sldMkLst>
        <pc:spChg chg="mod">
          <ac:chgData name="Chris Droessler" userId="625c3661-9d64-47fa-b83c-4b49393bd161" providerId="ADAL" clId="{07405D28-FD49-5C42-AE55-F3A13D37863F}" dt="2020-06-15T17:39:32.302" v="408" actId="20577"/>
          <ac:spMkLst>
            <pc:docMk/>
            <pc:sldMk cId="37473227" sldId="1199"/>
            <ac:spMk id="2" creationId="{00000000-0000-0000-0000-000000000000}"/>
          </ac:spMkLst>
        </pc:spChg>
        <pc:spChg chg="mod">
          <ac:chgData name="Chris Droessler" userId="625c3661-9d64-47fa-b83c-4b49393bd161" providerId="ADAL" clId="{07405D28-FD49-5C42-AE55-F3A13D37863F}" dt="2020-06-15T17:38:46.137" v="390" actId="403"/>
          <ac:spMkLst>
            <pc:docMk/>
            <pc:sldMk cId="37473227" sldId="1199"/>
            <ac:spMk id="3" creationId="{00000000-0000-0000-0000-000000000000}"/>
          </ac:spMkLst>
        </pc:spChg>
        <pc:picChg chg="del">
          <ac:chgData name="Chris Droessler" userId="625c3661-9d64-47fa-b83c-4b49393bd161" providerId="ADAL" clId="{07405D28-FD49-5C42-AE55-F3A13D37863F}" dt="2020-06-15T17:33:35.919" v="278" actId="478"/>
          <ac:picMkLst>
            <pc:docMk/>
            <pc:sldMk cId="37473227" sldId="1199"/>
            <ac:picMk id="4" creationId="{86CB3467-101F-0B47-8C5E-C36401E0A955}"/>
          </ac:picMkLst>
        </pc:picChg>
        <pc:picChg chg="del">
          <ac:chgData name="Chris Droessler" userId="625c3661-9d64-47fa-b83c-4b49393bd161" providerId="ADAL" clId="{07405D28-FD49-5C42-AE55-F3A13D37863F}" dt="2020-06-15T17:33:38.303" v="279" actId="478"/>
          <ac:picMkLst>
            <pc:docMk/>
            <pc:sldMk cId="37473227" sldId="1199"/>
            <ac:picMk id="1026" creationId="{ED12A15B-AE12-0649-9D72-DD357D3FB5FD}"/>
          </ac:picMkLst>
        </pc:picChg>
      </pc:sldChg>
      <pc:sldChg chg="addSp delSp modSp add setBg modNotesTx">
        <pc:chgData name="Chris Droessler" userId="625c3661-9d64-47fa-b83c-4b49393bd161" providerId="ADAL" clId="{07405D28-FD49-5C42-AE55-F3A13D37863F}" dt="2020-06-15T17:56:02.981" v="588" actId="1037"/>
        <pc:sldMkLst>
          <pc:docMk/>
          <pc:sldMk cId="3712269110" sldId="1200"/>
        </pc:sldMkLst>
        <pc:spChg chg="del">
          <ac:chgData name="Chris Droessler" userId="625c3661-9d64-47fa-b83c-4b49393bd161" providerId="ADAL" clId="{07405D28-FD49-5C42-AE55-F3A13D37863F}" dt="2020-06-15T17:39:51.100" v="410" actId="478"/>
          <ac:spMkLst>
            <pc:docMk/>
            <pc:sldMk cId="3712269110" sldId="1200"/>
            <ac:spMk id="2" creationId="{00000000-0000-0000-0000-000000000000}"/>
          </ac:spMkLst>
        </pc:spChg>
        <pc:spChg chg="del">
          <ac:chgData name="Chris Droessler" userId="625c3661-9d64-47fa-b83c-4b49393bd161" providerId="ADAL" clId="{07405D28-FD49-5C42-AE55-F3A13D37863F}" dt="2020-06-15T17:39:51.100" v="410" actId="478"/>
          <ac:spMkLst>
            <pc:docMk/>
            <pc:sldMk cId="3712269110" sldId="1200"/>
            <ac:spMk id="3" creationId="{00000000-0000-0000-0000-000000000000}"/>
          </ac:spMkLst>
        </pc:spChg>
        <pc:picChg chg="add mod">
          <ac:chgData name="Chris Droessler" userId="625c3661-9d64-47fa-b83c-4b49393bd161" providerId="ADAL" clId="{07405D28-FD49-5C42-AE55-F3A13D37863F}" dt="2020-06-15T17:56:02.981" v="588" actId="1037"/>
          <ac:picMkLst>
            <pc:docMk/>
            <pc:sldMk cId="3712269110" sldId="1200"/>
            <ac:picMk id="1026" creationId="{ECF8551E-26C5-8E48-8B62-4B20DCD9CBF5}"/>
          </ac:picMkLst>
        </pc:picChg>
        <pc:picChg chg="add mod">
          <ac:chgData name="Chris Droessler" userId="625c3661-9d64-47fa-b83c-4b49393bd161" providerId="ADAL" clId="{07405D28-FD49-5C42-AE55-F3A13D37863F}" dt="2020-06-15T17:56:01.237" v="586" actId="1037"/>
          <ac:picMkLst>
            <pc:docMk/>
            <pc:sldMk cId="3712269110" sldId="1200"/>
            <ac:picMk id="1028" creationId="{F5D8D17E-130D-0241-BCA6-729DF601290C}"/>
          </ac:picMkLst>
        </pc:picChg>
        <pc:picChg chg="add del mod">
          <ac:chgData name="Chris Droessler" userId="625c3661-9d64-47fa-b83c-4b49393bd161" providerId="ADAL" clId="{07405D28-FD49-5C42-AE55-F3A13D37863F}" dt="2020-06-15T17:41:58.754" v="427" actId="478"/>
          <ac:picMkLst>
            <pc:docMk/>
            <pc:sldMk cId="3712269110" sldId="1200"/>
            <ac:picMk id="1030" creationId="{E87EABE0-534C-7746-B6BB-F9401CDE6D55}"/>
          </ac:picMkLst>
        </pc:picChg>
        <pc:picChg chg="add del mod">
          <ac:chgData name="Chris Droessler" userId="625c3661-9d64-47fa-b83c-4b49393bd161" providerId="ADAL" clId="{07405D28-FD49-5C42-AE55-F3A13D37863F}" dt="2020-06-15T17:41:59.954" v="428" actId="478"/>
          <ac:picMkLst>
            <pc:docMk/>
            <pc:sldMk cId="3712269110" sldId="1200"/>
            <ac:picMk id="1032" creationId="{77229C90-34AB-0447-AB1C-F74DB3C9DA93}"/>
          </ac:picMkLst>
        </pc:picChg>
        <pc:picChg chg="add mod">
          <ac:chgData name="Chris Droessler" userId="625c3661-9d64-47fa-b83c-4b49393bd161" providerId="ADAL" clId="{07405D28-FD49-5C42-AE55-F3A13D37863F}" dt="2020-06-15T17:56:01.237" v="586" actId="1037"/>
          <ac:picMkLst>
            <pc:docMk/>
            <pc:sldMk cId="3712269110" sldId="1200"/>
            <ac:picMk id="1034" creationId="{CB7471AE-98EB-104C-A846-CF68618DD278}"/>
          </ac:picMkLst>
        </pc:picChg>
        <pc:picChg chg="add mod">
          <ac:chgData name="Chris Droessler" userId="625c3661-9d64-47fa-b83c-4b49393bd161" providerId="ADAL" clId="{07405D28-FD49-5C42-AE55-F3A13D37863F}" dt="2020-06-15T17:56:01.237" v="586" actId="1037"/>
          <ac:picMkLst>
            <pc:docMk/>
            <pc:sldMk cId="3712269110" sldId="1200"/>
            <ac:picMk id="1036" creationId="{36221B6F-765C-A24C-8A1C-4EB9AC58BF0F}"/>
          </ac:picMkLst>
        </pc:picChg>
        <pc:picChg chg="add mod">
          <ac:chgData name="Chris Droessler" userId="625c3661-9d64-47fa-b83c-4b49393bd161" providerId="ADAL" clId="{07405D28-FD49-5C42-AE55-F3A13D37863F}" dt="2020-06-15T17:56:01.237" v="586" actId="1037"/>
          <ac:picMkLst>
            <pc:docMk/>
            <pc:sldMk cId="3712269110" sldId="1200"/>
            <ac:picMk id="1038" creationId="{5C626226-A435-C148-8F83-AF20DC2122EC}"/>
          </ac:picMkLst>
        </pc:picChg>
        <pc:picChg chg="add mod">
          <ac:chgData name="Chris Droessler" userId="625c3661-9d64-47fa-b83c-4b49393bd161" providerId="ADAL" clId="{07405D28-FD49-5C42-AE55-F3A13D37863F}" dt="2020-06-15T17:56:01.237" v="586" actId="1037"/>
          <ac:picMkLst>
            <pc:docMk/>
            <pc:sldMk cId="3712269110" sldId="1200"/>
            <ac:picMk id="1040" creationId="{705B6A54-B242-CF4D-9DE7-9BB5DAA5FB13}"/>
          </ac:picMkLst>
        </pc:picChg>
        <pc:picChg chg="add mod">
          <ac:chgData name="Chris Droessler" userId="625c3661-9d64-47fa-b83c-4b49393bd161" providerId="ADAL" clId="{07405D28-FD49-5C42-AE55-F3A13D37863F}" dt="2020-06-15T17:56:01.237" v="586" actId="1037"/>
          <ac:picMkLst>
            <pc:docMk/>
            <pc:sldMk cId="3712269110" sldId="1200"/>
            <ac:picMk id="1042" creationId="{A74E0779-9D4E-1E4E-BF92-3F57B76B7CF0}"/>
          </ac:picMkLst>
        </pc:picChg>
        <pc:picChg chg="add mod">
          <ac:chgData name="Chris Droessler" userId="625c3661-9d64-47fa-b83c-4b49393bd161" providerId="ADAL" clId="{07405D28-FD49-5C42-AE55-F3A13D37863F}" dt="2020-06-15T17:56:01.237" v="586" actId="1037"/>
          <ac:picMkLst>
            <pc:docMk/>
            <pc:sldMk cId="3712269110" sldId="1200"/>
            <ac:picMk id="1044" creationId="{E0536776-D5BA-694A-BE27-B0F2042D8548}"/>
          </ac:picMkLst>
        </pc:picChg>
      </pc:sldChg>
      <pc:sldChg chg="addSp delSp modSp add ord setBg modNotesTx">
        <pc:chgData name="Chris Droessler" userId="625c3661-9d64-47fa-b83c-4b49393bd161" providerId="ADAL" clId="{07405D28-FD49-5C42-AE55-F3A13D37863F}" dt="2020-06-18T12:22:56.586" v="615"/>
        <pc:sldMkLst>
          <pc:docMk/>
          <pc:sldMk cId="3074281812" sldId="1201"/>
        </pc:sldMkLst>
        <pc:spChg chg="del">
          <ac:chgData name="Chris Droessler" userId="625c3661-9d64-47fa-b83c-4b49393bd161" providerId="ADAL" clId="{07405D28-FD49-5C42-AE55-F3A13D37863F}" dt="2020-06-16T00:06:59.401" v="590"/>
          <ac:spMkLst>
            <pc:docMk/>
            <pc:sldMk cId="3074281812" sldId="1201"/>
            <ac:spMk id="2" creationId="{58D82E37-7443-3A41-BA44-108D36249A9B}"/>
          </ac:spMkLst>
        </pc:spChg>
        <pc:spChg chg="del">
          <ac:chgData name="Chris Droessler" userId="625c3661-9d64-47fa-b83c-4b49393bd161" providerId="ADAL" clId="{07405D28-FD49-5C42-AE55-F3A13D37863F}" dt="2020-06-16T00:06:59.401" v="590"/>
          <ac:spMkLst>
            <pc:docMk/>
            <pc:sldMk cId="3074281812" sldId="1201"/>
            <ac:spMk id="3" creationId="{BCC1B263-FA17-9D44-AD6A-07DB8B0ADBE7}"/>
          </ac:spMkLst>
        </pc:spChg>
        <pc:spChg chg="add mod">
          <ac:chgData name="Chris Droessler" userId="625c3661-9d64-47fa-b83c-4b49393bd161" providerId="ADAL" clId="{07405D28-FD49-5C42-AE55-F3A13D37863F}" dt="2020-06-16T00:08:28.648" v="603" actId="1076"/>
          <ac:spMkLst>
            <pc:docMk/>
            <pc:sldMk cId="3074281812" sldId="1201"/>
            <ac:spMk id="4" creationId="{0829FBC6-5300-344B-8895-F0520C767EB3}"/>
          </ac:spMkLst>
        </pc:spChg>
        <pc:picChg chg="add mod">
          <ac:chgData name="Chris Droessler" userId="625c3661-9d64-47fa-b83c-4b49393bd161" providerId="ADAL" clId="{07405D28-FD49-5C42-AE55-F3A13D37863F}" dt="2020-06-16T00:07:03.593" v="591"/>
          <ac:picMkLst>
            <pc:docMk/>
            <pc:sldMk cId="3074281812" sldId="1201"/>
            <ac:picMk id="1026" creationId="{56A37614-2238-4548-881D-C11A30A737A8}"/>
          </ac:picMkLst>
        </pc:picChg>
      </pc:sldChg>
      <pc:sldChg chg="add">
        <pc:chgData name="Chris Droessler" userId="625c3661-9d64-47fa-b83c-4b49393bd161" providerId="ADAL" clId="{07405D28-FD49-5C42-AE55-F3A13D37863F}" dt="2020-06-18T12:22:20.407" v="610"/>
        <pc:sldMkLst>
          <pc:docMk/>
          <pc:sldMk cId="2964976515" sldId="1202"/>
        </pc:sldMkLst>
      </pc:sldChg>
      <pc:sldChg chg="add">
        <pc:chgData name="Chris Droessler" userId="625c3661-9d64-47fa-b83c-4b49393bd161" providerId="ADAL" clId="{07405D28-FD49-5C42-AE55-F3A13D37863F}" dt="2020-06-18T12:22:54.270" v="614"/>
        <pc:sldMkLst>
          <pc:docMk/>
          <pc:sldMk cId="1556320444" sldId="1203"/>
        </pc:sldMkLst>
      </pc:sldChg>
      <pc:sldChg chg="del">
        <pc:chgData name="Chris Droessler" userId="625c3661-9d64-47fa-b83c-4b49393bd161" providerId="ADAL" clId="{07405D28-FD49-5C42-AE55-F3A13D37863F}" dt="2020-06-03T12:17:38.499" v="10" actId="2696"/>
        <pc:sldMkLst>
          <pc:docMk/>
          <pc:sldMk cId="3374239042" sldId="1204"/>
        </pc:sldMkLst>
      </pc:sldChg>
      <pc:sldChg chg="del">
        <pc:chgData name="Chris Droessler" userId="625c3661-9d64-47fa-b83c-4b49393bd161" providerId="ADAL" clId="{07405D28-FD49-5C42-AE55-F3A13D37863F}" dt="2020-06-03T12:17:38.465" v="8" actId="2696"/>
        <pc:sldMkLst>
          <pc:docMk/>
          <pc:sldMk cId="2664926660" sldId="1205"/>
        </pc:sldMkLst>
      </pc:sldChg>
      <pc:sldChg chg="del">
        <pc:chgData name="Chris Droessler" userId="625c3661-9d64-47fa-b83c-4b49393bd161" providerId="ADAL" clId="{07405D28-FD49-5C42-AE55-F3A13D37863F}" dt="2020-06-03T12:17:38.887" v="38" actId="2696"/>
        <pc:sldMkLst>
          <pc:docMk/>
          <pc:sldMk cId="1427430420" sldId="1207"/>
        </pc:sldMkLst>
      </pc:sldChg>
      <pc:sldChg chg="del">
        <pc:chgData name="Chris Droessler" userId="625c3661-9d64-47fa-b83c-4b49393bd161" providerId="ADAL" clId="{07405D28-FD49-5C42-AE55-F3A13D37863F}" dt="2020-06-03T12:17:38.816" v="32" actId="2696"/>
        <pc:sldMkLst>
          <pc:docMk/>
          <pc:sldMk cId="226358849" sldId="1208"/>
        </pc:sldMkLst>
      </pc:sldChg>
      <pc:sldChg chg="del">
        <pc:chgData name="Chris Droessler" userId="625c3661-9d64-47fa-b83c-4b49393bd161" providerId="ADAL" clId="{07405D28-FD49-5C42-AE55-F3A13D37863F}" dt="2020-06-03T12:17:38.764" v="28" actId="2696"/>
        <pc:sldMkLst>
          <pc:docMk/>
          <pc:sldMk cId="2246454812" sldId="1209"/>
        </pc:sldMkLst>
      </pc:sldChg>
      <pc:sldChg chg="del">
        <pc:chgData name="Chris Droessler" userId="625c3661-9d64-47fa-b83c-4b49393bd161" providerId="ADAL" clId="{07405D28-FD49-5C42-AE55-F3A13D37863F}" dt="2020-06-03T12:17:38.777" v="29" actId="2696"/>
        <pc:sldMkLst>
          <pc:docMk/>
          <pc:sldMk cId="1710108747" sldId="1210"/>
        </pc:sldMkLst>
      </pc:sldChg>
      <pc:sldChg chg="del">
        <pc:chgData name="Chris Droessler" userId="625c3661-9d64-47fa-b83c-4b49393bd161" providerId="ADAL" clId="{07405D28-FD49-5C42-AE55-F3A13D37863F}" dt="2020-06-03T12:17:38.624" v="18" actId="2696"/>
        <pc:sldMkLst>
          <pc:docMk/>
          <pc:sldMk cId="1156584738" sldId="1211"/>
        </pc:sldMkLst>
      </pc:sldChg>
      <pc:sldChg chg="del">
        <pc:chgData name="Chris Droessler" userId="625c3661-9d64-47fa-b83c-4b49393bd161" providerId="ADAL" clId="{07405D28-FD49-5C42-AE55-F3A13D37863F}" dt="2020-06-03T12:17:38.639" v="19" actId="2696"/>
        <pc:sldMkLst>
          <pc:docMk/>
          <pc:sldMk cId="2086786326" sldId="1212"/>
        </pc:sldMkLst>
      </pc:sldChg>
      <pc:sldChg chg="del">
        <pc:chgData name="Chris Droessler" userId="625c3661-9d64-47fa-b83c-4b49393bd161" providerId="ADAL" clId="{07405D28-FD49-5C42-AE55-F3A13D37863F}" dt="2020-06-03T12:17:38.653" v="20" actId="2696"/>
        <pc:sldMkLst>
          <pc:docMk/>
          <pc:sldMk cId="327614491" sldId="1213"/>
        </pc:sldMkLst>
      </pc:sldChg>
      <pc:sldChg chg="del">
        <pc:chgData name="Chris Droessler" userId="625c3661-9d64-47fa-b83c-4b49393bd161" providerId="ADAL" clId="{07405D28-FD49-5C42-AE55-F3A13D37863F}" dt="2020-06-03T12:17:38.667" v="21" actId="2696"/>
        <pc:sldMkLst>
          <pc:docMk/>
          <pc:sldMk cId="1284833600" sldId="1214"/>
        </pc:sldMkLst>
      </pc:sldChg>
      <pc:sldChg chg="del">
        <pc:chgData name="Chris Droessler" userId="625c3661-9d64-47fa-b83c-4b49393bd161" providerId="ADAL" clId="{07405D28-FD49-5C42-AE55-F3A13D37863F}" dt="2020-06-03T12:17:38.682" v="22" actId="2696"/>
        <pc:sldMkLst>
          <pc:docMk/>
          <pc:sldMk cId="2595668173" sldId="1215"/>
        </pc:sldMkLst>
      </pc:sldChg>
      <pc:sldChg chg="del">
        <pc:chgData name="Chris Droessler" userId="625c3661-9d64-47fa-b83c-4b49393bd161" providerId="ADAL" clId="{07405D28-FD49-5C42-AE55-F3A13D37863F}" dt="2020-06-03T12:17:38.695" v="23" actId="2696"/>
        <pc:sldMkLst>
          <pc:docMk/>
          <pc:sldMk cId="2602177875" sldId="1216"/>
        </pc:sldMkLst>
      </pc:sldChg>
      <pc:sldChg chg="del">
        <pc:chgData name="Chris Droessler" userId="625c3661-9d64-47fa-b83c-4b49393bd161" providerId="ADAL" clId="{07405D28-FD49-5C42-AE55-F3A13D37863F}" dt="2020-06-03T12:17:38.709" v="24" actId="2696"/>
        <pc:sldMkLst>
          <pc:docMk/>
          <pc:sldMk cId="132676270" sldId="1217"/>
        </pc:sldMkLst>
      </pc:sldChg>
      <pc:sldChg chg="del">
        <pc:chgData name="Chris Droessler" userId="625c3661-9d64-47fa-b83c-4b49393bd161" providerId="ADAL" clId="{07405D28-FD49-5C42-AE55-F3A13D37863F}" dt="2020-06-03T12:17:38.723" v="25" actId="2696"/>
        <pc:sldMkLst>
          <pc:docMk/>
          <pc:sldMk cId="4037972244" sldId="1218"/>
        </pc:sldMkLst>
      </pc:sldChg>
      <pc:sldChg chg="del">
        <pc:chgData name="Chris Droessler" userId="625c3661-9d64-47fa-b83c-4b49393bd161" providerId="ADAL" clId="{07405D28-FD49-5C42-AE55-F3A13D37863F}" dt="2020-06-03T12:17:38.853" v="35" actId="2696"/>
        <pc:sldMkLst>
          <pc:docMk/>
          <pc:sldMk cId="645737173" sldId="1219"/>
        </pc:sldMkLst>
      </pc:sldChg>
      <pc:sldChg chg="del">
        <pc:chgData name="Chris Droessler" userId="625c3661-9d64-47fa-b83c-4b49393bd161" providerId="ADAL" clId="{07405D28-FD49-5C42-AE55-F3A13D37863F}" dt="2020-06-03T12:17:38.449" v="7" actId="2696"/>
        <pc:sldMkLst>
          <pc:docMk/>
          <pc:sldMk cId="3821139957" sldId="1220"/>
        </pc:sldMkLst>
      </pc:sldChg>
      <pc:sldChg chg="del">
        <pc:chgData name="Chris Droessler" userId="625c3661-9d64-47fa-b83c-4b49393bd161" providerId="ADAL" clId="{07405D28-FD49-5C42-AE55-F3A13D37863F}" dt="2020-06-03T12:17:38.483" v="9" actId="2696"/>
        <pc:sldMkLst>
          <pc:docMk/>
          <pc:sldMk cId="2653533977" sldId="122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9/10/20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9/10/20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witchgerb@nccommunitycolleges.edu"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mailto:DroesslerC@nccommunitycolleges.edu"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1723746C-F91F-8F4B-A9B6-465D1FF3EC36}" type="slidenum">
              <a:rPr lang="en-US" sz="1200"/>
              <a:pPr/>
              <a:t>1</a:t>
            </a:fld>
            <a:endParaRPr lang="en-US" sz="1200"/>
          </a:p>
        </p:txBody>
      </p:sp>
      <p:sp>
        <p:nvSpPr>
          <p:cNvPr id="15363" name="Rectangle 2"/>
          <p:cNvSpPr>
            <a:spLocks noGrp="1" noRot="1" noChangeAspect="1" noChangeArrowheads="1" noTextEdit="1"/>
          </p:cNvSpPr>
          <p:nvPr>
            <p:ph type="sldImg"/>
          </p:nvPr>
        </p:nvSpPr>
        <p:spPr>
          <a:xfrm>
            <a:off x="381000" y="381000"/>
            <a:ext cx="2438400" cy="1371600"/>
          </a:xfrm>
          <a:ln/>
        </p:spPr>
      </p:sp>
      <p:sp>
        <p:nvSpPr>
          <p:cNvPr id="15364" name="Rectangle 3"/>
          <p:cNvSpPr>
            <a:spLocks noGrp="1" noChangeArrowheads="1"/>
          </p:cNvSpPr>
          <p:nvPr>
            <p:ph type="body" idx="1"/>
          </p:nvPr>
        </p:nvSpPr>
        <p:spPr>
          <a:xfrm>
            <a:off x="304800" y="1828800"/>
            <a:ext cx="6248400" cy="7315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algn="r"/>
            <a:r>
              <a:rPr lang="en-US" sz="1400" dirty="0">
                <a:latin typeface="Arial" charset="0"/>
                <a:ea typeface="ヒラギノ角ゴ Pro W3" charset="0"/>
                <a:cs typeface="Arial" charset="0"/>
              </a:rPr>
              <a:t>Chris</a:t>
            </a:r>
          </a:p>
          <a:p>
            <a:r>
              <a:rPr lang="en-US" sz="1400" dirty="0">
                <a:latin typeface="Arial" charset="0"/>
                <a:ea typeface="ヒラギノ角ゴ Pro W3" charset="0"/>
                <a:cs typeface="Arial" charset="0"/>
              </a:rPr>
              <a:t>We are here to help promote employment and training in the great state of North Carolina.</a:t>
            </a:r>
          </a:p>
          <a:p>
            <a:endParaRPr lang="en-US" sz="1400" dirty="0"/>
          </a:p>
          <a:p>
            <a:r>
              <a:rPr lang="en-US" sz="1400" dirty="0"/>
              <a:t>Through these monthly workshops, we are going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And bring in special guests to let you know about …</a:t>
            </a:r>
          </a:p>
          <a:p>
            <a:endParaRPr lang="en-US" sz="1400" dirty="0"/>
          </a:p>
          <a:p>
            <a:r>
              <a:rPr lang="en-US" sz="1400" dirty="0"/>
              <a:t>Please download this PowerPoint file and use it anyway you can to help get folks on a career pathway.</a:t>
            </a:r>
          </a:p>
          <a:p>
            <a:r>
              <a:rPr lang="en-US" sz="1400" dirty="0"/>
              <a:t>The reference showing from where the information was found, as well as the contact information for our guests is in the Notes section under each slide.</a:t>
            </a:r>
          </a:p>
          <a:p>
            <a:endParaRPr lang="en-US" sz="1400" dirty="0"/>
          </a:p>
          <a:p>
            <a:r>
              <a:rPr lang="en-US" sz="1400" dirty="0"/>
              <a:t>Get the PowerPoint on our </a:t>
            </a:r>
            <a:r>
              <a:rPr lang="en-US" sz="1400" dirty="0" err="1"/>
              <a:t>NCPerkins.org</a:t>
            </a:r>
            <a:r>
              <a:rPr lang="en-US" sz="1400" dirty="0"/>
              <a:t> website on our Presentations and Webinars page.  </a:t>
            </a:r>
          </a:p>
          <a:p>
            <a:r>
              <a:rPr lang="en-US" sz="1400" dirty="0"/>
              <a:t>Here is the direct address on the screen.</a:t>
            </a:r>
            <a:endParaRPr lang="en-US" sz="1400" baseline="0" dirty="0">
              <a:latin typeface="Arial" charset="0"/>
              <a:ea typeface="ヒラギノ角ゴ Pro W3" charset="0"/>
              <a:cs typeface="Arial" charset="0"/>
            </a:endParaRPr>
          </a:p>
          <a:p>
            <a:endParaRPr lang="en-US" dirty="0">
              <a:latin typeface="Arial" charset="0"/>
              <a:ea typeface="ヒラギノ角ゴ Pro W3" charset="0"/>
              <a:cs typeface="Arial" charset="0"/>
            </a:endParaRPr>
          </a:p>
          <a:p>
            <a:endParaRPr lang="en-US" dirty="0">
              <a:latin typeface="Arial" charset="0"/>
              <a:ea typeface="ヒラギノ角ゴ Pro W3" charset="0"/>
              <a:cs typeface="Arial" charset="0"/>
            </a:endParaRPr>
          </a:p>
        </p:txBody>
      </p:sp>
    </p:spTree>
    <p:extLst>
      <p:ext uri="{BB962C8B-B14F-4D97-AF65-F5344CB8AC3E}">
        <p14:creationId xmlns:p14="http://schemas.microsoft.com/office/powerpoint/2010/main" val="2724504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workshop</a:t>
            </a:r>
          </a:p>
        </p:txBody>
      </p:sp>
      <p:sp>
        <p:nvSpPr>
          <p:cNvPr id="4" name="Slide Number Placeholder 3"/>
          <p:cNvSpPr>
            <a:spLocks noGrp="1"/>
          </p:cNvSpPr>
          <p:nvPr>
            <p:ph type="sldNum" sz="quarter" idx="5"/>
          </p:nvPr>
        </p:nvSpPr>
        <p:spPr/>
        <p:txBody>
          <a:bodyPr/>
          <a:lstStyle/>
          <a:p>
            <a:fld id="{3D52D8DC-3CCA-4826-966D-69131461ECBB}" type="slidenum">
              <a:rPr lang="en-US" smtClean="0"/>
              <a:t>10</a:t>
            </a:fld>
            <a:endParaRPr lang="en-US"/>
          </a:p>
        </p:txBody>
      </p:sp>
    </p:spTree>
    <p:extLst>
      <p:ext uri="{BB962C8B-B14F-4D97-AF65-F5344CB8AC3E}">
        <p14:creationId xmlns:p14="http://schemas.microsoft.com/office/powerpoint/2010/main" val="1545840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Robert J. </a:t>
            </a:r>
            <a:r>
              <a:rPr lang="en-US" sz="1200" b="0" i="0" kern="1200" dirty="0" err="1">
                <a:solidFill>
                  <a:schemeClr val="tx1"/>
                </a:solidFill>
                <a:effectLst/>
                <a:latin typeface="+mn-lt"/>
                <a:ea typeface="+mn-ea"/>
                <a:cs typeface="+mn-cs"/>
              </a:rPr>
              <a:t>Witchger</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Ed.D</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Director Career and Technical Education</a:t>
            </a:r>
          </a:p>
          <a:p>
            <a:r>
              <a:rPr lang="en-US" sz="1200" b="0" i="0" kern="1200" dirty="0">
                <a:solidFill>
                  <a:schemeClr val="tx1"/>
                </a:solidFill>
                <a:effectLst/>
                <a:latin typeface="+mn-lt"/>
                <a:ea typeface="+mn-ea"/>
                <a:cs typeface="+mn-cs"/>
              </a:rPr>
              <a:t>North Carolina Community College System</a:t>
            </a:r>
          </a:p>
          <a:p>
            <a:r>
              <a:rPr lang="en-US" sz="1200" b="0" i="0" kern="1200" dirty="0">
                <a:solidFill>
                  <a:schemeClr val="tx1"/>
                </a:solidFill>
                <a:effectLst/>
                <a:latin typeface="+mn-lt"/>
                <a:ea typeface="+mn-ea"/>
                <a:cs typeface="+mn-cs"/>
              </a:rPr>
              <a:t>200 W. Jones Street</a:t>
            </a:r>
          </a:p>
          <a:p>
            <a:r>
              <a:rPr lang="en-US" sz="1200" b="0" i="0" kern="1200" dirty="0">
                <a:solidFill>
                  <a:schemeClr val="tx1"/>
                </a:solidFill>
                <a:effectLst/>
                <a:latin typeface="+mn-lt"/>
                <a:ea typeface="+mn-ea"/>
                <a:cs typeface="+mn-cs"/>
              </a:rPr>
              <a:t>(919) 807-7126</a:t>
            </a:r>
          </a:p>
          <a:p>
            <a:r>
              <a:rPr lang="en-US" sz="1200" b="0" i="0" u="sng" kern="1200" dirty="0">
                <a:solidFill>
                  <a:schemeClr val="tx1"/>
                </a:solidFill>
                <a:effectLst/>
                <a:latin typeface="+mn-lt"/>
                <a:ea typeface="+mn-ea"/>
                <a:cs typeface="+mn-cs"/>
                <a:hlinkClick r:id="rId3"/>
              </a:rPr>
              <a:t>witchgerb@nccommunitycolleges.edu</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t>
            </a:r>
          </a:p>
          <a:p>
            <a:endParaRPr lang="en-US" dirty="0"/>
          </a:p>
          <a:p>
            <a:endParaRPr lang="en-US" dirty="0"/>
          </a:p>
          <a:p>
            <a:r>
              <a:rPr lang="en-US" sz="1200" b="0" i="0" kern="1200" dirty="0">
                <a:solidFill>
                  <a:schemeClr val="tx1"/>
                </a:solidFill>
                <a:effectLst/>
                <a:latin typeface="+mn-lt"/>
                <a:ea typeface="+mn-ea"/>
                <a:cs typeface="+mn-cs"/>
              </a:rPr>
              <a:t>Chris Droessler</a:t>
            </a:r>
          </a:p>
          <a:p>
            <a:r>
              <a:rPr lang="en-US" sz="1200" b="0" i="0" kern="1200" dirty="0">
                <a:solidFill>
                  <a:schemeClr val="tx1"/>
                </a:solidFill>
                <a:effectLst/>
                <a:latin typeface="+mn-lt"/>
                <a:ea typeface="+mn-ea"/>
                <a:cs typeface="+mn-cs"/>
              </a:rPr>
              <a:t>Career and Technical Education Coordinator</a:t>
            </a:r>
          </a:p>
          <a:p>
            <a:r>
              <a:rPr lang="en-US" sz="1200" b="0" i="0" kern="1200" dirty="0">
                <a:solidFill>
                  <a:schemeClr val="tx1"/>
                </a:solidFill>
                <a:effectLst/>
                <a:latin typeface="+mn-lt"/>
                <a:ea typeface="+mn-ea"/>
                <a:cs typeface="+mn-cs"/>
              </a:rPr>
              <a:t>North Carolina Community College System</a:t>
            </a:r>
          </a:p>
          <a:p>
            <a:r>
              <a:rPr lang="en-US" sz="1200" b="0" i="0" u="sng" kern="1200" dirty="0">
                <a:solidFill>
                  <a:schemeClr val="tx1"/>
                </a:solidFill>
                <a:effectLst/>
                <a:latin typeface="+mn-lt"/>
                <a:ea typeface="+mn-ea"/>
                <a:cs typeface="+mn-cs"/>
                <a:hlinkClick r:id="rId4"/>
              </a:rPr>
              <a:t>DroesslerC@nccommunitycolleges.edu</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a:t>
            </a:fld>
            <a:endParaRPr lang="en-US"/>
          </a:p>
        </p:txBody>
      </p:sp>
    </p:spTree>
    <p:extLst>
      <p:ext uri="{BB962C8B-B14F-4D97-AF65-F5344CB8AC3E}">
        <p14:creationId xmlns:p14="http://schemas.microsoft.com/office/powerpoint/2010/main" val="4239660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workshop</a:t>
            </a:r>
          </a:p>
          <a:p>
            <a:endParaRPr lang="en-US" dirty="0"/>
          </a:p>
          <a:p>
            <a:r>
              <a:rPr lang="en-US" dirty="0"/>
              <a:t>https://</a:t>
            </a:r>
            <a:r>
              <a:rPr lang="en-US" dirty="0" err="1"/>
              <a:t>register.gotowebinar.com</a:t>
            </a:r>
            <a:r>
              <a:rPr lang="en-US" dirty="0"/>
              <a:t>/register/1845681309827019791</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1412492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1658" y="4400550"/>
            <a:ext cx="5486400" cy="3600450"/>
          </a:xfrm>
        </p:spPr>
        <p:txBody>
          <a:bodyPr/>
          <a:lstStyle/>
          <a:p>
            <a:r>
              <a:rPr lang="en-US" sz="1400" dirty="0"/>
              <a:t>This is an NCETA workshop.</a:t>
            </a:r>
          </a:p>
          <a:p>
            <a:endParaRPr lang="en-US" sz="1400" dirty="0"/>
          </a:p>
          <a:p>
            <a:r>
              <a:rPr lang="en-US" sz="1400" dirty="0"/>
              <a:t>This workshop is sponsored by NCETA</a:t>
            </a:r>
          </a:p>
          <a:p>
            <a:r>
              <a:rPr lang="en-US" sz="1400" dirty="0"/>
              <a:t>Malinda Marsh will explain</a:t>
            </a:r>
          </a:p>
          <a:p>
            <a:endParaRPr lang="en-US" sz="1400" dirty="0"/>
          </a:p>
          <a:p>
            <a:r>
              <a:rPr lang="en-US" sz="1400" dirty="0"/>
              <a:t>======</a:t>
            </a:r>
          </a:p>
          <a:p>
            <a:r>
              <a:rPr lang="en-US" sz="1400" dirty="0"/>
              <a:t>Malinda Marsh</a:t>
            </a:r>
          </a:p>
          <a:p>
            <a:r>
              <a:rPr lang="en-US" sz="1400" dirty="0"/>
              <a:t>NCETA President</a:t>
            </a:r>
          </a:p>
          <a:p>
            <a:r>
              <a:rPr lang="en-US" sz="1400" dirty="0" err="1"/>
              <a:t>malinda.amarsh@gmail.com</a:t>
            </a:r>
            <a:endParaRPr lang="en-US" sz="1400"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4</a:t>
            </a:fld>
            <a:endParaRPr lang="en-US" dirty="0"/>
          </a:p>
        </p:txBody>
      </p:sp>
      <p:sp>
        <p:nvSpPr>
          <p:cNvPr id="5" name="Date Placeholder 4">
            <a:extLst>
              <a:ext uri="{FF2B5EF4-FFF2-40B4-BE49-F238E27FC236}">
                <a16:creationId xmlns:a16="http://schemas.microsoft.com/office/drawing/2014/main" id="{A31D8B0B-C9D7-2949-8293-D3724C0D45FF}"/>
              </a:ext>
            </a:extLst>
          </p:cNvPr>
          <p:cNvSpPr>
            <a:spLocks noGrp="1"/>
          </p:cNvSpPr>
          <p:nvPr>
            <p:ph type="dt" idx="11"/>
          </p:nvPr>
        </p:nvSpPr>
        <p:spPr/>
        <p:txBody>
          <a:bodyPr/>
          <a:lstStyle/>
          <a:p>
            <a:r>
              <a:rPr lang="en-US"/>
              <a:t>April 18, 2018</a:t>
            </a:r>
          </a:p>
        </p:txBody>
      </p:sp>
      <p:sp>
        <p:nvSpPr>
          <p:cNvPr id="6" name="Footer Placeholder 5">
            <a:extLst>
              <a:ext uri="{FF2B5EF4-FFF2-40B4-BE49-F238E27FC236}">
                <a16:creationId xmlns:a16="http://schemas.microsoft.com/office/drawing/2014/main" id="{3E86EFCB-2417-6E49-9F4D-DD07AE9147D1}"/>
              </a:ext>
            </a:extLst>
          </p:cNvPr>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462772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nceta.org</a:t>
            </a:r>
            <a:endParaRPr lang="en-US" dirty="0"/>
          </a:p>
        </p:txBody>
      </p:sp>
      <p:sp>
        <p:nvSpPr>
          <p:cNvPr id="4" name="Date Placeholder 3"/>
          <p:cNvSpPr>
            <a:spLocks noGrp="1"/>
          </p:cNvSpPr>
          <p:nvPr>
            <p:ph type="dt" idx="1"/>
          </p:nvPr>
        </p:nvSpPr>
        <p:spPr/>
        <p:txBody>
          <a:bodyPr/>
          <a:lstStyle/>
          <a:p>
            <a:r>
              <a:rPr lang="en-US"/>
              <a:t>April 18, 2018</a:t>
            </a:r>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3D52D8DC-3CCA-4826-966D-69131461ECBB}" type="slidenum">
              <a:rPr lang="en-US" smtClean="0"/>
              <a:t>5</a:t>
            </a:fld>
            <a:endParaRPr lang="en-US"/>
          </a:p>
        </p:txBody>
      </p:sp>
    </p:spTree>
    <p:extLst>
      <p:ext uri="{BB962C8B-B14F-4D97-AF65-F5344CB8AC3E}">
        <p14:creationId xmlns:p14="http://schemas.microsoft.com/office/powerpoint/2010/main" val="2026486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effectLst/>
              </a:rPr>
              <a:t>William Wooten</a:t>
            </a:r>
          </a:p>
          <a:p>
            <a:r>
              <a:rPr lang="en-US" dirty="0"/>
              <a:t>Executive Director of Human Resource &amp; Operations</a:t>
            </a:r>
          </a:p>
          <a:p>
            <a:r>
              <a:rPr lang="en-US" dirty="0"/>
              <a:t>Weldon City Schools</a:t>
            </a:r>
          </a:p>
          <a:p>
            <a:endParaRPr lang="en-US" dirty="0">
              <a:effectLst/>
            </a:endParaRPr>
          </a:p>
        </p:txBody>
      </p:sp>
      <p:sp>
        <p:nvSpPr>
          <p:cNvPr id="4" name="Slide Number Placeholder 3"/>
          <p:cNvSpPr>
            <a:spLocks noGrp="1"/>
          </p:cNvSpPr>
          <p:nvPr>
            <p:ph type="sldNum" sz="quarter" idx="10"/>
          </p:nvPr>
        </p:nvSpPr>
        <p:spPr/>
        <p:txBody>
          <a:bodyPr/>
          <a:lstStyle/>
          <a:p>
            <a:fld id="{FB46C6A2-84B9-4F4B-9D29-2CFB53138DBA}" type="slidenum">
              <a:rPr lang="en-US" smtClean="0"/>
              <a:pPr/>
              <a:t>6</a:t>
            </a:fld>
            <a:endParaRPr lang="en-US"/>
          </a:p>
        </p:txBody>
      </p:sp>
    </p:spTree>
    <p:extLst>
      <p:ext uri="{BB962C8B-B14F-4D97-AF65-F5344CB8AC3E}">
        <p14:creationId xmlns:p14="http://schemas.microsoft.com/office/powerpoint/2010/main" val="3170147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https://</a:t>
            </a:r>
            <a:r>
              <a:rPr lang="en-US" dirty="0" err="1"/>
              <a:t>www.theinnerfitnessproject.com</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Gilda Squire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Squire Media &amp; Management, Inc.</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212-928-8090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gildasquire@verizon.net</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endParaRPr lang="en-US" dirty="0"/>
          </a:p>
          <a:p>
            <a:endParaRPr lang="en-US" dirty="0"/>
          </a:p>
          <a:p>
            <a:r>
              <a:rPr lang="en-US" dirty="0">
                <a:effectLst/>
              </a:rPr>
              <a:t>TINA LIFFORD</a:t>
            </a:r>
          </a:p>
          <a:p>
            <a:endParaRPr lang="en-US" dirty="0">
              <a:effectLst/>
            </a:endParaRPr>
          </a:p>
          <a:p>
            <a:r>
              <a:rPr lang="en-US" dirty="0">
                <a:effectLst/>
              </a:rPr>
              <a:t>Hollywood veteran Tina </a:t>
            </a:r>
            <a:r>
              <a:rPr lang="en-US" dirty="0" err="1">
                <a:effectLst/>
              </a:rPr>
              <a:t>Lifford</a:t>
            </a:r>
            <a:r>
              <a:rPr lang="en-US" dirty="0">
                <a:effectLst/>
              </a:rPr>
              <a:t> plays the vivacious breakout character Aunt Vi on the critically acclaimed television drama, Queen Sugar. She has played over 100 characters in her long-standing career, including notable roles on Scandal and Parenthood.</a:t>
            </a:r>
          </a:p>
          <a:p>
            <a:endParaRPr lang="en-US" dirty="0">
              <a:effectLst/>
            </a:endParaRPr>
          </a:p>
          <a:p>
            <a:r>
              <a:rPr lang="en-US" dirty="0">
                <a:effectLst/>
              </a:rPr>
              <a:t>Equally accomplished behind the camera, Tina is the respected playwright of THE CIRCLE, a play about how seven diverse women navigate the choppy waters of life together; author of The Little Book of BIG LIES (Harper Collins, November 2019); and CEO of The Inner Fitness Project, a personal development network committed to making the practices and benefits of “Inner Fitness” as familiar, well understood and accessible as those of physical fitness. </a:t>
            </a:r>
          </a:p>
          <a:p>
            <a:endParaRPr lang="en-US" dirty="0">
              <a:effectLst/>
            </a:endParaRPr>
          </a:p>
          <a:p>
            <a:r>
              <a:rPr lang="en-US" dirty="0">
                <a:effectLst/>
              </a:rPr>
              <a:t>Tina refers to herself as an Inner Fitness Advocate and Strategist, providing information and life strategies that build a strong, resilient inner Self capable of masterfully navigating life's challenges and opportunities. In particular, Tina's focus offers a lifeline to women who have come to the sobering realization that a mate, career, money and a big house...and even the kids they love deeply...don’t fulfill the “something’s missing” that only a rich relationship with one’s Self provides. </a:t>
            </a:r>
          </a:p>
          <a:p>
            <a:endParaRPr lang="en-US" dirty="0">
              <a:effectLst/>
            </a:endParaRPr>
          </a:p>
          <a:p>
            <a:r>
              <a:rPr lang="en-US" dirty="0">
                <a:effectLst/>
              </a:rPr>
              <a:t>Through the Inner Fitness lens, Tina encourages every woman, no matter her age, to acknowledge the Self that lives inside of her, embrace her innate worth and learn to take her power back from old hurt, in order to BE fully alive and thrive.</a:t>
            </a:r>
          </a:p>
        </p:txBody>
      </p:sp>
      <p:sp>
        <p:nvSpPr>
          <p:cNvPr id="4" name="Slide Number Placeholder 3"/>
          <p:cNvSpPr>
            <a:spLocks noGrp="1"/>
          </p:cNvSpPr>
          <p:nvPr>
            <p:ph type="sldNum" sz="quarter" idx="10"/>
          </p:nvPr>
        </p:nvSpPr>
        <p:spPr/>
        <p:txBody>
          <a:bodyPr/>
          <a:lstStyle/>
          <a:p>
            <a:fld id="{FB46C6A2-84B9-4F4B-9D29-2CFB53138DBA}" type="slidenum">
              <a:rPr lang="en-US" smtClean="0"/>
              <a:pPr/>
              <a:t>7</a:t>
            </a:fld>
            <a:endParaRPr lang="en-US"/>
          </a:p>
        </p:txBody>
      </p:sp>
    </p:spTree>
    <p:extLst>
      <p:ext uri="{BB962C8B-B14F-4D97-AF65-F5344CB8AC3E}">
        <p14:creationId xmlns:p14="http://schemas.microsoft.com/office/powerpoint/2010/main" val="3567017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1723746C-F91F-8F4B-A9B6-465D1FF3EC36}" type="slidenum">
              <a:rPr lang="en-US" sz="1200"/>
              <a:pPr/>
              <a:t>8</a:t>
            </a:fld>
            <a:endParaRPr lang="en-US" sz="1200"/>
          </a:p>
        </p:txBody>
      </p:sp>
      <p:sp>
        <p:nvSpPr>
          <p:cNvPr id="15363" name="Rectangle 2"/>
          <p:cNvSpPr>
            <a:spLocks noGrp="1" noRot="1" noChangeAspect="1" noChangeArrowheads="1" noTextEdit="1"/>
          </p:cNvSpPr>
          <p:nvPr>
            <p:ph type="sldImg"/>
          </p:nvPr>
        </p:nvSpPr>
        <p:spPr>
          <a:xfrm>
            <a:off x="381000" y="381000"/>
            <a:ext cx="2438400" cy="1371600"/>
          </a:xfrm>
          <a:ln/>
        </p:spPr>
      </p:sp>
      <p:sp>
        <p:nvSpPr>
          <p:cNvPr id="15364" name="Rectangle 3"/>
          <p:cNvSpPr>
            <a:spLocks noGrp="1" noChangeArrowheads="1"/>
          </p:cNvSpPr>
          <p:nvPr>
            <p:ph type="body" idx="1"/>
          </p:nvPr>
        </p:nvSpPr>
        <p:spPr>
          <a:xfrm>
            <a:off x="304800" y="1828800"/>
            <a:ext cx="6248400" cy="7315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endParaRPr lang="en-US" sz="1400" dirty="0"/>
          </a:p>
          <a:p>
            <a:r>
              <a:rPr lang="en-US" sz="1400" dirty="0"/>
              <a:t>Please download this PowerPoint file and use it anyway you can to help get folks on a career pathway.</a:t>
            </a:r>
          </a:p>
          <a:p>
            <a:r>
              <a:rPr lang="en-US" sz="1400" dirty="0"/>
              <a:t>The reference showing from where the information was found, as well as the contact information for our guests is in the Notes section under each slide.</a:t>
            </a:r>
          </a:p>
          <a:p>
            <a:endParaRPr lang="en-US" sz="1400" dirty="0"/>
          </a:p>
          <a:p>
            <a:r>
              <a:rPr lang="en-US" sz="1400" dirty="0"/>
              <a:t>Get the PowerPoint on our </a:t>
            </a:r>
            <a:r>
              <a:rPr lang="en-US" sz="1400" dirty="0" err="1"/>
              <a:t>NCPerkins.org</a:t>
            </a:r>
            <a:r>
              <a:rPr lang="en-US" sz="1400" dirty="0"/>
              <a:t> website on our Presentations and Webinars page.  </a:t>
            </a:r>
          </a:p>
          <a:p>
            <a:r>
              <a:rPr lang="en-US" sz="1400" dirty="0"/>
              <a:t>Here is the direct address on the screen.</a:t>
            </a:r>
            <a:endParaRPr lang="en-US" sz="1400" baseline="0" dirty="0">
              <a:latin typeface="Arial" charset="0"/>
              <a:ea typeface="ヒラギノ角ゴ Pro W3" charset="0"/>
              <a:cs typeface="Arial" charset="0"/>
            </a:endParaRPr>
          </a:p>
          <a:p>
            <a:endParaRPr lang="en-US" dirty="0">
              <a:latin typeface="Arial" charset="0"/>
              <a:ea typeface="ヒラギノ角ゴ Pro W3" charset="0"/>
              <a:cs typeface="Arial" charset="0"/>
            </a:endParaRPr>
          </a:p>
          <a:p>
            <a:endParaRPr lang="en-US" dirty="0">
              <a:latin typeface="Arial" charset="0"/>
              <a:ea typeface="ヒラギノ角ゴ Pro W3" charset="0"/>
              <a:cs typeface="Arial" charset="0"/>
            </a:endParaRPr>
          </a:p>
        </p:txBody>
      </p:sp>
    </p:spTree>
    <p:extLst>
      <p:ext uri="{BB962C8B-B14F-4D97-AF65-F5344CB8AC3E}">
        <p14:creationId xmlns:p14="http://schemas.microsoft.com/office/powerpoint/2010/main" val="3249501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workshop</a:t>
            </a:r>
          </a:p>
          <a:p>
            <a:endParaRPr lang="en-US" dirty="0"/>
          </a:p>
          <a:p>
            <a:r>
              <a:rPr lang="en-US" dirty="0"/>
              <a:t>https://</a:t>
            </a:r>
            <a:r>
              <a:rPr lang="en-US" dirty="0" err="1"/>
              <a:t>register.gotowebinar.com</a:t>
            </a:r>
            <a:r>
              <a:rPr lang="en-US" dirty="0"/>
              <a:t>/register/1845681309827019791</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9</a:t>
            </a:fld>
            <a:endParaRPr lang="en-US"/>
          </a:p>
        </p:txBody>
      </p:sp>
    </p:spTree>
    <p:extLst>
      <p:ext uri="{BB962C8B-B14F-4D97-AF65-F5344CB8AC3E}">
        <p14:creationId xmlns:p14="http://schemas.microsoft.com/office/powerpoint/2010/main" val="3470746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2" y="1839376"/>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2" y="2910751"/>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8"/>
            <a:ext cx="6025812" cy="809325"/>
          </a:xfrm>
          <a:prstGeom prst="rect">
            <a:avLst/>
          </a:prstGeom>
          <a:noFill/>
        </p:spPr>
        <p:txBody>
          <a:bodyPr wrap="square" lIns="51435" tIns="25718" rIns="51435" bIns="25718">
            <a:spAutoFit/>
          </a:bodyPr>
          <a:lstStyle/>
          <a:p>
            <a:pPr>
              <a:lnSpc>
                <a:spcPct val="80000"/>
              </a:lnSpc>
            </a:pPr>
            <a:r>
              <a:rPr lang="en-US" sz="3038" b="0" cap="none" spc="0" dirty="0">
                <a:ln w="0"/>
                <a:solidFill>
                  <a:srgbClr val="003767"/>
                </a:solidFill>
                <a:effectLst>
                  <a:outerShdw blurRad="38100" dist="25400" dir="5400000" algn="ctr" rotWithShape="0">
                    <a:srgbClr val="6E747A">
                      <a:alpha val="43000"/>
                    </a:srgbClr>
                  </a:outerShdw>
                </a:effectLst>
              </a:rPr>
              <a:t>North Carolina Employment </a:t>
            </a:r>
          </a:p>
          <a:p>
            <a:pPr>
              <a:lnSpc>
                <a:spcPct val="80000"/>
              </a:lnSpc>
            </a:pPr>
            <a:r>
              <a:rPr lang="en-US" sz="3038" b="0" cap="none" spc="0" dirty="0">
                <a:ln w="0"/>
                <a:solidFill>
                  <a:srgbClr val="003767"/>
                </a:solidFill>
                <a:effectLst>
                  <a:outerShdw blurRad="38100" dist="25400" dir="5400000" algn="ctr" rotWithShape="0">
                    <a:srgbClr val="6E747A">
                      <a:alpha val="43000"/>
                    </a:srgbClr>
                  </a:outerShdw>
                </a:effectLst>
              </a:rPr>
              <a:t>and Training Association</a:t>
            </a:r>
          </a:p>
        </p:txBody>
      </p:sp>
      <p:cxnSp>
        <p:nvCxnSpPr>
          <p:cNvPr id="10" name="Straight Connector 9" title="Gold Line"/>
          <p:cNvCxnSpPr/>
          <p:nvPr userDrawn="1"/>
        </p:nvCxnSpPr>
        <p:spPr>
          <a:xfrm flipV="1">
            <a:off x="1733357"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916101B7-DAEB-344D-A2CA-71D53EBB31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494" y="414312"/>
            <a:ext cx="1687860" cy="562620"/>
          </a:xfrm>
          <a:prstGeom prst="rect">
            <a:avLst/>
          </a:prstGeom>
        </p:spPr>
      </p:pic>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6"/>
            <a:ext cx="2057400" cy="273844"/>
          </a:xfrm>
          <a:prstGeom prst="rect">
            <a:avLst/>
          </a:prstGeom>
        </p:spPr>
        <p:txBody>
          <a:bodyPr/>
          <a:lstStyle/>
          <a:p>
            <a:fld id="{47CC054E-03C2-4BA4-B0DC-8A52C253DBFA}" type="datetimeFigureOut">
              <a:rPr lang="en-US" smtClean="0"/>
              <a:t>9/10/20</a:t>
            </a:fld>
            <a:endParaRPr lang="en-US"/>
          </a:p>
        </p:txBody>
      </p:sp>
      <p:sp>
        <p:nvSpPr>
          <p:cNvPr id="6" name="Slide Number Placeholder 5"/>
          <p:cNvSpPr>
            <a:spLocks noGrp="1"/>
          </p:cNvSpPr>
          <p:nvPr>
            <p:ph type="sldNum" sz="quarter" idx="12"/>
          </p:nvPr>
        </p:nvSpPr>
        <p:spPr>
          <a:xfrm>
            <a:off x="3543300" y="4662186"/>
            <a:ext cx="2057400" cy="273844"/>
          </a:xfrm>
          <a:prstGeom prst="rect">
            <a:avLst/>
          </a:prstGeom>
        </p:spPr>
        <p:txBody>
          <a:bodyPr/>
          <a:lstStyle/>
          <a:p>
            <a:fld id="{DD5DC98F-6F3D-4D37-8801-59C812F9270D}" type="slidenum">
              <a:rPr lang="en-US" smtClean="0"/>
              <a:t>‹#›</a:t>
            </a:fld>
            <a:endParaRPr lang="en-US"/>
          </a:p>
        </p:txBody>
      </p:sp>
      <p:cxnSp>
        <p:nvCxnSpPr>
          <p:cNvPr id="10" name="Straight Connector 9" title="Gold Line"/>
          <p:cNvCxnSpPr/>
          <p:nvPr userDrawn="1"/>
        </p:nvCxnSpPr>
        <p:spPr>
          <a:xfrm flipV="1">
            <a:off x="1455549" y="1287266"/>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6F7DFE38-2115-F841-AF07-ED23EB631C55}"/>
              </a:ext>
            </a:extLst>
          </p:cNvPr>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2" name="Picture 11">
            <a:extLst>
              <a:ext uri="{FF2B5EF4-FFF2-40B4-BE49-F238E27FC236}">
                <a16:creationId xmlns:a16="http://schemas.microsoft.com/office/drawing/2014/main" id="{CE3A4B08-F8E9-3A46-9CFE-D29C59ED6E1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839" y="4818981"/>
            <a:ext cx="228600" cy="266700"/>
          </a:xfrm>
          <a:prstGeom prst="rect">
            <a:avLst/>
          </a:prstGeom>
        </p:spPr>
      </p:pic>
      <p:pic>
        <p:nvPicPr>
          <p:cNvPr id="13" name="Picture 12">
            <a:extLst>
              <a:ext uri="{FF2B5EF4-FFF2-40B4-BE49-F238E27FC236}">
                <a16:creationId xmlns:a16="http://schemas.microsoft.com/office/drawing/2014/main" id="{76FAACEA-2432-8B42-8C0E-FDF1C85210D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5"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6"/>
            <a:ext cx="2057400" cy="273844"/>
          </a:xfrm>
          <a:prstGeom prst="rect">
            <a:avLst/>
          </a:prstGeom>
        </p:spPr>
        <p:txBody>
          <a:bodyPr/>
          <a:lstStyle/>
          <a:p>
            <a:fld id="{47CC054E-03C2-4BA4-B0DC-8A52C253DBFA}" type="datetimeFigureOut">
              <a:rPr lang="en-US" smtClean="0"/>
              <a:t>9/10/20</a:t>
            </a:fld>
            <a:endParaRPr lang="en-US"/>
          </a:p>
        </p:txBody>
      </p:sp>
      <p:sp>
        <p:nvSpPr>
          <p:cNvPr id="6" name="Slide Number Placeholder 5"/>
          <p:cNvSpPr>
            <a:spLocks noGrp="1"/>
          </p:cNvSpPr>
          <p:nvPr>
            <p:ph type="sldNum" sz="quarter" idx="12"/>
          </p:nvPr>
        </p:nvSpPr>
        <p:spPr>
          <a:xfrm>
            <a:off x="3543300" y="4662186"/>
            <a:ext cx="2057400" cy="273844"/>
          </a:xfrm>
          <a:prstGeom prst="rect">
            <a:avLst/>
          </a:prstGeom>
        </p:spPr>
        <p:txBody>
          <a:bodyPr/>
          <a:lstStyle/>
          <a:p>
            <a:fld id="{DD5DC98F-6F3D-4D37-8801-59C812F9270D}" type="slidenum">
              <a:rPr lang="en-US" smtClean="0"/>
              <a:t>‹#›</a:t>
            </a:fld>
            <a:endParaRPr lang="en-US"/>
          </a:p>
        </p:txBody>
      </p:sp>
      <p:sp>
        <p:nvSpPr>
          <p:cNvPr id="8" name="Footer Placeholder 4">
            <a:extLst>
              <a:ext uri="{FF2B5EF4-FFF2-40B4-BE49-F238E27FC236}">
                <a16:creationId xmlns:a16="http://schemas.microsoft.com/office/drawing/2014/main" id="{F2708989-D6EE-864C-B72D-F06AE41A98CC}"/>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1" name="Picture 10">
            <a:extLst>
              <a:ext uri="{FF2B5EF4-FFF2-40B4-BE49-F238E27FC236}">
                <a16:creationId xmlns:a16="http://schemas.microsoft.com/office/drawing/2014/main" id="{3B322F45-6DE8-9D4A-81B5-D4E71A2DA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normAutofit/>
          </a:bodyPr>
          <a:lstStyle>
            <a:lvl1pPr>
              <a:defRPr sz="2400"/>
            </a:lvl1pPr>
          </a:lstStyle>
          <a:p>
            <a:r>
              <a:rPr dirty="0"/>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4767264"/>
            <a:ext cx="2133600" cy="273844"/>
          </a:xfrm>
          <a:prstGeom prst="rect">
            <a:avLst/>
          </a:prstGeom>
        </p:spPr>
        <p:txBody>
          <a:bodyPr/>
          <a:lstStyle/>
          <a:p>
            <a:fld id="{86CB4B4D-7CA3-9044-876B-883B54F8677D}" type="slidenum">
              <a:rPr/>
              <a:t>‹#›</a:t>
            </a:fld>
            <a:endParaRPr/>
          </a:p>
        </p:txBody>
      </p:sp>
    </p:spTree>
    <p:extLst>
      <p:ext uri="{BB962C8B-B14F-4D97-AF65-F5344CB8AC3E}">
        <p14:creationId xmlns:p14="http://schemas.microsoft.com/office/powerpoint/2010/main" val="78141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5"/>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61" y="126367"/>
            <a:ext cx="7364361" cy="994172"/>
          </a:xfrm>
        </p:spPr>
        <p:txBody>
          <a:bodyPr>
            <a:normAutofit/>
          </a:bodyPr>
          <a:lstStyle>
            <a:lvl1pPr>
              <a:defRPr sz="2400"/>
            </a:lvl1pPr>
          </a:lstStyle>
          <a:p>
            <a:r>
              <a:rPr lang="en-US" dirty="0"/>
              <a:t>Click to edit Master title style</a:t>
            </a:r>
          </a:p>
        </p:txBody>
      </p:sp>
      <p:sp>
        <p:nvSpPr>
          <p:cNvPr id="13" name="Footer Placeholder 4"/>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8" name="Picture 7">
            <a:extLst>
              <a:ext uri="{FF2B5EF4-FFF2-40B4-BE49-F238E27FC236}">
                <a16:creationId xmlns:a16="http://schemas.microsoft.com/office/drawing/2014/main" id="{B5D20382-9AE0-4646-BD26-58A9F88091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pic>
        <p:nvPicPr>
          <p:cNvPr id="12" name="Picture 11">
            <a:extLst>
              <a:ext uri="{FF2B5EF4-FFF2-40B4-BE49-F238E27FC236}">
                <a16:creationId xmlns:a16="http://schemas.microsoft.com/office/drawing/2014/main" id="{B83B3238-C658-4D49-9AF6-82CB10D33B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9"/>
            <a:ext cx="7886700" cy="2139553"/>
          </a:xfrm>
        </p:spPr>
        <p:txBody>
          <a:bodyPr anchor="b">
            <a:normAutofit/>
          </a:bodyPr>
          <a:lstStyle>
            <a:lvl1pPr algn="ctr">
              <a:defRPr sz="255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15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pic>
        <p:nvPicPr>
          <p:cNvPr id="7" name="Picture 6">
            <a:extLst>
              <a:ext uri="{FF2B5EF4-FFF2-40B4-BE49-F238E27FC236}">
                <a16:creationId xmlns:a16="http://schemas.microsoft.com/office/drawing/2014/main" id="{8A989510-F7F4-EA46-9E8F-8DEC2203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sp>
        <p:nvSpPr>
          <p:cNvPr id="8" name="Footer Placeholder 4">
            <a:extLst>
              <a:ext uri="{FF2B5EF4-FFF2-40B4-BE49-F238E27FC236}">
                <a16:creationId xmlns:a16="http://schemas.microsoft.com/office/drawing/2014/main" id="{524C9BE4-862D-4D4D-AA65-7ADEB3D32ECD}"/>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1" name="Picture 10">
            <a:extLst>
              <a:ext uri="{FF2B5EF4-FFF2-40B4-BE49-F238E27FC236}">
                <a16:creationId xmlns:a16="http://schemas.microsoft.com/office/drawing/2014/main" id="{F38613F3-7212-4646-85EF-033998B3B3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61" y="126367"/>
            <a:ext cx="7364361" cy="994172"/>
          </a:xfrm>
        </p:spPr>
        <p:txBody>
          <a:bodyPr>
            <a:normAutofit/>
          </a:bodyPr>
          <a:lstStyle>
            <a:lvl1pPr>
              <a:defRPr sz="24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ED8BF83-0756-AE40-B1EC-B854663862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sp>
        <p:nvSpPr>
          <p:cNvPr id="13" name="Footer Placeholder 4">
            <a:extLst>
              <a:ext uri="{FF2B5EF4-FFF2-40B4-BE49-F238E27FC236}">
                <a16:creationId xmlns:a16="http://schemas.microsoft.com/office/drawing/2014/main" id="{610A5FBF-E5AA-C747-9542-E5690FAB8369}"/>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5" name="Picture 14">
            <a:extLst>
              <a:ext uri="{FF2B5EF4-FFF2-40B4-BE49-F238E27FC236}">
                <a16:creationId xmlns:a16="http://schemas.microsoft.com/office/drawing/2014/main" id="{C6A348EC-EEA5-094F-B8D1-BDB4023AF5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7"/>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5"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a:t>Click to edit Master text styles</a:t>
            </a:r>
          </a:p>
        </p:txBody>
      </p:sp>
      <p:sp>
        <p:nvSpPr>
          <p:cNvPr id="6" name="Content Placeholder 5"/>
          <p:cNvSpPr>
            <a:spLocks noGrp="1"/>
          </p:cNvSpPr>
          <p:nvPr>
            <p:ph sz="quarter" idx="4"/>
          </p:nvPr>
        </p:nvSpPr>
        <p:spPr>
          <a:xfrm>
            <a:off x="4629155" y="1878807"/>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61" y="126367"/>
            <a:ext cx="7364361" cy="994172"/>
          </a:xfrm>
        </p:spPr>
        <p:txBody>
          <a:bodyPr>
            <a:normAutofit/>
          </a:bodyPr>
          <a:lstStyle>
            <a:lvl1pPr>
              <a:defRPr sz="2400"/>
            </a:lvl1pPr>
          </a:lstStyle>
          <a:p>
            <a:r>
              <a:rPr lang="en-US" dirty="0"/>
              <a:t>Click to edit Master title style</a:t>
            </a:r>
          </a:p>
        </p:txBody>
      </p:sp>
      <p:pic>
        <p:nvPicPr>
          <p:cNvPr id="11" name="Picture 10">
            <a:extLst>
              <a:ext uri="{FF2B5EF4-FFF2-40B4-BE49-F238E27FC236}">
                <a16:creationId xmlns:a16="http://schemas.microsoft.com/office/drawing/2014/main" id="{EEAACE6C-1354-0847-89EE-F133B9F98F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sp>
        <p:nvSpPr>
          <p:cNvPr id="17" name="Footer Placeholder 4">
            <a:extLst>
              <a:ext uri="{FF2B5EF4-FFF2-40B4-BE49-F238E27FC236}">
                <a16:creationId xmlns:a16="http://schemas.microsoft.com/office/drawing/2014/main" id="{D1D187D7-6FCA-3E48-95C1-062F161F1886}"/>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8" name="Picture 17">
            <a:extLst>
              <a:ext uri="{FF2B5EF4-FFF2-40B4-BE49-F238E27FC236}">
                <a16:creationId xmlns:a16="http://schemas.microsoft.com/office/drawing/2014/main" id="{33BF2C44-EC02-1A43-A949-0E7941616C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61" y="126367"/>
            <a:ext cx="7364361" cy="994172"/>
          </a:xfrm>
        </p:spPr>
        <p:txBody>
          <a:bodyPr>
            <a:normAutofit/>
          </a:bodyPr>
          <a:lstStyle>
            <a:lvl1pPr>
              <a:defRPr sz="2400"/>
            </a:lvl1pPr>
          </a:lstStyle>
          <a:p>
            <a:r>
              <a:rPr lang="en-US" dirty="0"/>
              <a:t>Click to edit Master title style</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F84C2F97-CDC8-7440-9CD7-763D4D6115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501760"/>
            <a:ext cx="1237553" cy="412518"/>
          </a:xfrm>
          <a:prstGeom prst="rect">
            <a:avLst/>
          </a:prstGeom>
        </p:spPr>
      </p:pic>
      <p:sp>
        <p:nvSpPr>
          <p:cNvPr id="8" name="Footer Placeholder 4">
            <a:extLst>
              <a:ext uri="{FF2B5EF4-FFF2-40B4-BE49-F238E27FC236}">
                <a16:creationId xmlns:a16="http://schemas.microsoft.com/office/drawing/2014/main" id="{2BD6605A-6AE1-6B4B-B326-ACE809E6079C}"/>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1" name="Picture 10">
            <a:extLst>
              <a:ext uri="{FF2B5EF4-FFF2-40B4-BE49-F238E27FC236}">
                <a16:creationId xmlns:a16="http://schemas.microsoft.com/office/drawing/2014/main" id="{197CB234-4E14-4045-8DEA-F4473EA1A3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89567FE6-B608-CC47-BD89-C296CFC341A4}"/>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6" name="Picture 5">
            <a:extLst>
              <a:ext uri="{FF2B5EF4-FFF2-40B4-BE49-F238E27FC236}">
                <a16:creationId xmlns:a16="http://schemas.microsoft.com/office/drawing/2014/main" id="{B41AB9EA-71F6-194E-811D-3899246301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4"/>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1"/>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6"/>
            <a:ext cx="2057400" cy="273844"/>
          </a:xfrm>
          <a:prstGeom prst="rect">
            <a:avLst/>
          </a:prstGeom>
        </p:spPr>
        <p:txBody>
          <a:bodyPr/>
          <a:lstStyle/>
          <a:p>
            <a:fld id="{47CC054E-03C2-4BA4-B0DC-8A52C253DBFA}" type="datetimeFigureOut">
              <a:rPr lang="en-US" smtClean="0"/>
              <a:t>9/10/20</a:t>
            </a:fld>
            <a:endParaRPr lang="en-US"/>
          </a:p>
        </p:txBody>
      </p:sp>
      <p:sp>
        <p:nvSpPr>
          <p:cNvPr id="7" name="Slide Number Placeholder 6"/>
          <p:cNvSpPr>
            <a:spLocks noGrp="1"/>
          </p:cNvSpPr>
          <p:nvPr>
            <p:ph type="sldNum" sz="quarter" idx="12"/>
          </p:nvPr>
        </p:nvSpPr>
        <p:spPr>
          <a:xfrm>
            <a:off x="3543300" y="4662186"/>
            <a:ext cx="2057400" cy="273844"/>
          </a:xfrm>
          <a:prstGeom prst="rect">
            <a:avLst/>
          </a:prstGeom>
        </p:spPr>
        <p:txBody>
          <a:bodyPr/>
          <a:lstStyle/>
          <a:p>
            <a:fld id="{DD5DC98F-6F3D-4D37-8801-59C812F9270D}" type="slidenum">
              <a:rPr lang="en-US" smtClean="0"/>
              <a:t>‹#›</a:t>
            </a:fld>
            <a:endParaRPr lang="en-US"/>
          </a:p>
        </p:txBody>
      </p:sp>
      <p:sp>
        <p:nvSpPr>
          <p:cNvPr id="9" name="Footer Placeholder 4">
            <a:extLst>
              <a:ext uri="{FF2B5EF4-FFF2-40B4-BE49-F238E27FC236}">
                <a16:creationId xmlns:a16="http://schemas.microsoft.com/office/drawing/2014/main" id="{91BE43F0-27EF-424E-AA8F-29DB59378E43}"/>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2" name="Picture 11">
            <a:extLst>
              <a:ext uri="{FF2B5EF4-FFF2-40B4-BE49-F238E27FC236}">
                <a16:creationId xmlns:a16="http://schemas.microsoft.com/office/drawing/2014/main" id="{4A494D14-0A78-924F-B045-DBE3CB21DA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4"/>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1"/>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6"/>
            <a:ext cx="2057400" cy="273844"/>
          </a:xfrm>
          <a:prstGeom prst="rect">
            <a:avLst/>
          </a:prstGeom>
        </p:spPr>
        <p:txBody>
          <a:bodyPr/>
          <a:lstStyle/>
          <a:p>
            <a:fld id="{47CC054E-03C2-4BA4-B0DC-8A52C253DBFA}" type="datetimeFigureOut">
              <a:rPr lang="en-US" smtClean="0"/>
              <a:t>9/10/20</a:t>
            </a:fld>
            <a:endParaRPr lang="en-US"/>
          </a:p>
        </p:txBody>
      </p:sp>
      <p:sp>
        <p:nvSpPr>
          <p:cNvPr id="7" name="Slide Number Placeholder 6"/>
          <p:cNvSpPr>
            <a:spLocks noGrp="1"/>
          </p:cNvSpPr>
          <p:nvPr>
            <p:ph type="sldNum" sz="quarter" idx="12"/>
          </p:nvPr>
        </p:nvSpPr>
        <p:spPr>
          <a:xfrm>
            <a:off x="3543300" y="4662186"/>
            <a:ext cx="2057400" cy="273844"/>
          </a:xfrm>
          <a:prstGeom prst="rect">
            <a:avLst/>
          </a:prstGeom>
        </p:spPr>
        <p:txBody>
          <a:bodyPr/>
          <a:lstStyle/>
          <a:p>
            <a:fld id="{DD5DC98F-6F3D-4D37-8801-59C812F9270D}" type="slidenum">
              <a:rPr lang="en-US" smtClean="0"/>
              <a:t>‹#›</a:t>
            </a:fld>
            <a:endParaRPr lang="en-US"/>
          </a:p>
        </p:txBody>
      </p:sp>
      <p:sp>
        <p:nvSpPr>
          <p:cNvPr id="9" name="Footer Placeholder 4">
            <a:extLst>
              <a:ext uri="{FF2B5EF4-FFF2-40B4-BE49-F238E27FC236}">
                <a16:creationId xmlns:a16="http://schemas.microsoft.com/office/drawing/2014/main" id="{2BA66FB4-0536-8546-A09E-425D18FAB157}"/>
              </a:ext>
            </a:extLst>
          </p:cNvPr>
          <p:cNvSpPr txBox="1">
            <a:spLocks/>
          </p:cNvSpPr>
          <p:nvPr userDrawn="1"/>
        </p:nvSpPr>
        <p:spPr>
          <a:xfrm>
            <a:off x="531772" y="4885155"/>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Employment and Training Association</a:t>
            </a:r>
          </a:p>
        </p:txBody>
      </p:sp>
      <p:pic>
        <p:nvPicPr>
          <p:cNvPr id="12" name="Picture 11">
            <a:extLst>
              <a:ext uri="{FF2B5EF4-FFF2-40B4-BE49-F238E27FC236}">
                <a16:creationId xmlns:a16="http://schemas.microsoft.com/office/drawing/2014/main" id="{22AA7F67-E54A-2340-83A2-3CFA03117F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05" y="4915083"/>
            <a:ext cx="505383" cy="168461"/>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400" b="0" cap="none" spc="0" dirty="0">
                <a:ln w="0"/>
                <a:solidFill>
                  <a:srgbClr val="003767"/>
                </a:solidFill>
                <a:effectLst>
                  <a:outerShdw blurRad="38100" dist="25400" dir="5400000" algn="ctr" rotWithShape="0">
                    <a:srgbClr val="6E747A">
                      <a:alpha val="43000"/>
                    </a:srgbClr>
                  </a:outerShdw>
                </a:effectLst>
              </a:rPr>
              <a:t>North Carolina </a:t>
            </a:r>
            <a:br>
              <a:rPr lang="en-US" sz="2400" b="0" cap="none" spc="0" dirty="0">
                <a:ln w="0"/>
                <a:solidFill>
                  <a:srgbClr val="003767"/>
                </a:solidFill>
                <a:effectLst>
                  <a:outerShdw blurRad="38100" dist="25400" dir="5400000" algn="ctr" rotWithShape="0">
                    <a:srgbClr val="6E747A">
                      <a:alpha val="43000"/>
                    </a:srgbClr>
                  </a:outerShdw>
                </a:effectLst>
              </a:rPr>
            </a:br>
            <a:r>
              <a:rPr lang="en-US" sz="2400" b="0" cap="none" spc="0" dirty="0">
                <a:ln w="0"/>
                <a:solidFill>
                  <a:srgbClr val="003767"/>
                </a:solidFill>
                <a:effectLst>
                  <a:outerShdw blurRad="38100" dist="25400" dir="5400000" algn="ctr" rotWithShape="0">
                    <a:srgbClr val="6E747A">
                      <a:alpha val="43000"/>
                    </a:srgbClr>
                  </a:outerShdw>
                </a:effectLst>
              </a:rPr>
              <a:t>Employment and Training Association</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HelvLight" pitchFamily="2" charset="0"/>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HelvLight" pitchFamily="2" charset="0"/>
          <a:ea typeface="+mn-ea"/>
          <a:cs typeface="+mn-cs"/>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HelvLight" pitchFamily="2" charset="0"/>
          <a:ea typeface="+mn-ea"/>
          <a:cs typeface="+mn-cs"/>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HelvLight" pitchFamily="2" charset="0"/>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HelvLight" pitchFamily="2" charset="0"/>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tif"/><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hyperlink" Target="https://www.facebook.com/334287789993718/photos/2828879737201165/"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3.t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i="1" dirty="0"/>
              <a:t>Lessons from the Little Book of Big Lies:  </a:t>
            </a:r>
            <a:br>
              <a:rPr lang="en-US" sz="3000" i="1" dirty="0"/>
            </a:br>
            <a:r>
              <a:rPr lang="en-US" sz="3000" i="1" dirty="0"/>
              <a:t>A Journey into Inner Fitness</a:t>
            </a:r>
            <a:endParaRPr lang="en-US" sz="3000" dirty="0"/>
          </a:p>
        </p:txBody>
      </p:sp>
      <p:sp>
        <p:nvSpPr>
          <p:cNvPr id="4" name="Rectangle 3"/>
          <p:cNvSpPr>
            <a:spLocks noChangeArrowheads="1"/>
          </p:cNvSpPr>
          <p:nvPr/>
        </p:nvSpPr>
        <p:spPr bwMode="auto">
          <a:xfrm>
            <a:off x="263324" y="3427917"/>
            <a:ext cx="5246225" cy="1409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1113" indent="-11113">
              <a:spcBef>
                <a:spcPct val="20000"/>
              </a:spcBef>
            </a:pPr>
            <a:r>
              <a:rPr lang="en-US" sz="2400" dirty="0"/>
              <a:t>Download the PowerPoint</a:t>
            </a:r>
            <a:br>
              <a:rPr lang="en-US" sz="2400" dirty="0"/>
            </a:br>
            <a:r>
              <a:rPr lang="en-US" sz="2400" dirty="0"/>
              <a:t>and access the recording:</a:t>
            </a:r>
            <a:br>
              <a:rPr lang="en-US" sz="2400" dirty="0"/>
            </a:br>
            <a:r>
              <a:rPr lang="en-US" sz="2400" b="1" dirty="0" err="1"/>
              <a:t>www.ncperkins.org</a:t>
            </a:r>
            <a:r>
              <a:rPr lang="en-US" sz="2400" b="1" dirty="0"/>
              <a:t>/presentations</a:t>
            </a:r>
          </a:p>
        </p:txBody>
      </p:sp>
      <p:pic>
        <p:nvPicPr>
          <p:cNvPr id="10" name="Picture 9">
            <a:extLst>
              <a:ext uri="{FF2B5EF4-FFF2-40B4-BE49-F238E27FC236}">
                <a16:creationId xmlns:a16="http://schemas.microsoft.com/office/drawing/2014/main" id="{B74C4638-045D-0D48-84D1-7AA43DDB8C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9135" y="1614487"/>
            <a:ext cx="5841802" cy="1699433"/>
          </a:xfrm>
          <a:prstGeom prst="rect">
            <a:avLst/>
          </a:prstGeom>
        </p:spPr>
      </p:pic>
    </p:spTree>
    <p:extLst>
      <p:ext uri="{BB962C8B-B14F-4D97-AF65-F5344CB8AC3E}">
        <p14:creationId xmlns:p14="http://schemas.microsoft.com/office/powerpoint/2010/main" val="2111422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D6FFCB-672F-3D4C-92F7-8C490FDA737A}"/>
              </a:ext>
            </a:extLst>
          </p:cNvPr>
          <p:cNvSpPr>
            <a:spLocks noGrp="1"/>
          </p:cNvSpPr>
          <p:nvPr>
            <p:ph type="title"/>
          </p:nvPr>
        </p:nvSpPr>
        <p:spPr/>
        <p:txBody>
          <a:bodyPr>
            <a:noAutofit/>
          </a:bodyPr>
          <a:lstStyle/>
          <a:p>
            <a:r>
              <a:rPr lang="en-US" sz="3000" dirty="0"/>
              <a:t>October Workshop</a:t>
            </a:r>
          </a:p>
        </p:txBody>
      </p:sp>
      <p:pic>
        <p:nvPicPr>
          <p:cNvPr id="4098" name="Picture 2" descr="https://images.squarespace-cdn.com/content/v1/5dd5f2adcaa52136858b043e/1574796161122-E4JEV2NJ6E4XWOVCDGC8/ke17ZwdGBToddI8pDm48kKbPv3W0s-EkTggF44rsm0BZw-zPPgdn4jUwVcJE1ZvWQUxwkmyExglNqGp0IvTJZamWLI2zvYWH8K3-s_4yszcp2ryTI0HqTOaaUohrI8PIu3WmLwCb1RUcIJxZhMHzZIEQNAhdEKyTEi5f9JplbF0KMshLAGzx4R3EDFOm1kBS/website.jpg">
            <a:extLst>
              <a:ext uri="{FF2B5EF4-FFF2-40B4-BE49-F238E27FC236}">
                <a16:creationId xmlns:a16="http://schemas.microsoft.com/office/drawing/2014/main" id="{AD0E7FFE-C62A-B147-848A-EB79599A4C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9842" y="1294634"/>
            <a:ext cx="5543441" cy="37017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7C25010-0B8E-3146-9D51-0E6351918B59}"/>
              </a:ext>
            </a:extLst>
          </p:cNvPr>
          <p:cNvSpPr txBox="1"/>
          <p:nvPr/>
        </p:nvSpPr>
        <p:spPr>
          <a:xfrm>
            <a:off x="483475" y="2427890"/>
            <a:ext cx="2452594" cy="830997"/>
          </a:xfrm>
          <a:prstGeom prst="rect">
            <a:avLst/>
          </a:prstGeom>
          <a:noFill/>
        </p:spPr>
        <p:txBody>
          <a:bodyPr wrap="none" rtlCol="0">
            <a:spAutoFit/>
          </a:bodyPr>
          <a:lstStyle/>
          <a:p>
            <a:endParaRPr lang="en-US" sz="2400" dirty="0"/>
          </a:p>
          <a:p>
            <a:r>
              <a:rPr lang="en-US" sz="2400" dirty="0"/>
              <a:t>Solomon </a:t>
            </a:r>
            <a:r>
              <a:rPr lang="en-US" sz="2400" dirty="0" err="1"/>
              <a:t>McAuley</a:t>
            </a:r>
            <a:endParaRPr lang="en-US" sz="2400" dirty="0"/>
          </a:p>
        </p:txBody>
      </p:sp>
    </p:spTree>
    <p:extLst>
      <p:ext uri="{BB962C8B-B14F-4D97-AF65-F5344CB8AC3E}">
        <p14:creationId xmlns:p14="http://schemas.microsoft.com/office/powerpoint/2010/main" val="2010209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4332288" y="2775516"/>
            <a:ext cx="4811712" cy="2068513"/>
          </a:xfrm>
        </p:spPr>
        <p:txBody>
          <a:bodyPr>
            <a:normAutofit/>
          </a:bodyPr>
          <a:lstStyle/>
          <a:p>
            <a:pPr marL="0" indent="0" algn="r">
              <a:buNone/>
            </a:pPr>
            <a:r>
              <a:rPr lang="en-US" sz="2700" dirty="0"/>
              <a:t>Dr. Bob </a:t>
            </a:r>
            <a:r>
              <a:rPr lang="en-US" sz="2700" dirty="0" err="1"/>
              <a:t>Witchger</a:t>
            </a:r>
            <a:br>
              <a:rPr lang="en-US" sz="2700" dirty="0"/>
            </a:br>
            <a:r>
              <a:rPr lang="en-US" sz="2700" dirty="0"/>
              <a:t>Career and Technical Education Director</a:t>
            </a:r>
          </a:p>
        </p:txBody>
      </p:sp>
      <p:pic>
        <p:nvPicPr>
          <p:cNvPr id="4" name="Picture 3">
            <a:extLst>
              <a:ext uri="{FF2B5EF4-FFF2-40B4-BE49-F238E27FC236}">
                <a16:creationId xmlns:a16="http://schemas.microsoft.com/office/drawing/2014/main" id="{8D132574-4B76-AF49-9DF7-17578B3B177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089766" y="3659864"/>
            <a:ext cx="2948824" cy="1120553"/>
          </a:xfrm>
          <a:prstGeom prst="rect">
            <a:avLst/>
          </a:prstGeom>
        </p:spPr>
      </p:pic>
      <p:pic>
        <p:nvPicPr>
          <p:cNvPr id="6" name="Picture 5">
            <a:extLst>
              <a:ext uri="{FF2B5EF4-FFF2-40B4-BE49-F238E27FC236}">
                <a16:creationId xmlns:a16="http://schemas.microsoft.com/office/drawing/2014/main" id="{EDBCFC9F-A619-D540-B458-9A51B9DC530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r="11581"/>
          <a:stretch/>
        </p:blipFill>
        <p:spPr>
          <a:xfrm>
            <a:off x="6969509" y="-20902"/>
            <a:ext cx="2174491" cy="2459302"/>
          </a:xfrm>
          <a:prstGeom prst="rect">
            <a:avLst/>
          </a:prstGeom>
        </p:spPr>
      </p:pic>
      <p:sp>
        <p:nvSpPr>
          <p:cNvPr id="7" name="Subtitle 2">
            <a:extLst>
              <a:ext uri="{FF2B5EF4-FFF2-40B4-BE49-F238E27FC236}">
                <a16:creationId xmlns:a16="http://schemas.microsoft.com/office/drawing/2014/main" id="{D97FD9F7-F8D4-6A46-94C3-60CF57FCAD07}"/>
              </a:ext>
            </a:extLst>
          </p:cNvPr>
          <p:cNvSpPr txBox="1">
            <a:spLocks/>
          </p:cNvSpPr>
          <p:nvPr/>
        </p:nvSpPr>
        <p:spPr>
          <a:xfrm>
            <a:off x="235127" y="2775516"/>
            <a:ext cx="3602356" cy="2068122"/>
          </a:xfrm>
          <a:prstGeom prst="rect">
            <a:avLst/>
          </a:prstGeom>
        </p:spPr>
        <p:txBody>
          <a:bodyPr vert="horz" lIns="91440" tIns="45720" rIns="91440" bIns="45720" rtlCol="0">
            <a:normAutofit/>
          </a:bodyPr>
          <a:lstStyle>
            <a:lvl1pPr marL="0" indent="0" algn="ctr" defTabSz="385763" rtl="0" eaLnBrk="1" latinLnBrk="0" hangingPunct="1">
              <a:lnSpc>
                <a:spcPct val="90000"/>
              </a:lnSpc>
              <a:spcBef>
                <a:spcPts val="422"/>
              </a:spcBef>
              <a:buFont typeface="Arial" panose="020B0604020202020204" pitchFamily="34" charset="0"/>
              <a:buNone/>
              <a:defRPr sz="2700" kern="1200">
                <a:solidFill>
                  <a:schemeClr val="tx1"/>
                </a:solidFill>
                <a:latin typeface="HelvLight" pitchFamily="2" charset="0"/>
                <a:ea typeface="+mn-ea"/>
                <a:cs typeface="+mn-cs"/>
              </a:defRPr>
            </a:lvl1pPr>
            <a:lvl2pPr marL="192881" indent="0" algn="ctr" defTabSz="385763" rtl="0" eaLnBrk="1" latinLnBrk="0" hangingPunct="1">
              <a:lnSpc>
                <a:spcPct val="90000"/>
              </a:lnSpc>
              <a:spcBef>
                <a:spcPts val="211"/>
              </a:spcBef>
              <a:buFont typeface="Arial" panose="020B0604020202020204" pitchFamily="34" charset="0"/>
              <a:buNone/>
              <a:defRPr sz="844" kern="1200">
                <a:solidFill>
                  <a:schemeClr val="tx1"/>
                </a:solidFill>
                <a:latin typeface="HelvLight" pitchFamily="2" charset="0"/>
                <a:ea typeface="+mn-ea"/>
                <a:cs typeface="+mn-cs"/>
              </a:defRPr>
            </a:lvl2pPr>
            <a:lvl3pPr marL="385763" indent="0" algn="ctr" defTabSz="385763" rtl="0" eaLnBrk="1" latinLnBrk="0" hangingPunct="1">
              <a:lnSpc>
                <a:spcPct val="90000"/>
              </a:lnSpc>
              <a:spcBef>
                <a:spcPts val="211"/>
              </a:spcBef>
              <a:buFont typeface="Arial" panose="020B0604020202020204" pitchFamily="34" charset="0"/>
              <a:buNone/>
              <a:defRPr sz="760" kern="1200">
                <a:solidFill>
                  <a:schemeClr val="tx1"/>
                </a:solidFill>
                <a:latin typeface="HelvLight" pitchFamily="2" charset="0"/>
                <a:ea typeface="+mn-ea"/>
                <a:cs typeface="+mn-cs"/>
              </a:defRPr>
            </a:lvl3pPr>
            <a:lvl4pPr marL="578644"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HelvLight" pitchFamily="2" charset="0"/>
                <a:ea typeface="+mn-ea"/>
                <a:cs typeface="+mn-cs"/>
              </a:defRPr>
            </a:lvl4pPr>
            <a:lvl5pPr marL="771525"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HelvLight" pitchFamily="2" charset="0"/>
                <a:ea typeface="+mn-ea"/>
                <a:cs typeface="+mn-cs"/>
              </a:defRPr>
            </a:lvl5pPr>
            <a:lvl6pPr marL="964406"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mn-lt"/>
                <a:ea typeface="+mn-ea"/>
                <a:cs typeface="+mn-cs"/>
              </a:defRPr>
            </a:lvl6pPr>
            <a:lvl7pPr marL="1157288"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mn-lt"/>
                <a:ea typeface="+mn-ea"/>
                <a:cs typeface="+mn-cs"/>
              </a:defRPr>
            </a:lvl7pPr>
            <a:lvl8pPr marL="1350169"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mn-lt"/>
                <a:ea typeface="+mn-ea"/>
                <a:cs typeface="+mn-cs"/>
              </a:defRPr>
            </a:lvl8pPr>
            <a:lvl9pPr marL="1543050" indent="0" algn="ctr" defTabSz="385763" rtl="0" eaLnBrk="1" latinLnBrk="0" hangingPunct="1">
              <a:lnSpc>
                <a:spcPct val="90000"/>
              </a:lnSpc>
              <a:spcBef>
                <a:spcPts val="211"/>
              </a:spcBef>
              <a:buFont typeface="Arial" panose="020B0604020202020204" pitchFamily="34" charset="0"/>
              <a:buNone/>
              <a:defRPr sz="675" kern="1200">
                <a:solidFill>
                  <a:schemeClr val="tx1"/>
                </a:solidFill>
                <a:latin typeface="+mn-lt"/>
                <a:ea typeface="+mn-ea"/>
                <a:cs typeface="+mn-cs"/>
              </a:defRPr>
            </a:lvl9pPr>
          </a:lstStyle>
          <a:p>
            <a:pPr algn="l"/>
            <a:r>
              <a:rPr lang="en-US" dirty="0"/>
              <a:t>Chris Droessler</a:t>
            </a:r>
            <a:br>
              <a:rPr lang="en-US" dirty="0"/>
            </a:br>
            <a:r>
              <a:rPr lang="en-US" dirty="0"/>
              <a:t>Career and Technical Education</a:t>
            </a:r>
          </a:p>
        </p:txBody>
      </p:sp>
      <p:pic>
        <p:nvPicPr>
          <p:cNvPr id="8" name="Picture 7">
            <a:extLst>
              <a:ext uri="{FF2B5EF4-FFF2-40B4-BE49-F238E27FC236}">
                <a16:creationId xmlns:a16="http://schemas.microsoft.com/office/drawing/2014/main" id="{42CCEFE6-A85D-364A-BF64-F8423EC066E7}"/>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7655" t="3059" r="11551" b="20896"/>
          <a:stretch/>
        </p:blipFill>
        <p:spPr>
          <a:xfrm>
            <a:off x="0" y="0"/>
            <a:ext cx="2265353" cy="2438400"/>
          </a:xfrm>
          <a:prstGeom prst="rect">
            <a:avLst/>
          </a:prstGeom>
        </p:spPr>
      </p:pic>
      <p:pic>
        <p:nvPicPr>
          <p:cNvPr id="11" name="Picture 10">
            <a:extLst>
              <a:ext uri="{FF2B5EF4-FFF2-40B4-BE49-F238E27FC236}">
                <a16:creationId xmlns:a16="http://schemas.microsoft.com/office/drawing/2014/main" id="{47B4965F-3AD0-7B4F-BD92-F477BC473C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8527" y="836763"/>
            <a:ext cx="4411302" cy="1283288"/>
          </a:xfrm>
          <a:prstGeom prst="rect">
            <a:avLst/>
          </a:prstGeom>
        </p:spPr>
      </p:pic>
    </p:spTree>
    <p:extLst>
      <p:ext uri="{BB962C8B-B14F-4D97-AF65-F5344CB8AC3E}">
        <p14:creationId xmlns:p14="http://schemas.microsoft.com/office/powerpoint/2010/main" val="76439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D6FFCB-672F-3D4C-92F7-8C490FDA737A}"/>
              </a:ext>
            </a:extLst>
          </p:cNvPr>
          <p:cNvSpPr>
            <a:spLocks noGrp="1"/>
          </p:cNvSpPr>
          <p:nvPr>
            <p:ph type="title"/>
          </p:nvPr>
        </p:nvSpPr>
        <p:spPr/>
        <p:txBody>
          <a:bodyPr/>
          <a:lstStyle/>
          <a:p>
            <a:r>
              <a:rPr lang="en-US" dirty="0"/>
              <a:t>Next Workshop – Tomorrow at 9 am</a:t>
            </a:r>
          </a:p>
        </p:txBody>
      </p:sp>
      <p:sp>
        <p:nvSpPr>
          <p:cNvPr id="2" name="Rectangle 1">
            <a:extLst>
              <a:ext uri="{FF2B5EF4-FFF2-40B4-BE49-F238E27FC236}">
                <a16:creationId xmlns:a16="http://schemas.microsoft.com/office/drawing/2014/main" id="{791AA35F-39AA-D846-AC70-7E9C344AB596}"/>
              </a:ext>
            </a:extLst>
          </p:cNvPr>
          <p:cNvSpPr/>
          <p:nvPr/>
        </p:nvSpPr>
        <p:spPr>
          <a:xfrm>
            <a:off x="1297860" y="1432591"/>
            <a:ext cx="6525339" cy="830997"/>
          </a:xfrm>
          <a:prstGeom prst="rect">
            <a:avLst/>
          </a:prstGeom>
        </p:spPr>
        <p:txBody>
          <a:bodyPr wrap="square">
            <a:spAutoFit/>
          </a:bodyPr>
          <a:lstStyle/>
          <a:p>
            <a:r>
              <a:rPr lang="en-US" sz="2400" b="1" dirty="0"/>
              <a:t>The State of North Carolina’s Economy: </a:t>
            </a:r>
            <a:br>
              <a:rPr lang="en-US" sz="2400" b="1" dirty="0"/>
            </a:br>
            <a:r>
              <a:rPr lang="en-US" sz="2400" b="1" dirty="0"/>
              <a:t>Economic Conditions and the Workforce</a:t>
            </a:r>
          </a:p>
        </p:txBody>
      </p:sp>
      <p:sp>
        <p:nvSpPr>
          <p:cNvPr id="5" name="Rectangle 4">
            <a:extLst>
              <a:ext uri="{FF2B5EF4-FFF2-40B4-BE49-F238E27FC236}">
                <a16:creationId xmlns:a16="http://schemas.microsoft.com/office/drawing/2014/main" id="{DFCA37DE-6E02-0740-A2C1-9D6357B4D074}"/>
              </a:ext>
            </a:extLst>
          </p:cNvPr>
          <p:cNvSpPr/>
          <p:nvPr/>
        </p:nvSpPr>
        <p:spPr>
          <a:xfrm>
            <a:off x="1297861" y="2473153"/>
            <a:ext cx="7846139" cy="646331"/>
          </a:xfrm>
          <a:prstGeom prst="rect">
            <a:avLst/>
          </a:prstGeom>
        </p:spPr>
        <p:txBody>
          <a:bodyPr wrap="square">
            <a:spAutoFit/>
          </a:bodyPr>
          <a:lstStyle/>
          <a:p>
            <a:r>
              <a:rPr lang="en-US" dirty="0"/>
              <a:t>Jessica Englert - Assistant Secretary of Workforce Solutions - NC Commerce</a:t>
            </a:r>
          </a:p>
          <a:p>
            <a:r>
              <a:rPr lang="en-US" dirty="0"/>
              <a:t>Betty McGrath - Employment Statistics Director - NC Commerce</a:t>
            </a:r>
          </a:p>
        </p:txBody>
      </p:sp>
      <p:sp>
        <p:nvSpPr>
          <p:cNvPr id="6" name="Rectangle 5">
            <a:extLst>
              <a:ext uri="{FF2B5EF4-FFF2-40B4-BE49-F238E27FC236}">
                <a16:creationId xmlns:a16="http://schemas.microsoft.com/office/drawing/2014/main" id="{CEBCB288-5FF7-8542-8C70-A51A07861DA4}"/>
              </a:ext>
            </a:extLst>
          </p:cNvPr>
          <p:cNvSpPr/>
          <p:nvPr/>
        </p:nvSpPr>
        <p:spPr>
          <a:xfrm>
            <a:off x="1297861" y="3561667"/>
            <a:ext cx="7236539" cy="369332"/>
          </a:xfrm>
          <a:prstGeom prst="rect">
            <a:avLst/>
          </a:prstGeom>
        </p:spPr>
        <p:txBody>
          <a:bodyPr wrap="square">
            <a:spAutoFit/>
          </a:bodyPr>
          <a:lstStyle/>
          <a:p>
            <a:r>
              <a:rPr lang="en-US" dirty="0"/>
              <a:t>https://</a:t>
            </a:r>
            <a:r>
              <a:rPr lang="en-US" dirty="0" err="1"/>
              <a:t>register.gotowebinar.com</a:t>
            </a:r>
            <a:r>
              <a:rPr lang="en-US" dirty="0"/>
              <a:t>/register/1845681309827019791</a:t>
            </a:r>
          </a:p>
        </p:txBody>
      </p:sp>
      <p:sp>
        <p:nvSpPr>
          <p:cNvPr id="8" name="Rectangle 7">
            <a:extLst>
              <a:ext uri="{FF2B5EF4-FFF2-40B4-BE49-F238E27FC236}">
                <a16:creationId xmlns:a16="http://schemas.microsoft.com/office/drawing/2014/main" id="{612FECC6-3FA5-2041-8C16-53934510BD58}"/>
              </a:ext>
            </a:extLst>
          </p:cNvPr>
          <p:cNvSpPr>
            <a:spLocks noChangeArrowheads="1"/>
          </p:cNvSpPr>
          <p:nvPr/>
        </p:nvSpPr>
        <p:spPr bwMode="auto">
          <a:xfrm>
            <a:off x="636659" y="4167745"/>
            <a:ext cx="8558942" cy="1409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1113" indent="-11113">
              <a:spcBef>
                <a:spcPct val="20000"/>
              </a:spcBef>
            </a:pPr>
            <a:r>
              <a:rPr lang="en-US" sz="2400" dirty="0"/>
              <a:t>Download this PowerPoint </a:t>
            </a:r>
            <a:r>
              <a:rPr lang="en-US" sz="2400" b="1" dirty="0" err="1"/>
              <a:t>ncperkins.org</a:t>
            </a:r>
            <a:r>
              <a:rPr lang="en-US" sz="2400" b="1" dirty="0"/>
              <a:t>/presentations</a:t>
            </a:r>
          </a:p>
        </p:txBody>
      </p:sp>
    </p:spTree>
    <p:extLst>
      <p:ext uri="{BB962C8B-B14F-4D97-AF65-F5344CB8AC3E}">
        <p14:creationId xmlns:p14="http://schemas.microsoft.com/office/powerpoint/2010/main" val="2266497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1572750"/>
            <a:ext cx="6857999" cy="1071375"/>
          </a:xfrm>
        </p:spPr>
        <p:txBody>
          <a:bodyPr>
            <a:noAutofit/>
          </a:bodyPr>
          <a:lstStyle/>
          <a:p>
            <a:r>
              <a:rPr lang="en-US" dirty="0"/>
              <a:t>NC Employment and </a:t>
            </a:r>
            <a:br>
              <a:rPr lang="en-US" dirty="0"/>
            </a:br>
            <a:r>
              <a:rPr lang="en-US" dirty="0"/>
              <a:t>Training Association (NCETA)</a:t>
            </a:r>
          </a:p>
        </p:txBody>
      </p:sp>
      <p:sp>
        <p:nvSpPr>
          <p:cNvPr id="3" name="Subtitle 2"/>
          <p:cNvSpPr>
            <a:spLocks noGrp="1"/>
          </p:cNvSpPr>
          <p:nvPr>
            <p:ph type="subTitle" idx="1"/>
          </p:nvPr>
        </p:nvSpPr>
        <p:spPr>
          <a:xfrm>
            <a:off x="1828800" y="2833245"/>
            <a:ext cx="5502349" cy="1241822"/>
          </a:xfrm>
        </p:spPr>
        <p:txBody>
          <a:bodyPr>
            <a:noAutofit/>
          </a:bodyPr>
          <a:lstStyle/>
          <a:p>
            <a:pPr lvl="0"/>
            <a:r>
              <a:rPr lang="en-US" sz="2400" b="1" dirty="0"/>
              <a:t>Malinda Marsh</a:t>
            </a:r>
          </a:p>
          <a:p>
            <a:pPr lvl="0"/>
            <a:r>
              <a:rPr lang="en-US" sz="1800" dirty="0"/>
              <a:t>NCETA President  (</a:t>
            </a:r>
            <a:r>
              <a:rPr lang="en-US" sz="1800" dirty="0" err="1"/>
              <a:t>www.nceta.org</a:t>
            </a:r>
            <a:r>
              <a:rPr lang="en-US" sz="1800" dirty="0"/>
              <a:t>)</a:t>
            </a:r>
          </a:p>
          <a:p>
            <a:pPr lvl="0"/>
            <a:r>
              <a:rPr lang="en-US" sz="1800" dirty="0" err="1"/>
              <a:t>NCWorks</a:t>
            </a:r>
            <a:r>
              <a:rPr lang="en-US" sz="1800" dirty="0"/>
              <a:t> Career Center, Chatham County</a:t>
            </a:r>
          </a:p>
          <a:p>
            <a:endParaRPr lang="en-US" sz="1800" dirty="0"/>
          </a:p>
        </p:txBody>
      </p:sp>
      <p:sp>
        <p:nvSpPr>
          <p:cNvPr id="4" name="Subtitle 2">
            <a:extLst>
              <a:ext uri="{FF2B5EF4-FFF2-40B4-BE49-F238E27FC236}">
                <a16:creationId xmlns:a16="http://schemas.microsoft.com/office/drawing/2014/main" id="{AE8377DC-C5EB-C04E-844D-FE99A0AFCABA}"/>
              </a:ext>
            </a:extLst>
          </p:cNvPr>
          <p:cNvSpPr txBox="1">
            <a:spLocks/>
          </p:cNvSpPr>
          <p:nvPr/>
        </p:nvSpPr>
        <p:spPr>
          <a:xfrm>
            <a:off x="1143000" y="4556234"/>
            <a:ext cx="6858000" cy="587266"/>
          </a:xfrm>
          <a:prstGeom prst="rect">
            <a:avLst/>
          </a:prstGeom>
        </p:spPr>
        <p:txBody>
          <a:bodyPr vert="horz" lIns="68580" tIns="34290" rIns="68580" bIns="34290" rtlCol="0">
            <a:normAutofit/>
          </a:bodyPr>
          <a:lstStyle>
            <a:lvl1pPr marL="0" indent="0" algn="ctr" defTabSz="514350" rtl="0" eaLnBrk="1" latinLnBrk="0" hangingPunct="1">
              <a:lnSpc>
                <a:spcPct val="90000"/>
              </a:lnSpc>
              <a:spcBef>
                <a:spcPts val="563"/>
              </a:spcBef>
              <a:buFont typeface="Arial" panose="020B0604020202020204" pitchFamily="34" charset="0"/>
              <a:buNone/>
              <a:defRPr sz="3600" kern="1200">
                <a:solidFill>
                  <a:schemeClr val="tx1"/>
                </a:solidFill>
                <a:latin typeface="Times New Roman" charset="0"/>
                <a:ea typeface="Times New Roman" charset="0"/>
                <a:cs typeface="Times New Roman" charset="0"/>
              </a:defRPr>
            </a:lvl1pPr>
            <a:lvl2pPr marL="257175" indent="0" algn="ctr" defTabSz="514350" rtl="0" eaLnBrk="1" latinLnBrk="0" hangingPunct="1">
              <a:lnSpc>
                <a:spcPct val="90000"/>
              </a:lnSpc>
              <a:spcBef>
                <a:spcPts val="281"/>
              </a:spcBef>
              <a:buFont typeface="Arial" panose="020B0604020202020204" pitchFamily="34" charset="0"/>
              <a:buNone/>
              <a:defRPr sz="1125" kern="1200">
                <a:solidFill>
                  <a:schemeClr val="tx1"/>
                </a:solidFill>
                <a:latin typeface="Times New Roman" charset="0"/>
                <a:ea typeface="Times New Roman" charset="0"/>
                <a:cs typeface="Times New Roman" charset="0"/>
              </a:defRPr>
            </a:lvl2pPr>
            <a:lvl3pPr marL="514350" indent="0" algn="ctr" defTabSz="514350" rtl="0" eaLnBrk="1" latinLnBrk="0" hangingPunct="1">
              <a:lnSpc>
                <a:spcPct val="90000"/>
              </a:lnSpc>
              <a:spcBef>
                <a:spcPts val="281"/>
              </a:spcBef>
              <a:buFont typeface="Arial" panose="020B0604020202020204" pitchFamily="34" charset="0"/>
              <a:buNone/>
              <a:defRPr sz="1013" kern="1200">
                <a:solidFill>
                  <a:schemeClr val="tx1"/>
                </a:solidFill>
                <a:latin typeface="Times New Roman" charset="0"/>
                <a:ea typeface="Times New Roman" charset="0"/>
                <a:cs typeface="Times New Roman" charset="0"/>
              </a:defRPr>
            </a:lvl3pPr>
            <a:lvl4pPr marL="7715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Times New Roman" charset="0"/>
                <a:ea typeface="Times New Roman" charset="0"/>
                <a:cs typeface="Times New Roman" charset="0"/>
              </a:defRPr>
            </a:lvl4pPr>
            <a:lvl5pPr marL="10287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Times New Roman" charset="0"/>
                <a:ea typeface="Times New Roman" charset="0"/>
                <a:cs typeface="Times New Roman" charset="0"/>
              </a:defRPr>
            </a:lvl5pPr>
            <a:lvl6pPr marL="128587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defRPr/>
            </a:pPr>
            <a:r>
              <a:rPr lang="en-US" sz="2700" dirty="0" err="1"/>
              <a:t>NCperkins.org</a:t>
            </a:r>
            <a:r>
              <a:rPr lang="en-US" sz="2700" dirty="0"/>
              <a:t>/presentations</a:t>
            </a:r>
          </a:p>
        </p:txBody>
      </p:sp>
    </p:spTree>
    <p:extLst>
      <p:ext uri="{BB962C8B-B14F-4D97-AF65-F5344CB8AC3E}">
        <p14:creationId xmlns:p14="http://schemas.microsoft.com/office/powerpoint/2010/main" val="34009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CB1E1-91F7-414A-83FE-FF11C0E5AFEA}"/>
              </a:ext>
            </a:extLst>
          </p:cNvPr>
          <p:cNvSpPr>
            <a:spLocks noGrp="1"/>
          </p:cNvSpPr>
          <p:nvPr>
            <p:ph type="title"/>
          </p:nvPr>
        </p:nvSpPr>
        <p:spPr/>
        <p:txBody>
          <a:bodyPr>
            <a:normAutofit/>
          </a:bodyPr>
          <a:lstStyle/>
          <a:p>
            <a:r>
              <a:rPr lang="en-US" sz="3000" dirty="0"/>
              <a:t>NCETA Conference 2021</a:t>
            </a:r>
          </a:p>
        </p:txBody>
      </p:sp>
      <p:sp>
        <p:nvSpPr>
          <p:cNvPr id="3" name="Content Placeholder 2">
            <a:extLst>
              <a:ext uri="{FF2B5EF4-FFF2-40B4-BE49-F238E27FC236}">
                <a16:creationId xmlns:a16="http://schemas.microsoft.com/office/drawing/2014/main" id="{3533B121-78BE-D949-A332-29261EE2C0D5}"/>
              </a:ext>
            </a:extLst>
          </p:cNvPr>
          <p:cNvSpPr>
            <a:spLocks noGrp="1"/>
          </p:cNvSpPr>
          <p:nvPr>
            <p:ph idx="1"/>
          </p:nvPr>
        </p:nvSpPr>
        <p:spPr>
          <a:xfrm>
            <a:off x="1614488" y="1320904"/>
            <a:ext cx="5915025" cy="3548753"/>
          </a:xfrm>
        </p:spPr>
        <p:txBody>
          <a:bodyPr/>
          <a:lstStyle/>
          <a:p>
            <a:r>
              <a:rPr lang="en-US" dirty="0"/>
              <a:t>September 8-10, 2021</a:t>
            </a:r>
          </a:p>
          <a:p>
            <a:r>
              <a:rPr lang="en-US" dirty="0"/>
              <a:t>Hotel Ballast in Wilmington</a:t>
            </a:r>
          </a:p>
          <a:p>
            <a:r>
              <a:rPr lang="en-US" dirty="0" err="1"/>
              <a:t>www.nceta.org</a:t>
            </a:r>
            <a:endParaRPr lang="en-US" dirty="0"/>
          </a:p>
          <a:p>
            <a:endParaRPr lang="en-US" dirty="0"/>
          </a:p>
        </p:txBody>
      </p:sp>
      <p:pic>
        <p:nvPicPr>
          <p:cNvPr id="6" name="Picture 5">
            <a:extLst>
              <a:ext uri="{FF2B5EF4-FFF2-40B4-BE49-F238E27FC236}">
                <a16:creationId xmlns:a16="http://schemas.microsoft.com/office/drawing/2014/main" id="{EFB95CCE-03BF-7A4A-B5CD-FDF5EAA28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9100" y="3111434"/>
            <a:ext cx="3790184" cy="1102599"/>
          </a:xfrm>
          <a:prstGeom prst="rect">
            <a:avLst/>
          </a:prstGeom>
        </p:spPr>
      </p:pic>
    </p:spTree>
    <p:extLst>
      <p:ext uri="{BB962C8B-B14F-4D97-AF65-F5344CB8AC3E}">
        <p14:creationId xmlns:p14="http://schemas.microsoft.com/office/powerpoint/2010/main" val="3763554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William Wooten</a:t>
            </a:r>
          </a:p>
        </p:txBody>
      </p:sp>
      <p:sp>
        <p:nvSpPr>
          <p:cNvPr id="3" name="Subtitle 2"/>
          <p:cNvSpPr>
            <a:spLocks noGrp="1"/>
          </p:cNvSpPr>
          <p:nvPr>
            <p:ph type="subTitle" idx="1"/>
          </p:nvPr>
        </p:nvSpPr>
        <p:spPr>
          <a:xfrm>
            <a:off x="0" y="2910751"/>
            <a:ext cx="9144000" cy="1241822"/>
          </a:xfrm>
        </p:spPr>
        <p:txBody>
          <a:bodyPr>
            <a:normAutofit/>
          </a:bodyPr>
          <a:lstStyle/>
          <a:p>
            <a:r>
              <a:rPr lang="en-US" dirty="0"/>
              <a:t>Executive Director of Human Resource &amp; Operations</a:t>
            </a:r>
          </a:p>
          <a:p>
            <a:r>
              <a:rPr lang="en-US" dirty="0"/>
              <a:t>Weldon City Schools</a:t>
            </a:r>
          </a:p>
        </p:txBody>
      </p:sp>
      <p:pic>
        <p:nvPicPr>
          <p:cNvPr id="4" name="Picture 2" descr="https://media-exp1.licdn.com/dms/image/C4D03AQEC7YwJFiIBzQ/profile-displayphoto-shrink_200_200/0?e=1605139200&amp;v=beta&amp;t=FuWronyQiDGRbLAx_mITJ0YMFV7SoObqerCJl2yNp5w">
            <a:extLst>
              <a:ext uri="{FF2B5EF4-FFF2-40B4-BE49-F238E27FC236}">
                <a16:creationId xmlns:a16="http://schemas.microsoft.com/office/drawing/2014/main" id="{D49C2BAE-181D-AB42-8EA1-545F792365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4134" y="-84665"/>
            <a:ext cx="2540000" cy="2540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s://scontent-iad3-1.xx.fbcdn.net/v/t1.0-1/90381434_2828879740534498_403551171467280384_n.png?_nc_cat=100&amp;_nc_sid=dbb9e7&amp;_nc_ohc=Fk3l9ScTtfcAX8BVJsB&amp;_nc_ht=scontent-iad3-1.xx&amp;oh=ea3058294fef6a2afa958cdc32c25900&amp;oe=5F7FD34F">
            <a:hlinkClick r:id="rId4"/>
            <a:extLst>
              <a:ext uri="{FF2B5EF4-FFF2-40B4-BE49-F238E27FC236}">
                <a16:creationId xmlns:a16="http://schemas.microsoft.com/office/drawing/2014/main" id="{B8887272-1B5D-A141-A611-D1990718F7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465" y="3394807"/>
            <a:ext cx="1667933" cy="1667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08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Tina </a:t>
            </a:r>
            <a:r>
              <a:rPr lang="en-US" dirty="0" err="1"/>
              <a:t>Lifford</a:t>
            </a:r>
            <a:endParaRPr lang="en-US" dirty="0"/>
          </a:p>
        </p:txBody>
      </p:sp>
      <p:sp>
        <p:nvSpPr>
          <p:cNvPr id="3" name="Subtitle 2"/>
          <p:cNvSpPr>
            <a:spLocks noGrp="1"/>
          </p:cNvSpPr>
          <p:nvPr>
            <p:ph type="subTitle" idx="1"/>
          </p:nvPr>
        </p:nvSpPr>
        <p:spPr/>
        <p:txBody>
          <a:bodyPr/>
          <a:lstStyle/>
          <a:p>
            <a:r>
              <a:rPr lang="en-US" dirty="0"/>
              <a:t>Aunt Vi from OWN's </a:t>
            </a:r>
            <a:r>
              <a:rPr lang="en-US" i="1" dirty="0"/>
              <a:t>Queen Sugar</a:t>
            </a:r>
            <a:r>
              <a:rPr lang="en-US" dirty="0"/>
              <a:t> &amp; </a:t>
            </a:r>
            <a:br>
              <a:rPr lang="en-US" dirty="0"/>
            </a:br>
            <a:r>
              <a:rPr lang="en-US" dirty="0"/>
              <a:t>Inner Fitness Advocate and Strategist</a:t>
            </a:r>
          </a:p>
        </p:txBody>
      </p:sp>
      <p:pic>
        <p:nvPicPr>
          <p:cNvPr id="5" name="Picture 4">
            <a:extLst>
              <a:ext uri="{FF2B5EF4-FFF2-40B4-BE49-F238E27FC236}">
                <a16:creationId xmlns:a16="http://schemas.microsoft.com/office/drawing/2014/main" id="{2A4557A1-A1F4-374C-960D-3822F009C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100" y="3688384"/>
            <a:ext cx="5825067" cy="1455116"/>
          </a:xfrm>
          <a:prstGeom prst="rect">
            <a:avLst/>
          </a:prstGeom>
        </p:spPr>
      </p:pic>
      <p:pic>
        <p:nvPicPr>
          <p:cNvPr id="7" name="Picture 6">
            <a:extLst>
              <a:ext uri="{FF2B5EF4-FFF2-40B4-BE49-F238E27FC236}">
                <a16:creationId xmlns:a16="http://schemas.microsoft.com/office/drawing/2014/main" id="{5E6827CF-FADB-E74E-B71D-31B85CBBA241}"/>
              </a:ext>
            </a:extLst>
          </p:cNvPr>
          <p:cNvPicPr>
            <a:picLocks noChangeAspect="1"/>
          </p:cNvPicPr>
          <p:nvPr/>
        </p:nvPicPr>
        <p:blipFill rotWithShape="1">
          <a:blip r:embed="rId4">
            <a:extLst>
              <a:ext uri="{28A0092B-C50C-407E-A947-70E740481C1C}">
                <a14:useLocalDpi xmlns:a14="http://schemas.microsoft.com/office/drawing/2010/main" val="0"/>
              </a:ext>
            </a:extLst>
          </a:blip>
          <a:srcRect l="30979" t="19399" r="36557" b="37059"/>
          <a:stretch/>
        </p:blipFill>
        <p:spPr>
          <a:xfrm>
            <a:off x="6042991" y="-159024"/>
            <a:ext cx="3430389" cy="3069775"/>
          </a:xfrm>
          <a:prstGeom prst="rect">
            <a:avLst/>
          </a:prstGeom>
        </p:spPr>
      </p:pic>
      <p:pic>
        <p:nvPicPr>
          <p:cNvPr id="1026" name="Picture 2" descr="https://books.google.com/books/content/images/frontcover/o5CIDwAAQBAJ?fife=w200-h300">
            <a:extLst>
              <a:ext uri="{FF2B5EF4-FFF2-40B4-BE49-F238E27FC236}">
                <a16:creationId xmlns:a16="http://schemas.microsoft.com/office/drawing/2014/main" id="{AE300AEA-A096-4E42-9FD2-E2D9D091F0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50" y="2651234"/>
            <a:ext cx="1482699" cy="2257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62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a:t>Lessons from the Little Book of Big Lies:  </a:t>
            </a:r>
            <a:br>
              <a:rPr lang="en-US" sz="2800" i="1" dirty="0"/>
            </a:br>
            <a:r>
              <a:rPr lang="en-US" sz="2800" i="1" dirty="0"/>
              <a:t>A Journey into Inner Fitness</a:t>
            </a:r>
            <a:endParaRPr lang="en-US" sz="2800" dirty="0"/>
          </a:p>
        </p:txBody>
      </p:sp>
      <p:sp>
        <p:nvSpPr>
          <p:cNvPr id="4" name="Rectangle 3"/>
          <p:cNvSpPr>
            <a:spLocks noChangeArrowheads="1"/>
          </p:cNvSpPr>
          <p:nvPr/>
        </p:nvSpPr>
        <p:spPr bwMode="auto">
          <a:xfrm>
            <a:off x="263324" y="3427917"/>
            <a:ext cx="5246225" cy="1409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1113" indent="-11113">
              <a:spcBef>
                <a:spcPct val="20000"/>
              </a:spcBef>
            </a:pPr>
            <a:r>
              <a:rPr lang="en-US" sz="2400" dirty="0"/>
              <a:t>Download the PowerPoint</a:t>
            </a:r>
            <a:br>
              <a:rPr lang="en-US" sz="2400" dirty="0"/>
            </a:br>
            <a:r>
              <a:rPr lang="en-US" sz="2400" dirty="0"/>
              <a:t>and access the recording:</a:t>
            </a:r>
            <a:br>
              <a:rPr lang="en-US" sz="2400" dirty="0"/>
            </a:br>
            <a:r>
              <a:rPr lang="en-US" sz="2400" b="1" dirty="0" err="1"/>
              <a:t>www.ncperkins.org</a:t>
            </a:r>
            <a:r>
              <a:rPr lang="en-US" sz="2400" b="1" dirty="0"/>
              <a:t>/presentations</a:t>
            </a:r>
          </a:p>
        </p:txBody>
      </p:sp>
      <p:pic>
        <p:nvPicPr>
          <p:cNvPr id="6" name="Picture 5">
            <a:extLst>
              <a:ext uri="{FF2B5EF4-FFF2-40B4-BE49-F238E27FC236}">
                <a16:creationId xmlns:a16="http://schemas.microsoft.com/office/drawing/2014/main" id="{875FFD5A-7C8F-7D49-8389-E334CE6902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9135" y="1614487"/>
            <a:ext cx="5841802" cy="1699433"/>
          </a:xfrm>
          <a:prstGeom prst="rect">
            <a:avLst/>
          </a:prstGeom>
        </p:spPr>
      </p:pic>
    </p:spTree>
    <p:extLst>
      <p:ext uri="{BB962C8B-B14F-4D97-AF65-F5344CB8AC3E}">
        <p14:creationId xmlns:p14="http://schemas.microsoft.com/office/powerpoint/2010/main" val="624450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D6FFCB-672F-3D4C-92F7-8C490FDA737A}"/>
              </a:ext>
            </a:extLst>
          </p:cNvPr>
          <p:cNvSpPr>
            <a:spLocks noGrp="1"/>
          </p:cNvSpPr>
          <p:nvPr>
            <p:ph type="title"/>
          </p:nvPr>
        </p:nvSpPr>
        <p:spPr/>
        <p:txBody>
          <a:bodyPr/>
          <a:lstStyle/>
          <a:p>
            <a:r>
              <a:rPr lang="en-US" dirty="0"/>
              <a:t>Next Workshop – Tomorrow at 9 am</a:t>
            </a:r>
          </a:p>
        </p:txBody>
      </p:sp>
      <p:sp>
        <p:nvSpPr>
          <p:cNvPr id="2" name="Rectangle 1">
            <a:extLst>
              <a:ext uri="{FF2B5EF4-FFF2-40B4-BE49-F238E27FC236}">
                <a16:creationId xmlns:a16="http://schemas.microsoft.com/office/drawing/2014/main" id="{791AA35F-39AA-D846-AC70-7E9C344AB596}"/>
              </a:ext>
            </a:extLst>
          </p:cNvPr>
          <p:cNvSpPr/>
          <p:nvPr/>
        </p:nvSpPr>
        <p:spPr>
          <a:xfrm>
            <a:off x="1297860" y="1432591"/>
            <a:ext cx="6525339" cy="830997"/>
          </a:xfrm>
          <a:prstGeom prst="rect">
            <a:avLst/>
          </a:prstGeom>
        </p:spPr>
        <p:txBody>
          <a:bodyPr wrap="square">
            <a:spAutoFit/>
          </a:bodyPr>
          <a:lstStyle/>
          <a:p>
            <a:r>
              <a:rPr lang="en-US" sz="2400" b="1" dirty="0"/>
              <a:t>The State of North Carolina’s Economy: </a:t>
            </a:r>
            <a:br>
              <a:rPr lang="en-US" sz="2400" b="1" dirty="0"/>
            </a:br>
            <a:r>
              <a:rPr lang="en-US" sz="2400" b="1" dirty="0"/>
              <a:t>Economic Conditions and the Workforce</a:t>
            </a:r>
          </a:p>
        </p:txBody>
      </p:sp>
      <p:sp>
        <p:nvSpPr>
          <p:cNvPr id="5" name="Rectangle 4">
            <a:extLst>
              <a:ext uri="{FF2B5EF4-FFF2-40B4-BE49-F238E27FC236}">
                <a16:creationId xmlns:a16="http://schemas.microsoft.com/office/drawing/2014/main" id="{DFCA37DE-6E02-0740-A2C1-9D6357B4D074}"/>
              </a:ext>
            </a:extLst>
          </p:cNvPr>
          <p:cNvSpPr/>
          <p:nvPr/>
        </p:nvSpPr>
        <p:spPr>
          <a:xfrm>
            <a:off x="1297861" y="2473153"/>
            <a:ext cx="7846139" cy="646331"/>
          </a:xfrm>
          <a:prstGeom prst="rect">
            <a:avLst/>
          </a:prstGeom>
        </p:spPr>
        <p:txBody>
          <a:bodyPr wrap="square">
            <a:spAutoFit/>
          </a:bodyPr>
          <a:lstStyle/>
          <a:p>
            <a:r>
              <a:rPr lang="en-US" dirty="0"/>
              <a:t>Jessica Englert - Assistant Secretary of Workforce Solutions - NC Commerce</a:t>
            </a:r>
          </a:p>
          <a:p>
            <a:r>
              <a:rPr lang="en-US" dirty="0"/>
              <a:t>Betty McGrath - Employment Statistics Director - NC Commerce</a:t>
            </a:r>
          </a:p>
        </p:txBody>
      </p:sp>
      <p:sp>
        <p:nvSpPr>
          <p:cNvPr id="6" name="Rectangle 5">
            <a:extLst>
              <a:ext uri="{FF2B5EF4-FFF2-40B4-BE49-F238E27FC236}">
                <a16:creationId xmlns:a16="http://schemas.microsoft.com/office/drawing/2014/main" id="{CEBCB288-5FF7-8542-8C70-A51A07861DA4}"/>
              </a:ext>
            </a:extLst>
          </p:cNvPr>
          <p:cNvSpPr/>
          <p:nvPr/>
        </p:nvSpPr>
        <p:spPr>
          <a:xfrm>
            <a:off x="1297861" y="3561667"/>
            <a:ext cx="7236539" cy="369332"/>
          </a:xfrm>
          <a:prstGeom prst="rect">
            <a:avLst/>
          </a:prstGeom>
        </p:spPr>
        <p:txBody>
          <a:bodyPr wrap="square">
            <a:spAutoFit/>
          </a:bodyPr>
          <a:lstStyle/>
          <a:p>
            <a:r>
              <a:rPr lang="en-US" dirty="0"/>
              <a:t>https://</a:t>
            </a:r>
            <a:r>
              <a:rPr lang="en-US" dirty="0" err="1"/>
              <a:t>register.gotowebinar.com</a:t>
            </a:r>
            <a:r>
              <a:rPr lang="en-US" dirty="0"/>
              <a:t>/register/1845681309827019791</a:t>
            </a:r>
          </a:p>
        </p:txBody>
      </p:sp>
      <p:sp>
        <p:nvSpPr>
          <p:cNvPr id="8" name="Rectangle 7">
            <a:extLst>
              <a:ext uri="{FF2B5EF4-FFF2-40B4-BE49-F238E27FC236}">
                <a16:creationId xmlns:a16="http://schemas.microsoft.com/office/drawing/2014/main" id="{612FECC6-3FA5-2041-8C16-53934510BD58}"/>
              </a:ext>
            </a:extLst>
          </p:cNvPr>
          <p:cNvSpPr>
            <a:spLocks noChangeArrowheads="1"/>
          </p:cNvSpPr>
          <p:nvPr/>
        </p:nvSpPr>
        <p:spPr bwMode="auto">
          <a:xfrm>
            <a:off x="636659" y="4167745"/>
            <a:ext cx="8558942" cy="14096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1113" indent="-11113">
              <a:spcBef>
                <a:spcPct val="20000"/>
              </a:spcBef>
            </a:pPr>
            <a:r>
              <a:rPr lang="en-US" sz="2400" dirty="0"/>
              <a:t>Download this PowerPoint </a:t>
            </a:r>
            <a:r>
              <a:rPr lang="en-US" sz="2400" b="1" dirty="0" err="1"/>
              <a:t>ncperkins.org</a:t>
            </a:r>
            <a:r>
              <a:rPr lang="en-US" sz="2400" b="1" dirty="0"/>
              <a:t>/presentations</a:t>
            </a:r>
          </a:p>
        </p:txBody>
      </p:sp>
    </p:spTree>
    <p:extLst>
      <p:ext uri="{BB962C8B-B14F-4D97-AF65-F5344CB8AC3E}">
        <p14:creationId xmlns:p14="http://schemas.microsoft.com/office/powerpoint/2010/main" val="1918515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897</Words>
  <Application>Microsoft Macintosh PowerPoint</Application>
  <PresentationFormat>On-screen Show (16:9)</PresentationFormat>
  <Paragraphs>115</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ヒラギノ角ゴ Pro W3</vt:lpstr>
      <vt:lpstr>Arial</vt:lpstr>
      <vt:lpstr>Calibri</vt:lpstr>
      <vt:lpstr>Calibri Light</vt:lpstr>
      <vt:lpstr>HelvLight</vt:lpstr>
      <vt:lpstr>Times New Roman</vt:lpstr>
      <vt:lpstr>Office Theme</vt:lpstr>
      <vt:lpstr>Lessons from the Little Book of Big Lies:   A Journey into Inner Fitness</vt:lpstr>
      <vt:lpstr>PowerPoint Presentation</vt:lpstr>
      <vt:lpstr>Next Workshop – Tomorrow at 9 am</vt:lpstr>
      <vt:lpstr>NC Employment and  Training Association (NCETA)</vt:lpstr>
      <vt:lpstr>NCETA Conference 2021</vt:lpstr>
      <vt:lpstr>William Wooten</vt:lpstr>
      <vt:lpstr>Tina Lifford</vt:lpstr>
      <vt:lpstr>Lessons from the Little Book of Big Lies:   A Journey into Inner Fitness</vt:lpstr>
      <vt:lpstr>Next Workshop – Tomorrow at 9 am</vt:lpstr>
      <vt:lpstr>October Workshop</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2020-05-21T11:08:55Z</cp:lastPrinted>
  <dcterms:created xsi:type="dcterms:W3CDTF">2017-04-24T19:18:55Z</dcterms:created>
  <dcterms:modified xsi:type="dcterms:W3CDTF">2020-09-10T14:13:50Z</dcterms:modified>
</cp:coreProperties>
</file>