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610" r:id="rId3"/>
    <p:sldId id="297" r:id="rId4"/>
    <p:sldId id="295" r:id="rId5"/>
    <p:sldId id="607" r:id="rId6"/>
    <p:sldId id="288" r:id="rId7"/>
    <p:sldId id="289" r:id="rId8"/>
    <p:sldId id="290" r:id="rId9"/>
    <p:sldId id="291" r:id="rId10"/>
    <p:sldId id="292" r:id="rId11"/>
    <p:sldId id="294" r:id="rId12"/>
    <p:sldId id="293" r:id="rId13"/>
    <p:sldId id="296" r:id="rId14"/>
    <p:sldId id="609" r:id="rId15"/>
    <p:sldId id="608" r:id="rId16"/>
    <p:sldId id="606" r:id="rId17"/>
    <p:sldId id="605" r:id="rId18"/>
    <p:sldId id="611" r:id="rId19"/>
    <p:sldId id="549" r:id="rId20"/>
    <p:sldId id="5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3A34C-D9AF-C645-8078-E2606AA0EF71}" v="141" dt="2019-04-03T15:46:05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3" autoAdjust="0"/>
    <p:restoredTop sz="86352"/>
  </p:normalViewPr>
  <p:slideViewPr>
    <p:cSldViewPr snapToGrid="0">
      <p:cViewPr varScale="1">
        <p:scale>
          <a:sx n="117" d="100"/>
          <a:sy n="117" d="100"/>
        </p:scale>
        <p:origin x="1592" y="168"/>
      </p:cViewPr>
      <p:guideLst/>
    </p:cSldViewPr>
  </p:slideViewPr>
  <p:outlineViewPr>
    <p:cViewPr>
      <p:scale>
        <a:sx n="33" d="100"/>
        <a:sy n="33" d="100"/>
      </p:scale>
      <p:origin x="0" y="-119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9203A34C-D9AF-C645-8078-E2606AA0EF71}"/>
    <pc:docChg chg="undo custSel addSld delSld modSld sldOrd">
      <pc:chgData name="Chris Droessler" userId="625c3661-9d64-47fa-b83c-4b49393bd161" providerId="ADAL" clId="{9203A34C-D9AF-C645-8078-E2606AA0EF71}" dt="2019-04-03T15:46:11.986" v="1096" actId="2696"/>
      <pc:docMkLst>
        <pc:docMk/>
      </pc:docMkLst>
      <pc:sldChg chg="modSp">
        <pc:chgData name="Chris Droessler" userId="625c3661-9d64-47fa-b83c-4b49393bd161" providerId="ADAL" clId="{9203A34C-D9AF-C645-8078-E2606AA0EF71}" dt="2019-04-02T12:48:27.784" v="1040" actId="20577"/>
        <pc:sldMkLst>
          <pc:docMk/>
          <pc:sldMk cId="697984920" sldId="257"/>
        </pc:sldMkLst>
        <pc:spChg chg="mod">
          <ac:chgData name="Chris Droessler" userId="625c3661-9d64-47fa-b83c-4b49393bd161" providerId="ADAL" clId="{9203A34C-D9AF-C645-8078-E2606AA0EF71}" dt="2019-04-02T12:48:27.784" v="1040" actId="20577"/>
          <ac:spMkLst>
            <pc:docMk/>
            <pc:sldMk cId="697984920" sldId="257"/>
            <ac:spMk id="120" creationId="{00000000-0000-0000-0000-000000000000}"/>
          </ac:spMkLst>
        </pc:spChg>
      </pc:sldChg>
      <pc:sldChg chg="del">
        <pc:chgData name="Chris Droessler" userId="625c3661-9d64-47fa-b83c-4b49393bd161" providerId="ADAL" clId="{9203A34C-D9AF-C645-8078-E2606AA0EF71}" dt="2019-04-02T11:31:54.641" v="14" actId="2696"/>
        <pc:sldMkLst>
          <pc:docMk/>
          <pc:sldMk cId="1476870526" sldId="258"/>
        </pc:sldMkLst>
      </pc:sldChg>
      <pc:sldChg chg="del">
        <pc:chgData name="Chris Droessler" userId="625c3661-9d64-47fa-b83c-4b49393bd161" providerId="ADAL" clId="{9203A34C-D9AF-C645-8078-E2606AA0EF71}" dt="2019-04-02T14:53:20.913" v="1041" actId="2696"/>
        <pc:sldMkLst>
          <pc:docMk/>
          <pc:sldMk cId="1371336235" sldId="259"/>
        </pc:sldMkLst>
      </pc:sldChg>
      <pc:sldChg chg="del">
        <pc:chgData name="Chris Droessler" userId="625c3661-9d64-47fa-b83c-4b49393bd161" providerId="ADAL" clId="{9203A34C-D9AF-C645-8078-E2606AA0EF71}" dt="2019-04-02T14:53:22.384" v="1042" actId="2696"/>
        <pc:sldMkLst>
          <pc:docMk/>
          <pc:sldMk cId="1253602041" sldId="260"/>
        </pc:sldMkLst>
      </pc:sldChg>
      <pc:sldChg chg="del">
        <pc:chgData name="Chris Droessler" userId="625c3661-9d64-47fa-b83c-4b49393bd161" providerId="ADAL" clId="{9203A34C-D9AF-C645-8078-E2606AA0EF71}" dt="2019-04-02T14:53:24.215" v="1043" actId="2696"/>
        <pc:sldMkLst>
          <pc:docMk/>
          <pc:sldMk cId="1470808976" sldId="261"/>
        </pc:sldMkLst>
      </pc:sldChg>
      <pc:sldChg chg="del">
        <pc:chgData name="Chris Droessler" userId="625c3661-9d64-47fa-b83c-4b49393bd161" providerId="ADAL" clId="{9203A34C-D9AF-C645-8078-E2606AA0EF71}" dt="2019-04-02T14:53:36.009" v="1045" actId="2696"/>
        <pc:sldMkLst>
          <pc:docMk/>
          <pc:sldMk cId="202199015" sldId="262"/>
        </pc:sldMkLst>
      </pc:sldChg>
      <pc:sldChg chg="addSp delSp modSp del">
        <pc:chgData name="Chris Droessler" userId="625c3661-9d64-47fa-b83c-4b49393bd161" providerId="ADAL" clId="{9203A34C-D9AF-C645-8078-E2606AA0EF71}" dt="2019-04-02T14:53:36.018" v="1046" actId="2696"/>
        <pc:sldMkLst>
          <pc:docMk/>
          <pc:sldMk cId="424830018" sldId="263"/>
        </pc:sldMkLst>
        <pc:spChg chg="add del mod">
          <ac:chgData name="Chris Droessler" userId="625c3661-9d64-47fa-b83c-4b49393bd161" providerId="ADAL" clId="{9203A34C-D9AF-C645-8078-E2606AA0EF71}" dt="2019-04-02T11:35:33.548" v="34" actId="478"/>
          <ac:spMkLst>
            <pc:docMk/>
            <pc:sldMk cId="424830018" sldId="263"/>
            <ac:spMk id="3" creationId="{0701968B-B524-374B-AE9F-1C5719E62DD4}"/>
          </ac:spMkLst>
        </pc:spChg>
        <pc:spChg chg="del">
          <ac:chgData name="Chris Droessler" userId="625c3661-9d64-47fa-b83c-4b49393bd161" providerId="ADAL" clId="{9203A34C-D9AF-C645-8078-E2606AA0EF71}" dt="2019-04-02T11:35:28.928" v="33" actId="478"/>
          <ac:spMkLst>
            <pc:docMk/>
            <pc:sldMk cId="424830018" sldId="263"/>
            <ac:spMk id="5" creationId="{00000000-0000-0000-0000-000000000000}"/>
          </ac:spMkLst>
        </pc:spChg>
        <pc:spChg chg="del">
          <ac:chgData name="Chris Droessler" userId="625c3661-9d64-47fa-b83c-4b49393bd161" providerId="ADAL" clId="{9203A34C-D9AF-C645-8078-E2606AA0EF71}" dt="2019-04-02T11:35:28.928" v="33" actId="478"/>
          <ac:spMkLst>
            <pc:docMk/>
            <pc:sldMk cId="424830018" sldId="263"/>
            <ac:spMk id="6" creationId="{00000000-0000-0000-0000-000000000000}"/>
          </ac:spMkLst>
        </pc:spChg>
        <pc:spChg chg="del">
          <ac:chgData name="Chris Droessler" userId="625c3661-9d64-47fa-b83c-4b49393bd161" providerId="ADAL" clId="{9203A34C-D9AF-C645-8078-E2606AA0EF71}" dt="2019-04-02T11:35:28.928" v="33" actId="478"/>
          <ac:spMkLst>
            <pc:docMk/>
            <pc:sldMk cId="424830018" sldId="263"/>
            <ac:spMk id="7" creationId="{489EEFEF-2FB0-D346-AFBD-9C63B371595A}"/>
          </ac:spMkLst>
        </pc:spChg>
        <pc:spChg chg="mod">
          <ac:chgData name="Chris Droessler" userId="625c3661-9d64-47fa-b83c-4b49393bd161" providerId="ADAL" clId="{9203A34C-D9AF-C645-8078-E2606AA0EF71}" dt="2019-04-02T11:35:51.436" v="50" actId="1076"/>
          <ac:spMkLst>
            <pc:docMk/>
            <pc:sldMk cId="424830018" sldId="263"/>
            <ac:spMk id="8" creationId="{00000000-0000-0000-0000-000000000000}"/>
          </ac:spMkLst>
        </pc:spChg>
        <pc:spChg chg="mod">
          <ac:chgData name="Chris Droessler" userId="625c3661-9d64-47fa-b83c-4b49393bd161" providerId="ADAL" clId="{9203A34C-D9AF-C645-8078-E2606AA0EF71}" dt="2019-04-02T11:37:35.209" v="207" actId="1037"/>
          <ac:spMkLst>
            <pc:docMk/>
            <pc:sldMk cId="424830018" sldId="263"/>
            <ac:spMk id="9" creationId="{26826BA4-8683-934C-A26C-16400855923D}"/>
          </ac:spMkLst>
        </pc:spChg>
        <pc:spChg chg="add del mod">
          <ac:chgData name="Chris Droessler" userId="625c3661-9d64-47fa-b83c-4b49393bd161" providerId="ADAL" clId="{9203A34C-D9AF-C645-8078-E2606AA0EF71}" dt="2019-04-02T11:35:33.548" v="34" actId="478"/>
          <ac:spMkLst>
            <pc:docMk/>
            <pc:sldMk cId="424830018" sldId="263"/>
            <ac:spMk id="10" creationId="{33D850E7-434A-C945-BA0E-EC8DA091B97F}"/>
          </ac:spMkLst>
        </pc:spChg>
        <pc:spChg chg="add mod">
          <ac:chgData name="Chris Droessler" userId="625c3661-9d64-47fa-b83c-4b49393bd161" providerId="ADAL" clId="{9203A34C-D9AF-C645-8078-E2606AA0EF71}" dt="2019-04-02T11:37:31.575" v="199" actId="1038"/>
          <ac:spMkLst>
            <pc:docMk/>
            <pc:sldMk cId="424830018" sldId="263"/>
            <ac:spMk id="13" creationId="{6641B624-93B5-4446-BBC5-C07C9CD9BCE8}"/>
          </ac:spMkLst>
        </pc:spChg>
        <pc:spChg chg="mod">
          <ac:chgData name="Chris Droessler" userId="625c3661-9d64-47fa-b83c-4b49393bd161" providerId="ADAL" clId="{9203A34C-D9AF-C645-8078-E2606AA0EF71}" dt="2019-04-02T11:36:40.061" v="174" actId="14100"/>
          <ac:spMkLst>
            <pc:docMk/>
            <pc:sldMk cId="424830018" sldId="263"/>
            <ac:spMk id="150" creationId="{00000000-0000-0000-0000-000000000000}"/>
          </ac:spMkLst>
        </pc:spChg>
      </pc:sldChg>
      <pc:sldChg chg="del">
        <pc:chgData name="Chris Droessler" userId="625c3661-9d64-47fa-b83c-4b49393bd161" providerId="ADAL" clId="{9203A34C-D9AF-C645-8078-E2606AA0EF71}" dt="2019-04-02T14:53:36.035" v="1048" actId="2696"/>
        <pc:sldMkLst>
          <pc:docMk/>
          <pc:sldMk cId="1350792480" sldId="265"/>
        </pc:sldMkLst>
      </pc:sldChg>
      <pc:sldChg chg="del">
        <pc:chgData name="Chris Droessler" userId="625c3661-9d64-47fa-b83c-4b49393bd161" providerId="ADAL" clId="{9203A34C-D9AF-C645-8078-E2606AA0EF71}" dt="2019-04-02T14:54:02.077" v="1050" actId="2696"/>
        <pc:sldMkLst>
          <pc:docMk/>
          <pc:sldMk cId="1719578923" sldId="266"/>
        </pc:sldMkLst>
      </pc:sldChg>
      <pc:sldChg chg="del">
        <pc:chgData name="Chris Droessler" userId="625c3661-9d64-47fa-b83c-4b49393bd161" providerId="ADAL" clId="{9203A34C-D9AF-C645-8078-E2606AA0EF71}" dt="2019-04-02T14:54:02.082" v="1051" actId="2696"/>
        <pc:sldMkLst>
          <pc:docMk/>
          <pc:sldMk cId="128037535" sldId="267"/>
        </pc:sldMkLst>
      </pc:sldChg>
      <pc:sldChg chg="del">
        <pc:chgData name="Chris Droessler" userId="625c3661-9d64-47fa-b83c-4b49393bd161" providerId="ADAL" clId="{9203A34C-D9AF-C645-8078-E2606AA0EF71}" dt="2019-04-02T14:54:02.096" v="1054" actId="2696"/>
        <pc:sldMkLst>
          <pc:docMk/>
          <pc:sldMk cId="148236451" sldId="268"/>
        </pc:sldMkLst>
      </pc:sldChg>
      <pc:sldChg chg="del">
        <pc:chgData name="Chris Droessler" userId="625c3661-9d64-47fa-b83c-4b49393bd161" providerId="ADAL" clId="{9203A34C-D9AF-C645-8078-E2606AA0EF71}" dt="2019-04-02T14:54:02.100" v="1055" actId="2696"/>
        <pc:sldMkLst>
          <pc:docMk/>
          <pc:sldMk cId="1904244281" sldId="269"/>
        </pc:sldMkLst>
      </pc:sldChg>
      <pc:sldChg chg="del">
        <pc:chgData name="Chris Droessler" userId="625c3661-9d64-47fa-b83c-4b49393bd161" providerId="ADAL" clId="{9203A34C-D9AF-C645-8078-E2606AA0EF71}" dt="2019-04-02T14:54:08.620" v="1056" actId="2696"/>
        <pc:sldMkLst>
          <pc:docMk/>
          <pc:sldMk cId="1733049209" sldId="270"/>
        </pc:sldMkLst>
      </pc:sldChg>
      <pc:sldChg chg="del">
        <pc:chgData name="Chris Droessler" userId="625c3661-9d64-47fa-b83c-4b49393bd161" providerId="ADAL" clId="{9203A34C-D9AF-C645-8078-E2606AA0EF71}" dt="2019-04-02T14:54:08.623" v="1057" actId="2696"/>
        <pc:sldMkLst>
          <pc:docMk/>
          <pc:sldMk cId="1037351402" sldId="271"/>
        </pc:sldMkLst>
      </pc:sldChg>
      <pc:sldChg chg="del">
        <pc:chgData name="Chris Droessler" userId="625c3661-9d64-47fa-b83c-4b49393bd161" providerId="ADAL" clId="{9203A34C-D9AF-C645-8078-E2606AA0EF71}" dt="2019-04-02T14:54:08.627" v="1058" actId="2696"/>
        <pc:sldMkLst>
          <pc:docMk/>
          <pc:sldMk cId="1492767068" sldId="272"/>
        </pc:sldMkLst>
      </pc:sldChg>
      <pc:sldChg chg="del">
        <pc:chgData name="Chris Droessler" userId="625c3661-9d64-47fa-b83c-4b49393bd161" providerId="ADAL" clId="{9203A34C-D9AF-C645-8078-E2606AA0EF71}" dt="2019-04-02T14:54:08.633" v="1060" actId="2696"/>
        <pc:sldMkLst>
          <pc:docMk/>
          <pc:sldMk cId="725161066" sldId="273"/>
        </pc:sldMkLst>
      </pc:sldChg>
      <pc:sldChg chg="del">
        <pc:chgData name="Chris Droessler" userId="625c3661-9d64-47fa-b83c-4b49393bd161" providerId="ADAL" clId="{9203A34C-D9AF-C645-8078-E2606AA0EF71}" dt="2019-04-02T14:54:38.618" v="1064" actId="2696"/>
        <pc:sldMkLst>
          <pc:docMk/>
          <pc:sldMk cId="812339537" sldId="274"/>
        </pc:sldMkLst>
      </pc:sldChg>
      <pc:sldChg chg="del">
        <pc:chgData name="Chris Droessler" userId="625c3661-9d64-47fa-b83c-4b49393bd161" providerId="ADAL" clId="{9203A34C-D9AF-C645-8078-E2606AA0EF71}" dt="2019-04-02T14:54:38.616" v="1063" actId="2696"/>
        <pc:sldMkLst>
          <pc:docMk/>
          <pc:sldMk cId="1906325874" sldId="276"/>
        </pc:sldMkLst>
      </pc:sldChg>
      <pc:sldChg chg="del">
        <pc:chgData name="Chris Droessler" userId="625c3661-9d64-47fa-b83c-4b49393bd161" providerId="ADAL" clId="{9203A34C-D9AF-C645-8078-E2606AA0EF71}" dt="2019-04-02T14:53:36.027" v="1047" actId="2696"/>
        <pc:sldMkLst>
          <pc:docMk/>
          <pc:sldMk cId="1856763538" sldId="277"/>
        </pc:sldMkLst>
      </pc:sldChg>
      <pc:sldChg chg="del">
        <pc:chgData name="Chris Droessler" userId="625c3661-9d64-47fa-b83c-4b49393bd161" providerId="ADAL" clId="{9203A34C-D9AF-C645-8078-E2606AA0EF71}" dt="2019-04-02T14:53:25.303" v="1044" actId="2696"/>
        <pc:sldMkLst>
          <pc:docMk/>
          <pc:sldMk cId="1949238167" sldId="278"/>
        </pc:sldMkLst>
      </pc:sldChg>
      <pc:sldChg chg="del">
        <pc:chgData name="Chris Droessler" userId="625c3661-9d64-47fa-b83c-4b49393bd161" providerId="ADAL" clId="{9203A34C-D9AF-C645-8078-E2606AA0EF71}" dt="2019-04-02T14:53:36.044" v="1049" actId="2696"/>
        <pc:sldMkLst>
          <pc:docMk/>
          <pc:sldMk cId="1488484449" sldId="279"/>
        </pc:sldMkLst>
      </pc:sldChg>
      <pc:sldChg chg="del">
        <pc:chgData name="Chris Droessler" userId="625c3661-9d64-47fa-b83c-4b49393bd161" providerId="ADAL" clId="{9203A34C-D9AF-C645-8078-E2606AA0EF71}" dt="2019-04-02T14:54:02.087" v="1052" actId="2696"/>
        <pc:sldMkLst>
          <pc:docMk/>
          <pc:sldMk cId="1758133286" sldId="280"/>
        </pc:sldMkLst>
      </pc:sldChg>
      <pc:sldChg chg="del">
        <pc:chgData name="Chris Droessler" userId="625c3661-9d64-47fa-b83c-4b49393bd161" providerId="ADAL" clId="{9203A34C-D9AF-C645-8078-E2606AA0EF71}" dt="2019-04-02T14:54:02.091" v="1053" actId="2696"/>
        <pc:sldMkLst>
          <pc:docMk/>
          <pc:sldMk cId="854786580" sldId="281"/>
        </pc:sldMkLst>
      </pc:sldChg>
      <pc:sldChg chg="del">
        <pc:chgData name="Chris Droessler" userId="625c3661-9d64-47fa-b83c-4b49393bd161" providerId="ADAL" clId="{9203A34C-D9AF-C645-8078-E2606AA0EF71}" dt="2019-04-02T11:32:13.775" v="16" actId="2696"/>
        <pc:sldMkLst>
          <pc:docMk/>
          <pc:sldMk cId="1739886382" sldId="282"/>
        </pc:sldMkLst>
      </pc:sldChg>
      <pc:sldChg chg="del">
        <pc:chgData name="Chris Droessler" userId="625c3661-9d64-47fa-b83c-4b49393bd161" providerId="ADAL" clId="{9203A34C-D9AF-C645-8078-E2606AA0EF71}" dt="2019-04-02T14:54:38.612" v="1062" actId="2696"/>
        <pc:sldMkLst>
          <pc:docMk/>
          <pc:sldMk cId="2252403678" sldId="283"/>
        </pc:sldMkLst>
      </pc:sldChg>
      <pc:sldChg chg="del">
        <pc:chgData name="Chris Droessler" userId="625c3661-9d64-47fa-b83c-4b49393bd161" providerId="ADAL" clId="{9203A34C-D9AF-C645-8078-E2606AA0EF71}" dt="2019-04-02T12:48:11.139" v="1039" actId="2696"/>
        <pc:sldMkLst>
          <pc:docMk/>
          <pc:sldMk cId="3631021165" sldId="285"/>
        </pc:sldMkLst>
      </pc:sldChg>
      <pc:sldChg chg="del">
        <pc:chgData name="Chris Droessler" userId="625c3661-9d64-47fa-b83c-4b49393bd161" providerId="ADAL" clId="{9203A34C-D9AF-C645-8078-E2606AA0EF71}" dt="2019-04-02T14:54:08.637" v="1061" actId="2696"/>
        <pc:sldMkLst>
          <pc:docMk/>
          <pc:sldMk cId="209910005" sldId="286"/>
        </pc:sldMkLst>
      </pc:sldChg>
      <pc:sldChg chg="del">
        <pc:chgData name="Chris Droessler" userId="625c3661-9d64-47fa-b83c-4b49393bd161" providerId="ADAL" clId="{9203A34C-D9AF-C645-8078-E2606AA0EF71}" dt="2019-04-02T14:54:08.630" v="1059" actId="2696"/>
        <pc:sldMkLst>
          <pc:docMk/>
          <pc:sldMk cId="173153688" sldId="287"/>
        </pc:sldMkLst>
      </pc:sldChg>
      <pc:sldChg chg="addSp delSp modSp">
        <pc:chgData name="Chris Droessler" userId="625c3661-9d64-47fa-b83c-4b49393bd161" providerId="ADAL" clId="{9203A34C-D9AF-C645-8078-E2606AA0EF71}" dt="2019-04-02T11:55:07.503" v="398" actId="478"/>
        <pc:sldMkLst>
          <pc:docMk/>
          <pc:sldMk cId="3495906924" sldId="288"/>
        </pc:sldMkLst>
        <pc:spChg chg="del mod topLvl">
          <ac:chgData name="Chris Droessler" userId="625c3661-9d64-47fa-b83c-4b49393bd161" providerId="ADAL" clId="{9203A34C-D9AF-C645-8078-E2606AA0EF71}" dt="2019-04-02T11:55:07.503" v="398" actId="478"/>
          <ac:spMkLst>
            <pc:docMk/>
            <pc:sldMk cId="3495906924" sldId="288"/>
            <ac:spMk id="8" creationId="{306415B4-3BA7-493F-AAEC-423B157FE9EA}"/>
          </ac:spMkLst>
        </pc:spChg>
        <pc:grpChg chg="add del">
          <ac:chgData name="Chris Droessler" userId="625c3661-9d64-47fa-b83c-4b49393bd161" providerId="ADAL" clId="{9203A34C-D9AF-C645-8078-E2606AA0EF71}" dt="2019-04-02T11:54:25.713" v="391" actId="165"/>
          <ac:grpSpMkLst>
            <pc:docMk/>
            <pc:sldMk cId="3495906924" sldId="288"/>
            <ac:grpSpMk id="6" creationId="{6C7AC8AF-8C12-4D51-85DC-62A1D9C83047}"/>
          </ac:grpSpMkLst>
        </pc:grpChg>
        <pc:graphicFrameChg chg="del mod topLvl">
          <ac:chgData name="Chris Droessler" userId="625c3661-9d64-47fa-b83c-4b49393bd161" providerId="ADAL" clId="{9203A34C-D9AF-C645-8078-E2606AA0EF71}" dt="2019-04-02T11:54:39.663" v="392" actId="478"/>
          <ac:graphicFrameMkLst>
            <pc:docMk/>
            <pc:sldMk cId="3495906924" sldId="288"/>
            <ac:graphicFrameMk id="7" creationId="{C830E71E-064B-403A-B8C0-02E192156B3B}"/>
          </ac:graphicFrameMkLst>
        </pc:graphicFrameChg>
        <pc:picChg chg="add mod">
          <ac:chgData name="Chris Droessler" userId="625c3661-9d64-47fa-b83c-4b49393bd161" providerId="ADAL" clId="{9203A34C-D9AF-C645-8078-E2606AA0EF71}" dt="2019-04-02T11:54:55.726" v="397" actId="14100"/>
          <ac:picMkLst>
            <pc:docMk/>
            <pc:sldMk cId="3495906924" sldId="288"/>
            <ac:picMk id="3" creationId="{599FAD20-59D5-A444-B236-9B06EDE63822}"/>
          </ac:picMkLst>
        </pc:picChg>
      </pc:sldChg>
      <pc:sldChg chg="addSp delSp modSp">
        <pc:chgData name="Chris Droessler" userId="625c3661-9d64-47fa-b83c-4b49393bd161" providerId="ADAL" clId="{9203A34C-D9AF-C645-8078-E2606AA0EF71}" dt="2019-04-02T11:56:07.304" v="404" actId="14100"/>
        <pc:sldMkLst>
          <pc:docMk/>
          <pc:sldMk cId="3785573283" sldId="289"/>
        </pc:sldMkLst>
        <pc:grpChg chg="del">
          <ac:chgData name="Chris Droessler" userId="625c3661-9d64-47fa-b83c-4b49393bd161" providerId="ADAL" clId="{9203A34C-D9AF-C645-8078-E2606AA0EF71}" dt="2019-04-02T11:55:53.489" v="399" actId="478"/>
          <ac:grpSpMkLst>
            <pc:docMk/>
            <pc:sldMk cId="3785573283" sldId="289"/>
            <ac:grpSpMk id="5" creationId="{594D4A7C-0B17-4E63-8A7F-233115DC23B8}"/>
          </ac:grpSpMkLst>
        </pc:grpChg>
        <pc:picChg chg="add mod">
          <ac:chgData name="Chris Droessler" userId="625c3661-9d64-47fa-b83c-4b49393bd161" providerId="ADAL" clId="{9203A34C-D9AF-C645-8078-E2606AA0EF71}" dt="2019-04-02T11:56:07.304" v="404" actId="14100"/>
          <ac:picMkLst>
            <pc:docMk/>
            <pc:sldMk cId="3785573283" sldId="289"/>
            <ac:picMk id="3" creationId="{C62503A3-495E-6548-B7F0-C7A4DE512182}"/>
          </ac:picMkLst>
        </pc:picChg>
      </pc:sldChg>
      <pc:sldChg chg="addSp delSp modSp">
        <pc:chgData name="Chris Droessler" userId="625c3661-9d64-47fa-b83c-4b49393bd161" providerId="ADAL" clId="{9203A34C-D9AF-C645-8078-E2606AA0EF71}" dt="2019-04-02T11:56:50.433" v="412" actId="14100"/>
        <pc:sldMkLst>
          <pc:docMk/>
          <pc:sldMk cId="4034599109" sldId="290"/>
        </pc:sldMkLst>
        <pc:spChg chg="add del mod">
          <ac:chgData name="Chris Droessler" userId="625c3661-9d64-47fa-b83c-4b49393bd161" providerId="ADAL" clId="{9203A34C-D9AF-C645-8078-E2606AA0EF71}" dt="2019-04-02T11:56:38.833" v="407" actId="478"/>
          <ac:spMkLst>
            <pc:docMk/>
            <pc:sldMk cId="4034599109" sldId="290"/>
            <ac:spMk id="5" creationId="{904E68DD-D418-D547-AFCC-02EB5B30584F}"/>
          </ac:spMkLst>
        </pc:spChg>
        <pc:grpChg chg="del">
          <ac:chgData name="Chris Droessler" userId="625c3661-9d64-47fa-b83c-4b49393bd161" providerId="ADAL" clId="{9203A34C-D9AF-C645-8078-E2606AA0EF71}" dt="2019-04-02T11:56:28.091" v="405" actId="478"/>
          <ac:grpSpMkLst>
            <pc:docMk/>
            <pc:sldMk cId="4034599109" sldId="290"/>
            <ac:grpSpMk id="2" creationId="{AD16A8FB-AD01-415E-9840-B38D61460C4B}"/>
          </ac:grpSpMkLst>
        </pc:grpChg>
        <pc:picChg chg="add mod">
          <ac:chgData name="Chris Droessler" userId="625c3661-9d64-47fa-b83c-4b49393bd161" providerId="ADAL" clId="{9203A34C-D9AF-C645-8078-E2606AA0EF71}" dt="2019-04-02T11:56:50.433" v="412" actId="14100"/>
          <ac:picMkLst>
            <pc:docMk/>
            <pc:sldMk cId="4034599109" sldId="290"/>
            <ac:picMk id="7" creationId="{AD2A3576-27AB-F543-8870-EBB7ECDBB7A3}"/>
          </ac:picMkLst>
        </pc:picChg>
      </pc:sldChg>
      <pc:sldChg chg="addSp delSp modSp">
        <pc:chgData name="Chris Droessler" userId="625c3661-9d64-47fa-b83c-4b49393bd161" providerId="ADAL" clId="{9203A34C-D9AF-C645-8078-E2606AA0EF71}" dt="2019-04-02T11:57:13.490" v="418" actId="14100"/>
        <pc:sldMkLst>
          <pc:docMk/>
          <pc:sldMk cId="1470737690" sldId="291"/>
        </pc:sldMkLst>
        <pc:grpChg chg="del">
          <ac:chgData name="Chris Droessler" userId="625c3661-9d64-47fa-b83c-4b49393bd161" providerId="ADAL" clId="{9203A34C-D9AF-C645-8078-E2606AA0EF71}" dt="2019-04-02T11:57:00.818" v="413" actId="478"/>
          <ac:grpSpMkLst>
            <pc:docMk/>
            <pc:sldMk cId="1470737690" sldId="291"/>
            <ac:grpSpMk id="2" creationId="{0F3AB489-3096-44B3-BF35-F511D0B5F845}"/>
          </ac:grpSpMkLst>
        </pc:grpChg>
        <pc:picChg chg="add mod">
          <ac:chgData name="Chris Droessler" userId="625c3661-9d64-47fa-b83c-4b49393bd161" providerId="ADAL" clId="{9203A34C-D9AF-C645-8078-E2606AA0EF71}" dt="2019-04-02T11:57:13.490" v="418" actId="14100"/>
          <ac:picMkLst>
            <pc:docMk/>
            <pc:sldMk cId="1470737690" sldId="291"/>
            <ac:picMk id="6" creationId="{5CBD12D5-CCBC-9149-A1B0-C57153BA3363}"/>
          </ac:picMkLst>
        </pc:picChg>
      </pc:sldChg>
      <pc:sldChg chg="addSp delSp modSp">
        <pc:chgData name="Chris Droessler" userId="625c3661-9d64-47fa-b83c-4b49393bd161" providerId="ADAL" clId="{9203A34C-D9AF-C645-8078-E2606AA0EF71}" dt="2019-04-02T11:57:39.515" v="426" actId="1038"/>
        <pc:sldMkLst>
          <pc:docMk/>
          <pc:sldMk cId="3076588453" sldId="292"/>
        </pc:sldMkLst>
        <pc:grpChg chg="del">
          <ac:chgData name="Chris Droessler" userId="625c3661-9d64-47fa-b83c-4b49393bd161" providerId="ADAL" clId="{9203A34C-D9AF-C645-8078-E2606AA0EF71}" dt="2019-04-02T11:57:21.814" v="419" actId="478"/>
          <ac:grpSpMkLst>
            <pc:docMk/>
            <pc:sldMk cId="3076588453" sldId="292"/>
            <ac:grpSpMk id="2" creationId="{403586DE-6DDF-4F43-87A6-DC2B90156166}"/>
          </ac:grpSpMkLst>
        </pc:grpChg>
        <pc:picChg chg="add mod">
          <ac:chgData name="Chris Droessler" userId="625c3661-9d64-47fa-b83c-4b49393bd161" providerId="ADAL" clId="{9203A34C-D9AF-C645-8078-E2606AA0EF71}" dt="2019-04-02T11:57:39.515" v="426" actId="1038"/>
          <ac:picMkLst>
            <pc:docMk/>
            <pc:sldMk cId="3076588453" sldId="292"/>
            <ac:picMk id="6" creationId="{A7D5B620-1C16-074C-9CB4-FB429E19D6C0}"/>
          </ac:picMkLst>
        </pc:picChg>
      </pc:sldChg>
      <pc:sldChg chg="addSp delSp modSp">
        <pc:chgData name="Chris Droessler" userId="625c3661-9d64-47fa-b83c-4b49393bd161" providerId="ADAL" clId="{9203A34C-D9AF-C645-8078-E2606AA0EF71}" dt="2019-04-02T11:58:58.718" v="444" actId="1038"/>
        <pc:sldMkLst>
          <pc:docMk/>
          <pc:sldMk cId="3814239736" sldId="293"/>
        </pc:sldMkLst>
        <pc:grpChg chg="del">
          <ac:chgData name="Chris Droessler" userId="625c3661-9d64-47fa-b83c-4b49393bd161" providerId="ADAL" clId="{9203A34C-D9AF-C645-8078-E2606AA0EF71}" dt="2019-04-02T11:58:44.599" v="434" actId="478"/>
          <ac:grpSpMkLst>
            <pc:docMk/>
            <pc:sldMk cId="3814239736" sldId="293"/>
            <ac:grpSpMk id="2" creationId="{B06C3D27-F936-445D-88CC-6708773BF112}"/>
          </ac:grpSpMkLst>
        </pc:grpChg>
        <pc:picChg chg="add mod">
          <ac:chgData name="Chris Droessler" userId="625c3661-9d64-47fa-b83c-4b49393bd161" providerId="ADAL" clId="{9203A34C-D9AF-C645-8078-E2606AA0EF71}" dt="2019-04-02T11:58:58.718" v="444" actId="1038"/>
          <ac:picMkLst>
            <pc:docMk/>
            <pc:sldMk cId="3814239736" sldId="293"/>
            <ac:picMk id="6" creationId="{750B4A74-AE5F-F341-B886-54CD839FA5F4}"/>
          </ac:picMkLst>
        </pc:picChg>
      </pc:sldChg>
      <pc:sldChg chg="addSp delSp modSp">
        <pc:chgData name="Chris Droessler" userId="625c3661-9d64-47fa-b83c-4b49393bd161" providerId="ADAL" clId="{9203A34C-D9AF-C645-8078-E2606AA0EF71}" dt="2019-04-02T11:58:29.644" v="433" actId="14100"/>
        <pc:sldMkLst>
          <pc:docMk/>
          <pc:sldMk cId="1051322033" sldId="294"/>
        </pc:sldMkLst>
        <pc:graphicFrameChg chg="del">
          <ac:chgData name="Chris Droessler" userId="625c3661-9d64-47fa-b83c-4b49393bd161" providerId="ADAL" clId="{9203A34C-D9AF-C645-8078-E2606AA0EF71}" dt="2019-04-02T11:58:08.645" v="427" actId="478"/>
          <ac:graphicFrameMkLst>
            <pc:docMk/>
            <pc:sldMk cId="1051322033" sldId="294"/>
            <ac:graphicFrameMk id="2" creationId="{4CD7D5C3-AB36-C547-BFCC-2CC0D3E5B9F1}"/>
          </ac:graphicFrameMkLst>
        </pc:graphicFrameChg>
        <pc:picChg chg="add mod">
          <ac:chgData name="Chris Droessler" userId="625c3661-9d64-47fa-b83c-4b49393bd161" providerId="ADAL" clId="{9203A34C-D9AF-C645-8078-E2606AA0EF71}" dt="2019-04-02T11:58:29.644" v="433" actId="14100"/>
          <ac:picMkLst>
            <pc:docMk/>
            <pc:sldMk cId="1051322033" sldId="294"/>
            <ac:picMk id="5" creationId="{03556123-8A3E-494E-8681-A96954BD2EDD}"/>
          </ac:picMkLst>
        </pc:picChg>
      </pc:sldChg>
      <pc:sldChg chg="addSp delSp modSp add del ord">
        <pc:chgData name="Chris Droessler" userId="625c3661-9d64-47fa-b83c-4b49393bd161" providerId="ADAL" clId="{9203A34C-D9AF-C645-8078-E2606AA0EF71}" dt="2019-04-02T12:17:32.471" v="707"/>
        <pc:sldMkLst>
          <pc:docMk/>
          <pc:sldMk cId="454209418" sldId="295"/>
        </pc:sldMkLst>
        <pc:picChg chg="del">
          <ac:chgData name="Chris Droessler" userId="625c3661-9d64-47fa-b83c-4b49393bd161" providerId="ADAL" clId="{9203A34C-D9AF-C645-8078-E2606AA0EF71}" dt="2019-04-02T11:51:17.536" v="362" actId="478"/>
          <ac:picMkLst>
            <pc:docMk/>
            <pc:sldMk cId="454209418" sldId="295"/>
            <ac:picMk id="3" creationId="{11988FBC-0D38-F840-B803-5F771CE41F97}"/>
          </ac:picMkLst>
        </pc:picChg>
        <pc:picChg chg="add mod">
          <ac:chgData name="Chris Droessler" userId="625c3661-9d64-47fa-b83c-4b49393bd161" providerId="ADAL" clId="{9203A34C-D9AF-C645-8078-E2606AA0EF71}" dt="2019-04-02T11:51:35.747" v="385" actId="1038"/>
          <ac:picMkLst>
            <pc:docMk/>
            <pc:sldMk cId="454209418" sldId="295"/>
            <ac:picMk id="4" creationId="{069D269D-4C82-B741-BE6F-3202F7B6AA97}"/>
          </ac:picMkLst>
        </pc:picChg>
      </pc:sldChg>
      <pc:sldChg chg="modSp modNotesTx">
        <pc:chgData name="Chris Droessler" userId="625c3661-9d64-47fa-b83c-4b49393bd161" providerId="ADAL" clId="{9203A34C-D9AF-C645-8078-E2606AA0EF71}" dt="2019-04-02T12:04:54.001" v="519" actId="20577"/>
        <pc:sldMkLst>
          <pc:docMk/>
          <pc:sldMk cId="1104036088" sldId="296"/>
        </pc:sldMkLst>
        <pc:spChg chg="mod">
          <ac:chgData name="Chris Droessler" userId="625c3661-9d64-47fa-b83c-4b49393bd161" providerId="ADAL" clId="{9203A34C-D9AF-C645-8078-E2606AA0EF71}" dt="2019-04-02T12:04:15.328" v="509" actId="20577"/>
          <ac:spMkLst>
            <pc:docMk/>
            <pc:sldMk cId="1104036088" sldId="296"/>
            <ac:spMk id="16" creationId="{9C11930E-F7F6-DA45-97EC-DD457A50068B}"/>
          </ac:spMkLst>
        </pc:spChg>
      </pc:sldChg>
      <pc:sldChg chg="addSp delSp modSp setBg">
        <pc:chgData name="Chris Droessler" userId="625c3661-9d64-47fa-b83c-4b49393bd161" providerId="ADAL" clId="{9203A34C-D9AF-C645-8078-E2606AA0EF71}" dt="2019-04-02T15:37:19.650" v="1094" actId="962"/>
        <pc:sldMkLst>
          <pc:docMk/>
          <pc:sldMk cId="3034379117" sldId="297"/>
        </pc:sldMkLst>
        <pc:spChg chg="add del mod">
          <ac:chgData name="Chris Droessler" userId="625c3661-9d64-47fa-b83c-4b49393bd161" providerId="ADAL" clId="{9203A34C-D9AF-C645-8078-E2606AA0EF71}" dt="2019-04-02T11:40:16.324" v="223" actId="478"/>
          <ac:spMkLst>
            <pc:docMk/>
            <pc:sldMk cId="3034379117" sldId="297"/>
            <ac:spMk id="7" creationId="{5C7828B2-468F-A44B-89C7-A6646FDCD559}"/>
          </ac:spMkLst>
        </pc:spChg>
        <pc:spChg chg="add del mod">
          <ac:chgData name="Chris Droessler" userId="625c3661-9d64-47fa-b83c-4b49393bd161" providerId="ADAL" clId="{9203A34C-D9AF-C645-8078-E2606AA0EF71}" dt="2019-04-02T11:41:59.967" v="247" actId="478"/>
          <ac:spMkLst>
            <pc:docMk/>
            <pc:sldMk cId="3034379117" sldId="297"/>
            <ac:spMk id="8" creationId="{8BB4FF81-40D5-2146-B6F4-38D70884BC87}"/>
          </ac:spMkLst>
        </pc:spChg>
        <pc:picChg chg="add mod">
          <ac:chgData name="Chris Droessler" userId="625c3661-9d64-47fa-b83c-4b49393bd161" providerId="ADAL" clId="{9203A34C-D9AF-C645-8078-E2606AA0EF71}" dt="2019-04-02T15:37:19.650" v="1094" actId="962"/>
          <ac:picMkLst>
            <pc:docMk/>
            <pc:sldMk cId="3034379117" sldId="297"/>
            <ac:picMk id="3" creationId="{961100D3-7277-314E-931B-3DDA489FDD87}"/>
          </ac:picMkLst>
        </pc:picChg>
        <pc:picChg chg="del">
          <ac:chgData name="Chris Droessler" userId="625c3661-9d64-47fa-b83c-4b49393bd161" providerId="ADAL" clId="{9203A34C-D9AF-C645-8078-E2606AA0EF71}" dt="2019-04-02T11:38:38.585" v="212" actId="478"/>
          <ac:picMkLst>
            <pc:docMk/>
            <pc:sldMk cId="3034379117" sldId="297"/>
            <ac:picMk id="3" creationId="{BB650DEC-132B-274D-8BA1-FE12111D117D}"/>
          </ac:picMkLst>
        </pc:picChg>
        <pc:picChg chg="add del mod">
          <ac:chgData name="Chris Droessler" userId="625c3661-9d64-47fa-b83c-4b49393bd161" providerId="ADAL" clId="{9203A34C-D9AF-C645-8078-E2606AA0EF71}" dt="2019-04-02T11:38:33.216" v="211" actId="478"/>
          <ac:picMkLst>
            <pc:docMk/>
            <pc:sldMk cId="3034379117" sldId="297"/>
            <ac:picMk id="4" creationId="{4C2FB857-8F6F-094D-9337-9BB2EB2569A2}"/>
          </ac:picMkLst>
        </pc:picChg>
        <pc:picChg chg="add del mod modCrop">
          <ac:chgData name="Chris Droessler" userId="625c3661-9d64-47fa-b83c-4b49393bd161" providerId="ADAL" clId="{9203A34C-D9AF-C645-8078-E2606AA0EF71}" dt="2019-04-02T15:37:11.119" v="1091" actId="478"/>
          <ac:picMkLst>
            <pc:docMk/>
            <pc:sldMk cId="3034379117" sldId="297"/>
            <ac:picMk id="6" creationId="{1A835439-27B3-1E4F-B125-9B0B1EF93F2D}"/>
          </ac:picMkLst>
        </pc:picChg>
      </pc:sldChg>
      <pc:sldChg chg="addSp delSp modSp add del">
        <pc:chgData name="Chris Droessler" userId="625c3661-9d64-47fa-b83c-4b49393bd161" providerId="ADAL" clId="{9203A34C-D9AF-C645-8078-E2606AA0EF71}" dt="2019-04-02T12:17:34.461" v="708" actId="2696"/>
        <pc:sldMkLst>
          <pc:docMk/>
          <pc:sldMk cId="428026683" sldId="301"/>
        </pc:sldMkLst>
        <pc:picChg chg="del">
          <ac:chgData name="Chris Droessler" userId="625c3661-9d64-47fa-b83c-4b49393bd161" providerId="ADAL" clId="{9203A34C-D9AF-C645-8078-E2606AA0EF71}" dt="2019-04-02T11:51:49.777" v="386" actId="478"/>
          <ac:picMkLst>
            <pc:docMk/>
            <pc:sldMk cId="428026683" sldId="301"/>
            <ac:picMk id="3" creationId="{11988FBC-0D38-F840-B803-5F771CE41F97}"/>
          </ac:picMkLst>
        </pc:picChg>
        <pc:picChg chg="add mod modCrop">
          <ac:chgData name="Chris Droessler" userId="625c3661-9d64-47fa-b83c-4b49393bd161" providerId="ADAL" clId="{9203A34C-D9AF-C645-8078-E2606AA0EF71}" dt="2019-04-02T11:52:04.601" v="388" actId="732"/>
          <ac:picMkLst>
            <pc:docMk/>
            <pc:sldMk cId="428026683" sldId="301"/>
            <ac:picMk id="4" creationId="{052CF485-9B08-E74A-8C68-233155BB485B}"/>
          </ac:picMkLst>
        </pc:picChg>
      </pc:sldChg>
      <pc:sldChg chg="del">
        <pc:chgData name="Chris Droessler" userId="625c3661-9d64-47fa-b83c-4b49393bd161" providerId="ADAL" clId="{9203A34C-D9AF-C645-8078-E2606AA0EF71}" dt="2019-04-02T12:03:57.026" v="507" actId="2696"/>
        <pc:sldMkLst>
          <pc:docMk/>
          <pc:sldMk cId="30930715" sldId="302"/>
        </pc:sldMkLst>
      </pc:sldChg>
      <pc:sldChg chg="del">
        <pc:chgData name="Chris Droessler" userId="625c3661-9d64-47fa-b83c-4b49393bd161" providerId="ADAL" clId="{9203A34C-D9AF-C645-8078-E2606AA0EF71}" dt="2019-04-03T15:46:11.986" v="1096" actId="2696"/>
        <pc:sldMkLst>
          <pc:docMk/>
          <pc:sldMk cId="4168607839" sldId="303"/>
        </pc:sldMkLst>
      </pc:sldChg>
      <pc:sldChg chg="del">
        <pc:chgData name="Chris Droessler" userId="625c3661-9d64-47fa-b83c-4b49393bd161" providerId="ADAL" clId="{9203A34C-D9AF-C645-8078-E2606AA0EF71}" dt="2019-04-02T11:50:53.273" v="360" actId="2696"/>
        <pc:sldMkLst>
          <pc:docMk/>
          <pc:sldMk cId="4177009750" sldId="545"/>
        </pc:sldMkLst>
      </pc:sldChg>
      <pc:sldChg chg="del">
        <pc:chgData name="Chris Droessler" userId="625c3661-9d64-47fa-b83c-4b49393bd161" providerId="ADAL" clId="{9203A34C-D9AF-C645-8078-E2606AA0EF71}" dt="2019-04-02T14:54:38.621" v="1065" actId="2696"/>
        <pc:sldMkLst>
          <pc:docMk/>
          <pc:sldMk cId="3841314230" sldId="551"/>
        </pc:sldMkLst>
      </pc:sldChg>
      <pc:sldChg chg="del">
        <pc:chgData name="Chris Droessler" userId="625c3661-9d64-47fa-b83c-4b49393bd161" providerId="ADAL" clId="{9203A34C-D9AF-C645-8078-E2606AA0EF71}" dt="2019-04-02T11:50:55.688" v="361" actId="2696"/>
        <pc:sldMkLst>
          <pc:docMk/>
          <pc:sldMk cId="403484393" sldId="552"/>
        </pc:sldMkLst>
      </pc:sldChg>
      <pc:sldChg chg="add del">
        <pc:chgData name="Chris Droessler" userId="625c3661-9d64-47fa-b83c-4b49393bd161" providerId="ADAL" clId="{9203A34C-D9AF-C645-8078-E2606AA0EF71}" dt="2019-04-02T14:57:47.180" v="1068" actId="2696"/>
        <pc:sldMkLst>
          <pc:docMk/>
          <pc:sldMk cId="1978966382" sldId="567"/>
        </pc:sldMkLst>
      </pc:sldChg>
      <pc:sldChg chg="add">
        <pc:chgData name="Chris Droessler" userId="625c3661-9d64-47fa-b83c-4b49393bd161" providerId="ADAL" clId="{9203A34C-D9AF-C645-8078-E2606AA0EF71}" dt="2019-04-02T11:32:07.672" v="15"/>
        <pc:sldMkLst>
          <pc:docMk/>
          <pc:sldMk cId="1874712142" sldId="568"/>
        </pc:sldMkLst>
      </pc:sldChg>
      <pc:sldChg chg="add del ord">
        <pc:chgData name="Chris Droessler" userId="625c3661-9d64-47fa-b83c-4b49393bd161" providerId="ADAL" clId="{9203A34C-D9AF-C645-8078-E2606AA0EF71}" dt="2019-04-02T14:54:42.819" v="1066" actId="2696"/>
        <pc:sldMkLst>
          <pc:docMk/>
          <pc:sldMk cId="3927987442" sldId="572"/>
        </pc:sldMkLst>
      </pc:sldChg>
      <pc:sldChg chg="add del">
        <pc:chgData name="Chris Droessler" userId="625c3661-9d64-47fa-b83c-4b49393bd161" providerId="ADAL" clId="{9203A34C-D9AF-C645-8078-E2606AA0EF71}" dt="2019-04-02T11:49:27.937" v="317" actId="2696"/>
        <pc:sldMkLst>
          <pc:docMk/>
          <pc:sldMk cId="1658768538" sldId="577"/>
        </pc:sldMkLst>
      </pc:sldChg>
      <pc:sldChg chg="addSp delSp modSp add del ord">
        <pc:chgData name="Chris Droessler" userId="625c3661-9d64-47fa-b83c-4b49393bd161" providerId="ADAL" clId="{9203A34C-D9AF-C645-8078-E2606AA0EF71}" dt="2019-04-02T14:54:44.547" v="1067" actId="2696"/>
        <pc:sldMkLst>
          <pc:docMk/>
          <pc:sldMk cId="1045379354" sldId="604"/>
        </pc:sldMkLst>
        <pc:spChg chg="mod">
          <ac:chgData name="Chris Droessler" userId="625c3661-9d64-47fa-b83c-4b49393bd161" providerId="ADAL" clId="{9203A34C-D9AF-C645-8078-E2606AA0EF71}" dt="2019-04-02T11:47:32.642" v="251" actId="20577"/>
          <ac:spMkLst>
            <pc:docMk/>
            <pc:sldMk cId="1045379354" sldId="604"/>
            <ac:spMk id="3" creationId="{8807C390-A337-294A-B2E2-60A20D71C2F5}"/>
          </ac:spMkLst>
        </pc:spChg>
        <pc:spChg chg="add del mod">
          <ac:chgData name="Chris Droessler" userId="625c3661-9d64-47fa-b83c-4b49393bd161" providerId="ADAL" clId="{9203A34C-D9AF-C645-8078-E2606AA0EF71}" dt="2019-04-02T11:49:10.705" v="315"/>
          <ac:spMkLst>
            <pc:docMk/>
            <pc:sldMk cId="1045379354" sldId="604"/>
            <ac:spMk id="6" creationId="{0FDFF66F-76F1-1949-AD24-8E408D14BD9F}"/>
          </ac:spMkLst>
        </pc:spChg>
        <pc:spChg chg="add mod">
          <ac:chgData name="Chris Droessler" userId="625c3661-9d64-47fa-b83c-4b49393bd161" providerId="ADAL" clId="{9203A34C-D9AF-C645-8078-E2606AA0EF71}" dt="2019-04-02T11:50:16.064" v="358" actId="1035"/>
          <ac:spMkLst>
            <pc:docMk/>
            <pc:sldMk cId="1045379354" sldId="604"/>
            <ac:spMk id="7" creationId="{1565827C-F449-DF4E-A261-777228A53DED}"/>
          </ac:spMkLst>
        </pc:spChg>
        <pc:picChg chg="mod">
          <ac:chgData name="Chris Droessler" userId="625c3661-9d64-47fa-b83c-4b49393bd161" providerId="ADAL" clId="{9203A34C-D9AF-C645-8078-E2606AA0EF71}" dt="2019-04-02T11:49:19.060" v="316" actId="14100"/>
          <ac:picMkLst>
            <pc:docMk/>
            <pc:sldMk cId="1045379354" sldId="604"/>
            <ac:picMk id="4" creationId="{2AB31098-D3ED-644E-902B-8B64B79300E4}"/>
          </ac:picMkLst>
        </pc:picChg>
        <pc:picChg chg="del mod">
          <ac:chgData name="Chris Droessler" userId="625c3661-9d64-47fa-b83c-4b49393bd161" providerId="ADAL" clId="{9203A34C-D9AF-C645-8078-E2606AA0EF71}" dt="2019-04-02T11:48:59.235" v="309" actId="478"/>
          <ac:picMkLst>
            <pc:docMk/>
            <pc:sldMk cId="1045379354" sldId="604"/>
            <ac:picMk id="5" creationId="{D2617805-72A1-40F3-8E7A-C7306F6E9781}"/>
          </ac:picMkLst>
        </pc:picChg>
      </pc:sldChg>
      <pc:sldChg chg="addSp delSp modSp add">
        <pc:chgData name="Chris Droessler" userId="625c3661-9d64-47fa-b83c-4b49393bd161" providerId="ADAL" clId="{9203A34C-D9AF-C645-8078-E2606AA0EF71}" dt="2019-04-02T12:08:44.512" v="577" actId="20577"/>
        <pc:sldMkLst>
          <pc:docMk/>
          <pc:sldMk cId="498678735" sldId="605"/>
        </pc:sldMkLst>
        <pc:spChg chg="del">
          <ac:chgData name="Chris Droessler" userId="625c3661-9d64-47fa-b83c-4b49393bd161" providerId="ADAL" clId="{9203A34C-D9AF-C645-8078-E2606AA0EF71}" dt="2019-04-02T12:06:52.300" v="521" actId="478"/>
          <ac:spMkLst>
            <pc:docMk/>
            <pc:sldMk cId="498678735" sldId="605"/>
            <ac:spMk id="2" creationId="{A20E06C4-057D-F74C-9669-1EE33DB0D6DF}"/>
          </ac:spMkLst>
        </pc:spChg>
        <pc:spChg chg="mod">
          <ac:chgData name="Chris Droessler" userId="625c3661-9d64-47fa-b83c-4b49393bd161" providerId="ADAL" clId="{9203A34C-D9AF-C645-8078-E2606AA0EF71}" dt="2019-04-02T12:08:44.512" v="577" actId="20577"/>
          <ac:spMkLst>
            <pc:docMk/>
            <pc:sldMk cId="498678735" sldId="605"/>
            <ac:spMk id="3" creationId="{212A5C37-7F5E-F546-B5AB-811C48BBAEF6}"/>
          </ac:spMkLst>
        </pc:spChg>
        <pc:picChg chg="add mod">
          <ac:chgData name="Chris Droessler" userId="625c3661-9d64-47fa-b83c-4b49393bd161" providerId="ADAL" clId="{9203A34C-D9AF-C645-8078-E2606AA0EF71}" dt="2019-04-02T12:07:24.269" v="554" actId="14100"/>
          <ac:picMkLst>
            <pc:docMk/>
            <pc:sldMk cId="498678735" sldId="605"/>
            <ac:picMk id="5" creationId="{3599538B-1AD8-3D44-BC5B-BED4FA332DA7}"/>
          </ac:picMkLst>
        </pc:picChg>
      </pc:sldChg>
      <pc:sldChg chg="addSp delSp modSp add ord">
        <pc:chgData name="Chris Droessler" userId="625c3661-9d64-47fa-b83c-4b49393bd161" providerId="ADAL" clId="{9203A34C-D9AF-C645-8078-E2606AA0EF71}" dt="2019-04-02T12:18:22.689" v="710"/>
        <pc:sldMkLst>
          <pc:docMk/>
          <pc:sldMk cId="81321514" sldId="606"/>
        </pc:sldMkLst>
        <pc:spChg chg="del">
          <ac:chgData name="Chris Droessler" userId="625c3661-9d64-47fa-b83c-4b49393bd161" providerId="ADAL" clId="{9203A34C-D9AF-C645-8078-E2606AA0EF71}" dt="2019-04-02T12:10:55.251" v="579" actId="478"/>
          <ac:spMkLst>
            <pc:docMk/>
            <pc:sldMk cId="81321514" sldId="606"/>
            <ac:spMk id="2" creationId="{B799CA7E-1D21-844E-98CA-F20755449848}"/>
          </ac:spMkLst>
        </pc:spChg>
        <pc:spChg chg="mod">
          <ac:chgData name="Chris Droessler" userId="625c3661-9d64-47fa-b83c-4b49393bd161" providerId="ADAL" clId="{9203A34C-D9AF-C645-8078-E2606AA0EF71}" dt="2019-04-02T12:11:37.269" v="640" actId="313"/>
          <ac:spMkLst>
            <pc:docMk/>
            <pc:sldMk cId="81321514" sldId="606"/>
            <ac:spMk id="3" creationId="{3B30281C-40B6-D749-831D-641C466B701D}"/>
          </ac:spMkLst>
        </pc:spChg>
        <pc:picChg chg="add mod">
          <ac:chgData name="Chris Droessler" userId="625c3661-9d64-47fa-b83c-4b49393bd161" providerId="ADAL" clId="{9203A34C-D9AF-C645-8078-E2606AA0EF71}" dt="2019-04-02T12:11:23.116" v="605" actId="1036"/>
          <ac:picMkLst>
            <pc:docMk/>
            <pc:sldMk cId="81321514" sldId="606"/>
            <ac:picMk id="5" creationId="{853134EC-8E05-7B40-A3C2-E689B637C22A}"/>
          </ac:picMkLst>
        </pc:picChg>
      </pc:sldChg>
      <pc:sldChg chg="addSp delSp modSp add ord">
        <pc:chgData name="Chris Droessler" userId="625c3661-9d64-47fa-b83c-4b49393bd161" providerId="ADAL" clId="{9203A34C-D9AF-C645-8078-E2606AA0EF71}" dt="2019-04-02T12:17:42.671" v="709"/>
        <pc:sldMkLst>
          <pc:docMk/>
          <pc:sldMk cId="925823701" sldId="607"/>
        </pc:sldMkLst>
        <pc:spChg chg="del">
          <ac:chgData name="Chris Droessler" userId="625c3661-9d64-47fa-b83c-4b49393bd161" providerId="ADAL" clId="{9203A34C-D9AF-C645-8078-E2606AA0EF71}" dt="2019-04-02T12:14:56.359" v="642" actId="478"/>
          <ac:spMkLst>
            <pc:docMk/>
            <pc:sldMk cId="925823701" sldId="607"/>
            <ac:spMk id="2" creationId="{ABBCDE08-86DA-7947-BC66-256465C2D405}"/>
          </ac:spMkLst>
        </pc:spChg>
        <pc:spChg chg="mod">
          <ac:chgData name="Chris Droessler" userId="625c3661-9d64-47fa-b83c-4b49393bd161" providerId="ADAL" clId="{9203A34C-D9AF-C645-8078-E2606AA0EF71}" dt="2019-04-02T12:15:16.187" v="677" actId="20577"/>
          <ac:spMkLst>
            <pc:docMk/>
            <pc:sldMk cId="925823701" sldId="607"/>
            <ac:spMk id="3" creationId="{B8BD39D5-28DD-364C-B9BC-2B6F388C9DE4}"/>
          </ac:spMkLst>
        </pc:spChg>
        <pc:picChg chg="add mod">
          <ac:chgData name="Chris Droessler" userId="625c3661-9d64-47fa-b83c-4b49393bd161" providerId="ADAL" clId="{9203A34C-D9AF-C645-8078-E2606AA0EF71}" dt="2019-04-02T12:15:31.891" v="700" actId="1036"/>
          <ac:picMkLst>
            <pc:docMk/>
            <pc:sldMk cId="925823701" sldId="607"/>
            <ac:picMk id="5" creationId="{CEB4DC8B-8A7C-B94B-8506-6894DE20E73E}"/>
          </ac:picMkLst>
        </pc:picChg>
      </pc:sldChg>
      <pc:sldChg chg="addSp delSp modSp add">
        <pc:chgData name="Chris Droessler" userId="625c3661-9d64-47fa-b83c-4b49393bd161" providerId="ADAL" clId="{9203A34C-D9AF-C645-8078-E2606AA0EF71}" dt="2019-04-02T12:36:59.459" v="1002" actId="20577"/>
        <pc:sldMkLst>
          <pc:docMk/>
          <pc:sldMk cId="1173616233" sldId="608"/>
        </pc:sldMkLst>
        <pc:spChg chg="mod">
          <ac:chgData name="Chris Droessler" userId="625c3661-9d64-47fa-b83c-4b49393bd161" providerId="ADAL" clId="{9203A34C-D9AF-C645-8078-E2606AA0EF71}" dt="2019-04-02T12:36:12.281" v="936" actId="1038"/>
          <ac:spMkLst>
            <pc:docMk/>
            <pc:sldMk cId="1173616233" sldId="608"/>
            <ac:spMk id="2" creationId="{CC29DCFE-6B4E-7A48-902D-A0E250516353}"/>
          </ac:spMkLst>
        </pc:spChg>
        <pc:spChg chg="mod">
          <ac:chgData name="Chris Droessler" userId="625c3661-9d64-47fa-b83c-4b49393bd161" providerId="ADAL" clId="{9203A34C-D9AF-C645-8078-E2606AA0EF71}" dt="2019-04-02T12:36:59.459" v="1002" actId="20577"/>
          <ac:spMkLst>
            <pc:docMk/>
            <pc:sldMk cId="1173616233" sldId="608"/>
            <ac:spMk id="3" creationId="{14D42C24-3589-0E40-AD60-8DCB615D60EB}"/>
          </ac:spMkLst>
        </pc:spChg>
        <pc:spChg chg="add del">
          <ac:chgData name="Chris Droessler" userId="625c3661-9d64-47fa-b83c-4b49393bd161" providerId="ADAL" clId="{9203A34C-D9AF-C645-8078-E2606AA0EF71}" dt="2019-04-02T12:27:43.531" v="800" actId="478"/>
          <ac:spMkLst>
            <pc:docMk/>
            <pc:sldMk cId="1173616233" sldId="608"/>
            <ac:spMk id="4" creationId="{AE266FF8-4571-8044-A20B-07B42A01BF63}"/>
          </ac:spMkLst>
        </pc:spChg>
        <pc:spChg chg="add mod">
          <ac:chgData name="Chris Droessler" userId="625c3661-9d64-47fa-b83c-4b49393bd161" providerId="ADAL" clId="{9203A34C-D9AF-C645-8078-E2606AA0EF71}" dt="2019-04-02T12:36:17.547" v="941" actId="1037"/>
          <ac:spMkLst>
            <pc:docMk/>
            <pc:sldMk cId="1173616233" sldId="608"/>
            <ac:spMk id="10" creationId="{EAD2D807-1650-D940-9D65-CBAFF9865103}"/>
          </ac:spMkLst>
        </pc:spChg>
        <pc:graphicFrameChg chg="add del">
          <ac:chgData name="Chris Droessler" userId="625c3661-9d64-47fa-b83c-4b49393bd161" providerId="ADAL" clId="{9203A34C-D9AF-C645-8078-E2606AA0EF71}" dt="2019-04-02T12:30:58.848" v="841" actId="478"/>
          <ac:graphicFrameMkLst>
            <pc:docMk/>
            <pc:sldMk cId="1173616233" sldId="608"/>
            <ac:graphicFrameMk id="5" creationId="{510FA737-2779-AA4C-B1E7-0463DAA10D81}"/>
          </ac:graphicFrameMkLst>
        </pc:graphicFrameChg>
        <pc:graphicFrameChg chg="add del">
          <ac:chgData name="Chris Droessler" userId="625c3661-9d64-47fa-b83c-4b49393bd161" providerId="ADAL" clId="{9203A34C-D9AF-C645-8078-E2606AA0EF71}" dt="2019-04-02T12:31:09.072" v="844" actId="478"/>
          <ac:graphicFrameMkLst>
            <pc:docMk/>
            <pc:sldMk cId="1173616233" sldId="608"/>
            <ac:graphicFrameMk id="6" creationId="{A56EFB0F-EBC2-7D48-9994-CBE4E8F86F44}"/>
          </ac:graphicFrameMkLst>
        </pc:graphicFrameChg>
        <pc:graphicFrameChg chg="add del">
          <ac:chgData name="Chris Droessler" userId="625c3661-9d64-47fa-b83c-4b49393bd161" providerId="ADAL" clId="{9203A34C-D9AF-C645-8078-E2606AA0EF71}" dt="2019-04-02T12:31:21.872" v="847" actId="478"/>
          <ac:graphicFrameMkLst>
            <pc:docMk/>
            <pc:sldMk cId="1173616233" sldId="608"/>
            <ac:graphicFrameMk id="7" creationId="{D62AF948-7B7E-0640-8A4B-59433DE9049D}"/>
          </ac:graphicFrameMkLst>
        </pc:graphicFrameChg>
        <pc:graphicFrameChg chg="add del">
          <ac:chgData name="Chris Droessler" userId="625c3661-9d64-47fa-b83c-4b49393bd161" providerId="ADAL" clId="{9203A34C-D9AF-C645-8078-E2606AA0EF71}" dt="2019-04-02T12:31:30.249" v="850" actId="478"/>
          <ac:graphicFrameMkLst>
            <pc:docMk/>
            <pc:sldMk cId="1173616233" sldId="608"/>
            <ac:graphicFrameMk id="8" creationId="{E0E9575F-33E0-9B4D-9C61-A825F66494F4}"/>
          </ac:graphicFrameMkLst>
        </pc:graphicFrameChg>
        <pc:graphicFrameChg chg="add del">
          <ac:chgData name="Chris Droessler" userId="625c3661-9d64-47fa-b83c-4b49393bd161" providerId="ADAL" clId="{9203A34C-D9AF-C645-8078-E2606AA0EF71}" dt="2019-04-02T12:31:36.072" v="853" actId="478"/>
          <ac:graphicFrameMkLst>
            <pc:docMk/>
            <pc:sldMk cId="1173616233" sldId="608"/>
            <ac:graphicFrameMk id="9" creationId="{BA59C458-A22A-E343-8909-514EE9FE9B50}"/>
          </ac:graphicFrameMkLst>
        </pc:graphicFrameChg>
      </pc:sldChg>
      <pc:sldChg chg="addSp delSp modSp add">
        <pc:chgData name="Chris Droessler" userId="625c3661-9d64-47fa-b83c-4b49393bd161" providerId="ADAL" clId="{9203A34C-D9AF-C645-8078-E2606AA0EF71}" dt="2019-04-02T12:40:29.817" v="1038" actId="20577"/>
        <pc:sldMkLst>
          <pc:docMk/>
          <pc:sldMk cId="4184496871" sldId="609"/>
        </pc:sldMkLst>
        <pc:spChg chg="del">
          <ac:chgData name="Chris Droessler" userId="625c3661-9d64-47fa-b83c-4b49393bd161" providerId="ADAL" clId="{9203A34C-D9AF-C645-8078-E2606AA0EF71}" dt="2019-04-02T12:38:05.452" v="1004" actId="478"/>
          <ac:spMkLst>
            <pc:docMk/>
            <pc:sldMk cId="4184496871" sldId="609"/>
            <ac:spMk id="2" creationId="{20C8E492-F98E-634E-AE58-2562973C5B8A}"/>
          </ac:spMkLst>
        </pc:spChg>
        <pc:spChg chg="mod">
          <ac:chgData name="Chris Droessler" userId="625c3661-9d64-47fa-b83c-4b49393bd161" providerId="ADAL" clId="{9203A34C-D9AF-C645-8078-E2606AA0EF71}" dt="2019-04-02T12:40:29.817" v="1038" actId="20577"/>
          <ac:spMkLst>
            <pc:docMk/>
            <pc:sldMk cId="4184496871" sldId="609"/>
            <ac:spMk id="3" creationId="{0920EA60-5984-1F47-8C2D-E23B69C6FFF8}"/>
          </ac:spMkLst>
        </pc:spChg>
        <pc:picChg chg="add del mod">
          <ac:chgData name="Chris Droessler" userId="625c3661-9d64-47fa-b83c-4b49393bd161" providerId="ADAL" clId="{9203A34C-D9AF-C645-8078-E2606AA0EF71}" dt="2019-04-02T12:40:05.728" v="1010" actId="478"/>
          <ac:picMkLst>
            <pc:docMk/>
            <pc:sldMk cId="4184496871" sldId="609"/>
            <ac:picMk id="5" creationId="{9095B54F-C5FB-7347-B082-A51C6B7548A4}"/>
          </ac:picMkLst>
        </pc:picChg>
        <pc:picChg chg="add mod">
          <ac:chgData name="Chris Droessler" userId="625c3661-9d64-47fa-b83c-4b49393bd161" providerId="ADAL" clId="{9203A34C-D9AF-C645-8078-E2606AA0EF71}" dt="2019-04-02T12:40:19.903" v="1015" actId="14100"/>
          <ac:picMkLst>
            <pc:docMk/>
            <pc:sldMk cId="4184496871" sldId="609"/>
            <ac:picMk id="7" creationId="{2A07E317-7379-F44D-B059-851609191761}"/>
          </ac:picMkLst>
        </pc:picChg>
      </pc:sldChg>
      <pc:sldChg chg="addSp delSp modSp add setBg modNotesTx">
        <pc:chgData name="Chris Droessler" userId="625c3661-9d64-47fa-b83c-4b49393bd161" providerId="ADAL" clId="{9203A34C-D9AF-C645-8078-E2606AA0EF71}" dt="2019-04-02T15:33:51.482" v="1090"/>
        <pc:sldMkLst>
          <pc:docMk/>
          <pc:sldMk cId="1672342074" sldId="610"/>
        </pc:sldMkLst>
        <pc:spChg chg="del">
          <ac:chgData name="Chris Droessler" userId="625c3661-9d64-47fa-b83c-4b49393bd161" providerId="ADAL" clId="{9203A34C-D9AF-C645-8078-E2606AA0EF71}" dt="2019-04-02T15:00:00.259" v="1070"/>
          <ac:spMkLst>
            <pc:docMk/>
            <pc:sldMk cId="1672342074" sldId="610"/>
            <ac:spMk id="2" creationId="{C775CE01-722F-F44A-91EE-4ADC3BC43927}"/>
          </ac:spMkLst>
        </pc:spChg>
        <pc:spChg chg="del">
          <ac:chgData name="Chris Droessler" userId="625c3661-9d64-47fa-b83c-4b49393bd161" providerId="ADAL" clId="{9203A34C-D9AF-C645-8078-E2606AA0EF71}" dt="2019-04-02T15:00:00.259" v="1070"/>
          <ac:spMkLst>
            <pc:docMk/>
            <pc:sldMk cId="1672342074" sldId="610"/>
            <ac:spMk id="3" creationId="{48C8F16E-8BD0-D04A-9365-CED92044807E}"/>
          </ac:spMkLst>
        </pc:spChg>
        <pc:picChg chg="add del mod">
          <ac:chgData name="Chris Droessler" userId="625c3661-9d64-47fa-b83c-4b49393bd161" providerId="ADAL" clId="{9203A34C-D9AF-C645-8078-E2606AA0EF71}" dt="2019-04-02T15:33:42.978" v="1088" actId="478"/>
          <ac:picMkLst>
            <pc:docMk/>
            <pc:sldMk cId="1672342074" sldId="610"/>
            <ac:picMk id="5" creationId="{9A86BBE3-1423-0941-8E1D-E3E87B7547EB}"/>
          </ac:picMkLst>
        </pc:picChg>
        <pc:picChg chg="add mod">
          <ac:chgData name="Chris Droessler" userId="625c3661-9d64-47fa-b83c-4b49393bd161" providerId="ADAL" clId="{9203A34C-D9AF-C645-8078-E2606AA0EF71}" dt="2019-04-02T15:33:45.752" v="1089"/>
          <ac:picMkLst>
            <pc:docMk/>
            <pc:sldMk cId="1672342074" sldId="610"/>
            <ac:picMk id="7" creationId="{4929D96D-52C8-4444-A230-213BB9F69599}"/>
          </ac:picMkLst>
        </pc:picChg>
      </pc:sldChg>
      <pc:sldChg chg="add setBg">
        <pc:chgData name="Chris Droessler" userId="625c3661-9d64-47fa-b83c-4b49393bd161" providerId="ADAL" clId="{9203A34C-D9AF-C645-8078-E2606AA0EF71}" dt="2019-04-03T15:46:05.499" v="1095"/>
        <pc:sldMkLst>
          <pc:docMk/>
          <pc:sldMk cId="2388574661" sldId="6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April 19,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Perkins Annual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April 19, 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Perkins Annual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Perkins Handbook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4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103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6797-2A3A-064D-898F-F264D0EF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105322-6ED3-1743-966B-8BA64CF4686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128337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see that the participation rate for females, in all ethnic classes is </a:t>
            </a:r>
            <a:r>
              <a:rPr lang="en-US" u="sng" dirty="0"/>
              <a:t>above</a:t>
            </a:r>
            <a:r>
              <a:rPr lang="en-US" dirty="0"/>
              <a:t> the state negotiated level, yet the participation rate for all males is </a:t>
            </a:r>
            <a:r>
              <a:rPr lang="en-US" u="sng" dirty="0"/>
              <a:t>much lower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D46C-B5B9-3F47-8D9F-2AC6F6C5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B6A8AE-3135-974C-A632-3497CD438B36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615805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Perkins Data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DD81A-997E-3149-8B87-90951F97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9B6979-9695-4345-8BFC-39FE6CE86D8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081508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4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Perkins Data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DD81A-997E-3149-8B87-90951F97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9B6979-9695-4345-8BFC-39FE6CE86D8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79844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 in the data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630F-A8CE-3C48-B65E-447AAC06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DB861A-7BC5-8C45-A1A4-FA6322D44A62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407566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3AC7-DD65-B140-B1FD-F5DA219D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D74CC4-3663-634C-9489-F0945A925FD8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73845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D90C3-1AC8-0242-ACE7-7E5A3BB5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AA0422-E1A2-954B-AAE6-F16A486A4967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4930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261F7-FCF7-1C45-9745-87AE7096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B869D4-405C-9D4B-B527-9F3DD2B0635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49006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43FBA-19DF-1449-9853-2244E851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15FFD2-A554-AC44-A6E6-94B59E0BCB76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04196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491E-46BE-5742-96FC-5918BCF8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E9EBE1-7A16-A947-A540-5E9EAF591AC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79370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3213-2DF9-E740-96E6-398AAC4F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A45C52-7A6A-3944-9233-562742E2A2D4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86393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73075"/>
            <a:ext cx="6858000" cy="14285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650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300"/>
              </a:spcBef>
              <a:defRPr sz="2400"/>
            </a:lvl2pPr>
            <a:lvl3pPr>
              <a:lnSpc>
                <a:spcPct val="100000"/>
              </a:lnSpc>
              <a:spcBef>
                <a:spcPts val="300"/>
              </a:spcBef>
              <a:defRPr sz="2200"/>
            </a:lvl3pPr>
            <a:lvl4pPr>
              <a:lnSpc>
                <a:spcPct val="100000"/>
              </a:lnSpc>
              <a:spcBef>
                <a:spcPts val="300"/>
              </a:spcBef>
              <a:defRPr sz="2000"/>
            </a:lvl4pPr>
            <a:lvl5pPr>
              <a:lnSpc>
                <a:spcPct val="100000"/>
              </a:lnSpc>
              <a:spcBef>
                <a:spcPts val="3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2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Postsecondary CTE   </a:t>
            </a:r>
            <a:endParaRPr lang="en-US" dirty="0"/>
          </a:p>
        </p:txBody>
      </p:sp>
      <p:sp>
        <p:nvSpPr>
          <p:cNvPr id="120" name="Shape 1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2019-2020 Annual Perkins Planning Meeting </a:t>
            </a:r>
          </a:p>
          <a:p>
            <a:r>
              <a:rPr lang="en-US" dirty="0"/>
              <a:t>April 10, 2019</a:t>
            </a:r>
          </a:p>
          <a:p>
            <a:r>
              <a:rPr lang="en-US" dirty="0"/>
              <a:t>Greensboro, NC</a:t>
            </a:r>
          </a:p>
          <a:p>
            <a:endParaRPr lang="en-US" dirty="0"/>
          </a:p>
          <a:p>
            <a:r>
              <a:rPr lang="en-US" dirty="0" err="1"/>
              <a:t>www.ncperkins.org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8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D5B620-1C16-074C-9CB4-FB429E19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8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6">
            <a:extLst>
              <a:ext uri="{FF2B5EF4-FFF2-40B4-BE49-F238E27FC236}">
                <a16:creationId xmlns:a16="http://schemas.microsoft.com/office/drawing/2014/main" id="{F29A3F93-371A-C448-BA5D-1DB18AEEC7A5}"/>
              </a:ext>
            </a:extLst>
          </p:cNvPr>
          <p:cNvSpPr txBox="1">
            <a:spLocks/>
          </p:cNvSpPr>
          <p:nvPr/>
        </p:nvSpPr>
        <p:spPr>
          <a:xfrm>
            <a:off x="0" y="137787"/>
            <a:ext cx="9144000" cy="776614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5P1 by Program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3556123-8A3E-494E-8681-A96954BD2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343"/>
            <a:ext cx="12681168" cy="59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2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0B4A74-AE5F-F341-B886-54CD839FA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" y="0"/>
            <a:ext cx="9215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3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C11930E-F7F6-DA45-97EC-DD457A50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  6.00%  State Negotiated level</a:t>
            </a:r>
          </a:p>
          <a:p>
            <a:pPr marL="0" indent="0">
              <a:buNone/>
            </a:pPr>
            <a:r>
              <a:rPr lang="en-US" dirty="0"/>
              <a:t>30.71%  Hispanic Female</a:t>
            </a:r>
          </a:p>
          <a:p>
            <a:pPr marL="0" indent="0">
              <a:buNone/>
            </a:pPr>
            <a:r>
              <a:rPr lang="en-US" dirty="0"/>
              <a:t>29.47%  African American Female</a:t>
            </a:r>
          </a:p>
          <a:p>
            <a:pPr marL="0" indent="0">
              <a:buNone/>
            </a:pPr>
            <a:r>
              <a:rPr lang="en-US" dirty="0"/>
              <a:t>28.86%  Other Female</a:t>
            </a:r>
          </a:p>
          <a:p>
            <a:pPr marL="0" indent="0">
              <a:buNone/>
            </a:pPr>
            <a:r>
              <a:rPr lang="en-US" dirty="0"/>
              <a:t>24.93%  White Female</a:t>
            </a:r>
          </a:p>
          <a:p>
            <a:pPr marL="0" indent="0">
              <a:buNone/>
            </a:pPr>
            <a:r>
              <a:rPr lang="en-US" dirty="0"/>
              <a:t>  7.88%  Other Male</a:t>
            </a:r>
          </a:p>
          <a:p>
            <a:pPr marL="0" indent="0">
              <a:buNone/>
            </a:pPr>
            <a:r>
              <a:rPr lang="en-US" dirty="0"/>
              <a:t>  7.21%  African-American Male</a:t>
            </a:r>
          </a:p>
          <a:p>
            <a:pPr marL="0" indent="0">
              <a:buNone/>
            </a:pPr>
            <a:r>
              <a:rPr lang="en-US" dirty="0"/>
              <a:t>  6.02%  White Male</a:t>
            </a:r>
          </a:p>
          <a:p>
            <a:pPr marL="0" indent="0">
              <a:buNone/>
            </a:pPr>
            <a:r>
              <a:rPr lang="en-US" dirty="0"/>
              <a:t>  5.37%  Hispanic Male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8708F-F3AC-0F4E-84B5-81AF97EB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5P1  Nontraditional Participation -- </a:t>
            </a:r>
            <a:br>
              <a:rPr lang="en-US" dirty="0"/>
            </a:br>
            <a:r>
              <a:rPr lang="en-US" dirty="0"/>
              <a:t>by Ethnicity &amp; Gender</a:t>
            </a:r>
          </a:p>
        </p:txBody>
      </p:sp>
    </p:spTree>
    <p:extLst>
      <p:ext uri="{BB962C8B-B14F-4D97-AF65-F5344CB8AC3E}">
        <p14:creationId xmlns:p14="http://schemas.microsoft.com/office/powerpoint/2010/main" val="110403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20EA60-5984-1F47-8C2D-E23B69C6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Nontraditional Programs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07E317-7379-F44D-B059-851609191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4" y="2884713"/>
            <a:ext cx="8864372" cy="10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9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9DCFE-6B4E-7A48-902D-A0E25051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1653916"/>
            <a:ext cx="3995057" cy="50836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Associate Degree Nursing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Cosmetology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Dental Assisting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Dental Hygiene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Dietetic Technician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Early Childhood Education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Esthetics Technology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Health Information Technology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Health Science: Therapeutic &amp; Diagnostic Services/Nurse Aide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Manicuring/Nail Technology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Medical Assisting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Medical Laboratory Technology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Nurse Aide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Nursing Assistant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n-lt"/>
              </a:rPr>
              <a:t>Occupational Therapy Assistant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42C24-3589-0E40-AD60-8DCB615D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 need to be Aware of these Nontraditional Programs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D2D807-1650-D940-9D65-CBAFF9865103}"/>
              </a:ext>
            </a:extLst>
          </p:cNvPr>
          <p:cNvSpPr/>
          <p:nvPr/>
        </p:nvSpPr>
        <p:spPr>
          <a:xfrm>
            <a:off x="4770663" y="1653916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 err="1"/>
              <a:t>Opththalmic</a:t>
            </a:r>
            <a:r>
              <a:rPr lang="en-US" sz="2000" dirty="0"/>
              <a:t> Medical Assistant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Optical Apprentice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Paralegal Technology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Pharmacy Technology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Phlebotomy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Physical Therapist Assistant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Practical Nursing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Radiation Therapy Technology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School Age Education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Speech-Language Pathology Assistant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Surgical Technology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Therapeutic &amp; Diagnostic Services/Medical Assisting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Therapeutic &amp; Diagnostic Services/Phlebotomy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Therapeutic Massage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2000" dirty="0"/>
              <a:t>Veterinary Medical Technology</a:t>
            </a:r>
          </a:p>
        </p:txBody>
      </p:sp>
    </p:spTree>
    <p:extLst>
      <p:ext uri="{BB962C8B-B14F-4D97-AF65-F5344CB8AC3E}">
        <p14:creationId xmlns:p14="http://schemas.microsoft.com/office/powerpoint/2010/main" val="117361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30281C-40B6-D749-831D-641C466B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Participants vs Concentrators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53134EC-8E05-7B40-A3C2-E689B637C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194"/>
            <a:ext cx="9144000" cy="464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A5C37-7F5E-F546-B5AB-811C48BB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Concentrators 2017-2018</a:t>
            </a:r>
            <a:br>
              <a:rPr lang="en-US" dirty="0"/>
            </a:br>
            <a:r>
              <a:rPr lang="en-US" dirty="0"/>
              <a:t>by 16 Career Clusters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99538B-1AD8-3D44-BC5B-BED4FA332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1800625"/>
            <a:ext cx="9830332" cy="47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7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61100D3-7277-314E-931B-3DDA489FD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30" y="0"/>
            <a:ext cx="5499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7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127CD-7ED5-824F-A665-3BF77F7848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78" y="0"/>
            <a:ext cx="5305742" cy="6856652"/>
          </a:xfrm>
        </p:spPr>
      </p:pic>
    </p:spTree>
    <p:extLst>
      <p:ext uri="{BB962C8B-B14F-4D97-AF65-F5344CB8AC3E}">
        <p14:creationId xmlns:p14="http://schemas.microsoft.com/office/powerpoint/2010/main" val="6657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9D96D-52C8-4444-A230-213BB9F69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94" y="0"/>
            <a:ext cx="5811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</a:t>
            </a:r>
            <a:r>
              <a:rPr lang="en-US" sz="3400" b="1" dirty="0" err="1"/>
              <a:t>Witchger</a:t>
            </a:r>
            <a:r>
              <a:rPr lang="en-US" sz="3400" b="1" dirty="0"/>
              <a:t>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WitchgerB@nccommunitycolleges.edu</a:t>
            </a:r>
            <a:r>
              <a:rPr lang="en-US" dirty="0"/>
              <a:t>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</a:t>
            </a:r>
            <a:r>
              <a:rPr lang="en-US" sz="3400" b="1" dirty="0" err="1"/>
              <a:t>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ReggiA@nccommunitycolleges.edu</a:t>
            </a:r>
            <a:r>
              <a:rPr lang="en-US" dirty="0"/>
              <a:t>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</a:t>
            </a:r>
            <a:r>
              <a:rPr lang="en-US" sz="3400" b="1" dirty="0" err="1"/>
              <a:t>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</a:t>
            </a:r>
            <a:r>
              <a:rPr lang="en-US" sz="3400" b="1" dirty="0" err="1"/>
              <a:t>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DroesslerC@nccommunitycolleges.edu</a:t>
            </a:r>
            <a:r>
              <a:rPr lang="en-US" dirty="0"/>
              <a:t>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Darice McDougald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McDougaldD@nccommunitycolleges.edu	919-807-7219</a:t>
            </a:r>
          </a:p>
        </p:txBody>
      </p:sp>
    </p:spTree>
    <p:extLst>
      <p:ext uri="{BB962C8B-B14F-4D97-AF65-F5344CB8AC3E}">
        <p14:creationId xmlns:p14="http://schemas.microsoft.com/office/powerpoint/2010/main" val="18747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61100D3-7277-314E-931B-3DDA489FD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30" y="0"/>
            <a:ext cx="5499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7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9D269D-4C82-B741-BE6F-3202F7B6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8" y="54430"/>
            <a:ext cx="8302167" cy="71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BD39D5-28DD-364C-B9BC-2B6F388C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Performance 2017-2018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B4DC8B-8A7C-B94B-8506-6894DE20E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068"/>
            <a:ext cx="9144000" cy="42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2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9FAD20-59D5-A444-B236-9B06EDE63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" y="0"/>
            <a:ext cx="9011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2503A3-495E-6548-B7F0-C7A4DE512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25650"/>
            <a:ext cx="8741389" cy="683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7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2A3576-27AB-F543-8870-EBB7ECDBB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277"/>
            <a:ext cx="8988616" cy="68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BD12D5-CCBC-9149-A1B0-C57153BA3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" y="0"/>
            <a:ext cx="9006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37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368</Words>
  <Application>Microsoft Macintosh PowerPoint</Application>
  <PresentationFormat>On-screen Show (4:3)</PresentationFormat>
  <Paragraphs>110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HelvLight</vt:lpstr>
      <vt:lpstr>Office Theme</vt:lpstr>
      <vt:lpstr>Postsecondary CTE   </vt:lpstr>
      <vt:lpstr>PowerPoint Presentation</vt:lpstr>
      <vt:lpstr>PowerPoint Presentation</vt:lpstr>
      <vt:lpstr>PowerPoint Presentation</vt:lpstr>
      <vt:lpstr>Statewide Performance 2017-2018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5P1  Nontraditional Participation --  by Ethnicity &amp; Gender</vt:lpstr>
      <vt:lpstr>Nontraditional Programs</vt:lpstr>
      <vt:lpstr>Men need to be Aware of these Nontraditional Programs</vt:lpstr>
      <vt:lpstr>CTE Participants vs Concentrators</vt:lpstr>
      <vt:lpstr>CTE Concentrators 2017-2018 by 16 Career Clusters</vt:lpstr>
      <vt:lpstr>PowerPoint Presentation</vt:lpstr>
      <vt:lpstr>PowerPoint Presentation</vt:lpstr>
      <vt:lpstr>Perkins/CTE State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2019-04-02T12:48:37Z</cp:lastPrinted>
  <dcterms:created xsi:type="dcterms:W3CDTF">2017-04-24T19:18:55Z</dcterms:created>
  <dcterms:modified xsi:type="dcterms:W3CDTF">2019-04-03T15:46:15Z</dcterms:modified>
</cp:coreProperties>
</file>