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0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71B9-E94A-9544-8FCB-6A9FB1F71B7F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91B9B-C795-3B49-97DA-6BCD8106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719EF2-81A6-1842-B6DD-87B025F5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ACB24-E3F4-614F-9DB4-EE1038B1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AADD4-9429-BB4E-8C2D-AC403FB9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1D07E-3035-4743-9474-C89AD318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4E052-0E8E-E34C-9315-80D70087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C0D61-ADAD-C940-A34F-F42DA733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2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5D923-7E18-2347-989F-544F3119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Droessler</dc:creator>
  <cp:lastModifiedBy>Chris Droessler</cp:lastModifiedBy>
  <cp:revision>1</cp:revision>
  <dcterms:created xsi:type="dcterms:W3CDTF">2020-01-17T19:42:00Z</dcterms:created>
  <dcterms:modified xsi:type="dcterms:W3CDTF">2020-01-17T19:44:03Z</dcterms:modified>
</cp:coreProperties>
</file>