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34" r:id="rId2"/>
    <p:sldId id="537" r:id="rId3"/>
    <p:sldId id="538" r:id="rId4"/>
    <p:sldId id="539" r:id="rId5"/>
    <p:sldId id="540" r:id="rId6"/>
    <p:sldId id="541" r:id="rId7"/>
    <p:sldId id="542" r:id="rId8"/>
    <p:sldId id="543" r:id="rId9"/>
    <p:sldId id="544" r:id="rId10"/>
    <p:sldId id="545" r:id="rId11"/>
    <p:sldId id="53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5" autoAdjust="0"/>
    <p:restoredTop sz="86258"/>
  </p:normalViewPr>
  <p:slideViewPr>
    <p:cSldViewPr snapToGrid="0">
      <p:cViewPr>
        <p:scale>
          <a:sx n="100" d="100"/>
          <a:sy n="100" d="100"/>
        </p:scale>
        <p:origin x="1888" y="7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3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1/16/18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1/16/18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1/16/18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1/16/18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1/16/18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Perkins Update Webinar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16, 2018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18-20, 2018</a:t>
            </a:r>
          </a:p>
          <a:p>
            <a:r>
              <a:rPr lang="en-US" dirty="0" smtClean="0"/>
              <a:t>Greensboro</a:t>
            </a:r>
          </a:p>
          <a:p>
            <a:r>
              <a:rPr lang="en-US" dirty="0" smtClean="0"/>
              <a:t>April 19, 2018  - Perkins Annual Planning Meeting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USA – State Competition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 smtClean="0"/>
              <a:t>vacant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 smtClean="0"/>
              <a:t>xxxxx@nccommunitycolleges.edu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HollowayJ@nccommunitycolleges.edu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April 4-6th 2018 </a:t>
            </a:r>
          </a:p>
          <a:p>
            <a:r>
              <a:rPr lang="en-US" smtClean="0"/>
              <a:t>Wilmington</a:t>
            </a:r>
          </a:p>
          <a:p>
            <a:r>
              <a:rPr lang="en-US" smtClean="0"/>
              <a:t>www.nceta.org/conferences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NCETA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Due – January 31st. </a:t>
            </a:r>
          </a:p>
          <a:p>
            <a:r>
              <a:rPr lang="en-US" smtClean="0"/>
              <a:t>Update on Local Plan Matrix </a:t>
            </a:r>
          </a:p>
          <a:p>
            <a:r>
              <a:rPr lang="en-US" smtClean="0"/>
              <a:t>Budget – XDBR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Mid Year Reviews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9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E93BD3-12BB-4A27-B8FA-821084501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9-13, 2018 </a:t>
            </a:r>
          </a:p>
          <a:p>
            <a:r>
              <a:rPr lang="en-US" dirty="0" smtClean="0"/>
              <a:t>Planning Webinar - January 30, 2018 @ 9am </a:t>
            </a:r>
          </a:p>
          <a:p>
            <a:r>
              <a:rPr lang="en-US" dirty="0" err="1" smtClean="0"/>
              <a:t>NCperkins.org</a:t>
            </a:r>
            <a:r>
              <a:rPr lang="en-US" dirty="0" smtClean="0"/>
              <a:t>/construction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7F0D80-2966-4BCB-ABF8-6D0AD8C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Construction Careers Awareness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0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2DD320-3E7E-43F7-8D73-05F5E815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Process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1E681E-A352-41ED-8FDE-5A998214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Perkins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0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027E2-8772-4624-9EA6-E9141F00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Cluster Guide – </a:t>
            </a:r>
            <a:r>
              <a:rPr lang="en-US" dirty="0"/>
              <a:t>Update </a:t>
            </a:r>
          </a:p>
        </p:txBody>
      </p:sp>
    </p:spTree>
    <p:extLst>
      <p:ext uri="{BB962C8B-B14F-4D97-AF65-F5344CB8AC3E}">
        <p14:creationId xmlns:p14="http://schemas.microsoft.com/office/powerpoint/2010/main" val="27092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 and Pell List </a:t>
            </a:r>
          </a:p>
        </p:txBody>
      </p:sp>
    </p:spTree>
    <p:extLst>
      <p:ext uri="{BB962C8B-B14F-4D97-AF65-F5344CB8AC3E}">
        <p14:creationId xmlns:p14="http://schemas.microsoft.com/office/powerpoint/2010/main" val="75191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73FAD0-20BC-4255-AC25-8CAC555AB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February 12-14, 2018    </a:t>
            </a:r>
          </a:p>
          <a:p>
            <a:r>
              <a:rPr lang="en-US" smtClean="0"/>
              <a:t>Coordinated with CAO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E19F4D-0AD5-43AB-8DF8-B82A72E8D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Faculty Train the Trainer </a:t>
            </a:r>
            <a:br>
              <a:rPr lang="en-US" smtClean="0"/>
            </a:br>
            <a:r>
              <a:rPr lang="en-US" smtClean="0"/>
              <a:t>CTE Professional Development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8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58D08E-7745-43FB-A937-57D5B230C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February  6 &amp; 7  2018 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B0FC8-5419-4323-A033-C8A66077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ACE – Military Articulation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1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109</Words>
  <Application>Microsoft Macintosh PowerPoint</Application>
  <PresentationFormat>On-screen Show (4:3)</PresentationFormat>
  <Paragraphs>34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Times New Roman</vt:lpstr>
      <vt:lpstr>Arial</vt:lpstr>
      <vt:lpstr>Office Theme</vt:lpstr>
      <vt:lpstr>Perkins Update Webinar</vt:lpstr>
      <vt:lpstr>NCETA Conference</vt:lpstr>
      <vt:lpstr>Mid Year Reviews </vt:lpstr>
      <vt:lpstr>Construction Careers Awareness Week</vt:lpstr>
      <vt:lpstr>New Perkins Coordinator</vt:lpstr>
      <vt:lpstr>Career Cluster Guide – Update </vt:lpstr>
      <vt:lpstr>BIA and Pell List </vt:lpstr>
      <vt:lpstr>Faculty Train the Trainer  CTE Professional Development </vt:lpstr>
      <vt:lpstr>ACE – Military Articulation </vt:lpstr>
      <vt:lpstr>Skills USA – State Competition </vt:lpstr>
      <vt:lpstr>Perkins/CTE State Staff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2018-01-16T14:45:09Z</dcterms:modified>
</cp:coreProperties>
</file>