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2"/>
  </p:notesMasterIdLst>
  <p:handoutMasterIdLst>
    <p:handoutMasterId r:id="rId33"/>
  </p:handoutMasterIdLst>
  <p:sldIdLst>
    <p:sldId id="534" r:id="rId5"/>
    <p:sldId id="1165" r:id="rId6"/>
    <p:sldId id="760" r:id="rId7"/>
    <p:sldId id="257" r:id="rId8"/>
    <p:sldId id="1166" r:id="rId9"/>
    <p:sldId id="1167" r:id="rId10"/>
    <p:sldId id="1168" r:id="rId11"/>
    <p:sldId id="1169" r:id="rId12"/>
    <p:sldId id="1175" r:id="rId13"/>
    <p:sldId id="1174" r:id="rId14"/>
    <p:sldId id="1176" r:id="rId15"/>
    <p:sldId id="260" r:id="rId16"/>
    <p:sldId id="1186" r:id="rId17"/>
    <p:sldId id="1185" r:id="rId18"/>
    <p:sldId id="1178" r:id="rId19"/>
    <p:sldId id="261" r:id="rId20"/>
    <p:sldId id="1180" r:id="rId21"/>
    <p:sldId id="1181" r:id="rId22"/>
    <p:sldId id="1182" r:id="rId23"/>
    <p:sldId id="1187" r:id="rId24"/>
    <p:sldId id="1172" r:id="rId25"/>
    <p:sldId id="1183" r:id="rId26"/>
    <p:sldId id="1184" r:id="rId27"/>
    <p:sldId id="712" r:id="rId28"/>
    <p:sldId id="713" r:id="rId29"/>
    <p:sldId id="1171" r:id="rId30"/>
    <p:sldId id="719" r:id="rId3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13E7B-F39C-2449-B272-3F7F37F4966C}" v="1" dt="2021-04-12T14:25:02.525"/>
    <p1510:client id="{99DCAEB6-C8B8-9C4A-8E6D-EC08676EB62D}" v="1284" dt="2021-04-12T23:26:28.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53" autoAdjust="0"/>
    <p:restoredTop sz="90084"/>
  </p:normalViewPr>
  <p:slideViewPr>
    <p:cSldViewPr snapToGrid="0">
      <p:cViewPr varScale="1">
        <p:scale>
          <a:sx n="89" d="100"/>
          <a:sy n="89" d="100"/>
        </p:scale>
        <p:origin x="62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9DCAEB6-C8B8-9C4A-8E6D-EC08676EB62D}"/>
    <pc:docChg chg="undo custSel addSld delSld modSld sldOrd">
      <pc:chgData name="Chris Droessler" userId="625c3661-9d64-47fa-b83c-4b49393bd161" providerId="ADAL" clId="{99DCAEB6-C8B8-9C4A-8E6D-EC08676EB62D}" dt="2021-04-12T23:26:28.107" v="1272" actId="20577"/>
      <pc:docMkLst>
        <pc:docMk/>
      </pc:docMkLst>
      <pc:sldChg chg="delSp modSp add modTransition">
        <pc:chgData name="Chris Droessler" userId="625c3661-9d64-47fa-b83c-4b49393bd161" providerId="ADAL" clId="{99DCAEB6-C8B8-9C4A-8E6D-EC08676EB62D}" dt="2021-04-12T15:11:53.611" v="506" actId="1076"/>
        <pc:sldMkLst>
          <pc:docMk/>
          <pc:sldMk cId="1480963155" sldId="260"/>
        </pc:sldMkLst>
        <pc:spChg chg="del">
          <ac:chgData name="Chris Droessler" userId="625c3661-9d64-47fa-b83c-4b49393bd161" providerId="ADAL" clId="{99DCAEB6-C8B8-9C4A-8E6D-EC08676EB62D}" dt="2021-04-12T15:11:49.250" v="505" actId="478"/>
          <ac:spMkLst>
            <pc:docMk/>
            <pc:sldMk cId="1480963155" sldId="260"/>
            <ac:spMk id="2" creationId="{00000000-0000-0000-0000-000000000000}"/>
          </ac:spMkLst>
        </pc:spChg>
        <pc:picChg chg="mod modCrop">
          <ac:chgData name="Chris Droessler" userId="625c3661-9d64-47fa-b83c-4b49393bd161" providerId="ADAL" clId="{99DCAEB6-C8B8-9C4A-8E6D-EC08676EB62D}" dt="2021-04-12T15:11:53.611" v="506" actId="1076"/>
          <ac:picMkLst>
            <pc:docMk/>
            <pc:sldMk cId="1480963155" sldId="260"/>
            <ac:picMk id="9" creationId="{14905E83-4BCD-4386-AF2F-54DF3C45C77B}"/>
          </ac:picMkLst>
        </pc:picChg>
      </pc:sldChg>
      <pc:sldChg chg="modSp add modTransition">
        <pc:chgData name="Chris Droessler" userId="625c3661-9d64-47fa-b83c-4b49393bd161" providerId="ADAL" clId="{99DCAEB6-C8B8-9C4A-8E6D-EC08676EB62D}" dt="2021-04-12T15:19:38.151" v="548" actId="20577"/>
        <pc:sldMkLst>
          <pc:docMk/>
          <pc:sldMk cId="3472485863" sldId="261"/>
        </pc:sldMkLst>
        <pc:spChg chg="mod">
          <ac:chgData name="Chris Droessler" userId="625c3661-9d64-47fa-b83c-4b49393bd161" providerId="ADAL" clId="{99DCAEB6-C8B8-9C4A-8E6D-EC08676EB62D}" dt="2021-04-12T15:13:13.935" v="514" actId="20577"/>
          <ac:spMkLst>
            <pc:docMk/>
            <pc:sldMk cId="3472485863" sldId="261"/>
            <ac:spMk id="2" creationId="{00000000-0000-0000-0000-000000000000}"/>
          </ac:spMkLst>
        </pc:spChg>
        <pc:spChg chg="mod">
          <ac:chgData name="Chris Droessler" userId="625c3661-9d64-47fa-b83c-4b49393bd161" providerId="ADAL" clId="{99DCAEB6-C8B8-9C4A-8E6D-EC08676EB62D}" dt="2021-04-12T15:19:38.151" v="548" actId="20577"/>
          <ac:spMkLst>
            <pc:docMk/>
            <pc:sldMk cId="3472485863" sldId="261"/>
            <ac:spMk id="3" creationId="{00000000-0000-0000-0000-000000000000}"/>
          </ac:spMkLst>
        </pc:spChg>
        <pc:spChg chg="mod">
          <ac:chgData name="Chris Droessler" userId="625c3661-9d64-47fa-b83c-4b49393bd161" providerId="ADAL" clId="{99DCAEB6-C8B8-9C4A-8E6D-EC08676EB62D}" dt="2021-04-12T15:12:35.649" v="508" actId="403"/>
          <ac:spMkLst>
            <pc:docMk/>
            <pc:sldMk cId="3472485863" sldId="261"/>
            <ac:spMk id="6" creationId="{B70B35E7-D089-4BCC-80D4-13EDBEAFEEEB}"/>
          </ac:spMkLst>
        </pc:spChg>
        <pc:spChg chg="mod">
          <ac:chgData name="Chris Droessler" userId="625c3661-9d64-47fa-b83c-4b49393bd161" providerId="ADAL" clId="{99DCAEB6-C8B8-9C4A-8E6D-EC08676EB62D}" dt="2021-04-12T15:12:35.649" v="508" actId="403"/>
          <ac:spMkLst>
            <pc:docMk/>
            <pc:sldMk cId="3472485863" sldId="261"/>
            <ac:spMk id="7" creationId="{3570EF54-F7F6-4DA0-BA32-416418E3E3EB}"/>
          </ac:spMkLst>
        </pc:spChg>
        <pc:spChg chg="mod">
          <ac:chgData name="Chris Droessler" userId="625c3661-9d64-47fa-b83c-4b49393bd161" providerId="ADAL" clId="{99DCAEB6-C8B8-9C4A-8E6D-EC08676EB62D}" dt="2021-04-12T15:19:24.939" v="547" actId="113"/>
          <ac:spMkLst>
            <pc:docMk/>
            <pc:sldMk cId="3472485863" sldId="261"/>
            <ac:spMk id="8" creationId="{E5C9EFC2-3BE7-4794-889E-B81DDAC14037}"/>
          </ac:spMkLst>
        </pc:spChg>
      </pc:sldChg>
      <pc:sldChg chg="del">
        <pc:chgData name="Chris Droessler" userId="625c3661-9d64-47fa-b83c-4b49393bd161" providerId="ADAL" clId="{99DCAEB6-C8B8-9C4A-8E6D-EC08676EB62D}" dt="2021-04-12T12:56:26.254" v="29" actId="2696"/>
        <pc:sldMkLst>
          <pc:docMk/>
          <pc:sldMk cId="3877200339" sldId="291"/>
        </pc:sldMkLst>
      </pc:sldChg>
      <pc:sldChg chg="modSp">
        <pc:chgData name="Chris Droessler" userId="625c3661-9d64-47fa-b83c-4b49393bd161" providerId="ADAL" clId="{99DCAEB6-C8B8-9C4A-8E6D-EC08676EB62D}" dt="2021-04-12T12:57:04.746" v="54" actId="20577"/>
        <pc:sldMkLst>
          <pc:docMk/>
          <pc:sldMk cId="971664512" sldId="534"/>
        </pc:sldMkLst>
        <pc:spChg chg="mod">
          <ac:chgData name="Chris Droessler" userId="625c3661-9d64-47fa-b83c-4b49393bd161" providerId="ADAL" clId="{99DCAEB6-C8B8-9C4A-8E6D-EC08676EB62D}" dt="2021-04-12T12:56:55.672" v="46" actId="20577"/>
          <ac:spMkLst>
            <pc:docMk/>
            <pc:sldMk cId="971664512" sldId="534"/>
            <ac:spMk id="2" creationId="{00000000-0000-0000-0000-000000000000}"/>
          </ac:spMkLst>
        </pc:spChg>
        <pc:spChg chg="mod">
          <ac:chgData name="Chris Droessler" userId="625c3661-9d64-47fa-b83c-4b49393bd161" providerId="ADAL" clId="{99DCAEB6-C8B8-9C4A-8E6D-EC08676EB62D}" dt="2021-04-12T12:57:04.746" v="54" actId="20577"/>
          <ac:spMkLst>
            <pc:docMk/>
            <pc:sldMk cId="971664512" sldId="534"/>
            <ac:spMk id="3" creationId="{00000000-0000-0000-0000-000000000000}"/>
          </ac:spMkLst>
        </pc:spChg>
      </pc:sldChg>
      <pc:sldChg chg="del">
        <pc:chgData name="Chris Droessler" userId="625c3661-9d64-47fa-b83c-4b49393bd161" providerId="ADAL" clId="{99DCAEB6-C8B8-9C4A-8E6D-EC08676EB62D}" dt="2021-04-12T12:56:26.136" v="1" actId="2696"/>
        <pc:sldMkLst>
          <pc:docMk/>
          <pc:sldMk cId="3534465971" sldId="658"/>
        </pc:sldMkLst>
      </pc:sldChg>
      <pc:sldChg chg="add modTransition">
        <pc:chgData name="Chris Droessler" userId="625c3661-9d64-47fa-b83c-4b49393bd161" providerId="ADAL" clId="{99DCAEB6-C8B8-9C4A-8E6D-EC08676EB62D}" dt="2021-04-12T17:42:30.146" v="1238"/>
        <pc:sldMkLst>
          <pc:docMk/>
          <pc:sldMk cId="3331261535" sldId="712"/>
        </pc:sldMkLst>
      </pc:sldChg>
      <pc:sldChg chg="add modTransition">
        <pc:chgData name="Chris Droessler" userId="625c3661-9d64-47fa-b83c-4b49393bd161" providerId="ADAL" clId="{99DCAEB6-C8B8-9C4A-8E6D-EC08676EB62D}" dt="2021-04-12T17:42:30.146" v="1238"/>
        <pc:sldMkLst>
          <pc:docMk/>
          <pc:sldMk cId="2482607709" sldId="713"/>
        </pc:sldMkLst>
      </pc:sldChg>
      <pc:sldChg chg="ord">
        <pc:chgData name="Chris Droessler" userId="625c3661-9d64-47fa-b83c-4b49393bd161" providerId="ADAL" clId="{99DCAEB6-C8B8-9C4A-8E6D-EC08676EB62D}" dt="2021-04-12T23:17:10.715" v="1239"/>
        <pc:sldMkLst>
          <pc:docMk/>
          <pc:sldMk cId="1060927153" sldId="760"/>
        </pc:sldMkLst>
      </pc:sldChg>
      <pc:sldChg chg="del">
        <pc:chgData name="Chris Droessler" userId="625c3661-9d64-47fa-b83c-4b49393bd161" providerId="ADAL" clId="{99DCAEB6-C8B8-9C4A-8E6D-EC08676EB62D}" dt="2021-04-12T12:56:26.256" v="30" actId="2696"/>
        <pc:sldMkLst>
          <pc:docMk/>
          <pc:sldMk cId="982373956" sldId="772"/>
        </pc:sldMkLst>
      </pc:sldChg>
      <pc:sldChg chg="modSp add">
        <pc:chgData name="Chris Droessler" userId="625c3661-9d64-47fa-b83c-4b49393bd161" providerId="ADAL" clId="{99DCAEB6-C8B8-9C4A-8E6D-EC08676EB62D}" dt="2021-04-12T14:30:35.602" v="108"/>
        <pc:sldMkLst>
          <pc:docMk/>
          <pc:sldMk cId="509313386" sldId="1166"/>
        </pc:sldMkLst>
        <pc:spChg chg="mod">
          <ac:chgData name="Chris Droessler" userId="625c3661-9d64-47fa-b83c-4b49393bd161" providerId="ADAL" clId="{99DCAEB6-C8B8-9C4A-8E6D-EC08676EB62D}" dt="2021-04-12T14:30:35.602" v="108"/>
          <ac:spMkLst>
            <pc:docMk/>
            <pc:sldMk cId="509313386" sldId="1166"/>
            <ac:spMk id="2" creationId="{5F0BB57B-D9DA-0A41-AD5E-E1F08B150597}"/>
          </ac:spMkLst>
        </pc:spChg>
        <pc:spChg chg="mod">
          <ac:chgData name="Chris Droessler" userId="625c3661-9d64-47fa-b83c-4b49393bd161" providerId="ADAL" clId="{99DCAEB6-C8B8-9C4A-8E6D-EC08676EB62D}" dt="2021-04-12T14:29:29.675" v="105" actId="20577"/>
          <ac:spMkLst>
            <pc:docMk/>
            <pc:sldMk cId="509313386" sldId="1166"/>
            <ac:spMk id="3" creationId="{58A5D54C-CCFB-8A42-90AF-6B8BB9315FE0}"/>
          </ac:spMkLst>
        </pc:spChg>
      </pc:sldChg>
      <pc:sldChg chg="modSp add">
        <pc:chgData name="Chris Droessler" userId="625c3661-9d64-47fa-b83c-4b49393bd161" providerId="ADAL" clId="{99DCAEB6-C8B8-9C4A-8E6D-EC08676EB62D}" dt="2021-04-12T14:40:45.848" v="118"/>
        <pc:sldMkLst>
          <pc:docMk/>
          <pc:sldMk cId="2708326270" sldId="1167"/>
        </pc:sldMkLst>
        <pc:spChg chg="mod">
          <ac:chgData name="Chris Droessler" userId="625c3661-9d64-47fa-b83c-4b49393bd161" providerId="ADAL" clId="{99DCAEB6-C8B8-9C4A-8E6D-EC08676EB62D}" dt="2021-04-12T14:40:45.848" v="118"/>
          <ac:spMkLst>
            <pc:docMk/>
            <pc:sldMk cId="2708326270" sldId="1167"/>
            <ac:spMk id="2" creationId="{5F0BB57B-D9DA-0A41-AD5E-E1F08B150597}"/>
          </ac:spMkLst>
        </pc:spChg>
        <pc:spChg chg="mod">
          <ac:chgData name="Chris Droessler" userId="625c3661-9d64-47fa-b83c-4b49393bd161" providerId="ADAL" clId="{99DCAEB6-C8B8-9C4A-8E6D-EC08676EB62D}" dt="2021-04-12T14:39:02.313" v="115" actId="20577"/>
          <ac:spMkLst>
            <pc:docMk/>
            <pc:sldMk cId="2708326270" sldId="1167"/>
            <ac:spMk id="3" creationId="{58A5D54C-CCFB-8A42-90AF-6B8BB9315FE0}"/>
          </ac:spMkLst>
        </pc:spChg>
      </pc:sldChg>
      <pc:sldChg chg="addSp delSp modSp add">
        <pc:chgData name="Chris Droessler" userId="625c3661-9d64-47fa-b83c-4b49393bd161" providerId="ADAL" clId="{99DCAEB6-C8B8-9C4A-8E6D-EC08676EB62D}" dt="2021-04-12T12:58:51.178" v="62"/>
        <pc:sldMkLst>
          <pc:docMk/>
          <pc:sldMk cId="4153405066" sldId="1168"/>
        </pc:sldMkLst>
        <pc:spChg chg="mod">
          <ac:chgData name="Chris Droessler" userId="625c3661-9d64-47fa-b83c-4b49393bd161" providerId="ADAL" clId="{99DCAEB6-C8B8-9C4A-8E6D-EC08676EB62D}" dt="2021-04-12T12:58:49.420" v="60"/>
          <ac:spMkLst>
            <pc:docMk/>
            <pc:sldMk cId="4153405066" sldId="1168"/>
            <ac:spMk id="2" creationId="{5F0BB57B-D9DA-0A41-AD5E-E1F08B150597}"/>
          </ac:spMkLst>
        </pc:spChg>
        <pc:spChg chg="add del mod">
          <ac:chgData name="Chris Droessler" userId="625c3661-9d64-47fa-b83c-4b49393bd161" providerId="ADAL" clId="{99DCAEB6-C8B8-9C4A-8E6D-EC08676EB62D}" dt="2021-04-12T12:58:51.178" v="62"/>
          <ac:spMkLst>
            <pc:docMk/>
            <pc:sldMk cId="4153405066" sldId="1168"/>
            <ac:spMk id="4" creationId="{504E5E11-899B-5B45-A60F-2CE0A85D809E}"/>
          </ac:spMkLst>
        </pc:spChg>
      </pc:sldChg>
      <pc:sldChg chg="modSp add modNotesTx">
        <pc:chgData name="Chris Droessler" userId="625c3661-9d64-47fa-b83c-4b49393bd161" providerId="ADAL" clId="{99DCAEB6-C8B8-9C4A-8E6D-EC08676EB62D}" dt="2021-04-12T15:50:35.771" v="1237" actId="27636"/>
        <pc:sldMkLst>
          <pc:docMk/>
          <pc:sldMk cId="2901859623" sldId="1169"/>
        </pc:sldMkLst>
        <pc:spChg chg="mod">
          <ac:chgData name="Chris Droessler" userId="625c3661-9d64-47fa-b83c-4b49393bd161" providerId="ADAL" clId="{99DCAEB6-C8B8-9C4A-8E6D-EC08676EB62D}" dt="2021-04-12T15:50:35.771" v="1237" actId="27636"/>
          <ac:spMkLst>
            <pc:docMk/>
            <pc:sldMk cId="2901859623" sldId="1169"/>
            <ac:spMk id="2" creationId="{5F0BB57B-D9DA-0A41-AD5E-E1F08B150597}"/>
          </ac:spMkLst>
        </pc:spChg>
        <pc:spChg chg="mod">
          <ac:chgData name="Chris Droessler" userId="625c3661-9d64-47fa-b83c-4b49393bd161" providerId="ADAL" clId="{99DCAEB6-C8B8-9C4A-8E6D-EC08676EB62D}" dt="2021-04-12T12:58:59.441" v="70" actId="20577"/>
          <ac:spMkLst>
            <pc:docMk/>
            <pc:sldMk cId="2901859623" sldId="1169"/>
            <ac:spMk id="3" creationId="{58A5D54C-CCFB-8A42-90AF-6B8BB9315FE0}"/>
          </ac:spMkLst>
        </pc:spChg>
      </pc:sldChg>
      <pc:sldChg chg="modSp add">
        <pc:chgData name="Chris Droessler" userId="625c3661-9d64-47fa-b83c-4b49393bd161" providerId="ADAL" clId="{99DCAEB6-C8B8-9C4A-8E6D-EC08676EB62D}" dt="2021-04-12T12:59:39.062" v="94" actId="20577"/>
        <pc:sldMkLst>
          <pc:docMk/>
          <pc:sldMk cId="3309874931" sldId="1170"/>
        </pc:sldMkLst>
        <pc:spChg chg="mod">
          <ac:chgData name="Chris Droessler" userId="625c3661-9d64-47fa-b83c-4b49393bd161" providerId="ADAL" clId="{99DCAEB6-C8B8-9C4A-8E6D-EC08676EB62D}" dt="2021-04-12T12:59:30.826" v="76"/>
          <ac:spMkLst>
            <pc:docMk/>
            <pc:sldMk cId="3309874931" sldId="1170"/>
            <ac:spMk id="2" creationId="{5F0BB57B-D9DA-0A41-AD5E-E1F08B150597}"/>
          </ac:spMkLst>
        </pc:spChg>
        <pc:spChg chg="mod">
          <ac:chgData name="Chris Droessler" userId="625c3661-9d64-47fa-b83c-4b49393bd161" providerId="ADAL" clId="{99DCAEB6-C8B8-9C4A-8E6D-EC08676EB62D}" dt="2021-04-12T12:59:39.062" v="94" actId="20577"/>
          <ac:spMkLst>
            <pc:docMk/>
            <pc:sldMk cId="3309874931" sldId="1170"/>
            <ac:spMk id="3" creationId="{58A5D54C-CCFB-8A42-90AF-6B8BB9315FE0}"/>
          </ac:spMkLst>
        </pc:spChg>
      </pc:sldChg>
      <pc:sldChg chg="modSp add">
        <pc:chgData name="Chris Droessler" userId="625c3661-9d64-47fa-b83c-4b49393bd161" providerId="ADAL" clId="{99DCAEB6-C8B8-9C4A-8E6D-EC08676EB62D}" dt="2021-04-12T12:59:56.417" v="98" actId="27636"/>
        <pc:sldMkLst>
          <pc:docMk/>
          <pc:sldMk cId="1743341641" sldId="1171"/>
        </pc:sldMkLst>
        <pc:spChg chg="mod">
          <ac:chgData name="Chris Droessler" userId="625c3661-9d64-47fa-b83c-4b49393bd161" providerId="ADAL" clId="{99DCAEB6-C8B8-9C4A-8E6D-EC08676EB62D}" dt="2021-04-12T12:59:56.417" v="98" actId="27636"/>
          <ac:spMkLst>
            <pc:docMk/>
            <pc:sldMk cId="1743341641" sldId="1171"/>
            <ac:spMk id="2" creationId="{5F0BB57B-D9DA-0A41-AD5E-E1F08B150597}"/>
          </ac:spMkLst>
        </pc:spChg>
        <pc:spChg chg="mod">
          <ac:chgData name="Chris Droessler" userId="625c3661-9d64-47fa-b83c-4b49393bd161" providerId="ADAL" clId="{99DCAEB6-C8B8-9C4A-8E6D-EC08676EB62D}" dt="2021-04-12T12:59:49.152" v="96"/>
          <ac:spMkLst>
            <pc:docMk/>
            <pc:sldMk cId="1743341641" sldId="1171"/>
            <ac:spMk id="3" creationId="{58A5D54C-CCFB-8A42-90AF-6B8BB9315FE0}"/>
          </ac:spMkLst>
        </pc:spChg>
      </pc:sldChg>
      <pc:sldChg chg="modSp add">
        <pc:chgData name="Chris Droessler" userId="625c3661-9d64-47fa-b83c-4b49393bd161" providerId="ADAL" clId="{99DCAEB6-C8B8-9C4A-8E6D-EC08676EB62D}" dt="2021-04-12T15:08:46.343" v="499" actId="113"/>
        <pc:sldMkLst>
          <pc:docMk/>
          <pc:sldMk cId="2166959371" sldId="1172"/>
        </pc:sldMkLst>
        <pc:spChg chg="mod">
          <ac:chgData name="Chris Droessler" userId="625c3661-9d64-47fa-b83c-4b49393bd161" providerId="ADAL" clId="{99DCAEB6-C8B8-9C4A-8E6D-EC08676EB62D}" dt="2021-04-12T15:08:46.343" v="499" actId="113"/>
          <ac:spMkLst>
            <pc:docMk/>
            <pc:sldMk cId="2166959371" sldId="1172"/>
            <ac:spMk id="2" creationId="{77DEB044-CBD2-A14C-BB6D-4390B92272DF}"/>
          </ac:spMkLst>
        </pc:spChg>
        <pc:spChg chg="mod">
          <ac:chgData name="Chris Droessler" userId="625c3661-9d64-47fa-b83c-4b49393bd161" providerId="ADAL" clId="{99DCAEB6-C8B8-9C4A-8E6D-EC08676EB62D}" dt="2021-04-12T15:01:40.207" v="121" actId="20577"/>
          <ac:spMkLst>
            <pc:docMk/>
            <pc:sldMk cId="2166959371" sldId="1172"/>
            <ac:spMk id="3" creationId="{DED30E28-FB08-504A-A8E0-F53D4E46CF6B}"/>
          </ac:spMkLst>
        </pc:spChg>
      </pc:sldChg>
      <pc:sldChg chg="addSp modSp add">
        <pc:chgData name="Chris Droessler" userId="625c3661-9d64-47fa-b83c-4b49393bd161" providerId="ADAL" clId="{99DCAEB6-C8B8-9C4A-8E6D-EC08676EB62D}" dt="2021-04-12T15:47:46.232" v="1126" actId="1035"/>
        <pc:sldMkLst>
          <pc:docMk/>
          <pc:sldMk cId="1728556923" sldId="1173"/>
        </pc:sldMkLst>
        <pc:spChg chg="mod">
          <ac:chgData name="Chris Droessler" userId="625c3661-9d64-47fa-b83c-4b49393bd161" providerId="ADAL" clId="{99DCAEB6-C8B8-9C4A-8E6D-EC08676EB62D}" dt="2021-04-12T15:32:27.388" v="705" actId="20577"/>
          <ac:spMkLst>
            <pc:docMk/>
            <pc:sldMk cId="1728556923" sldId="1173"/>
            <ac:spMk id="3" creationId="{6B45B57D-FC85-3046-BCBF-19134EAB886A}"/>
          </ac:spMkLst>
        </pc:spChg>
        <pc:spChg chg="add mod">
          <ac:chgData name="Chris Droessler" userId="625c3661-9d64-47fa-b83c-4b49393bd161" providerId="ADAL" clId="{99DCAEB6-C8B8-9C4A-8E6D-EC08676EB62D}" dt="2021-04-12T15:32:36.283" v="714" actId="20577"/>
          <ac:spMkLst>
            <pc:docMk/>
            <pc:sldMk cId="1728556923" sldId="1173"/>
            <ac:spMk id="4" creationId="{0F51B76D-395E-F44F-AFE1-6AA0543B36B5}"/>
          </ac:spMkLst>
        </pc:spChg>
        <pc:spChg chg="add mod">
          <ac:chgData name="Chris Droessler" userId="625c3661-9d64-47fa-b83c-4b49393bd161" providerId="ADAL" clId="{99DCAEB6-C8B8-9C4A-8E6D-EC08676EB62D}" dt="2021-04-12T15:47:46.232" v="1126" actId="1035"/>
          <ac:spMkLst>
            <pc:docMk/>
            <pc:sldMk cId="1728556923" sldId="1173"/>
            <ac:spMk id="5" creationId="{3F985BB1-D204-4141-B43B-B479EEFBDCAA}"/>
          </ac:spMkLst>
        </pc:spChg>
      </pc:sldChg>
      <pc:sldChg chg="addSp delSp modSp add ord">
        <pc:chgData name="Chris Droessler" userId="625c3661-9d64-47fa-b83c-4b49393bd161" providerId="ADAL" clId="{99DCAEB6-C8B8-9C4A-8E6D-EC08676EB62D}" dt="2021-04-12T15:29:43.071" v="658"/>
        <pc:sldMkLst>
          <pc:docMk/>
          <pc:sldMk cId="3998784871" sldId="1174"/>
        </pc:sldMkLst>
        <pc:spChg chg="del">
          <ac:chgData name="Chris Droessler" userId="625c3661-9d64-47fa-b83c-4b49393bd161" providerId="ADAL" clId="{99DCAEB6-C8B8-9C4A-8E6D-EC08676EB62D}" dt="2021-04-12T15:26:48.710" v="561" actId="478"/>
          <ac:spMkLst>
            <pc:docMk/>
            <pc:sldMk cId="3998784871" sldId="1174"/>
            <ac:spMk id="2" creationId="{26826850-7378-6248-8E13-43ACC1AFD063}"/>
          </ac:spMkLst>
        </pc:spChg>
        <pc:spChg chg="mod">
          <ac:chgData name="Chris Droessler" userId="625c3661-9d64-47fa-b83c-4b49393bd161" providerId="ADAL" clId="{99DCAEB6-C8B8-9C4A-8E6D-EC08676EB62D}" dt="2021-04-12T15:20:33.366" v="560" actId="20577"/>
          <ac:spMkLst>
            <pc:docMk/>
            <pc:sldMk cId="3998784871" sldId="1174"/>
            <ac:spMk id="3" creationId="{68F3E370-E66D-244D-B132-503916CAFDB2}"/>
          </ac:spMkLst>
        </pc:spChg>
        <pc:picChg chg="add mod">
          <ac:chgData name="Chris Droessler" userId="625c3661-9d64-47fa-b83c-4b49393bd161" providerId="ADAL" clId="{99DCAEB6-C8B8-9C4A-8E6D-EC08676EB62D}" dt="2021-04-12T15:26:51.070" v="562"/>
          <ac:picMkLst>
            <pc:docMk/>
            <pc:sldMk cId="3998784871" sldId="1174"/>
            <ac:picMk id="5" creationId="{545B93EF-8A7B-DA42-88CD-1AF037E18B6B}"/>
          </ac:picMkLst>
        </pc:picChg>
      </pc:sldChg>
      <pc:sldChg chg="modSp add modNotesTx">
        <pc:chgData name="Chris Droessler" userId="625c3661-9d64-47fa-b83c-4b49393bd161" providerId="ADAL" clId="{99DCAEB6-C8B8-9C4A-8E6D-EC08676EB62D}" dt="2021-04-12T15:36:22.047" v="850" actId="20577"/>
        <pc:sldMkLst>
          <pc:docMk/>
          <pc:sldMk cId="2914801589" sldId="1175"/>
        </pc:sldMkLst>
        <pc:spChg chg="mod">
          <ac:chgData name="Chris Droessler" userId="625c3661-9d64-47fa-b83c-4b49393bd161" providerId="ADAL" clId="{99DCAEB6-C8B8-9C4A-8E6D-EC08676EB62D}" dt="2021-04-12T15:30:17.375" v="663"/>
          <ac:spMkLst>
            <pc:docMk/>
            <pc:sldMk cId="2914801589" sldId="1175"/>
            <ac:spMk id="2" creationId="{D8549E6F-35EA-344C-A321-390CDDB669A9}"/>
          </ac:spMkLst>
        </pc:spChg>
        <pc:spChg chg="mod">
          <ac:chgData name="Chris Droessler" userId="625c3661-9d64-47fa-b83c-4b49393bd161" providerId="ADAL" clId="{99DCAEB6-C8B8-9C4A-8E6D-EC08676EB62D}" dt="2021-04-12T15:27:32.292" v="574" actId="20577"/>
          <ac:spMkLst>
            <pc:docMk/>
            <pc:sldMk cId="2914801589" sldId="1175"/>
            <ac:spMk id="3" creationId="{FE87CE57-6A2A-8D4A-A233-28CC94C12377}"/>
          </ac:spMkLst>
        </pc:spChg>
      </pc:sldChg>
      <pc:sldChg chg="addSp delSp modSp add">
        <pc:chgData name="Chris Droessler" userId="625c3661-9d64-47fa-b83c-4b49393bd161" providerId="ADAL" clId="{99DCAEB6-C8B8-9C4A-8E6D-EC08676EB62D}" dt="2021-04-12T15:39:28.738" v="879" actId="167"/>
        <pc:sldMkLst>
          <pc:docMk/>
          <pc:sldMk cId="1464871795" sldId="1176"/>
        </pc:sldMkLst>
        <pc:spChg chg="mod">
          <ac:chgData name="Chris Droessler" userId="625c3661-9d64-47fa-b83c-4b49393bd161" providerId="ADAL" clId="{99DCAEB6-C8B8-9C4A-8E6D-EC08676EB62D}" dt="2021-04-12T15:31:17.120" v="675" actId="20577"/>
          <ac:spMkLst>
            <pc:docMk/>
            <pc:sldMk cId="1464871795" sldId="1176"/>
            <ac:spMk id="2" creationId="{C8C0D8FE-83F5-264F-8BE2-7E86909DC7C4}"/>
          </ac:spMkLst>
        </pc:spChg>
        <pc:spChg chg="mod">
          <ac:chgData name="Chris Droessler" userId="625c3661-9d64-47fa-b83c-4b49393bd161" providerId="ADAL" clId="{99DCAEB6-C8B8-9C4A-8E6D-EC08676EB62D}" dt="2021-04-12T15:31:28.815" v="690" actId="20577"/>
          <ac:spMkLst>
            <pc:docMk/>
            <pc:sldMk cId="1464871795" sldId="1176"/>
            <ac:spMk id="3" creationId="{3370A3B7-F0D1-3449-AD31-A5C9DFC5DD13}"/>
          </ac:spMkLst>
        </pc:spChg>
        <pc:spChg chg="add mod">
          <ac:chgData name="Chris Droessler" userId="625c3661-9d64-47fa-b83c-4b49393bd161" providerId="ADAL" clId="{99DCAEB6-C8B8-9C4A-8E6D-EC08676EB62D}" dt="2021-04-12T15:37:03.644" v="864" actId="1035"/>
          <ac:spMkLst>
            <pc:docMk/>
            <pc:sldMk cId="1464871795" sldId="1176"/>
            <ac:spMk id="4" creationId="{BDEDC51E-5E19-4646-A2E2-01AF20DA9DCD}"/>
          </ac:spMkLst>
        </pc:spChg>
        <pc:spChg chg="add del mod">
          <ac:chgData name="Chris Droessler" userId="625c3661-9d64-47fa-b83c-4b49393bd161" providerId="ADAL" clId="{99DCAEB6-C8B8-9C4A-8E6D-EC08676EB62D}" dt="2021-04-12T15:37:44.769" v="868" actId="478"/>
          <ac:spMkLst>
            <pc:docMk/>
            <pc:sldMk cId="1464871795" sldId="1176"/>
            <ac:spMk id="5" creationId="{517D3C90-94ED-C54E-B5F0-FDDEB126BB17}"/>
          </ac:spMkLst>
        </pc:spChg>
        <pc:spChg chg="add del mod">
          <ac:chgData name="Chris Droessler" userId="625c3661-9d64-47fa-b83c-4b49393bd161" providerId="ADAL" clId="{99DCAEB6-C8B8-9C4A-8E6D-EC08676EB62D}" dt="2021-04-12T15:37:43.226" v="867" actId="478"/>
          <ac:spMkLst>
            <pc:docMk/>
            <pc:sldMk cId="1464871795" sldId="1176"/>
            <ac:spMk id="6" creationId="{BF394BDA-2041-FD4E-9446-991C5E98A1AA}"/>
          </ac:spMkLst>
        </pc:spChg>
        <pc:spChg chg="add del mod">
          <ac:chgData name="Chris Droessler" userId="625c3661-9d64-47fa-b83c-4b49393bd161" providerId="ADAL" clId="{99DCAEB6-C8B8-9C4A-8E6D-EC08676EB62D}" dt="2021-04-12T15:38:03.600" v="871" actId="478"/>
          <ac:spMkLst>
            <pc:docMk/>
            <pc:sldMk cId="1464871795" sldId="1176"/>
            <ac:spMk id="7" creationId="{E4FD3BCE-EF85-784A-8EDB-1EAEF6F49C5F}"/>
          </ac:spMkLst>
        </pc:spChg>
        <pc:spChg chg="add del">
          <ac:chgData name="Chris Droessler" userId="625c3661-9d64-47fa-b83c-4b49393bd161" providerId="ADAL" clId="{99DCAEB6-C8B8-9C4A-8E6D-EC08676EB62D}" dt="2021-04-12T15:39:15.382" v="875"/>
          <ac:spMkLst>
            <pc:docMk/>
            <pc:sldMk cId="1464871795" sldId="1176"/>
            <ac:spMk id="8" creationId="{E3AE2AC5-62D7-424E-B07A-B7F746E3C1A3}"/>
          </ac:spMkLst>
        </pc:spChg>
        <pc:picChg chg="add del mod">
          <ac:chgData name="Chris Droessler" userId="625c3661-9d64-47fa-b83c-4b49393bd161" providerId="ADAL" clId="{99DCAEB6-C8B8-9C4A-8E6D-EC08676EB62D}" dt="2021-04-12T15:39:28.738" v="879" actId="167"/>
          <ac:picMkLst>
            <pc:docMk/>
            <pc:sldMk cId="1464871795" sldId="1176"/>
            <ac:picMk id="1030" creationId="{DA2A28F4-5351-DD41-8A8B-A5F3FB408504}"/>
          </ac:picMkLst>
        </pc:picChg>
      </pc:sldChg>
      <pc:sldChg chg="addSp modSp add">
        <pc:chgData name="Chris Droessler" userId="625c3661-9d64-47fa-b83c-4b49393bd161" providerId="ADAL" clId="{99DCAEB6-C8B8-9C4A-8E6D-EC08676EB62D}" dt="2021-04-12T15:48:32.206" v="1152" actId="1035"/>
        <pc:sldMkLst>
          <pc:docMk/>
          <pc:sldMk cId="287958424" sldId="1177"/>
        </pc:sldMkLst>
        <pc:spChg chg="mod">
          <ac:chgData name="Chris Droessler" userId="625c3661-9d64-47fa-b83c-4b49393bd161" providerId="ADAL" clId="{99DCAEB6-C8B8-9C4A-8E6D-EC08676EB62D}" dt="2021-04-12T15:33:09.183" v="728"/>
          <ac:spMkLst>
            <pc:docMk/>
            <pc:sldMk cId="287958424" sldId="1177"/>
            <ac:spMk id="3" creationId="{8E5DB651-CBB6-9E42-ACFF-B402144BF2C5}"/>
          </ac:spMkLst>
        </pc:spChg>
        <pc:spChg chg="add mod">
          <ac:chgData name="Chris Droessler" userId="625c3661-9d64-47fa-b83c-4b49393bd161" providerId="ADAL" clId="{99DCAEB6-C8B8-9C4A-8E6D-EC08676EB62D}" dt="2021-04-12T15:33:26.052" v="734"/>
          <ac:spMkLst>
            <pc:docMk/>
            <pc:sldMk cId="287958424" sldId="1177"/>
            <ac:spMk id="4" creationId="{4D551FB4-833C-BD4B-9390-7B64CD40021D}"/>
          </ac:spMkLst>
        </pc:spChg>
        <pc:spChg chg="add mod">
          <ac:chgData name="Chris Droessler" userId="625c3661-9d64-47fa-b83c-4b49393bd161" providerId="ADAL" clId="{99DCAEB6-C8B8-9C4A-8E6D-EC08676EB62D}" dt="2021-04-12T15:48:32.206" v="1152" actId="1035"/>
          <ac:spMkLst>
            <pc:docMk/>
            <pc:sldMk cId="287958424" sldId="1177"/>
            <ac:spMk id="5" creationId="{0575F47F-CF08-0C42-9770-5DAF6EA2DEBA}"/>
          </ac:spMkLst>
        </pc:spChg>
      </pc:sldChg>
      <pc:sldChg chg="modSp add">
        <pc:chgData name="Chris Droessler" userId="625c3661-9d64-47fa-b83c-4b49393bd161" providerId="ADAL" clId="{99DCAEB6-C8B8-9C4A-8E6D-EC08676EB62D}" dt="2021-04-12T15:33:57.263" v="755" actId="20577"/>
        <pc:sldMkLst>
          <pc:docMk/>
          <pc:sldMk cId="2058892195" sldId="1178"/>
        </pc:sldMkLst>
        <pc:spChg chg="mod">
          <ac:chgData name="Chris Droessler" userId="625c3661-9d64-47fa-b83c-4b49393bd161" providerId="ADAL" clId="{99DCAEB6-C8B8-9C4A-8E6D-EC08676EB62D}" dt="2021-04-12T15:33:48.720" v="742" actId="20577"/>
          <ac:spMkLst>
            <pc:docMk/>
            <pc:sldMk cId="2058892195" sldId="1178"/>
            <ac:spMk id="2" creationId="{8AE217EA-DAF7-1341-997E-C38CAE06E798}"/>
          </ac:spMkLst>
        </pc:spChg>
        <pc:spChg chg="mod">
          <ac:chgData name="Chris Droessler" userId="625c3661-9d64-47fa-b83c-4b49393bd161" providerId="ADAL" clId="{99DCAEB6-C8B8-9C4A-8E6D-EC08676EB62D}" dt="2021-04-12T15:33:57.263" v="755" actId="20577"/>
          <ac:spMkLst>
            <pc:docMk/>
            <pc:sldMk cId="2058892195" sldId="1178"/>
            <ac:spMk id="3" creationId="{820FB7A1-F633-AC41-A4BD-A49E699E2823}"/>
          </ac:spMkLst>
        </pc:spChg>
      </pc:sldChg>
      <pc:sldChg chg="addSp modSp add">
        <pc:chgData name="Chris Droessler" userId="625c3661-9d64-47fa-b83c-4b49393bd161" providerId="ADAL" clId="{99DCAEB6-C8B8-9C4A-8E6D-EC08676EB62D}" dt="2021-04-12T15:49:09.488" v="1183" actId="1035"/>
        <pc:sldMkLst>
          <pc:docMk/>
          <pc:sldMk cId="3230659628" sldId="1179"/>
        </pc:sldMkLst>
        <pc:spChg chg="mod">
          <ac:chgData name="Chris Droessler" userId="625c3661-9d64-47fa-b83c-4b49393bd161" providerId="ADAL" clId="{99DCAEB6-C8B8-9C4A-8E6D-EC08676EB62D}" dt="2021-04-12T15:34:41.481" v="769" actId="14"/>
          <ac:spMkLst>
            <pc:docMk/>
            <pc:sldMk cId="3230659628" sldId="1179"/>
            <ac:spMk id="2" creationId="{979C0C8B-46F1-CA41-887F-D0609016FFDB}"/>
          </ac:spMkLst>
        </pc:spChg>
        <pc:spChg chg="mod">
          <ac:chgData name="Chris Droessler" userId="625c3661-9d64-47fa-b83c-4b49393bd161" providerId="ADAL" clId="{99DCAEB6-C8B8-9C4A-8E6D-EC08676EB62D}" dt="2021-04-12T15:34:24.634" v="758"/>
          <ac:spMkLst>
            <pc:docMk/>
            <pc:sldMk cId="3230659628" sldId="1179"/>
            <ac:spMk id="3" creationId="{9A85D8CE-6738-A94D-BED7-576CDD8F7CB4}"/>
          </ac:spMkLst>
        </pc:spChg>
        <pc:spChg chg="add mod">
          <ac:chgData name="Chris Droessler" userId="625c3661-9d64-47fa-b83c-4b49393bd161" providerId="ADAL" clId="{99DCAEB6-C8B8-9C4A-8E6D-EC08676EB62D}" dt="2021-04-12T15:34:29.022" v="763" actId="20577"/>
          <ac:spMkLst>
            <pc:docMk/>
            <pc:sldMk cId="3230659628" sldId="1179"/>
            <ac:spMk id="4" creationId="{43BFFA6F-F4B6-E247-B619-3039EBF2FECA}"/>
          </ac:spMkLst>
        </pc:spChg>
        <pc:spChg chg="add mod">
          <ac:chgData name="Chris Droessler" userId="625c3661-9d64-47fa-b83c-4b49393bd161" providerId="ADAL" clId="{99DCAEB6-C8B8-9C4A-8E6D-EC08676EB62D}" dt="2021-04-12T15:49:09.488" v="1183" actId="1035"/>
          <ac:spMkLst>
            <pc:docMk/>
            <pc:sldMk cId="3230659628" sldId="1179"/>
            <ac:spMk id="5" creationId="{304C75CF-4D5B-DD45-B495-D185E983FB03}"/>
          </ac:spMkLst>
        </pc:spChg>
      </pc:sldChg>
      <pc:sldChg chg="addSp modSp add">
        <pc:chgData name="Chris Droessler" userId="625c3661-9d64-47fa-b83c-4b49393bd161" providerId="ADAL" clId="{99DCAEB6-C8B8-9C4A-8E6D-EC08676EB62D}" dt="2021-04-12T15:49:38.386" v="1203" actId="1035"/>
        <pc:sldMkLst>
          <pc:docMk/>
          <pc:sldMk cId="1410767121" sldId="1180"/>
        </pc:sldMkLst>
        <pc:spChg chg="mod">
          <ac:chgData name="Chris Droessler" userId="625c3661-9d64-47fa-b83c-4b49393bd161" providerId="ADAL" clId="{99DCAEB6-C8B8-9C4A-8E6D-EC08676EB62D}" dt="2021-04-12T15:35:21.619" v="781" actId="20577"/>
          <ac:spMkLst>
            <pc:docMk/>
            <pc:sldMk cId="1410767121" sldId="1180"/>
            <ac:spMk id="2" creationId="{A968E9AA-53F3-CC42-B0B8-996CEA015191}"/>
          </ac:spMkLst>
        </pc:spChg>
        <pc:spChg chg="mod">
          <ac:chgData name="Chris Droessler" userId="625c3661-9d64-47fa-b83c-4b49393bd161" providerId="ADAL" clId="{99DCAEB6-C8B8-9C4A-8E6D-EC08676EB62D}" dt="2021-04-12T15:35:14.357" v="775"/>
          <ac:spMkLst>
            <pc:docMk/>
            <pc:sldMk cId="1410767121" sldId="1180"/>
            <ac:spMk id="3" creationId="{9B0AAA26-C88F-0D4B-984E-65A76F3A21B8}"/>
          </ac:spMkLst>
        </pc:spChg>
        <pc:spChg chg="add mod">
          <ac:chgData name="Chris Droessler" userId="625c3661-9d64-47fa-b83c-4b49393bd161" providerId="ADAL" clId="{99DCAEB6-C8B8-9C4A-8E6D-EC08676EB62D}" dt="2021-04-12T15:49:38.386" v="1203" actId="1035"/>
          <ac:spMkLst>
            <pc:docMk/>
            <pc:sldMk cId="1410767121" sldId="1180"/>
            <ac:spMk id="4" creationId="{B77DC2B0-B3B3-6D41-81D5-3D7DBB2F3F7A}"/>
          </ac:spMkLst>
        </pc:spChg>
      </pc:sldChg>
      <pc:sldChg chg="addSp modSp add">
        <pc:chgData name="Chris Droessler" userId="625c3661-9d64-47fa-b83c-4b49393bd161" providerId="ADAL" clId="{99DCAEB6-C8B8-9C4A-8E6D-EC08676EB62D}" dt="2021-04-12T15:50:09.323" v="1223" actId="1035"/>
        <pc:sldMkLst>
          <pc:docMk/>
          <pc:sldMk cId="3073577284" sldId="1181"/>
        </pc:sldMkLst>
        <pc:spChg chg="mod">
          <ac:chgData name="Chris Droessler" userId="625c3661-9d64-47fa-b83c-4b49393bd161" providerId="ADAL" clId="{99DCAEB6-C8B8-9C4A-8E6D-EC08676EB62D}" dt="2021-04-12T15:35:45.189" v="786"/>
          <ac:spMkLst>
            <pc:docMk/>
            <pc:sldMk cId="3073577284" sldId="1181"/>
            <ac:spMk id="2" creationId="{EC52C34D-E262-AA47-B86D-B16E96E2B6A1}"/>
          </ac:spMkLst>
        </pc:spChg>
        <pc:spChg chg="mod">
          <ac:chgData name="Chris Droessler" userId="625c3661-9d64-47fa-b83c-4b49393bd161" providerId="ADAL" clId="{99DCAEB6-C8B8-9C4A-8E6D-EC08676EB62D}" dt="2021-04-12T15:35:46.176" v="787"/>
          <ac:spMkLst>
            <pc:docMk/>
            <pc:sldMk cId="3073577284" sldId="1181"/>
            <ac:spMk id="3" creationId="{23BAF770-FD72-D247-94EC-A61CB760A4C0}"/>
          </ac:spMkLst>
        </pc:spChg>
        <pc:spChg chg="add mod">
          <ac:chgData name="Chris Droessler" userId="625c3661-9d64-47fa-b83c-4b49393bd161" providerId="ADAL" clId="{99DCAEB6-C8B8-9C4A-8E6D-EC08676EB62D}" dt="2021-04-12T15:50:09.323" v="1223" actId="1035"/>
          <ac:spMkLst>
            <pc:docMk/>
            <pc:sldMk cId="3073577284" sldId="1181"/>
            <ac:spMk id="4" creationId="{9689523E-58A7-1E44-B196-E025EBBF975A}"/>
          </ac:spMkLst>
        </pc:spChg>
      </pc:sldChg>
      <pc:sldChg chg="modSp add">
        <pc:chgData name="Chris Droessler" userId="625c3661-9d64-47fa-b83c-4b49393bd161" providerId="ADAL" clId="{99DCAEB6-C8B8-9C4A-8E6D-EC08676EB62D}" dt="2021-04-12T23:23:31.286" v="1249" actId="12"/>
        <pc:sldMkLst>
          <pc:docMk/>
          <pc:sldMk cId="3628313160" sldId="1182"/>
        </pc:sldMkLst>
        <pc:spChg chg="mod">
          <ac:chgData name="Chris Droessler" userId="625c3661-9d64-47fa-b83c-4b49393bd161" providerId="ADAL" clId="{99DCAEB6-C8B8-9C4A-8E6D-EC08676EB62D}" dt="2021-04-12T23:23:31.286" v="1249" actId="12"/>
          <ac:spMkLst>
            <pc:docMk/>
            <pc:sldMk cId="3628313160" sldId="1182"/>
            <ac:spMk id="2" creationId="{75CCE1EC-FDCB-7A4A-95B9-F6E35269A8C1}"/>
          </ac:spMkLst>
        </pc:spChg>
        <pc:spChg chg="mod">
          <ac:chgData name="Chris Droessler" userId="625c3661-9d64-47fa-b83c-4b49393bd161" providerId="ADAL" clId="{99DCAEB6-C8B8-9C4A-8E6D-EC08676EB62D}" dt="2021-04-12T15:42:00.014" v="882" actId="20577"/>
          <ac:spMkLst>
            <pc:docMk/>
            <pc:sldMk cId="3628313160" sldId="1182"/>
            <ac:spMk id="3" creationId="{8E172FDE-D34B-044C-A5CD-4AE923BDE1AE}"/>
          </ac:spMkLst>
        </pc:spChg>
      </pc:sldChg>
      <pc:sldChg chg="modSp add">
        <pc:chgData name="Chris Droessler" userId="625c3661-9d64-47fa-b83c-4b49393bd161" providerId="ADAL" clId="{99DCAEB6-C8B8-9C4A-8E6D-EC08676EB62D}" dt="2021-04-12T15:44:55.467" v="1097" actId="20577"/>
        <pc:sldMkLst>
          <pc:docMk/>
          <pc:sldMk cId="3587802669" sldId="1183"/>
        </pc:sldMkLst>
        <pc:spChg chg="mod">
          <ac:chgData name="Chris Droessler" userId="625c3661-9d64-47fa-b83c-4b49393bd161" providerId="ADAL" clId="{99DCAEB6-C8B8-9C4A-8E6D-EC08676EB62D}" dt="2021-04-12T15:44:55.467" v="1097" actId="20577"/>
          <ac:spMkLst>
            <pc:docMk/>
            <pc:sldMk cId="3587802669" sldId="1183"/>
            <ac:spMk id="2" creationId="{6CC9856D-25F7-C54E-99B8-2A4CCCE8D66E}"/>
          </ac:spMkLst>
        </pc:spChg>
        <pc:spChg chg="mod">
          <ac:chgData name="Chris Droessler" userId="625c3661-9d64-47fa-b83c-4b49393bd161" providerId="ADAL" clId="{99DCAEB6-C8B8-9C4A-8E6D-EC08676EB62D}" dt="2021-04-12T15:44:06.485" v="977" actId="20577"/>
          <ac:spMkLst>
            <pc:docMk/>
            <pc:sldMk cId="3587802669" sldId="1183"/>
            <ac:spMk id="3" creationId="{46E31C58-A162-0249-8CFE-44CAC187E78A}"/>
          </ac:spMkLst>
        </pc:spChg>
      </pc:sldChg>
      <pc:sldChg chg="addSp delSp modSp add">
        <pc:chgData name="Chris Droessler" userId="625c3661-9d64-47fa-b83c-4b49393bd161" providerId="ADAL" clId="{99DCAEB6-C8B8-9C4A-8E6D-EC08676EB62D}" dt="2021-04-12T15:47:05.235" v="1105" actId="1035"/>
        <pc:sldMkLst>
          <pc:docMk/>
          <pc:sldMk cId="2718712484" sldId="1184"/>
        </pc:sldMkLst>
        <pc:spChg chg="del">
          <ac:chgData name="Chris Droessler" userId="625c3661-9d64-47fa-b83c-4b49393bd161" providerId="ADAL" clId="{99DCAEB6-C8B8-9C4A-8E6D-EC08676EB62D}" dt="2021-04-12T15:46:44.535" v="1099"/>
          <ac:spMkLst>
            <pc:docMk/>
            <pc:sldMk cId="2718712484" sldId="1184"/>
            <ac:spMk id="2" creationId="{C9AB6BB8-1A80-3A48-A87E-7FE557B45A96}"/>
          </ac:spMkLst>
        </pc:spChg>
        <pc:spChg chg="del">
          <ac:chgData name="Chris Droessler" userId="625c3661-9d64-47fa-b83c-4b49393bd161" providerId="ADAL" clId="{99DCAEB6-C8B8-9C4A-8E6D-EC08676EB62D}" dt="2021-04-12T15:46:50.783" v="1100"/>
          <ac:spMkLst>
            <pc:docMk/>
            <pc:sldMk cId="2718712484" sldId="1184"/>
            <ac:spMk id="3" creationId="{3ED7E046-4496-954C-A2B9-EF33F7DEF67D}"/>
          </ac:spMkLst>
        </pc:spChg>
        <pc:picChg chg="add mod">
          <ac:chgData name="Chris Droessler" userId="625c3661-9d64-47fa-b83c-4b49393bd161" providerId="ADAL" clId="{99DCAEB6-C8B8-9C4A-8E6D-EC08676EB62D}" dt="2021-04-12T15:47:05.235" v="1105" actId="1035"/>
          <ac:picMkLst>
            <pc:docMk/>
            <pc:sldMk cId="2718712484" sldId="1184"/>
            <ac:picMk id="5" creationId="{3A301AF8-0A75-274A-93A7-F9266C1BB53E}"/>
          </ac:picMkLst>
        </pc:picChg>
      </pc:sldChg>
      <pc:sldChg chg="addSp modSp modAnim">
        <pc:chgData name="Chris Droessler" userId="625c3661-9d64-47fa-b83c-4b49393bd161" providerId="ADAL" clId="{99DCAEB6-C8B8-9C4A-8E6D-EC08676EB62D}" dt="2021-04-12T23:26:28.107" v="1272" actId="20577"/>
        <pc:sldMkLst>
          <pc:docMk/>
          <pc:sldMk cId="496485915" sldId="1187"/>
        </pc:sldMkLst>
        <pc:spChg chg="add mod">
          <ac:chgData name="Chris Droessler" userId="625c3661-9d64-47fa-b83c-4b49393bd161" providerId="ADAL" clId="{99DCAEB6-C8B8-9C4A-8E6D-EC08676EB62D}" dt="2021-04-12T23:25:19.863" v="1252" actId="14100"/>
          <ac:spMkLst>
            <pc:docMk/>
            <pc:sldMk cId="496485915" sldId="1187"/>
            <ac:spMk id="5" creationId="{7F935CD5-0BA3-594E-9AC6-BCEFBD4C8C2E}"/>
          </ac:spMkLst>
        </pc:spChg>
        <pc:spChg chg="add mod">
          <ac:chgData name="Chris Droessler" userId="625c3661-9d64-47fa-b83c-4b49393bd161" providerId="ADAL" clId="{99DCAEB6-C8B8-9C4A-8E6D-EC08676EB62D}" dt="2021-04-12T23:25:39.326" v="1256" actId="14100"/>
          <ac:spMkLst>
            <pc:docMk/>
            <pc:sldMk cId="496485915" sldId="1187"/>
            <ac:spMk id="6" creationId="{104B88CD-EE4D-7142-8719-F9BB1165A44D}"/>
          </ac:spMkLst>
        </pc:spChg>
        <pc:spChg chg="mod">
          <ac:chgData name="Chris Droessler" userId="625c3661-9d64-47fa-b83c-4b49393bd161" providerId="ADAL" clId="{99DCAEB6-C8B8-9C4A-8E6D-EC08676EB62D}" dt="2021-04-12T23:26:28.107" v="1272" actId="20577"/>
          <ac:spMkLst>
            <pc:docMk/>
            <pc:sldMk cId="496485915" sldId="1187"/>
            <ac:spMk id="10" creationId="{216C5549-5244-994C-9144-FF94ACB22B6C}"/>
          </ac:spMkLst>
        </pc:spChg>
      </pc:sldChg>
      <pc:sldChg chg="del">
        <pc:chgData name="Chris Droessler" userId="625c3661-9d64-47fa-b83c-4b49393bd161" providerId="ADAL" clId="{99DCAEB6-C8B8-9C4A-8E6D-EC08676EB62D}" dt="2021-04-12T12:56:26.252" v="28" actId="2696"/>
        <pc:sldMkLst>
          <pc:docMk/>
          <pc:sldMk cId="2056255335" sldId="1240"/>
        </pc:sldMkLst>
      </pc:sldChg>
      <pc:sldChg chg="del">
        <pc:chgData name="Chris Droessler" userId="625c3661-9d64-47fa-b83c-4b49393bd161" providerId="ADAL" clId="{99DCAEB6-C8B8-9C4A-8E6D-EC08676EB62D}" dt="2021-04-12T12:56:26.128" v="0" actId="2696"/>
        <pc:sldMkLst>
          <pc:docMk/>
          <pc:sldMk cId="3193757492" sldId="1241"/>
        </pc:sldMkLst>
      </pc:sldChg>
      <pc:sldChg chg="del">
        <pc:chgData name="Chris Droessler" userId="625c3661-9d64-47fa-b83c-4b49393bd161" providerId="ADAL" clId="{99DCAEB6-C8B8-9C4A-8E6D-EC08676EB62D}" dt="2021-04-12T12:56:26.246" v="25" actId="2696"/>
        <pc:sldMkLst>
          <pc:docMk/>
          <pc:sldMk cId="766209344" sldId="1247"/>
        </pc:sldMkLst>
      </pc:sldChg>
      <pc:sldChg chg="del">
        <pc:chgData name="Chris Droessler" userId="625c3661-9d64-47fa-b83c-4b49393bd161" providerId="ADAL" clId="{99DCAEB6-C8B8-9C4A-8E6D-EC08676EB62D}" dt="2021-04-12T12:56:26.243" v="24" actId="2696"/>
        <pc:sldMkLst>
          <pc:docMk/>
          <pc:sldMk cId="1110457151" sldId="1255"/>
        </pc:sldMkLst>
      </pc:sldChg>
      <pc:sldChg chg="del">
        <pc:chgData name="Chris Droessler" userId="625c3661-9d64-47fa-b83c-4b49393bd161" providerId="ADAL" clId="{99DCAEB6-C8B8-9C4A-8E6D-EC08676EB62D}" dt="2021-04-12T12:56:26.220" v="17" actId="2696"/>
        <pc:sldMkLst>
          <pc:docMk/>
          <pc:sldMk cId="953656016" sldId="1260"/>
        </pc:sldMkLst>
      </pc:sldChg>
      <pc:sldChg chg="del">
        <pc:chgData name="Chris Droessler" userId="625c3661-9d64-47fa-b83c-4b49393bd161" providerId="ADAL" clId="{99DCAEB6-C8B8-9C4A-8E6D-EC08676EB62D}" dt="2021-04-12T12:56:26.250" v="27" actId="2696"/>
        <pc:sldMkLst>
          <pc:docMk/>
          <pc:sldMk cId="3493775166" sldId="1361"/>
        </pc:sldMkLst>
      </pc:sldChg>
      <pc:sldChg chg="del">
        <pc:chgData name="Chris Droessler" userId="625c3661-9d64-47fa-b83c-4b49393bd161" providerId="ADAL" clId="{99DCAEB6-C8B8-9C4A-8E6D-EC08676EB62D}" dt="2021-04-12T12:56:26.231" v="20" actId="2696"/>
        <pc:sldMkLst>
          <pc:docMk/>
          <pc:sldMk cId="2636255094" sldId="1365"/>
        </pc:sldMkLst>
      </pc:sldChg>
      <pc:sldChg chg="del">
        <pc:chgData name="Chris Droessler" userId="625c3661-9d64-47fa-b83c-4b49393bd161" providerId="ADAL" clId="{99DCAEB6-C8B8-9C4A-8E6D-EC08676EB62D}" dt="2021-04-12T12:56:26.227" v="19" actId="2696"/>
        <pc:sldMkLst>
          <pc:docMk/>
          <pc:sldMk cId="3692890746" sldId="1366"/>
        </pc:sldMkLst>
      </pc:sldChg>
      <pc:sldChg chg="del">
        <pc:chgData name="Chris Droessler" userId="625c3661-9d64-47fa-b83c-4b49393bd161" providerId="ADAL" clId="{99DCAEB6-C8B8-9C4A-8E6D-EC08676EB62D}" dt="2021-04-12T12:56:26.224" v="18" actId="2696"/>
        <pc:sldMkLst>
          <pc:docMk/>
          <pc:sldMk cId="868755390" sldId="1367"/>
        </pc:sldMkLst>
      </pc:sldChg>
      <pc:sldChg chg="del">
        <pc:chgData name="Chris Droessler" userId="625c3661-9d64-47fa-b83c-4b49393bd161" providerId="ADAL" clId="{99DCAEB6-C8B8-9C4A-8E6D-EC08676EB62D}" dt="2021-04-12T12:56:26.240" v="23" actId="2696"/>
        <pc:sldMkLst>
          <pc:docMk/>
          <pc:sldMk cId="919272269" sldId="1370"/>
        </pc:sldMkLst>
      </pc:sldChg>
      <pc:sldChg chg="del">
        <pc:chgData name="Chris Droessler" userId="625c3661-9d64-47fa-b83c-4b49393bd161" providerId="ADAL" clId="{99DCAEB6-C8B8-9C4A-8E6D-EC08676EB62D}" dt="2021-04-12T12:56:26.198" v="12" actId="2696"/>
        <pc:sldMkLst>
          <pc:docMk/>
          <pc:sldMk cId="1163783491" sldId="1371"/>
        </pc:sldMkLst>
      </pc:sldChg>
      <pc:sldChg chg="del">
        <pc:chgData name="Chris Droessler" userId="625c3661-9d64-47fa-b83c-4b49393bd161" providerId="ADAL" clId="{99DCAEB6-C8B8-9C4A-8E6D-EC08676EB62D}" dt="2021-04-12T12:56:26.194" v="11" actId="2696"/>
        <pc:sldMkLst>
          <pc:docMk/>
          <pc:sldMk cId="715088519" sldId="1372"/>
        </pc:sldMkLst>
      </pc:sldChg>
      <pc:sldChg chg="del">
        <pc:chgData name="Chris Droessler" userId="625c3661-9d64-47fa-b83c-4b49393bd161" providerId="ADAL" clId="{99DCAEB6-C8B8-9C4A-8E6D-EC08676EB62D}" dt="2021-04-12T12:56:26.189" v="10" actId="2696"/>
        <pc:sldMkLst>
          <pc:docMk/>
          <pc:sldMk cId="711756186" sldId="1373"/>
        </pc:sldMkLst>
      </pc:sldChg>
      <pc:sldChg chg="del">
        <pc:chgData name="Chris Droessler" userId="625c3661-9d64-47fa-b83c-4b49393bd161" providerId="ADAL" clId="{99DCAEB6-C8B8-9C4A-8E6D-EC08676EB62D}" dt="2021-04-12T12:56:26.184" v="9" actId="2696"/>
        <pc:sldMkLst>
          <pc:docMk/>
          <pc:sldMk cId="1267638689" sldId="1374"/>
        </pc:sldMkLst>
      </pc:sldChg>
      <pc:sldChg chg="del">
        <pc:chgData name="Chris Droessler" userId="625c3661-9d64-47fa-b83c-4b49393bd161" providerId="ADAL" clId="{99DCAEB6-C8B8-9C4A-8E6D-EC08676EB62D}" dt="2021-04-12T12:56:26.179" v="8" actId="2696"/>
        <pc:sldMkLst>
          <pc:docMk/>
          <pc:sldMk cId="1216851271" sldId="1375"/>
        </pc:sldMkLst>
      </pc:sldChg>
      <pc:sldChg chg="del">
        <pc:chgData name="Chris Droessler" userId="625c3661-9d64-47fa-b83c-4b49393bd161" providerId="ADAL" clId="{99DCAEB6-C8B8-9C4A-8E6D-EC08676EB62D}" dt="2021-04-12T12:56:26.173" v="7" actId="2696"/>
        <pc:sldMkLst>
          <pc:docMk/>
          <pc:sldMk cId="1334724218" sldId="1376"/>
        </pc:sldMkLst>
      </pc:sldChg>
      <pc:sldChg chg="del">
        <pc:chgData name="Chris Droessler" userId="625c3661-9d64-47fa-b83c-4b49393bd161" providerId="ADAL" clId="{99DCAEB6-C8B8-9C4A-8E6D-EC08676EB62D}" dt="2021-04-12T12:56:26.162" v="5" actId="2696"/>
        <pc:sldMkLst>
          <pc:docMk/>
          <pc:sldMk cId="4062282721" sldId="1377"/>
        </pc:sldMkLst>
      </pc:sldChg>
      <pc:sldChg chg="del">
        <pc:chgData name="Chris Droessler" userId="625c3661-9d64-47fa-b83c-4b49393bd161" providerId="ADAL" clId="{99DCAEB6-C8B8-9C4A-8E6D-EC08676EB62D}" dt="2021-04-12T12:56:26.156" v="4" actId="2696"/>
        <pc:sldMkLst>
          <pc:docMk/>
          <pc:sldMk cId="3971767756" sldId="1378"/>
        </pc:sldMkLst>
      </pc:sldChg>
      <pc:sldChg chg="del">
        <pc:chgData name="Chris Droessler" userId="625c3661-9d64-47fa-b83c-4b49393bd161" providerId="ADAL" clId="{99DCAEB6-C8B8-9C4A-8E6D-EC08676EB62D}" dt="2021-04-12T12:56:26.149" v="3" actId="2696"/>
        <pc:sldMkLst>
          <pc:docMk/>
          <pc:sldMk cId="1269272042" sldId="1379"/>
        </pc:sldMkLst>
      </pc:sldChg>
      <pc:sldChg chg="del">
        <pc:chgData name="Chris Droessler" userId="625c3661-9d64-47fa-b83c-4b49393bd161" providerId="ADAL" clId="{99DCAEB6-C8B8-9C4A-8E6D-EC08676EB62D}" dt="2021-04-12T12:56:26.168" v="6" actId="2696"/>
        <pc:sldMkLst>
          <pc:docMk/>
          <pc:sldMk cId="971555243" sldId="1380"/>
        </pc:sldMkLst>
      </pc:sldChg>
      <pc:sldChg chg="del">
        <pc:chgData name="Chris Droessler" userId="625c3661-9d64-47fa-b83c-4b49393bd161" providerId="ADAL" clId="{99DCAEB6-C8B8-9C4A-8E6D-EC08676EB62D}" dt="2021-04-12T12:56:26.143" v="2" actId="2696"/>
        <pc:sldMkLst>
          <pc:docMk/>
          <pc:sldMk cId="2333340365" sldId="1381"/>
        </pc:sldMkLst>
      </pc:sldChg>
      <pc:sldChg chg="del">
        <pc:chgData name="Chris Droessler" userId="625c3661-9d64-47fa-b83c-4b49393bd161" providerId="ADAL" clId="{99DCAEB6-C8B8-9C4A-8E6D-EC08676EB62D}" dt="2021-04-12T12:56:26.237" v="22" actId="2696"/>
        <pc:sldMkLst>
          <pc:docMk/>
          <pc:sldMk cId="3760769237" sldId="1382"/>
        </pc:sldMkLst>
      </pc:sldChg>
      <pc:sldChg chg="del">
        <pc:chgData name="Chris Droessler" userId="625c3661-9d64-47fa-b83c-4b49393bd161" providerId="ADAL" clId="{99DCAEB6-C8B8-9C4A-8E6D-EC08676EB62D}" dt="2021-04-12T12:56:26.248" v="26" actId="2696"/>
        <pc:sldMkLst>
          <pc:docMk/>
          <pc:sldMk cId="731381923" sldId="1383"/>
        </pc:sldMkLst>
      </pc:sldChg>
      <pc:sldChg chg="del">
        <pc:chgData name="Chris Droessler" userId="625c3661-9d64-47fa-b83c-4b49393bd161" providerId="ADAL" clId="{99DCAEB6-C8B8-9C4A-8E6D-EC08676EB62D}" dt="2021-04-12T12:56:26.203" v="13" actId="2696"/>
        <pc:sldMkLst>
          <pc:docMk/>
          <pc:sldMk cId="783539376" sldId="1384"/>
        </pc:sldMkLst>
      </pc:sldChg>
      <pc:sldChg chg="del">
        <pc:chgData name="Chris Droessler" userId="625c3661-9d64-47fa-b83c-4b49393bd161" providerId="ADAL" clId="{99DCAEB6-C8B8-9C4A-8E6D-EC08676EB62D}" dt="2021-04-12T12:56:26.208" v="14" actId="2696"/>
        <pc:sldMkLst>
          <pc:docMk/>
          <pc:sldMk cId="678373276" sldId="1385"/>
        </pc:sldMkLst>
      </pc:sldChg>
      <pc:sldChg chg="del">
        <pc:chgData name="Chris Droessler" userId="625c3661-9d64-47fa-b83c-4b49393bd161" providerId="ADAL" clId="{99DCAEB6-C8B8-9C4A-8E6D-EC08676EB62D}" dt="2021-04-12T12:56:26.212" v="15" actId="2696"/>
        <pc:sldMkLst>
          <pc:docMk/>
          <pc:sldMk cId="2817374260" sldId="1386"/>
        </pc:sldMkLst>
      </pc:sldChg>
      <pc:sldChg chg="del">
        <pc:chgData name="Chris Droessler" userId="625c3661-9d64-47fa-b83c-4b49393bd161" providerId="ADAL" clId="{99DCAEB6-C8B8-9C4A-8E6D-EC08676EB62D}" dt="2021-04-12T12:56:26.217" v="16" actId="2696"/>
        <pc:sldMkLst>
          <pc:docMk/>
          <pc:sldMk cId="3480830703" sldId="1387"/>
        </pc:sldMkLst>
      </pc:sldChg>
      <pc:sldChg chg="del">
        <pc:chgData name="Chris Droessler" userId="625c3661-9d64-47fa-b83c-4b49393bd161" providerId="ADAL" clId="{99DCAEB6-C8B8-9C4A-8E6D-EC08676EB62D}" dt="2021-04-12T12:56:26.234" v="21" actId="2696"/>
        <pc:sldMkLst>
          <pc:docMk/>
          <pc:sldMk cId="577075729" sldId="1388"/>
        </pc:sldMkLst>
      </pc:sldChg>
    </pc:docChg>
  </pc:docChgLst>
  <pc:docChgLst>
    <pc:chgData name="Chris Droessler" userId="625c3661-9d64-47fa-b83c-4b49393bd161" providerId="ADAL" clId="{82013E7B-F39C-2449-B272-3F7F37F4966C}"/>
    <pc:docChg chg="custSel modSld">
      <pc:chgData name="Chris Droessler" userId="625c3661-9d64-47fa-b83c-4b49393bd161" providerId="ADAL" clId="{82013E7B-F39C-2449-B272-3F7F37F4966C}" dt="2021-04-13T12:34:20.984" v="848" actId="20577"/>
      <pc:docMkLst>
        <pc:docMk/>
      </pc:docMkLst>
      <pc:sldChg chg="modSp mod">
        <pc:chgData name="Chris Droessler" userId="625c3661-9d64-47fa-b83c-4b49393bd161" providerId="ADAL" clId="{82013E7B-F39C-2449-B272-3F7F37F4966C}" dt="2021-04-13T12:34:20.984" v="848" actId="20577"/>
        <pc:sldMkLst>
          <pc:docMk/>
          <pc:sldMk cId="971664512" sldId="534"/>
        </pc:sldMkLst>
        <pc:spChg chg="mod">
          <ac:chgData name="Chris Droessler" userId="625c3661-9d64-47fa-b83c-4b49393bd161" providerId="ADAL" clId="{82013E7B-F39C-2449-B272-3F7F37F4966C}" dt="2021-04-13T12:34:20.984" v="848" actId="20577"/>
          <ac:spMkLst>
            <pc:docMk/>
            <pc:sldMk cId="971664512" sldId="534"/>
            <ac:spMk id="2" creationId="{00000000-0000-0000-0000-000000000000}"/>
          </ac:spMkLst>
        </pc:spChg>
      </pc:sldChg>
      <pc:sldChg chg="addSp delSp modSp mod modNotesTx">
        <pc:chgData name="Chris Droessler" userId="625c3661-9d64-47fa-b83c-4b49393bd161" providerId="ADAL" clId="{82013E7B-F39C-2449-B272-3F7F37F4966C}" dt="2021-04-13T11:25:56.840" v="845" actId="20577"/>
        <pc:sldMkLst>
          <pc:docMk/>
          <pc:sldMk cId="2901859623" sldId="1169"/>
        </pc:sldMkLst>
        <pc:spChg chg="mod">
          <ac:chgData name="Chris Droessler" userId="625c3661-9d64-47fa-b83c-4b49393bd161" providerId="ADAL" clId="{82013E7B-F39C-2449-B272-3F7F37F4966C}" dt="2021-04-12T13:24:09.810" v="673" actId="20577"/>
          <ac:spMkLst>
            <pc:docMk/>
            <pc:sldMk cId="2901859623" sldId="1169"/>
            <ac:spMk id="2" creationId="{5F0BB57B-D9DA-0A41-AD5E-E1F08B150597}"/>
          </ac:spMkLst>
        </pc:spChg>
        <pc:spChg chg="add del mod">
          <ac:chgData name="Chris Droessler" userId="625c3661-9d64-47fa-b83c-4b49393bd161" providerId="ADAL" clId="{82013E7B-F39C-2449-B272-3F7F37F4966C}" dt="2021-04-12T14:25:09.239" v="842"/>
          <ac:spMkLst>
            <pc:docMk/>
            <pc:sldMk cId="2901859623" sldId="1169"/>
            <ac:spMk id="4" creationId="{12558EEF-A477-D348-9029-41543A57730A}"/>
          </ac:spMkLst>
        </pc:spChg>
      </pc:sldChg>
      <pc:sldChg chg="modSp mod modNotesTx">
        <pc:chgData name="Chris Droessler" userId="625c3661-9d64-47fa-b83c-4b49393bd161" providerId="ADAL" clId="{82013E7B-F39C-2449-B272-3F7F37F4966C}" dt="2021-04-13T11:26:29.794" v="846" actId="20577"/>
        <pc:sldMkLst>
          <pc:docMk/>
          <pc:sldMk cId="1743341641" sldId="1171"/>
        </pc:sldMkLst>
        <pc:spChg chg="mod">
          <ac:chgData name="Chris Droessler" userId="625c3661-9d64-47fa-b83c-4b49393bd161" providerId="ADAL" clId="{82013E7B-F39C-2449-B272-3F7F37F4966C}" dt="2021-04-12T13:31:04.095" v="771" actId="20577"/>
          <ac:spMkLst>
            <pc:docMk/>
            <pc:sldMk cId="1743341641" sldId="1171"/>
            <ac:spMk id="2" creationId="{5F0BB57B-D9DA-0A41-AD5E-E1F08B1505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4/13/21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4/13/21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www.skillsusanc.org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www.apprenticeshipnc.com</a:t>
            </a:r>
            <a:r>
              <a:rPr lang="en-US" dirty="0"/>
              <a:t>/events/2021-apprenticeshipnc-annual-conference</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405555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/data/</a:t>
            </a:r>
            <a:r>
              <a:rPr lang="en-US" dirty="0" err="1"/>
              <a:t>negotiation_form.php</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32050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www.dol.gov</a:t>
            </a:r>
            <a:r>
              <a:rPr lang="en-US" dirty="0"/>
              <a:t>/agencies/eta/performance/</a:t>
            </a:r>
            <a:r>
              <a:rPr lang="en-US" dirty="0" err="1"/>
              <a:t>swis</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85459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5433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388792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415938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3656017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61617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290818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Ann-Claire Anderson might have PowerPoint to show or show website on her computer</a:t>
            </a:r>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37517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www.nc-net.info</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19813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www.skillsusanc.org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320888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www.skillsusanc.org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224541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4197500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4/13/21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perkins.org/data/negotiation_form.ph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hyperlink" Target="https://www.ncperkins.org/review/"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Annual Meeting for </a:t>
            </a:r>
            <a:br>
              <a:rPr lang="en-US" dirty="0"/>
            </a:br>
            <a:r>
              <a:rPr lang="en-US" dirty="0"/>
              <a:t>2021-2022 Academic Year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April 13,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3E370-E66D-244D-B132-503916CAFDB2}"/>
              </a:ext>
            </a:extLst>
          </p:cNvPr>
          <p:cNvSpPr>
            <a:spLocks noGrp="1"/>
          </p:cNvSpPr>
          <p:nvPr>
            <p:ph type="title" idx="4294967295"/>
          </p:nvPr>
        </p:nvSpPr>
        <p:spPr>
          <a:xfrm>
            <a:off x="1779588" y="127000"/>
            <a:ext cx="7364412" cy="993775"/>
          </a:xfrm>
        </p:spPr>
        <p:txBody>
          <a:bodyPr/>
          <a:lstStyle/>
          <a:p>
            <a:r>
              <a:rPr lang="en-US" dirty="0"/>
              <a:t>NC-</a:t>
            </a:r>
            <a:r>
              <a:rPr lang="en-US" dirty="0" err="1"/>
              <a:t>Net.info</a:t>
            </a:r>
            <a:endParaRPr lang="en-US" dirty="0"/>
          </a:p>
        </p:txBody>
      </p:sp>
      <p:pic>
        <p:nvPicPr>
          <p:cNvPr id="5" name="Picture 4">
            <a:extLst>
              <a:ext uri="{FF2B5EF4-FFF2-40B4-BE49-F238E27FC236}">
                <a16:creationId xmlns:a16="http://schemas.microsoft.com/office/drawing/2014/main" id="{545B93EF-8A7B-DA42-88CD-1AF037E18B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8025" y="0"/>
            <a:ext cx="5767950" cy="5143500"/>
          </a:xfrm>
          <a:prstGeom prst="rect">
            <a:avLst/>
          </a:prstGeom>
        </p:spPr>
      </p:pic>
    </p:spTree>
    <p:extLst>
      <p:ext uri="{BB962C8B-B14F-4D97-AF65-F5344CB8AC3E}">
        <p14:creationId xmlns:p14="http://schemas.microsoft.com/office/powerpoint/2010/main" val="399878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onslow.k12.nc.us/cms/lib/NC02213593/Centricity/Domain/2268/skillsusanc%20logo.png">
            <a:extLst>
              <a:ext uri="{FF2B5EF4-FFF2-40B4-BE49-F238E27FC236}">
                <a16:creationId xmlns:a16="http://schemas.microsoft.com/office/drawing/2014/main" id="{DA2A28F4-5351-DD41-8A8B-A5F3FB4085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0899" y="1751378"/>
            <a:ext cx="4974566" cy="295157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8C0D8FE-83F5-264F-8BE2-7E86909DC7C4}"/>
              </a:ext>
            </a:extLst>
          </p:cNvPr>
          <p:cNvSpPr>
            <a:spLocks noGrp="1"/>
          </p:cNvSpPr>
          <p:nvPr>
            <p:ph idx="1"/>
          </p:nvPr>
        </p:nvSpPr>
        <p:spPr/>
        <p:txBody>
          <a:bodyPr/>
          <a:lstStyle/>
          <a:p>
            <a:r>
              <a:rPr lang="en-US" sz="2000" dirty="0"/>
              <a:t>Paul </a:t>
            </a:r>
            <a:r>
              <a:rPr lang="en-US" sz="2000" dirty="0" err="1"/>
              <a:t>Heidepriem</a:t>
            </a:r>
            <a:r>
              <a:rPr lang="en-US" sz="2000" dirty="0"/>
              <a:t>, Executive Director</a:t>
            </a:r>
          </a:p>
          <a:p>
            <a:r>
              <a:rPr lang="en-US" sz="2000" dirty="0"/>
              <a:t>Rod Lykins, Director of Membership &amp; Curriculum</a:t>
            </a:r>
          </a:p>
          <a:p>
            <a:r>
              <a:rPr lang="en-US" dirty="0"/>
              <a:t>https://www.skillsusanc.org/</a:t>
            </a:r>
          </a:p>
          <a:p>
            <a:endParaRPr lang="en-US" dirty="0"/>
          </a:p>
        </p:txBody>
      </p:sp>
      <p:sp>
        <p:nvSpPr>
          <p:cNvPr id="3" name="Title 2">
            <a:extLst>
              <a:ext uri="{FF2B5EF4-FFF2-40B4-BE49-F238E27FC236}">
                <a16:creationId xmlns:a16="http://schemas.microsoft.com/office/drawing/2014/main" id="{3370A3B7-F0D1-3449-AD31-A5C9DFC5DD13}"/>
              </a:ext>
            </a:extLst>
          </p:cNvPr>
          <p:cNvSpPr>
            <a:spLocks noGrp="1"/>
          </p:cNvSpPr>
          <p:nvPr>
            <p:ph type="title"/>
          </p:nvPr>
        </p:nvSpPr>
        <p:spPr/>
        <p:txBody>
          <a:bodyPr/>
          <a:lstStyle/>
          <a:p>
            <a:r>
              <a:rPr lang="en-US" dirty="0"/>
              <a:t>SkillsUSA – North Carolina</a:t>
            </a:r>
          </a:p>
        </p:txBody>
      </p:sp>
      <p:sp>
        <p:nvSpPr>
          <p:cNvPr id="4" name="TextBox 3">
            <a:extLst>
              <a:ext uri="{FF2B5EF4-FFF2-40B4-BE49-F238E27FC236}">
                <a16:creationId xmlns:a16="http://schemas.microsoft.com/office/drawing/2014/main" id="{BDEDC51E-5E19-4646-A2E2-01AF20DA9DCD}"/>
              </a:ext>
            </a:extLst>
          </p:cNvPr>
          <p:cNvSpPr txBox="1"/>
          <p:nvPr/>
        </p:nvSpPr>
        <p:spPr>
          <a:xfrm>
            <a:off x="0" y="-314062"/>
            <a:ext cx="919419" cy="369332"/>
          </a:xfrm>
          <a:prstGeom prst="rect">
            <a:avLst/>
          </a:prstGeom>
          <a:noFill/>
        </p:spPr>
        <p:txBody>
          <a:bodyPr wrap="none" rtlCol="0">
            <a:spAutoFit/>
          </a:bodyPr>
          <a:lstStyle/>
          <a:p>
            <a:r>
              <a:rPr lang="en-US" dirty="0"/>
              <a:t>Tony-10</a:t>
            </a:r>
          </a:p>
        </p:txBody>
      </p:sp>
    </p:spTree>
    <p:extLst>
      <p:ext uri="{BB962C8B-B14F-4D97-AF65-F5344CB8AC3E}">
        <p14:creationId xmlns:p14="http://schemas.microsoft.com/office/powerpoint/2010/main" val="14648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SkillsUSA North Carolina</a:t>
            </a:r>
          </a:p>
        </p:txBody>
      </p:sp>
      <p:pic>
        <p:nvPicPr>
          <p:cNvPr id="9" name="Picture 8">
            <a:extLst>
              <a:ext uri="{FF2B5EF4-FFF2-40B4-BE49-F238E27FC236}">
                <a16:creationId xmlns:a16="http://schemas.microsoft.com/office/drawing/2014/main" id="{14905E83-4BCD-4386-AF2F-54DF3C45C7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201"/>
          <a:stretch/>
        </p:blipFill>
        <p:spPr>
          <a:xfrm>
            <a:off x="1967362" y="1293962"/>
            <a:ext cx="5362152" cy="3986812"/>
          </a:xfrm>
          <a:prstGeom prst="rect">
            <a:avLst/>
          </a:prstGeom>
        </p:spPr>
      </p:pic>
    </p:spTree>
    <p:extLst>
      <p:ext uri="{BB962C8B-B14F-4D97-AF65-F5344CB8AC3E}">
        <p14:creationId xmlns:p14="http://schemas.microsoft.com/office/powerpoint/2010/main" val="148096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1B76D-395E-F44F-AFE1-6AA0543B36B5}"/>
              </a:ext>
            </a:extLst>
          </p:cNvPr>
          <p:cNvSpPr txBox="1"/>
          <p:nvPr/>
        </p:nvSpPr>
        <p:spPr>
          <a:xfrm>
            <a:off x="310551" y="-595223"/>
            <a:ext cx="990977" cy="369332"/>
          </a:xfrm>
          <a:prstGeom prst="rect">
            <a:avLst/>
          </a:prstGeom>
          <a:noFill/>
        </p:spPr>
        <p:txBody>
          <a:bodyPr wrap="none" rtlCol="0">
            <a:spAutoFit/>
          </a:bodyPr>
          <a:lstStyle/>
          <a:p>
            <a:r>
              <a:rPr lang="en-US" dirty="0"/>
              <a:t>Michelle</a:t>
            </a:r>
          </a:p>
        </p:txBody>
      </p:sp>
      <p:sp>
        <p:nvSpPr>
          <p:cNvPr id="5" name="TextBox 4">
            <a:extLst>
              <a:ext uri="{FF2B5EF4-FFF2-40B4-BE49-F238E27FC236}">
                <a16:creationId xmlns:a16="http://schemas.microsoft.com/office/drawing/2014/main" id="{3F985BB1-D204-4141-B43B-B479EEFBDCAA}"/>
              </a:ext>
            </a:extLst>
          </p:cNvPr>
          <p:cNvSpPr txBox="1"/>
          <p:nvPr/>
        </p:nvSpPr>
        <p:spPr>
          <a:xfrm>
            <a:off x="232912" y="-346654"/>
            <a:ext cx="1932317" cy="369332"/>
          </a:xfrm>
          <a:prstGeom prst="rect">
            <a:avLst/>
          </a:prstGeom>
          <a:noFill/>
        </p:spPr>
        <p:txBody>
          <a:bodyPr wrap="square" rtlCol="0">
            <a:spAutoFit/>
          </a:bodyPr>
          <a:lstStyle/>
          <a:p>
            <a:r>
              <a:rPr lang="en-US" dirty="0"/>
              <a:t>Michelle 10</a:t>
            </a:r>
          </a:p>
        </p:txBody>
      </p:sp>
      <p:pic>
        <p:nvPicPr>
          <p:cNvPr id="7" name="Picture 6">
            <a:extLst>
              <a:ext uri="{FF2B5EF4-FFF2-40B4-BE49-F238E27FC236}">
                <a16:creationId xmlns:a16="http://schemas.microsoft.com/office/drawing/2014/main" id="{7EA7D438-31AF-2444-A51E-B43A0F578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853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FDB50-16FC-6E45-8996-E8F18BF97EA4}"/>
              </a:ext>
            </a:extLst>
          </p:cNvPr>
          <p:cNvSpPr>
            <a:spLocks noGrp="1"/>
          </p:cNvSpPr>
          <p:nvPr>
            <p:ph idx="1"/>
          </p:nvPr>
        </p:nvSpPr>
        <p:spPr>
          <a:xfrm>
            <a:off x="1026543" y="1320905"/>
            <a:ext cx="7460232" cy="3822595"/>
          </a:xfrm>
        </p:spPr>
        <p:txBody>
          <a:bodyPr>
            <a:normAutofit lnSpcReduction="10000"/>
          </a:bodyPr>
          <a:lstStyle/>
          <a:p>
            <a:pPr marL="0" marR="0" indent="0">
              <a:lnSpc>
                <a:spcPct val="107000"/>
              </a:lnSpc>
              <a:spcBef>
                <a:spcPts val="0"/>
              </a:spcBef>
              <a:spcAft>
                <a:spcPts val="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Objective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To develop content for 5 courses in proposed Residency Certificate included in the application for the NCCCS to become an Educator Preparation Program (EPP).  The Residency Certificate will be a stand-alone workforce credential that will allow participants to apply for teaching licensure in 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Deliverables: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Syllabus (8-week &amp; 16-week versions)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Lecture Notes/Content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Course Assignments (Major assignments, weekly assignment,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Assessments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Suggested text list (Open resource and/or textbooks)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Existing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187 Teaching and Learning for 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257 Instructional Strategies/Math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279 Literacy Development and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New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272 Technology, Data, and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283 Residency to Teacher Licensure</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Faculty Resources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faculty per course from different colleges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E5DB651-CBB6-9E42-ACFF-B402144BF2C5}"/>
              </a:ext>
            </a:extLst>
          </p:cNvPr>
          <p:cNvSpPr>
            <a:spLocks noGrp="1"/>
          </p:cNvSpPr>
          <p:nvPr>
            <p:ph type="title"/>
          </p:nvPr>
        </p:nvSpPr>
        <p:spPr/>
        <p:txBody>
          <a:bodyPr/>
          <a:lstStyle/>
          <a:p>
            <a:r>
              <a:rPr lang="en-US" sz="3200" dirty="0"/>
              <a:t>EDU Course Development</a:t>
            </a:r>
            <a:endParaRPr lang="en-US" dirty="0"/>
          </a:p>
        </p:txBody>
      </p:sp>
      <p:sp>
        <p:nvSpPr>
          <p:cNvPr id="4" name="TextBox 3">
            <a:extLst>
              <a:ext uri="{FF2B5EF4-FFF2-40B4-BE49-F238E27FC236}">
                <a16:creationId xmlns:a16="http://schemas.microsoft.com/office/drawing/2014/main" id="{4D551FB4-833C-BD4B-9390-7B64CD40021D}"/>
              </a:ext>
            </a:extLst>
          </p:cNvPr>
          <p:cNvSpPr txBox="1"/>
          <p:nvPr/>
        </p:nvSpPr>
        <p:spPr>
          <a:xfrm>
            <a:off x="241540" y="-733245"/>
            <a:ext cx="785003" cy="369332"/>
          </a:xfrm>
          <a:prstGeom prst="rect">
            <a:avLst/>
          </a:prstGeom>
          <a:noFill/>
        </p:spPr>
        <p:txBody>
          <a:bodyPr wrap="square" rtlCol="0">
            <a:spAutoFit/>
          </a:bodyPr>
          <a:lstStyle/>
          <a:p>
            <a:r>
              <a:rPr lang="en-US" dirty="0"/>
              <a:t>Mary</a:t>
            </a:r>
          </a:p>
        </p:txBody>
      </p:sp>
      <p:sp>
        <p:nvSpPr>
          <p:cNvPr id="5" name="TextBox 4">
            <a:extLst>
              <a:ext uri="{FF2B5EF4-FFF2-40B4-BE49-F238E27FC236}">
                <a16:creationId xmlns:a16="http://schemas.microsoft.com/office/drawing/2014/main" id="{0575F47F-CF08-0C42-9770-5DAF6EA2DEBA}"/>
              </a:ext>
            </a:extLst>
          </p:cNvPr>
          <p:cNvSpPr txBox="1"/>
          <p:nvPr/>
        </p:nvSpPr>
        <p:spPr>
          <a:xfrm>
            <a:off x="163902" y="-327799"/>
            <a:ext cx="2329132" cy="369332"/>
          </a:xfrm>
          <a:prstGeom prst="rect">
            <a:avLst/>
          </a:prstGeom>
          <a:noFill/>
        </p:spPr>
        <p:txBody>
          <a:bodyPr wrap="square" rtlCol="0">
            <a:spAutoFit/>
          </a:bodyPr>
          <a:lstStyle/>
          <a:p>
            <a:r>
              <a:rPr lang="en-US" dirty="0"/>
              <a:t>Mary - 10</a:t>
            </a:r>
          </a:p>
        </p:txBody>
      </p:sp>
      <p:pic>
        <p:nvPicPr>
          <p:cNvPr id="7" name="Picture 6" descr="Graphical user interface&#10;&#10;Description automatically generated">
            <a:extLst>
              <a:ext uri="{FF2B5EF4-FFF2-40B4-BE49-F238E27FC236}">
                <a16:creationId xmlns:a16="http://schemas.microsoft.com/office/drawing/2014/main" id="{1F7A1537-2890-4121-83A5-2246156C9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569" y="2677436"/>
            <a:ext cx="3569878" cy="2388866"/>
          </a:xfrm>
          <a:prstGeom prst="rect">
            <a:avLst/>
          </a:prstGeom>
        </p:spPr>
      </p:pic>
    </p:spTree>
    <p:extLst>
      <p:ext uri="{BB962C8B-B14F-4D97-AF65-F5344CB8AC3E}">
        <p14:creationId xmlns:p14="http://schemas.microsoft.com/office/powerpoint/2010/main" val="177643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217EA-DAF7-1341-997E-C38CAE06E798}"/>
              </a:ext>
            </a:extLst>
          </p:cNvPr>
          <p:cNvSpPr>
            <a:spLocks noGrp="1"/>
          </p:cNvSpPr>
          <p:nvPr>
            <p:ph idx="1"/>
          </p:nvPr>
        </p:nvSpPr>
        <p:spPr/>
        <p:txBody>
          <a:bodyPr/>
          <a:lstStyle/>
          <a:p>
            <a:pPr marL="0" indent="0">
              <a:buNone/>
            </a:pPr>
            <a:r>
              <a:rPr lang="en-US" sz="2400" dirty="0">
                <a:solidFill>
                  <a:srgbClr val="FF0000"/>
                </a:solidFill>
              </a:rPr>
              <a:t>All modifications must be </a:t>
            </a:r>
            <a:br>
              <a:rPr lang="en-US" sz="2400" dirty="0">
                <a:solidFill>
                  <a:srgbClr val="FF0000"/>
                </a:solidFill>
              </a:rPr>
            </a:br>
            <a:r>
              <a:rPr lang="en-US" sz="2400" dirty="0">
                <a:solidFill>
                  <a:srgbClr val="FF0000"/>
                </a:solidFill>
              </a:rPr>
              <a:t>submitted by May 15</a:t>
            </a:r>
            <a:r>
              <a:rPr lang="en-US" sz="2400" baseline="30000" dirty="0">
                <a:solidFill>
                  <a:srgbClr val="FF0000"/>
                </a:solidFill>
              </a:rPr>
              <a:t>th</a:t>
            </a:r>
            <a:r>
              <a:rPr lang="en-US" sz="2400" dirty="0">
                <a:solidFill>
                  <a:srgbClr val="FF0000"/>
                </a:solidFill>
              </a:rPr>
              <a:t> </a:t>
            </a:r>
          </a:p>
        </p:txBody>
      </p:sp>
      <p:sp>
        <p:nvSpPr>
          <p:cNvPr id="3" name="Title 2">
            <a:extLst>
              <a:ext uri="{FF2B5EF4-FFF2-40B4-BE49-F238E27FC236}">
                <a16:creationId xmlns:a16="http://schemas.microsoft.com/office/drawing/2014/main" id="{820FB7A1-F633-AC41-A4BD-A49E699E2823}"/>
              </a:ext>
            </a:extLst>
          </p:cNvPr>
          <p:cNvSpPr>
            <a:spLocks noGrp="1"/>
          </p:cNvSpPr>
          <p:nvPr>
            <p:ph type="title"/>
          </p:nvPr>
        </p:nvSpPr>
        <p:spPr/>
        <p:txBody>
          <a:bodyPr/>
          <a:lstStyle/>
          <a:p>
            <a:r>
              <a:rPr lang="en-US" sz="3200" dirty="0"/>
              <a:t>Budget Modifications</a:t>
            </a:r>
            <a:endParaRPr lang="en-US" dirty="0"/>
          </a:p>
        </p:txBody>
      </p:sp>
      <p:pic>
        <p:nvPicPr>
          <p:cNvPr id="4" name="Picture 3">
            <a:extLst>
              <a:ext uri="{FF2B5EF4-FFF2-40B4-BE49-F238E27FC236}">
                <a16:creationId xmlns:a16="http://schemas.microsoft.com/office/drawing/2014/main" id="{1D031A31-D4EE-EB4F-AF1A-FFEB12A54F6F}"/>
              </a:ext>
            </a:extLst>
          </p:cNvPr>
          <p:cNvPicPr>
            <a:picLocks noChangeAspect="1"/>
          </p:cNvPicPr>
          <p:nvPr/>
        </p:nvPicPr>
        <p:blipFill>
          <a:blip r:embed="rId2"/>
          <a:stretch>
            <a:fillRect/>
          </a:stretch>
        </p:blipFill>
        <p:spPr>
          <a:xfrm rot="777810">
            <a:off x="5021032" y="319130"/>
            <a:ext cx="3503297" cy="4505240"/>
          </a:xfrm>
          <a:prstGeom prst="rect">
            <a:avLst/>
          </a:prstGeom>
        </p:spPr>
      </p:pic>
      <p:sp>
        <p:nvSpPr>
          <p:cNvPr id="5" name="Freeform 4">
            <a:extLst>
              <a:ext uri="{FF2B5EF4-FFF2-40B4-BE49-F238E27FC236}">
                <a16:creationId xmlns:a16="http://schemas.microsoft.com/office/drawing/2014/main" id="{47744373-C69D-5940-AEAF-B068374A62D4}"/>
              </a:ext>
            </a:extLst>
          </p:cNvPr>
          <p:cNvSpPr/>
          <p:nvPr/>
        </p:nvSpPr>
        <p:spPr>
          <a:xfrm>
            <a:off x="7991856" y="2852928"/>
            <a:ext cx="356616" cy="358345"/>
          </a:xfrm>
          <a:custGeom>
            <a:avLst/>
            <a:gdLst>
              <a:gd name="connsiteX0" fmla="*/ 182880 w 356616"/>
              <a:gd name="connsiteY0" fmla="*/ 0 h 358345"/>
              <a:gd name="connsiteX1" fmla="*/ 137160 w 356616"/>
              <a:gd name="connsiteY1" fmla="*/ 18288 h 358345"/>
              <a:gd name="connsiteX2" fmla="*/ 82296 w 356616"/>
              <a:gd name="connsiteY2" fmla="*/ 73152 h 358345"/>
              <a:gd name="connsiteX3" fmla="*/ 64008 w 356616"/>
              <a:gd name="connsiteY3" fmla="*/ 118872 h 358345"/>
              <a:gd name="connsiteX4" fmla="*/ 27432 w 356616"/>
              <a:gd name="connsiteY4" fmla="*/ 173736 h 358345"/>
              <a:gd name="connsiteX5" fmla="*/ 36576 w 356616"/>
              <a:gd name="connsiteY5" fmla="*/ 292608 h 358345"/>
              <a:gd name="connsiteX6" fmla="*/ 54864 w 356616"/>
              <a:gd name="connsiteY6" fmla="*/ 320040 h 358345"/>
              <a:gd name="connsiteX7" fmla="*/ 118872 w 356616"/>
              <a:gd name="connsiteY7" fmla="*/ 347472 h 358345"/>
              <a:gd name="connsiteX8" fmla="*/ 164592 w 356616"/>
              <a:gd name="connsiteY8" fmla="*/ 356616 h 358345"/>
              <a:gd name="connsiteX9" fmla="*/ 338328 w 356616"/>
              <a:gd name="connsiteY9" fmla="*/ 329184 h 358345"/>
              <a:gd name="connsiteX10" fmla="*/ 356616 w 356616"/>
              <a:gd name="connsiteY10" fmla="*/ 301752 h 358345"/>
              <a:gd name="connsiteX11" fmla="*/ 347472 w 356616"/>
              <a:gd name="connsiteY11" fmla="*/ 155448 h 358345"/>
              <a:gd name="connsiteX12" fmla="*/ 301752 w 356616"/>
              <a:gd name="connsiteY12" fmla="*/ 91440 h 358345"/>
              <a:gd name="connsiteX13" fmla="*/ 256032 w 356616"/>
              <a:gd name="connsiteY13" fmla="*/ 64008 h 358345"/>
              <a:gd name="connsiteX14" fmla="*/ 228600 w 356616"/>
              <a:gd name="connsiteY14" fmla="*/ 54864 h 358345"/>
              <a:gd name="connsiteX15" fmla="*/ 36576 w 356616"/>
              <a:gd name="connsiteY15" fmla="*/ 36576 h 358345"/>
              <a:gd name="connsiteX16" fmla="*/ 0 w 356616"/>
              <a:gd name="connsiteY16" fmla="*/ 45720 h 35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616" h="358345">
                <a:moveTo>
                  <a:pt x="182880" y="0"/>
                </a:moveTo>
                <a:cubicBezTo>
                  <a:pt x="167640" y="6096"/>
                  <a:pt x="150435" y="8634"/>
                  <a:pt x="137160" y="18288"/>
                </a:cubicBezTo>
                <a:cubicBezTo>
                  <a:pt x="116244" y="33500"/>
                  <a:pt x="82296" y="73152"/>
                  <a:pt x="82296" y="73152"/>
                </a:cubicBezTo>
                <a:cubicBezTo>
                  <a:pt x="76200" y="88392"/>
                  <a:pt x="72707" y="104953"/>
                  <a:pt x="64008" y="118872"/>
                </a:cubicBezTo>
                <a:cubicBezTo>
                  <a:pt x="15083" y="197152"/>
                  <a:pt x="51605" y="101216"/>
                  <a:pt x="27432" y="173736"/>
                </a:cubicBezTo>
                <a:cubicBezTo>
                  <a:pt x="30480" y="213360"/>
                  <a:pt x="29252" y="253548"/>
                  <a:pt x="36576" y="292608"/>
                </a:cubicBezTo>
                <a:cubicBezTo>
                  <a:pt x="38601" y="303409"/>
                  <a:pt x="47093" y="312269"/>
                  <a:pt x="54864" y="320040"/>
                </a:cubicBezTo>
                <a:cubicBezTo>
                  <a:pt x="75039" y="340215"/>
                  <a:pt x="91890" y="341476"/>
                  <a:pt x="118872" y="347472"/>
                </a:cubicBezTo>
                <a:cubicBezTo>
                  <a:pt x="134044" y="350843"/>
                  <a:pt x="149352" y="353568"/>
                  <a:pt x="164592" y="356616"/>
                </a:cubicBezTo>
                <a:cubicBezTo>
                  <a:pt x="214224" y="353514"/>
                  <a:pt x="294449" y="373063"/>
                  <a:pt x="338328" y="329184"/>
                </a:cubicBezTo>
                <a:cubicBezTo>
                  <a:pt x="346099" y="321413"/>
                  <a:pt x="350520" y="310896"/>
                  <a:pt x="356616" y="301752"/>
                </a:cubicBezTo>
                <a:cubicBezTo>
                  <a:pt x="353568" y="252984"/>
                  <a:pt x="352587" y="204043"/>
                  <a:pt x="347472" y="155448"/>
                </a:cubicBezTo>
                <a:cubicBezTo>
                  <a:pt x="344371" y="125990"/>
                  <a:pt x="324580" y="109195"/>
                  <a:pt x="301752" y="91440"/>
                </a:cubicBezTo>
                <a:cubicBezTo>
                  <a:pt x="287723" y="80529"/>
                  <a:pt x="271928" y="71956"/>
                  <a:pt x="256032" y="64008"/>
                </a:cubicBezTo>
                <a:cubicBezTo>
                  <a:pt x="247411" y="59697"/>
                  <a:pt x="237868" y="57512"/>
                  <a:pt x="228600" y="54864"/>
                </a:cubicBezTo>
                <a:cubicBezTo>
                  <a:pt x="155352" y="33936"/>
                  <a:pt x="148053" y="43133"/>
                  <a:pt x="36576" y="36576"/>
                </a:cubicBezTo>
                <a:cubicBezTo>
                  <a:pt x="6252" y="46684"/>
                  <a:pt x="18783" y="45720"/>
                  <a:pt x="0" y="4572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8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dirty="0"/>
              <a:t>Continuing Projects</a:t>
            </a:r>
          </a:p>
        </p:txBody>
      </p:sp>
      <p:sp>
        <p:nvSpPr>
          <p:cNvPr id="2" name="Content Placeholder 1"/>
          <p:cNvSpPr>
            <a:spLocks noGrp="1"/>
          </p:cNvSpPr>
          <p:nvPr>
            <p:ph sz="half" idx="2"/>
          </p:nvPr>
        </p:nvSpPr>
        <p:spPr>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a:spcBef>
                <a:spcPts val="0"/>
              </a:spcBef>
            </a:pPr>
            <a:r>
              <a:rPr lang="en-US" sz="1800" dirty="0"/>
              <a:t>Pathways to Employment								    	    </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p:txBody>
          <a:bodyPr>
            <a:normAutofit/>
          </a:bodyPr>
          <a:lstStyle/>
          <a:p>
            <a:r>
              <a:rPr lang="en-US" sz="1800" dirty="0"/>
              <a:t>Amy Climer Course for CTE Faculty</a:t>
            </a:r>
          </a:p>
          <a:p>
            <a:r>
              <a:rPr lang="en-US" sz="1800" dirty="0"/>
              <a:t>Success Coach training with Student Services</a:t>
            </a:r>
          </a:p>
          <a:p>
            <a:r>
              <a:rPr lang="en-US" sz="1800" dirty="0"/>
              <a:t>Curriculum Development</a:t>
            </a:r>
          </a:p>
          <a:p>
            <a:r>
              <a:rPr lang="en-US" sz="1800" dirty="0"/>
              <a:t>Addressing gaps in Equity and other statewide CLNA identified gaps</a:t>
            </a:r>
          </a:p>
          <a:p>
            <a:r>
              <a:rPr lang="en-US" sz="1800" dirty="0"/>
              <a:t>Marketing CTE</a:t>
            </a:r>
          </a:p>
          <a:p>
            <a:endParaRPr lang="en-US" sz="1800" dirty="0"/>
          </a:p>
          <a:p>
            <a:r>
              <a:rPr lang="en-US" sz="1800" b="1" dirty="0"/>
              <a:t>Other Ideas?</a:t>
            </a:r>
          </a:p>
          <a:p>
            <a:endParaRPr lang="en-US" sz="1800" dirty="0"/>
          </a:p>
        </p:txBody>
      </p:sp>
      <p:sp>
        <p:nvSpPr>
          <p:cNvPr id="3" name="Title 2"/>
          <p:cNvSpPr>
            <a:spLocks noGrp="1"/>
          </p:cNvSpPr>
          <p:nvPr>
            <p:ph type="title"/>
          </p:nvPr>
        </p:nvSpPr>
        <p:spPr/>
        <p:txBody>
          <a:bodyPr/>
          <a:lstStyle/>
          <a:p>
            <a:r>
              <a:rPr lang="en-US" dirty="0"/>
              <a:t>Leadership Projects</a:t>
            </a:r>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8E9AA-53F3-CC42-B0B8-996CEA015191}"/>
              </a:ext>
            </a:extLst>
          </p:cNvPr>
          <p:cNvSpPr>
            <a:spLocks noGrp="1"/>
          </p:cNvSpPr>
          <p:nvPr>
            <p:ph idx="1"/>
          </p:nvPr>
        </p:nvSpPr>
        <p:spPr/>
        <p:txBody>
          <a:bodyPr/>
          <a:lstStyle/>
          <a:p>
            <a:r>
              <a:rPr lang="en-US" sz="2000" dirty="0"/>
              <a:t>April 27 and 28 virtual conference</a:t>
            </a:r>
          </a:p>
          <a:p>
            <a:r>
              <a:rPr lang="en-US" sz="2000" dirty="0"/>
              <a:t>8:30 to 12:30 each day</a:t>
            </a:r>
          </a:p>
          <a:p>
            <a:r>
              <a:rPr lang="en-US" sz="2000" dirty="0"/>
              <a:t>Free</a:t>
            </a:r>
          </a:p>
          <a:p>
            <a:r>
              <a:rPr lang="en-US" sz="2000" dirty="0"/>
              <a:t>https://</a:t>
            </a:r>
            <a:r>
              <a:rPr lang="en-US" sz="2000" dirty="0" err="1"/>
              <a:t>www.apprenticeshipnc.com</a:t>
            </a:r>
            <a:r>
              <a:rPr lang="en-US" sz="2000" dirty="0"/>
              <a:t>/events/2021-apprenticeshipnc-annual-conference</a:t>
            </a:r>
          </a:p>
          <a:p>
            <a:endParaRPr lang="en-US" dirty="0"/>
          </a:p>
        </p:txBody>
      </p:sp>
      <p:sp>
        <p:nvSpPr>
          <p:cNvPr id="3" name="Title 2">
            <a:extLst>
              <a:ext uri="{FF2B5EF4-FFF2-40B4-BE49-F238E27FC236}">
                <a16:creationId xmlns:a16="http://schemas.microsoft.com/office/drawing/2014/main" id="{9B0AAA26-C88F-0D4B-984E-65A76F3A21B8}"/>
              </a:ext>
            </a:extLst>
          </p:cNvPr>
          <p:cNvSpPr>
            <a:spLocks noGrp="1"/>
          </p:cNvSpPr>
          <p:nvPr>
            <p:ph type="title"/>
          </p:nvPr>
        </p:nvSpPr>
        <p:spPr/>
        <p:txBody>
          <a:bodyPr/>
          <a:lstStyle/>
          <a:p>
            <a:r>
              <a:rPr lang="en-US" sz="3200" dirty="0"/>
              <a:t>2021 </a:t>
            </a:r>
            <a:r>
              <a:rPr lang="en-US" sz="3200" dirty="0" err="1"/>
              <a:t>ApprenticeshipNC</a:t>
            </a:r>
            <a:r>
              <a:rPr lang="en-US" sz="3200" dirty="0"/>
              <a:t> Conference</a:t>
            </a:r>
            <a:endParaRPr lang="en-US" dirty="0"/>
          </a:p>
        </p:txBody>
      </p:sp>
      <p:sp>
        <p:nvSpPr>
          <p:cNvPr id="4" name="TextBox 3">
            <a:extLst>
              <a:ext uri="{FF2B5EF4-FFF2-40B4-BE49-F238E27FC236}">
                <a16:creationId xmlns:a16="http://schemas.microsoft.com/office/drawing/2014/main" id="{B77DC2B0-B3B3-6D41-81D5-3D7DBB2F3F7A}"/>
              </a:ext>
            </a:extLst>
          </p:cNvPr>
          <p:cNvSpPr txBox="1"/>
          <p:nvPr/>
        </p:nvSpPr>
        <p:spPr>
          <a:xfrm>
            <a:off x="198408" y="-310548"/>
            <a:ext cx="822661" cy="369332"/>
          </a:xfrm>
          <a:prstGeom prst="rect">
            <a:avLst/>
          </a:prstGeom>
          <a:noFill/>
        </p:spPr>
        <p:txBody>
          <a:bodyPr wrap="none" rtlCol="0">
            <a:spAutoFit/>
          </a:bodyPr>
          <a:lstStyle/>
          <a:p>
            <a:r>
              <a:rPr lang="en-US" dirty="0"/>
              <a:t>Chris 2</a:t>
            </a:r>
          </a:p>
        </p:txBody>
      </p:sp>
    </p:spTree>
    <p:extLst>
      <p:ext uri="{BB962C8B-B14F-4D97-AF65-F5344CB8AC3E}">
        <p14:creationId xmlns:p14="http://schemas.microsoft.com/office/powerpoint/2010/main" val="14107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89523E-58A7-1E44-B196-E025EBBF975A}"/>
              </a:ext>
            </a:extLst>
          </p:cNvPr>
          <p:cNvSpPr txBox="1"/>
          <p:nvPr/>
        </p:nvSpPr>
        <p:spPr>
          <a:xfrm>
            <a:off x="155275" y="-370933"/>
            <a:ext cx="2130725" cy="369332"/>
          </a:xfrm>
          <a:prstGeom prst="rect">
            <a:avLst/>
          </a:prstGeom>
          <a:noFill/>
        </p:spPr>
        <p:txBody>
          <a:bodyPr wrap="square" rtlCol="0">
            <a:spAutoFit/>
          </a:bodyPr>
          <a:lstStyle/>
          <a:p>
            <a:r>
              <a:rPr lang="en-US" dirty="0"/>
              <a:t>Michelle 5</a:t>
            </a:r>
          </a:p>
        </p:txBody>
      </p:sp>
      <p:pic>
        <p:nvPicPr>
          <p:cNvPr id="6" name="Picture 5">
            <a:extLst>
              <a:ext uri="{FF2B5EF4-FFF2-40B4-BE49-F238E27FC236}">
                <a16:creationId xmlns:a16="http://schemas.microsoft.com/office/drawing/2014/main" id="{CBC8EC31-67B7-194F-A508-7BB5677F1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188" y="0"/>
            <a:ext cx="5873462" cy="7600950"/>
          </a:xfrm>
          <a:prstGeom prst="rect">
            <a:avLst/>
          </a:prstGeom>
        </p:spPr>
      </p:pic>
      <p:sp>
        <p:nvSpPr>
          <p:cNvPr id="7" name="Rectangle 6">
            <a:extLst>
              <a:ext uri="{FF2B5EF4-FFF2-40B4-BE49-F238E27FC236}">
                <a16:creationId xmlns:a16="http://schemas.microsoft.com/office/drawing/2014/main" id="{C6D6AC8F-371C-604B-92C6-C5F3BF670668}"/>
              </a:ext>
            </a:extLst>
          </p:cNvPr>
          <p:cNvSpPr/>
          <p:nvPr/>
        </p:nvSpPr>
        <p:spPr>
          <a:xfrm>
            <a:off x="2043113" y="114300"/>
            <a:ext cx="4929187" cy="6372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57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CE1EC-FDCB-7A4A-95B9-F6E35269A8C1}"/>
              </a:ext>
            </a:extLst>
          </p:cNvPr>
          <p:cNvSpPr>
            <a:spLocks noGrp="1"/>
          </p:cNvSpPr>
          <p:nvPr>
            <p:ph idx="1"/>
          </p:nvPr>
        </p:nvSpPr>
        <p:spPr/>
        <p:txBody>
          <a:bodyPr/>
          <a:lstStyle/>
          <a:p>
            <a:pPr marL="0" indent="0">
              <a:buNone/>
            </a:pPr>
            <a:r>
              <a:rPr lang="en-US" dirty="0"/>
              <a:t>Time to negotiate level or goal for 2021-2022 academic year</a:t>
            </a:r>
          </a:p>
          <a:p>
            <a:pPr marL="0" indent="0">
              <a:buNone/>
            </a:pPr>
            <a:r>
              <a:rPr lang="en-US" dirty="0">
                <a:hlinkClick r:id="rId2"/>
              </a:rPr>
              <a:t>https://www.ncperkins.org/data/negotiation_form.php</a:t>
            </a:r>
            <a:endParaRPr lang="en-US" dirty="0"/>
          </a:p>
          <a:p>
            <a:endParaRPr lang="en-US" dirty="0"/>
          </a:p>
          <a:p>
            <a:endParaRPr lang="en-US" dirty="0"/>
          </a:p>
          <a:p>
            <a:pPr lvl="1">
              <a:spcAft>
                <a:spcPts val="600"/>
              </a:spcAft>
            </a:pPr>
            <a:r>
              <a:rPr lang="en-US" sz="2000" dirty="0"/>
              <a:t>1P1 - </a:t>
            </a:r>
            <a:r>
              <a:rPr lang="en-US" sz="2000" dirty="0" err="1"/>
              <a:t>Postprogram</a:t>
            </a:r>
            <a:r>
              <a:rPr lang="en-US" sz="2000" dirty="0"/>
              <a:t> Placement</a:t>
            </a:r>
          </a:p>
          <a:p>
            <a:pPr lvl="1">
              <a:spcAft>
                <a:spcPts val="600"/>
              </a:spcAft>
            </a:pPr>
            <a:r>
              <a:rPr lang="en-US" sz="2000" dirty="0"/>
              <a:t>2P1 - Earned Recognized Postsecondary Credential</a:t>
            </a:r>
          </a:p>
          <a:p>
            <a:pPr lvl="1">
              <a:spcAft>
                <a:spcPts val="600"/>
              </a:spcAft>
            </a:pPr>
            <a:r>
              <a:rPr lang="en-US" sz="2000" dirty="0"/>
              <a:t>3P1 - Nontraditional Program Concentration</a:t>
            </a:r>
          </a:p>
          <a:p>
            <a:endParaRPr lang="en-US" dirty="0"/>
          </a:p>
          <a:p>
            <a:endParaRPr lang="en-US" dirty="0"/>
          </a:p>
        </p:txBody>
      </p:sp>
      <p:sp>
        <p:nvSpPr>
          <p:cNvPr id="3" name="Title 2">
            <a:extLst>
              <a:ext uri="{FF2B5EF4-FFF2-40B4-BE49-F238E27FC236}">
                <a16:creationId xmlns:a16="http://schemas.microsoft.com/office/drawing/2014/main" id="{8E172FDE-D34B-044C-A5CD-4AE923BDE1AE}"/>
              </a:ext>
            </a:extLst>
          </p:cNvPr>
          <p:cNvSpPr>
            <a:spLocks noGrp="1"/>
          </p:cNvSpPr>
          <p:nvPr>
            <p:ph type="title"/>
          </p:nvPr>
        </p:nvSpPr>
        <p:spPr/>
        <p:txBody>
          <a:bodyPr/>
          <a:lstStyle/>
          <a:p>
            <a:r>
              <a:rPr lang="en-US" sz="3200" dirty="0"/>
              <a:t>Negotiated Levels of Performance</a:t>
            </a:r>
            <a:endParaRPr lang="en-US" dirty="0"/>
          </a:p>
        </p:txBody>
      </p:sp>
    </p:spTree>
    <p:extLst>
      <p:ext uri="{BB962C8B-B14F-4D97-AF65-F5344CB8AC3E}">
        <p14:creationId xmlns:p14="http://schemas.microsoft.com/office/powerpoint/2010/main" val="36283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AFFCE-7BC5-F341-B533-1166C93C4B0C}"/>
              </a:ext>
            </a:extLst>
          </p:cNvPr>
          <p:cNvPicPr>
            <a:picLocks noChangeAspect="1"/>
          </p:cNvPicPr>
          <p:nvPr/>
        </p:nvPicPr>
        <p:blipFill rotWithShape="1">
          <a:blip r:embed="rId3">
            <a:extLst>
              <a:ext uri="{28A0092B-C50C-407E-A947-70E740481C1C}">
                <a14:useLocalDpi xmlns:a14="http://schemas.microsoft.com/office/drawing/2010/main" val="0"/>
              </a:ext>
            </a:extLst>
          </a:blip>
          <a:srcRect r="16935"/>
          <a:stretch/>
        </p:blipFill>
        <p:spPr>
          <a:xfrm>
            <a:off x="4743781" y="753533"/>
            <a:ext cx="3940148" cy="4469480"/>
          </a:xfrm>
          <a:prstGeom prst="rect">
            <a:avLst/>
          </a:prstGeom>
        </p:spPr>
      </p:pic>
      <p:sp>
        <p:nvSpPr>
          <p:cNvPr id="9" name="Rectangle 8">
            <a:extLst>
              <a:ext uri="{FF2B5EF4-FFF2-40B4-BE49-F238E27FC236}">
                <a16:creationId xmlns:a16="http://schemas.microsoft.com/office/drawing/2014/main" id="{D813000D-3483-3048-B1CD-A3E76751A094}"/>
              </a:ext>
            </a:extLst>
          </p:cNvPr>
          <p:cNvSpPr/>
          <p:nvPr/>
        </p:nvSpPr>
        <p:spPr>
          <a:xfrm>
            <a:off x="4744376" y="674020"/>
            <a:ext cx="3984681" cy="4469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6C5549-5244-994C-9144-FF94ACB22B6C}"/>
              </a:ext>
            </a:extLst>
          </p:cNvPr>
          <p:cNvSpPr txBox="1"/>
          <p:nvPr/>
        </p:nvSpPr>
        <p:spPr>
          <a:xfrm>
            <a:off x="336937" y="270859"/>
            <a:ext cx="5736763" cy="2031325"/>
          </a:xfrm>
          <a:prstGeom prst="rect">
            <a:avLst/>
          </a:prstGeom>
          <a:noFill/>
        </p:spPr>
        <p:txBody>
          <a:bodyPr wrap="none" rtlCol="0">
            <a:spAutoFit/>
          </a:bodyPr>
          <a:lstStyle/>
          <a:p>
            <a:pPr marL="342900" indent="-342900">
              <a:buFont typeface="+mj-lt"/>
              <a:buAutoNum type="arabicPeriod"/>
            </a:pPr>
            <a:r>
              <a:rPr lang="en-US" dirty="0"/>
              <a:t>https://www.ncperkins.org/data/negotiation_form.php</a:t>
            </a:r>
          </a:p>
          <a:p>
            <a:pPr marL="342900" indent="-342900">
              <a:buFont typeface="+mj-lt"/>
              <a:buAutoNum type="arabicPeriod"/>
            </a:pPr>
            <a:r>
              <a:rPr lang="en-US" dirty="0"/>
              <a:t>Select your college from dropdown</a:t>
            </a:r>
          </a:p>
          <a:p>
            <a:pPr marL="342900" indent="-342900">
              <a:buFont typeface="+mj-lt"/>
              <a:buAutoNum type="arabicPeriod"/>
            </a:pPr>
            <a:r>
              <a:rPr lang="en-US" dirty="0"/>
              <a:t>Print the page</a:t>
            </a:r>
          </a:p>
          <a:p>
            <a:pPr marL="342900" indent="-342900">
              <a:buFont typeface="+mj-lt"/>
              <a:buAutoNum type="arabicPeriod"/>
            </a:pPr>
            <a:r>
              <a:rPr lang="en-US" dirty="0"/>
              <a:t>Fill in three red rectangles</a:t>
            </a:r>
          </a:p>
          <a:p>
            <a:pPr marL="342900" indent="-342900">
              <a:buFont typeface="+mj-lt"/>
              <a:buAutoNum type="arabicPeriod"/>
            </a:pPr>
            <a:r>
              <a:rPr lang="en-US" dirty="0"/>
              <a:t>Sign in bottom red rectangle</a:t>
            </a:r>
          </a:p>
          <a:p>
            <a:pPr marL="342900" indent="-342900">
              <a:buFont typeface="+mj-lt"/>
              <a:buAutoNum type="arabicPeriod"/>
            </a:pPr>
            <a:r>
              <a:rPr lang="en-US" dirty="0"/>
              <a:t>Scan to PDF</a:t>
            </a:r>
          </a:p>
          <a:p>
            <a:pPr marL="342900" indent="-342900">
              <a:buFont typeface="+mj-lt"/>
              <a:buAutoNum type="arabicPeriod"/>
            </a:pPr>
            <a:r>
              <a:rPr lang="en-US" dirty="0"/>
              <a:t>Upload to the Moodle</a:t>
            </a:r>
          </a:p>
        </p:txBody>
      </p:sp>
      <p:sp>
        <p:nvSpPr>
          <p:cNvPr id="5" name="Rounded Rectangle 4">
            <a:extLst>
              <a:ext uri="{FF2B5EF4-FFF2-40B4-BE49-F238E27FC236}">
                <a16:creationId xmlns:a16="http://schemas.microsoft.com/office/drawing/2014/main" id="{7F935CD5-0BA3-594E-9AC6-BCEFBD4C8C2E}"/>
              </a:ext>
            </a:extLst>
          </p:cNvPr>
          <p:cNvSpPr>
            <a:spLocks noChangeArrowheads="1"/>
          </p:cNvSpPr>
          <p:nvPr/>
        </p:nvSpPr>
        <p:spPr bwMode="auto">
          <a:xfrm>
            <a:off x="4743780" y="952500"/>
            <a:ext cx="3231819" cy="38735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6" name="Rounded Rectangle 5">
            <a:extLst>
              <a:ext uri="{FF2B5EF4-FFF2-40B4-BE49-F238E27FC236}">
                <a16:creationId xmlns:a16="http://schemas.microsoft.com/office/drawing/2014/main" id="{104B88CD-EE4D-7142-8719-F9BB1165A44D}"/>
              </a:ext>
            </a:extLst>
          </p:cNvPr>
          <p:cNvSpPr>
            <a:spLocks noChangeArrowheads="1"/>
          </p:cNvSpPr>
          <p:nvPr/>
        </p:nvSpPr>
        <p:spPr bwMode="auto">
          <a:xfrm>
            <a:off x="6908801" y="1630966"/>
            <a:ext cx="1740274" cy="832834"/>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49648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DEB044-CBD2-A14C-BB6D-4390B92272DF}"/>
              </a:ext>
            </a:extLst>
          </p:cNvPr>
          <p:cNvSpPr>
            <a:spLocks noGrp="1"/>
          </p:cNvSpPr>
          <p:nvPr>
            <p:ph idx="1"/>
          </p:nvPr>
        </p:nvSpPr>
        <p:spPr/>
        <p:txBody>
          <a:bodyPr>
            <a:normAutofit/>
          </a:bodyPr>
          <a:lstStyle/>
          <a:p>
            <a:r>
              <a:rPr lang="en-US" sz="2000" dirty="0"/>
              <a:t>New </a:t>
            </a:r>
            <a:r>
              <a:rPr lang="en-US" sz="2000" i="1" dirty="0"/>
              <a:t>State Wage Interchange System (SWIS) </a:t>
            </a:r>
            <a:r>
              <a:rPr lang="en-US" sz="2000" dirty="0"/>
              <a:t>allows states to access employment wage data from other states.</a:t>
            </a:r>
          </a:p>
          <a:p>
            <a:r>
              <a:rPr lang="en-US" sz="2000" dirty="0"/>
              <a:t>If your graduates are employed outside of NC, they can now be counted in 1P1.</a:t>
            </a:r>
          </a:p>
          <a:p>
            <a:r>
              <a:rPr lang="en-US" sz="2000" dirty="0"/>
              <a:t>This applies mostly to our border colleges.</a:t>
            </a:r>
          </a:p>
          <a:p>
            <a:r>
              <a:rPr lang="en-US" sz="2000" dirty="0"/>
              <a:t>We still </a:t>
            </a:r>
            <a:r>
              <a:rPr lang="en-US" sz="2000" b="1" dirty="0"/>
              <a:t>cannot</a:t>
            </a:r>
            <a:r>
              <a:rPr lang="en-US" sz="2000" dirty="0"/>
              <a:t> access employment data for federal employees or </a:t>
            </a:r>
            <a:br>
              <a:rPr lang="en-US" sz="2000" dirty="0"/>
            </a:br>
            <a:r>
              <a:rPr lang="en-US" sz="2000" dirty="0"/>
              <a:t>self-employed, independent contractors, freelancers, and gig workers.</a:t>
            </a:r>
          </a:p>
          <a:p>
            <a:endParaRPr lang="en-US" sz="2000" dirty="0"/>
          </a:p>
        </p:txBody>
      </p:sp>
      <p:sp>
        <p:nvSpPr>
          <p:cNvPr id="3" name="Title 2">
            <a:extLst>
              <a:ext uri="{FF2B5EF4-FFF2-40B4-BE49-F238E27FC236}">
                <a16:creationId xmlns:a16="http://schemas.microsoft.com/office/drawing/2014/main" id="{DED30E28-FB08-504A-A8E0-F53D4E46CF6B}"/>
              </a:ext>
            </a:extLst>
          </p:cNvPr>
          <p:cNvSpPr>
            <a:spLocks noGrp="1"/>
          </p:cNvSpPr>
          <p:nvPr>
            <p:ph type="title"/>
          </p:nvPr>
        </p:nvSpPr>
        <p:spPr/>
        <p:txBody>
          <a:bodyPr/>
          <a:lstStyle/>
          <a:p>
            <a:r>
              <a:rPr lang="en-US" dirty="0"/>
              <a:t>1P1 </a:t>
            </a:r>
            <a:r>
              <a:rPr lang="en-US" dirty="0" err="1"/>
              <a:t>Postprogram</a:t>
            </a:r>
            <a:r>
              <a:rPr lang="en-US" dirty="0"/>
              <a:t> Placement</a:t>
            </a:r>
          </a:p>
        </p:txBody>
      </p:sp>
    </p:spTree>
    <p:extLst>
      <p:ext uri="{BB962C8B-B14F-4D97-AF65-F5344CB8AC3E}">
        <p14:creationId xmlns:p14="http://schemas.microsoft.com/office/powerpoint/2010/main" val="216695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9856D-25F7-C54E-99B8-2A4CCCE8D66E}"/>
              </a:ext>
            </a:extLst>
          </p:cNvPr>
          <p:cNvSpPr>
            <a:spLocks noGrp="1"/>
          </p:cNvSpPr>
          <p:nvPr>
            <p:ph idx="1"/>
          </p:nvPr>
        </p:nvSpPr>
        <p:spPr/>
        <p:txBody>
          <a:bodyPr>
            <a:normAutofit lnSpcReduction="10000"/>
          </a:bodyPr>
          <a:lstStyle/>
          <a:p>
            <a:pPr marL="0" indent="0">
              <a:buNone/>
            </a:pPr>
            <a:r>
              <a:rPr lang="en-US" sz="2000" b="1" dirty="0"/>
              <a:t>Sign up for college presentation:</a:t>
            </a:r>
          </a:p>
          <a:p>
            <a:r>
              <a:rPr lang="en-US" sz="2000" dirty="0">
                <a:hlinkClick r:id="rId2"/>
              </a:rPr>
              <a:t>https://www.ncperkins.org/review/</a:t>
            </a:r>
            <a:endParaRPr lang="en-US" sz="2000" dirty="0"/>
          </a:p>
          <a:p>
            <a:r>
              <a:rPr lang="en-US" sz="2000" dirty="0"/>
              <a:t>special consideration = Pathways</a:t>
            </a:r>
          </a:p>
          <a:p>
            <a:pPr marL="0" indent="0">
              <a:buNone/>
            </a:pPr>
            <a:endParaRPr lang="en-US" sz="2000" dirty="0"/>
          </a:p>
          <a:p>
            <a:pPr marL="0" indent="0">
              <a:buNone/>
            </a:pPr>
            <a:r>
              <a:rPr lang="en-US" sz="2000" b="1" dirty="0"/>
              <a:t>Sign up for each person to view sessions:</a:t>
            </a:r>
          </a:p>
          <a:p>
            <a:r>
              <a:rPr lang="en-US" sz="2000" dirty="0">
                <a:hlinkClick r:id="rId3"/>
              </a:rPr>
              <a:t>https://www.ncperkins.org/presentations/</a:t>
            </a:r>
            <a:endParaRPr lang="en-US" sz="2000" dirty="0"/>
          </a:p>
          <a:p>
            <a:pPr marL="0" indent="0">
              <a:buNone/>
            </a:pPr>
            <a:endParaRPr lang="en-US" sz="2000" dirty="0"/>
          </a:p>
          <a:p>
            <a:pPr marL="0" indent="0">
              <a:buNone/>
            </a:pPr>
            <a:r>
              <a:rPr lang="en-US" sz="2000" b="1" dirty="0"/>
              <a:t>Promising practice video:</a:t>
            </a:r>
          </a:p>
          <a:p>
            <a:r>
              <a:rPr lang="en-US" sz="2000" dirty="0"/>
              <a:t>5-minutes or less. Highlight one thing you did with Perkins funds and how it made a difference in student learning.</a:t>
            </a:r>
          </a:p>
          <a:p>
            <a:endParaRPr lang="en-US" dirty="0"/>
          </a:p>
        </p:txBody>
      </p:sp>
      <p:sp>
        <p:nvSpPr>
          <p:cNvPr id="3" name="Title 2">
            <a:extLst>
              <a:ext uri="{FF2B5EF4-FFF2-40B4-BE49-F238E27FC236}">
                <a16:creationId xmlns:a16="http://schemas.microsoft.com/office/drawing/2014/main" id="{46E31C58-A162-0249-8CFE-44CAC187E78A}"/>
              </a:ext>
            </a:extLst>
          </p:cNvPr>
          <p:cNvSpPr>
            <a:spLocks noGrp="1"/>
          </p:cNvSpPr>
          <p:nvPr>
            <p:ph type="title"/>
          </p:nvPr>
        </p:nvSpPr>
        <p:spPr/>
        <p:txBody>
          <a:bodyPr/>
          <a:lstStyle/>
          <a:p>
            <a:r>
              <a:rPr lang="en-US" sz="3200" dirty="0"/>
              <a:t>End-of-Year Reviews – May 24-June 11</a:t>
            </a:r>
            <a:endParaRPr lang="en-US" dirty="0"/>
          </a:p>
        </p:txBody>
      </p:sp>
    </p:spTree>
    <p:extLst>
      <p:ext uri="{BB962C8B-B14F-4D97-AF65-F5344CB8AC3E}">
        <p14:creationId xmlns:p14="http://schemas.microsoft.com/office/powerpoint/2010/main" val="35878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301AF8-0A75-274A-93A7-F9266C1BB53E}"/>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2639682" y="75579"/>
            <a:ext cx="3843745" cy="4962248"/>
          </a:xfrm>
        </p:spPr>
      </p:pic>
    </p:spTree>
    <p:extLst>
      <p:ext uri="{BB962C8B-B14F-4D97-AF65-F5344CB8AC3E}">
        <p14:creationId xmlns:p14="http://schemas.microsoft.com/office/powerpoint/2010/main" val="27187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7F31F-5EAE-3646-870E-530F462A6867}"/>
              </a:ext>
            </a:extLst>
          </p:cNvPr>
          <p:cNvSpPr>
            <a:spLocks noGrp="1"/>
          </p:cNvSpPr>
          <p:nvPr>
            <p:ph type="title"/>
          </p:nvPr>
        </p:nvSpPr>
        <p:spPr/>
        <p:txBody>
          <a:bodyPr/>
          <a:lstStyle/>
          <a:p>
            <a:r>
              <a:rPr lang="en-US" dirty="0"/>
              <a:t>2021-22 NEW Plan Template</a:t>
            </a:r>
          </a:p>
        </p:txBody>
      </p:sp>
      <p:pic>
        <p:nvPicPr>
          <p:cNvPr id="4" name="Content Placeholder 3">
            <a:extLst>
              <a:ext uri="{FF2B5EF4-FFF2-40B4-BE49-F238E27FC236}">
                <a16:creationId xmlns:a16="http://schemas.microsoft.com/office/drawing/2014/main" id="{9EFBAC38-6327-4519-A470-726DE9A3BD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99100" y="840966"/>
            <a:ext cx="7547371" cy="4091237"/>
          </a:xfrm>
        </p:spPr>
      </p:pic>
      <p:sp>
        <p:nvSpPr>
          <p:cNvPr id="5" name="Arrow: Down 4">
            <a:extLst>
              <a:ext uri="{FF2B5EF4-FFF2-40B4-BE49-F238E27FC236}">
                <a16:creationId xmlns:a16="http://schemas.microsoft.com/office/drawing/2014/main" id="{4D584D20-1A6C-4A28-87CD-4A72EC9BF110}"/>
              </a:ext>
            </a:extLst>
          </p:cNvPr>
          <p:cNvSpPr/>
          <p:nvPr/>
        </p:nvSpPr>
        <p:spPr>
          <a:xfrm>
            <a:off x="2853788" y="794614"/>
            <a:ext cx="488887" cy="75143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Tree>
    <p:extLst>
      <p:ext uri="{BB962C8B-B14F-4D97-AF65-F5344CB8AC3E}">
        <p14:creationId xmlns:p14="http://schemas.microsoft.com/office/powerpoint/2010/main" val="333126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410693-D1E7-4734-9042-815F897CF9B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27641" y="849976"/>
            <a:ext cx="4888718" cy="4167157"/>
          </a:xfrm>
        </p:spPr>
      </p:pic>
      <p:sp>
        <p:nvSpPr>
          <p:cNvPr id="3" name="Title 2">
            <a:extLst>
              <a:ext uri="{FF2B5EF4-FFF2-40B4-BE49-F238E27FC236}">
                <a16:creationId xmlns:a16="http://schemas.microsoft.com/office/drawing/2014/main" id="{96567049-7F99-4954-A99F-69F338F87572}"/>
              </a:ext>
            </a:extLst>
          </p:cNvPr>
          <p:cNvSpPr>
            <a:spLocks noGrp="1"/>
          </p:cNvSpPr>
          <p:nvPr>
            <p:ph type="title"/>
          </p:nvPr>
        </p:nvSpPr>
        <p:spPr/>
        <p:txBody>
          <a:bodyPr/>
          <a:lstStyle/>
          <a:p>
            <a:r>
              <a:rPr lang="en-US" dirty="0"/>
              <a:t>Budget Modifications</a:t>
            </a:r>
          </a:p>
        </p:txBody>
      </p:sp>
      <p:sp>
        <p:nvSpPr>
          <p:cNvPr id="6" name="Arrow: Down 5">
            <a:extLst>
              <a:ext uri="{FF2B5EF4-FFF2-40B4-BE49-F238E27FC236}">
                <a16:creationId xmlns:a16="http://schemas.microsoft.com/office/drawing/2014/main" id="{08E2CEE1-E153-4445-91C6-DFB5D3D2A4B3}"/>
              </a:ext>
            </a:extLst>
          </p:cNvPr>
          <p:cNvSpPr/>
          <p:nvPr/>
        </p:nvSpPr>
        <p:spPr>
          <a:xfrm>
            <a:off x="5296277" y="751437"/>
            <a:ext cx="353085" cy="5798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E1F552C-3536-4000-8E35-22A44A5A997D}"/>
              </a:ext>
            </a:extLst>
          </p:cNvPr>
          <p:cNvSpPr/>
          <p:nvPr/>
        </p:nvSpPr>
        <p:spPr>
          <a:xfrm>
            <a:off x="1462135" y="2933554"/>
            <a:ext cx="642796" cy="2625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60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p:txBody>
          <a:bodyPr>
            <a:normAutofit/>
          </a:bodyPr>
          <a:lstStyle/>
          <a:p>
            <a:pPr fontAlgn="ctr"/>
            <a:r>
              <a:rPr lang="en-US" dirty="0"/>
              <a:t>Budget for 2021-2022 </a:t>
            </a:r>
          </a:p>
          <a:p>
            <a:pPr fontAlgn="ctr"/>
            <a:r>
              <a:rPr lang="en-US" dirty="0"/>
              <a:t>Estimated Budget </a:t>
            </a:r>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normAutofit/>
          </a:bodyPr>
          <a:lstStyle/>
          <a:p>
            <a:r>
              <a:rPr lang="en-US" dirty="0"/>
              <a:t>Allocations</a:t>
            </a:r>
          </a:p>
        </p:txBody>
      </p:sp>
    </p:spTree>
    <p:extLst>
      <p:ext uri="{BB962C8B-B14F-4D97-AF65-F5344CB8AC3E}">
        <p14:creationId xmlns:p14="http://schemas.microsoft.com/office/powerpoint/2010/main" val="17433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p:txBody>
          <a:bodyPr/>
          <a:lstStyle/>
          <a:p>
            <a:r>
              <a:rPr lang="en-US" dirty="0"/>
              <a:t>Dr. Kimberly Gold</a:t>
            </a:r>
          </a:p>
          <a:p>
            <a:r>
              <a:rPr lang="en-US" dirty="0"/>
              <a:t>Senior Vice President/Chief Academic Officer</a:t>
            </a:r>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50931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p:txBody>
          <a:bodyPr/>
          <a:lstStyle/>
          <a:p>
            <a:r>
              <a:rPr lang="en-US" dirty="0"/>
              <a:t>Lisa </a:t>
            </a:r>
            <a:r>
              <a:rPr lang="en-US" dirty="0" err="1"/>
              <a:t>Mabe</a:t>
            </a:r>
            <a:r>
              <a:rPr lang="en-US" dirty="0"/>
              <a:t> Eads, Ph.D.</a:t>
            </a:r>
          </a:p>
          <a:p>
            <a:r>
              <a:rPr lang="en-US" dirty="0"/>
              <a:t>Associate Vice President of Programs</a:t>
            </a:r>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27083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p:txBody>
          <a:bodyPr/>
          <a:lstStyle/>
          <a:p>
            <a:r>
              <a:rPr lang="en-US" dirty="0"/>
              <a:t>Dr. Bob </a:t>
            </a:r>
            <a:r>
              <a:rPr lang="en-US" dirty="0" err="1"/>
              <a:t>Witchger</a:t>
            </a:r>
            <a:endParaRPr lang="en-US" dirty="0"/>
          </a:p>
          <a:p>
            <a:r>
              <a:rPr lang="en-US" dirty="0"/>
              <a:t>Director of Career and Technical Education</a:t>
            </a:r>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1534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p:txBody>
          <a:bodyPr>
            <a:normAutofit fontScale="92500" lnSpcReduction="20000"/>
          </a:bodyPr>
          <a:lstStyle/>
          <a:p>
            <a:pPr fontAlgn="ctr"/>
            <a:r>
              <a:rPr lang="en-US" sz="2400" dirty="0"/>
              <a:t>NC-Net </a:t>
            </a:r>
          </a:p>
          <a:p>
            <a:pPr fontAlgn="ctr"/>
            <a:r>
              <a:rPr lang="en-US" sz="2400" dirty="0"/>
              <a:t>SkillsUSA</a:t>
            </a:r>
          </a:p>
          <a:p>
            <a:pPr fontAlgn="ctr"/>
            <a:r>
              <a:rPr lang="en-US" sz="2400" dirty="0"/>
              <a:t>Pathways Seminar </a:t>
            </a:r>
          </a:p>
          <a:p>
            <a:pPr fontAlgn="ctr"/>
            <a:r>
              <a:rPr lang="en-US" sz="2400" dirty="0"/>
              <a:t>EDU Course Development </a:t>
            </a:r>
          </a:p>
          <a:p>
            <a:pPr fontAlgn="ctr"/>
            <a:r>
              <a:rPr lang="en-US" sz="2400" dirty="0"/>
              <a:t>Budget Modification Deadlines </a:t>
            </a:r>
          </a:p>
          <a:p>
            <a:pPr fontAlgn="ctr"/>
            <a:r>
              <a:rPr lang="en-US" sz="2400" dirty="0"/>
              <a:t>Leadership Projects</a:t>
            </a:r>
          </a:p>
          <a:p>
            <a:pPr fontAlgn="ctr"/>
            <a:r>
              <a:rPr lang="en-US" sz="2400" dirty="0"/>
              <a:t>Apprenticeship Conference</a:t>
            </a:r>
          </a:p>
          <a:p>
            <a:pPr fontAlgn="ctr"/>
            <a:r>
              <a:rPr lang="en-US" sz="2400" dirty="0"/>
              <a:t>Performance Management Conference </a:t>
            </a:r>
          </a:p>
          <a:p>
            <a:pPr fontAlgn="ctr"/>
            <a:r>
              <a:rPr lang="en-US" sz="2400" dirty="0"/>
              <a:t>Negotiated Levels of Performance</a:t>
            </a:r>
          </a:p>
          <a:p>
            <a:pPr fontAlgn="ctr"/>
            <a:r>
              <a:rPr lang="en-US" sz="2400" dirty="0"/>
              <a:t>End of year Reviews – sign up</a:t>
            </a:r>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normAutofit/>
          </a:bodyPr>
          <a:lstStyle/>
          <a:p>
            <a:r>
              <a:rPr lang="en-US" dirty="0"/>
              <a:t>Monthly Updates</a:t>
            </a:r>
          </a:p>
        </p:txBody>
      </p:sp>
    </p:spTree>
    <p:extLst>
      <p:ext uri="{BB962C8B-B14F-4D97-AF65-F5344CB8AC3E}">
        <p14:creationId xmlns:p14="http://schemas.microsoft.com/office/powerpoint/2010/main" val="29018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49E6F-35EA-344C-A321-390CDDB669A9}"/>
              </a:ext>
            </a:extLst>
          </p:cNvPr>
          <p:cNvSpPr>
            <a:spLocks noGrp="1"/>
          </p:cNvSpPr>
          <p:nvPr>
            <p:ph idx="1"/>
          </p:nvPr>
        </p:nvSpPr>
        <p:spPr/>
        <p:txBody>
          <a:bodyPr/>
          <a:lstStyle/>
          <a:p>
            <a:r>
              <a:rPr lang="en-US" sz="2000" dirty="0"/>
              <a:t>Ann-Claire Anderson</a:t>
            </a:r>
          </a:p>
          <a:p>
            <a:r>
              <a:rPr lang="en-US" dirty="0"/>
              <a:t>Center for Occupational Research and Development (CORD)</a:t>
            </a:r>
          </a:p>
          <a:p>
            <a:r>
              <a:rPr lang="en-US" dirty="0"/>
              <a:t>https://</a:t>
            </a:r>
            <a:r>
              <a:rPr lang="en-US" dirty="0" err="1"/>
              <a:t>www.nc-net.info</a:t>
            </a:r>
            <a:r>
              <a:rPr lang="en-US" dirty="0"/>
              <a:t>/</a:t>
            </a:r>
          </a:p>
          <a:p>
            <a:endParaRPr lang="en-US" dirty="0"/>
          </a:p>
        </p:txBody>
      </p:sp>
      <p:sp>
        <p:nvSpPr>
          <p:cNvPr id="3" name="Title 2">
            <a:extLst>
              <a:ext uri="{FF2B5EF4-FFF2-40B4-BE49-F238E27FC236}">
                <a16:creationId xmlns:a16="http://schemas.microsoft.com/office/drawing/2014/main" id="{FE87CE57-6A2A-8D4A-A233-28CC94C12377}"/>
              </a:ext>
            </a:extLst>
          </p:cNvPr>
          <p:cNvSpPr>
            <a:spLocks noGrp="1"/>
          </p:cNvSpPr>
          <p:nvPr>
            <p:ph type="title"/>
          </p:nvPr>
        </p:nvSpPr>
        <p:spPr/>
        <p:txBody>
          <a:bodyPr/>
          <a:lstStyle/>
          <a:p>
            <a:r>
              <a:rPr lang="en-US" dirty="0"/>
              <a:t>NC-</a:t>
            </a:r>
            <a:r>
              <a:rPr lang="en-US" dirty="0" err="1"/>
              <a:t>NET.info</a:t>
            </a:r>
            <a:endParaRPr lang="en-US" dirty="0"/>
          </a:p>
        </p:txBody>
      </p:sp>
    </p:spTree>
    <p:extLst>
      <p:ext uri="{BB962C8B-B14F-4D97-AF65-F5344CB8AC3E}">
        <p14:creationId xmlns:p14="http://schemas.microsoft.com/office/powerpoint/2010/main" val="291480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EAA590303F834C80E430B17019D409" ma:contentTypeVersion="9" ma:contentTypeDescription="Create a new document." ma:contentTypeScope="" ma:versionID="94596f59b02641f4ed49b06f7b0ef30a">
  <xsd:schema xmlns:xsd="http://www.w3.org/2001/XMLSchema" xmlns:xs="http://www.w3.org/2001/XMLSchema" xmlns:p="http://schemas.microsoft.com/office/2006/metadata/properties" xmlns:ns2="3ccd93f3-1d16-48e4-90e9-ef70ed4e9317" targetNamespace="http://schemas.microsoft.com/office/2006/metadata/properties" ma:root="true" ma:fieldsID="f00479c72169e1e5d8a579711196ad47" ns2:_="">
    <xsd:import namespace="3ccd93f3-1d16-48e4-90e9-ef70ed4e9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d93f3-1d16-48e4-90e9-ef70ed4e9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2F3A51-8DE1-4BFF-B4FC-6DDD4B6DFAD8}">
  <ds:schemaRefs>
    <ds:schemaRef ds:uri="http://www.w3.org/XML/1998/namespace"/>
    <ds:schemaRef ds:uri="http://schemas.microsoft.com/office/2006/documentManagement/types"/>
    <ds:schemaRef ds:uri="http://purl.org/dc/dcmitype/"/>
    <ds:schemaRef ds:uri="3ccd93f3-1d16-48e4-90e9-ef70ed4e9317"/>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04CBD2C-2EAD-484A-B32F-169EC45F6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d93f3-1d16-48e4-90e9-ef70ed4e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59F560-3415-44E2-A290-7885FF3618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1097</Words>
  <Application>Microsoft Macintosh PowerPoint</Application>
  <PresentationFormat>On-screen Show (16:9)</PresentationFormat>
  <Paragraphs>197</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 Neue Medium</vt:lpstr>
      <vt:lpstr>Times New Roman</vt:lpstr>
      <vt:lpstr>Office Theme</vt:lpstr>
      <vt:lpstr>Perkins Annual Meeting for  2021-2022 Academic Year</vt:lpstr>
      <vt:lpstr>PowerPoint Presentation</vt:lpstr>
      <vt:lpstr>COVID-19 Follow Up</vt:lpstr>
      <vt:lpstr>Purpose of Perkins </vt:lpstr>
      <vt:lpstr>Welcome</vt:lpstr>
      <vt:lpstr>Welcome</vt:lpstr>
      <vt:lpstr>Overview</vt:lpstr>
      <vt:lpstr>Monthly Updates</vt:lpstr>
      <vt:lpstr>NC-NET.info</vt:lpstr>
      <vt:lpstr>NC-Net.info</vt:lpstr>
      <vt:lpstr>SkillsUSA – North Carolina</vt:lpstr>
      <vt:lpstr>SkillsUSA North Carolina</vt:lpstr>
      <vt:lpstr>PowerPoint Presentation</vt:lpstr>
      <vt:lpstr>EDU Course Development</vt:lpstr>
      <vt:lpstr>Budget Modifications</vt:lpstr>
      <vt:lpstr>Leadership Projects</vt:lpstr>
      <vt:lpstr>2021 ApprenticeshipNC Conference</vt:lpstr>
      <vt:lpstr>PowerPoint Presentation</vt:lpstr>
      <vt:lpstr>Negotiated Levels of Performance</vt:lpstr>
      <vt:lpstr>PowerPoint Presentation</vt:lpstr>
      <vt:lpstr>1P1 Postprogram Placement</vt:lpstr>
      <vt:lpstr>End-of-Year Reviews – May 24-June 11</vt:lpstr>
      <vt:lpstr>PowerPoint Presentation</vt:lpstr>
      <vt:lpstr>2021-22 NEW Plan Template</vt:lpstr>
      <vt:lpstr>Budget Modifications</vt:lpstr>
      <vt:lpstr>Allocations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 Webinar</dc:title>
  <dc:creator/>
  <cp:keywords/>
  <cp:lastModifiedBy/>
  <cp:revision>118</cp:revision>
  <cp:lastPrinted>2021-04-12T23:17:06Z</cp:lastPrinted>
  <dcterms:created xsi:type="dcterms:W3CDTF">2017-04-24T19:18:55Z</dcterms:created>
  <dcterms:modified xsi:type="dcterms:W3CDTF">2021-04-13T12:34:23Z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0x010100DFEAA590303F834C80E430B17019D409</vt:lpwstr>
  </property>
</Properties>
</file>