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6B96-7E98-4D99-AD52-50FF16264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Rockingham Community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0E8A8-B7D6-4B10-A10D-8A154FA86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Perkins Mid Year Review 2019-2020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19FF6-CF1B-49E2-96A7-562195DF5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77" y="3319272"/>
            <a:ext cx="2855976" cy="28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233A-D21F-4702-A69D-C818DAE6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62B4F-75C4-41C2-ABE8-A5D920BB7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began discussions of the CLNA back in Summer of 2019</a:t>
            </a:r>
          </a:p>
          <a:p>
            <a:r>
              <a:rPr lang="en-US" dirty="0"/>
              <a:t>Engaged in SACSCOC 5</a:t>
            </a:r>
            <a:r>
              <a:rPr lang="en-US" baseline="30000" dirty="0"/>
              <a:t>th</a:t>
            </a:r>
            <a:r>
              <a:rPr lang="en-US" dirty="0"/>
              <a:t> year review simultaneously</a:t>
            </a:r>
          </a:p>
          <a:p>
            <a:r>
              <a:rPr lang="en-US" dirty="0"/>
              <a:t>Engaged in several new program applications simultaneously</a:t>
            </a:r>
          </a:p>
          <a:p>
            <a:r>
              <a:rPr lang="en-US" dirty="0"/>
              <a:t>Began with Deans,  AVP of Institutional Research and Technology, VPAA, LEA</a:t>
            </a:r>
          </a:p>
          <a:p>
            <a:r>
              <a:rPr lang="en-US" dirty="0"/>
              <a:t>Paired down to select programs</a:t>
            </a:r>
          </a:p>
          <a:p>
            <a:r>
              <a:rPr lang="en-US" dirty="0"/>
              <a:t>Worked with Department chairs, Institutional Effectiveness, Community Partners, Advisory Committees</a:t>
            </a:r>
          </a:p>
        </p:txBody>
      </p:sp>
    </p:spTree>
    <p:extLst>
      <p:ext uri="{BB962C8B-B14F-4D97-AF65-F5344CB8AC3E}">
        <p14:creationId xmlns:p14="http://schemas.microsoft.com/office/powerpoint/2010/main" val="276687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4DDD-D285-462D-98B2-80C105B4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elements of the CLNA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557BC-55DC-41C4-A48A-D1FB6C473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1AF06-E7E9-45BF-8EC1-FC999E7A0AC1}"/>
              </a:ext>
            </a:extLst>
          </p:cNvPr>
          <p:cNvSpPr txBox="1"/>
          <p:nvPr/>
        </p:nvSpPr>
        <p:spPr>
          <a:xfrm>
            <a:off x="581192" y="777240"/>
            <a:ext cx="11159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Student Performance</a:t>
            </a:r>
          </a:p>
          <a:p>
            <a:pPr marL="342900" indent="-342900">
              <a:buAutoNum type="arabicPeriod"/>
            </a:pPr>
            <a:r>
              <a:rPr lang="en-US" dirty="0"/>
              <a:t>Size, Scope, &amp; Quality</a:t>
            </a:r>
          </a:p>
          <a:p>
            <a:pPr marL="342900" indent="-342900">
              <a:buAutoNum type="arabicPeriod"/>
            </a:pPr>
            <a:r>
              <a:rPr lang="en-US" dirty="0"/>
              <a:t>Alignment to Local/Regional Labor Market Needs</a:t>
            </a:r>
          </a:p>
          <a:p>
            <a:pPr marL="342900" indent="-342900">
              <a:buAutoNum type="arabicPeriod"/>
            </a:pPr>
            <a:r>
              <a:rPr lang="en-US" dirty="0"/>
              <a:t>Progress towards implementing 9-14 pathways</a:t>
            </a:r>
          </a:p>
          <a:p>
            <a:pPr marL="342900" indent="-342900">
              <a:buAutoNum type="arabicPeriod"/>
            </a:pPr>
            <a:r>
              <a:rPr lang="en-US" dirty="0"/>
              <a:t>Recruitment, Retention, and Training of Faculty and Staff</a:t>
            </a:r>
          </a:p>
          <a:p>
            <a:pPr marL="342900" indent="-342900">
              <a:buAutoNum type="arabicPeriod"/>
            </a:pPr>
            <a:r>
              <a:rPr lang="en-US" dirty="0"/>
              <a:t>Progress toward improving access and equity for all students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5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6E2C-29DB-4613-9DFB-869272A4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Promising </a:t>
            </a:r>
            <a:br>
              <a:rPr lang="en-US" dirty="0"/>
            </a:br>
            <a:r>
              <a:rPr lang="en-US" dirty="0"/>
              <a:t>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BAC591-A005-44A3-843E-C087E72F2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762" y="137160"/>
            <a:ext cx="5300476" cy="6858000"/>
          </a:xfrm>
        </p:spPr>
      </p:pic>
      <p:pic>
        <p:nvPicPr>
          <p:cNvPr id="1026" name="Picture 2" descr="Career Choice">
            <a:extLst>
              <a:ext uri="{FF2B5EF4-FFF2-40B4-BE49-F238E27FC236}">
                <a16:creationId xmlns:a16="http://schemas.microsoft.com/office/drawing/2014/main" id="{CAA60655-11D4-4026-AB24-988262FA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5" y="3276600"/>
            <a:ext cx="3049177" cy="17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" descr="Logo RCS-01.png">
            <a:extLst>
              <a:ext uri="{FF2B5EF4-FFF2-40B4-BE49-F238E27FC236}">
                <a16:creationId xmlns:a16="http://schemas.microsoft.com/office/drawing/2014/main" id="{198EF81D-5F34-4728-872E-AA243DA23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1936" y="4456176"/>
            <a:ext cx="181356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Logo RCS-01.png">
            <a:extLst>
              <a:ext uri="{FF2B5EF4-FFF2-40B4-BE49-F238E27FC236}">
                <a16:creationId xmlns:a16="http://schemas.microsoft.com/office/drawing/2014/main" id="{9D214776-664C-441F-BE66-57772A323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327E39-5B4C-40C9-8A5B-B52AC7587118}"/>
              </a:ext>
            </a:extLst>
          </p:cNvPr>
          <p:cNvSpPr txBox="1"/>
          <p:nvPr/>
        </p:nvSpPr>
        <p:spPr>
          <a:xfrm>
            <a:off x="8920908" y="1954901"/>
            <a:ext cx="30491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Chambers of Commerce</a:t>
            </a:r>
          </a:p>
          <a:p>
            <a:endParaRPr lang="en-US" dirty="0"/>
          </a:p>
          <a:p>
            <a:r>
              <a:rPr lang="en-US" dirty="0"/>
              <a:t>County Commissioners</a:t>
            </a:r>
          </a:p>
          <a:p>
            <a:endParaRPr lang="en-US" dirty="0"/>
          </a:p>
          <a:p>
            <a:r>
              <a:rPr lang="en-US" dirty="0"/>
              <a:t>Town/City Government Reps</a:t>
            </a:r>
          </a:p>
          <a:p>
            <a:endParaRPr lang="en-US" dirty="0"/>
          </a:p>
          <a:p>
            <a:r>
              <a:rPr lang="en-US" dirty="0"/>
              <a:t>Economic Development</a:t>
            </a:r>
          </a:p>
          <a:p>
            <a:endParaRPr lang="en-US" dirty="0"/>
          </a:p>
          <a:p>
            <a:r>
              <a:rPr lang="en-US" dirty="0"/>
              <a:t>Rockingham Community College</a:t>
            </a:r>
          </a:p>
          <a:p>
            <a:endParaRPr lang="en-US" dirty="0"/>
          </a:p>
          <a:p>
            <a:r>
              <a:rPr lang="en-US" dirty="0"/>
              <a:t>Rockingham County Schools</a:t>
            </a:r>
          </a:p>
          <a:p>
            <a:endParaRPr lang="en-US" dirty="0"/>
          </a:p>
          <a:p>
            <a:r>
              <a:rPr lang="en-US" dirty="0"/>
              <a:t>Rockingham County Government</a:t>
            </a:r>
          </a:p>
          <a:p>
            <a:endParaRPr lang="en-US" dirty="0"/>
          </a:p>
          <a:p>
            <a:r>
              <a:rPr lang="en-US" dirty="0"/>
              <a:t>Business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19831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23F4-4570-44C2-8F13-08D6CBBB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our funding!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6E01-D881-414A-889D-9E2FFC7AE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We are using our funding in a variety of exciting ways this year!</a:t>
            </a:r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dirty="0"/>
              <a:t>Career Coach Training and Development – i.e. GCDF</a:t>
            </a:r>
          </a:p>
          <a:p>
            <a:r>
              <a:rPr lang="en-US" dirty="0"/>
              <a:t>Faculty Professional Development and training</a:t>
            </a:r>
          </a:p>
          <a:p>
            <a:r>
              <a:rPr lang="en-US" dirty="0"/>
              <a:t>Equipment to bring programs of study to industry standard AND to use in recruitment to provides hands-on learning and engaging experiences</a:t>
            </a:r>
          </a:p>
          <a:p>
            <a:r>
              <a:rPr lang="en-US" dirty="0"/>
              <a:t>Program specific marketing/awareness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433C-BDD7-4B69-81AE-9571CD2AD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772235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 for your time!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D8248-AC4B-49E4-AE1F-FEB1342B6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78" y="4844912"/>
            <a:ext cx="10993546" cy="590321"/>
          </a:xfrm>
        </p:spPr>
        <p:txBody>
          <a:bodyPr/>
          <a:lstStyle/>
          <a:p>
            <a:pPr algn="ctr"/>
            <a:r>
              <a:rPr lang="en-US" sz="2400" dirty="0"/>
              <a:t>Questions</a:t>
            </a:r>
            <a:r>
              <a:rPr lang="en-US" sz="2800" dirty="0"/>
              <a:t>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C5220-C8F5-4931-B3A8-611A35A5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176" y="913636"/>
            <a:ext cx="8037577" cy="16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00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3B7A153A88A4EA8AA422715DDE4F9" ma:contentTypeVersion="13" ma:contentTypeDescription="Create a new document." ma:contentTypeScope="" ma:versionID="3ff4bad2b8a30da323ba762f7698e6ed">
  <xsd:schema xmlns:xsd="http://www.w3.org/2001/XMLSchema" xmlns:xs="http://www.w3.org/2001/XMLSchema" xmlns:p="http://schemas.microsoft.com/office/2006/metadata/properties" xmlns:ns3="4d54fecc-11b5-477c-a78e-88b5724fd953" xmlns:ns4="6e8da434-5174-4dad-a5c5-4d32a524da11" targetNamespace="http://schemas.microsoft.com/office/2006/metadata/properties" ma:root="true" ma:fieldsID="7aa0245b05fddc628c8c29a3654af428" ns3:_="" ns4:_="">
    <xsd:import namespace="4d54fecc-11b5-477c-a78e-88b5724fd953"/>
    <xsd:import namespace="6e8da434-5174-4dad-a5c5-4d32a524da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4fecc-11b5-477c-a78e-88b5724f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da434-5174-4dad-a5c5-4d32a524d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AAC7EE-8BC7-4C9C-A5B7-876BBDECE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4fecc-11b5-477c-a78e-88b5724fd953"/>
    <ds:schemaRef ds:uri="6e8da434-5174-4dad-a5c5-4d32a524d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D23E0A-251D-4DC4-96E7-06E6F1EA84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DFBF8-79AF-45C3-AE40-AEAAB2FB3A68}">
  <ds:schemaRefs>
    <ds:schemaRef ds:uri="http://purl.org/dc/elements/1.1/"/>
    <ds:schemaRef ds:uri="4d54fecc-11b5-477c-a78e-88b5724fd953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e8da434-5174-4dad-a5c5-4d32a524da1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38</TotalTime>
  <Words>209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Wingdings 2</vt:lpstr>
      <vt:lpstr>Dividend</vt:lpstr>
      <vt:lpstr>Rockingham Community College</vt:lpstr>
      <vt:lpstr>CLNA</vt:lpstr>
      <vt:lpstr>Six elements of the CLNA</vt:lpstr>
      <vt:lpstr>Promising  Practice</vt:lpstr>
      <vt:lpstr>Thank you for our funding!</vt:lpstr>
      <vt:lpstr>Thank you for your time!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Rockingham Community College</dc:title>
  <dc:creator>Jennifer Lester</dc:creator>
  <cp:lastModifiedBy>Jennifer Lester</cp:lastModifiedBy>
  <cp:revision>4</cp:revision>
  <dcterms:created xsi:type="dcterms:W3CDTF">2020-01-24T19:09:16Z</dcterms:created>
  <dcterms:modified xsi:type="dcterms:W3CDTF">2020-01-24T19:48:06Z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0x01010067F3B7A153A88A4EA8AA422715DDE4F9</vt:lpwstr>
  </property>
</Properties>
</file>