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84" y="7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reserve="1">
  <p:cSld name="Title &amp; Subtitle">
    <p:spTree>
      <p:nvGrpSpPr>
        <p:cNvPr id="1" name=""/>
        <p:cNvGrpSpPr/>
        <p:nvPr/>
      </p:nvGrpSpPr>
      <p:grpSpPr>
        <a:xfrm>
          <a:off x="0" y="0"/>
          <a:ext cx="0" cy="0"/>
          <a:chOff x="0" y="0"/>
          <a:chExt cx="0" cy="0"/>
        </a:xfrm>
      </p:grpSpPr>
      <p:sp>
        <p:nvSpPr>
          <p:cNvPr id="7" name="Shape 7"/>
          <p:cNvSpPr>
            <a:spLocks noGrp="1"/>
          </p:cNvSpPr>
          <p:nvPr>
            <p:ph type="title"/>
          </p:nvPr>
        </p:nvSpPr>
        <p:spPr>
          <a:xfrm>
            <a:off x="1190625" y="0"/>
            <a:ext cx="9810750" cy="3473648"/>
          </a:xfrm>
          <a:prstGeom prst="rect">
            <a:avLst/>
          </a:prstGeom>
        </p:spPr>
        <p:txBody>
          <a:bodyPr lIns="0" tIns="0" rIns="0" bIns="0" anchor="b"/>
          <a:lstStyle>
            <a:lvl1pPr defTabSz="410751">
              <a:defRPr sz="5625" b="0">
                <a:latin typeface="Helvetica Light"/>
                <a:ea typeface="Helvetica Light"/>
                <a:cs typeface="Helvetica Light"/>
                <a:sym typeface="Helvetica Light"/>
              </a:defRPr>
            </a:lvl1pPr>
          </a:lstStyle>
          <a:p>
            <a:pPr lvl="0">
              <a:defRPr sz="1800"/>
            </a:pPr>
            <a:r>
              <a:rPr lang="en-US" sz="5625"/>
              <a:t>Click to edit Master title style</a:t>
            </a:r>
            <a:endParaRPr sz="5625"/>
          </a:p>
        </p:txBody>
      </p:sp>
      <p:sp>
        <p:nvSpPr>
          <p:cNvPr id="8" name="Shape 8"/>
          <p:cNvSpPr>
            <a:spLocks noGrp="1"/>
          </p:cNvSpPr>
          <p:nvPr>
            <p:ph type="body" idx="1"/>
          </p:nvPr>
        </p:nvSpPr>
        <p:spPr>
          <a:xfrm>
            <a:off x="1190625" y="3536156"/>
            <a:ext cx="9810750" cy="2509242"/>
          </a:xfrm>
          <a:prstGeom prst="rect">
            <a:avLst/>
          </a:prstGeom>
        </p:spPr>
        <p:txBody>
          <a:bodyPr lIns="0" tIns="0" rIns="0" bIns="0"/>
          <a:lstStyle>
            <a:lvl1pPr marL="0" indent="0" algn="ctr" defTabSz="410751">
              <a:spcBef>
                <a:spcPts val="0"/>
              </a:spcBef>
              <a:buSzTx/>
              <a:buFontTx/>
              <a:buNone/>
              <a:defRPr sz="2250" b="0">
                <a:latin typeface="Helvetica Light"/>
                <a:ea typeface="Helvetica Light"/>
                <a:cs typeface="Helvetica Light"/>
                <a:sym typeface="Helvetica Light"/>
              </a:defRPr>
            </a:lvl1pPr>
            <a:lvl2pPr marL="0" indent="0" algn="ctr" defTabSz="410751">
              <a:spcBef>
                <a:spcPts val="0"/>
              </a:spcBef>
              <a:buSzTx/>
              <a:buFontTx/>
              <a:buNone/>
              <a:defRPr sz="2250" b="0">
                <a:latin typeface="Helvetica Light"/>
                <a:ea typeface="Helvetica Light"/>
                <a:cs typeface="Helvetica Light"/>
                <a:sym typeface="Helvetica Light"/>
              </a:defRPr>
            </a:lvl2pPr>
            <a:lvl3pPr marL="0" indent="0" algn="ctr" defTabSz="410751">
              <a:spcBef>
                <a:spcPts val="0"/>
              </a:spcBef>
              <a:buSzTx/>
              <a:buFontTx/>
              <a:buNone/>
              <a:defRPr sz="2250" b="0">
                <a:latin typeface="Helvetica Light"/>
                <a:ea typeface="Helvetica Light"/>
                <a:cs typeface="Helvetica Light"/>
                <a:sym typeface="Helvetica Light"/>
              </a:defRPr>
            </a:lvl3pPr>
            <a:lvl4pPr marL="0" indent="0" algn="ctr" defTabSz="410751">
              <a:spcBef>
                <a:spcPts val="0"/>
              </a:spcBef>
              <a:buSzTx/>
              <a:buFontTx/>
              <a:buNone/>
              <a:defRPr sz="2250" b="0">
                <a:latin typeface="Helvetica Light"/>
                <a:ea typeface="Helvetica Light"/>
                <a:cs typeface="Helvetica Light"/>
                <a:sym typeface="Helvetica Light"/>
              </a:defRPr>
            </a:lvl4pPr>
            <a:lvl5pPr marL="0" indent="0" algn="ctr" defTabSz="410751">
              <a:spcBef>
                <a:spcPts val="0"/>
              </a:spcBef>
              <a:buSzTx/>
              <a:buFontTx/>
              <a:buNone/>
              <a:defRPr sz="2250" b="0">
                <a:latin typeface="Helvetica Light"/>
                <a:ea typeface="Helvetica Light"/>
                <a:cs typeface="Helvetica Light"/>
                <a:sym typeface="Helvetica Light"/>
              </a:defRPr>
            </a:lvl5pPr>
          </a:lstStyle>
          <a:p>
            <a:pPr lvl="0">
              <a:defRPr sz="1800"/>
            </a:pPr>
            <a:r>
              <a:rPr lang="en-US" sz="2250"/>
              <a:t>Edit Master text styles</a:t>
            </a:r>
          </a:p>
          <a:p>
            <a:pPr lvl="1">
              <a:defRPr sz="1800"/>
            </a:pPr>
            <a:r>
              <a:rPr lang="en-US" sz="2250"/>
              <a:t>Second level</a:t>
            </a:r>
          </a:p>
          <a:p>
            <a:pPr lvl="2">
              <a:defRPr sz="1800"/>
            </a:pPr>
            <a:r>
              <a:rPr lang="en-US" sz="2250"/>
              <a:t>Third level</a:t>
            </a:r>
          </a:p>
          <a:p>
            <a:pPr lvl="3">
              <a:defRPr sz="1800"/>
            </a:pPr>
            <a:r>
              <a:rPr lang="en-US" sz="2250"/>
              <a:t>Fourth level</a:t>
            </a:r>
          </a:p>
          <a:p>
            <a:pPr lvl="4">
              <a:defRPr sz="1800"/>
            </a:pPr>
            <a:r>
              <a:rPr lang="en-US" sz="2250"/>
              <a:t>Fifth level</a:t>
            </a:r>
            <a:endParaRPr sz="2250"/>
          </a:p>
        </p:txBody>
      </p:sp>
    </p:spTree>
    <p:extLst>
      <p:ext uri="{BB962C8B-B14F-4D97-AF65-F5344CB8AC3E}">
        <p14:creationId xmlns:p14="http://schemas.microsoft.com/office/powerpoint/2010/main" val="132326872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reserve="1">
  <p:cSld name="Quote">
    <p:spTree>
      <p:nvGrpSpPr>
        <p:cNvPr id="1" name=""/>
        <p:cNvGrpSpPr/>
        <p:nvPr/>
      </p:nvGrpSpPr>
      <p:grpSpPr>
        <a:xfrm>
          <a:off x="0" y="0"/>
          <a:ext cx="0" cy="0"/>
          <a:chOff x="0" y="0"/>
          <a:chExt cx="0" cy="0"/>
        </a:xfrm>
      </p:grpSpPr>
    </p:spTree>
    <p:extLst>
      <p:ext uri="{BB962C8B-B14F-4D97-AF65-F5344CB8AC3E}">
        <p14:creationId xmlns:p14="http://schemas.microsoft.com/office/powerpoint/2010/main" val="52506949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577205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Content">
    <p:spTree>
      <p:nvGrpSpPr>
        <p:cNvPr id="1" name=""/>
        <p:cNvGrpSpPr/>
        <p:nvPr/>
      </p:nvGrpSpPr>
      <p:grpSpPr>
        <a:xfrm>
          <a:off x="0" y="0"/>
          <a:ext cx="0" cy="0"/>
          <a:chOff x="0" y="0"/>
          <a:chExt cx="0" cy="0"/>
        </a:xfrm>
      </p:grpSpPr>
      <p:sp>
        <p:nvSpPr>
          <p:cNvPr id="31" name="Shape 31"/>
          <p:cNvSpPr>
            <a:spLocks noGrp="1"/>
          </p:cNvSpPr>
          <p:nvPr>
            <p:ph type="title"/>
          </p:nvPr>
        </p:nvSpPr>
        <p:spPr>
          <a:prstGeom prst="rect">
            <a:avLst/>
          </a:prstGeom>
        </p:spPr>
        <p:txBody>
          <a:bodyPr/>
          <a:lstStyle/>
          <a:p>
            <a:pPr lvl="0">
              <a:defRPr sz="1800" b="0"/>
            </a:pPr>
            <a:r>
              <a:rPr lang="en-US" sz="4359" b="1"/>
              <a:t>Click to edit Master title style</a:t>
            </a:r>
            <a:endParaRPr sz="4359" b="1"/>
          </a:p>
        </p:txBody>
      </p:sp>
      <p:sp>
        <p:nvSpPr>
          <p:cNvPr id="32" name="Shape 32"/>
          <p:cNvSpPr>
            <a:spLocks noGrp="1"/>
          </p:cNvSpPr>
          <p:nvPr>
            <p:ph type="body" idx="1"/>
          </p:nvPr>
        </p:nvSpPr>
        <p:spPr>
          <a:prstGeom prst="rect">
            <a:avLst/>
          </a:prstGeom>
        </p:spPr>
        <p:txBody>
          <a:bodyPr/>
          <a:lstStyle/>
          <a:p>
            <a:pPr lvl="0">
              <a:defRPr sz="1800" b="0"/>
            </a:pPr>
            <a:r>
              <a:rPr lang="en-US" sz="3094" b="1"/>
              <a:t>Edit Master text styles</a:t>
            </a:r>
          </a:p>
          <a:p>
            <a:pPr lvl="1">
              <a:defRPr sz="1800" b="0"/>
            </a:pPr>
            <a:r>
              <a:rPr lang="en-US" sz="3094" b="1"/>
              <a:t>Second level</a:t>
            </a:r>
          </a:p>
          <a:p>
            <a:pPr lvl="2">
              <a:defRPr sz="1800" b="0"/>
            </a:pPr>
            <a:r>
              <a:rPr lang="en-US" sz="3094" b="1"/>
              <a:t>Third level</a:t>
            </a:r>
          </a:p>
          <a:p>
            <a:pPr lvl="3">
              <a:defRPr sz="1800" b="0"/>
            </a:pPr>
            <a:r>
              <a:rPr lang="en-US" sz="3094" b="1"/>
              <a:t>Fourth level</a:t>
            </a:r>
          </a:p>
          <a:p>
            <a:pPr lvl="4">
              <a:defRPr sz="1800" b="0"/>
            </a:pPr>
            <a:r>
              <a:rPr lang="en-US" sz="3094" b="1"/>
              <a:t>Fifth level</a:t>
            </a:r>
            <a:endParaRPr sz="3094" b="1"/>
          </a:p>
        </p:txBody>
      </p:sp>
      <p:sp>
        <p:nvSpPr>
          <p:cNvPr id="33" name="Shape 3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44476963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7FC0EE4-2BFB-4109-BD1E-237373D2E931}" type="datetimeFigureOut">
              <a:rPr lang="en-US" smtClean="0"/>
              <a:t>9/7/2016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ADA9982-2853-486C-A75A-DD079AE57205}" type="slidenum">
              <a:rPr lang="en-US" smtClean="0"/>
              <a:t>‹#›</a:t>
            </a:fld>
            <a:endParaRPr lang="en-US"/>
          </a:p>
        </p:txBody>
      </p:sp>
    </p:spTree>
    <p:extLst>
      <p:ext uri="{BB962C8B-B14F-4D97-AF65-F5344CB8AC3E}">
        <p14:creationId xmlns:p14="http://schemas.microsoft.com/office/powerpoint/2010/main" val="130265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reserve="1">
  <p:cSld name="Photo - Horizontal">
    <p:spTree>
      <p:nvGrpSpPr>
        <p:cNvPr id="1" name=""/>
        <p:cNvGrpSpPr/>
        <p:nvPr/>
      </p:nvGrpSpPr>
      <p:grpSpPr>
        <a:xfrm>
          <a:off x="0" y="0"/>
          <a:ext cx="0" cy="0"/>
          <a:chOff x="0" y="0"/>
          <a:chExt cx="0" cy="0"/>
        </a:xfrm>
      </p:grpSpPr>
      <p:sp>
        <p:nvSpPr>
          <p:cNvPr id="10" name="Shape 10"/>
          <p:cNvSpPr>
            <a:spLocks noGrp="1"/>
          </p:cNvSpPr>
          <p:nvPr>
            <p:ph type="title"/>
          </p:nvPr>
        </p:nvSpPr>
        <p:spPr>
          <a:xfrm>
            <a:off x="1190625" y="3009305"/>
            <a:ext cx="9810750" cy="2714625"/>
          </a:xfrm>
          <a:prstGeom prst="rect">
            <a:avLst/>
          </a:prstGeom>
        </p:spPr>
        <p:txBody>
          <a:bodyPr lIns="0" tIns="0" rIns="0" bIns="0" anchor="b"/>
          <a:lstStyle>
            <a:lvl1pPr defTabSz="410751">
              <a:defRPr sz="5625" b="0">
                <a:latin typeface="Helvetica Light"/>
                <a:ea typeface="Helvetica Light"/>
                <a:cs typeface="Helvetica Light"/>
                <a:sym typeface="Helvetica Light"/>
              </a:defRPr>
            </a:lvl1pPr>
          </a:lstStyle>
          <a:p>
            <a:pPr lvl="0">
              <a:defRPr sz="1800"/>
            </a:pPr>
            <a:r>
              <a:rPr lang="en-US" sz="5625"/>
              <a:t>Click to edit Master title style</a:t>
            </a:r>
            <a:endParaRPr sz="5625"/>
          </a:p>
        </p:txBody>
      </p:sp>
      <p:sp>
        <p:nvSpPr>
          <p:cNvPr id="11" name="Shape 11"/>
          <p:cNvSpPr>
            <a:spLocks noGrp="1"/>
          </p:cNvSpPr>
          <p:nvPr>
            <p:ph type="body" idx="1"/>
          </p:nvPr>
        </p:nvSpPr>
        <p:spPr>
          <a:xfrm>
            <a:off x="1190625" y="5759648"/>
            <a:ext cx="9810750" cy="1098352"/>
          </a:xfrm>
          <a:prstGeom prst="rect">
            <a:avLst/>
          </a:prstGeom>
        </p:spPr>
        <p:txBody>
          <a:bodyPr lIns="0" tIns="0" rIns="0" bIns="0"/>
          <a:lstStyle>
            <a:lvl1pPr marL="0" indent="0" algn="ctr" defTabSz="410751">
              <a:spcBef>
                <a:spcPts val="0"/>
              </a:spcBef>
              <a:buSzTx/>
              <a:buFontTx/>
              <a:buNone/>
              <a:defRPr sz="2250" b="0">
                <a:latin typeface="Helvetica Light"/>
                <a:ea typeface="Helvetica Light"/>
                <a:cs typeface="Helvetica Light"/>
                <a:sym typeface="Helvetica Light"/>
              </a:defRPr>
            </a:lvl1pPr>
            <a:lvl2pPr marL="0" indent="0" algn="ctr" defTabSz="410751">
              <a:spcBef>
                <a:spcPts val="0"/>
              </a:spcBef>
              <a:buSzTx/>
              <a:buFontTx/>
              <a:buNone/>
              <a:defRPr sz="2250" b="0">
                <a:latin typeface="Helvetica Light"/>
                <a:ea typeface="Helvetica Light"/>
                <a:cs typeface="Helvetica Light"/>
                <a:sym typeface="Helvetica Light"/>
              </a:defRPr>
            </a:lvl2pPr>
            <a:lvl3pPr marL="0" indent="0" algn="ctr" defTabSz="410751">
              <a:spcBef>
                <a:spcPts val="0"/>
              </a:spcBef>
              <a:buSzTx/>
              <a:buFontTx/>
              <a:buNone/>
              <a:defRPr sz="2250" b="0">
                <a:latin typeface="Helvetica Light"/>
                <a:ea typeface="Helvetica Light"/>
                <a:cs typeface="Helvetica Light"/>
                <a:sym typeface="Helvetica Light"/>
              </a:defRPr>
            </a:lvl3pPr>
            <a:lvl4pPr marL="0" indent="0" algn="ctr" defTabSz="410751">
              <a:spcBef>
                <a:spcPts val="0"/>
              </a:spcBef>
              <a:buSzTx/>
              <a:buFontTx/>
              <a:buNone/>
              <a:defRPr sz="2250" b="0">
                <a:latin typeface="Helvetica Light"/>
                <a:ea typeface="Helvetica Light"/>
                <a:cs typeface="Helvetica Light"/>
                <a:sym typeface="Helvetica Light"/>
              </a:defRPr>
            </a:lvl4pPr>
            <a:lvl5pPr marL="0" indent="0" algn="ctr" defTabSz="410751">
              <a:spcBef>
                <a:spcPts val="0"/>
              </a:spcBef>
              <a:buSzTx/>
              <a:buFontTx/>
              <a:buNone/>
              <a:defRPr sz="2250" b="0">
                <a:latin typeface="Helvetica Light"/>
                <a:ea typeface="Helvetica Light"/>
                <a:cs typeface="Helvetica Light"/>
                <a:sym typeface="Helvetica Light"/>
              </a:defRPr>
            </a:lvl5pPr>
          </a:lstStyle>
          <a:p>
            <a:pPr lvl="0">
              <a:defRPr sz="1800"/>
            </a:pPr>
            <a:r>
              <a:rPr lang="en-US" sz="2250"/>
              <a:t>Edit Master text styles</a:t>
            </a:r>
          </a:p>
          <a:p>
            <a:pPr lvl="1">
              <a:defRPr sz="1800"/>
            </a:pPr>
            <a:r>
              <a:rPr lang="en-US" sz="2250"/>
              <a:t>Second level</a:t>
            </a:r>
          </a:p>
          <a:p>
            <a:pPr lvl="2">
              <a:defRPr sz="1800"/>
            </a:pPr>
            <a:r>
              <a:rPr lang="en-US" sz="2250"/>
              <a:t>Third level</a:t>
            </a:r>
          </a:p>
          <a:p>
            <a:pPr lvl="3">
              <a:defRPr sz="1800"/>
            </a:pPr>
            <a:r>
              <a:rPr lang="en-US" sz="2250"/>
              <a:t>Fourth level</a:t>
            </a:r>
          </a:p>
          <a:p>
            <a:pPr lvl="4">
              <a:defRPr sz="1800"/>
            </a:pPr>
            <a:r>
              <a:rPr lang="en-US" sz="2250"/>
              <a:t>Fifth level</a:t>
            </a:r>
            <a:endParaRPr sz="2250"/>
          </a:p>
        </p:txBody>
      </p:sp>
    </p:spTree>
    <p:extLst>
      <p:ext uri="{BB962C8B-B14F-4D97-AF65-F5344CB8AC3E}">
        <p14:creationId xmlns:p14="http://schemas.microsoft.com/office/powerpoint/2010/main" val="46133991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reserve="1">
  <p:cSld name="Title - Center">
    <p:spTree>
      <p:nvGrpSpPr>
        <p:cNvPr id="1" name=""/>
        <p:cNvGrpSpPr/>
        <p:nvPr/>
      </p:nvGrpSpPr>
      <p:grpSpPr>
        <a:xfrm>
          <a:off x="0" y="0"/>
          <a:ext cx="0" cy="0"/>
          <a:chOff x="0" y="0"/>
          <a:chExt cx="0" cy="0"/>
        </a:xfrm>
      </p:grpSpPr>
      <p:sp>
        <p:nvSpPr>
          <p:cNvPr id="13" name="Shape 13"/>
          <p:cNvSpPr>
            <a:spLocks noGrp="1"/>
          </p:cNvSpPr>
          <p:nvPr>
            <p:ph type="title"/>
          </p:nvPr>
        </p:nvSpPr>
        <p:spPr>
          <a:xfrm>
            <a:off x="1190625" y="2268141"/>
            <a:ext cx="9810750" cy="2321719"/>
          </a:xfrm>
          <a:prstGeom prst="rect">
            <a:avLst/>
          </a:prstGeom>
        </p:spPr>
        <p:txBody>
          <a:bodyPr lIns="0" tIns="0" rIns="0" bIns="0"/>
          <a:lstStyle>
            <a:lvl1pPr defTabSz="410751">
              <a:defRPr sz="5625" b="0">
                <a:latin typeface="Helvetica Light"/>
                <a:ea typeface="Helvetica Light"/>
                <a:cs typeface="Helvetica Light"/>
                <a:sym typeface="Helvetica Light"/>
              </a:defRPr>
            </a:lvl1pPr>
          </a:lstStyle>
          <a:p>
            <a:pPr lvl="0">
              <a:defRPr sz="1800"/>
            </a:pPr>
            <a:r>
              <a:rPr lang="en-US" sz="5625"/>
              <a:t>Click to edit Master title style</a:t>
            </a:r>
            <a:endParaRPr sz="5625"/>
          </a:p>
        </p:txBody>
      </p:sp>
    </p:spTree>
    <p:extLst>
      <p:ext uri="{BB962C8B-B14F-4D97-AF65-F5344CB8AC3E}">
        <p14:creationId xmlns:p14="http://schemas.microsoft.com/office/powerpoint/2010/main" val="57114782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reserve="1">
  <p:cSld name="Photo - Vertical">
    <p:spTree>
      <p:nvGrpSpPr>
        <p:cNvPr id="1" name=""/>
        <p:cNvGrpSpPr/>
        <p:nvPr/>
      </p:nvGrpSpPr>
      <p:grpSpPr>
        <a:xfrm>
          <a:off x="0" y="0"/>
          <a:ext cx="0" cy="0"/>
          <a:chOff x="0" y="0"/>
          <a:chExt cx="0" cy="0"/>
        </a:xfrm>
      </p:grpSpPr>
      <p:sp>
        <p:nvSpPr>
          <p:cNvPr id="15" name="Shape 15"/>
          <p:cNvSpPr>
            <a:spLocks noGrp="1"/>
          </p:cNvSpPr>
          <p:nvPr>
            <p:ph type="title"/>
          </p:nvPr>
        </p:nvSpPr>
        <p:spPr>
          <a:xfrm>
            <a:off x="892969" y="0"/>
            <a:ext cx="5000625" cy="3250406"/>
          </a:xfrm>
          <a:prstGeom prst="rect">
            <a:avLst/>
          </a:prstGeom>
        </p:spPr>
        <p:txBody>
          <a:bodyPr lIns="0" tIns="0" rIns="0" bIns="0" anchor="b"/>
          <a:lstStyle>
            <a:lvl1pPr defTabSz="410751">
              <a:defRPr sz="4219" b="0">
                <a:latin typeface="Helvetica Light"/>
                <a:ea typeface="Helvetica Light"/>
                <a:cs typeface="Helvetica Light"/>
                <a:sym typeface="Helvetica Light"/>
              </a:defRPr>
            </a:lvl1pPr>
          </a:lstStyle>
          <a:p>
            <a:pPr lvl="0">
              <a:defRPr sz="1800"/>
            </a:pPr>
            <a:r>
              <a:rPr lang="en-US" sz="4219"/>
              <a:t>Click to edit Master title style</a:t>
            </a:r>
            <a:endParaRPr sz="4219"/>
          </a:p>
        </p:txBody>
      </p:sp>
      <p:sp>
        <p:nvSpPr>
          <p:cNvPr id="16" name="Shape 16"/>
          <p:cNvSpPr>
            <a:spLocks noGrp="1"/>
          </p:cNvSpPr>
          <p:nvPr>
            <p:ph type="body" idx="1"/>
          </p:nvPr>
        </p:nvSpPr>
        <p:spPr>
          <a:xfrm>
            <a:off x="892969" y="3348633"/>
            <a:ext cx="5000625" cy="3509367"/>
          </a:xfrm>
          <a:prstGeom prst="rect">
            <a:avLst/>
          </a:prstGeom>
        </p:spPr>
        <p:txBody>
          <a:bodyPr lIns="0" tIns="0" rIns="0" bIns="0"/>
          <a:lstStyle>
            <a:lvl1pPr marL="0" indent="0" algn="ctr" defTabSz="410751">
              <a:spcBef>
                <a:spcPts val="0"/>
              </a:spcBef>
              <a:buSzTx/>
              <a:buFontTx/>
              <a:buNone/>
              <a:defRPr sz="2250" b="0">
                <a:latin typeface="Helvetica Light"/>
                <a:ea typeface="Helvetica Light"/>
                <a:cs typeface="Helvetica Light"/>
                <a:sym typeface="Helvetica Light"/>
              </a:defRPr>
            </a:lvl1pPr>
            <a:lvl2pPr marL="0" indent="0" algn="ctr" defTabSz="410751">
              <a:spcBef>
                <a:spcPts val="0"/>
              </a:spcBef>
              <a:buSzTx/>
              <a:buFontTx/>
              <a:buNone/>
              <a:defRPr sz="2250" b="0">
                <a:latin typeface="Helvetica Light"/>
                <a:ea typeface="Helvetica Light"/>
                <a:cs typeface="Helvetica Light"/>
                <a:sym typeface="Helvetica Light"/>
              </a:defRPr>
            </a:lvl2pPr>
            <a:lvl3pPr marL="0" indent="0" algn="ctr" defTabSz="410751">
              <a:spcBef>
                <a:spcPts val="0"/>
              </a:spcBef>
              <a:buSzTx/>
              <a:buFontTx/>
              <a:buNone/>
              <a:defRPr sz="2250" b="0">
                <a:latin typeface="Helvetica Light"/>
                <a:ea typeface="Helvetica Light"/>
                <a:cs typeface="Helvetica Light"/>
                <a:sym typeface="Helvetica Light"/>
              </a:defRPr>
            </a:lvl3pPr>
            <a:lvl4pPr marL="0" indent="0" algn="ctr" defTabSz="410751">
              <a:spcBef>
                <a:spcPts val="0"/>
              </a:spcBef>
              <a:buSzTx/>
              <a:buFontTx/>
              <a:buNone/>
              <a:defRPr sz="2250" b="0">
                <a:latin typeface="Helvetica Light"/>
                <a:ea typeface="Helvetica Light"/>
                <a:cs typeface="Helvetica Light"/>
                <a:sym typeface="Helvetica Light"/>
              </a:defRPr>
            </a:lvl4pPr>
            <a:lvl5pPr marL="0" indent="0" algn="ctr" defTabSz="410751">
              <a:spcBef>
                <a:spcPts val="0"/>
              </a:spcBef>
              <a:buSzTx/>
              <a:buFontTx/>
              <a:buNone/>
              <a:defRPr sz="2250" b="0">
                <a:latin typeface="Helvetica Light"/>
                <a:ea typeface="Helvetica Light"/>
                <a:cs typeface="Helvetica Light"/>
                <a:sym typeface="Helvetica Light"/>
              </a:defRPr>
            </a:lvl5pPr>
          </a:lstStyle>
          <a:p>
            <a:pPr lvl="0">
              <a:defRPr sz="1800"/>
            </a:pPr>
            <a:r>
              <a:rPr lang="en-US" sz="2250"/>
              <a:t>Edit Master text styles</a:t>
            </a:r>
          </a:p>
          <a:p>
            <a:pPr lvl="1">
              <a:defRPr sz="1800"/>
            </a:pPr>
            <a:r>
              <a:rPr lang="en-US" sz="2250"/>
              <a:t>Second level</a:t>
            </a:r>
          </a:p>
          <a:p>
            <a:pPr lvl="2">
              <a:defRPr sz="1800"/>
            </a:pPr>
            <a:r>
              <a:rPr lang="en-US" sz="2250"/>
              <a:t>Third level</a:t>
            </a:r>
          </a:p>
          <a:p>
            <a:pPr lvl="3">
              <a:defRPr sz="1800"/>
            </a:pPr>
            <a:r>
              <a:rPr lang="en-US" sz="2250"/>
              <a:t>Fourth level</a:t>
            </a:r>
          </a:p>
          <a:p>
            <a:pPr lvl="4">
              <a:defRPr sz="1800"/>
            </a:pPr>
            <a:r>
              <a:rPr lang="en-US" sz="2250"/>
              <a:t>Fifth level</a:t>
            </a:r>
            <a:endParaRPr sz="2250"/>
          </a:p>
        </p:txBody>
      </p:sp>
    </p:spTree>
    <p:extLst>
      <p:ext uri="{BB962C8B-B14F-4D97-AF65-F5344CB8AC3E}">
        <p14:creationId xmlns:p14="http://schemas.microsoft.com/office/powerpoint/2010/main" val="56147742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reserve="1">
  <p:cSld name="Title - Top">
    <p:spTree>
      <p:nvGrpSpPr>
        <p:cNvPr id="1" name=""/>
        <p:cNvGrpSpPr/>
        <p:nvPr/>
      </p:nvGrpSpPr>
      <p:grpSpPr>
        <a:xfrm>
          <a:off x="0" y="0"/>
          <a:ext cx="0" cy="0"/>
          <a:chOff x="0" y="0"/>
          <a:chExt cx="0" cy="0"/>
        </a:xfrm>
      </p:grpSpPr>
      <p:sp>
        <p:nvSpPr>
          <p:cNvPr id="18" name="Shape 18"/>
          <p:cNvSpPr>
            <a:spLocks noGrp="1"/>
          </p:cNvSpPr>
          <p:nvPr>
            <p:ph type="title"/>
          </p:nvPr>
        </p:nvSpPr>
        <p:spPr>
          <a:xfrm>
            <a:off x="892969" y="0"/>
            <a:ext cx="10406063" cy="2143125"/>
          </a:xfrm>
          <a:prstGeom prst="rect">
            <a:avLst/>
          </a:prstGeom>
        </p:spPr>
        <p:txBody>
          <a:bodyPr lIns="0" tIns="0" rIns="0" bIns="0"/>
          <a:lstStyle>
            <a:lvl1pPr defTabSz="410751">
              <a:defRPr sz="5625" b="0">
                <a:latin typeface="Helvetica Light"/>
                <a:ea typeface="Helvetica Light"/>
                <a:cs typeface="Helvetica Light"/>
                <a:sym typeface="Helvetica Light"/>
              </a:defRPr>
            </a:lvl1pPr>
          </a:lstStyle>
          <a:p>
            <a:pPr lvl="0">
              <a:defRPr sz="1800"/>
            </a:pPr>
            <a:r>
              <a:rPr lang="en-US" sz="5625"/>
              <a:t>Click to edit Master title style</a:t>
            </a:r>
            <a:endParaRPr sz="5625"/>
          </a:p>
        </p:txBody>
      </p:sp>
    </p:spTree>
    <p:extLst>
      <p:ext uri="{BB962C8B-B14F-4D97-AF65-F5344CB8AC3E}">
        <p14:creationId xmlns:p14="http://schemas.microsoft.com/office/powerpoint/2010/main" val="208674562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reserve="1">
  <p:cSld name="Title &amp; Bullets">
    <p:spTree>
      <p:nvGrpSpPr>
        <p:cNvPr id="1" name=""/>
        <p:cNvGrpSpPr/>
        <p:nvPr/>
      </p:nvGrpSpPr>
      <p:grpSpPr>
        <a:xfrm>
          <a:off x="0" y="0"/>
          <a:ext cx="0" cy="0"/>
          <a:chOff x="0" y="0"/>
          <a:chExt cx="0" cy="0"/>
        </a:xfrm>
      </p:grpSpPr>
      <p:sp>
        <p:nvSpPr>
          <p:cNvPr id="20" name="Shape 20"/>
          <p:cNvSpPr>
            <a:spLocks noGrp="1"/>
          </p:cNvSpPr>
          <p:nvPr>
            <p:ph type="title"/>
          </p:nvPr>
        </p:nvSpPr>
        <p:spPr>
          <a:xfrm>
            <a:off x="892969" y="312539"/>
            <a:ext cx="10406063" cy="1518047"/>
          </a:xfrm>
          <a:prstGeom prst="rect">
            <a:avLst/>
          </a:prstGeom>
        </p:spPr>
        <p:txBody>
          <a:bodyPr lIns="0" tIns="0" rIns="0" bIns="0"/>
          <a:lstStyle>
            <a:lvl1pPr defTabSz="410751">
              <a:defRPr sz="5625" b="0">
                <a:latin typeface="Helvetica Light"/>
                <a:ea typeface="Helvetica Light"/>
                <a:cs typeface="Helvetica Light"/>
                <a:sym typeface="Helvetica Light"/>
              </a:defRPr>
            </a:lvl1pPr>
          </a:lstStyle>
          <a:p>
            <a:pPr lvl="0">
              <a:defRPr sz="1800"/>
            </a:pPr>
            <a:r>
              <a:rPr lang="en-US" sz="5625"/>
              <a:t>Click to edit Master title style</a:t>
            </a:r>
            <a:endParaRPr sz="5625"/>
          </a:p>
        </p:txBody>
      </p:sp>
      <p:sp>
        <p:nvSpPr>
          <p:cNvPr id="21" name="Shape 21"/>
          <p:cNvSpPr>
            <a:spLocks noGrp="1"/>
          </p:cNvSpPr>
          <p:nvPr>
            <p:ph type="body" idx="1"/>
          </p:nvPr>
        </p:nvSpPr>
        <p:spPr>
          <a:xfrm>
            <a:off x="892969" y="1830586"/>
            <a:ext cx="10406063" cy="4420195"/>
          </a:xfrm>
          <a:prstGeom prst="rect">
            <a:avLst/>
          </a:prstGeom>
        </p:spPr>
        <p:txBody>
          <a:bodyPr lIns="0" tIns="0" rIns="0" bIns="0" anchor="ctr"/>
          <a:lstStyle>
            <a:lvl1pPr marL="312528" indent="-312528" defTabSz="410751">
              <a:spcBef>
                <a:spcPts val="2953"/>
              </a:spcBef>
              <a:buSzPct val="75000"/>
              <a:buFontTx/>
              <a:defRPr sz="2531" b="0">
                <a:latin typeface="Helvetica Light"/>
                <a:ea typeface="Helvetica Light"/>
                <a:cs typeface="Helvetica Light"/>
                <a:sym typeface="Helvetica Light"/>
              </a:defRPr>
            </a:lvl1pPr>
            <a:lvl2pPr marL="625056" indent="-312528" defTabSz="410751">
              <a:spcBef>
                <a:spcPts val="2953"/>
              </a:spcBef>
              <a:buSzPct val="75000"/>
              <a:buFontTx/>
              <a:buChar char="•"/>
              <a:defRPr sz="2531" b="0">
                <a:latin typeface="Helvetica Light"/>
                <a:ea typeface="Helvetica Light"/>
                <a:cs typeface="Helvetica Light"/>
                <a:sym typeface="Helvetica Light"/>
              </a:defRPr>
            </a:lvl2pPr>
            <a:lvl3pPr indent="-312528" defTabSz="410751">
              <a:spcBef>
                <a:spcPts val="2953"/>
              </a:spcBef>
              <a:buSzPct val="75000"/>
              <a:buFontTx/>
              <a:defRPr sz="2531" b="0">
                <a:latin typeface="Helvetica Light"/>
                <a:ea typeface="Helvetica Light"/>
                <a:cs typeface="Helvetica Light"/>
                <a:sym typeface="Helvetica Light"/>
              </a:defRPr>
            </a:lvl3pPr>
            <a:lvl4pPr marL="1250112" indent="-312528" defTabSz="410751">
              <a:spcBef>
                <a:spcPts val="2953"/>
              </a:spcBef>
              <a:buSzPct val="75000"/>
              <a:buFontTx/>
              <a:buChar char="•"/>
              <a:defRPr sz="2531" b="0">
                <a:latin typeface="Helvetica Light"/>
                <a:ea typeface="Helvetica Light"/>
                <a:cs typeface="Helvetica Light"/>
                <a:sym typeface="Helvetica Light"/>
              </a:defRPr>
            </a:lvl4pPr>
            <a:lvl5pPr marL="1562640" indent="-312528" defTabSz="410751">
              <a:spcBef>
                <a:spcPts val="2953"/>
              </a:spcBef>
              <a:buSzPct val="75000"/>
              <a:buFontTx/>
              <a:buChar char="•"/>
              <a:defRPr sz="2531" b="0">
                <a:latin typeface="Helvetica Light"/>
                <a:ea typeface="Helvetica Light"/>
                <a:cs typeface="Helvetica Light"/>
                <a:sym typeface="Helvetica Light"/>
              </a:defRPr>
            </a:lvl5pPr>
          </a:lstStyle>
          <a:p>
            <a:pPr lvl="0">
              <a:defRPr sz="1800"/>
            </a:pPr>
            <a:r>
              <a:rPr lang="en-US" sz="2531"/>
              <a:t>Edit Master text styles</a:t>
            </a:r>
          </a:p>
          <a:p>
            <a:pPr lvl="1">
              <a:defRPr sz="1800"/>
            </a:pPr>
            <a:r>
              <a:rPr lang="en-US" sz="2531"/>
              <a:t>Second level</a:t>
            </a:r>
          </a:p>
          <a:p>
            <a:pPr lvl="2">
              <a:defRPr sz="1800"/>
            </a:pPr>
            <a:r>
              <a:rPr lang="en-US" sz="2531"/>
              <a:t>Third level</a:t>
            </a:r>
          </a:p>
          <a:p>
            <a:pPr lvl="3">
              <a:defRPr sz="1800"/>
            </a:pPr>
            <a:r>
              <a:rPr lang="en-US" sz="2531"/>
              <a:t>Fourth level</a:t>
            </a:r>
          </a:p>
          <a:p>
            <a:pPr lvl="4">
              <a:defRPr sz="1800"/>
            </a:pPr>
            <a:r>
              <a:rPr lang="en-US" sz="2531"/>
              <a:t>Fifth level</a:t>
            </a:r>
            <a:endParaRPr sz="2531"/>
          </a:p>
        </p:txBody>
      </p:sp>
    </p:spTree>
    <p:extLst>
      <p:ext uri="{BB962C8B-B14F-4D97-AF65-F5344CB8AC3E}">
        <p14:creationId xmlns:p14="http://schemas.microsoft.com/office/powerpoint/2010/main" val="367696569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reserve="1">
  <p:cSld name="Title, Bullets &amp; Photo">
    <p:spTree>
      <p:nvGrpSpPr>
        <p:cNvPr id="1" name=""/>
        <p:cNvGrpSpPr/>
        <p:nvPr/>
      </p:nvGrpSpPr>
      <p:grpSpPr>
        <a:xfrm>
          <a:off x="0" y="0"/>
          <a:ext cx="0" cy="0"/>
          <a:chOff x="0" y="0"/>
          <a:chExt cx="0" cy="0"/>
        </a:xfrm>
      </p:grpSpPr>
      <p:sp>
        <p:nvSpPr>
          <p:cNvPr id="23" name="Shape 23"/>
          <p:cNvSpPr>
            <a:spLocks noGrp="1"/>
          </p:cNvSpPr>
          <p:nvPr>
            <p:ph type="title"/>
          </p:nvPr>
        </p:nvSpPr>
        <p:spPr>
          <a:xfrm>
            <a:off x="892969" y="312539"/>
            <a:ext cx="10406063" cy="1518047"/>
          </a:xfrm>
          <a:prstGeom prst="rect">
            <a:avLst/>
          </a:prstGeom>
        </p:spPr>
        <p:txBody>
          <a:bodyPr lIns="0" tIns="0" rIns="0" bIns="0"/>
          <a:lstStyle>
            <a:lvl1pPr defTabSz="410751">
              <a:defRPr sz="5625" b="0">
                <a:latin typeface="Helvetica Light"/>
                <a:ea typeface="Helvetica Light"/>
                <a:cs typeface="Helvetica Light"/>
                <a:sym typeface="Helvetica Light"/>
              </a:defRPr>
            </a:lvl1pPr>
          </a:lstStyle>
          <a:p>
            <a:pPr lvl="0">
              <a:defRPr sz="1800"/>
            </a:pPr>
            <a:r>
              <a:rPr lang="en-US" sz="5625"/>
              <a:t>Click to edit Master title style</a:t>
            </a:r>
            <a:endParaRPr sz="5625"/>
          </a:p>
        </p:txBody>
      </p:sp>
      <p:sp>
        <p:nvSpPr>
          <p:cNvPr id="24" name="Shape 24"/>
          <p:cNvSpPr>
            <a:spLocks noGrp="1"/>
          </p:cNvSpPr>
          <p:nvPr>
            <p:ph type="body" idx="1"/>
          </p:nvPr>
        </p:nvSpPr>
        <p:spPr>
          <a:xfrm>
            <a:off x="892969" y="1830586"/>
            <a:ext cx="5000625" cy="4420195"/>
          </a:xfrm>
          <a:prstGeom prst="rect">
            <a:avLst/>
          </a:prstGeom>
        </p:spPr>
        <p:txBody>
          <a:bodyPr lIns="0" tIns="0" rIns="0" bIns="0" anchor="ctr"/>
          <a:lstStyle>
            <a:lvl1pPr marL="241093" indent="-241093" defTabSz="410751">
              <a:spcBef>
                <a:spcPts val="2250"/>
              </a:spcBef>
              <a:buSzPct val="75000"/>
              <a:buFontTx/>
              <a:defRPr sz="1969" b="0">
                <a:latin typeface="Helvetica Light"/>
                <a:ea typeface="Helvetica Light"/>
                <a:cs typeface="Helvetica Light"/>
                <a:sym typeface="Helvetica Light"/>
              </a:defRPr>
            </a:lvl1pPr>
            <a:lvl2pPr marL="482186" indent="-241093" defTabSz="410751">
              <a:spcBef>
                <a:spcPts val="2250"/>
              </a:spcBef>
              <a:buSzPct val="75000"/>
              <a:buFontTx/>
              <a:buChar char="•"/>
              <a:defRPr sz="1969" b="0">
                <a:latin typeface="Helvetica Light"/>
                <a:ea typeface="Helvetica Light"/>
                <a:cs typeface="Helvetica Light"/>
                <a:sym typeface="Helvetica Light"/>
              </a:defRPr>
            </a:lvl2pPr>
            <a:lvl3pPr marL="723279" indent="-241093" defTabSz="410751">
              <a:spcBef>
                <a:spcPts val="2250"/>
              </a:spcBef>
              <a:buSzPct val="75000"/>
              <a:buFontTx/>
              <a:defRPr sz="1969" b="0">
                <a:latin typeface="Helvetica Light"/>
                <a:ea typeface="Helvetica Light"/>
                <a:cs typeface="Helvetica Light"/>
                <a:sym typeface="Helvetica Light"/>
              </a:defRPr>
            </a:lvl3pPr>
            <a:lvl4pPr marL="964372" indent="-241093" defTabSz="410751">
              <a:spcBef>
                <a:spcPts val="2250"/>
              </a:spcBef>
              <a:buSzPct val="75000"/>
              <a:buFontTx/>
              <a:buChar char="•"/>
              <a:defRPr sz="1969" b="0">
                <a:latin typeface="Helvetica Light"/>
                <a:ea typeface="Helvetica Light"/>
                <a:cs typeface="Helvetica Light"/>
                <a:sym typeface="Helvetica Light"/>
              </a:defRPr>
            </a:lvl4pPr>
            <a:lvl5pPr marL="1205465" indent="-241093" defTabSz="410751">
              <a:spcBef>
                <a:spcPts val="2250"/>
              </a:spcBef>
              <a:buSzPct val="75000"/>
              <a:buFontTx/>
              <a:buChar char="•"/>
              <a:defRPr sz="1969" b="0">
                <a:latin typeface="Helvetica Light"/>
                <a:ea typeface="Helvetica Light"/>
                <a:cs typeface="Helvetica Light"/>
                <a:sym typeface="Helvetica Light"/>
              </a:defRPr>
            </a:lvl5pPr>
          </a:lstStyle>
          <a:p>
            <a:pPr lvl="0">
              <a:defRPr sz="1800"/>
            </a:pPr>
            <a:r>
              <a:rPr lang="en-US" sz="1969"/>
              <a:t>Edit Master text styles</a:t>
            </a:r>
          </a:p>
          <a:p>
            <a:pPr lvl="1">
              <a:defRPr sz="1800"/>
            </a:pPr>
            <a:r>
              <a:rPr lang="en-US" sz="1969"/>
              <a:t>Second level</a:t>
            </a:r>
          </a:p>
          <a:p>
            <a:pPr lvl="2">
              <a:defRPr sz="1800"/>
            </a:pPr>
            <a:r>
              <a:rPr lang="en-US" sz="1969"/>
              <a:t>Third level</a:t>
            </a:r>
          </a:p>
          <a:p>
            <a:pPr lvl="3">
              <a:defRPr sz="1800"/>
            </a:pPr>
            <a:r>
              <a:rPr lang="en-US" sz="1969"/>
              <a:t>Fourth level</a:t>
            </a:r>
          </a:p>
          <a:p>
            <a:pPr lvl="4">
              <a:defRPr sz="1800"/>
            </a:pPr>
            <a:r>
              <a:rPr lang="en-US" sz="1969"/>
              <a:t>Fifth level</a:t>
            </a:r>
            <a:endParaRPr sz="1969"/>
          </a:p>
        </p:txBody>
      </p:sp>
    </p:spTree>
    <p:extLst>
      <p:ext uri="{BB962C8B-B14F-4D97-AF65-F5344CB8AC3E}">
        <p14:creationId xmlns:p14="http://schemas.microsoft.com/office/powerpoint/2010/main" val="85037909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reserve="1">
  <p:cSld name="Bullets">
    <p:spTree>
      <p:nvGrpSpPr>
        <p:cNvPr id="1" name=""/>
        <p:cNvGrpSpPr/>
        <p:nvPr/>
      </p:nvGrpSpPr>
      <p:grpSpPr>
        <a:xfrm>
          <a:off x="0" y="0"/>
          <a:ext cx="0" cy="0"/>
          <a:chOff x="0" y="0"/>
          <a:chExt cx="0" cy="0"/>
        </a:xfrm>
      </p:grpSpPr>
      <p:sp>
        <p:nvSpPr>
          <p:cNvPr id="26" name="Shape 26"/>
          <p:cNvSpPr>
            <a:spLocks noGrp="1"/>
          </p:cNvSpPr>
          <p:nvPr>
            <p:ph type="body" idx="1"/>
          </p:nvPr>
        </p:nvSpPr>
        <p:spPr>
          <a:xfrm>
            <a:off x="892969" y="892969"/>
            <a:ext cx="10406063" cy="5072063"/>
          </a:xfrm>
          <a:prstGeom prst="rect">
            <a:avLst/>
          </a:prstGeom>
        </p:spPr>
        <p:txBody>
          <a:bodyPr lIns="0" tIns="0" rIns="0" bIns="0" anchor="ctr"/>
          <a:lstStyle>
            <a:lvl1pPr marL="312528" indent="-312528" defTabSz="410751">
              <a:spcBef>
                <a:spcPts val="2953"/>
              </a:spcBef>
              <a:buSzPct val="75000"/>
              <a:buFontTx/>
              <a:defRPr sz="2531" b="0">
                <a:latin typeface="Helvetica Light"/>
                <a:ea typeface="Helvetica Light"/>
                <a:cs typeface="Helvetica Light"/>
                <a:sym typeface="Helvetica Light"/>
              </a:defRPr>
            </a:lvl1pPr>
            <a:lvl2pPr marL="625056" indent="-312528" defTabSz="410751">
              <a:spcBef>
                <a:spcPts val="2953"/>
              </a:spcBef>
              <a:buSzPct val="75000"/>
              <a:buFontTx/>
              <a:buChar char="•"/>
              <a:defRPr sz="2531" b="0">
                <a:latin typeface="Helvetica Light"/>
                <a:ea typeface="Helvetica Light"/>
                <a:cs typeface="Helvetica Light"/>
                <a:sym typeface="Helvetica Light"/>
              </a:defRPr>
            </a:lvl2pPr>
            <a:lvl3pPr indent="-312528" defTabSz="410751">
              <a:spcBef>
                <a:spcPts val="2953"/>
              </a:spcBef>
              <a:buSzPct val="75000"/>
              <a:buFontTx/>
              <a:defRPr sz="2531" b="0">
                <a:latin typeface="Helvetica Light"/>
                <a:ea typeface="Helvetica Light"/>
                <a:cs typeface="Helvetica Light"/>
                <a:sym typeface="Helvetica Light"/>
              </a:defRPr>
            </a:lvl3pPr>
            <a:lvl4pPr marL="1250112" indent="-312528" defTabSz="410751">
              <a:spcBef>
                <a:spcPts val="2953"/>
              </a:spcBef>
              <a:buSzPct val="75000"/>
              <a:buFontTx/>
              <a:buChar char="•"/>
              <a:defRPr sz="2531" b="0">
                <a:latin typeface="Helvetica Light"/>
                <a:ea typeface="Helvetica Light"/>
                <a:cs typeface="Helvetica Light"/>
                <a:sym typeface="Helvetica Light"/>
              </a:defRPr>
            </a:lvl4pPr>
            <a:lvl5pPr marL="1562640" indent="-312528" defTabSz="410751">
              <a:spcBef>
                <a:spcPts val="2953"/>
              </a:spcBef>
              <a:buSzPct val="75000"/>
              <a:buFontTx/>
              <a:buChar char="•"/>
              <a:defRPr sz="2531" b="0">
                <a:latin typeface="Helvetica Light"/>
                <a:ea typeface="Helvetica Light"/>
                <a:cs typeface="Helvetica Light"/>
                <a:sym typeface="Helvetica Light"/>
              </a:defRPr>
            </a:lvl5pPr>
          </a:lstStyle>
          <a:p>
            <a:pPr lvl="0">
              <a:defRPr sz="1800"/>
            </a:pPr>
            <a:r>
              <a:rPr lang="en-US" sz="2531"/>
              <a:t>Edit Master text styles</a:t>
            </a:r>
          </a:p>
          <a:p>
            <a:pPr lvl="1">
              <a:defRPr sz="1800"/>
            </a:pPr>
            <a:r>
              <a:rPr lang="en-US" sz="2531"/>
              <a:t>Second level</a:t>
            </a:r>
          </a:p>
          <a:p>
            <a:pPr lvl="2">
              <a:defRPr sz="1800"/>
            </a:pPr>
            <a:r>
              <a:rPr lang="en-US" sz="2531"/>
              <a:t>Third level</a:t>
            </a:r>
          </a:p>
          <a:p>
            <a:pPr lvl="3">
              <a:defRPr sz="1800"/>
            </a:pPr>
            <a:r>
              <a:rPr lang="en-US" sz="2531"/>
              <a:t>Fourth level</a:t>
            </a:r>
          </a:p>
          <a:p>
            <a:pPr lvl="4">
              <a:defRPr sz="1800"/>
            </a:pPr>
            <a:r>
              <a:rPr lang="en-US" sz="2531"/>
              <a:t>Fifth level</a:t>
            </a:r>
            <a:endParaRPr sz="2531"/>
          </a:p>
        </p:txBody>
      </p:sp>
    </p:spTree>
    <p:extLst>
      <p:ext uri="{BB962C8B-B14F-4D97-AF65-F5344CB8AC3E}">
        <p14:creationId xmlns:p14="http://schemas.microsoft.com/office/powerpoint/2010/main" val="156293867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reserve="1">
  <p:cSld name="Photo - 3 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96335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image2.jpeg" descr="NCCCS_logo_2C.jpg"/>
          <p:cNvPicPr/>
          <p:nvPr/>
        </p:nvPicPr>
        <p:blipFill>
          <a:blip r:embed="rId15">
            <a:extLst/>
          </a:blip>
          <a:stretch>
            <a:fillRect/>
          </a:stretch>
        </p:blipFill>
        <p:spPr>
          <a:xfrm>
            <a:off x="-2" y="152399"/>
            <a:ext cx="3556003" cy="1014664"/>
          </a:xfrm>
          <a:prstGeom prst="rect">
            <a:avLst/>
          </a:prstGeom>
          <a:ln w="12700">
            <a:miter lim="400000"/>
          </a:ln>
        </p:spPr>
      </p:pic>
      <p:sp>
        <p:nvSpPr>
          <p:cNvPr id="3" name="Shape 3"/>
          <p:cNvSpPr>
            <a:spLocks noGrp="1"/>
          </p:cNvSpPr>
          <p:nvPr>
            <p:ph type="title"/>
          </p:nvPr>
        </p:nvSpPr>
        <p:spPr>
          <a:xfrm>
            <a:off x="3759199" y="563561"/>
            <a:ext cx="8128002" cy="1036639"/>
          </a:xfrm>
          <a:prstGeom prst="rect">
            <a:avLst/>
          </a:prstGeom>
          <a:ln w="12700">
            <a:miter lim="400000"/>
          </a:ln>
          <a:extLst>
            <a:ext uri="{C572A759-6A51-4108-AA02-DFA0A04FC94B}">
              <ma14:wrappingTextBoxFlag xmlns:ma14="http://schemas.microsoft.com/office/mac/drawingml/2011/main" xmlns="" val="1"/>
            </a:ext>
          </a:extLst>
        </p:spPr>
        <p:txBody>
          <a:bodyPr lIns="65022" tIns="65022" rIns="65022" bIns="65022" anchor="ctr">
            <a:normAutofit/>
          </a:bodyPr>
          <a:lstStyle/>
          <a:p>
            <a:pPr lvl="0">
              <a:defRPr sz="1800" b="0"/>
            </a:pPr>
            <a:r>
              <a:rPr sz="4359" b="1"/>
              <a:t>Title Text</a:t>
            </a:r>
          </a:p>
        </p:txBody>
      </p:sp>
      <p:sp>
        <p:nvSpPr>
          <p:cNvPr id="4" name="Shape 4"/>
          <p:cNvSpPr>
            <a:spLocks noGrp="1"/>
          </p:cNvSpPr>
          <p:nvPr>
            <p:ph type="body" idx="1"/>
          </p:nvPr>
        </p:nvSpPr>
        <p:spPr>
          <a:xfrm>
            <a:off x="609598" y="1600199"/>
            <a:ext cx="10972804" cy="5257801"/>
          </a:xfrm>
          <a:prstGeom prst="rect">
            <a:avLst/>
          </a:prstGeom>
          <a:ln w="12700">
            <a:miter lim="400000"/>
          </a:ln>
          <a:extLst>
            <a:ext uri="{C572A759-6A51-4108-AA02-DFA0A04FC94B}">
              <ma14:wrappingTextBoxFlag xmlns:ma14="http://schemas.microsoft.com/office/mac/drawingml/2011/main" xmlns="" val="1"/>
            </a:ext>
          </a:extLst>
        </p:spPr>
        <p:txBody>
          <a:bodyPr lIns="65022" tIns="65022" rIns="65022" bIns="65022">
            <a:normAutofit/>
          </a:bodyPr>
          <a:lstStyle/>
          <a:p>
            <a:pPr lvl="0">
              <a:defRPr sz="1800" b="0"/>
            </a:pPr>
            <a:r>
              <a:rPr sz="3094" b="1" dirty="0"/>
              <a:t>Body Level One</a:t>
            </a:r>
          </a:p>
          <a:p>
            <a:pPr lvl="1">
              <a:defRPr sz="1800" b="0"/>
            </a:pPr>
            <a:r>
              <a:rPr sz="3094" b="1" dirty="0"/>
              <a:t>Body Level Two</a:t>
            </a:r>
          </a:p>
          <a:p>
            <a:pPr lvl="2">
              <a:defRPr sz="1800" b="0"/>
            </a:pPr>
            <a:r>
              <a:rPr sz="3094" b="1" dirty="0"/>
              <a:t>Body Level Three</a:t>
            </a:r>
          </a:p>
          <a:p>
            <a:pPr lvl="3">
              <a:defRPr sz="1800" b="0"/>
            </a:pPr>
            <a:r>
              <a:rPr sz="3094" b="1" dirty="0"/>
              <a:t>Body Level Four</a:t>
            </a:r>
          </a:p>
          <a:p>
            <a:pPr lvl="4">
              <a:defRPr sz="1800" b="0"/>
            </a:pPr>
            <a:r>
              <a:rPr sz="3094" b="1" dirty="0"/>
              <a:t>Body Level Five</a:t>
            </a:r>
          </a:p>
        </p:txBody>
      </p:sp>
      <p:sp>
        <p:nvSpPr>
          <p:cNvPr id="5" name="Shape 5"/>
          <p:cNvSpPr>
            <a:spLocks noGrp="1"/>
          </p:cNvSpPr>
          <p:nvPr>
            <p:ph type="sldNum" sz="quarter" idx="2"/>
          </p:nvPr>
        </p:nvSpPr>
        <p:spPr>
          <a:xfrm>
            <a:off x="8737601" y="6386694"/>
            <a:ext cx="2844802" cy="304438"/>
          </a:xfrm>
          <a:prstGeom prst="rect">
            <a:avLst/>
          </a:prstGeom>
          <a:ln w="12700">
            <a:miter lim="400000"/>
          </a:ln>
        </p:spPr>
        <p:txBody>
          <a:bodyPr lIns="65022" tIns="65022" rIns="65022" bIns="65022" anchor="ctr">
            <a:spAutoFit/>
          </a:bodyPr>
          <a:lstStyle>
            <a:lvl1pPr algn="r" defTabSz="642915">
              <a:defRPr sz="1125" b="1">
                <a:solidFill>
                  <a:srgbClr val="888888"/>
                </a:solidFill>
                <a:latin typeface="Franklin Gothic Medium"/>
                <a:ea typeface="Franklin Gothic Medium"/>
                <a:cs typeface="Franklin Gothic Medium"/>
                <a:sym typeface="Franklin Gothic Medium"/>
              </a:defRPr>
            </a:lvl1pPr>
          </a:lstStyle>
          <a:p>
            <a:fld id="{86CB4B4D-7CA3-9044-876B-883B54F8677D}" type="slidenum">
              <a:rPr kern="0"/>
              <a:pPr/>
              <a:t>‹#›</a:t>
            </a:fld>
            <a:endParaRPr kern="0"/>
          </a:p>
        </p:txBody>
      </p:sp>
    </p:spTree>
    <p:extLst>
      <p:ext uri="{BB962C8B-B14F-4D97-AF65-F5344CB8AC3E}">
        <p14:creationId xmlns:p14="http://schemas.microsoft.com/office/powerpoint/2010/main" val="779465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txStyles>
    <p:titleStyle>
      <a:lvl1pPr algn="ctr" eaLnBrk="1" hangingPunct="1">
        <a:defRPr sz="4359" b="1">
          <a:latin typeface="Franklin Gothic Medium"/>
          <a:ea typeface="Franklin Gothic Medium"/>
          <a:cs typeface="Franklin Gothic Medium"/>
          <a:sym typeface="Franklin Gothic Medium"/>
        </a:defRPr>
      </a:lvl1pPr>
      <a:lvl2pPr algn="ctr" eaLnBrk="1" hangingPunct="1">
        <a:defRPr sz="4359" b="1">
          <a:latin typeface="Franklin Gothic Medium"/>
          <a:ea typeface="Franklin Gothic Medium"/>
          <a:cs typeface="Franklin Gothic Medium"/>
          <a:sym typeface="Franklin Gothic Medium"/>
        </a:defRPr>
      </a:lvl2pPr>
      <a:lvl3pPr algn="ctr" eaLnBrk="1" hangingPunct="1">
        <a:defRPr sz="4359" b="1">
          <a:latin typeface="Franklin Gothic Medium"/>
          <a:ea typeface="Franklin Gothic Medium"/>
          <a:cs typeface="Franklin Gothic Medium"/>
          <a:sym typeface="Franklin Gothic Medium"/>
        </a:defRPr>
      </a:lvl3pPr>
      <a:lvl4pPr algn="ctr" eaLnBrk="1" hangingPunct="1">
        <a:defRPr sz="4359" b="1">
          <a:latin typeface="Franklin Gothic Medium"/>
          <a:ea typeface="Franklin Gothic Medium"/>
          <a:cs typeface="Franklin Gothic Medium"/>
          <a:sym typeface="Franklin Gothic Medium"/>
        </a:defRPr>
      </a:lvl4pPr>
      <a:lvl5pPr algn="ctr" eaLnBrk="1" hangingPunct="1">
        <a:defRPr sz="4359" b="1">
          <a:latin typeface="Franklin Gothic Medium"/>
          <a:ea typeface="Franklin Gothic Medium"/>
          <a:cs typeface="Franklin Gothic Medium"/>
          <a:sym typeface="Franklin Gothic Medium"/>
        </a:defRPr>
      </a:lvl5pPr>
      <a:lvl6pPr algn="ctr" eaLnBrk="1" hangingPunct="1">
        <a:defRPr sz="4359" b="1">
          <a:latin typeface="Franklin Gothic Medium"/>
          <a:ea typeface="Franklin Gothic Medium"/>
          <a:cs typeface="Franklin Gothic Medium"/>
          <a:sym typeface="Franklin Gothic Medium"/>
        </a:defRPr>
      </a:lvl6pPr>
      <a:lvl7pPr algn="ctr" eaLnBrk="1" hangingPunct="1">
        <a:defRPr sz="4359" b="1">
          <a:latin typeface="Franklin Gothic Medium"/>
          <a:ea typeface="Franklin Gothic Medium"/>
          <a:cs typeface="Franklin Gothic Medium"/>
          <a:sym typeface="Franklin Gothic Medium"/>
        </a:defRPr>
      </a:lvl7pPr>
      <a:lvl8pPr algn="ctr" eaLnBrk="1" hangingPunct="1">
        <a:defRPr sz="4359" b="1">
          <a:latin typeface="Franklin Gothic Medium"/>
          <a:ea typeface="Franklin Gothic Medium"/>
          <a:cs typeface="Franklin Gothic Medium"/>
          <a:sym typeface="Franklin Gothic Medium"/>
        </a:defRPr>
      </a:lvl8pPr>
      <a:lvl9pPr algn="ctr" eaLnBrk="1" hangingPunct="1">
        <a:defRPr sz="4359" b="1">
          <a:latin typeface="Franklin Gothic Medium"/>
          <a:ea typeface="Franklin Gothic Medium"/>
          <a:cs typeface="Franklin Gothic Medium"/>
          <a:sym typeface="Franklin Gothic Medium"/>
        </a:defRPr>
      </a:lvl9pPr>
    </p:titleStyle>
    <p:bodyStyle>
      <a:lvl1pPr marL="331503" indent="-331503" eaLnBrk="1" hangingPunct="1">
        <a:spcBef>
          <a:spcPts val="492"/>
        </a:spcBef>
        <a:buSzPct val="100000"/>
        <a:buFont typeface="Arial"/>
        <a:buChar char="•"/>
        <a:defRPr sz="3094" b="0" i="0" baseline="0">
          <a:latin typeface="Arial" panose="020B0604020202020204" pitchFamily="34" charset="0"/>
          <a:ea typeface="Franklin Gothic Medium"/>
          <a:cs typeface="Franklin Gothic Medium"/>
          <a:sym typeface="Franklin Gothic Medium"/>
        </a:defRPr>
      </a:lvl1pPr>
      <a:lvl2pPr marL="637173" indent="-315716" eaLnBrk="1" hangingPunct="1">
        <a:spcBef>
          <a:spcPts val="492"/>
        </a:spcBef>
        <a:buSzPct val="100000"/>
        <a:buFont typeface="Arial"/>
        <a:buChar char="–"/>
        <a:defRPr sz="3094" b="0" i="0">
          <a:solidFill>
            <a:schemeClr val="accent1">
              <a:lumMod val="50000"/>
            </a:schemeClr>
          </a:solidFill>
          <a:latin typeface="Arial" panose="020B0604020202020204" pitchFamily="34" charset="0"/>
          <a:ea typeface="Franklin Gothic Medium"/>
          <a:cs typeface="Franklin Gothic Medium"/>
          <a:sym typeface="Franklin Gothic Medium"/>
        </a:defRPr>
      </a:lvl2pPr>
      <a:lvl3pPr marL="937584" indent="-294669" eaLnBrk="1" hangingPunct="1">
        <a:spcBef>
          <a:spcPts val="492"/>
        </a:spcBef>
        <a:buSzPct val="100000"/>
        <a:buFont typeface="Arial"/>
        <a:buChar char="•"/>
        <a:defRPr sz="3094" b="0" i="0">
          <a:solidFill>
            <a:srgbClr val="FF9900"/>
          </a:solidFill>
          <a:latin typeface="Arial" panose="020B0604020202020204" pitchFamily="34" charset="0"/>
          <a:ea typeface="Franklin Gothic Medium"/>
          <a:cs typeface="Franklin Gothic Medium"/>
          <a:sym typeface="Franklin Gothic Medium"/>
        </a:defRPr>
      </a:lvl3pPr>
      <a:lvl4pPr marL="1317975" indent="-353602" eaLnBrk="1" hangingPunct="1">
        <a:spcBef>
          <a:spcPts val="492"/>
        </a:spcBef>
        <a:buSzPct val="100000"/>
        <a:buFont typeface="Arial"/>
        <a:buChar char="–"/>
        <a:defRPr sz="3094" b="0" i="0">
          <a:latin typeface="Arial" panose="020B0604020202020204" pitchFamily="34" charset="0"/>
          <a:ea typeface="Franklin Gothic Medium"/>
          <a:cs typeface="Franklin Gothic Medium"/>
          <a:sym typeface="Franklin Gothic Medium"/>
        </a:defRPr>
      </a:lvl4pPr>
      <a:lvl5pPr marL="1639432" indent="-353603" eaLnBrk="1" hangingPunct="1">
        <a:spcBef>
          <a:spcPts val="492"/>
        </a:spcBef>
        <a:buSzPct val="100000"/>
        <a:buFont typeface="Arial"/>
        <a:buChar char="»"/>
        <a:defRPr sz="3094" b="0" i="0">
          <a:latin typeface="Arial" panose="020B0604020202020204" pitchFamily="34" charset="0"/>
          <a:ea typeface="Franklin Gothic Medium"/>
          <a:cs typeface="Franklin Gothic Medium"/>
          <a:sym typeface="Franklin Gothic Medium"/>
        </a:defRPr>
      </a:lvl5pPr>
      <a:lvl6pPr marL="1960890" indent="-353603" eaLnBrk="1" hangingPunct="1">
        <a:spcBef>
          <a:spcPts val="492"/>
        </a:spcBef>
        <a:buSzPct val="100000"/>
        <a:buFont typeface="Arial"/>
        <a:buChar char="•"/>
        <a:defRPr sz="3094" b="1">
          <a:latin typeface="Franklin Gothic Medium"/>
          <a:ea typeface="Franklin Gothic Medium"/>
          <a:cs typeface="Franklin Gothic Medium"/>
          <a:sym typeface="Franklin Gothic Medium"/>
        </a:defRPr>
      </a:lvl6pPr>
      <a:lvl7pPr marL="2282347" indent="-353603" eaLnBrk="1" hangingPunct="1">
        <a:spcBef>
          <a:spcPts val="492"/>
        </a:spcBef>
        <a:buSzPct val="100000"/>
        <a:buFont typeface="Arial"/>
        <a:buChar char="•"/>
        <a:defRPr sz="3094" b="1">
          <a:latin typeface="Franklin Gothic Medium"/>
          <a:ea typeface="Franklin Gothic Medium"/>
          <a:cs typeface="Franklin Gothic Medium"/>
          <a:sym typeface="Franklin Gothic Medium"/>
        </a:defRPr>
      </a:lvl7pPr>
      <a:lvl8pPr marL="2603804" indent="-353603" eaLnBrk="1" hangingPunct="1">
        <a:spcBef>
          <a:spcPts val="492"/>
        </a:spcBef>
        <a:buSzPct val="100000"/>
        <a:buFont typeface="Arial"/>
        <a:buChar char="•"/>
        <a:defRPr sz="3094" b="1">
          <a:latin typeface="Franklin Gothic Medium"/>
          <a:ea typeface="Franklin Gothic Medium"/>
          <a:cs typeface="Franklin Gothic Medium"/>
          <a:sym typeface="Franklin Gothic Medium"/>
        </a:defRPr>
      </a:lvl8pPr>
      <a:lvl9pPr marL="2925262" indent="-353603" eaLnBrk="1" hangingPunct="1">
        <a:spcBef>
          <a:spcPts val="492"/>
        </a:spcBef>
        <a:buSzPct val="100000"/>
        <a:buFont typeface="Arial"/>
        <a:buChar char="•"/>
        <a:defRPr sz="3094" b="1">
          <a:latin typeface="Franklin Gothic Medium"/>
          <a:ea typeface="Franklin Gothic Medium"/>
          <a:cs typeface="Franklin Gothic Medium"/>
          <a:sym typeface="Franklin Gothic Medium"/>
        </a:defRPr>
      </a:lvl9pPr>
    </p:bodyStyle>
    <p:otherStyle>
      <a:lvl1pPr algn="r" eaLnBrk="1" hangingPunct="1">
        <a:defRPr sz="1125" b="1">
          <a:solidFill>
            <a:schemeClr val="tx1"/>
          </a:solidFill>
          <a:latin typeface="+mn-lt"/>
          <a:ea typeface="+mn-ea"/>
          <a:cs typeface="+mn-cs"/>
          <a:sym typeface="Franklin Gothic Medium"/>
        </a:defRPr>
      </a:lvl1pPr>
      <a:lvl2pPr algn="r" eaLnBrk="1" hangingPunct="1">
        <a:defRPr sz="1125" b="1">
          <a:solidFill>
            <a:schemeClr val="tx1"/>
          </a:solidFill>
          <a:latin typeface="+mn-lt"/>
          <a:ea typeface="+mn-ea"/>
          <a:cs typeface="+mn-cs"/>
          <a:sym typeface="Franklin Gothic Medium"/>
        </a:defRPr>
      </a:lvl2pPr>
      <a:lvl3pPr algn="r" eaLnBrk="1" hangingPunct="1">
        <a:defRPr sz="1125" b="1">
          <a:solidFill>
            <a:schemeClr val="tx1"/>
          </a:solidFill>
          <a:latin typeface="+mn-lt"/>
          <a:ea typeface="+mn-ea"/>
          <a:cs typeface="+mn-cs"/>
          <a:sym typeface="Franklin Gothic Medium"/>
        </a:defRPr>
      </a:lvl3pPr>
      <a:lvl4pPr algn="r" eaLnBrk="1" hangingPunct="1">
        <a:defRPr sz="1125" b="1">
          <a:solidFill>
            <a:schemeClr val="tx1"/>
          </a:solidFill>
          <a:latin typeface="+mn-lt"/>
          <a:ea typeface="+mn-ea"/>
          <a:cs typeface="+mn-cs"/>
          <a:sym typeface="Franklin Gothic Medium"/>
        </a:defRPr>
      </a:lvl4pPr>
      <a:lvl5pPr algn="r" eaLnBrk="1" hangingPunct="1">
        <a:defRPr sz="1125" b="1">
          <a:solidFill>
            <a:schemeClr val="tx1"/>
          </a:solidFill>
          <a:latin typeface="+mn-lt"/>
          <a:ea typeface="+mn-ea"/>
          <a:cs typeface="+mn-cs"/>
          <a:sym typeface="Franklin Gothic Medium"/>
        </a:defRPr>
      </a:lvl5pPr>
      <a:lvl6pPr algn="r" eaLnBrk="1" hangingPunct="1">
        <a:defRPr sz="1125" b="1">
          <a:solidFill>
            <a:schemeClr val="tx1"/>
          </a:solidFill>
          <a:latin typeface="+mn-lt"/>
          <a:ea typeface="+mn-ea"/>
          <a:cs typeface="+mn-cs"/>
          <a:sym typeface="Franklin Gothic Medium"/>
        </a:defRPr>
      </a:lvl6pPr>
      <a:lvl7pPr algn="r" eaLnBrk="1" hangingPunct="1">
        <a:defRPr sz="1125" b="1">
          <a:solidFill>
            <a:schemeClr val="tx1"/>
          </a:solidFill>
          <a:latin typeface="+mn-lt"/>
          <a:ea typeface="+mn-ea"/>
          <a:cs typeface="+mn-cs"/>
          <a:sym typeface="Franklin Gothic Medium"/>
        </a:defRPr>
      </a:lvl7pPr>
      <a:lvl8pPr algn="r" eaLnBrk="1" hangingPunct="1">
        <a:defRPr sz="1125" b="1">
          <a:solidFill>
            <a:schemeClr val="tx1"/>
          </a:solidFill>
          <a:latin typeface="+mn-lt"/>
          <a:ea typeface="+mn-ea"/>
          <a:cs typeface="+mn-cs"/>
          <a:sym typeface="Franklin Gothic Medium"/>
        </a:defRPr>
      </a:lvl8pPr>
      <a:lvl9pPr algn="r" eaLnBrk="1" hangingPunct="1">
        <a:defRPr sz="1125" b="1">
          <a:solidFill>
            <a:schemeClr val="tx1"/>
          </a:solidFill>
          <a:latin typeface="+mn-lt"/>
          <a:ea typeface="+mn-ea"/>
          <a:cs typeface="+mn-cs"/>
          <a:sym typeface="Franklin Gothic Medium"/>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www.nc-net.info/"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hyperlink" Target="http://www.nc-net.info/liaisons.php"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www.ncperkins.org/mod/feedback/view.php?id=372"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Professional Development &amp; Technical Assistance</a:t>
            </a:r>
          </a:p>
        </p:txBody>
      </p:sp>
      <p:sp>
        <p:nvSpPr>
          <p:cNvPr id="3" name="Subtitle 2"/>
          <p:cNvSpPr>
            <a:spLocks noGrp="1"/>
          </p:cNvSpPr>
          <p:nvPr>
            <p:ph type="subTitle" idx="1"/>
          </p:nvPr>
        </p:nvSpPr>
        <p:spPr/>
        <p:txBody>
          <a:bodyPr/>
          <a:lstStyle/>
          <a:p>
            <a:r>
              <a:rPr lang="en-US" dirty="0"/>
              <a:t>September 13, 2016</a:t>
            </a:r>
          </a:p>
        </p:txBody>
      </p:sp>
    </p:spTree>
    <p:extLst>
      <p:ext uri="{BB962C8B-B14F-4D97-AF65-F5344CB8AC3E}">
        <p14:creationId xmlns:p14="http://schemas.microsoft.com/office/powerpoint/2010/main" val="341735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NC-NET Resources</a:t>
            </a:r>
          </a:p>
        </p:txBody>
      </p:sp>
      <p:sp>
        <p:nvSpPr>
          <p:cNvPr id="5" name="Text Placeholder 4"/>
          <p:cNvSpPr>
            <a:spLocks noGrp="1"/>
          </p:cNvSpPr>
          <p:nvPr>
            <p:ph type="body" idx="1"/>
          </p:nvPr>
        </p:nvSpPr>
        <p:spPr/>
        <p:txBody>
          <a:bodyPr/>
          <a:lstStyle/>
          <a:p>
            <a:r>
              <a:rPr lang="en-US" dirty="0"/>
              <a:t>North Carolina Network for Excellence in Teaching</a:t>
            </a:r>
          </a:p>
          <a:p>
            <a:r>
              <a:rPr lang="en-US" dirty="0">
                <a:hlinkClick r:id="rId2"/>
              </a:rPr>
              <a:t>http://www.nc-net.info/</a:t>
            </a:r>
            <a:endParaRPr lang="en-US" dirty="0"/>
          </a:p>
          <a:p>
            <a:r>
              <a:rPr lang="en-US" dirty="0"/>
              <a:t>Important Resources</a:t>
            </a:r>
          </a:p>
          <a:p>
            <a:pPr lvl="1"/>
            <a:r>
              <a:rPr lang="en-US" dirty="0"/>
              <a:t>NC-NET Academies</a:t>
            </a:r>
          </a:p>
          <a:p>
            <a:pPr lvl="1"/>
            <a:r>
              <a:rPr lang="en-US" dirty="0"/>
              <a:t>NC-NET Practicums</a:t>
            </a:r>
          </a:p>
          <a:p>
            <a:r>
              <a:rPr lang="en-US" dirty="0"/>
              <a:t>Adjunct Faculty Toolkit</a:t>
            </a:r>
          </a:p>
          <a:p>
            <a:r>
              <a:rPr lang="en-US" dirty="0"/>
              <a:t>Career Pathways Course</a:t>
            </a:r>
          </a:p>
          <a:p>
            <a:r>
              <a:rPr lang="en-US" dirty="0"/>
              <a:t>Employability Skills Toolkit</a:t>
            </a:r>
          </a:p>
          <a:p>
            <a:r>
              <a:rPr lang="en-US" dirty="0"/>
              <a:t>College Contacts</a:t>
            </a:r>
          </a:p>
        </p:txBody>
      </p:sp>
    </p:spTree>
    <p:extLst>
      <p:ext uri="{BB962C8B-B14F-4D97-AF65-F5344CB8AC3E}">
        <p14:creationId xmlns:p14="http://schemas.microsoft.com/office/powerpoint/2010/main" val="134353171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NC-NET Academies</a:t>
            </a:r>
          </a:p>
        </p:txBody>
      </p:sp>
      <p:sp>
        <p:nvSpPr>
          <p:cNvPr id="3" name="Text Placeholder 2"/>
          <p:cNvSpPr>
            <a:spLocks noGrp="1"/>
          </p:cNvSpPr>
          <p:nvPr>
            <p:ph type="body" idx="1"/>
          </p:nvPr>
        </p:nvSpPr>
        <p:spPr/>
        <p:txBody>
          <a:bodyPr>
            <a:normAutofit/>
          </a:bodyPr>
          <a:lstStyle/>
          <a:p>
            <a:r>
              <a:rPr lang="en-US" dirty="0"/>
              <a:t>Six-week facilitator-led online courses</a:t>
            </a:r>
          </a:p>
          <a:p>
            <a:r>
              <a:rPr lang="en-US" dirty="0"/>
              <a:t>Courses are free</a:t>
            </a:r>
          </a:p>
          <a:p>
            <a:r>
              <a:rPr lang="en-US" dirty="0"/>
              <a:t>CTE faculty receive a stipend for completing the course</a:t>
            </a:r>
          </a:p>
          <a:p>
            <a:r>
              <a:rPr lang="en-US" dirty="0"/>
              <a:t>Small colleges have registration priority</a:t>
            </a:r>
          </a:p>
          <a:p>
            <a:r>
              <a:rPr lang="en-US" dirty="0"/>
              <a:t>Topics offered in 2016-17</a:t>
            </a:r>
          </a:p>
          <a:p>
            <a:pPr lvl="1"/>
            <a:r>
              <a:rPr lang="en-US" sz="2200" i="1" dirty="0">
                <a:latin typeface="Bookman Old Style" panose="02050604050505020204" pitchFamily="18" charset="0"/>
              </a:rPr>
              <a:t>From Good Teaching To Student Learning: An Adjunct Faculty Primer</a:t>
            </a:r>
          </a:p>
          <a:p>
            <a:pPr lvl="1"/>
            <a:r>
              <a:rPr lang="en-US" sz="2200" i="1" dirty="0">
                <a:latin typeface="Bookman Old Style" panose="02050604050505020204" pitchFamily="18" charset="0"/>
              </a:rPr>
              <a:t>Technology Bootcamp I: Incorporating The Latest Tools For Effective Instruction</a:t>
            </a:r>
          </a:p>
          <a:p>
            <a:pPr lvl="1"/>
            <a:r>
              <a:rPr lang="en-US" sz="2200" i="1" dirty="0">
                <a:latin typeface="Bookman Old Style" panose="02050604050505020204" pitchFamily="18" charset="0"/>
              </a:rPr>
              <a:t>Incorporating Active Learning Strategies In The College Classroom</a:t>
            </a:r>
          </a:p>
          <a:p>
            <a:pPr lvl="1"/>
            <a:r>
              <a:rPr lang="en-US" sz="2200" i="1" dirty="0">
                <a:latin typeface="Bookman Old Style" panose="02050604050505020204" pitchFamily="18" charset="0"/>
              </a:rPr>
              <a:t>Technology Bootcamp II:  More Tools For Reaching Students </a:t>
            </a:r>
          </a:p>
          <a:p>
            <a:pPr lvl="1"/>
            <a:r>
              <a:rPr lang="en-US" sz="2200" i="1" dirty="0">
                <a:latin typeface="Bookman Old Style" panose="02050604050505020204" pitchFamily="18" charset="0"/>
              </a:rPr>
              <a:t>Technology Bootcamp III:  Reaching Students With Video</a:t>
            </a:r>
            <a:endParaRPr lang="en-US" sz="2200" dirty="0">
              <a:latin typeface="Bookman Old Style" panose="02050604050505020204" pitchFamily="18" charset="0"/>
            </a:endParaRPr>
          </a:p>
        </p:txBody>
      </p:sp>
    </p:spTree>
    <p:extLst>
      <p:ext uri="{BB962C8B-B14F-4D97-AF65-F5344CB8AC3E}">
        <p14:creationId xmlns:p14="http://schemas.microsoft.com/office/powerpoint/2010/main" val="6701797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NC-NET Practicum</a:t>
            </a:r>
          </a:p>
        </p:txBody>
      </p:sp>
      <p:sp>
        <p:nvSpPr>
          <p:cNvPr id="3" name="Text Placeholder 2"/>
          <p:cNvSpPr>
            <a:spLocks noGrp="1"/>
          </p:cNvSpPr>
          <p:nvPr>
            <p:ph type="body" idx="1"/>
          </p:nvPr>
        </p:nvSpPr>
        <p:spPr/>
        <p:txBody>
          <a:bodyPr>
            <a:normAutofit fontScale="70000" lnSpcReduction="20000"/>
          </a:bodyPr>
          <a:lstStyle/>
          <a:p>
            <a:pPr marL="0" indent="0">
              <a:buNone/>
            </a:pPr>
            <a:r>
              <a:rPr lang="en-US" b="1" dirty="0"/>
              <a:t>Collaborative Curriculum Development for Creating Integrated Instruction</a:t>
            </a:r>
          </a:p>
          <a:p>
            <a:r>
              <a:rPr lang="en-US" dirty="0"/>
              <a:t>An intensive facilitated online practicum on integrated curriculum development</a:t>
            </a:r>
          </a:p>
          <a:p>
            <a:r>
              <a:rPr lang="en-US" dirty="0"/>
              <a:t>Course Dates: March 10 – April 24, 2017; Final projects due May 1</a:t>
            </a:r>
          </a:p>
          <a:p>
            <a:pPr marL="0" indent="0">
              <a:buNone/>
            </a:pPr>
            <a:r>
              <a:rPr lang="en-US" b="1" dirty="0"/>
              <a:t>Practicum Objectives</a:t>
            </a:r>
          </a:p>
          <a:p>
            <a:pPr marL="0" indent="0">
              <a:buNone/>
            </a:pPr>
            <a:r>
              <a:rPr lang="en-US" dirty="0"/>
              <a:t>Interdisciplinary teams will create classroom ready projects that:</a:t>
            </a:r>
          </a:p>
          <a:p>
            <a:pPr lvl="1"/>
            <a:r>
              <a:rPr lang="en-US" sz="2900" i="1" dirty="0">
                <a:latin typeface="Bookman Old Style" panose="02050604050505020204" pitchFamily="18" charset="0"/>
              </a:rPr>
              <a:t>Integrate career and technical content and academic concepts—reinforcing both</a:t>
            </a:r>
          </a:p>
          <a:p>
            <a:pPr lvl="1"/>
            <a:r>
              <a:rPr lang="en-US" sz="2900" i="1" dirty="0">
                <a:latin typeface="Bookman Old Style" panose="02050604050505020204" pitchFamily="18" charset="0"/>
              </a:rPr>
              <a:t>Use real-world scenarios to engage students and make content relevant</a:t>
            </a:r>
          </a:p>
          <a:p>
            <a:pPr lvl="1"/>
            <a:r>
              <a:rPr lang="en-US" sz="2900" i="1" dirty="0">
                <a:latin typeface="Bookman Old Style" panose="02050604050505020204" pitchFamily="18" charset="0"/>
              </a:rPr>
              <a:t>Foster critical thinking, collaboration, and other skills valued by employers</a:t>
            </a:r>
          </a:p>
          <a:p>
            <a:pPr lvl="1"/>
            <a:r>
              <a:rPr lang="en-US" sz="2900" i="1" dirty="0">
                <a:latin typeface="Bookman Old Style" panose="02050604050505020204" pitchFamily="18" charset="0"/>
              </a:rPr>
              <a:t>Encourage instructors to use active, authentic assessment techniques</a:t>
            </a:r>
            <a:endParaRPr lang="en-US" dirty="0"/>
          </a:p>
          <a:p>
            <a:pPr marL="0" indent="0">
              <a:buNone/>
            </a:pPr>
            <a:r>
              <a:rPr lang="en-US" b="1" dirty="0"/>
              <a:t>Faculty Nomination and Selection</a:t>
            </a:r>
          </a:p>
          <a:p>
            <a:pPr marL="0" indent="0">
              <a:buNone/>
            </a:pPr>
            <a:r>
              <a:rPr lang="en-US" dirty="0"/>
              <a:t>NC-NET campus liaisons and other college leaders are eligible to nominate faculty members for the practicum using the online nomination form. Nominees will be reviewed and up to 30 faculty members will be selected. As with other Academy courses, tuition is free. Practicum completers will receive a $250 stipend. Nominations will open in late October. Faculty members from mathematics, science, and career-technical (CTE) disciplines will be eligible for nomination.</a:t>
            </a:r>
          </a:p>
          <a:p>
            <a:pPr marL="0" indent="0">
              <a:buNone/>
            </a:pPr>
            <a:endParaRPr lang="en-US" b="1" dirty="0"/>
          </a:p>
          <a:p>
            <a:endParaRPr lang="en-US" dirty="0"/>
          </a:p>
        </p:txBody>
      </p:sp>
    </p:spTree>
    <p:extLst>
      <p:ext uri="{BB962C8B-B14F-4D97-AF65-F5344CB8AC3E}">
        <p14:creationId xmlns:p14="http://schemas.microsoft.com/office/powerpoint/2010/main" val="176361685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Adjunct Faculty Toolkit</a:t>
            </a:r>
          </a:p>
        </p:txBody>
      </p:sp>
      <p:sp>
        <p:nvSpPr>
          <p:cNvPr id="3" name="Text Placeholder 2"/>
          <p:cNvSpPr>
            <a:spLocks noGrp="1"/>
          </p:cNvSpPr>
          <p:nvPr>
            <p:ph type="body" idx="1"/>
          </p:nvPr>
        </p:nvSpPr>
        <p:spPr>
          <a:xfrm>
            <a:off x="609598" y="1600199"/>
            <a:ext cx="5842717" cy="5257801"/>
          </a:xfrm>
        </p:spPr>
        <p:txBody>
          <a:bodyPr/>
          <a:lstStyle/>
          <a:p>
            <a:r>
              <a:rPr lang="en-US" dirty="0"/>
              <a:t>Self-paced, free resource for adjuncts</a:t>
            </a:r>
          </a:p>
          <a:p>
            <a:r>
              <a:rPr lang="en-US" dirty="0"/>
              <a:t>Great for adjuncts who are new to the NCCCS</a:t>
            </a:r>
          </a:p>
          <a:p>
            <a:r>
              <a:rPr lang="en-US" dirty="0"/>
              <a:t>Great for adjuncts new to teaching</a:t>
            </a:r>
          </a:p>
        </p:txBody>
      </p:sp>
      <p:pic>
        <p:nvPicPr>
          <p:cNvPr id="4" name="Picture 3"/>
          <p:cNvPicPr>
            <a:picLocks noChangeAspect="1"/>
          </p:cNvPicPr>
          <p:nvPr/>
        </p:nvPicPr>
        <p:blipFill rotWithShape="1">
          <a:blip r:embed="rId2"/>
          <a:srcRect l="462" r="3510"/>
          <a:stretch/>
        </p:blipFill>
        <p:spPr>
          <a:xfrm>
            <a:off x="6774287" y="1906074"/>
            <a:ext cx="4932609" cy="4378481"/>
          </a:xfrm>
          <a:prstGeom prst="rect">
            <a:avLst/>
          </a:prstGeom>
        </p:spPr>
      </p:pic>
    </p:spTree>
    <p:extLst>
      <p:ext uri="{BB962C8B-B14F-4D97-AF65-F5344CB8AC3E}">
        <p14:creationId xmlns:p14="http://schemas.microsoft.com/office/powerpoint/2010/main" val="136072313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Pathways Course</a:t>
            </a:r>
          </a:p>
        </p:txBody>
      </p:sp>
      <p:sp>
        <p:nvSpPr>
          <p:cNvPr id="3" name="Text Placeholder 2"/>
          <p:cNvSpPr>
            <a:spLocks noGrp="1"/>
          </p:cNvSpPr>
          <p:nvPr>
            <p:ph type="body" idx="1"/>
          </p:nvPr>
        </p:nvSpPr>
        <p:spPr>
          <a:xfrm>
            <a:off x="7456868" y="1870656"/>
            <a:ext cx="4198512" cy="4884313"/>
          </a:xfrm>
        </p:spPr>
        <p:txBody>
          <a:bodyPr/>
          <a:lstStyle/>
          <a:p>
            <a:r>
              <a:rPr lang="en-US" dirty="0"/>
              <a:t>Great resource for those beginning pathway work!</a:t>
            </a:r>
          </a:p>
        </p:txBody>
      </p:sp>
      <p:pic>
        <p:nvPicPr>
          <p:cNvPr id="4" name="Picture 3"/>
          <p:cNvPicPr>
            <a:picLocks noChangeAspect="1"/>
          </p:cNvPicPr>
          <p:nvPr/>
        </p:nvPicPr>
        <p:blipFill>
          <a:blip r:embed="rId2"/>
          <a:stretch>
            <a:fillRect/>
          </a:stretch>
        </p:blipFill>
        <p:spPr>
          <a:xfrm>
            <a:off x="135309" y="1870656"/>
            <a:ext cx="7115497" cy="4851475"/>
          </a:xfrm>
          <a:prstGeom prst="rect">
            <a:avLst/>
          </a:prstGeom>
        </p:spPr>
      </p:pic>
    </p:spTree>
    <p:extLst>
      <p:ext uri="{BB962C8B-B14F-4D97-AF65-F5344CB8AC3E}">
        <p14:creationId xmlns:p14="http://schemas.microsoft.com/office/powerpoint/2010/main" val="146556306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Employability Skills Toolkit</a:t>
            </a:r>
          </a:p>
        </p:txBody>
      </p:sp>
      <p:sp>
        <p:nvSpPr>
          <p:cNvPr id="3" name="Text Placeholder 2"/>
          <p:cNvSpPr>
            <a:spLocks noGrp="1"/>
          </p:cNvSpPr>
          <p:nvPr>
            <p:ph type="body" idx="1"/>
          </p:nvPr>
        </p:nvSpPr>
        <p:spPr>
          <a:xfrm>
            <a:off x="7109138" y="1965973"/>
            <a:ext cx="4473264" cy="4892027"/>
          </a:xfrm>
        </p:spPr>
        <p:txBody>
          <a:bodyPr>
            <a:normAutofit fontScale="77500" lnSpcReduction="20000"/>
          </a:bodyPr>
          <a:lstStyle/>
          <a:p>
            <a:r>
              <a:rPr lang="en-US" dirty="0"/>
              <a:t>Lesson plans and resources for:</a:t>
            </a:r>
          </a:p>
          <a:p>
            <a:pPr lvl="1"/>
            <a:r>
              <a:rPr lang="en-US" sz="2800" i="1" dirty="0">
                <a:latin typeface="Bookman Old Style" panose="02050604050505020204" pitchFamily="18" charset="0"/>
              </a:rPr>
              <a:t>Interpersonal skills &amp; teamwork</a:t>
            </a:r>
          </a:p>
          <a:p>
            <a:pPr lvl="1"/>
            <a:r>
              <a:rPr lang="en-US" sz="2800" i="1" dirty="0">
                <a:latin typeface="Bookman Old Style" panose="02050604050505020204" pitchFamily="18" charset="0"/>
              </a:rPr>
              <a:t>Communication</a:t>
            </a:r>
          </a:p>
          <a:p>
            <a:pPr lvl="1"/>
            <a:r>
              <a:rPr lang="en-US" sz="2800" i="1" dirty="0">
                <a:latin typeface="Bookman Old Style" panose="02050604050505020204" pitchFamily="18" charset="0"/>
              </a:rPr>
              <a:t>Integrity &amp; professionalism</a:t>
            </a:r>
          </a:p>
          <a:p>
            <a:pPr lvl="1"/>
            <a:r>
              <a:rPr lang="en-US" sz="2800" i="1" dirty="0">
                <a:latin typeface="Bookman Old Style" panose="02050604050505020204" pitchFamily="18" charset="0"/>
              </a:rPr>
              <a:t>Problem solving &amp; decision making</a:t>
            </a:r>
          </a:p>
          <a:p>
            <a:pPr lvl="1"/>
            <a:r>
              <a:rPr lang="en-US" sz="2800" i="1" dirty="0">
                <a:latin typeface="Bookman Old Style" panose="02050604050505020204" pitchFamily="18" charset="0"/>
              </a:rPr>
              <a:t>Initiative &amp; dependability</a:t>
            </a:r>
          </a:p>
          <a:p>
            <a:pPr lvl="1"/>
            <a:r>
              <a:rPr lang="en-US" sz="2800" i="1" dirty="0">
                <a:latin typeface="Bookman Old Style" panose="02050604050505020204" pitchFamily="18" charset="0"/>
              </a:rPr>
              <a:t>Information processing</a:t>
            </a:r>
          </a:p>
          <a:p>
            <a:pPr lvl="1"/>
            <a:r>
              <a:rPr lang="en-US" sz="2800" i="1" dirty="0">
                <a:latin typeface="Bookman Old Style" panose="02050604050505020204" pitchFamily="18" charset="0"/>
              </a:rPr>
              <a:t>Adaptability &amp; lifelong learning</a:t>
            </a:r>
          </a:p>
          <a:p>
            <a:pPr lvl="1"/>
            <a:r>
              <a:rPr lang="en-US" sz="2800" i="1" dirty="0">
                <a:latin typeface="Bookman Old Style" panose="02050604050505020204" pitchFamily="18" charset="0"/>
              </a:rPr>
              <a:t>Entrepreneurship</a:t>
            </a:r>
          </a:p>
        </p:txBody>
      </p:sp>
      <p:pic>
        <p:nvPicPr>
          <p:cNvPr id="4" name="Picture 3"/>
          <p:cNvPicPr>
            <a:picLocks noChangeAspect="1"/>
          </p:cNvPicPr>
          <p:nvPr/>
        </p:nvPicPr>
        <p:blipFill>
          <a:blip r:embed="rId2"/>
          <a:stretch>
            <a:fillRect/>
          </a:stretch>
        </p:blipFill>
        <p:spPr>
          <a:xfrm>
            <a:off x="273273" y="1965973"/>
            <a:ext cx="6648450" cy="4162425"/>
          </a:xfrm>
          <a:prstGeom prst="rect">
            <a:avLst/>
          </a:prstGeom>
        </p:spPr>
      </p:pic>
    </p:spTree>
    <p:extLst>
      <p:ext uri="{BB962C8B-B14F-4D97-AF65-F5344CB8AC3E}">
        <p14:creationId xmlns:p14="http://schemas.microsoft.com/office/powerpoint/2010/main" val="222983204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NC-NET College Liaisons</a:t>
            </a:r>
          </a:p>
        </p:txBody>
      </p:sp>
      <p:sp>
        <p:nvSpPr>
          <p:cNvPr id="3" name="Text Placeholder 2"/>
          <p:cNvSpPr>
            <a:spLocks noGrp="1"/>
          </p:cNvSpPr>
          <p:nvPr>
            <p:ph type="body" idx="1"/>
          </p:nvPr>
        </p:nvSpPr>
        <p:spPr/>
        <p:txBody>
          <a:bodyPr/>
          <a:lstStyle/>
          <a:p>
            <a:r>
              <a:rPr lang="en-US" dirty="0"/>
              <a:t>The person designated as the campus liaison will receive communications related to NC-NET professional development</a:t>
            </a:r>
          </a:p>
          <a:p>
            <a:r>
              <a:rPr lang="en-US" dirty="0"/>
              <a:t>Please take a look at the list of liaisons and verify that the correct person is listed.  If you need to appoint a new liaison for your campus, please let me know.</a:t>
            </a:r>
          </a:p>
          <a:p>
            <a:pPr lvl="1"/>
            <a:r>
              <a:rPr lang="en-US" dirty="0">
                <a:hlinkClick r:id="rId2"/>
              </a:rPr>
              <a:t>http://www.nc-net.info/liaisons.php</a:t>
            </a:r>
            <a:endParaRPr lang="en-US" dirty="0"/>
          </a:p>
          <a:p>
            <a:pPr lvl="1"/>
            <a:endParaRPr lang="en-US" dirty="0"/>
          </a:p>
        </p:txBody>
      </p:sp>
    </p:spTree>
    <p:extLst>
      <p:ext uri="{BB962C8B-B14F-4D97-AF65-F5344CB8AC3E}">
        <p14:creationId xmlns:p14="http://schemas.microsoft.com/office/powerpoint/2010/main" val="33374407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Would Like Your Feedback!</a:t>
            </a:r>
          </a:p>
        </p:txBody>
      </p:sp>
      <p:sp>
        <p:nvSpPr>
          <p:cNvPr id="3" name="Text Placeholder 2"/>
          <p:cNvSpPr>
            <a:spLocks noGrp="1"/>
          </p:cNvSpPr>
          <p:nvPr>
            <p:ph type="body" idx="1"/>
          </p:nvPr>
        </p:nvSpPr>
        <p:spPr/>
        <p:txBody>
          <a:bodyPr/>
          <a:lstStyle/>
          <a:p>
            <a:r>
              <a:rPr lang="en-US" dirty="0"/>
              <a:t>What type of professional development or technical assistance opportunities would benefit your faculty and students?</a:t>
            </a:r>
          </a:p>
          <a:p>
            <a:pPr lvl="1"/>
            <a:r>
              <a:rPr lang="en-US" dirty="0"/>
              <a:t>Please complete the survey found in the Perkins Online Data System</a:t>
            </a:r>
          </a:p>
          <a:p>
            <a:pPr lvl="2"/>
            <a:r>
              <a:rPr lang="en-US">
                <a:hlinkClick r:id="rId2"/>
              </a:rPr>
              <a:t>http</a:t>
            </a:r>
            <a:r>
              <a:rPr lang="en-US">
                <a:hlinkClick r:id="rId2"/>
              </a:rPr>
              <a:t>://www.ncperkins.org/mod/feedback/view.php?id=372</a:t>
            </a:r>
            <a:endParaRPr lang="en-US"/>
          </a:p>
          <a:p>
            <a:pPr lvl="2"/>
            <a:endParaRPr lang="en-US"/>
          </a:p>
        </p:txBody>
      </p:sp>
    </p:spTree>
    <p:extLst>
      <p:ext uri="{BB962C8B-B14F-4D97-AF65-F5344CB8AC3E}">
        <p14:creationId xmlns:p14="http://schemas.microsoft.com/office/powerpoint/2010/main" val="2584871392"/>
      </p:ext>
    </p:extLst>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7DE0EC05-DF7F-47CC-9E35-68DF2F84EF5F}" vid="{D9F851C5-57D7-4203-9C82-F1BAFDFE7E02}"/>
    </a:ext>
  </a:extLst>
</a:theme>
</file>

<file path=docProps/app.xml><?xml version="1.0" encoding="utf-8"?>
<Properties xmlns="http://schemas.openxmlformats.org/officeDocument/2006/extended-properties" xmlns:vt="http://schemas.openxmlformats.org/officeDocument/2006/docPropsVTypes">
  <Template>NCCCS</Template>
  <TotalTime>79</TotalTime>
  <Words>434</Words>
  <Application>Microsoft Office PowerPoint</Application>
  <PresentationFormat>Widescreen</PresentationFormat>
  <Paragraphs>59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Bookman Old Style</vt:lpstr>
      <vt:lpstr>Franklin Gothic Medium</vt:lpstr>
      <vt:lpstr>Helvetica</vt:lpstr>
      <vt:lpstr>Helvetica Light</vt:lpstr>
      <vt:lpstr>Default</vt:lpstr>
      <vt:lpstr>Professional Development &amp; Technical Assistance</vt:lpstr>
      <vt:lpstr>NC-NET Resources</vt:lpstr>
      <vt:lpstr>NC-NET Academies</vt:lpstr>
      <vt:lpstr>NC-NET Practicum</vt:lpstr>
      <vt:lpstr>Adjunct Faculty Toolkit</vt:lpstr>
      <vt:lpstr>Career Pathways Course</vt:lpstr>
      <vt:lpstr>Employability Skills Toolkit</vt:lpstr>
      <vt:lpstr>NC-NET College Liaisons</vt:lpstr>
      <vt:lpstr>We Would Like Your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Development &amp; Technical Assistance</dc:title>
  <dc:creator>Julia Hamilton</dc:creator>
  <cp:lastModifiedBy>Julia Hamilton</cp:lastModifiedBy>
  <cp:revision>9</cp:revision>
  <dcterms:created xsi:type="dcterms:W3CDTF">2016-09-07T19:01:55Z</dcterms:created>
  <dcterms:modified xsi:type="dcterms:W3CDTF">2016-09-07T20:21:21Z</dcterms:modified>
</cp:coreProperties>
</file>