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78" r:id="rId2"/>
    <p:sldId id="915" r:id="rId3"/>
    <p:sldId id="700" r:id="rId4"/>
    <p:sldId id="623" r:id="rId5"/>
    <p:sldId id="1242" r:id="rId6"/>
    <p:sldId id="1245" r:id="rId7"/>
    <p:sldId id="1243" r:id="rId8"/>
    <p:sldId id="1238" r:id="rId9"/>
    <p:sldId id="1244" r:id="rId10"/>
    <p:sldId id="1239" r:id="rId11"/>
    <p:sldId id="1240" r:id="rId12"/>
    <p:sldId id="1241" r:id="rId13"/>
    <p:sldId id="1216" r:id="rId14"/>
    <p:sldId id="1237" r:id="rId15"/>
    <p:sldId id="122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915"/>
            <p14:sldId id="700"/>
            <p14:sldId id="623"/>
            <p14:sldId id="1242"/>
            <p14:sldId id="1245"/>
            <p14:sldId id="1243"/>
            <p14:sldId id="1238"/>
            <p14:sldId id="1244"/>
            <p14:sldId id="1239"/>
            <p14:sldId id="1240"/>
            <p14:sldId id="1241"/>
            <p14:sldId id="1216"/>
            <p14:sldId id="1237"/>
            <p14:sldId id="12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51148-B469-E64A-9643-D3C0C335ABD8}" v="351" dt="2020-11-19T16:26:52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39" autoAdjust="0"/>
    <p:restoredTop sz="75761"/>
  </p:normalViewPr>
  <p:slideViewPr>
    <p:cSldViewPr snapToGrid="0">
      <p:cViewPr varScale="1">
        <p:scale>
          <a:sx n="68" d="100"/>
          <a:sy n="68" d="100"/>
        </p:scale>
        <p:origin x="224" y="1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3CFC538D-C200-6248-9FC4-9A7ACAD974D6}"/>
    <pc:docChg chg="custSel addSld delSld modSld modSection">
      <pc:chgData name="Chris Droessler" userId="625c3661-9d64-47fa-b83c-4b49393bd161" providerId="ADAL" clId="{3CFC538D-C200-6248-9FC4-9A7ACAD974D6}" dt="2020-09-11T11:18:50.130" v="15"/>
      <pc:docMkLst>
        <pc:docMk/>
      </pc:docMkLst>
      <pc:sldChg chg="addSp delSp modSp">
        <pc:chgData name="Chris Droessler" userId="625c3661-9d64-47fa-b83c-4b49393bd161" providerId="ADAL" clId="{3CFC538D-C200-6248-9FC4-9A7ACAD974D6}" dt="2020-09-10T14:16:33.945" v="13" actId="255"/>
        <pc:sldMkLst>
          <pc:docMk/>
          <pc:sldMk cId="3763554889" sldId="623"/>
        </pc:sldMkLst>
        <pc:spChg chg="mod">
          <ac:chgData name="Chris Droessler" userId="625c3661-9d64-47fa-b83c-4b49393bd161" providerId="ADAL" clId="{3CFC538D-C200-6248-9FC4-9A7ACAD974D6}" dt="2020-09-10T14:16:33.945" v="13" actId="255"/>
          <ac:spMkLst>
            <pc:docMk/>
            <pc:sldMk cId="3763554889" sldId="623"/>
            <ac:spMk id="2" creationId="{98CCB1E1-91F7-414A-83FE-FF11C0E5AFEA}"/>
          </ac:spMkLst>
        </pc:spChg>
        <pc:picChg chg="del">
          <ac:chgData name="Chris Droessler" userId="625c3661-9d64-47fa-b83c-4b49393bd161" providerId="ADAL" clId="{3CFC538D-C200-6248-9FC4-9A7ACAD974D6}" dt="2020-09-09T15:56:15.812" v="4" actId="478"/>
          <ac:picMkLst>
            <pc:docMk/>
            <pc:sldMk cId="3763554889" sldId="623"/>
            <ac:picMk id="5" creationId="{82C723F5-EAF5-BA4E-A0F8-C11D2330D30B}"/>
          </ac:picMkLst>
        </pc:picChg>
        <pc:picChg chg="add">
          <ac:chgData name="Chris Droessler" userId="625c3661-9d64-47fa-b83c-4b49393bd161" providerId="ADAL" clId="{3CFC538D-C200-6248-9FC4-9A7ACAD974D6}" dt="2020-09-09T15:56:16.523" v="5"/>
          <ac:picMkLst>
            <pc:docMk/>
            <pc:sldMk cId="3763554889" sldId="623"/>
            <ac:picMk id="6" creationId="{578842FC-D5A6-3741-9B64-E1BA8431F079}"/>
          </ac:picMkLst>
        </pc:picChg>
      </pc:sldChg>
      <pc:sldChg chg="addSp delSp modSp">
        <pc:chgData name="Chris Droessler" userId="625c3661-9d64-47fa-b83c-4b49393bd161" providerId="ADAL" clId="{3CFC538D-C200-6248-9FC4-9A7ACAD974D6}" dt="2020-09-09T15:56:05.333" v="3"/>
        <pc:sldMkLst>
          <pc:docMk/>
          <pc:sldMk cId="2111422149" sldId="778"/>
        </pc:sldMkLst>
        <pc:spChg chg="mod">
          <ac:chgData name="Chris Droessler" userId="625c3661-9d64-47fa-b83c-4b49393bd161" providerId="ADAL" clId="{3CFC538D-C200-6248-9FC4-9A7ACAD974D6}" dt="2020-09-09T14:42:18.214" v="0" actId="20577"/>
          <ac:spMkLst>
            <pc:docMk/>
            <pc:sldMk cId="2111422149" sldId="778"/>
            <ac:spMk id="2" creationId="{00000000-0000-0000-0000-000000000000}"/>
          </ac:spMkLst>
        </pc:spChg>
        <pc:picChg chg="del">
          <ac:chgData name="Chris Droessler" userId="625c3661-9d64-47fa-b83c-4b49393bd161" providerId="ADAL" clId="{3CFC538D-C200-6248-9FC4-9A7ACAD974D6}" dt="2020-09-09T15:56:04.613" v="2" actId="478"/>
          <ac:picMkLst>
            <pc:docMk/>
            <pc:sldMk cId="2111422149" sldId="778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05.333" v="3"/>
          <ac:picMkLst>
            <pc:docMk/>
            <pc:sldMk cId="2111422149" sldId="778"/>
            <ac:picMk id="6" creationId="{386F0B9C-27B6-E246-B4D3-A6B730120C0B}"/>
          </ac:picMkLst>
        </pc:picChg>
      </pc:sldChg>
      <pc:sldChg chg="add">
        <pc:chgData name="Chris Droessler" userId="625c3661-9d64-47fa-b83c-4b49393bd161" providerId="ADAL" clId="{3CFC538D-C200-6248-9FC4-9A7ACAD974D6}" dt="2020-09-10T14:16:06.847" v="10"/>
        <pc:sldMkLst>
          <pc:docMk/>
          <pc:sldMk cId="152148924" sldId="915"/>
        </pc:sldMkLst>
      </pc:sldChg>
      <pc:sldChg chg="del">
        <pc:chgData name="Chris Droessler" userId="625c3661-9d64-47fa-b83c-4b49393bd161" providerId="ADAL" clId="{3CFC538D-C200-6248-9FC4-9A7ACAD974D6}" dt="2020-09-09T14:42:24.477" v="1" actId="2696"/>
        <pc:sldMkLst>
          <pc:docMk/>
          <pc:sldMk cId="666626651" sldId="1213"/>
        </pc:sldMkLst>
      </pc:sldChg>
      <pc:sldChg chg="modSp del">
        <pc:chgData name="Chris Droessler" userId="625c3661-9d64-47fa-b83c-4b49393bd161" providerId="ADAL" clId="{3CFC538D-C200-6248-9FC4-9A7ACAD974D6}" dt="2020-09-10T14:16:22.985" v="12" actId="2696"/>
        <pc:sldMkLst>
          <pc:docMk/>
          <pc:sldMk cId="2266497324" sldId="1215"/>
        </pc:sldMkLst>
        <pc:spChg chg="mod">
          <ac:chgData name="Chris Droessler" userId="625c3661-9d64-47fa-b83c-4b49393bd161" providerId="ADAL" clId="{3CFC538D-C200-6248-9FC4-9A7ACAD974D6}" dt="2020-09-10T11:22:34.203" v="9" actId="20577"/>
          <ac:spMkLst>
            <pc:docMk/>
            <pc:sldMk cId="2266497324" sldId="1215"/>
            <ac:spMk id="4" creationId="{D7C25010-0B8E-3146-9D51-0E6351918B59}"/>
          </ac:spMkLst>
        </pc:spChg>
      </pc:sldChg>
      <pc:sldChg chg="addSp delSp">
        <pc:chgData name="Chris Droessler" userId="625c3661-9d64-47fa-b83c-4b49393bd161" providerId="ADAL" clId="{3CFC538D-C200-6248-9FC4-9A7ACAD974D6}" dt="2020-09-09T15:56:26.803" v="7"/>
        <pc:sldMkLst>
          <pc:docMk/>
          <pc:sldMk cId="624450796" sldId="1216"/>
        </pc:sldMkLst>
        <pc:picChg chg="del">
          <ac:chgData name="Chris Droessler" userId="625c3661-9d64-47fa-b83c-4b49393bd161" providerId="ADAL" clId="{3CFC538D-C200-6248-9FC4-9A7ACAD974D6}" dt="2020-09-09T15:56:25.772" v="6" actId="478"/>
          <ac:picMkLst>
            <pc:docMk/>
            <pc:sldMk cId="624450796" sldId="1216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26.803" v="7"/>
          <ac:picMkLst>
            <pc:docMk/>
            <pc:sldMk cId="624450796" sldId="1216"/>
            <ac:picMk id="6" creationId="{EA16B98E-C895-3B47-84BE-E63A353B0E92}"/>
          </ac:picMkLst>
        </pc:picChg>
      </pc:sldChg>
      <pc:sldChg chg="add">
        <pc:chgData name="Chris Droessler" userId="625c3661-9d64-47fa-b83c-4b49393bd161" providerId="ADAL" clId="{3CFC538D-C200-6248-9FC4-9A7ACAD974D6}" dt="2020-09-10T14:16:19.047" v="11"/>
        <pc:sldMkLst>
          <pc:docMk/>
          <pc:sldMk cId="748204276" sldId="1217"/>
        </pc:sldMkLst>
      </pc:sldChg>
      <pc:sldChg chg="add">
        <pc:chgData name="Chris Droessler" userId="625c3661-9d64-47fa-b83c-4b49393bd161" providerId="ADAL" clId="{3CFC538D-C200-6248-9FC4-9A7ACAD974D6}" dt="2020-09-11T11:18:38.390" v="14"/>
        <pc:sldMkLst>
          <pc:docMk/>
          <pc:sldMk cId="3364051630" sldId="1220"/>
        </pc:sldMkLst>
      </pc:sldChg>
      <pc:sldChg chg="add">
        <pc:chgData name="Chris Droessler" userId="625c3661-9d64-47fa-b83c-4b49393bd161" providerId="ADAL" clId="{3CFC538D-C200-6248-9FC4-9A7ACAD974D6}" dt="2020-09-11T11:18:50.130" v="15"/>
        <pc:sldMkLst>
          <pc:docMk/>
          <pc:sldMk cId="2567149808" sldId="1221"/>
        </pc:sldMkLst>
      </pc:sldChg>
    </pc:docChg>
  </pc:docChgLst>
  <pc:docChgLst>
    <pc:chgData name="Chris Droessler" userId="625c3661-9d64-47fa-b83c-4b49393bd161" providerId="ADAL" clId="{11104A79-E413-D64A-A7A4-4A2EBAA7A097}"/>
    <pc:docChg chg="custSel addSld delSld modSld sldOrd modSection">
      <pc:chgData name="Chris Droessler" userId="625c3661-9d64-47fa-b83c-4b49393bd161" providerId="ADAL" clId="{11104A79-E413-D64A-A7A4-4A2EBAA7A097}" dt="2020-10-09T11:43:29.445" v="505"/>
      <pc:docMkLst>
        <pc:docMk/>
      </pc:docMkLst>
      <pc:sldChg chg="add del">
        <pc:chgData name="Chris Droessler" userId="625c3661-9d64-47fa-b83c-4b49393bd161" providerId="ADAL" clId="{11104A79-E413-D64A-A7A4-4A2EBAA7A097}" dt="2020-10-08T11:16:32.017" v="318" actId="2696"/>
        <pc:sldMkLst>
          <pc:docMk/>
          <pc:sldMk cId="746674691" sldId="257"/>
        </pc:sldMkLst>
      </pc:sldChg>
      <pc:sldChg chg="add del">
        <pc:chgData name="Chris Droessler" userId="625c3661-9d64-47fa-b83c-4b49393bd161" providerId="ADAL" clId="{11104A79-E413-D64A-A7A4-4A2EBAA7A097}" dt="2020-10-08T11:16:33.056" v="319" actId="2696"/>
        <pc:sldMkLst>
          <pc:docMk/>
          <pc:sldMk cId="521914252" sldId="258"/>
        </pc:sldMkLst>
      </pc:sldChg>
      <pc:sldChg chg="delSp add del setBg delDesignElem">
        <pc:chgData name="Chris Droessler" userId="625c3661-9d64-47fa-b83c-4b49393bd161" providerId="ADAL" clId="{11104A79-E413-D64A-A7A4-4A2EBAA7A097}" dt="2020-10-09T11:33:04.381" v="483" actId="2696"/>
        <pc:sldMkLst>
          <pc:docMk/>
          <pc:sldMk cId="3992512712" sldId="265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3" creationId="{06734528-3E03-4068-A16C-F10EB6C0A0C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5" creationId="{22F83B2A-BFAC-4761-8F62-E7854959EE4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7" creationId="{73CC8E38-A9FA-440C-97DA-52C0FAABED9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9" creationId="{B2CBD8C4-AB0A-433D-947A-3C6C25F771F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1" creationId="{07D7D716-99A8-4AB5-A746-FE9B151DCC55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3" creationId="{4E54F23A-86D4-4F2F-A29A-DDF4D63CAD7D}"/>
          </ac:spMkLst>
        </pc:spChg>
      </pc:sldChg>
      <pc:sldChg chg="delSp add del setBg delDesignElem">
        <pc:chgData name="Chris Droessler" userId="625c3661-9d64-47fa-b83c-4b49393bd161" providerId="ADAL" clId="{11104A79-E413-D64A-A7A4-4A2EBAA7A097}" dt="2020-10-09T11:33:05.605" v="484" actId="2696"/>
        <pc:sldMkLst>
          <pc:docMk/>
          <pc:sldMk cId="3790153050" sldId="267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3" creationId="{43CC7CB0-EA37-4F04-80BC-35C63E987131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5" creationId="{2C069419-B83B-4E10-A3EF-91A86B5D3570}"/>
          </ac:spMkLst>
        </pc:spChg>
      </pc:sldChg>
      <pc:sldChg chg="addSp modSp modNotesTx">
        <pc:chgData name="Chris Droessler" userId="625c3661-9d64-47fa-b83c-4b49393bd161" providerId="ADAL" clId="{11104A79-E413-D64A-A7A4-4A2EBAA7A097}" dt="2020-10-09T11:13:16.392" v="346" actId="1037"/>
        <pc:sldMkLst>
          <pc:docMk/>
          <pc:sldMk cId="1981417394" sldId="1212"/>
        </pc:sldMkLst>
        <pc:picChg chg="add mod">
          <ac:chgData name="Chris Droessler" userId="625c3661-9d64-47fa-b83c-4b49393bd161" providerId="ADAL" clId="{11104A79-E413-D64A-A7A4-4A2EBAA7A097}" dt="2020-10-09T11:13:16.392" v="346" actId="1037"/>
          <ac:picMkLst>
            <pc:docMk/>
            <pc:sldMk cId="1981417394" sldId="1212"/>
            <ac:picMk id="5" creationId="{3FEE2D91-0C4D-9D40-97CD-9B40C7444EC3}"/>
          </ac:picMkLst>
        </pc:picChg>
      </pc:sldChg>
      <pc:sldChg chg="del">
        <pc:chgData name="Chris Droessler" userId="625c3661-9d64-47fa-b83c-4b49393bd161" providerId="ADAL" clId="{11104A79-E413-D64A-A7A4-4A2EBAA7A097}" dt="2020-10-09T11:23:03.570" v="455" actId="2696"/>
        <pc:sldMkLst>
          <pc:docMk/>
          <pc:sldMk cId="748204276" sldId="1217"/>
        </pc:sldMkLst>
      </pc:sldChg>
      <pc:sldChg chg="addSp delSp modSp">
        <pc:chgData name="Chris Droessler" userId="625c3661-9d64-47fa-b83c-4b49393bd161" providerId="ADAL" clId="{11104A79-E413-D64A-A7A4-4A2EBAA7A097}" dt="2020-10-02T19:40:24.650" v="54" actId="14100"/>
        <pc:sldMkLst>
          <pc:docMk/>
          <pc:sldMk cId="2567149808" sldId="1221"/>
        </pc:sldMkLst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2" creationId="{EE9554A6-0DD8-044D-A46B-58742E0C92AF}"/>
          </ac:spMkLst>
        </pc:spChg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3" creationId="{1451B169-2DE6-9642-A9D8-1A2886D1AB53}"/>
          </ac:spMkLst>
        </pc:spChg>
        <pc:picChg chg="add mod">
          <ac:chgData name="Chris Droessler" userId="625c3661-9d64-47fa-b83c-4b49393bd161" providerId="ADAL" clId="{11104A79-E413-D64A-A7A4-4A2EBAA7A097}" dt="2020-10-02T19:40:24.650" v="54" actId="14100"/>
          <ac:picMkLst>
            <pc:docMk/>
            <pc:sldMk cId="2567149808" sldId="1221"/>
            <ac:picMk id="5" creationId="{130DC22C-A5BB-5F4C-9FE4-F690B97746D0}"/>
          </ac:picMkLst>
        </pc:picChg>
      </pc:sldChg>
      <pc:sldChg chg="modSp modNotesTx">
        <pc:chgData name="Chris Droessler" userId="625c3661-9d64-47fa-b83c-4b49393bd161" providerId="ADAL" clId="{11104A79-E413-D64A-A7A4-4A2EBAA7A097}" dt="2020-10-07T18:24:23.589" v="86" actId="20577"/>
        <pc:sldMkLst>
          <pc:docMk/>
          <pc:sldMk cId="3498924100" sldId="1222"/>
        </pc:sldMkLst>
        <pc:spChg chg="mod">
          <ac:chgData name="Chris Droessler" userId="625c3661-9d64-47fa-b83c-4b49393bd161" providerId="ADAL" clId="{11104A79-E413-D64A-A7A4-4A2EBAA7A097}" dt="2020-10-07T18:23:23.487" v="77"/>
          <ac:spMkLst>
            <pc:docMk/>
            <pc:sldMk cId="3498924100" sldId="1222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11104A79-E413-D64A-A7A4-4A2EBAA7A097}" dt="2020-10-07T13:46:01.635" v="75" actId="20577"/>
        <pc:sldMkLst>
          <pc:docMk/>
          <pc:sldMk cId="1371437754" sldId="1223"/>
        </pc:sldMkLst>
      </pc:sldChg>
      <pc:sldChg chg="modSp modNotesTx">
        <pc:chgData name="Chris Droessler" userId="625c3661-9d64-47fa-b83c-4b49393bd161" providerId="ADAL" clId="{11104A79-E413-D64A-A7A4-4A2EBAA7A097}" dt="2020-10-07T18:29:12.876" v="164" actId="20577"/>
        <pc:sldMkLst>
          <pc:docMk/>
          <pc:sldMk cId="3413622063" sldId="1224"/>
        </pc:sldMkLst>
        <pc:spChg chg="mod">
          <ac:chgData name="Chris Droessler" userId="625c3661-9d64-47fa-b83c-4b49393bd161" providerId="ADAL" clId="{11104A79-E413-D64A-A7A4-4A2EBAA7A097}" dt="2020-10-07T18:28:47.374" v="149" actId="20577"/>
          <ac:spMkLst>
            <pc:docMk/>
            <pc:sldMk cId="3413622063" sldId="1224"/>
            <ac:spMk id="3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11104A79-E413-D64A-A7A4-4A2EBAA7A097}" dt="2020-10-02T19:58:18.935" v="73" actId="732"/>
        <pc:sldMkLst>
          <pc:docMk/>
          <pc:sldMk cId="1326318469" sldId="1225"/>
        </pc:sldMkLst>
        <pc:spChg chg="mod">
          <ac:chgData name="Chris Droessler" userId="625c3661-9d64-47fa-b83c-4b49393bd161" providerId="ADAL" clId="{11104A79-E413-D64A-A7A4-4A2EBAA7A097}" dt="2020-10-02T19:04:33.298" v="15" actId="113"/>
          <ac:spMkLst>
            <pc:docMk/>
            <pc:sldMk cId="1326318469" sldId="1225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2T19:57:13.618" v="66" actId="14100"/>
          <ac:spMkLst>
            <pc:docMk/>
            <pc:sldMk cId="1326318469" sldId="122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11104A79-E413-D64A-A7A4-4A2EBAA7A097}" dt="2020-10-02T19:04:24.259" v="1" actId="767"/>
          <ac:spMkLst>
            <pc:docMk/>
            <pc:sldMk cId="1326318469" sldId="1225"/>
            <ac:spMk id="4" creationId="{F0F6F447-E6BE-3A4B-8C6D-6E200AC0E73B}"/>
          </ac:spMkLst>
        </pc:spChg>
        <pc:spChg chg="add del mod">
          <ac:chgData name="Chris Droessler" userId="625c3661-9d64-47fa-b83c-4b49393bd161" providerId="ADAL" clId="{11104A79-E413-D64A-A7A4-4A2EBAA7A097}" dt="2020-10-02T19:36:15.213" v="28"/>
          <ac:spMkLst>
            <pc:docMk/>
            <pc:sldMk cId="1326318469" sldId="1225"/>
            <ac:spMk id="5" creationId="{DBBC3275-32EF-A64B-B3FF-CB4BA68551C9}"/>
          </ac:spMkLst>
        </pc:spChg>
        <pc:picChg chg="add mod">
          <ac:chgData name="Chris Droessler" userId="625c3661-9d64-47fa-b83c-4b49393bd161" providerId="ADAL" clId="{11104A79-E413-D64A-A7A4-4A2EBAA7A097}" dt="2020-10-02T19:56:16.469" v="56" actId="1076"/>
          <ac:picMkLst>
            <pc:docMk/>
            <pc:sldMk cId="1326318469" sldId="1225"/>
            <ac:picMk id="5" creationId="{32452481-E756-314D-9E0F-53BF1629EB6D}"/>
          </ac:picMkLst>
        </pc:picChg>
        <pc:picChg chg="add mod modCrop">
          <ac:chgData name="Chris Droessler" userId="625c3661-9d64-47fa-b83c-4b49393bd161" providerId="ADAL" clId="{11104A79-E413-D64A-A7A4-4A2EBAA7A097}" dt="2020-10-02T19:58:18.935" v="73" actId="732"/>
          <ac:picMkLst>
            <pc:docMk/>
            <pc:sldMk cId="1326318469" sldId="1225"/>
            <ac:picMk id="7" creationId="{1E01037E-1892-7745-98B4-F43EF4A06D65}"/>
          </ac:picMkLst>
        </pc:picChg>
        <pc:picChg chg="add del mod">
          <ac:chgData name="Chris Droessler" userId="625c3661-9d64-47fa-b83c-4b49393bd161" providerId="ADAL" clId="{11104A79-E413-D64A-A7A4-4A2EBAA7A097}" dt="2020-10-02T19:58:02.470" v="70" actId="478"/>
          <ac:picMkLst>
            <pc:docMk/>
            <pc:sldMk cId="1326318469" sldId="1225"/>
            <ac:picMk id="1026" creationId="{AFD4D7A2-0CC7-6747-8BD9-C8D16D0D40F8}"/>
          </ac:picMkLst>
        </pc:picChg>
      </pc:sldChg>
      <pc:sldChg chg="del">
        <pc:chgData name="Chris Droessler" userId="625c3661-9d64-47fa-b83c-4b49393bd161" providerId="ADAL" clId="{11104A79-E413-D64A-A7A4-4A2EBAA7A097}" dt="2020-10-09T11:22:16.911" v="453" actId="2696"/>
        <pc:sldMkLst>
          <pc:docMk/>
          <pc:sldMk cId="3201051209" sldId="1226"/>
        </pc:sldMkLst>
      </pc:sldChg>
      <pc:sldChg chg="add del">
        <pc:chgData name="Chris Droessler" userId="625c3661-9d64-47fa-b83c-4b49393bd161" providerId="ADAL" clId="{11104A79-E413-D64A-A7A4-4A2EBAA7A097}" dt="2020-10-09T11:22:14.756" v="452" actId="2696"/>
        <pc:sldMkLst>
          <pc:docMk/>
          <pc:sldMk cId="2857552988" sldId="1227"/>
        </pc:sldMkLst>
      </pc:sldChg>
      <pc:sldChg chg="addSp delSp modSp add setBg">
        <pc:chgData name="Chris Droessler" userId="625c3661-9d64-47fa-b83c-4b49393bd161" providerId="ADAL" clId="{11104A79-E413-D64A-A7A4-4A2EBAA7A097}" dt="2020-10-09T11:20:35.765" v="422"/>
        <pc:sldMkLst>
          <pc:docMk/>
          <pc:sldMk cId="3324738127" sldId="1228"/>
        </pc:sldMkLst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20:30.419" v="421" actId="1038"/>
          <ac:picMkLst>
            <pc:docMk/>
            <pc:sldMk cId="3324738127" sldId="1228"/>
            <ac:picMk id="6" creationId="{92C7458E-1632-EC4B-B449-C58433B18AB1}"/>
          </ac:picMkLst>
        </pc:picChg>
        <pc:picChg chg="del">
          <ac:chgData name="Chris Droessler" userId="625c3661-9d64-47fa-b83c-4b49393bd161" providerId="ADAL" clId="{11104A79-E413-D64A-A7A4-4A2EBAA7A097}" dt="2020-10-02T19:38:54.966" v="42" actId="478"/>
          <ac:picMkLst>
            <pc:docMk/>
            <pc:sldMk cId="3324738127" sldId="1228"/>
            <ac:picMk id="1026" creationId="{AFD4D7A2-0CC7-6747-8BD9-C8D16D0D40F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0:55.689" v="431"/>
        <pc:sldMkLst>
          <pc:docMk/>
          <pc:sldMk cId="3784187140" sldId="1229"/>
        </pc:sldMkLst>
        <pc:picChg chg="add mod">
          <ac:chgData name="Chris Droessler" userId="625c3661-9d64-47fa-b83c-4b49393bd161" providerId="ADAL" clId="{11104A79-E413-D64A-A7A4-4A2EBAA7A097}" dt="2020-10-09T11:20:49.717" v="430" actId="1038"/>
          <ac:picMkLst>
            <pc:docMk/>
            <pc:sldMk cId="3784187140" sldId="1229"/>
            <ac:picMk id="3" creationId="{E6264D16-88E4-B543-A792-62EBC5A6E39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1:26.318" v="435"/>
        <pc:sldMkLst>
          <pc:docMk/>
          <pc:sldMk cId="3701990832" sldId="1230"/>
        </pc:sldMkLst>
        <pc:picChg chg="add mod">
          <ac:chgData name="Chris Droessler" userId="625c3661-9d64-47fa-b83c-4b49393bd161" providerId="ADAL" clId="{11104A79-E413-D64A-A7A4-4A2EBAA7A097}" dt="2020-10-09T11:21:22.714" v="434" actId="1038"/>
          <ac:picMkLst>
            <pc:docMk/>
            <pc:sldMk cId="3701990832" sldId="1230"/>
            <ac:picMk id="3" creationId="{1CAD9D52-D2A0-B448-BE70-C836D73C02AE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2:03.783" v="451"/>
        <pc:sldMkLst>
          <pc:docMk/>
          <pc:sldMk cId="1213785700" sldId="1231"/>
        </pc:sldMkLst>
        <pc:picChg chg="add mod">
          <ac:chgData name="Chris Droessler" userId="625c3661-9d64-47fa-b83c-4b49393bd161" providerId="ADAL" clId="{11104A79-E413-D64A-A7A4-4A2EBAA7A097}" dt="2020-10-09T11:21:59.217" v="450" actId="1038"/>
          <ac:picMkLst>
            <pc:docMk/>
            <pc:sldMk cId="1213785700" sldId="1231"/>
            <ac:picMk id="3" creationId="{3DD6A4E2-6C59-8E4D-90E7-40AC01C7610B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7:10.381" v="376"/>
        <pc:sldMkLst>
          <pc:docMk/>
          <pc:sldMk cId="3283327247" sldId="1232"/>
        </pc:sldMkLst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7:03.929" v="375" actId="14100"/>
          <ac:picMkLst>
            <pc:docMk/>
            <pc:sldMk cId="3283327247" sldId="1232"/>
            <ac:picMk id="5" creationId="{CE9A9EFE-29F1-924F-9C31-0C30855C9BFE}"/>
          </ac:picMkLst>
        </pc:picChg>
        <pc:picChg chg="add mod">
          <ac:chgData name="Chris Droessler" userId="625c3661-9d64-47fa-b83c-4b49393bd161" providerId="ADAL" clId="{11104A79-E413-D64A-A7A4-4A2EBAA7A097}" dt="2020-10-09T11:16:58.065" v="373" actId="14100"/>
          <ac:picMkLst>
            <pc:docMk/>
            <pc:sldMk cId="3283327247" sldId="1232"/>
            <ac:picMk id="8" creationId="{A32FB355-92CB-C54B-BAB4-E97A1E6DBB51}"/>
          </ac:picMkLst>
        </pc:picChg>
        <pc:picChg chg="del">
          <ac:chgData name="Chris Droessler" userId="625c3661-9d64-47fa-b83c-4b49393bd161" providerId="ADAL" clId="{11104A79-E413-D64A-A7A4-4A2EBAA7A097}" dt="2020-10-07T18:24:30.275" v="88" actId="478"/>
          <ac:picMkLst>
            <pc:docMk/>
            <pc:sldMk cId="3283327247" sldId="1232"/>
            <ac:picMk id="1026" creationId="{D926C4FE-C90D-3B42-A2E1-81BA80F27D49}"/>
          </ac:picMkLst>
        </pc:picChg>
        <pc:picChg chg="del">
          <ac:chgData name="Chris Droessler" userId="625c3661-9d64-47fa-b83c-4b49393bd161" providerId="ADAL" clId="{11104A79-E413-D64A-A7A4-4A2EBAA7A097}" dt="2020-10-07T18:24:38.794" v="89" actId="478"/>
          <ac:picMkLst>
            <pc:docMk/>
            <pc:sldMk cId="3283327247" sldId="1232"/>
            <ac:picMk id="1028" creationId="{5EA136CB-C6BE-7144-AB4D-2099237BCAE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38.262" v="211" actId="2696"/>
        <pc:sldMkLst>
          <pc:docMk/>
          <pc:sldMk cId="1731220000" sldId="1233"/>
        </pc:sldMkLst>
        <pc:picChg chg="add del mod">
          <ac:chgData name="Chris Droessler" userId="625c3661-9d64-47fa-b83c-4b49393bd161" providerId="ADAL" clId="{11104A79-E413-D64A-A7A4-4A2EBAA7A097}" dt="2020-10-07T18:32:20.406" v="190"/>
          <ac:picMkLst>
            <pc:docMk/>
            <pc:sldMk cId="1731220000" sldId="1233"/>
            <ac:picMk id="3" creationId="{02EA01D7-6E1F-C549-8EFF-8617530913C0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43:29.445" v="505"/>
        <pc:sldMkLst>
          <pc:docMk/>
          <pc:sldMk cId="2001245496" sldId="1234"/>
        </pc:sldMkLst>
        <pc:picChg chg="add mod">
          <ac:chgData name="Chris Droessler" userId="625c3661-9d64-47fa-b83c-4b49393bd161" providerId="ADAL" clId="{11104A79-E413-D64A-A7A4-4A2EBAA7A097}" dt="2020-10-07T18:32:29.306" v="193" actId="1076"/>
          <ac:picMkLst>
            <pc:docMk/>
            <pc:sldMk cId="2001245496" sldId="1234"/>
            <ac:picMk id="3" creationId="{E4CA0790-6C02-D54A-9C2F-9A5135424DCD}"/>
          </ac:picMkLst>
        </pc:picChg>
        <pc:picChg chg="add del mod">
          <ac:chgData name="Chris Droessler" userId="625c3661-9d64-47fa-b83c-4b49393bd161" providerId="ADAL" clId="{11104A79-E413-D64A-A7A4-4A2EBAA7A097}" dt="2020-10-07T18:34:41.497" v="214" actId="478"/>
          <ac:picMkLst>
            <pc:docMk/>
            <pc:sldMk cId="2001245496" sldId="1234"/>
            <ac:picMk id="4" creationId="{6B7676AF-957C-E942-B275-8F02991DB510}"/>
          </ac:picMkLst>
        </pc:picChg>
        <pc:picChg chg="add mod">
          <ac:chgData name="Chris Droessler" userId="625c3661-9d64-47fa-b83c-4b49393bd161" providerId="ADAL" clId="{11104A79-E413-D64A-A7A4-4A2EBAA7A097}" dt="2020-10-09T11:43:20.024" v="504" actId="1038"/>
          <ac:picMkLst>
            <pc:docMk/>
            <pc:sldMk cId="2001245496" sldId="1234"/>
            <ac:picMk id="5" creationId="{BEC331CC-4F05-3145-BA9A-D183BFC233BE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7T18:32:34.882" v="194" actId="2696"/>
        <pc:sldMkLst>
          <pc:docMk/>
          <pc:sldMk cId="2223393947" sldId="1235"/>
        </pc:sldMkLst>
        <pc:picChg chg="add mod">
          <ac:chgData name="Chris Droessler" userId="625c3661-9d64-47fa-b83c-4b49393bd161" providerId="ADAL" clId="{11104A79-E413-D64A-A7A4-4A2EBAA7A097}" dt="2020-10-07T18:25:13.412" v="102"/>
          <ac:picMkLst>
            <pc:docMk/>
            <pc:sldMk cId="2223393947" sldId="1235"/>
            <ac:picMk id="3" creationId="{FA54A0CF-DA70-8C4D-9390-144A025E0ED6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46.517" v="372"/>
        <pc:sldMkLst>
          <pc:docMk/>
          <pc:sldMk cId="3947530887" sldId="1236"/>
        </pc:sldMkLst>
        <pc:picChg chg="add mod">
          <ac:chgData name="Chris Droessler" userId="625c3661-9d64-47fa-b83c-4b49393bd161" providerId="ADAL" clId="{11104A79-E413-D64A-A7A4-4A2EBAA7A097}" dt="2020-10-09T11:16:41.592" v="371" actId="1038"/>
          <ac:picMkLst>
            <pc:docMk/>
            <pc:sldMk cId="3947530887" sldId="1236"/>
            <ac:picMk id="3" creationId="{CE295EEC-F2A5-5949-86E7-7B6FFF378340}"/>
          </ac:picMkLst>
        </pc:picChg>
        <pc:picChg chg="add mod">
          <ac:chgData name="Chris Droessler" userId="625c3661-9d64-47fa-b83c-4b49393bd161" providerId="ADAL" clId="{11104A79-E413-D64A-A7A4-4A2EBAA7A097}" dt="2020-10-07T18:32:46.753" v="198" actId="1076"/>
          <ac:picMkLst>
            <pc:docMk/>
            <pc:sldMk cId="3947530887" sldId="1236"/>
            <ac:picMk id="4" creationId="{9C13EF9F-74ED-2043-89D0-910C36BA8A9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4:45.652" v="216" actId="2696"/>
        <pc:sldMkLst>
          <pc:docMk/>
          <pc:sldMk cId="1609308510" sldId="1237"/>
        </pc:sldMkLst>
        <pc:picChg chg="add del mod">
          <ac:chgData name="Chris Droessler" userId="625c3661-9d64-47fa-b83c-4b49393bd161" providerId="ADAL" clId="{11104A79-E413-D64A-A7A4-4A2EBAA7A097}" dt="2020-10-07T18:34:39.163" v="213"/>
          <ac:picMkLst>
            <pc:docMk/>
            <pc:sldMk cId="1609308510" sldId="1237"/>
            <ac:picMk id="3" creationId="{40A79778-C53F-DD4D-AA02-801F276421C2}"/>
          </ac:picMkLst>
        </pc:picChg>
        <pc:picChg chg="add del mod">
          <ac:chgData name="Chris Droessler" userId="625c3661-9d64-47fa-b83c-4b49393bd161" providerId="ADAL" clId="{11104A79-E413-D64A-A7A4-4A2EBAA7A097}" dt="2020-10-07T18:33:30.949" v="209"/>
          <ac:picMkLst>
            <pc:docMk/>
            <pc:sldMk cId="1609308510" sldId="1237"/>
            <ac:picMk id="4" creationId="{7FA3C153-A30C-8D4A-9DD9-D44265B8983F}"/>
          </ac:picMkLst>
        </pc:picChg>
      </pc:sldChg>
      <pc:sldChg chg="add ord">
        <pc:chgData name="Chris Droessler" userId="625c3661-9d64-47fa-b83c-4b49393bd161" providerId="ADAL" clId="{11104A79-E413-D64A-A7A4-4A2EBAA7A097}" dt="2020-10-09T11:23:06.723" v="456"/>
        <pc:sldMkLst>
          <pc:docMk/>
          <pc:sldMk cId="3736567479" sldId="1237"/>
        </pc:sldMkLst>
      </pc:sldChg>
      <pc:sldChg chg="addSp delSp modSp add del">
        <pc:chgData name="Chris Droessler" userId="625c3661-9d64-47fa-b83c-4b49393bd161" providerId="ADAL" clId="{11104A79-E413-D64A-A7A4-4A2EBAA7A097}" dt="2020-10-07T18:33:10.064" v="204" actId="2696"/>
        <pc:sldMkLst>
          <pc:docMk/>
          <pc:sldMk cId="266437780" sldId="1238"/>
        </pc:sldMkLst>
        <pc:picChg chg="add del mod">
          <ac:chgData name="Chris Droessler" userId="625c3661-9d64-47fa-b83c-4b49393bd161" providerId="ADAL" clId="{11104A79-E413-D64A-A7A4-4A2EBAA7A097}" dt="2020-10-07T18:33:04.478" v="201"/>
          <ac:picMkLst>
            <pc:docMk/>
            <pc:sldMk cId="266437780" sldId="1238"/>
            <ac:picMk id="3" creationId="{4C5EE4C5-8E0B-4140-BF9A-6F2E9B7A8C5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10.919" v="205" actId="2696"/>
        <pc:sldMkLst>
          <pc:docMk/>
          <pc:sldMk cId="2374770867" sldId="1239"/>
        </pc:sldMkLst>
        <pc:picChg chg="add del mod">
          <ac:chgData name="Chris Droessler" userId="625c3661-9d64-47fa-b83c-4b49393bd161" providerId="ADAL" clId="{11104A79-E413-D64A-A7A4-4A2EBAA7A097}" dt="2020-10-07T18:32:41.854" v="196"/>
          <ac:picMkLst>
            <pc:docMk/>
            <pc:sldMk cId="2374770867" sldId="1239"/>
            <ac:picMk id="3" creationId="{6FBAA491-8DF8-4C41-833A-3A3B2139FB04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25.935" v="366"/>
        <pc:sldMkLst>
          <pc:docMk/>
          <pc:sldMk cId="2359568219" sldId="1240"/>
        </pc:sldMkLst>
        <pc:picChg chg="add mod">
          <ac:chgData name="Chris Droessler" userId="625c3661-9d64-47fa-b83c-4b49393bd161" providerId="ADAL" clId="{11104A79-E413-D64A-A7A4-4A2EBAA7A097}" dt="2020-10-09T11:16:18.634" v="365" actId="1037"/>
          <ac:picMkLst>
            <pc:docMk/>
            <pc:sldMk cId="2359568219" sldId="1240"/>
            <ac:picMk id="3" creationId="{27171C5C-0074-1F41-902A-3627F491E503}"/>
          </ac:picMkLst>
        </pc:picChg>
      </pc:sldChg>
      <pc:sldChg chg="add del">
        <pc:chgData name="Chris Droessler" userId="625c3661-9d64-47fa-b83c-4b49393bd161" providerId="ADAL" clId="{11104A79-E413-D64A-A7A4-4A2EBAA7A097}" dt="2020-10-07T18:33:11.767" v="206" actId="2696"/>
        <pc:sldMkLst>
          <pc:docMk/>
          <pc:sldMk cId="44312668" sldId="1241"/>
        </pc:sldMkLst>
      </pc:sldChg>
      <pc:sldChg chg="addSp delSp modSp add setBg">
        <pc:chgData name="Chris Droessler" userId="625c3661-9d64-47fa-b83c-4b49393bd161" providerId="ADAL" clId="{11104A79-E413-D64A-A7A4-4A2EBAA7A097}" dt="2020-10-09T11:18:31.855" v="380" actId="14100"/>
        <pc:sldMkLst>
          <pc:docMk/>
          <pc:sldMk cId="2492470061" sldId="1242"/>
        </pc:sldMkLst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8:29.135" v="379" actId="1076"/>
          <ac:picMkLst>
            <pc:docMk/>
            <pc:sldMk cId="2492470061" sldId="1242"/>
            <ac:picMk id="5" creationId="{22860DB4-040F-C645-9C79-E74652E4A2E5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6" creationId="{17895F86-0709-924F-AB98-7E28F24F42D4}"/>
          </ac:picMkLst>
        </pc:picChg>
        <pc:picChg chg="add mod">
          <ac:chgData name="Chris Droessler" userId="625c3661-9d64-47fa-b83c-4b49393bd161" providerId="ADAL" clId="{11104A79-E413-D64A-A7A4-4A2EBAA7A097}" dt="2020-10-09T11:18:31.855" v="380" actId="14100"/>
          <ac:picMkLst>
            <pc:docMk/>
            <pc:sldMk cId="2492470061" sldId="1242"/>
            <ac:picMk id="8" creationId="{BBB8E724-87E5-5D40-8E07-6CCCC2283964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2050" creationId="{2DE19E6F-9D58-344D-A517-B912BAA6FB6F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8:58.930" v="381"/>
        <pc:sldMkLst>
          <pc:docMk/>
          <pc:sldMk cId="1570464889" sldId="1243"/>
        </pc:sldMkLst>
        <pc:picChg chg="add mod">
          <ac:chgData name="Chris Droessler" userId="625c3661-9d64-47fa-b83c-4b49393bd161" providerId="ADAL" clId="{11104A79-E413-D64A-A7A4-4A2EBAA7A097}" dt="2020-10-07T18:57:01.986" v="292" actId="14100"/>
          <ac:picMkLst>
            <pc:docMk/>
            <pc:sldMk cId="1570464889" sldId="1243"/>
            <ac:picMk id="3" creationId="{731CF56E-7A67-234F-86AC-925934415B53}"/>
          </ac:picMkLst>
        </pc:picChg>
        <pc:picChg chg="add mod">
          <ac:chgData name="Chris Droessler" userId="625c3661-9d64-47fa-b83c-4b49393bd161" providerId="ADAL" clId="{11104A79-E413-D64A-A7A4-4A2EBAA7A097}" dt="2020-10-07T18:57:03.706" v="293" actId="1076"/>
          <ac:picMkLst>
            <pc:docMk/>
            <pc:sldMk cId="1570464889" sldId="1243"/>
            <ac:picMk id="4" creationId="{05589E46-C515-4E44-8BE4-D537B0CE0839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9:17.523" v="391"/>
        <pc:sldMkLst>
          <pc:docMk/>
          <pc:sldMk cId="279232300" sldId="1244"/>
        </pc:sldMkLst>
        <pc:picChg chg="add del mod">
          <ac:chgData name="Chris Droessler" userId="625c3661-9d64-47fa-b83c-4b49393bd161" providerId="ADAL" clId="{11104A79-E413-D64A-A7A4-4A2EBAA7A097}" dt="2020-10-07T18:44:12.401" v="277"/>
          <ac:picMkLst>
            <pc:docMk/>
            <pc:sldMk cId="279232300" sldId="1244"/>
            <ac:picMk id="3" creationId="{E246A94D-19C2-9D41-A82E-1C7FB28F1917}"/>
          </ac:picMkLst>
        </pc:picChg>
        <pc:picChg chg="add mod">
          <ac:chgData name="Chris Droessler" userId="625c3661-9d64-47fa-b83c-4b49393bd161" providerId="ADAL" clId="{11104A79-E413-D64A-A7A4-4A2EBAA7A097}" dt="2020-10-09T11:19:13.445" v="390" actId="1038"/>
          <ac:picMkLst>
            <pc:docMk/>
            <pc:sldMk cId="279232300" sldId="1244"/>
            <ac:picMk id="4" creationId="{380FBDA3-2540-0748-AB96-597E8ED3CA1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8:52.179" v="223" actId="2696"/>
        <pc:sldMkLst>
          <pc:docMk/>
          <pc:sldMk cId="2035230768" sldId="1245"/>
        </pc:sldMkLst>
        <pc:picChg chg="add del mod">
          <ac:chgData name="Chris Droessler" userId="625c3661-9d64-47fa-b83c-4b49393bd161" providerId="ADAL" clId="{11104A79-E413-D64A-A7A4-4A2EBAA7A097}" dt="2020-10-07T18:38:45.340" v="220"/>
          <ac:picMkLst>
            <pc:docMk/>
            <pc:sldMk cId="2035230768" sldId="1245"/>
            <ac:picMk id="3" creationId="{FC3D161F-25AE-2243-8968-D9F2CE55923C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9:32.313" v="407"/>
        <pc:sldMkLst>
          <pc:docMk/>
          <pc:sldMk cId="3225687952" sldId="1246"/>
        </pc:sldMkLst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3" creationId="{2A46ABBE-BA94-3946-A034-15A15F4F0BF5}"/>
          </ac:picMkLst>
        </pc:picChg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4" creationId="{28B82AB7-7BE5-5545-9D81-5C044E1E87DD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57:17.490" v="297" actId="2696"/>
        <pc:sldMkLst>
          <pc:docMk/>
          <pc:sldMk cId="3911192683" sldId="1247"/>
        </pc:sldMkLst>
        <pc:picChg chg="add del mod">
          <ac:chgData name="Chris Droessler" userId="625c3661-9d64-47fa-b83c-4b49393bd161" providerId="ADAL" clId="{11104A79-E413-D64A-A7A4-4A2EBAA7A097}" dt="2020-10-07T18:42:47.024" v="273"/>
          <ac:picMkLst>
            <pc:docMk/>
            <pc:sldMk cId="3911192683" sldId="1247"/>
            <ac:picMk id="3" creationId="{80B83C11-B1FC-AC4E-9A91-5EE66CDA681B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40.659" v="272" actId="2696"/>
        <pc:sldMkLst>
          <pc:docMk/>
          <pc:sldMk cId="2504918977" sldId="1248"/>
        </pc:sldMkLst>
        <pc:picChg chg="add del mod">
          <ac:chgData name="Chris Droessler" userId="625c3661-9d64-47fa-b83c-4b49393bd161" providerId="ADAL" clId="{11104A79-E413-D64A-A7A4-4A2EBAA7A097}" dt="2020-10-07T18:39:48.215" v="224"/>
          <ac:picMkLst>
            <pc:docMk/>
            <pc:sldMk cId="2504918977" sldId="1248"/>
            <ac:picMk id="3" creationId="{5EE208DD-CEB9-0C42-90EC-1BF4FD6BC4A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39.875" v="271" actId="2696"/>
        <pc:sldMkLst>
          <pc:docMk/>
          <pc:sldMk cId="1511143086" sldId="1249"/>
        </pc:sldMkLst>
        <pc:picChg chg="add del mod">
          <ac:chgData name="Chris Droessler" userId="625c3661-9d64-47fa-b83c-4b49393bd161" providerId="ADAL" clId="{11104A79-E413-D64A-A7A4-4A2EBAA7A097}" dt="2020-10-07T18:40:13.062" v="228"/>
          <ac:picMkLst>
            <pc:docMk/>
            <pc:sldMk cId="1511143086" sldId="1249"/>
            <ac:picMk id="3" creationId="{D398FE4A-E8C5-404B-9BAB-9CB84A3F3052}"/>
          </ac:picMkLst>
        </pc:picChg>
      </pc:sldChg>
      <pc:sldChg chg="addSp modSp add del ord">
        <pc:chgData name="Chris Droessler" userId="625c3661-9d64-47fa-b83c-4b49393bd161" providerId="ADAL" clId="{11104A79-E413-D64A-A7A4-4A2EBAA7A097}" dt="2020-10-07T18:45:44.022" v="282" actId="2696"/>
        <pc:sldMkLst>
          <pc:docMk/>
          <pc:sldMk cId="3843573626" sldId="1250"/>
        </pc:sldMkLst>
        <pc:picChg chg="add mod">
          <ac:chgData name="Chris Droessler" userId="625c3661-9d64-47fa-b83c-4b49393bd161" providerId="ADAL" clId="{11104A79-E413-D64A-A7A4-4A2EBAA7A097}" dt="2020-10-07T18:31:01.944" v="186"/>
          <ac:picMkLst>
            <pc:docMk/>
            <pc:sldMk cId="3843573626" sldId="1250"/>
            <ac:picMk id="3" creationId="{88570FC3-4129-4F43-A9C4-E6ED78EF9B95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8:18.208" v="377"/>
        <pc:sldMkLst>
          <pc:docMk/>
          <pc:sldMk cId="3221397065" sldId="1251"/>
        </pc:sldMkLst>
        <pc:picChg chg="add mod">
          <ac:chgData name="Chris Droessler" userId="625c3661-9d64-47fa-b83c-4b49393bd161" providerId="ADAL" clId="{11104A79-E413-D64A-A7A4-4A2EBAA7A097}" dt="2020-10-07T18:45:32.663" v="281" actId="14100"/>
          <ac:picMkLst>
            <pc:docMk/>
            <pc:sldMk cId="3221397065" sldId="1251"/>
            <ac:picMk id="3" creationId="{93900E8A-B135-E242-98BC-AB4242BCC3B0}"/>
          </ac:picMkLst>
        </pc:picChg>
        <pc:picChg chg="add">
          <ac:chgData name="Chris Droessler" userId="625c3661-9d64-47fa-b83c-4b49393bd161" providerId="ADAL" clId="{11104A79-E413-D64A-A7A4-4A2EBAA7A097}" dt="2020-10-07T18:44:16.139" v="278"/>
          <ac:picMkLst>
            <pc:docMk/>
            <pc:sldMk cId="3221397065" sldId="1251"/>
            <ac:picMk id="4" creationId="{29705613-9528-A94B-830A-5537E840297D}"/>
          </ac:picMkLst>
        </pc:picChg>
      </pc:sldChg>
      <pc:sldChg chg="add del">
        <pc:chgData name="Chris Droessler" userId="625c3661-9d64-47fa-b83c-4b49393bd161" providerId="ADAL" clId="{11104A79-E413-D64A-A7A4-4A2EBAA7A097}" dt="2020-10-07T18:42:38.971" v="270" actId="2696"/>
        <pc:sldMkLst>
          <pc:docMk/>
          <pc:sldMk cId="21645059" sldId="1252"/>
        </pc:sldMkLst>
      </pc:sldChg>
      <pc:sldChg chg="addSp delSp modSp add setBg">
        <pc:chgData name="Chris Droessler" userId="625c3661-9d64-47fa-b83c-4b49393bd161" providerId="ADAL" clId="{11104A79-E413-D64A-A7A4-4A2EBAA7A097}" dt="2020-10-09T11:13:50.271" v="349"/>
        <pc:sldMkLst>
          <pc:docMk/>
          <pc:sldMk cId="3800930381" sldId="1252"/>
        </pc:sldMkLst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3:39.101" v="348" actId="14100"/>
          <ac:picMkLst>
            <pc:docMk/>
            <pc:sldMk cId="3800930381" sldId="1252"/>
            <ac:picMk id="5" creationId="{B91844D5-B9CB-A747-9ABE-D902BE72DBDD}"/>
          </ac:picMkLst>
        </pc:picChg>
        <pc:picChg chg="del">
          <ac:chgData name="Chris Droessler" userId="625c3661-9d64-47fa-b83c-4b49393bd161" providerId="ADAL" clId="{11104A79-E413-D64A-A7A4-4A2EBAA7A097}" dt="2020-10-08T11:15:04.770" v="306" actId="478"/>
          <ac:picMkLst>
            <pc:docMk/>
            <pc:sldMk cId="3800930381" sldId="1252"/>
            <ac:picMk id="3074" creationId="{766B5AE1-AE26-5D45-B948-1059EAFB9283}"/>
          </ac:picMkLst>
        </pc:picChg>
      </pc:sldChg>
      <pc:sldChg chg="add del">
        <pc:chgData name="Chris Droessler" userId="625c3661-9d64-47fa-b83c-4b49393bd161" providerId="ADAL" clId="{11104A79-E413-D64A-A7A4-4A2EBAA7A097}" dt="2020-10-07T18:31:16.867" v="188" actId="2696"/>
        <pc:sldMkLst>
          <pc:docMk/>
          <pc:sldMk cId="3318918304" sldId="1253"/>
        </pc:sldMkLst>
      </pc:sldChg>
      <pc:sldChg chg="addSp modSp add">
        <pc:chgData name="Chris Droessler" userId="625c3661-9d64-47fa-b83c-4b49393bd161" providerId="ADAL" clId="{11104A79-E413-D64A-A7A4-4A2EBAA7A097}" dt="2020-10-09T11:14:02.210" v="351" actId="14100"/>
        <pc:sldMkLst>
          <pc:docMk/>
          <pc:sldMk cId="3401587671" sldId="1253"/>
        </pc:sldMkLst>
        <pc:picChg chg="add mod">
          <ac:chgData name="Chris Droessler" userId="625c3661-9d64-47fa-b83c-4b49393bd161" providerId="ADAL" clId="{11104A79-E413-D64A-A7A4-4A2EBAA7A097}" dt="2020-10-09T11:14:02.210" v="351" actId="14100"/>
          <ac:picMkLst>
            <pc:docMk/>
            <pc:sldMk cId="3401587671" sldId="1253"/>
            <ac:picMk id="3" creationId="{50E040BE-5B7C-0E46-B36D-74132D293A45}"/>
          </ac:picMkLst>
        </pc:picChg>
      </pc:sldChg>
      <pc:sldChg chg="addSp modSp add">
        <pc:chgData name="Chris Droessler" userId="625c3661-9d64-47fa-b83c-4b49393bd161" providerId="ADAL" clId="{11104A79-E413-D64A-A7A4-4A2EBAA7A097}" dt="2020-10-09T11:14:13.332" v="352" actId="14100"/>
        <pc:sldMkLst>
          <pc:docMk/>
          <pc:sldMk cId="374106773" sldId="1254"/>
        </pc:sldMkLst>
        <pc:picChg chg="add mod">
          <ac:chgData name="Chris Droessler" userId="625c3661-9d64-47fa-b83c-4b49393bd161" providerId="ADAL" clId="{11104A79-E413-D64A-A7A4-4A2EBAA7A097}" dt="2020-10-09T11:14:13.332" v="352" actId="14100"/>
          <ac:picMkLst>
            <pc:docMk/>
            <pc:sldMk cId="374106773" sldId="1254"/>
            <ac:picMk id="3" creationId="{17960B26-89F8-F143-831A-DE692C710B90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6.527" v="356"/>
        <pc:sldMkLst>
          <pc:docMk/>
          <pc:sldMk cId="2171280306" sldId="1255"/>
        </pc:sldMkLst>
        <pc:picChg chg="add mod">
          <ac:chgData name="Chris Droessler" userId="625c3661-9d64-47fa-b83c-4b49393bd161" providerId="ADAL" clId="{11104A79-E413-D64A-A7A4-4A2EBAA7A097}" dt="2020-10-09T11:14:27.852" v="354" actId="14100"/>
          <ac:picMkLst>
            <pc:docMk/>
            <pc:sldMk cId="2171280306" sldId="1255"/>
            <ac:picMk id="3" creationId="{3E2DDDF9-3E8F-3E44-9534-C010BCA2A333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14:33.175" v="355" actId="2696"/>
        <pc:sldMkLst>
          <pc:docMk/>
          <pc:sldMk cId="1051876895" sldId="1256"/>
        </pc:sldMkLst>
        <pc:picChg chg="add del mod">
          <ac:chgData name="Chris Droessler" userId="625c3661-9d64-47fa-b83c-4b49393bd161" providerId="ADAL" clId="{11104A79-E413-D64A-A7A4-4A2EBAA7A097}" dt="2020-10-09T11:12:41.631" v="323"/>
          <ac:picMkLst>
            <pc:docMk/>
            <pc:sldMk cId="1051876895" sldId="1256"/>
            <ac:picMk id="3" creationId="{43787EE3-4FB4-F346-A80E-4280008183BD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8.573" v="357"/>
        <pc:sldMkLst>
          <pc:docMk/>
          <pc:sldMk cId="3278810146" sldId="1257"/>
        </pc:sldMkLst>
        <pc:picChg chg="add mod">
          <ac:chgData name="Chris Droessler" userId="625c3661-9d64-47fa-b83c-4b49393bd161" providerId="ADAL" clId="{11104A79-E413-D64A-A7A4-4A2EBAA7A097}" dt="2020-10-08T11:17:58.012" v="321"/>
          <ac:picMkLst>
            <pc:docMk/>
            <pc:sldMk cId="3278810146" sldId="1257"/>
            <ac:picMk id="3" creationId="{BE64BF51-6432-A54B-9389-9675CE55B81F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9.910" v="358"/>
        <pc:sldMkLst>
          <pc:docMk/>
          <pc:sldMk cId="1785232527" sldId="1258"/>
        </pc:sldMkLst>
        <pc:picChg chg="add mod">
          <ac:chgData name="Chris Droessler" userId="625c3661-9d64-47fa-b83c-4b49393bd161" providerId="ADAL" clId="{11104A79-E413-D64A-A7A4-4A2EBAA7A097}" dt="2020-10-08T11:18:02.449" v="322"/>
          <ac:picMkLst>
            <pc:docMk/>
            <pc:sldMk cId="1785232527" sldId="1258"/>
            <ac:picMk id="3" creationId="{B092DB2D-871F-2B48-AFA9-29A4B871B2DE}"/>
          </ac:picMkLst>
        </pc:picChg>
      </pc:sldChg>
      <pc:sldChg chg="delSp modSp add del modNotesTx">
        <pc:chgData name="Chris Droessler" userId="625c3661-9d64-47fa-b83c-4b49393bd161" providerId="ADAL" clId="{11104A79-E413-D64A-A7A4-4A2EBAA7A097}" dt="2020-10-09T11:35:31.019" v="490" actId="2696"/>
        <pc:sldMkLst>
          <pc:docMk/>
          <pc:sldMk cId="2231861388" sldId="1259"/>
        </pc:sldMkLst>
        <pc:spChg chg="mod">
          <ac:chgData name="Chris Droessler" userId="625c3661-9d64-47fa-b83c-4b49393bd161" providerId="ADAL" clId="{11104A79-E413-D64A-A7A4-4A2EBAA7A097}" dt="2020-10-09T11:32:31.460" v="460" actId="20577"/>
          <ac:spMkLst>
            <pc:docMk/>
            <pc:sldMk cId="2231861388" sldId="1259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9T11:32:38.644" v="478" actId="20577"/>
          <ac:spMkLst>
            <pc:docMk/>
            <pc:sldMk cId="2231861388" sldId="1259"/>
            <ac:spMk id="3" creationId="{00000000-0000-0000-0000-000000000000}"/>
          </ac:spMkLst>
        </pc:spChg>
        <pc:picChg chg="del">
          <ac:chgData name="Chris Droessler" userId="625c3661-9d64-47fa-b83c-4b49393bd161" providerId="ADAL" clId="{11104A79-E413-D64A-A7A4-4A2EBAA7A097}" dt="2020-10-09T11:32:29.044" v="458" actId="478"/>
          <ac:picMkLst>
            <pc:docMk/>
            <pc:sldMk cId="2231861388" sldId="1259"/>
            <ac:picMk id="5" creationId="{32452481-E756-314D-9E0F-53BF1629EB6D}"/>
          </ac:picMkLst>
        </pc:picChg>
        <pc:picChg chg="del">
          <ac:chgData name="Chris Droessler" userId="625c3661-9d64-47fa-b83c-4b49393bd161" providerId="ADAL" clId="{11104A79-E413-D64A-A7A4-4A2EBAA7A097}" dt="2020-10-09T11:32:32.731" v="461" actId="478"/>
          <ac:picMkLst>
            <pc:docMk/>
            <pc:sldMk cId="2231861388" sldId="1259"/>
            <ac:picMk id="7" creationId="{1E01037E-1892-7745-98B4-F43EF4A06D6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35:31.027" v="491" actId="2696"/>
        <pc:sldMkLst>
          <pc:docMk/>
          <pc:sldMk cId="2772546719" sldId="1260"/>
        </pc:sldMkLst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33:49.055" v="488"/>
          <ac:picMkLst>
            <pc:docMk/>
            <pc:sldMk cId="2772546719" sldId="1260"/>
            <ac:picMk id="6" creationId="{F89788E9-B61E-D94C-87E5-BD660774953A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9T11:35:31.038" v="492" actId="2696"/>
        <pc:sldMkLst>
          <pc:docMk/>
          <pc:sldMk cId="3147914406" sldId="1261"/>
        </pc:sldMkLst>
        <pc:picChg chg="add mod">
          <ac:chgData name="Chris Droessler" userId="625c3661-9d64-47fa-b83c-4b49393bd161" providerId="ADAL" clId="{11104A79-E413-D64A-A7A4-4A2EBAA7A097}" dt="2020-10-09T11:33:56.253" v="489"/>
          <ac:picMkLst>
            <pc:docMk/>
            <pc:sldMk cId="3147914406" sldId="1261"/>
            <ac:picMk id="3" creationId="{B9CA4A03-5D58-A349-973F-D4A417B999C1}"/>
          </ac:picMkLst>
        </pc:picChg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DE751148-B469-E64A-9643-D3C0C335ABD8}"/>
    <pc:docChg chg="custSel addSld delSld modSld modSection">
      <pc:chgData name="Chris Droessler" userId="625c3661-9d64-47fa-b83c-4b49393bd161" providerId="ADAL" clId="{DE751148-B469-E64A-9643-D3C0C335ABD8}" dt="2020-11-19T16:26:52.998" v="621" actId="732"/>
      <pc:docMkLst>
        <pc:docMk/>
      </pc:docMkLst>
      <pc:sldChg chg="addSp delSp modSp modNotesTx">
        <pc:chgData name="Chris Droessler" userId="625c3661-9d64-47fa-b83c-4b49393bd161" providerId="ADAL" clId="{DE751148-B469-E64A-9643-D3C0C335ABD8}" dt="2020-11-19T16:26:52.998" v="621" actId="732"/>
        <pc:sldMkLst>
          <pc:docMk/>
          <pc:sldMk cId="3763554889" sldId="623"/>
        </pc:sldMkLst>
        <pc:spChg chg="mod">
          <ac:chgData name="Chris Droessler" userId="625c3661-9d64-47fa-b83c-4b49393bd161" providerId="ADAL" clId="{DE751148-B469-E64A-9643-D3C0C335ABD8}" dt="2020-11-19T16:26:31.407" v="617" actId="1076"/>
          <ac:spMkLst>
            <pc:docMk/>
            <pc:sldMk cId="3763554889" sldId="623"/>
            <ac:spMk id="3" creationId="{3533B121-78BE-D949-A332-29261EE2C0D5}"/>
          </ac:spMkLst>
        </pc:spChg>
        <pc:picChg chg="add del mod modCrop">
          <ac:chgData name="Chris Droessler" userId="625c3661-9d64-47fa-b83c-4b49393bd161" providerId="ADAL" clId="{DE751148-B469-E64A-9643-D3C0C335ABD8}" dt="2020-11-19T16:25:18.401" v="581" actId="478"/>
          <ac:picMkLst>
            <pc:docMk/>
            <pc:sldMk cId="3763554889" sldId="623"/>
            <ac:picMk id="5" creationId="{81DB0B39-6467-5C4E-A204-CC70F584CE7A}"/>
          </ac:picMkLst>
        </pc:picChg>
        <pc:picChg chg="del mod">
          <ac:chgData name="Chris Droessler" userId="625c3661-9d64-47fa-b83c-4b49393bd161" providerId="ADAL" clId="{DE751148-B469-E64A-9643-D3C0C335ABD8}" dt="2020-11-19T16:26:22.638" v="616" actId="478"/>
          <ac:picMkLst>
            <pc:docMk/>
            <pc:sldMk cId="3763554889" sldId="623"/>
            <ac:picMk id="6" creationId="{578842FC-D5A6-3741-9B64-E1BA8431F079}"/>
          </ac:picMkLst>
        </pc:picChg>
        <pc:picChg chg="add del mod modCrop">
          <ac:chgData name="Chris Droessler" userId="625c3661-9d64-47fa-b83c-4b49393bd161" providerId="ADAL" clId="{DE751148-B469-E64A-9643-D3C0C335ABD8}" dt="2020-11-19T16:21:21.940" v="546" actId="478"/>
          <ac:picMkLst>
            <pc:docMk/>
            <pc:sldMk cId="3763554889" sldId="623"/>
            <ac:picMk id="1026" creationId="{206ED013-0631-4245-836A-2A5A5CFAB3B5}"/>
          </ac:picMkLst>
        </pc:picChg>
        <pc:picChg chg="add mod modCrop">
          <ac:chgData name="Chris Droessler" userId="625c3661-9d64-47fa-b83c-4b49393bd161" providerId="ADAL" clId="{DE751148-B469-E64A-9643-D3C0C335ABD8}" dt="2020-11-19T16:26:52.998" v="621" actId="732"/>
          <ac:picMkLst>
            <pc:docMk/>
            <pc:sldMk cId="3763554889" sldId="623"/>
            <ac:picMk id="1028" creationId="{BF22C3D8-55F2-1442-AEBB-CD5DEEC10142}"/>
          </ac:picMkLst>
        </pc:picChg>
      </pc:sldChg>
      <pc:sldChg chg="addSp modSp modNotesTx">
        <pc:chgData name="Chris Droessler" userId="625c3661-9d64-47fa-b83c-4b49393bd161" providerId="ADAL" clId="{DE751148-B469-E64A-9643-D3C0C335ABD8}" dt="2020-11-19T16:18:41.196" v="432" actId="20577"/>
        <pc:sldMkLst>
          <pc:docMk/>
          <pc:sldMk cId="340097307" sldId="700"/>
        </pc:sldMkLst>
        <pc:picChg chg="add mod modCrop">
          <ac:chgData name="Chris Droessler" userId="625c3661-9d64-47fa-b83c-4b49393bd161" providerId="ADAL" clId="{DE751148-B469-E64A-9643-D3C0C335ABD8}" dt="2020-11-19T16:10:58.193" v="365" actId="14100"/>
          <ac:picMkLst>
            <pc:docMk/>
            <pc:sldMk cId="340097307" sldId="700"/>
            <ac:picMk id="6" creationId="{77F04082-6760-E141-BCD2-FE00F8F67186}"/>
          </ac:picMkLst>
        </pc:picChg>
      </pc:sldChg>
      <pc:sldChg chg="modSp">
        <pc:chgData name="Chris Droessler" userId="625c3661-9d64-47fa-b83c-4b49393bd161" providerId="ADAL" clId="{DE751148-B469-E64A-9643-D3C0C335ABD8}" dt="2020-10-27T11:14:16.135" v="2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E751148-B469-E64A-9643-D3C0C335ABD8}" dt="2020-10-27T11:14:16.135" v="2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DE751148-B469-E64A-9643-D3C0C335ABD8}" dt="2020-11-19T16:18:07.101" v="404" actId="20577"/>
        <pc:sldMkLst>
          <pc:docMk/>
          <pc:sldMk cId="152148924" sldId="915"/>
        </pc:sldMkLst>
      </pc:sldChg>
      <pc:sldChg chg="delSp modSp modNotesTx">
        <pc:chgData name="Chris Droessler" userId="625c3661-9d64-47fa-b83c-4b49393bd161" providerId="ADAL" clId="{DE751148-B469-E64A-9643-D3C0C335ABD8}" dt="2020-10-27T11:14:44.701" v="12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DE751148-B469-E64A-9643-D3C0C335ABD8}" dt="2020-10-27T11:14:35.600" v="5" actId="20577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0-27T11:14:39.621" v="9" actId="20577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E751148-B469-E64A-9643-D3C0C335ABD8}" dt="2020-10-27T11:14:42.116" v="11" actId="478"/>
          <ac:picMkLst>
            <pc:docMk/>
            <pc:sldMk cId="1981417394" sldId="1212"/>
            <ac:picMk id="5" creationId="{3FEE2D91-0C4D-9D40-97CD-9B40C7444EC3}"/>
          </ac:picMkLst>
        </pc:picChg>
        <pc:picChg chg="del">
          <ac:chgData name="Chris Droessler" userId="625c3661-9d64-47fa-b83c-4b49393bd161" providerId="ADAL" clId="{DE751148-B469-E64A-9643-D3C0C335ABD8}" dt="2020-10-27T11:14:41.337" v="10" actId="478"/>
          <ac:picMkLst>
            <pc:docMk/>
            <pc:sldMk cId="1981417394" sldId="1212"/>
            <ac:picMk id="3074" creationId="{766B5AE1-AE26-5D45-B948-1059EAFB9283}"/>
          </ac:picMkLst>
        </pc:picChg>
      </pc:sldChg>
      <pc:sldChg chg="modSp">
        <pc:chgData name="Chris Droessler" userId="625c3661-9d64-47fa-b83c-4b49393bd161" providerId="ADAL" clId="{DE751148-B469-E64A-9643-D3C0C335ABD8}" dt="2020-11-19T15:18:08.508" v="353" actId="20577"/>
        <pc:sldMkLst>
          <pc:docMk/>
          <pc:sldMk cId="624450796" sldId="1216"/>
        </pc:sldMkLst>
        <pc:spChg chg="mod">
          <ac:chgData name="Chris Droessler" userId="625c3661-9d64-47fa-b83c-4b49393bd161" providerId="ADAL" clId="{DE751148-B469-E64A-9643-D3C0C335ABD8}" dt="2020-11-19T15:18:08.508" v="353" actId="20577"/>
          <ac:spMkLst>
            <pc:docMk/>
            <pc:sldMk cId="624450796" sldId="1216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E751148-B469-E64A-9643-D3C0C335ABD8}" dt="2020-10-27T11:14:57.585" v="19" actId="2696"/>
        <pc:sldMkLst>
          <pc:docMk/>
          <pc:sldMk cId="3498924100" sldId="1222"/>
        </pc:sldMkLst>
      </pc:sldChg>
      <pc:sldChg chg="del">
        <pc:chgData name="Chris Droessler" userId="625c3661-9d64-47fa-b83c-4b49393bd161" providerId="ADAL" clId="{DE751148-B469-E64A-9643-D3C0C335ABD8}" dt="2020-10-27T11:14:57.615" v="24" actId="2696"/>
        <pc:sldMkLst>
          <pc:docMk/>
          <pc:sldMk cId="1371437754" sldId="1223"/>
        </pc:sldMkLst>
      </pc:sldChg>
      <pc:sldChg chg="del">
        <pc:chgData name="Chris Droessler" userId="625c3661-9d64-47fa-b83c-4b49393bd161" providerId="ADAL" clId="{DE751148-B469-E64A-9643-D3C0C335ABD8}" dt="2020-10-27T11:14:57.620" v="25" actId="2696"/>
        <pc:sldMkLst>
          <pc:docMk/>
          <pc:sldMk cId="3413622063" sldId="1224"/>
        </pc:sldMkLst>
      </pc:sldChg>
      <pc:sldChg chg="del">
        <pc:chgData name="Chris Droessler" userId="625c3661-9d64-47fa-b83c-4b49393bd161" providerId="ADAL" clId="{DE751148-B469-E64A-9643-D3C0C335ABD8}" dt="2020-10-27T11:14:57.645" v="31" actId="2696"/>
        <pc:sldMkLst>
          <pc:docMk/>
          <pc:sldMk cId="1326318469" sldId="1225"/>
        </pc:sldMkLst>
      </pc:sldChg>
      <pc:sldChg chg="del">
        <pc:chgData name="Chris Droessler" userId="625c3661-9d64-47fa-b83c-4b49393bd161" providerId="ADAL" clId="{DE751148-B469-E64A-9643-D3C0C335ABD8}" dt="2020-10-27T11:14:57.649" v="32" actId="2696"/>
        <pc:sldMkLst>
          <pc:docMk/>
          <pc:sldMk cId="3324738127" sldId="1228"/>
        </pc:sldMkLst>
      </pc:sldChg>
      <pc:sldChg chg="del">
        <pc:chgData name="Chris Droessler" userId="625c3661-9d64-47fa-b83c-4b49393bd161" providerId="ADAL" clId="{DE751148-B469-E64A-9643-D3C0C335ABD8}" dt="2020-10-27T11:14:57.652" v="33" actId="2696"/>
        <pc:sldMkLst>
          <pc:docMk/>
          <pc:sldMk cId="3784187140" sldId="1229"/>
        </pc:sldMkLst>
      </pc:sldChg>
      <pc:sldChg chg="del">
        <pc:chgData name="Chris Droessler" userId="625c3661-9d64-47fa-b83c-4b49393bd161" providerId="ADAL" clId="{DE751148-B469-E64A-9643-D3C0C335ABD8}" dt="2020-10-27T11:14:57.655" v="34" actId="2696"/>
        <pc:sldMkLst>
          <pc:docMk/>
          <pc:sldMk cId="3701990832" sldId="1230"/>
        </pc:sldMkLst>
      </pc:sldChg>
      <pc:sldChg chg="del">
        <pc:chgData name="Chris Droessler" userId="625c3661-9d64-47fa-b83c-4b49393bd161" providerId="ADAL" clId="{DE751148-B469-E64A-9643-D3C0C335ABD8}" dt="2020-10-27T11:14:57.657" v="35" actId="2696"/>
        <pc:sldMkLst>
          <pc:docMk/>
          <pc:sldMk cId="1213785700" sldId="1231"/>
        </pc:sldMkLst>
      </pc:sldChg>
      <pc:sldChg chg="del">
        <pc:chgData name="Chris Droessler" userId="625c3661-9d64-47fa-b83c-4b49393bd161" providerId="ADAL" clId="{DE751148-B469-E64A-9643-D3C0C335ABD8}" dt="2020-10-27T11:14:57.603" v="22" actId="2696"/>
        <pc:sldMkLst>
          <pc:docMk/>
          <pc:sldMk cId="3283327247" sldId="1232"/>
        </pc:sldMkLst>
      </pc:sldChg>
      <pc:sldChg chg="del">
        <pc:chgData name="Chris Droessler" userId="625c3661-9d64-47fa-b83c-4b49393bd161" providerId="ADAL" clId="{DE751148-B469-E64A-9643-D3C0C335ABD8}" dt="2020-10-27T11:14:57.609" v="23" actId="2696"/>
        <pc:sldMkLst>
          <pc:docMk/>
          <pc:sldMk cId="2001245496" sldId="1234"/>
        </pc:sldMkLst>
      </pc:sldChg>
      <pc:sldChg chg="del">
        <pc:chgData name="Chris Droessler" userId="625c3661-9d64-47fa-b83c-4b49393bd161" providerId="ADAL" clId="{DE751148-B469-E64A-9643-D3C0C335ABD8}" dt="2020-10-27T11:14:57.597" v="21" actId="2696"/>
        <pc:sldMkLst>
          <pc:docMk/>
          <pc:sldMk cId="3947530887" sldId="1236"/>
        </pc:sldMkLst>
      </pc:sldChg>
      <pc:sldChg chg="modSp">
        <pc:chgData name="Chris Droessler" userId="625c3661-9d64-47fa-b83c-4b49393bd161" providerId="ADAL" clId="{DE751148-B469-E64A-9643-D3C0C335ABD8}" dt="2020-11-19T16:17:23.339" v="369" actId="113"/>
        <pc:sldMkLst>
          <pc:docMk/>
          <pc:sldMk cId="3736567479" sldId="1237"/>
        </pc:sldMkLst>
        <pc:spChg chg="mod">
          <ac:chgData name="Chris Droessler" userId="625c3661-9d64-47fa-b83c-4b49393bd161" providerId="ADAL" clId="{DE751148-B469-E64A-9643-D3C0C335ABD8}" dt="2020-11-19T16:17:23.339" v="369" actId="113"/>
          <ac:spMkLst>
            <pc:docMk/>
            <pc:sldMk cId="3736567479" sldId="1237"/>
            <ac:spMk id="5" creationId="{78AA51FE-B6D6-5045-9D5D-FF8E8E5FE6EB}"/>
          </ac:spMkLst>
        </pc:spChg>
      </pc:sldChg>
      <pc:sldChg chg="addSp delSp modSp add modNotesTx">
        <pc:chgData name="Chris Droessler" userId="625c3661-9d64-47fa-b83c-4b49393bd161" providerId="ADAL" clId="{DE751148-B469-E64A-9643-D3C0C335ABD8}" dt="2020-10-27T12:09:26.108" v="256" actId="1076"/>
        <pc:sldMkLst>
          <pc:docMk/>
          <pc:sldMk cId="4214889523" sldId="1238"/>
        </pc:sldMkLst>
        <pc:spChg chg="del">
          <ac:chgData name="Chris Droessler" userId="625c3661-9d64-47fa-b83c-4b49393bd161" providerId="ADAL" clId="{DE751148-B469-E64A-9643-D3C0C335ABD8}" dt="2020-10-27T11:34:02.578" v="207"/>
          <ac:spMkLst>
            <pc:docMk/>
            <pc:sldMk cId="4214889523" sldId="1238"/>
            <ac:spMk id="2" creationId="{8F490650-325E-6244-92F0-5824D4F70280}"/>
          </ac:spMkLst>
        </pc:spChg>
        <pc:spChg chg="mod">
          <ac:chgData name="Chris Droessler" userId="625c3661-9d64-47fa-b83c-4b49393bd161" providerId="ADAL" clId="{DE751148-B469-E64A-9643-D3C0C335ABD8}" dt="2020-10-27T11:16:54.721" v="37"/>
          <ac:spMkLst>
            <pc:docMk/>
            <pc:sldMk cId="4214889523" sldId="1238"/>
            <ac:spMk id="3" creationId="{0FFBB84F-42DD-5A44-9EBC-C9E2F6B2C56C}"/>
          </ac:spMkLst>
        </pc:spChg>
        <pc:spChg chg="add del mod">
          <ac:chgData name="Chris Droessler" userId="625c3661-9d64-47fa-b83c-4b49393bd161" providerId="ADAL" clId="{DE751148-B469-E64A-9643-D3C0C335ABD8}" dt="2020-10-27T12:06:51.708" v="252"/>
          <ac:spMkLst>
            <pc:docMk/>
            <pc:sldMk cId="4214889523" sldId="1238"/>
            <ac:spMk id="7" creationId="{6698FCBB-BB0D-EB4B-89EE-2D753D25C1CF}"/>
          </ac:spMkLst>
        </pc:spChg>
        <pc:picChg chg="add del mod">
          <ac:chgData name="Chris Droessler" userId="625c3661-9d64-47fa-b83c-4b49393bd161" providerId="ADAL" clId="{DE751148-B469-E64A-9643-D3C0C335ABD8}" dt="2020-10-27T12:06:49.902" v="251" actId="478"/>
          <ac:picMkLst>
            <pc:docMk/>
            <pc:sldMk cId="4214889523" sldId="1238"/>
            <ac:picMk id="5" creationId="{4F0E925C-E514-E343-B741-50B0BE81336E}"/>
          </ac:picMkLst>
        </pc:picChg>
        <pc:picChg chg="add mod">
          <ac:chgData name="Chris Droessler" userId="625c3661-9d64-47fa-b83c-4b49393bd161" providerId="ADAL" clId="{DE751148-B469-E64A-9643-D3C0C335ABD8}" dt="2020-10-27T12:09:26.108" v="256" actId="1076"/>
          <ac:picMkLst>
            <pc:docMk/>
            <pc:sldMk cId="4214889523" sldId="1238"/>
            <ac:picMk id="9" creationId="{7C13ED2B-8DDC-3746-84BA-17B739BBDEFA}"/>
          </ac:picMkLst>
        </pc:picChg>
      </pc:sldChg>
      <pc:sldChg chg="addSp delSp modSp add modNotesTx">
        <pc:chgData name="Chris Droessler" userId="625c3661-9d64-47fa-b83c-4b49393bd161" providerId="ADAL" clId="{DE751148-B469-E64A-9643-D3C0C335ABD8}" dt="2020-10-27T12:09:46.963" v="260" actId="1076"/>
        <pc:sldMkLst>
          <pc:docMk/>
          <pc:sldMk cId="2266949418" sldId="1239"/>
        </pc:sldMkLst>
        <pc:spChg chg="del">
          <ac:chgData name="Chris Droessler" userId="625c3661-9d64-47fa-b83c-4b49393bd161" providerId="ADAL" clId="{DE751148-B469-E64A-9643-D3C0C335ABD8}" dt="2020-10-27T11:39:29.514" v="209"/>
          <ac:spMkLst>
            <pc:docMk/>
            <pc:sldMk cId="2266949418" sldId="1239"/>
            <ac:spMk id="2" creationId="{912C6AD7-4C75-3145-806D-9F8B87FBD5B6}"/>
          </ac:spMkLst>
        </pc:spChg>
        <pc:spChg chg="mod">
          <ac:chgData name="Chris Droessler" userId="625c3661-9d64-47fa-b83c-4b49393bd161" providerId="ADAL" clId="{DE751148-B469-E64A-9643-D3C0C335ABD8}" dt="2020-10-27T11:17:42.842" v="53" actId="20577"/>
          <ac:spMkLst>
            <pc:docMk/>
            <pc:sldMk cId="2266949418" sldId="1239"/>
            <ac:spMk id="3" creationId="{B873FDFA-855E-F947-81ED-6F39D6578FED}"/>
          </ac:spMkLst>
        </pc:spChg>
        <pc:spChg chg="add del mod">
          <ac:chgData name="Chris Droessler" userId="625c3661-9d64-47fa-b83c-4b49393bd161" providerId="ADAL" clId="{DE751148-B469-E64A-9643-D3C0C335ABD8}" dt="2020-10-27T12:01:41.358" v="244"/>
          <ac:spMkLst>
            <pc:docMk/>
            <pc:sldMk cId="2266949418" sldId="1239"/>
            <ac:spMk id="7" creationId="{98BAE4BA-DB03-0A4D-AD2F-10A958148E2C}"/>
          </ac:spMkLst>
        </pc:spChg>
        <pc:picChg chg="add del mod">
          <ac:chgData name="Chris Droessler" userId="625c3661-9d64-47fa-b83c-4b49393bd161" providerId="ADAL" clId="{DE751148-B469-E64A-9643-D3C0C335ABD8}" dt="2020-10-27T12:01:39.664" v="243" actId="478"/>
          <ac:picMkLst>
            <pc:docMk/>
            <pc:sldMk cId="2266949418" sldId="1239"/>
            <ac:picMk id="5" creationId="{611F1712-A2AE-7D4F-8DE5-3DC4EA8A0ED6}"/>
          </ac:picMkLst>
        </pc:picChg>
        <pc:picChg chg="add mod">
          <ac:chgData name="Chris Droessler" userId="625c3661-9d64-47fa-b83c-4b49393bd161" providerId="ADAL" clId="{DE751148-B469-E64A-9643-D3C0C335ABD8}" dt="2020-10-27T12:09:46.963" v="260" actId="1076"/>
          <ac:picMkLst>
            <pc:docMk/>
            <pc:sldMk cId="2266949418" sldId="1239"/>
            <ac:picMk id="9" creationId="{C24F895E-5E41-CD47-AFD2-7666F3D48E3F}"/>
          </ac:picMkLst>
        </pc:picChg>
      </pc:sldChg>
      <pc:sldChg chg="del">
        <pc:chgData name="Chris Droessler" userId="625c3661-9d64-47fa-b83c-4b49393bd161" providerId="ADAL" clId="{DE751148-B469-E64A-9643-D3C0C335ABD8}" dt="2020-10-27T11:14:57.591" v="20" actId="2696"/>
        <pc:sldMkLst>
          <pc:docMk/>
          <pc:sldMk cId="2359568219" sldId="1240"/>
        </pc:sldMkLst>
      </pc:sldChg>
      <pc:sldChg chg="addSp delSp modSp add modNotesTx">
        <pc:chgData name="Chris Droessler" userId="625c3661-9d64-47fa-b83c-4b49393bd161" providerId="ADAL" clId="{DE751148-B469-E64A-9643-D3C0C335ABD8}" dt="2020-10-27T12:10:01.962" v="264" actId="1076"/>
        <pc:sldMkLst>
          <pc:docMk/>
          <pc:sldMk cId="2949918684" sldId="1240"/>
        </pc:sldMkLst>
        <pc:spChg chg="del">
          <ac:chgData name="Chris Droessler" userId="625c3661-9d64-47fa-b83c-4b49393bd161" providerId="ADAL" clId="{DE751148-B469-E64A-9643-D3C0C335ABD8}" dt="2020-10-27T11:41:18.442" v="210"/>
          <ac:spMkLst>
            <pc:docMk/>
            <pc:sldMk cId="2949918684" sldId="1240"/>
            <ac:spMk id="2" creationId="{83536719-4CA6-EF46-B612-2242B6EB8C0A}"/>
          </ac:spMkLst>
        </pc:spChg>
        <pc:spChg chg="mod">
          <ac:chgData name="Chris Droessler" userId="625c3661-9d64-47fa-b83c-4b49393bd161" providerId="ADAL" clId="{DE751148-B469-E64A-9643-D3C0C335ABD8}" dt="2020-10-27T11:18:18.674" v="78" actId="313"/>
          <ac:spMkLst>
            <pc:docMk/>
            <pc:sldMk cId="2949918684" sldId="1240"/>
            <ac:spMk id="3" creationId="{FFE261BF-16EE-3A43-89FA-7AA7A0556C6B}"/>
          </ac:spMkLst>
        </pc:spChg>
        <pc:spChg chg="add del mod">
          <ac:chgData name="Chris Droessler" userId="625c3661-9d64-47fa-b83c-4b49393bd161" providerId="ADAL" clId="{DE751148-B469-E64A-9643-D3C0C335ABD8}" dt="2020-10-27T11:52:42.036" v="233"/>
          <ac:spMkLst>
            <pc:docMk/>
            <pc:sldMk cId="2949918684" sldId="1240"/>
            <ac:spMk id="7" creationId="{BF7CD6F1-69E9-364D-AC60-9837C10CC6C6}"/>
          </ac:spMkLst>
        </pc:spChg>
        <pc:picChg chg="add del mod">
          <ac:chgData name="Chris Droessler" userId="625c3661-9d64-47fa-b83c-4b49393bd161" providerId="ADAL" clId="{DE751148-B469-E64A-9643-D3C0C335ABD8}" dt="2020-10-27T11:48:35.985" v="232" actId="478"/>
          <ac:picMkLst>
            <pc:docMk/>
            <pc:sldMk cId="2949918684" sldId="1240"/>
            <ac:picMk id="5" creationId="{AD8396B6-9A65-C04B-9EBB-B410AED81197}"/>
          </ac:picMkLst>
        </pc:picChg>
        <pc:picChg chg="add mod">
          <ac:chgData name="Chris Droessler" userId="625c3661-9d64-47fa-b83c-4b49393bd161" providerId="ADAL" clId="{DE751148-B469-E64A-9643-D3C0C335ABD8}" dt="2020-10-27T12:10:01.962" v="264" actId="1076"/>
          <ac:picMkLst>
            <pc:docMk/>
            <pc:sldMk cId="2949918684" sldId="1240"/>
            <ac:picMk id="9" creationId="{0B6CF8C6-8797-7145-A8C8-36DC7A4174C2}"/>
          </ac:picMkLst>
        </pc:picChg>
      </pc:sldChg>
      <pc:sldChg chg="addSp delSp modSp add modNotesTx">
        <pc:chgData name="Chris Droessler" userId="625c3661-9d64-47fa-b83c-4b49393bd161" providerId="ADAL" clId="{DE751148-B469-E64A-9643-D3C0C335ABD8}" dt="2020-10-27T11:59:51.621" v="242" actId="1076"/>
        <pc:sldMkLst>
          <pc:docMk/>
          <pc:sldMk cId="1165966681" sldId="1241"/>
        </pc:sldMkLst>
        <pc:spChg chg="del">
          <ac:chgData name="Chris Droessler" userId="625c3661-9d64-47fa-b83c-4b49393bd161" providerId="ADAL" clId="{DE751148-B469-E64A-9643-D3C0C335ABD8}" dt="2020-10-27T11:42:45.161" v="211"/>
          <ac:spMkLst>
            <pc:docMk/>
            <pc:sldMk cId="1165966681" sldId="1241"/>
            <ac:spMk id="2" creationId="{99696109-32C3-F948-AD2E-0024083F073F}"/>
          </ac:spMkLst>
        </pc:spChg>
        <pc:spChg chg="mod">
          <ac:chgData name="Chris Droessler" userId="625c3661-9d64-47fa-b83c-4b49393bd161" providerId="ADAL" clId="{DE751148-B469-E64A-9643-D3C0C335ABD8}" dt="2020-10-27T11:19:16.461" v="101" actId="20577"/>
          <ac:spMkLst>
            <pc:docMk/>
            <pc:sldMk cId="1165966681" sldId="1241"/>
            <ac:spMk id="3" creationId="{9F8096FF-D1D3-3B46-AD36-7C9F7D20209A}"/>
          </ac:spMkLst>
        </pc:spChg>
        <pc:spChg chg="add del mod">
          <ac:chgData name="Chris Droessler" userId="625c3661-9d64-47fa-b83c-4b49393bd161" providerId="ADAL" clId="{DE751148-B469-E64A-9643-D3C0C335ABD8}" dt="2020-10-27T11:59:39.308" v="238" actId="478"/>
          <ac:spMkLst>
            <pc:docMk/>
            <pc:sldMk cId="1165966681" sldId="1241"/>
            <ac:spMk id="9" creationId="{218C1DE2-7512-B740-91A6-F238ECE9F685}"/>
          </ac:spMkLst>
        </pc:spChg>
        <pc:picChg chg="add del mod">
          <ac:chgData name="Chris Droessler" userId="625c3661-9d64-47fa-b83c-4b49393bd161" providerId="ADAL" clId="{DE751148-B469-E64A-9643-D3C0C335ABD8}" dt="2020-10-27T11:59:34.799" v="237" actId="478"/>
          <ac:picMkLst>
            <pc:docMk/>
            <pc:sldMk cId="1165966681" sldId="1241"/>
            <ac:picMk id="5" creationId="{C2C87FB7-457A-1240-93F9-0BE82A3410B6}"/>
          </ac:picMkLst>
        </pc:picChg>
        <pc:picChg chg="add mod">
          <ac:chgData name="Chris Droessler" userId="625c3661-9d64-47fa-b83c-4b49393bd161" providerId="ADAL" clId="{DE751148-B469-E64A-9643-D3C0C335ABD8}" dt="2020-10-27T11:59:51.621" v="242" actId="1076"/>
          <ac:picMkLst>
            <pc:docMk/>
            <pc:sldMk cId="1165966681" sldId="1241"/>
            <ac:picMk id="7" creationId="{BF1B6DC0-CCCE-2146-8E4A-B9B366C58C89}"/>
          </ac:picMkLst>
        </pc:picChg>
      </pc:sldChg>
      <pc:sldChg chg="del">
        <pc:chgData name="Chris Droessler" userId="625c3661-9d64-47fa-b83c-4b49393bd161" providerId="ADAL" clId="{DE751148-B469-E64A-9643-D3C0C335ABD8}" dt="2020-10-27T11:14:57.629" v="27" actId="2696"/>
        <pc:sldMkLst>
          <pc:docMk/>
          <pc:sldMk cId="2492470061" sldId="1242"/>
        </pc:sldMkLst>
      </pc:sldChg>
      <pc:sldChg chg="addSp delSp modSp add modNotesTx">
        <pc:chgData name="Chris Droessler" userId="625c3661-9d64-47fa-b83c-4b49393bd161" providerId="ADAL" clId="{DE751148-B469-E64A-9643-D3C0C335ABD8}" dt="2020-11-18T12:52:37.416" v="303" actId="14100"/>
        <pc:sldMkLst>
          <pc:docMk/>
          <pc:sldMk cId="2629911507" sldId="1242"/>
        </pc:sldMkLst>
        <pc:spChg chg="mod">
          <ac:chgData name="Chris Droessler" userId="625c3661-9d64-47fa-b83c-4b49393bd161" providerId="ADAL" clId="{DE751148-B469-E64A-9643-D3C0C335ABD8}" dt="2020-10-27T11:19:43.092" v="104" actId="20577"/>
          <ac:spMkLst>
            <pc:docMk/>
            <pc:sldMk cId="2629911507" sldId="1242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0-27T11:20:07.323" v="145" actId="20577"/>
          <ac:spMkLst>
            <pc:docMk/>
            <pc:sldMk cId="2629911507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DE751148-B469-E64A-9643-D3C0C335ABD8}" dt="2020-11-18T12:52:37.416" v="303" actId="14100"/>
          <ac:picMkLst>
            <pc:docMk/>
            <pc:sldMk cId="2629911507" sldId="1242"/>
            <ac:picMk id="5" creationId="{B69D6131-80AD-D74D-A0ED-FA57C878FA0C}"/>
          </ac:picMkLst>
        </pc:picChg>
        <pc:picChg chg="add mod modCrop">
          <ac:chgData name="Chris Droessler" userId="625c3661-9d64-47fa-b83c-4b49393bd161" providerId="ADAL" clId="{DE751148-B469-E64A-9643-D3C0C335ABD8}" dt="2020-10-27T11:44:29.336" v="219" actId="1076"/>
          <ac:picMkLst>
            <pc:docMk/>
            <pc:sldMk cId="2629911507" sldId="1242"/>
            <ac:picMk id="1026" creationId="{A6521A54-71F8-FD4F-A9F6-098904FD2E51}"/>
          </ac:picMkLst>
        </pc:picChg>
        <pc:picChg chg="add del mod">
          <ac:chgData name="Chris Droessler" userId="625c3661-9d64-47fa-b83c-4b49393bd161" providerId="ADAL" clId="{DE751148-B469-E64A-9643-D3C0C335ABD8}" dt="2020-11-18T12:52:28.951" v="300" actId="478"/>
          <ac:picMkLst>
            <pc:docMk/>
            <pc:sldMk cId="2629911507" sldId="1242"/>
            <ac:picMk id="1028" creationId="{F641BC98-81FE-984C-9C17-FF295422B2E0}"/>
          </ac:picMkLst>
        </pc:picChg>
      </pc:sldChg>
      <pc:sldChg chg="del">
        <pc:chgData name="Chris Droessler" userId="625c3661-9d64-47fa-b83c-4b49393bd161" providerId="ADAL" clId="{DE751148-B469-E64A-9643-D3C0C335ABD8}" dt="2020-10-27T11:14:57.633" v="28" actId="2696"/>
        <pc:sldMkLst>
          <pc:docMk/>
          <pc:sldMk cId="1570464889" sldId="1243"/>
        </pc:sldMkLst>
      </pc:sldChg>
      <pc:sldChg chg="addSp delSp modSp add modNotesTx">
        <pc:chgData name="Chris Droessler" userId="625c3661-9d64-47fa-b83c-4b49393bd161" providerId="ADAL" clId="{DE751148-B469-E64A-9643-D3C0C335ABD8}" dt="2020-10-27T12:09:17.613" v="254" actId="1076"/>
        <pc:sldMkLst>
          <pc:docMk/>
          <pc:sldMk cId="2193731082" sldId="1243"/>
        </pc:sldMkLst>
        <pc:spChg chg="del">
          <ac:chgData name="Chris Droessler" userId="625c3661-9d64-47fa-b83c-4b49393bd161" providerId="ADAL" clId="{DE751148-B469-E64A-9643-D3C0C335ABD8}" dt="2020-10-27T11:23:50.211" v="149"/>
          <ac:spMkLst>
            <pc:docMk/>
            <pc:sldMk cId="2193731082" sldId="1243"/>
            <ac:spMk id="2" creationId="{1CE5A70C-F77A-7646-AFF0-7A089228073D}"/>
          </ac:spMkLst>
        </pc:spChg>
        <pc:spChg chg="del">
          <ac:chgData name="Chris Droessler" userId="625c3661-9d64-47fa-b83c-4b49393bd161" providerId="ADAL" clId="{DE751148-B469-E64A-9643-D3C0C335ABD8}" dt="2020-10-27T11:23:50.211" v="149"/>
          <ac:spMkLst>
            <pc:docMk/>
            <pc:sldMk cId="2193731082" sldId="1243"/>
            <ac:spMk id="3" creationId="{FD7113F6-691E-8F41-A0C6-2E45EF753B24}"/>
          </ac:spMkLst>
        </pc:spChg>
        <pc:picChg chg="add del mod">
          <ac:chgData name="Chris Droessler" userId="625c3661-9d64-47fa-b83c-4b49393bd161" providerId="ADAL" clId="{DE751148-B469-E64A-9643-D3C0C335ABD8}" dt="2020-10-27T12:05:17.505" v="247" actId="478"/>
          <ac:picMkLst>
            <pc:docMk/>
            <pc:sldMk cId="2193731082" sldId="1243"/>
            <ac:picMk id="5" creationId="{9CA2049D-7DC5-EE42-88ED-33FDC38AA77C}"/>
          </ac:picMkLst>
        </pc:picChg>
        <pc:picChg chg="add mod">
          <ac:chgData name="Chris Droessler" userId="625c3661-9d64-47fa-b83c-4b49393bd161" providerId="ADAL" clId="{DE751148-B469-E64A-9643-D3C0C335ABD8}" dt="2020-10-27T12:09:17.613" v="254" actId="1076"/>
          <ac:picMkLst>
            <pc:docMk/>
            <pc:sldMk cId="2193731082" sldId="1243"/>
            <ac:picMk id="7" creationId="{5A4F4FC3-EE03-4043-8412-6D0E36F9BEC5}"/>
          </ac:picMkLst>
        </pc:picChg>
      </pc:sldChg>
      <pc:sldChg chg="addSp delSp modSp add">
        <pc:chgData name="Chris Droessler" userId="625c3661-9d64-47fa-b83c-4b49393bd161" providerId="ADAL" clId="{DE751148-B469-E64A-9643-D3C0C335ABD8}" dt="2020-10-27T12:09:36.556" v="258" actId="1076"/>
        <pc:sldMkLst>
          <pc:docMk/>
          <pc:sldMk cId="196547659" sldId="1244"/>
        </pc:sldMkLst>
        <pc:spChg chg="del">
          <ac:chgData name="Chris Droessler" userId="625c3661-9d64-47fa-b83c-4b49393bd161" providerId="ADAL" clId="{DE751148-B469-E64A-9643-D3C0C335ABD8}" dt="2020-10-27T11:35:11.460" v="208"/>
          <ac:spMkLst>
            <pc:docMk/>
            <pc:sldMk cId="196547659" sldId="1244"/>
            <ac:spMk id="2" creationId="{8F490650-325E-6244-92F0-5824D4F70280}"/>
          </ac:spMkLst>
        </pc:spChg>
        <pc:spChg chg="add del mod">
          <ac:chgData name="Chris Droessler" userId="625c3661-9d64-47fa-b83c-4b49393bd161" providerId="ADAL" clId="{DE751148-B469-E64A-9643-D3C0C335ABD8}" dt="2020-10-27T12:03:16.394" v="246"/>
          <ac:spMkLst>
            <pc:docMk/>
            <pc:sldMk cId="196547659" sldId="1244"/>
            <ac:spMk id="7" creationId="{A01574E0-1F03-3E49-A1A3-83CBBF07161A}"/>
          </ac:spMkLst>
        </pc:spChg>
        <pc:picChg chg="add del mod">
          <ac:chgData name="Chris Droessler" userId="625c3661-9d64-47fa-b83c-4b49393bd161" providerId="ADAL" clId="{DE751148-B469-E64A-9643-D3C0C335ABD8}" dt="2020-10-27T12:03:14.626" v="245" actId="478"/>
          <ac:picMkLst>
            <pc:docMk/>
            <pc:sldMk cId="196547659" sldId="1244"/>
            <ac:picMk id="5" creationId="{B105E6B2-C49B-E646-AE35-A42D100F05A8}"/>
          </ac:picMkLst>
        </pc:picChg>
        <pc:picChg chg="add mod">
          <ac:chgData name="Chris Droessler" userId="625c3661-9d64-47fa-b83c-4b49393bd161" providerId="ADAL" clId="{DE751148-B469-E64A-9643-D3C0C335ABD8}" dt="2020-10-27T12:09:36.556" v="258" actId="1076"/>
          <ac:picMkLst>
            <pc:docMk/>
            <pc:sldMk cId="196547659" sldId="1244"/>
            <ac:picMk id="9" creationId="{77C30905-1AF6-C043-BF09-8552DB894A33}"/>
          </ac:picMkLst>
        </pc:picChg>
      </pc:sldChg>
      <pc:sldChg chg="del">
        <pc:chgData name="Chris Droessler" userId="625c3661-9d64-47fa-b83c-4b49393bd161" providerId="ADAL" clId="{DE751148-B469-E64A-9643-D3C0C335ABD8}" dt="2020-10-27T11:14:57.637" v="29" actId="2696"/>
        <pc:sldMkLst>
          <pc:docMk/>
          <pc:sldMk cId="279232300" sldId="1244"/>
        </pc:sldMkLst>
      </pc:sldChg>
      <pc:sldChg chg="addSp delSp modSp add">
        <pc:chgData name="Chris Droessler" userId="625c3661-9d64-47fa-b83c-4b49393bd161" providerId="ADAL" clId="{DE751148-B469-E64A-9643-D3C0C335ABD8}" dt="2020-11-18T12:51:35.514" v="298" actId="1037"/>
        <pc:sldMkLst>
          <pc:docMk/>
          <pc:sldMk cId="1838674716" sldId="1245"/>
        </pc:sldMkLst>
        <pc:spChg chg="mod">
          <ac:chgData name="Chris Droessler" userId="625c3661-9d64-47fa-b83c-4b49393bd161" providerId="ADAL" clId="{DE751148-B469-E64A-9643-D3C0C335ABD8}" dt="2020-11-18T12:50:23.883" v="273"/>
          <ac:spMkLst>
            <pc:docMk/>
            <pc:sldMk cId="1838674716" sldId="1245"/>
            <ac:spMk id="2" creationId="{00000000-0000-0000-0000-000000000000}"/>
          </ac:spMkLst>
        </pc:spChg>
        <pc:spChg chg="mod">
          <ac:chgData name="Chris Droessler" userId="625c3661-9d64-47fa-b83c-4b49393bd161" providerId="ADAL" clId="{DE751148-B469-E64A-9643-D3C0C335ABD8}" dt="2020-11-18T12:50:32.011" v="275"/>
          <ac:spMkLst>
            <pc:docMk/>
            <pc:sldMk cId="1838674716" sldId="1245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DE751148-B469-E64A-9643-D3C0C335ABD8}" dt="2020-11-18T12:51:35.514" v="298" actId="1037"/>
          <ac:picMkLst>
            <pc:docMk/>
            <pc:sldMk cId="1838674716" sldId="1245"/>
            <ac:picMk id="5" creationId="{BA53F065-FB86-9B46-9999-797A416FA18B}"/>
          </ac:picMkLst>
        </pc:picChg>
        <pc:picChg chg="del">
          <ac:chgData name="Chris Droessler" userId="625c3661-9d64-47fa-b83c-4b49393bd161" providerId="ADAL" clId="{DE751148-B469-E64A-9643-D3C0C335ABD8}" dt="2020-11-18T12:50:26.285" v="274" actId="478"/>
          <ac:picMkLst>
            <pc:docMk/>
            <pc:sldMk cId="1838674716" sldId="1245"/>
            <ac:picMk id="1028" creationId="{F641BC98-81FE-984C-9C17-FF295422B2E0}"/>
          </ac:picMkLst>
        </pc:picChg>
      </pc:sldChg>
      <pc:sldChg chg="del">
        <pc:chgData name="Chris Droessler" userId="625c3661-9d64-47fa-b83c-4b49393bd161" providerId="ADAL" clId="{DE751148-B469-E64A-9643-D3C0C335ABD8}" dt="2020-10-27T11:14:57.641" v="30" actId="2696"/>
        <pc:sldMkLst>
          <pc:docMk/>
          <pc:sldMk cId="3225687952" sldId="1246"/>
        </pc:sldMkLst>
      </pc:sldChg>
      <pc:sldChg chg="del">
        <pc:chgData name="Chris Droessler" userId="625c3661-9d64-47fa-b83c-4b49393bd161" providerId="ADAL" clId="{DE751148-B469-E64A-9643-D3C0C335ABD8}" dt="2020-10-27T11:14:57.625" v="26" actId="2696"/>
        <pc:sldMkLst>
          <pc:docMk/>
          <pc:sldMk cId="3221397065" sldId="1251"/>
        </pc:sldMkLst>
      </pc:sldChg>
      <pc:sldChg chg="del">
        <pc:chgData name="Chris Droessler" userId="625c3661-9d64-47fa-b83c-4b49393bd161" providerId="ADAL" clId="{DE751148-B469-E64A-9643-D3C0C335ABD8}" dt="2020-10-27T11:14:57.565" v="16" actId="2696"/>
        <pc:sldMkLst>
          <pc:docMk/>
          <pc:sldMk cId="3800930381" sldId="1252"/>
        </pc:sldMkLst>
      </pc:sldChg>
      <pc:sldChg chg="del">
        <pc:chgData name="Chris Droessler" userId="625c3661-9d64-47fa-b83c-4b49393bd161" providerId="ADAL" clId="{DE751148-B469-E64A-9643-D3C0C335ABD8}" dt="2020-10-27T11:14:57.572" v="17" actId="2696"/>
        <pc:sldMkLst>
          <pc:docMk/>
          <pc:sldMk cId="3401587671" sldId="1253"/>
        </pc:sldMkLst>
      </pc:sldChg>
      <pc:sldChg chg="del">
        <pc:chgData name="Chris Droessler" userId="625c3661-9d64-47fa-b83c-4b49393bd161" providerId="ADAL" clId="{DE751148-B469-E64A-9643-D3C0C335ABD8}" dt="2020-10-27T11:14:57.578" v="18" actId="2696"/>
        <pc:sldMkLst>
          <pc:docMk/>
          <pc:sldMk cId="374106773" sldId="1254"/>
        </pc:sldMkLst>
      </pc:sldChg>
      <pc:sldChg chg="del">
        <pc:chgData name="Chris Droessler" userId="625c3661-9d64-47fa-b83c-4b49393bd161" providerId="ADAL" clId="{DE751148-B469-E64A-9643-D3C0C335ABD8}" dt="2020-10-27T11:14:57.528" v="13" actId="2696"/>
        <pc:sldMkLst>
          <pc:docMk/>
          <pc:sldMk cId="2171280306" sldId="1255"/>
        </pc:sldMkLst>
      </pc:sldChg>
      <pc:sldChg chg="del">
        <pc:chgData name="Chris Droessler" userId="625c3661-9d64-47fa-b83c-4b49393bd161" providerId="ADAL" clId="{DE751148-B469-E64A-9643-D3C0C335ABD8}" dt="2020-10-27T11:14:57.550" v="14" actId="2696"/>
        <pc:sldMkLst>
          <pc:docMk/>
          <pc:sldMk cId="3278810146" sldId="1257"/>
        </pc:sldMkLst>
      </pc:sldChg>
      <pc:sldChg chg="del">
        <pc:chgData name="Chris Droessler" userId="625c3661-9d64-47fa-b83c-4b49393bd161" providerId="ADAL" clId="{DE751148-B469-E64A-9643-D3C0C335ABD8}" dt="2020-10-27T11:14:57.557" v="15" actId="2696"/>
        <pc:sldMkLst>
          <pc:docMk/>
          <pc:sldMk cId="1785232527" sldId="1258"/>
        </pc:sldMkLst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FE8B88EF-BA87-9548-8419-9405AD064E28}"/>
    <pc:docChg chg="custSel delSld modSld modSection">
      <pc:chgData name="Chris Droessler" userId="625c3661-9d64-47fa-b83c-4b49393bd161" providerId="ADAL" clId="{FE8B88EF-BA87-9548-8419-9405AD064E28}" dt="2020-11-16T15:07:55.955" v="48" actId="20577"/>
      <pc:docMkLst>
        <pc:docMk/>
      </pc:docMkLst>
      <pc:sldChg chg="modSp mod">
        <pc:chgData name="Chris Droessler" userId="625c3661-9d64-47fa-b83c-4b49393bd161" providerId="ADAL" clId="{FE8B88EF-BA87-9548-8419-9405AD064E28}" dt="2020-11-16T15:07:23.970" v="40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FE8B88EF-BA87-9548-8419-9405AD064E28}" dt="2020-11-16T15:07:23.970" v="4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FE8B88EF-BA87-9548-8419-9405AD064E28}" dt="2020-11-16T15:07:04.831" v="0" actId="2696"/>
        <pc:sldMkLst>
          <pc:docMk/>
          <pc:sldMk cId="1981417394" sldId="1212"/>
        </pc:sldMkLst>
      </pc:sldChg>
      <pc:sldChg chg="modSp mod">
        <pc:chgData name="Chris Droessler" userId="625c3661-9d64-47fa-b83c-4b49393bd161" providerId="ADAL" clId="{FE8B88EF-BA87-9548-8419-9405AD064E28}" dt="2020-11-16T15:07:55.955" v="48" actId="20577"/>
        <pc:sldMkLst>
          <pc:docMk/>
          <pc:sldMk cId="3736567479" sldId="1237"/>
        </pc:sldMkLst>
        <pc:spChg chg="mod">
          <ac:chgData name="Chris Droessler" userId="625c3661-9d64-47fa-b83c-4b49393bd161" providerId="ADAL" clId="{FE8B88EF-BA87-9548-8419-9405AD064E28}" dt="2020-11-16T15:07:55.955" v="48" actId="20577"/>
          <ac:spMkLst>
            <pc:docMk/>
            <pc:sldMk cId="3736567479" sldId="1237"/>
            <ac:spMk id="5" creationId="{78AA51FE-B6D6-5045-9D5D-FF8E8E5FE6EB}"/>
          </ac:spMkLst>
        </pc:spChg>
      </pc:sldChg>
    </pc:docChg>
  </pc:docChgLst>
  <pc:docChgLst>
    <pc:chgData name="Chris Droessler" userId="625c3661-9d64-47fa-b83c-4b49393bd161" providerId="ADAL" clId="{67DF0F1E-78FE-D640-B1CB-DCDFAA1E2C9D}"/>
    <pc:docChg chg="modSld">
      <pc:chgData name="Chris Droessler" userId="625c3661-9d64-47fa-b83c-4b49393bd161" providerId="ADAL" clId="{67DF0F1E-78FE-D640-B1CB-DCDFAA1E2C9D}" dt="2020-10-09T14:15:46.077" v="6" actId="20577"/>
      <pc:docMkLst>
        <pc:docMk/>
      </pc:docMkLst>
      <pc:sldChg chg="modSp mod">
        <pc:chgData name="Chris Droessler" userId="625c3661-9d64-47fa-b83c-4b49393bd161" providerId="ADAL" clId="{67DF0F1E-78FE-D640-B1CB-DCDFAA1E2C9D}" dt="2020-10-09T14:13:51.271" v="4" actId="1035"/>
        <pc:sldMkLst>
          <pc:docMk/>
          <pc:sldMk cId="1326318469" sldId="1225"/>
        </pc:sldMkLst>
        <pc:picChg chg="mod">
          <ac:chgData name="Chris Droessler" userId="625c3661-9d64-47fa-b83c-4b49393bd161" providerId="ADAL" clId="{67DF0F1E-78FE-D640-B1CB-DCDFAA1E2C9D}" dt="2020-10-09T14:13:51.271" v="4" actId="1035"/>
          <ac:picMkLst>
            <pc:docMk/>
            <pc:sldMk cId="1326318469" sldId="1225"/>
            <ac:picMk id="5" creationId="{32452481-E756-314D-9E0F-53BF1629EB6D}"/>
          </ac:picMkLst>
        </pc:picChg>
      </pc:sldChg>
      <pc:sldChg chg="modSp mod">
        <pc:chgData name="Chris Droessler" userId="625c3661-9d64-47fa-b83c-4b49393bd161" providerId="ADAL" clId="{67DF0F1E-78FE-D640-B1CB-DCDFAA1E2C9D}" dt="2020-10-09T14:15:46.077" v="6" actId="20577"/>
        <pc:sldMkLst>
          <pc:docMk/>
          <pc:sldMk cId="3736567479" sldId="1237"/>
        </pc:sldMkLst>
        <pc:spChg chg="mod">
          <ac:chgData name="Chris Droessler" userId="625c3661-9d64-47fa-b83c-4b49393bd161" providerId="ADAL" clId="{67DF0F1E-78FE-D640-B1CB-DCDFAA1E2C9D}" dt="2020-10-09T14:15:46.077" v="6" actId="20577"/>
          <ac:spMkLst>
            <pc:docMk/>
            <pc:sldMk cId="3736567479" sldId="1237"/>
            <ac:spMk id="5" creationId="{78AA51FE-B6D6-5045-9D5D-FF8E8E5FE6EB}"/>
          </ac:spMkLst>
        </pc:spChg>
      </pc:sld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3B904758-96B8-D642-A883-60A8F8A61CBF}"/>
    <pc:docChg chg="custSel addSld delSld modSld sldOrd modMainMaster modSection">
      <pc:chgData name="Chris Droessler" userId="625c3661-9d64-47fa-b83c-4b49393bd161" providerId="ADAL" clId="{3B904758-96B8-D642-A883-60A8F8A61CBF}" dt="2020-09-08T20:57:31.262" v="794" actId="732"/>
      <pc:docMkLst>
        <pc:docMk/>
      </pc:docMkLst>
      <pc:sldChg chg="del">
        <pc:chgData name="Chris Droessler" userId="625c3661-9d64-47fa-b83c-4b49393bd161" providerId="ADAL" clId="{3B904758-96B8-D642-A883-60A8F8A61CBF}" dt="2020-09-04T17:05:15.888" v="85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3B904758-96B8-D642-A883-60A8F8A61CBF}" dt="2020-09-04T17:05:15.878" v="80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3B904758-96B8-D642-A883-60A8F8A61CBF}" dt="2020-09-04T17:05:15.885" v="83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3B904758-96B8-D642-A883-60A8F8A61CBF}" dt="2020-09-04T17:05:15.835" v="6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3B904758-96B8-D642-A883-60A8F8A61CBF}" dt="2020-09-04T17:05:15.883" v="82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3B904758-96B8-D642-A883-60A8F8A61CBF}" dt="2020-09-04T17:05:15.845" v="7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3B904758-96B8-D642-A883-60A8F8A61CBF}" dt="2020-09-04T17:05:15.858" v="7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3B904758-96B8-D642-A883-60A8F8A61CBF}" dt="2020-09-04T17:05:15.694" v="49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3B904758-96B8-D642-A883-60A8F8A61CBF}" dt="2020-09-04T17:05:15.704" v="50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3B904758-96B8-D642-A883-60A8F8A61CBF}" dt="2020-09-04T17:05:15.869" v="77" actId="2696"/>
        <pc:sldMkLst>
          <pc:docMk/>
          <pc:sldMk cId="279613620" sldId="613"/>
        </pc:sldMkLst>
      </pc:sldChg>
      <pc:sldChg chg="modSp add">
        <pc:chgData name="Chris Droessler" userId="625c3661-9d64-47fa-b83c-4b49393bd161" providerId="ADAL" clId="{3B904758-96B8-D642-A883-60A8F8A61CBF}" dt="2020-09-04T18:29:24.848" v="439" actId="20577"/>
        <pc:sldMkLst>
          <pc:docMk/>
          <pc:sldMk cId="3763554889" sldId="623"/>
        </pc:sldMkLst>
        <pc:spChg chg="mod">
          <ac:chgData name="Chris Droessler" userId="625c3661-9d64-47fa-b83c-4b49393bd161" providerId="ADAL" clId="{3B904758-96B8-D642-A883-60A8F8A61CBF}" dt="2020-09-04T18:29:24.848" v="439" actId="20577"/>
          <ac:spMkLst>
            <pc:docMk/>
            <pc:sldMk cId="3763554889" sldId="623"/>
            <ac:spMk id="2" creationId="{98CCB1E1-91F7-414A-83FE-FF11C0E5AFEA}"/>
          </ac:spMkLst>
        </pc:spChg>
        <pc:spChg chg="mod">
          <ac:chgData name="Chris Droessler" userId="625c3661-9d64-47fa-b83c-4b49393bd161" providerId="ADAL" clId="{3B904758-96B8-D642-A883-60A8F8A61CBF}" dt="2020-09-04T18:29:19.689" v="437" actId="20577"/>
          <ac:spMkLst>
            <pc:docMk/>
            <pc:sldMk cId="3763554889" sldId="623"/>
            <ac:spMk id="3" creationId="{3533B121-78BE-D949-A332-29261EE2C0D5}"/>
          </ac:spMkLst>
        </pc:spChg>
      </pc:sldChg>
      <pc:sldChg chg="delSp modSp add modNotesTx">
        <pc:chgData name="Chris Droessler" userId="625c3661-9d64-47fa-b83c-4b49393bd161" providerId="ADAL" clId="{3B904758-96B8-D642-A883-60A8F8A61CBF}" dt="2020-09-08T18:09:14.612" v="707" actId="20577"/>
        <pc:sldMkLst>
          <pc:docMk/>
          <pc:sldMk cId="340097307" sldId="700"/>
        </pc:sldMkLst>
        <pc:picChg chg="del mod">
          <ac:chgData name="Chris Droessler" userId="625c3661-9d64-47fa-b83c-4b49393bd161" providerId="ADAL" clId="{3B904758-96B8-D642-A883-60A8F8A61CBF}" dt="2020-09-08T18:08:46.133" v="686" actId="478"/>
          <ac:picMkLst>
            <pc:docMk/>
            <pc:sldMk cId="340097307" sldId="700"/>
            <ac:picMk id="5" creationId="{C9C44260-51C5-7246-B9A9-B1C0C4425473}"/>
          </ac:picMkLst>
        </pc:picChg>
      </pc:sldChg>
      <pc:sldChg chg="del">
        <pc:chgData name="Chris Droessler" userId="625c3661-9d64-47fa-b83c-4b49393bd161" providerId="ADAL" clId="{3B904758-96B8-D642-A883-60A8F8A61CBF}" dt="2020-09-04T17:05:08.153" v="43" actId="2696"/>
        <pc:sldMkLst>
          <pc:docMk/>
          <pc:sldMk cId="3713166176" sldId="704"/>
        </pc:sldMkLst>
      </pc:sldChg>
      <pc:sldChg chg="del">
        <pc:chgData name="Chris Droessler" userId="625c3661-9d64-47fa-b83c-4b49393bd161" providerId="ADAL" clId="{3B904758-96B8-D642-A883-60A8F8A61CBF}" dt="2020-09-04T17:05:15.887" v="84" actId="2696"/>
        <pc:sldMkLst>
          <pc:docMk/>
          <pc:sldMk cId="2473793993" sldId="744"/>
        </pc:sldMkLst>
      </pc:sldChg>
      <pc:sldChg chg="addSp delSp modSp modNotesTx">
        <pc:chgData name="Chris Droessler" userId="625c3661-9d64-47fa-b83c-4b49393bd161" providerId="ADAL" clId="{3B904758-96B8-D642-A883-60A8F8A61CBF}" dt="2020-09-08T18:18:32.944" v="74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3B904758-96B8-D642-A883-60A8F8A61CBF}" dt="2020-09-04T17:39:46.191" v="373" actId="113"/>
          <ac:spMkLst>
            <pc:docMk/>
            <pc:sldMk cId="2111422149" sldId="778"/>
            <ac:spMk id="2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06:56.335" v="88"/>
          <ac:picMkLst>
            <pc:docMk/>
            <pc:sldMk cId="2111422149" sldId="778"/>
            <ac:picMk id="5" creationId="{AF77470A-72F7-E64B-A20A-285090F5956E}"/>
          </ac:picMkLst>
        </pc:picChg>
        <pc:picChg chg="del">
          <ac:chgData name="Chris Droessler" userId="625c3661-9d64-47fa-b83c-4b49393bd161" providerId="ADAL" clId="{3B904758-96B8-D642-A883-60A8F8A61CBF}" dt="2020-09-04T17:04:37.477" v="4" actId="478"/>
          <ac:picMkLst>
            <pc:docMk/>
            <pc:sldMk cId="2111422149" sldId="778"/>
            <ac:picMk id="8" creationId="{0D951BA0-FC83-F04A-BBE0-BB737F014B4D}"/>
          </ac:picMkLst>
        </pc:picChg>
      </pc:sldChg>
      <pc:sldChg chg="del">
        <pc:chgData name="Chris Droessler" userId="625c3661-9d64-47fa-b83c-4b49393bd161" providerId="ADAL" clId="{3B904758-96B8-D642-A883-60A8F8A61CBF}" dt="2020-09-04T17:05:15.854" v="7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3B904758-96B8-D642-A883-60A8F8A61CBF}" dt="2020-09-04T17:05:15.825" v="6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3B904758-96B8-D642-A883-60A8F8A61CBF}" dt="2020-09-04T17:05:15.830" v="6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3B904758-96B8-D642-A883-60A8F8A61CBF}" dt="2020-09-04T17:05:15.850" v="7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3B904758-96B8-D642-A883-60A8F8A61CBF}" dt="2020-09-04T17:05:15.866" v="76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3B904758-96B8-D642-A883-60A8F8A61CBF}" dt="2020-09-04T17:05:15.754" v="5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3B904758-96B8-D642-A883-60A8F8A61CBF}" dt="2020-09-04T17:05:15.872" v="78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3B904758-96B8-D642-A883-60A8F8A61CBF}" dt="2020-09-04T17:05:15.769" v="5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3B904758-96B8-D642-A883-60A8F8A61CBF}" dt="2020-09-04T17:05:15.783" v="6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3B904758-96B8-D642-A883-60A8F8A61CBF}" dt="2020-09-04T17:05:15.736" v="5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3B904758-96B8-D642-A883-60A8F8A61CBF}" dt="2020-09-04T17:05:15.840" v="7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3B904758-96B8-D642-A883-60A8F8A61CBF}" dt="2020-09-04T17:05:15.761" v="5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3B904758-96B8-D642-A883-60A8F8A61CBF}" dt="2020-09-04T17:05:15.814" v="6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3B904758-96B8-D642-A883-60A8F8A61CBF}" dt="2020-09-04T17:05:15.820" v="6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3B904758-96B8-D642-A883-60A8F8A61CBF}" dt="2020-09-04T17:05:15.808" v="6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3B904758-96B8-D642-A883-60A8F8A61CBF}" dt="2020-09-04T17:05:15.802" v="6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3B904758-96B8-D642-A883-60A8F8A61CBF}" dt="2020-09-04T17:05:15.881" v="81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3B904758-96B8-D642-A883-60A8F8A61CBF}" dt="2020-09-04T17:05:15.876" v="79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3B904758-96B8-D642-A883-60A8F8A61CBF}" dt="2020-09-04T17:05:15.776" v="5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3B904758-96B8-D642-A883-60A8F8A61CBF}" dt="2020-09-04T17:05:15.862" v="75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3B904758-96B8-D642-A883-60A8F8A61CBF}" dt="2020-09-04T17:05:15.889" v="86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3B904758-96B8-D642-A883-60A8F8A61CBF}" dt="2020-09-04T17:05:08.142" v="42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3B904758-96B8-D642-A883-60A8F8A61CBF}" dt="2020-09-04T17:05:15.745" v="5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3B904758-96B8-D642-A883-60A8F8A61CBF}" dt="2020-09-04T17:05:15.789" v="6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3B904758-96B8-D642-A883-60A8F8A61CBF}" dt="2020-09-04T17:05:15.720" v="5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3B904758-96B8-D642-A883-60A8F8A61CBF}" dt="2020-09-04T17:04:43.398" v="5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3B904758-96B8-D642-A883-60A8F8A61CBF}" dt="2020-09-04T17:05:22.605" v="87" actId="2696"/>
        <pc:sldMkLst>
          <pc:docMk/>
          <pc:sldMk cId="752124870" sldId="1165"/>
        </pc:sldMkLst>
      </pc:sldChg>
      <pc:sldChg chg="del">
        <pc:chgData name="Chris Droessler" userId="625c3661-9d64-47fa-b83c-4b49393bd161" providerId="ADAL" clId="{3B904758-96B8-D642-A883-60A8F8A61CBF}" dt="2020-09-04T17:05:15.796" v="6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3B904758-96B8-D642-A883-60A8F8A61CBF}" dt="2020-09-04T17:05:15.728" v="5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3B904758-96B8-D642-A883-60A8F8A61CBF}" dt="2020-09-04T17:05:15.712" v="5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3B904758-96B8-D642-A883-60A8F8A61CBF}" dt="2020-09-04T17:05:07.762" v="23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3B904758-96B8-D642-A883-60A8F8A61CBF}" dt="2020-09-04T17:05:08.165" v="44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3B904758-96B8-D642-A883-60A8F8A61CBF}" dt="2020-09-04T17:05:08.186" v="46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3B904758-96B8-D642-A883-60A8F8A61CBF}" dt="2020-09-04T17:05:07.746" v="22" actId="2696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3B904758-96B8-D642-A883-60A8F8A61CBF}" dt="2020-09-04T17:05:07.834" v="28" actId="2696"/>
        <pc:sldMkLst>
          <pc:docMk/>
          <pc:sldMk cId="1492581946" sldId="1211"/>
        </pc:sldMkLst>
      </pc:sldChg>
      <pc:sldChg chg="addSp modSp modNotesTx">
        <pc:chgData name="Chris Droessler" userId="625c3661-9d64-47fa-b83c-4b49393bd161" providerId="ADAL" clId="{3B904758-96B8-D642-A883-60A8F8A61CBF}" dt="2020-09-04T19:28:26.635" v="568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3B904758-96B8-D642-A883-60A8F8A61CBF}" dt="2020-09-04T19:25:45.424" v="503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9:25:54.896" v="504"/>
          <ac:spMkLst>
            <pc:docMk/>
            <pc:sldMk cId="1981417394" sldId="12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31:13.561" v="295" actId="1076"/>
          <ac:picMkLst>
            <pc:docMk/>
            <pc:sldMk cId="1981417394" sldId="1212"/>
            <ac:picMk id="5" creationId="{474D061D-D57A-FD48-93D2-996F8E71D89C}"/>
          </ac:picMkLst>
        </pc:picChg>
        <pc:picChg chg="add mod modCrop">
          <ac:chgData name="Chris Droessler" userId="625c3661-9d64-47fa-b83c-4b49393bd161" providerId="ADAL" clId="{3B904758-96B8-D642-A883-60A8F8A61CBF}" dt="2020-09-04T17:36:20.193" v="328" actId="14100"/>
          <ac:picMkLst>
            <pc:docMk/>
            <pc:sldMk cId="1981417394" sldId="1212"/>
            <ac:picMk id="2050" creationId="{258DF372-962B-9A4A-8B6E-3BD871DFDA5A}"/>
          </ac:picMkLst>
        </pc:picChg>
      </pc:sldChg>
      <pc:sldChg chg="addSp delSp modSp add modNotesTx">
        <pc:chgData name="Chris Droessler" userId="625c3661-9d64-47fa-b83c-4b49393bd161" providerId="ADAL" clId="{3B904758-96B8-D642-A883-60A8F8A61CBF}" dt="2020-09-08T20:57:31.262" v="794" actId="732"/>
        <pc:sldMkLst>
          <pc:docMk/>
          <pc:sldMk cId="666626651" sldId="1213"/>
        </pc:sldMkLst>
        <pc:spChg chg="mod">
          <ac:chgData name="Chris Droessler" userId="625c3661-9d64-47fa-b83c-4b49393bd161" providerId="ADAL" clId="{3B904758-96B8-D642-A883-60A8F8A61CBF}" dt="2020-09-04T18:21:43.762" v="386"/>
          <ac:spMkLst>
            <pc:docMk/>
            <pc:sldMk cId="666626651" sldId="1213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8T20:56:17.474" v="774" actId="20577"/>
          <ac:spMkLst>
            <pc:docMk/>
            <pc:sldMk cId="666626651" sldId="1213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8:21:50.288" v="387" actId="478"/>
          <ac:spMkLst>
            <pc:docMk/>
            <pc:sldMk cId="666626651" sldId="1213"/>
            <ac:spMk id="4" creationId="{BDF4B7BE-5DEE-EE41-8573-FDA85A12537B}"/>
          </ac:spMkLst>
        </pc:spChg>
        <pc:spChg chg="add del mod">
          <ac:chgData name="Chris Droessler" userId="625c3661-9d64-47fa-b83c-4b49393bd161" providerId="ADAL" clId="{3B904758-96B8-D642-A883-60A8F8A61CBF}" dt="2020-09-04T18:22:03.231" v="391" actId="478"/>
          <ac:spMkLst>
            <pc:docMk/>
            <pc:sldMk cId="666626651" sldId="1213"/>
            <ac:spMk id="5" creationId="{CC14F0CC-9DCC-AC4D-B2AC-BDFC87597A78}"/>
          </ac:spMkLst>
        </pc:spChg>
        <pc:spChg chg="add del mod">
          <ac:chgData name="Chris Droessler" userId="625c3661-9d64-47fa-b83c-4b49393bd161" providerId="ADAL" clId="{3B904758-96B8-D642-A883-60A8F8A61CBF}" dt="2020-09-04T18:22:14.734" v="394" actId="478"/>
          <ac:spMkLst>
            <pc:docMk/>
            <pc:sldMk cId="666626651" sldId="1213"/>
            <ac:spMk id="6" creationId="{60AE186B-3258-9545-A178-D79278E5CC67}"/>
          </ac:spMkLst>
        </pc:spChg>
        <pc:picChg chg="add mod">
          <ac:chgData name="Chris Droessler" userId="625c3661-9d64-47fa-b83c-4b49393bd161" providerId="ADAL" clId="{3B904758-96B8-D642-A883-60A8F8A61CBF}" dt="2020-09-08T20:56:03.354" v="773" actId="1076"/>
          <ac:picMkLst>
            <pc:docMk/>
            <pc:sldMk cId="666626651" sldId="1213"/>
            <ac:picMk id="5" creationId="{2A4557A1-A1F4-374C-960D-3822F009C5CB}"/>
          </ac:picMkLst>
        </pc:picChg>
        <pc:picChg chg="add mod modCrop">
          <ac:chgData name="Chris Droessler" userId="625c3661-9d64-47fa-b83c-4b49393bd161" providerId="ADAL" clId="{3B904758-96B8-D642-A883-60A8F8A61CBF}" dt="2020-09-08T20:57:31.262" v="794" actId="732"/>
          <ac:picMkLst>
            <pc:docMk/>
            <pc:sldMk cId="666626651" sldId="1213"/>
            <ac:picMk id="7" creationId="{5E6827CF-FADB-E74E-B71D-31B85CBBA241}"/>
          </ac:picMkLst>
        </pc:picChg>
        <pc:picChg chg="add del mod">
          <ac:chgData name="Chris Droessler" userId="625c3661-9d64-47fa-b83c-4b49393bd161" providerId="ADAL" clId="{3B904758-96B8-D642-A883-60A8F8A61CBF}" dt="2020-09-04T18:26:18.841" v="398" actId="478"/>
          <ac:picMkLst>
            <pc:docMk/>
            <pc:sldMk cId="666626651" sldId="1213"/>
            <ac:picMk id="8" creationId="{121F54DE-2ED9-1D42-B60D-359C2603CC28}"/>
          </ac:picMkLst>
        </pc:picChg>
        <pc:picChg chg="add del mod">
          <ac:chgData name="Chris Droessler" userId="625c3661-9d64-47fa-b83c-4b49393bd161" providerId="ADAL" clId="{3B904758-96B8-D642-A883-60A8F8A61CBF}" dt="2020-09-08T20:55:57.906" v="772" actId="478"/>
          <ac:picMkLst>
            <pc:docMk/>
            <pc:sldMk cId="666626651" sldId="1213"/>
            <ac:picMk id="10" creationId="{9E1790DD-3A2C-1243-BE4E-FE2ADAAF2DDF}"/>
          </ac:picMkLst>
        </pc:picChg>
        <pc:picChg chg="add del mod">
          <ac:chgData name="Chris Droessler" userId="625c3661-9d64-47fa-b83c-4b49393bd161" providerId="ADAL" clId="{3B904758-96B8-D642-A883-60A8F8A61CBF}" dt="2020-09-08T20:56:34.384" v="776" actId="478"/>
          <ac:picMkLst>
            <pc:docMk/>
            <pc:sldMk cId="666626651" sldId="1213"/>
            <ac:picMk id="3074" creationId="{B9B7834C-100C-1542-8187-540EB9DD1DA0}"/>
          </ac:picMkLst>
        </pc:picChg>
      </pc:sldChg>
      <pc:sldChg chg="del">
        <pc:chgData name="Chris Droessler" userId="625c3661-9d64-47fa-b83c-4b49393bd161" providerId="ADAL" clId="{3B904758-96B8-D642-A883-60A8F8A61CBF}" dt="2020-09-04T17:05:15.676" v="47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B904758-96B8-D642-A883-60A8F8A61CBF}" dt="2020-09-04T17:05:15.685" v="48" actId="2696"/>
        <pc:sldMkLst>
          <pc:docMk/>
          <pc:sldMk cId="3113659300" sldId="1214"/>
        </pc:sldMkLst>
      </pc:sldChg>
      <pc:sldChg chg="addSp delSp modSp add modNotesTx">
        <pc:chgData name="Chris Droessler" userId="625c3661-9d64-47fa-b83c-4b49393bd161" providerId="ADAL" clId="{3B904758-96B8-D642-A883-60A8F8A61CBF}" dt="2020-09-04T19:28:09.604" v="538" actId="313"/>
        <pc:sldMkLst>
          <pc:docMk/>
          <pc:sldMk cId="3461962025" sldId="1214"/>
        </pc:sldMkLst>
        <pc:spChg chg="mod">
          <ac:chgData name="Chris Droessler" userId="625c3661-9d64-47fa-b83c-4b49393bd161" providerId="ADAL" clId="{3B904758-96B8-D642-A883-60A8F8A61CBF}" dt="2020-09-04T17:32:01.919" v="297"/>
          <ac:spMkLst>
            <pc:docMk/>
            <pc:sldMk cId="3461962025" sldId="1214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7:33:59.232" v="314" actId="20577"/>
          <ac:spMkLst>
            <pc:docMk/>
            <pc:sldMk cId="3461962025" sldId="121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7:32:54.260" v="306"/>
          <ac:spMkLst>
            <pc:docMk/>
            <pc:sldMk cId="3461962025" sldId="1214"/>
            <ac:spMk id="4" creationId="{022E6B6A-7B56-9848-9B97-0F79CF688045}"/>
          </ac:spMkLst>
        </pc:spChg>
        <pc:picChg chg="add mod modCrop">
          <ac:chgData name="Chris Droessler" userId="625c3661-9d64-47fa-b83c-4b49393bd161" providerId="ADAL" clId="{3B904758-96B8-D642-A883-60A8F8A61CBF}" dt="2020-09-04T17:37:05.359" v="329" actId="732"/>
          <ac:picMkLst>
            <pc:docMk/>
            <pc:sldMk cId="3461962025" sldId="1214"/>
            <ac:picMk id="1026" creationId="{C5D3368E-F1B2-C943-ABD5-73A67D55F379}"/>
          </ac:picMkLst>
        </pc:picChg>
      </pc:sldChg>
      <pc:sldChg chg="del">
        <pc:chgData name="Chris Droessler" userId="625c3661-9d64-47fa-b83c-4b49393bd161" providerId="ADAL" clId="{3B904758-96B8-D642-A883-60A8F8A61CBF}" dt="2020-09-04T17:05:07.848" v="29" actId="2696"/>
        <pc:sldMkLst>
          <pc:docMk/>
          <pc:sldMk cId="544273186" sldId="1215"/>
        </pc:sldMkLst>
      </pc:sldChg>
      <pc:sldChg chg="addSp delSp modSp add modNotesTx">
        <pc:chgData name="Chris Droessler" userId="625c3661-9d64-47fa-b83c-4b49393bd161" providerId="ADAL" clId="{3B904758-96B8-D642-A883-60A8F8A61CBF}" dt="2020-09-08T18:19:57.691" v="768" actId="20577"/>
        <pc:sldMkLst>
          <pc:docMk/>
          <pc:sldMk cId="2266497324" sldId="1215"/>
        </pc:sldMkLst>
        <pc:spChg chg="del mod">
          <ac:chgData name="Chris Droessler" userId="625c3661-9d64-47fa-b83c-4b49393bd161" providerId="ADAL" clId="{3B904758-96B8-D642-A883-60A8F8A61CBF}" dt="2020-09-04T21:37:51.427" v="615" actId="478"/>
          <ac:spMkLst>
            <pc:docMk/>
            <pc:sldMk cId="2266497324" sldId="1215"/>
            <ac:spMk id="2" creationId="{9BF10FB4-FE11-FB45-82D0-DDD618421C73}"/>
          </ac:spMkLst>
        </pc:spChg>
        <pc:spChg chg="mod">
          <ac:chgData name="Chris Droessler" userId="625c3661-9d64-47fa-b83c-4b49393bd161" providerId="ADAL" clId="{3B904758-96B8-D642-A883-60A8F8A61CBF}" dt="2020-09-04T21:38:40.593" v="663" actId="20577"/>
          <ac:spMkLst>
            <pc:docMk/>
            <pc:sldMk cId="2266497324" sldId="1215"/>
            <ac:spMk id="3" creationId="{0AD6FFCB-672F-3D4C-92F7-8C490FDA737A}"/>
          </ac:spMkLst>
        </pc:spChg>
        <pc:spChg chg="add mod">
          <ac:chgData name="Chris Droessler" userId="625c3661-9d64-47fa-b83c-4b49393bd161" providerId="ADAL" clId="{3B904758-96B8-D642-A883-60A8F8A61CBF}" dt="2020-09-04T21:38:49.449" v="666" actId="1076"/>
          <ac:spMkLst>
            <pc:docMk/>
            <pc:sldMk cId="2266497324" sldId="1215"/>
            <ac:spMk id="4" creationId="{D7C25010-0B8E-3146-9D51-0E6351918B59}"/>
          </ac:spMkLst>
        </pc:spChg>
        <pc:picChg chg="add mod">
          <ac:chgData name="Chris Droessler" userId="625c3661-9d64-47fa-b83c-4b49393bd161" providerId="ADAL" clId="{3B904758-96B8-D642-A883-60A8F8A61CBF}" dt="2020-09-04T21:37:59.988" v="618" actId="1076"/>
          <ac:picMkLst>
            <pc:docMk/>
            <pc:sldMk cId="2266497324" sldId="1215"/>
            <ac:picMk id="4098" creationId="{AD0E7FFE-C62A-B147-848A-EB79599A4C8A}"/>
          </ac:picMkLst>
        </pc:picChg>
      </pc:sldChg>
      <pc:sldChg chg="add ord modNotesTx">
        <pc:chgData name="Chris Droessler" userId="625c3661-9d64-47fa-b83c-4b49393bd161" providerId="ADAL" clId="{3B904758-96B8-D642-A883-60A8F8A61CBF}" dt="2020-09-08T18:19:51.708" v="751" actId="20577"/>
        <pc:sldMkLst>
          <pc:docMk/>
          <pc:sldMk cId="624450796" sldId="1216"/>
        </pc:sldMkLst>
      </pc:sldChg>
      <pc:sldChg chg="del">
        <pc:chgData name="Chris Droessler" userId="625c3661-9d64-47fa-b83c-4b49393bd161" providerId="ADAL" clId="{3B904758-96B8-D642-A883-60A8F8A61CBF}" dt="2020-09-04T17:05:07.953" v="35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3B904758-96B8-D642-A883-60A8F8A61CBF}" dt="2020-09-04T17:05:08.025" v="38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3B904758-96B8-D642-A883-60A8F8A61CBF}" dt="2020-09-04T17:05:08.038" v="39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3B904758-96B8-D642-A883-60A8F8A61CBF}" dt="2020-09-04T17:05:08.050" v="40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3B904758-96B8-D642-A883-60A8F8A61CBF}" dt="2020-09-04T17:05:08.130" v="41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3B904758-96B8-D642-A883-60A8F8A61CBF}" dt="2020-09-04T17:05:07.876" v="31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3B904758-96B8-D642-A883-60A8F8A61CBF}" dt="2020-09-04T17:05:07.890" v="32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3B904758-96B8-D642-A883-60A8F8A61CBF}" dt="2020-09-04T17:05:07.904" v="33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3B904758-96B8-D642-A883-60A8F8A61CBF}" dt="2020-09-04T17:05:07.862" v="30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3B904758-96B8-D642-A883-60A8F8A61CBF}" dt="2020-09-04T17:05:07.981" v="36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3B904758-96B8-D642-A883-60A8F8A61CBF}" dt="2020-09-04T17:05:07.940" v="34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3B904758-96B8-D642-A883-60A8F8A61CBF}" dt="2020-09-04T17:05:08.013" v="37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3B904758-96B8-D642-A883-60A8F8A61CBF}" dt="2020-09-04T17:04:52.472" v="6" actId="2696"/>
        <pc:sldMkLst>
          <pc:docMk/>
          <pc:sldMk cId="2820618003" sldId="1228"/>
        </pc:sldMkLst>
      </pc:sldChg>
      <pc:sldChg chg="del">
        <pc:chgData name="Chris Droessler" userId="625c3661-9d64-47fa-b83c-4b49393bd161" providerId="ADAL" clId="{3B904758-96B8-D642-A883-60A8F8A61CBF}" dt="2020-09-04T17:05:08.175" v="45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3B904758-96B8-D642-A883-60A8F8A61CBF}" dt="2020-09-04T17:05:07.776" v="24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3B904758-96B8-D642-A883-60A8F8A61CBF}" dt="2020-09-04T17:05:07.791" v="25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3B904758-96B8-D642-A883-60A8F8A61CBF}" dt="2020-09-04T17:05:07.805" v="26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3B904758-96B8-D642-A883-60A8F8A61CBF}" dt="2020-09-04T17:05:07.820" v="27" actId="2696"/>
        <pc:sldMkLst>
          <pc:docMk/>
          <pc:sldMk cId="730324710" sldId="1235"/>
        </pc:sldMkLst>
      </pc:sldChg>
      <pc:sldChg chg="del">
        <pc:chgData name="Chris Droessler" userId="625c3661-9d64-47fa-b83c-4b49393bd161" providerId="ADAL" clId="{3B904758-96B8-D642-A883-60A8F8A61CBF}" dt="2020-09-04T17:05:07.584" v="12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3B904758-96B8-D642-A883-60A8F8A61CBF}" dt="2020-09-04T17:05:07.731" v="21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3B904758-96B8-D642-A883-60A8F8A61CBF}" dt="2020-09-04T17:05:07.601" v="13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3B904758-96B8-D642-A883-60A8F8A61CBF}" dt="2020-09-04T17:05:07.618" v="14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3B904758-96B8-D642-A883-60A8F8A61CBF}" dt="2020-09-04T17:05:07.700" v="19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3B904758-96B8-D642-A883-60A8F8A61CBF}" dt="2020-09-04T17:05:07.635" v="15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3B904758-96B8-D642-A883-60A8F8A61CBF}" dt="2020-09-04T17:05:07.651" v="16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3B904758-96B8-D642-A883-60A8F8A61CBF}" dt="2020-09-04T17:05:07.668" v="17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3B904758-96B8-D642-A883-60A8F8A61CBF}" dt="2020-09-04T17:05:07.684" v="18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3B904758-96B8-D642-A883-60A8F8A61CBF}" dt="2020-09-04T17:05:07.716" v="20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3B904758-96B8-D642-A883-60A8F8A61CBF}" dt="2020-09-04T17:05:07.566" v="11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3B904758-96B8-D642-A883-60A8F8A61CBF}" dt="2020-09-04T17:05:07.494" v="7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3B904758-96B8-D642-A883-60A8F8A61CBF}" dt="2020-09-04T17:05:07.512" v="8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3B904758-96B8-D642-A883-60A8F8A61CBF}" dt="2020-09-04T17:05:07.531" v="9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3B904758-96B8-D642-A883-60A8F8A61CBF}" dt="2020-09-04T17:05:07.548" v="10" actId="2696"/>
        <pc:sldMkLst>
          <pc:docMk/>
          <pc:sldMk cId="430932289" sldId="1258"/>
        </pc:sldMkLst>
      </pc:sldChg>
      <pc:sldMasterChg chg="modSp modSldLayout">
        <pc:chgData name="Chris Droessler" userId="625c3661-9d64-47fa-b83c-4b49393bd161" providerId="ADAL" clId="{3B904758-96B8-D642-A883-60A8F8A61CBF}" dt="2020-09-04T17:33:14.938" v="312" actId="20577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3B904758-96B8-D642-A883-60A8F8A61CBF}" dt="2020-09-04T17:15:16.701" v="242" actId="113"/>
          <ac:spMkLst>
            <pc:docMk/>
            <pc:sldMasterMk cId="2999785688" sldId="2147483648"/>
            <ac:spMk id="2" creationId="{00000000-0000-0000-0000-000000000000}"/>
          </ac:spMkLst>
        </pc:spChg>
        <pc:sldLayoutChg chg="addSp delSp modSp">
          <pc:chgData name="Chris Droessler" userId="625c3661-9d64-47fa-b83c-4b49393bd161" providerId="ADAL" clId="{3B904758-96B8-D642-A883-60A8F8A61CBF}" dt="2020-09-04T17:33:14.938" v="312" actId="20577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3B904758-96B8-D642-A883-60A8F8A61CBF}" dt="2020-09-04T17:33:14.938" v="312" actId="20577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27.939" v="139" actId="1076"/>
            <ac:picMkLst>
              <pc:docMk/>
              <pc:sldMasterMk cId="2999785688" sldId="2147483648"/>
              <pc:sldLayoutMk cId="813769049" sldId="2147483649"/>
              <ac:picMk id="5" creationId="{916101B7-DAEB-344D-A2CA-71D53EBB31DD}"/>
            </ac:picMkLst>
          </pc:picChg>
          <pc:picChg chg="add del mod">
            <ac:chgData name="Chris Droessler" userId="625c3661-9d64-47fa-b83c-4b49393bd161" providerId="ADAL" clId="{3B904758-96B8-D642-A883-60A8F8A61CBF}" dt="2020-09-04T17:09:44.764" v="96" actId="478"/>
            <ac:picMkLst>
              <pc:docMk/>
              <pc:sldMasterMk cId="2999785688" sldId="2147483648"/>
              <pc:sldLayoutMk cId="813769049" sldId="2147483649"/>
              <ac:picMk id="7" creationId="{F365B642-5258-6F46-9C4C-38DBED473DCB}"/>
            </ac:picMkLst>
          </pc:picChg>
          <pc:picChg chg="del">
            <ac:chgData name="Chris Droessler" userId="625c3661-9d64-47fa-b83c-4b49393bd161" providerId="ADAL" clId="{3B904758-96B8-D642-A883-60A8F8A61CBF}" dt="2020-09-04T17:07:31.588" v="89" actId="478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27.889" v="235" actId="255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3B904758-96B8-D642-A883-60A8F8A61CBF}" dt="2020-09-04T17:14:27.889" v="235" actId="255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2:22.917" v="211" actId="1036"/>
            <ac:spMkLst>
              <pc:docMk/>
              <pc:sldMasterMk cId="2999785688" sldId="2147483648"/>
              <pc:sldLayoutMk cId="2476938013" sldId="2147483650"/>
              <ac:spMk id="13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48.634" v="146" actId="1076"/>
            <ac:picMkLst>
              <pc:docMk/>
              <pc:sldMasterMk cId="2999785688" sldId="2147483648"/>
              <pc:sldLayoutMk cId="2476938013" sldId="2147483650"/>
              <ac:picMk id="8" creationId="{B5D20382-9AE0-4646-BD26-58A9F8809151}"/>
            </ac:picMkLst>
          </pc:picChg>
          <pc:picChg chg="del">
            <ac:chgData name="Chris Droessler" userId="625c3661-9d64-47fa-b83c-4b49393bd161" providerId="ADAL" clId="{3B904758-96B8-D642-A883-60A8F8A61CBF}" dt="2020-09-04T17:10:39.689" v="143" actId="478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picChg chg="add mod">
            <ac:chgData name="Chris Droessler" userId="625c3661-9d64-47fa-b83c-4b49393bd161" providerId="ADAL" clId="{3B904758-96B8-D642-A883-60A8F8A61CBF}" dt="2020-09-04T17:12:17.437" v="199" actId="14100"/>
            <ac:picMkLst>
              <pc:docMk/>
              <pc:sldMasterMk cId="2999785688" sldId="2147483648"/>
              <pc:sldLayoutMk cId="2476938013" sldId="2147483650"/>
              <ac:picMk id="12" creationId="{B83B3238-C658-4D49-9AF6-82CB10D33B19}"/>
            </ac:picMkLst>
          </pc:picChg>
          <pc:picChg chg="del">
            <ac:chgData name="Chris Droessler" userId="625c3661-9d64-47fa-b83c-4b49393bd161" providerId="ADAL" clId="{3B904758-96B8-D642-A883-60A8F8A61CBF}" dt="2020-09-04T17:12:09.756" v="196" actId="478"/>
            <ac:picMkLst>
              <pc:docMk/>
              <pc:sldMasterMk cId="2999785688" sldId="2147483648"/>
              <pc:sldLayoutMk cId="2476938013" sldId="2147483650"/>
              <ac:picMk id="14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36.411" v="214"/>
          <pc:sldLayoutMkLst>
            <pc:docMk/>
            <pc:sldMasterMk cId="2999785688" sldId="2147483648"/>
            <pc:sldLayoutMk cId="181749020" sldId="2147483651"/>
          </pc:sldLayoutMkLst>
          <pc:spChg chg="add">
            <ac:chgData name="Chris Droessler" userId="625c3661-9d64-47fa-b83c-4b49393bd161" providerId="ADAL" clId="{3B904758-96B8-D642-A883-60A8F8A61CBF}" dt="2020-09-04T17:12:36.411" v="214"/>
            <ac:spMkLst>
              <pc:docMk/>
              <pc:sldMasterMk cId="2999785688" sldId="2147483648"/>
              <pc:sldLayoutMk cId="181749020" sldId="2147483651"/>
              <ac:spMk id="8" creationId="{524C9BE4-862D-4D4D-AA65-7ADEB3D32ECD}"/>
            </ac:spMkLst>
          </pc:spChg>
          <pc:spChg chg="del">
            <ac:chgData name="Chris Droessler" userId="625c3661-9d64-47fa-b83c-4b49393bd161" providerId="ADAL" clId="{3B904758-96B8-D642-A883-60A8F8A61CBF}" dt="2020-09-04T17:12:35.411" v="213" actId="478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14.191" v="147" actId="478"/>
            <ac:picMkLst>
              <pc:docMk/>
              <pc:sldMasterMk cId="2999785688" sldId="2147483648"/>
              <pc:sldLayoutMk cId="181749020" sldId="2147483651"/>
              <ac:picMk id="6" creationId="{0C0193E7-8C3A-8341-BD12-4B1D3DA4EE6C}"/>
            </ac:picMkLst>
          </pc:picChg>
          <pc:picChg chg="add">
            <ac:chgData name="Chris Droessler" userId="625c3661-9d64-47fa-b83c-4b49393bd161" providerId="ADAL" clId="{3B904758-96B8-D642-A883-60A8F8A61CBF}" dt="2020-09-04T17:11:15.039" v="148"/>
            <ac:picMkLst>
              <pc:docMk/>
              <pc:sldMasterMk cId="2999785688" sldId="2147483648"/>
              <pc:sldLayoutMk cId="181749020" sldId="2147483651"/>
              <ac:picMk id="7" creationId="{8A989510-F7F4-EA46-9E8F-8DEC2203922E}"/>
            </ac:picMkLst>
          </pc:picChg>
          <pc:picChg chg="del">
            <ac:chgData name="Chris Droessler" userId="625c3661-9d64-47fa-b83c-4b49393bd161" providerId="ADAL" clId="{3B904758-96B8-D642-A883-60A8F8A61CBF}" dt="2020-09-04T17:12:33.907" v="212" actId="478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36.411" v="214"/>
            <ac:picMkLst>
              <pc:docMk/>
              <pc:sldMasterMk cId="2999785688" sldId="2147483648"/>
              <pc:sldLayoutMk cId="181749020" sldId="2147483651"/>
              <ac:picMk id="11" creationId="{F38613F3-7212-4646-85EF-033998B3B36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35.537" v="236" actId="255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3B904758-96B8-D642-A883-60A8F8A61CBF}" dt="2020-09-04T17:14:35.537" v="236" actId="255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del">
            <ac:chgData name="Chris Droessler" userId="625c3661-9d64-47fa-b83c-4b49393bd161" providerId="ADAL" clId="{3B904758-96B8-D642-A883-60A8F8A61CBF}" dt="2020-09-04T17:12:41.179" v="215" actId="478"/>
            <ac:spMkLst>
              <pc:docMk/>
              <pc:sldMasterMk cId="2999785688" sldId="2147483648"/>
              <pc:sldLayoutMk cId="3620936448" sldId="2147483652"/>
              <ac:spMk id="9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2.178" v="216"/>
            <ac:spMkLst>
              <pc:docMk/>
              <pc:sldMasterMk cId="2999785688" sldId="2147483648"/>
              <pc:sldLayoutMk cId="3620936448" sldId="2147483652"/>
              <ac:spMk id="13" creationId="{610A5FBF-E5AA-C747-9542-E5690FAB8369}"/>
            </ac:spMkLst>
          </pc:spChg>
          <pc:picChg chg="add">
            <ac:chgData name="Chris Droessler" userId="625c3661-9d64-47fa-b83c-4b49393bd161" providerId="ADAL" clId="{3B904758-96B8-D642-A883-60A8F8A61CBF}" dt="2020-09-04T17:11:20.316" v="150"/>
            <ac:picMkLst>
              <pc:docMk/>
              <pc:sldMasterMk cId="2999785688" sldId="2147483648"/>
              <pc:sldLayoutMk cId="3620936448" sldId="2147483652"/>
              <ac:picMk id="10" creationId="{EED8BF83-0756-AE40-B1EC-B854663862C9}"/>
            </ac:picMkLst>
          </pc:picChg>
          <pc:picChg chg="del">
            <ac:chgData name="Chris Droessler" userId="625c3661-9d64-47fa-b83c-4b49393bd161" providerId="ADAL" clId="{3B904758-96B8-D642-A883-60A8F8A61CBF}" dt="2020-09-04T17:12:41.179" v="215" actId="478"/>
            <ac:picMkLst>
              <pc:docMk/>
              <pc:sldMasterMk cId="2999785688" sldId="2147483648"/>
              <pc:sldLayoutMk cId="3620936448" sldId="2147483652"/>
              <ac:picMk id="11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19.279" v="149" actId="478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2.178" v="216"/>
            <ac:picMkLst>
              <pc:docMk/>
              <pc:sldMasterMk cId="2999785688" sldId="2147483648"/>
              <pc:sldLayoutMk cId="3620936448" sldId="2147483652"/>
              <ac:picMk id="15" creationId="{C6A348EC-EEA5-094F-B8D1-BDB4023AF55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0.377" v="237" actId="255"/>
          <pc:sldLayoutMkLst>
            <pc:docMk/>
            <pc:sldMasterMk cId="2999785688" sldId="2147483648"/>
            <pc:sldLayoutMk cId="1429955895" sldId="2147483653"/>
          </pc:sldLayoutMkLst>
          <pc:spChg chg="del">
            <ac:chgData name="Chris Droessler" userId="625c3661-9d64-47fa-b83c-4b49393bd161" providerId="ADAL" clId="{3B904758-96B8-D642-A883-60A8F8A61CBF}" dt="2020-09-04T17:12:47.059" v="217" actId="478"/>
            <ac:spMkLst>
              <pc:docMk/>
              <pc:sldMasterMk cId="2999785688" sldId="2147483648"/>
              <pc:sldLayoutMk cId="1429955895" sldId="2147483653"/>
              <ac:spMk id="12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0.377" v="237" actId="255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8.129" v="218"/>
            <ac:spMkLst>
              <pc:docMk/>
              <pc:sldMasterMk cId="2999785688" sldId="2147483648"/>
              <pc:sldLayoutMk cId="1429955895" sldId="2147483653"/>
              <ac:spMk id="17" creationId="{D1D187D7-6FCA-3E48-95C1-062F161F1886}"/>
            </ac:spMkLst>
          </pc:spChg>
          <pc:picChg chg="add">
            <ac:chgData name="Chris Droessler" userId="625c3661-9d64-47fa-b83c-4b49393bd161" providerId="ADAL" clId="{3B904758-96B8-D642-A883-60A8F8A61CBF}" dt="2020-09-04T17:11:25.997" v="152"/>
            <ac:picMkLst>
              <pc:docMk/>
              <pc:sldMasterMk cId="2999785688" sldId="2147483648"/>
              <pc:sldLayoutMk cId="1429955895" sldId="2147483653"/>
              <ac:picMk id="11" creationId="{EEAACE6C-1354-0847-89EE-F133B9F98F38}"/>
            </ac:picMkLst>
          </pc:picChg>
          <pc:picChg chg="del">
            <ac:chgData name="Chris Droessler" userId="625c3661-9d64-47fa-b83c-4b49393bd161" providerId="ADAL" clId="{3B904758-96B8-D642-A883-60A8F8A61CBF}" dt="2020-09-04T17:12:47.059" v="217" actId="478"/>
            <ac:picMkLst>
              <pc:docMk/>
              <pc:sldMasterMk cId="2999785688" sldId="2147483648"/>
              <pc:sldLayoutMk cId="1429955895" sldId="2147483653"/>
              <ac:picMk id="13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25.231" v="151" actId="478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8.129" v="218"/>
            <ac:picMkLst>
              <pc:docMk/>
              <pc:sldMasterMk cId="2999785688" sldId="2147483648"/>
              <pc:sldLayoutMk cId="1429955895" sldId="2147483653"/>
              <ac:picMk id="18" creationId="{33BF2C44-EC02-1A43-A949-0E7941616C49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5.737" v="238" actId="255"/>
          <pc:sldLayoutMkLst>
            <pc:docMk/>
            <pc:sldMasterMk cId="2999785688" sldId="2147483648"/>
            <pc:sldLayoutMk cId="4137827336" sldId="2147483654"/>
          </pc:sldLayoutMkLst>
          <pc:spChg chg="add">
            <ac:chgData name="Chris Droessler" userId="625c3661-9d64-47fa-b83c-4b49393bd161" providerId="ADAL" clId="{3B904758-96B8-D642-A883-60A8F8A61CBF}" dt="2020-09-04T17:12:53.312" v="220"/>
            <ac:spMkLst>
              <pc:docMk/>
              <pc:sldMasterMk cId="2999785688" sldId="2147483648"/>
              <pc:sldLayoutMk cId="4137827336" sldId="2147483654"/>
              <ac:spMk id="8" creationId="{2BD6605A-6AE1-6B4B-B326-ACE809E6079C}"/>
            </ac:spMkLst>
          </pc:spChg>
          <pc:spChg chg="del">
            <ac:chgData name="Chris Droessler" userId="625c3661-9d64-47fa-b83c-4b49393bd161" providerId="ADAL" clId="{3B904758-96B8-D642-A883-60A8F8A61CBF}" dt="2020-09-04T17:12:52.562" v="219" actId="478"/>
            <ac:spMkLst>
              <pc:docMk/>
              <pc:sldMasterMk cId="2999785688" sldId="2147483648"/>
              <pc:sldLayoutMk cId="4137827336" sldId="2147483654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5.737" v="238" actId="255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add">
            <ac:chgData name="Chris Droessler" userId="625c3661-9d64-47fa-b83c-4b49393bd161" providerId="ADAL" clId="{3B904758-96B8-D642-A883-60A8F8A61CBF}" dt="2020-09-04T17:11:30.365" v="154"/>
            <ac:picMkLst>
              <pc:docMk/>
              <pc:sldMasterMk cId="2999785688" sldId="2147483648"/>
              <pc:sldLayoutMk cId="4137827336" sldId="2147483654"/>
              <ac:picMk id="7" creationId="{F84C2F97-CDC8-7440-9CD7-763D4D611544}"/>
            </ac:picMkLst>
          </pc:picChg>
          <pc:picChg chg="del">
            <ac:chgData name="Chris Droessler" userId="625c3661-9d64-47fa-b83c-4b49393bd161" providerId="ADAL" clId="{3B904758-96B8-D642-A883-60A8F8A61CBF}" dt="2020-09-04T17:12:52.562" v="219" actId="478"/>
            <ac:picMkLst>
              <pc:docMk/>
              <pc:sldMasterMk cId="2999785688" sldId="2147483648"/>
              <pc:sldLayoutMk cId="4137827336" sldId="2147483654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3.312" v="220"/>
            <ac:picMkLst>
              <pc:docMk/>
              <pc:sldMasterMk cId="2999785688" sldId="2147483648"/>
              <pc:sldLayoutMk cId="4137827336" sldId="2147483654"/>
              <ac:picMk id="11" creationId="{197CB234-4E14-4045-8DEA-F4473EA1A3C6}"/>
            </ac:picMkLst>
          </pc:picChg>
          <pc:picChg chg="del">
            <ac:chgData name="Chris Droessler" userId="625c3661-9d64-47fa-b83c-4b49393bd161" providerId="ADAL" clId="{3B904758-96B8-D642-A883-60A8F8A61CBF}" dt="2020-09-04T17:11:29.366" v="153" actId="478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57.697" v="222"/>
          <pc:sldLayoutMkLst>
            <pc:docMk/>
            <pc:sldMasterMk cId="2999785688" sldId="2147483648"/>
            <pc:sldLayoutMk cId="2505449382" sldId="2147483655"/>
          </pc:sldLayoutMkLst>
          <pc:spChg chg="add">
            <ac:chgData name="Chris Droessler" userId="625c3661-9d64-47fa-b83c-4b49393bd161" providerId="ADAL" clId="{3B904758-96B8-D642-A883-60A8F8A61CBF}" dt="2020-09-04T17:12:57.697" v="222"/>
            <ac:spMkLst>
              <pc:docMk/>
              <pc:sldMasterMk cId="2999785688" sldId="2147483648"/>
              <pc:sldLayoutMk cId="2505449382" sldId="2147483655"/>
              <ac:spMk id="4" creationId="{89567FE6-B608-CC47-BD89-C296CFC341A4}"/>
            </ac:spMkLst>
          </pc:spChg>
          <pc:spChg chg="del">
            <ac:chgData name="Chris Droessler" userId="625c3661-9d64-47fa-b83c-4b49393bd161" providerId="ADAL" clId="{3B904758-96B8-D642-A883-60A8F8A61CBF}" dt="2020-09-04T17:12:56.954" v="221" actId="478"/>
            <ac:spMkLst>
              <pc:docMk/>
              <pc:sldMasterMk cId="2999785688" sldId="2147483648"/>
              <pc:sldLayoutMk cId="2505449382" sldId="2147483655"/>
              <ac:spMk id="5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2:56.954" v="221" actId="478"/>
            <ac:picMkLst>
              <pc:docMk/>
              <pc:sldMasterMk cId="2999785688" sldId="2147483648"/>
              <pc:sldLayoutMk cId="2505449382" sldId="2147483655"/>
              <ac:picMk id="3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7.697" v="222"/>
            <ac:picMkLst>
              <pc:docMk/>
              <pc:sldMasterMk cId="2999785688" sldId="2147483648"/>
              <pc:sldLayoutMk cId="2505449382" sldId="2147483655"/>
              <ac:picMk id="6" creationId="{B41AB9EA-71F6-194E-811D-3899246301F2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3.760" v="224"/>
          <pc:sldLayoutMkLst>
            <pc:docMk/>
            <pc:sldMasterMk cId="2999785688" sldId="2147483648"/>
            <pc:sldLayoutMk cId="3752020858" sldId="2147483656"/>
          </pc:sldLayoutMkLst>
          <pc:spChg chg="add">
            <ac:chgData name="Chris Droessler" userId="625c3661-9d64-47fa-b83c-4b49393bd161" providerId="ADAL" clId="{3B904758-96B8-D642-A883-60A8F8A61CBF}" dt="2020-09-04T17:13:03.760" v="224"/>
            <ac:spMkLst>
              <pc:docMk/>
              <pc:sldMasterMk cId="2999785688" sldId="2147483648"/>
              <pc:sldLayoutMk cId="3752020858" sldId="2147483656"/>
              <ac:spMk id="9" creationId="{91BE43F0-27EF-424E-AA8F-29DB59378E43}"/>
            </ac:spMkLst>
          </pc:spChg>
          <pc:spChg chg="del">
            <ac:chgData name="Chris Droessler" userId="625c3661-9d64-47fa-b83c-4b49393bd161" providerId="ADAL" clId="{3B904758-96B8-D642-A883-60A8F8A61CBF}" dt="2020-09-04T17:13:02.641" v="223" actId="478"/>
            <ac:spMkLst>
              <pc:docMk/>
              <pc:sldMasterMk cId="2999785688" sldId="2147483648"/>
              <pc:sldLayoutMk cId="3752020858" sldId="2147483656"/>
              <ac:spMk id="10" creationId="{3997739B-6BCB-944F-885D-A4626BD40C62}"/>
            </ac:spMkLst>
          </pc:spChg>
          <pc:picChg chg="del">
            <ac:chgData name="Chris Droessler" userId="625c3661-9d64-47fa-b83c-4b49393bd161" providerId="ADAL" clId="{3B904758-96B8-D642-A883-60A8F8A61CBF}" dt="2020-09-04T17:13:02.641" v="223" actId="478"/>
            <ac:picMkLst>
              <pc:docMk/>
              <pc:sldMasterMk cId="2999785688" sldId="2147483648"/>
              <pc:sldLayoutMk cId="3752020858" sldId="2147483656"/>
              <ac:picMk id="11" creationId="{D9633E34-A1D4-BB4A-85A7-17288D2EA0BD}"/>
            </ac:picMkLst>
          </pc:picChg>
          <pc:picChg chg="add">
            <ac:chgData name="Chris Droessler" userId="625c3661-9d64-47fa-b83c-4b49393bd161" providerId="ADAL" clId="{3B904758-96B8-D642-A883-60A8F8A61CBF}" dt="2020-09-04T17:13:03.760" v="224"/>
            <ac:picMkLst>
              <pc:docMk/>
              <pc:sldMasterMk cId="2999785688" sldId="2147483648"/>
              <pc:sldLayoutMk cId="3752020858" sldId="2147483656"/>
              <ac:picMk id="12" creationId="{4A494D14-0A78-924F-B045-DBE3CB21DA8D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9.384" v="226"/>
          <pc:sldLayoutMkLst>
            <pc:docMk/>
            <pc:sldMasterMk cId="2999785688" sldId="2147483648"/>
            <pc:sldLayoutMk cId="3585843231" sldId="2147483657"/>
          </pc:sldLayoutMkLst>
          <pc:spChg chg="add">
            <ac:chgData name="Chris Droessler" userId="625c3661-9d64-47fa-b83c-4b49393bd161" providerId="ADAL" clId="{3B904758-96B8-D642-A883-60A8F8A61CBF}" dt="2020-09-04T17:13:09.384" v="226"/>
            <ac:spMkLst>
              <pc:docMk/>
              <pc:sldMasterMk cId="2999785688" sldId="2147483648"/>
              <pc:sldLayoutMk cId="3585843231" sldId="2147483657"/>
              <ac:spMk id="9" creationId="{2BA66FB4-0536-8546-A09E-425D18FAB157}"/>
            </ac:spMkLst>
          </pc:spChg>
          <pc:spChg chg="del">
            <ac:chgData name="Chris Droessler" userId="625c3661-9d64-47fa-b83c-4b49393bd161" providerId="ADAL" clId="{3B904758-96B8-D642-A883-60A8F8A61CBF}" dt="2020-09-04T17:13:08.049" v="225" actId="478"/>
            <ac:spMkLst>
              <pc:docMk/>
              <pc:sldMasterMk cId="2999785688" sldId="2147483648"/>
              <pc:sldLayoutMk cId="3585843231" sldId="2147483657"/>
              <ac:spMk id="10" creationId="{A120F348-F657-2C44-82AB-394B493775BA}"/>
            </ac:spMkLst>
          </pc:spChg>
          <pc:picChg chg="del">
            <ac:chgData name="Chris Droessler" userId="625c3661-9d64-47fa-b83c-4b49393bd161" providerId="ADAL" clId="{3B904758-96B8-D642-A883-60A8F8A61CBF}" dt="2020-09-04T17:13:08.049" v="225" actId="478"/>
            <ac:picMkLst>
              <pc:docMk/>
              <pc:sldMasterMk cId="2999785688" sldId="2147483648"/>
              <pc:sldLayoutMk cId="3585843231" sldId="2147483657"/>
              <ac:picMk id="11" creationId="{AA0FAF21-9DD7-5947-9DAA-3DFB8049483E}"/>
            </ac:picMkLst>
          </pc:picChg>
          <pc:picChg chg="add">
            <ac:chgData name="Chris Droessler" userId="625c3661-9d64-47fa-b83c-4b49393bd161" providerId="ADAL" clId="{3B904758-96B8-D642-A883-60A8F8A61CBF}" dt="2020-09-04T17:13:09.384" v="226"/>
            <ac:picMkLst>
              <pc:docMk/>
              <pc:sldMasterMk cId="2999785688" sldId="2147483648"/>
              <pc:sldLayoutMk cId="3585843231" sldId="2147483657"/>
              <ac:picMk id="12" creationId="{22AA7F67-E54A-2340-83A2-3CFA03117FE6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51.968" v="239" actId="255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3B904758-96B8-D642-A883-60A8F8A61CBF}" dt="2020-09-04T17:14:51.968" v="239" actId="255"/>
            <ac:spMkLst>
              <pc:docMk/>
              <pc:sldMasterMk cId="2999785688" sldId="2147483648"/>
              <pc:sldLayoutMk cId="2165617839" sldId="2147483658"/>
              <ac:spMk id="2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37.518" v="155" actId="478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1:38.331" v="156"/>
            <ac:picMkLst>
              <pc:docMk/>
              <pc:sldMasterMk cId="2999785688" sldId="2147483648"/>
              <pc:sldLayoutMk cId="2165617839" sldId="2147483658"/>
              <ac:picMk id="13" creationId="{76FAACEA-2432-8B42-8C0E-FDF1C85210DF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14.214" v="228"/>
          <pc:sldLayoutMkLst>
            <pc:docMk/>
            <pc:sldMasterMk cId="2999785688" sldId="2147483648"/>
            <pc:sldLayoutMk cId="3063052919" sldId="2147483659"/>
          </pc:sldLayoutMkLst>
          <pc:spChg chg="add">
            <ac:chgData name="Chris Droessler" userId="625c3661-9d64-47fa-b83c-4b49393bd161" providerId="ADAL" clId="{3B904758-96B8-D642-A883-60A8F8A61CBF}" dt="2020-09-04T17:13:14.214" v="228"/>
            <ac:spMkLst>
              <pc:docMk/>
              <pc:sldMasterMk cId="2999785688" sldId="2147483648"/>
              <pc:sldLayoutMk cId="3063052919" sldId="2147483659"/>
              <ac:spMk id="8" creationId="{F2708989-D6EE-864C-B72D-F06AE41A98CC}"/>
            </ac:spMkLst>
          </pc:spChg>
          <pc:spChg chg="del">
            <ac:chgData name="Chris Droessler" userId="625c3661-9d64-47fa-b83c-4b49393bd161" providerId="ADAL" clId="{3B904758-96B8-D642-A883-60A8F8A61CBF}" dt="2020-09-04T17:13:13.449" v="227" actId="478"/>
            <ac:spMkLst>
              <pc:docMk/>
              <pc:sldMasterMk cId="2999785688" sldId="2147483648"/>
              <pc:sldLayoutMk cId="3063052919" sldId="2147483659"/>
              <ac:spMk id="9" creationId="{CE1BAFAC-38AE-FB49-8239-20207C72DA64}"/>
            </ac:spMkLst>
          </pc:spChg>
          <pc:picChg chg="del">
            <ac:chgData name="Chris Droessler" userId="625c3661-9d64-47fa-b83c-4b49393bd161" providerId="ADAL" clId="{3B904758-96B8-D642-A883-60A8F8A61CBF}" dt="2020-09-04T17:13:13.449" v="227" actId="478"/>
            <ac:picMkLst>
              <pc:docMk/>
              <pc:sldMasterMk cId="2999785688" sldId="2147483648"/>
              <pc:sldLayoutMk cId="3063052919" sldId="2147483659"/>
              <ac:picMk id="10" creationId="{A36E0417-F744-C74A-9895-80FF29D24CBF}"/>
            </ac:picMkLst>
          </pc:picChg>
          <pc:picChg chg="add">
            <ac:chgData name=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648"/>
              <pc:sldLayoutMk cId="3063052919" sldId="2147483659"/>
              <ac:picMk id="11" creationId="{3B322F45-6DE8-9D4A-81B5-D4E71A2DACA5}"/>
            </ac:picMkLst>
          </pc:picChg>
        </pc:sldLayoutChg>
        <pc:sldLayoutChg chg="modSp">
          <pc:chgData name="Chris Droessler" userId="625c3661-9d64-47fa-b83c-4b49393bd161" providerId="ADAL" clId="{3B904758-96B8-D642-A883-60A8F8A61CBF}" dt="2020-09-04T17:14:59.600" v="240" actId="255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3B904758-96B8-D642-A883-60A8F8A61CBF}" dt="2020-09-04T17:14:59.600" v="240" actId="255"/>
            <ac:spMkLst>
              <pc:docMk/>
              <pc:sldMasterMk cId="2999785688" sldId="2147483648"/>
              <pc:sldLayoutMk cId="781414520" sldId="2147483660"/>
              <ac:spMk id="56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DBC35661-76F8-4246-8A67-4B9C6211125D}"/>
    <pc:docChg chg="custSel addSld delSld modSld modSection">
      <pc:chgData name="Chris Droessler" userId="625c3661-9d64-47fa-b83c-4b49393bd161" providerId="ADAL" clId="{DBC35661-76F8-4246-8A67-4B9C6211125D}" dt="2020-10-01T19:36:07.052" v="417" actId="20577"/>
      <pc:docMkLst>
        <pc:docMk/>
      </pc:docMkLst>
      <pc:sldChg chg="modSp">
        <pc:chgData name="Chris Droessler" userId="625c3661-9d64-47fa-b83c-4b49393bd161" providerId="ADAL" clId="{DBC35661-76F8-4246-8A67-4B9C6211125D}" dt="2020-10-01T19:34:19.954" v="370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BC35661-76F8-4246-8A67-4B9C6211125D}" dt="2020-10-01T19:34:19.954" v="37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DBC35661-76F8-4246-8A67-4B9C6211125D}" dt="2020-10-01T19:32:15.097" v="354" actId="1076"/>
        <pc:sldMkLst>
          <pc:docMk/>
          <pc:sldMk cId="1981417394" sldId="1212"/>
        </pc:sldMkLst>
        <pc:spChg chg="mod">
          <ac:chgData name="Chris Droessler" userId="625c3661-9d64-47fa-b83c-4b49393bd161" providerId="ADAL" clId="{DBC35661-76F8-4246-8A67-4B9C6211125D}" dt="2020-10-01T19:07:36.409" v="36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32:07.110" v="352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07:40.378" v="39" actId="478"/>
          <ac:picMkLst>
            <pc:docMk/>
            <pc:sldMk cId="1981417394" sldId="1212"/>
            <ac:picMk id="5" creationId="{474D061D-D57A-FD48-93D2-996F8E71D89C}"/>
          </ac:picMkLst>
        </pc:picChg>
        <pc:picChg chg="del">
          <ac:chgData name="Chris Droessler" userId="625c3661-9d64-47fa-b83c-4b49393bd161" providerId="ADAL" clId="{DBC35661-76F8-4246-8A67-4B9C6211125D}" dt="2020-10-01T19:07:25.707" v="35" actId="478"/>
          <ac:picMkLst>
            <pc:docMk/>
            <pc:sldMk cId="1981417394" sldId="1212"/>
            <ac:picMk id="2050" creationId="{258DF372-962B-9A4A-8B6E-3BD871DFDA5A}"/>
          </ac:picMkLst>
        </pc:picChg>
        <pc:picChg chg="add mod">
          <ac:chgData name="Chris Droessler" userId="625c3661-9d64-47fa-b83c-4b49393bd161" providerId="ADAL" clId="{DBC35661-76F8-4246-8A67-4B9C6211125D}" dt="2020-10-01T19:32:15.097" v="354" actId="1076"/>
          <ac:picMkLst>
            <pc:docMk/>
            <pc:sldMk cId="1981417394" sldId="1212"/>
            <ac:picMk id="3074" creationId="{766B5AE1-AE26-5D45-B948-1059EAFB9283}"/>
          </ac:picMkLst>
        </pc:picChg>
      </pc:sldChg>
      <pc:sldChg chg="del">
        <pc:chgData name="Chris Droessler" userId="625c3661-9d64-47fa-b83c-4b49393bd161" providerId="ADAL" clId="{DBC35661-76F8-4246-8A67-4B9C6211125D}" dt="2020-10-01T19:08:28.475" v="48" actId="2696"/>
        <pc:sldMkLst>
          <pc:docMk/>
          <pc:sldMk cId="3461962025" sldId="1214"/>
        </pc:sldMkLst>
      </pc:sldChg>
      <pc:sldChg chg="modSp">
        <pc:chgData name="Chris Droessler" userId="625c3661-9d64-47fa-b83c-4b49393bd161" providerId="ADAL" clId="{DBC35661-76F8-4246-8A67-4B9C6211125D}" dt="2020-10-01T19:34:29.801" v="371"/>
        <pc:sldMkLst>
          <pc:docMk/>
          <pc:sldMk cId="624450796" sldId="1216"/>
        </pc:sldMkLst>
        <pc:spChg chg="mod">
          <ac:chgData name="Chris Droessler" userId="625c3661-9d64-47fa-b83c-4b49393bd161" providerId="ADAL" clId="{DBC35661-76F8-4246-8A67-4B9C6211125D}" dt="2020-10-01T19:34:29.801" v="371"/>
          <ac:spMkLst>
            <pc:docMk/>
            <pc:sldMk cId="624450796" sldId="1216"/>
            <ac:spMk id="2" creationId="{00000000-0000-0000-0000-000000000000}"/>
          </ac:spMkLst>
        </pc:spChg>
      </pc:sldChg>
      <pc:sldChg chg="addSp delSp modSp">
        <pc:chgData name="Chris Droessler" userId="625c3661-9d64-47fa-b83c-4b49393bd161" providerId="ADAL" clId="{DBC35661-76F8-4246-8A67-4B9C6211125D}" dt="2020-10-01T19:36:07.052" v="417" actId="20577"/>
        <pc:sldMkLst>
          <pc:docMk/>
          <pc:sldMk cId="748204276" sldId="1217"/>
        </pc:sldMkLst>
        <pc:spChg chg="add del mod">
          <ac:chgData name="Chris Droessler" userId="625c3661-9d64-47fa-b83c-4b49393bd161" providerId="ADAL" clId="{DBC35661-76F8-4246-8A67-4B9C6211125D}" dt="2020-10-01T19:35:32.157" v="384" actId="478"/>
          <ac:spMkLst>
            <pc:docMk/>
            <pc:sldMk cId="748204276" sldId="1217"/>
            <ac:spMk id="2" creationId="{5764496C-49AB-9642-95DB-CDC51B7BA34B}"/>
          </ac:spMkLst>
        </pc:spChg>
        <pc:spChg chg="mod">
          <ac:chgData name="Chris Droessler" userId="625c3661-9d64-47fa-b83c-4b49393bd161" providerId="ADAL" clId="{DBC35661-76F8-4246-8A67-4B9C6211125D}" dt="2020-10-01T19:36:07.052" v="417" actId="20577"/>
          <ac:spMkLst>
            <pc:docMk/>
            <pc:sldMk cId="748204276" sldId="1217"/>
            <ac:spMk id="3" creationId="{0AD6FFCB-672F-3D4C-92F7-8C490FDA737A}"/>
          </ac:spMkLst>
        </pc:spChg>
        <pc:spChg chg="del">
          <ac:chgData name="Chris Droessler" userId="625c3661-9d64-47fa-b83c-4b49393bd161" providerId="ADAL" clId="{DBC35661-76F8-4246-8A67-4B9C6211125D}" dt="2020-10-01T19:33:51.051" v="368" actId="478"/>
          <ac:spMkLst>
            <pc:docMk/>
            <pc:sldMk cId="748204276" sldId="1217"/>
            <ac:spMk id="4" creationId="{D7C25010-0B8E-3146-9D51-0E6351918B59}"/>
          </ac:spMkLst>
        </pc:spChg>
        <pc:spChg chg="add mod">
          <ac:chgData name="Chris Droessler" userId="625c3661-9d64-47fa-b83c-4b49393bd161" providerId="ADAL" clId="{DBC35661-76F8-4246-8A67-4B9C6211125D}" dt="2020-10-01T19:35:42.941" v="402" actId="20577"/>
          <ac:spMkLst>
            <pc:docMk/>
            <pc:sldMk cId="748204276" sldId="1217"/>
            <ac:spMk id="5" creationId="{78AA51FE-B6D6-5045-9D5D-FF8E8E5FE6EB}"/>
          </ac:spMkLst>
        </pc:spChg>
        <pc:picChg chg="del">
          <ac:chgData name="Chris Droessler" userId="625c3661-9d64-47fa-b83c-4b49393bd161" providerId="ADAL" clId="{DBC35661-76F8-4246-8A67-4B9C6211125D}" dt="2020-10-01T19:33:22.172" v="364" actId="478"/>
          <ac:picMkLst>
            <pc:docMk/>
            <pc:sldMk cId="748204276" sldId="1217"/>
            <ac:picMk id="4098" creationId="{AD0E7FFE-C62A-B147-848A-EB79599A4C8A}"/>
          </ac:picMkLst>
        </pc:picChg>
      </pc:sldChg>
      <pc:sldChg chg="del">
        <pc:chgData name="Chris Droessler" userId="625c3661-9d64-47fa-b83c-4b49393bd161" providerId="ADAL" clId="{DBC35661-76F8-4246-8A67-4B9C6211125D}" dt="2020-10-01T19:13:30.760" v="146" actId="2696"/>
        <pc:sldMkLst>
          <pc:docMk/>
          <pc:sldMk cId="3364051630" sldId="1220"/>
        </pc:sldMkLst>
      </pc:sldChg>
      <pc:sldChg chg="addSp delSp modSp add modNotesTx">
        <pc:chgData name="Chris Droessler" userId="625c3661-9d64-47fa-b83c-4b49393bd161" providerId="ADAL" clId="{DBC35661-76F8-4246-8A67-4B9C6211125D}" dt="2020-10-01T19:31:42.531" v="351" actId="1076"/>
        <pc:sldMkLst>
          <pc:docMk/>
          <pc:sldMk cId="3498924100" sldId="1222"/>
        </pc:sldMkLst>
        <pc:spChg chg="mod">
          <ac:chgData name="Chris Droessler" userId="625c3661-9d64-47fa-b83c-4b49393bd161" providerId="ADAL" clId="{DBC35661-76F8-4246-8A67-4B9C6211125D}" dt="2020-10-01T19:08:41.676" v="50"/>
          <ac:spMkLst>
            <pc:docMk/>
            <pc:sldMk cId="3498924100" sldId="122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5:15.738" v="232" actId="20577"/>
          <ac:spMkLst>
            <pc:docMk/>
            <pc:sldMk cId="3498924100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BC35661-76F8-4246-8A67-4B9C6211125D}" dt="2020-10-01T19:24:47.013" v="199"/>
          <ac:spMkLst>
            <pc:docMk/>
            <pc:sldMk cId="3498924100" sldId="1222"/>
            <ac:spMk id="4" creationId="{72748A09-F9DE-7141-8958-A44DDC88CA49}"/>
          </ac:spMkLst>
        </pc:spChg>
        <pc:spChg chg="add del mod">
          <ac:chgData name="Chris Droessler" userId="625c3661-9d64-47fa-b83c-4b49393bd161" providerId="ADAL" clId="{DBC35661-76F8-4246-8A67-4B9C6211125D}" dt="2020-10-01T19:31:17.347" v="346" actId="478"/>
          <ac:spMkLst>
            <pc:docMk/>
            <pc:sldMk cId="3498924100" sldId="1222"/>
            <ac:spMk id="5" creationId="{3980DA61-A969-5444-B4AE-6C0035803401}"/>
          </ac:spMkLst>
        </pc:spChg>
        <pc:picChg chg="add mod">
          <ac:chgData name="Chris Droessler" userId="625c3661-9d64-47fa-b83c-4b49393bd161" providerId="ADAL" clId="{DBC35661-76F8-4246-8A67-4B9C6211125D}" dt="2020-10-01T19:28:45.993" v="340"/>
          <ac:picMkLst>
            <pc:docMk/>
            <pc:sldMk cId="3498924100" sldId="1222"/>
            <ac:picMk id="1026" creationId="{D926C4FE-C90D-3B42-A2E1-81BA80F27D49}"/>
          </ac:picMkLst>
        </pc:picChg>
        <pc:picChg chg="add mod">
          <ac:chgData name="Chris Droessler" userId="625c3661-9d64-47fa-b83c-4b49393bd161" providerId="ADAL" clId="{DBC35661-76F8-4246-8A67-4B9C6211125D}" dt="2020-10-01T19:31:42.531" v="351" actId="1076"/>
          <ac:picMkLst>
            <pc:docMk/>
            <pc:sldMk cId="3498924100" sldId="1222"/>
            <ac:picMk id="1028" creationId="{5EA136CB-C6BE-7144-AB4D-2099237BCAE7}"/>
          </ac:picMkLst>
        </pc:picChg>
      </pc:sldChg>
      <pc:sldChg chg="addSp modSp add">
        <pc:chgData name="Chris Droessler" userId="625c3661-9d64-47fa-b83c-4b49393bd161" providerId="ADAL" clId="{DBC35661-76F8-4246-8A67-4B9C6211125D}" dt="2020-10-01T19:14:21.077" v="175" actId="732"/>
        <pc:sldMkLst>
          <pc:docMk/>
          <pc:sldMk cId="1371437754" sldId="1223"/>
        </pc:sldMkLst>
        <pc:spChg chg="mod">
          <ac:chgData name="Chris Droessler" userId="625c3661-9d64-47fa-b83c-4b49393bd161" providerId="ADAL" clId="{DBC35661-76F8-4246-8A67-4B9C6211125D}" dt="2020-10-01T19:10:04.811" v="62"/>
          <ac:spMkLst>
            <pc:docMk/>
            <pc:sldMk cId="1371437754" sldId="1223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11:05.941" v="122"/>
          <ac:spMkLst>
            <pc:docMk/>
            <pc:sldMk cId="1371437754" sldId="122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DBC35661-76F8-4246-8A67-4B9C6211125D}" dt="2020-10-01T19:11:15.359" v="126" actId="1076"/>
          <ac:picMkLst>
            <pc:docMk/>
            <pc:sldMk cId="1371437754" sldId="1223"/>
            <ac:picMk id="4" creationId="{F35698F9-D651-9043-801A-984A11B981B9}"/>
          </ac:picMkLst>
        </pc:picChg>
        <pc:picChg chg="add mod modCrop">
          <ac:chgData name="Chris Droessler" userId="625c3661-9d64-47fa-b83c-4b49393bd161" providerId="ADAL" clId="{DBC35661-76F8-4246-8A67-4B9C6211125D}" dt="2020-10-01T19:14:21.077" v="175" actId="732"/>
          <ac:picMkLst>
            <pc:docMk/>
            <pc:sldMk cId="1371437754" sldId="1223"/>
            <ac:picMk id="5" creationId="{611B6008-2112-9344-9FBC-E0A6853935F2}"/>
          </ac:picMkLst>
        </pc:picChg>
      </pc:sldChg>
      <pc:sldChg chg="addSp delSp modSp add modNotesTx">
        <pc:chgData name="Chris Droessler" userId="625c3661-9d64-47fa-b83c-4b49393bd161" providerId="ADAL" clId="{DBC35661-76F8-4246-8A67-4B9C6211125D}" dt="2020-10-01T19:32:25.008" v="355"/>
        <pc:sldMkLst>
          <pc:docMk/>
          <pc:sldMk cId="3413622063" sldId="1224"/>
        </pc:sldMkLst>
        <pc:spChg chg="mod">
          <ac:chgData name="Chris Droessler" userId="625c3661-9d64-47fa-b83c-4b49393bd161" providerId="ADAL" clId="{DBC35661-76F8-4246-8A67-4B9C6211125D}" dt="2020-10-01T19:12:19.075" v="140" actId="20577"/>
          <ac:spMkLst>
            <pc:docMk/>
            <pc:sldMk cId="3413622063" sldId="1224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7:09.258" v="288" actId="20577"/>
          <ac:spMkLst>
            <pc:docMk/>
            <pc:sldMk cId="3413622063" sldId="1224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12:03.163" v="130" actId="478"/>
          <ac:picMkLst>
            <pc:docMk/>
            <pc:sldMk cId="3413622063" sldId="1224"/>
            <ac:picMk id="4" creationId="{F35698F9-D651-9043-801A-984A11B981B9}"/>
          </ac:picMkLst>
        </pc:picChg>
        <pc:picChg chg="add">
          <ac:chgData name="Chris Droessler" userId="625c3661-9d64-47fa-b83c-4b49393bd161" providerId="ADAL" clId="{DBC35661-76F8-4246-8A67-4B9C6211125D}" dt="2020-10-01T19:32:25.008" v="355"/>
          <ac:picMkLst>
            <pc:docMk/>
            <pc:sldMk cId="3413622063" sldId="1224"/>
            <ac:picMk id="6" creationId="{17895F86-0709-924F-AB98-7E28F24F42D4}"/>
          </ac:picMkLst>
        </pc:picChg>
        <pc:picChg chg="add mod modCrop">
          <ac:chgData name="Chris Droessler" userId="625c3661-9d64-47fa-b83c-4b49393bd161" providerId="ADAL" clId="{DBC35661-76F8-4246-8A67-4B9C6211125D}" dt="2020-10-01T19:28:19.897" v="310" actId="732"/>
          <ac:picMkLst>
            <pc:docMk/>
            <pc:sldMk cId="3413622063" sldId="1224"/>
            <ac:picMk id="2050" creationId="{2DE19E6F-9D58-344D-A517-B912BAA6FB6F}"/>
          </ac:picMkLst>
        </pc:picChg>
      </pc:sldChg>
      <pc:sldChg chg="add">
        <pc:chgData name="Chris Droessler" userId="625c3661-9d64-47fa-b83c-4b49393bd161" providerId="ADAL" clId="{DBC35661-76F8-4246-8A67-4B9C6211125D}" dt="2020-10-01T19:12:07.739" v="132"/>
        <pc:sldMkLst>
          <pc:docMk/>
          <pc:sldMk cId="1326318469" sldId="1225"/>
        </pc:sldMkLst>
      </pc:sldChg>
      <pc:sldChg chg="add">
        <pc:chgData name="Chris Droessler" userId="625c3661-9d64-47fa-b83c-4b49393bd161" providerId="ADAL" clId="{DBC35661-76F8-4246-8A67-4B9C6211125D}" dt="2020-10-01T19:12:07.947" v="133"/>
        <pc:sldMkLst>
          <pc:docMk/>
          <pc:sldMk cId="3201051209" sldId="12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ytechcc.edu/campus-life/&#160;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5" Type="http://schemas.openxmlformats.org/officeDocument/2006/relationships/hyperlink" Target="mailto:cdouglas@auntbertha.com" TargetMode="External"/><Relationship Id="rId4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dhelp.org/wilkes-community-college--wilkesboro-nc--prowler-pantry/4863499158421504?ref=ab_redirec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5" Type="http://schemas.openxmlformats.org/officeDocument/2006/relationships/hyperlink" Target="mailto:cdouglas@auntbertha.com" TargetMode="External"/><Relationship Id="rId4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o.auntbertha.com/northcarolin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5" Type="http://schemas.openxmlformats.org/officeDocument/2006/relationships/hyperlink" Target="mailto:cdouglas@auntbertha.com" TargetMode="External"/><Relationship Id="rId4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tchgerb@nccommunitycolleges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DroesslerC@nccommunitycolleges.edu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4" Type="http://schemas.openxmlformats.org/officeDocument/2006/relationships/hyperlink" Target="mailto:cdouglas@auntbertha.com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vogel@auntbertha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m02.safelinks.protection.outlook.com/?url=https%3A%2F%2Ft.sidekickopen70.com%2Fs1t%2Fc%2F5%2Ff18dQhb0S7lM8f6BHTW3kjLc82B9nMJN7t5XWPfhMynW2zW-dz63J-90W56dRGY8ZbH8C102%3Fte%3DW3R5hFj4cm2zwW3Fbt723zd-HKW3zhV3g3C7NklF3QZgtfmLXp1%26si%3D8000000002658582%26pi%3Dafa7ab07-e44f-42f1-c85d-52f3c32c4504&amp;data=04%7C01%7Cdroesslerc%40nccommunitycolleges.edu%7Cb00913b77cda4c964e3408d88b48d6fa%7C616f6b2af8af4525b6c8f74c6a2b182d%7C0%7C0%7C637412492286300256%7CUnknown%7CTWFpbGZsb3d8eyJWIjoiMC4wLjAwMDAiLCJQIjoiV2luMzIiLCJBTiI6Ik1haWwiLCJXVCI6Mn0%3D%7C1000&amp;sdata=0c5HBjQu3tA%2FP4sbmbdi7ufxYI7KBLds%2FvTlr6KFDj0%3D&amp;reserved=0" TargetMode="External"/><Relationship Id="rId4" Type="http://schemas.openxmlformats.org/officeDocument/2006/relationships/hyperlink" Target="https://nam02.safelinks.protection.outlook.com/?url=https%3A%2F%2Ft.sidekickopen70.com%2Fs1t%2Fc%2F5%2Ff18dQhb0S7lM8f6BHTW3kjLc82B9nMJN7t5XWPfhMynW2zW-dz63J-90W56dRGY8ZbH8C102%3Fte%3DW3R5hFj4cm2zwW3zfPSj3R5HxGW45SBgq3Fbt5SW3_SMKM3T1k87F1LwVkMqfQQ1%26si%3D8000000002658582%26pi%3Dafa7ab07-e44f-42f1-c85d-52f3c32c4504&amp;data=04%7C01%7Cdroesslerc%40nccommunitycolleges.edu%7Cb00913b77cda4c964e3408d88b48d6fa%7C616f6b2af8af4525b6c8f74c6a2b182d%7C0%7C0%7C637412492286290266%7CUnknown%7CTWFpbGZsb3d8eyJWIjoiMC4wLjAwMDAiLCJQIjoiV2luMzIiLCJBTiI6Ik1haWwiLCJXVCI6Mn0%3D%7C1000&amp;sdata=EirNgTG1CpOcdhTyff7lFTh1%2BzbUriODIgk9xJLcrnM%3D&amp;reserved=0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4" Type="http://schemas.openxmlformats.org/officeDocument/2006/relationships/hyperlink" Target="mailto:cdouglas@auntbertha.com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mmunitycolleges.auntbertha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5" Type="http://schemas.openxmlformats.org/officeDocument/2006/relationships/hyperlink" Target="mailto:cdouglas@auntbertha.com" TargetMode="External"/><Relationship Id="rId4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communitycolleges.auntbertha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am02.safelinks.protection.outlook.com/?url=https%3A%2F%2Fcompany.auntbertha.com%2F&amp;data=04%7C01%7Cdroesslerc%40nccommunitycolleges.edu%7C5ff7ff506bb54aa70df808d879dbae6e%7C616f6b2af8af4525b6c8f74c6a2b182d%7C0%7C0%7C637393331713522513%7CUnknown%7CTWFpbGZsb3d8eyJWIjoiMC4wLjAwMDAiLCJQIjoiV2luMzIiLCJBTiI6Ik1haWwiLCJXVCI6Mn0%3D%7C1000&amp;sdata=4qm8M1GLQi56rV%2B6ieBxlWgXWZ8Crobf664nhmesnN8%3D&amp;reserved=0" TargetMode="External"/><Relationship Id="rId5" Type="http://schemas.openxmlformats.org/officeDocument/2006/relationships/hyperlink" Target="mailto:cdouglas@auntbertha.com" TargetMode="External"/><Relationship Id="rId4" Type="http://schemas.openxmlformats.org/officeDocument/2006/relationships/hyperlink" Target="https://nam02.safelinks.protection.outlook.com/?url=https%3A%2F%2Fapp.hubspot.com%2Fmeetings%2Fcdouglas&amp;data=04%7C01%7Cdroesslerc%40nccommunitycolleges.edu%7C5ff7ff506bb54aa70df808d879dbae6e%7C616f6b2af8af4525b6c8f74c6a2b182d%7C0%7C0%7C637393331713522513%7CUnknown%7CTWFpbGZsb3d8eyJWIjoiMC4wLjAwMDAiLCJQIjoiV2luMzIiLCJBTiI6Ik1haWwiLCJXVCI6Mn0%3D%7C1000&amp;sdata=8zd66yqCXIufbf93jq8N1B2EpITrquZK0%2BnNAyqvhyA%3D&amp;reserved=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employment and training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workshops, we are going to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…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how colleges share the link with students as a "search box" (search boxes can be on any page):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https://www.faytechcc.edu/campus-life/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7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a college program listed (Food Pantry from Wilkes):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https://www.findhelp.org/wilkes-community-college--wilkesboro-nc--prowler-pantry/4863499158421504?ref=ab_redirect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6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North Carolina page with all upcoming events in NC, community partners, etc.: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https://go.auntbertha.com/northcarolina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=====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1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hosts for today’s workshop: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J.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Witchger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Ed.D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Career and Technical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W. Jones Street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807-7126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witchgerb@nccommunitycolleges.edu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Droessler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DroesslerC@nccommunitycolleges.edu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1658" y="4400550"/>
            <a:ext cx="5486400" cy="3600450"/>
          </a:xfrm>
        </p:spPr>
        <p:txBody>
          <a:bodyPr/>
          <a:lstStyle/>
          <a:p>
            <a:r>
              <a:rPr lang="en-US" sz="1400" dirty="0"/>
              <a:t>This is an NCETA workshop.</a:t>
            </a:r>
          </a:p>
          <a:p>
            <a:endParaRPr lang="en-US" sz="1400" dirty="0"/>
          </a:p>
          <a:p>
            <a:r>
              <a:rPr lang="en-US" sz="1400" dirty="0"/>
              <a:t>This workshop is sponsored by NCETA</a:t>
            </a:r>
          </a:p>
          <a:p>
            <a:endParaRPr lang="en-US" sz="1400" dirty="0"/>
          </a:p>
          <a:p>
            <a:r>
              <a:rPr lang="en-US" sz="1400" dirty="0"/>
              <a:t>Malinda Marsh, president of NCETA, will explain.</a:t>
            </a:r>
          </a:p>
          <a:p>
            <a:endParaRPr lang="en-US" sz="1400" dirty="0"/>
          </a:p>
          <a:p>
            <a:r>
              <a:rPr lang="en-US" sz="1400" dirty="0"/>
              <a:t>======</a:t>
            </a:r>
          </a:p>
          <a:p>
            <a:r>
              <a:rPr lang="en-US" sz="1400" dirty="0"/>
              <a:t>Malinda Marsh</a:t>
            </a:r>
          </a:p>
          <a:p>
            <a:r>
              <a:rPr lang="en-US" sz="1400" dirty="0"/>
              <a:t>NCETA President</a:t>
            </a:r>
          </a:p>
          <a:p>
            <a:r>
              <a:rPr lang="en-US" sz="1400" dirty="0" err="1"/>
              <a:t>malinda.amarsh@gmail.com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8B0B-C9D7-2949-8293-D3724C0D45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EFCB-2417-6E49-9F4D-DD07AE914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moved our Spring conference to the Fall .</a:t>
            </a:r>
          </a:p>
          <a:p>
            <a:endParaRPr lang="en-US" dirty="0"/>
          </a:p>
          <a:p>
            <a:r>
              <a:rPr lang="en-US" dirty="0"/>
              <a:t>We will be back in Wilmington on September 8, 2021.</a:t>
            </a:r>
          </a:p>
          <a:p>
            <a:endParaRPr lang="en-US" dirty="0"/>
          </a:p>
          <a:p>
            <a:r>
              <a:rPr lang="en-US" dirty="0"/>
              <a:t>=====</a:t>
            </a:r>
          </a:p>
          <a:p>
            <a:r>
              <a:rPr lang="en-US" dirty="0" err="1"/>
              <a:t>nceta.org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4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Elaine Cray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Engagement Manager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919.749.5394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ecray@auntbertha.com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Schedule a call with me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The Social Care Network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  <a:r>
              <a:rPr lang="en-US" dirty="0" err="1"/>
              <a:t>search_results</a:t>
            </a:r>
            <a:r>
              <a:rPr lang="en-US" dirty="0"/>
              <a:t>/27601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=======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7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NC Community College Resource Finder: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https://nccommunitycolleges.auntbertha.com/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NC Community College Resource Finder: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https://nccommunitycolleges.auntbertha.com/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======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(he/his)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Success Manager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Scheduler: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https://app.hubspot.com/meetings/cdouglas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Douglas 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cdouglas@auntbertha.com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512-717-3023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cdouglas@auntbertha.com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Aunt Bertha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The Social Care Network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www.findhelp.org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</a:t>
            </a:r>
          </a:p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Training Association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6101B7-DAEB-344D-A2CA-71D53EBB3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" y="414312"/>
            <a:ext cx="1687860" cy="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CEA-2432-8B42-8C0E-FDF1C8521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08989-D6EE-864C-B72D-F06AE41A98C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2F45-6DE8-9D4A-81B5-D4E71A2D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20382-9AE0-4646-BD26-58A9F8809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B3238-C658-4D49-9AF6-82CB10D33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89510-F7F4-EA46-9E8F-8DEC22039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C9BE4-862D-4D4D-AA65-7ADEB3D32ECD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613F3-7212-4646-85EF-033998B3B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8BF83-0756-AE40-B1EC-B85466386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0A5FBF-E5AA-C747-9542-E5690FAB8369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348EC-EEA5-094F-B8D1-BDB4023AF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CE6C-1354-0847-89EE-F133B9F98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D187D7-6FCA-3E48-95C1-062F161F1886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BF2C44-EC02-1A43-A949-0E7941616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4C2F97-CDC8-7440-9CD7-763D4D611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D6605A-6AE1-6B4B-B326-ACE809E6079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CB234-4E14-4045-8DEA-F4473EA1A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67FE6-B608-CC47-BD89-C296CFC341A4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B9EA-71F6-194E-811D-389924630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BE43F0-27EF-424E-AA8F-29DB59378E43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94D14-0A78-924F-B045-DBE3CB21D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A66FB4-0536-8546-A09E-425D18FAB157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7F67-E54A-2340-83A2-3CFA03117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Employment and Training Association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Aunt Bertha – The Social Care Network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0B9C-27B6-E246-B4D3-A6B730120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73FDFA-855E-F947-81ED-6F39D657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FTCC Search Box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4F895E-5E41-CD47-AFD2-7666F3D4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81" y="1302692"/>
            <a:ext cx="5370021" cy="5033481"/>
          </a:xfrm>
        </p:spPr>
      </p:pic>
    </p:spTree>
    <p:extLst>
      <p:ext uri="{BB962C8B-B14F-4D97-AF65-F5344CB8AC3E}">
        <p14:creationId xmlns:p14="http://schemas.microsoft.com/office/powerpoint/2010/main" val="226694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E261BF-16EE-3A43-89FA-7AA7A055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College Program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6CF8C6-8797-7145-A8C8-36DC7A417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64" y="1275533"/>
            <a:ext cx="3914183" cy="3867967"/>
          </a:xfrm>
        </p:spPr>
      </p:pic>
    </p:spTree>
    <p:extLst>
      <p:ext uri="{BB962C8B-B14F-4D97-AF65-F5344CB8AC3E}">
        <p14:creationId xmlns:p14="http://schemas.microsoft.com/office/powerpoint/2010/main" val="294991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8096FF-D1D3-3B46-AD36-7C9F7D20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Aunt Bertha – NC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B6DC0-CCCE-2146-8E4A-B9B366C58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677" y="1263331"/>
            <a:ext cx="5857592" cy="547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6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51FE-B6D6-5045-9D5D-FF8E8E5F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December 4, 2020 @ 9 am</a:t>
            </a:r>
          </a:p>
          <a:p>
            <a:r>
              <a:rPr lang="en-US" b="1" dirty="0"/>
              <a:t>Total Package Re-Entry Program  </a:t>
            </a:r>
          </a:p>
          <a:p>
            <a:r>
              <a:rPr lang="en-US" dirty="0"/>
              <a:t>When individuals are released from prison or jail, it's a brand new world for most of them.  How do we effectively serve this unique population as they strive to reconnect?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Next NCETA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2EF68-9040-CB41-9AD2-4623F769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0" y="3961555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3656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DC22C-A5BB-5F4C-9FE4-F690B977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67" y="375610"/>
            <a:ext cx="4842933" cy="44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32288" y="2775516"/>
            <a:ext cx="4811712" cy="20685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700" dirty="0"/>
              <a:t>Dr. Bob </a:t>
            </a:r>
            <a:r>
              <a:rPr lang="en-US" sz="2700" dirty="0" err="1"/>
              <a:t>Witchger</a:t>
            </a:r>
            <a:br>
              <a:rPr lang="en-US" sz="2700" dirty="0"/>
            </a:br>
            <a:r>
              <a:rPr lang="en-US" sz="2700" dirty="0"/>
              <a:t>Career and Technical Education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2574-4B76-AF49-9DF7-17578B3B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659864"/>
            <a:ext cx="2948824" cy="112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FC9F-A619-D540-B458-9A51B9DC5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509" y="-20902"/>
            <a:ext cx="2174491" cy="2459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97FD9F7-F8D4-6A46-94C3-60CF57FCAD07}"/>
              </a:ext>
            </a:extLst>
          </p:cNvPr>
          <p:cNvSpPr txBox="1">
            <a:spLocks/>
          </p:cNvSpPr>
          <p:nvPr/>
        </p:nvSpPr>
        <p:spPr>
          <a:xfrm>
            <a:off x="235127" y="2775516"/>
            <a:ext cx="3602356" cy="20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192881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844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385763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578644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771525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964406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7288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169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Chris Droessler</a:t>
            </a:r>
            <a:br>
              <a:rPr lang="en-US" dirty="0"/>
            </a:br>
            <a:r>
              <a:rPr lang="en-US" dirty="0"/>
              <a:t>Career and Technical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EFE6-A85D-364A-BF64-F8423EC06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65353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4965F-3AD0-7B4F-BD92-F477BC473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27" y="836763"/>
            <a:ext cx="4411302" cy="1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72750"/>
            <a:ext cx="6857999" cy="1071375"/>
          </a:xfrm>
        </p:spPr>
        <p:txBody>
          <a:bodyPr>
            <a:noAutofit/>
          </a:bodyPr>
          <a:lstStyle/>
          <a:p>
            <a:r>
              <a:rPr lang="en-US" dirty="0"/>
              <a:t>NC Employment and </a:t>
            </a:r>
            <a:br>
              <a:rPr lang="en-US" dirty="0"/>
            </a:br>
            <a:r>
              <a:rPr lang="en-US" dirty="0"/>
              <a:t>Training Association (NCETA)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33245"/>
            <a:ext cx="5502349" cy="124182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Malinda Marsh</a:t>
            </a:r>
          </a:p>
          <a:p>
            <a:pPr lvl="0"/>
            <a:r>
              <a:rPr lang="en-US" sz="1800" dirty="0"/>
              <a:t>NCETA President  (</a:t>
            </a:r>
            <a:r>
              <a:rPr lang="en-US" sz="1800" dirty="0" err="1"/>
              <a:t>www.nceta.org</a:t>
            </a:r>
            <a:r>
              <a:rPr lang="en-US" sz="1800" dirty="0"/>
              <a:t>)</a:t>
            </a:r>
          </a:p>
          <a:p>
            <a:pPr lvl="0"/>
            <a:r>
              <a:rPr lang="en-US" sz="1800" dirty="0" err="1"/>
              <a:t>NCWorks</a:t>
            </a:r>
            <a:r>
              <a:rPr lang="en-US" sz="1800" dirty="0"/>
              <a:t> Career Center, Chatham County</a:t>
            </a:r>
          </a:p>
          <a:p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8377DC-C5EB-C04E-844D-FE99A0AFCABA}"/>
              </a:ext>
            </a:extLst>
          </p:cNvPr>
          <p:cNvSpPr txBox="1">
            <a:spLocks/>
          </p:cNvSpPr>
          <p:nvPr/>
        </p:nvSpPr>
        <p:spPr>
          <a:xfrm>
            <a:off x="1143000" y="4556234"/>
            <a:ext cx="6858000" cy="587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/>
              <a:t>NCperkins.org</a:t>
            </a:r>
            <a:r>
              <a:rPr lang="en-US" sz="2700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F04082-6760-E141-BCD2-FE00F8F67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3439"/>
          <a:stretch/>
        </p:blipFill>
        <p:spPr>
          <a:xfrm>
            <a:off x="7133801" y="-1"/>
            <a:ext cx="2010199" cy="33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E1-91F7-414A-83FE-FF11C0E5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NCETA Conference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B121-78BE-D949-A332-29261EE2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339954"/>
            <a:ext cx="5915025" cy="3548753"/>
          </a:xfrm>
        </p:spPr>
        <p:txBody>
          <a:bodyPr/>
          <a:lstStyle/>
          <a:p>
            <a:r>
              <a:rPr lang="en-US" dirty="0"/>
              <a:t>September 8-10, 2021</a:t>
            </a:r>
          </a:p>
          <a:p>
            <a:r>
              <a:rPr lang="en-US" dirty="0"/>
              <a:t>Hotel Ballast in Wilmington</a:t>
            </a:r>
          </a:p>
          <a:p>
            <a:r>
              <a:rPr lang="en-US" dirty="0" err="1"/>
              <a:t>www.nceta.org</a:t>
            </a:r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ideal-living.com/wp-content/uploads/2015/05/Renaissance.jpg">
            <a:extLst>
              <a:ext uri="{FF2B5EF4-FFF2-40B4-BE49-F238E27FC236}">
                <a16:creationId xmlns:a16="http://schemas.microsoft.com/office/drawing/2014/main" id="{BF22C3D8-55F2-1442-AEBB-CD5DEEC10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r="26401"/>
          <a:stretch/>
        </p:blipFill>
        <p:spPr bwMode="auto">
          <a:xfrm>
            <a:off x="3859263" y="1339954"/>
            <a:ext cx="5284737" cy="38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Chris Douglas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Customer Success Manager</a:t>
            </a:r>
          </a:p>
          <a:p>
            <a:r>
              <a:rPr lang="en-US" dirty="0"/>
              <a:t>Aunt Bertha – The Social Care Network</a:t>
            </a:r>
          </a:p>
        </p:txBody>
      </p:sp>
      <p:pic>
        <p:nvPicPr>
          <p:cNvPr id="1026" name="Picture 2" descr="https://prnewswire2-a.akamaihd.net/p/1893751/sp/189375100/thumbnail/entry_id/1_37y7yvi6/def_height/838/def_width/1600/version/100011/type/2/q/100">
            <a:extLst>
              <a:ext uri="{FF2B5EF4-FFF2-40B4-BE49-F238E27FC236}">
                <a16:creationId xmlns:a16="http://schemas.microsoft.com/office/drawing/2014/main" id="{A6521A54-71F8-FD4F-A9F6-098904FD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553" r="6667" b="19317"/>
          <a:stretch/>
        </p:blipFill>
        <p:spPr bwMode="auto">
          <a:xfrm>
            <a:off x="3172934" y="3982126"/>
            <a:ext cx="2819400" cy="10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D6131-80AD-D74D-A0ED-FA57C878F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14" y="0"/>
            <a:ext cx="2020186" cy="31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1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Elaine Cray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Community Engagement Manager</a:t>
            </a:r>
          </a:p>
          <a:p>
            <a:r>
              <a:rPr lang="en-US" dirty="0"/>
              <a:t>Aunt Bertha – The Social Care Network</a:t>
            </a:r>
          </a:p>
        </p:txBody>
      </p:sp>
      <p:pic>
        <p:nvPicPr>
          <p:cNvPr id="1026" name="Picture 2" descr="https://prnewswire2-a.akamaihd.net/p/1893751/sp/189375100/thumbnail/entry_id/1_37y7yvi6/def_height/838/def_width/1600/version/100011/type/2/q/100">
            <a:extLst>
              <a:ext uri="{FF2B5EF4-FFF2-40B4-BE49-F238E27FC236}">
                <a16:creationId xmlns:a16="http://schemas.microsoft.com/office/drawing/2014/main" id="{A6521A54-71F8-FD4F-A9F6-098904FD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8553" r="6667" b="19317"/>
          <a:stretch/>
        </p:blipFill>
        <p:spPr bwMode="auto">
          <a:xfrm>
            <a:off x="3172934" y="3982126"/>
            <a:ext cx="2819400" cy="10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3F065-FB86-9B46-9999-797A416FA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>
          <a:xfrm>
            <a:off x="6535727" y="0"/>
            <a:ext cx="2925307" cy="2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7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4F4FC3-EE03-4043-8412-6D0E36F9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29" y="0"/>
            <a:ext cx="6969717" cy="67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3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FBB84F-42DD-5A44-9EBC-C9E2F6B2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NC Community College Resource Finder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C13ED2B-8DDC-3746-84BA-17B739BBD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80" y="1311746"/>
            <a:ext cx="5834195" cy="5650379"/>
          </a:xfrm>
        </p:spPr>
      </p:pic>
    </p:spTree>
    <p:extLst>
      <p:ext uri="{BB962C8B-B14F-4D97-AF65-F5344CB8AC3E}">
        <p14:creationId xmlns:p14="http://schemas.microsoft.com/office/powerpoint/2010/main" val="421488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FBB84F-42DD-5A44-9EBC-C9E2F6B2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NC Community College Resource Finder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C30905-1AF6-C043-BF09-8552DB894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43" y="1275532"/>
            <a:ext cx="5357382" cy="4564237"/>
          </a:xfrm>
        </p:spPr>
      </p:pic>
    </p:spTree>
    <p:extLst>
      <p:ext uri="{BB962C8B-B14F-4D97-AF65-F5344CB8AC3E}">
        <p14:creationId xmlns:p14="http://schemas.microsoft.com/office/powerpoint/2010/main" val="19654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1140</Words>
  <Application>Microsoft Macintosh PowerPoint</Application>
  <PresentationFormat>On-screen Show (16:9)</PresentationFormat>
  <Paragraphs>201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ヒラギノ角ゴ Pro W3</vt:lpstr>
      <vt:lpstr>Arial</vt:lpstr>
      <vt:lpstr>Calibri</vt:lpstr>
      <vt:lpstr>Calibri Light</vt:lpstr>
      <vt:lpstr>HelvLight</vt:lpstr>
      <vt:lpstr>Times New Roman</vt:lpstr>
      <vt:lpstr>Office Theme</vt:lpstr>
      <vt:lpstr>Aunt Bertha – The Social Care Network</vt:lpstr>
      <vt:lpstr>PowerPoint Presentation</vt:lpstr>
      <vt:lpstr>NC Employment and  Training Association (NCETA)</vt:lpstr>
      <vt:lpstr>NCETA Conference 2021</vt:lpstr>
      <vt:lpstr>Chris Douglas</vt:lpstr>
      <vt:lpstr>Elaine Cray</vt:lpstr>
      <vt:lpstr>PowerPoint Presentation</vt:lpstr>
      <vt:lpstr>NC Community College Resource Finder</vt:lpstr>
      <vt:lpstr>NC Community College Resource Finder</vt:lpstr>
      <vt:lpstr>FTCC Search Box</vt:lpstr>
      <vt:lpstr>Example College Program</vt:lpstr>
      <vt:lpstr>Aunt Bertha – NC Page</vt:lpstr>
      <vt:lpstr>PowerPoint Presentation</vt:lpstr>
      <vt:lpstr>The Next NCETA Workshop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2020-10-09T11:30:02Z</cp:lastPrinted>
  <dcterms:created xsi:type="dcterms:W3CDTF">2017-04-24T19:18:55Z</dcterms:created>
  <dcterms:modified xsi:type="dcterms:W3CDTF">2020-11-19T16:26:58Z</dcterms:modified>
</cp:coreProperties>
</file>