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90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590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D02BC-678A-4932-B82B-1499DA207151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C1209-4D24-4E6B-B850-B0D789831E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5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766E1-CEEA-41BF-A457-E538D89CB544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46C6A2-84B9-4F4B-9D29-2CFB53138D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13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69EF-6784-4225-89AA-E6C06863EC96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EC54-034C-46DC-8500-E99EB784E404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3C96-DA9D-4C8D-A443-56B68AA6C52B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E040-2E79-4EF6-B110-590348DE69FC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FC23-99AF-4883-881F-A6DD366A843C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7775-0FB7-4EC8-BCB2-C596B636DF03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B50-6DD7-4EEF-8CC7-AC3030BD2D4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B168-0F9A-485B-99C3-0E1B6524C3BC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19400" y="609600"/>
            <a:ext cx="6096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345-A948-4B2E-87CB-4EF8A38F23A6}" type="datetime1">
              <a:rPr lang="en-US" smtClean="0"/>
              <a:pPr/>
              <a:t>8/2/2016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7EB5-E551-4081-B1D4-5458D7644D4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2667000" cy="10146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Perkins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Local Plan &amp; Budget</a:t>
            </a:r>
          </a:p>
        </p:txBody>
      </p:sp>
    </p:spTree>
    <p:extLst>
      <p:ext uri="{BB962C8B-B14F-4D97-AF65-F5344CB8AC3E}">
        <p14:creationId xmlns:p14="http://schemas.microsoft.com/office/powerpoint/2010/main" val="228577053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Local Plan?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local plan shows that colleges are planning and implementing the 9 activities outlined in the Act.</a:t>
            </a:r>
            <a:br>
              <a:rPr lang="en-US" dirty="0"/>
            </a:br>
            <a:endParaRPr lang="en-US" dirty="0"/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Strengthen CTE through integration of academics and technical programs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Link secondary and postsecondary through programs of study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Teach to All aspects of industry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Develop, improve, or expand CTE Programs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Faculty Professional development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Evaluate CTE programs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Initiate, improve, expand and modernize CTE programs / technology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Activities for special populations enrolled in CTE Programs 	</a:t>
            </a:r>
          </a:p>
          <a:p>
            <a:pPr marL="785813" lvl="1" indent="-385763">
              <a:buFont typeface="+mj-lt"/>
              <a:buAutoNum type="arabicPeriod"/>
            </a:pPr>
            <a:r>
              <a:rPr lang="en-US" dirty="0"/>
              <a:t>Support programs that are of sufficient size, scope and quality to be effective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81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rgbClr val="69676D"/>
                </a:solidFill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3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</a:t>
            </a:r>
            <a:r>
              <a:rPr sz="33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Preparation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1800"/>
              </a:spcAft>
            </a:pPr>
            <a:r>
              <a:rPr lang="en-US" b="0" dirty="0"/>
              <a:t>How can you meaningfully evaluate/measure the use of the funds for an activity? What activities will change student outcomes?</a:t>
            </a:r>
          </a:p>
          <a:p>
            <a:pPr>
              <a:spcAft>
                <a:spcPts val="1800"/>
              </a:spcAft>
            </a:pPr>
            <a:r>
              <a:rPr lang="en-US" b="0" dirty="0"/>
              <a:t>What drives the decision making process on how to use Perkins funds?</a:t>
            </a:r>
          </a:p>
          <a:p>
            <a:pPr>
              <a:spcAft>
                <a:spcPts val="1800"/>
              </a:spcAft>
            </a:pPr>
            <a:r>
              <a:rPr lang="en-US" b="0" dirty="0"/>
              <a:t>How do you know what the CTE needs are on campus and how are those needs determined?</a:t>
            </a:r>
          </a:p>
          <a:p>
            <a:pPr>
              <a:spcAft>
                <a:spcPts val="1800"/>
              </a:spcAft>
            </a:pPr>
            <a:r>
              <a:rPr lang="en-US" b="0" dirty="0"/>
              <a:t>How are those needs discussed in relationship to Perkins core indicators?</a:t>
            </a:r>
          </a:p>
          <a:p>
            <a:pPr>
              <a:spcAft>
                <a:spcPts val="1800"/>
              </a:spcAft>
            </a:pPr>
            <a:r>
              <a:rPr lang="en-US" b="0" dirty="0"/>
              <a:t>What activities will change classroom outcomes?</a:t>
            </a:r>
          </a:p>
        </p:txBody>
      </p:sp>
    </p:spTree>
    <p:extLst>
      <p:ext uri="{BB962C8B-B14F-4D97-AF65-F5344CB8AC3E}">
        <p14:creationId xmlns:p14="http://schemas.microsoft.com/office/powerpoint/2010/main" val="88703056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Plan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 for each of the nine required activities</a:t>
            </a:r>
          </a:p>
          <a:p>
            <a:pPr lvl="1"/>
            <a:r>
              <a:rPr lang="en-US" dirty="0"/>
              <a:t>Perkins Performance Indicator the activity helps improve</a:t>
            </a:r>
          </a:p>
          <a:p>
            <a:pPr lvl="1"/>
            <a:r>
              <a:rPr lang="en-US" dirty="0"/>
              <a:t>Funding Source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43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activities</a:t>
            </a:r>
          </a:p>
          <a:p>
            <a:r>
              <a:rPr lang="en-US" dirty="0"/>
              <a:t>Local plan &amp; budget are created in isolation</a:t>
            </a:r>
          </a:p>
          <a:p>
            <a:r>
              <a:rPr lang="en-US" dirty="0"/>
              <a:t>The same plan is used every year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Budget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budget shows how you will spend the funds</a:t>
            </a:r>
          </a:p>
          <a:p>
            <a:r>
              <a:rPr lang="en-US" dirty="0"/>
              <a:t>Any changes in the budget must be approved </a:t>
            </a:r>
          </a:p>
          <a:p>
            <a:r>
              <a:rPr lang="en-US" dirty="0"/>
              <a:t>All budget items must be crossed referenced in your local plan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59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Perkins Online Data System</a:t>
            </a:r>
          </a:p>
          <a:p>
            <a:pPr lvl="1"/>
            <a:r>
              <a:rPr lang="en-US" dirty="0" err="1"/>
              <a:t>ncperkins.org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566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FB5CEF851A894EBF7DD1FB22F51352" ma:contentTypeVersion="20" ma:contentTypeDescription="Create a new document." ma:contentTypeScope="" ma:versionID="8f3af701f3df8a9c9048a907c74c0ac2">
  <xsd:schema xmlns:xsd="http://www.w3.org/2001/XMLSchema" xmlns:xs="http://www.w3.org/2001/XMLSchema" xmlns:p="http://schemas.microsoft.com/office/2006/metadata/properties" xmlns:ns1="http://schemas.microsoft.com/sharepoint/v3" xmlns:ns2="88203bfa-d4ac-462e-8616-0292cc28843a" xmlns:ns3="f46e81e7-297d-417f-b698-00dff3f07a0e" targetNamespace="http://schemas.microsoft.com/office/2006/metadata/properties" ma:root="true" ma:fieldsID="369e50db597ab9061d2b510d58b9a267" ns1:_="" ns2:_="" ns3:_="">
    <xsd:import namespace="http://schemas.microsoft.com/sharepoint/v3"/>
    <xsd:import namespace="88203bfa-d4ac-462e-8616-0292cc28843a"/>
    <xsd:import namespace="f46e81e7-297d-417f-b698-00dff3f07a0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epartments"/>
                <xsd:element ref="ns2:TaxCatchAll" minOccurs="0"/>
                <xsd:element ref="ns3:mf6adc5d79a94e37ab7ec9b9c48355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03bfa-d4ac-462e-8616-0292cc28843a" elementFormDefault="qualified">
    <xsd:import namespace="http://schemas.microsoft.com/office/2006/documentManagement/types"/>
    <xsd:import namespace="http://schemas.microsoft.com/office/infopath/2007/PartnerControls"/>
    <xsd:element name="Departments" ma:index="10" ma:displayName="Departments" ma:description="Select the department associated with this document or file. Department selections are based on this organization&#10;http://www.nccommunitycolleges.edu/Personnel/NCCCS_Directory.htm" ma:format="Dropdown" ma:internalName="Departments">
      <xsd:simpleType>
        <xsd:restriction base="dms:Choice">
          <xsd:enumeration value="Administrative and Facility Services"/>
          <xsd:enumeration value="Budgeting and Accounting and State-Level Accounting"/>
          <xsd:enumeration value="Contracts and Grants"/>
          <xsd:enumeration value="Human Resources"/>
          <xsd:enumeration value="Information Services"/>
          <xsd:enumeration value="Legal Affairs"/>
          <xsd:enumeration value="Marketing and Public Affairs"/>
          <xsd:enumeration value="Travel"/>
        </xsd:restriction>
      </xsd:simpleType>
    </xsd:element>
    <xsd:element name="TaxCatchAll" ma:index="11" nillable="true" ma:displayName="Taxonomy Catch All Column" ma:hidden="true" ma:list="{c4007c1c-46bb-42fa-88e6-4247e554f2f5}" ma:internalName="TaxCatchAll" ma:showField="CatchAllData" ma:web="88203bfa-d4ac-462e-8616-0292cc2884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e81e7-297d-417f-b698-00dff3f07a0e" elementFormDefault="qualified">
    <xsd:import namespace="http://schemas.microsoft.com/office/2006/documentManagement/types"/>
    <xsd:import namespace="http://schemas.microsoft.com/office/infopath/2007/PartnerControls"/>
    <xsd:element name="mf6adc5d79a94e37ab7ec9b9c483552f" ma:index="13" ma:taxonomy="true" ma:internalName="mf6adc5d79a94e37ab7ec9b9c483552f" ma:taxonomyFieldName="Types" ma:displayName="Document Type" ma:indexed="true" ma:readOnly="false" ma:default="" ma:fieldId="{6f6adc5d-79a9-4e37-ab7e-c9b9c483552f}" ma:sspId="ff2c0a30-6022-4a53-931e-4e94d75a6b78" ma:termSetId="e83798e3-13ef-49a2-860b-1634b308a9c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f6adc5d79a94e37ab7ec9b9c483552f xmlns="f46e81e7-297d-417f-b698-00dff3f07a0e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</TermName>
          <TermId xmlns="http://schemas.microsoft.com/office/infopath/2007/PartnerControls">fc194862-fd4a-42aa-9550-b5fd9ecd1cff</TermId>
        </TermInfo>
      </Terms>
    </mf6adc5d79a94e37ab7ec9b9c483552f>
    <Departments xmlns="88203bfa-d4ac-462e-8616-0292cc28843a">Marketing and Public Affairs</Departments>
    <PublishingExpirationDate xmlns="http://schemas.microsoft.com/sharepoint/v3" xsi:nil="true"/>
    <PublishingStartDate xmlns="http://schemas.microsoft.com/sharepoint/v3" xsi:nil="true"/>
    <TaxCatchAll xmlns="88203bfa-d4ac-462e-8616-0292cc28843a">
      <Value>38</Value>
      <Value>34</Value>
    </TaxCatchAll>
  </documentManagement>
</p:properties>
</file>

<file path=customXml/itemProps1.xml><?xml version="1.0" encoding="utf-8"?>
<ds:datastoreItem xmlns:ds="http://schemas.openxmlformats.org/officeDocument/2006/customXml" ds:itemID="{F4C27CC1-3EE5-40B7-B2E3-EB81E1651D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8203bfa-d4ac-462e-8616-0292cc28843a"/>
    <ds:schemaRef ds:uri="f46e81e7-297d-417f-b698-00dff3f07a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2B2E925-8E2E-4675-A322-811AC5A545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9EDD1A-F66B-4A90-8803-6512E3CBFB2F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f46e81e7-297d-417f-b698-00dff3f07a0e"/>
    <ds:schemaRef ds:uri="88203bfa-d4ac-462e-8616-0292cc28843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195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Franklin Gothic Medium</vt:lpstr>
      <vt:lpstr>Office Theme</vt:lpstr>
      <vt:lpstr>Perkins 101</vt:lpstr>
      <vt:lpstr>What is a Local Plan?</vt:lpstr>
      <vt:lpstr>Local Plan Preparation</vt:lpstr>
      <vt:lpstr>Local Plan Elements</vt:lpstr>
      <vt:lpstr>Common Pitfalls</vt:lpstr>
      <vt:lpstr>The Budget </vt:lpstr>
      <vt:lpstr>Submitting Documents</vt:lpstr>
      <vt:lpstr>Questions?</vt:lpstr>
    </vt:vector>
  </TitlesOfParts>
  <Company>NCCCS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Template</dc:title>
  <dc:creator>georgem</dc:creator>
  <cp:lastModifiedBy>Julia Hamilton</cp:lastModifiedBy>
  <cp:revision>38</cp:revision>
  <dcterms:created xsi:type="dcterms:W3CDTF">2009-10-29T12:13:41Z</dcterms:created>
  <dcterms:modified xsi:type="dcterms:W3CDTF">2016-08-02T11:21:24Z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0x010100D3FB5CEF851A894EBF7DD1FB22F51352</vt:lpwstr>
  </property>
  <property fmtid="{D5CDD505-2E9C-101B-9397-08002B2CF9AE}" pid="3" name="Descriptors">
    <vt:lpwstr/>
  </property>
  <property fmtid="{D5CDD505-2E9C-101B-9397-08002B2CF9AE}" pid="4" name="Functions">
    <vt:lpwstr>34;#Branding|6e354d85-bdd8-4cc8-a485-4803f6fdee24</vt:lpwstr>
  </property>
  <property fmtid="{D5CDD505-2E9C-101B-9397-08002B2CF9AE}" pid="5" name="Types">
    <vt:lpwstr>38;#Template|fc194862-fd4a-42aa-9550-b5fd9ecd1cff</vt:lpwstr>
  </property>
  <property fmtid="{D5CDD505-2E9C-101B-9397-08002B2CF9AE}" pid="6" name="Objects">
    <vt:lpwstr/>
  </property>
  <property fmtid="{D5CDD505-2E9C-101B-9397-08002B2CF9AE}" pid="7" name="da5133d6118044a3aaacc66dd229ac83">
    <vt:lpwstr>Branding|6e354d85-bdd8-4cc8-a485-4803f6fdee24</vt:lpwstr>
  </property>
</Properties>
</file>