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handoutMasterIdLst>
    <p:handoutMasterId r:id="rId27"/>
  </p:handoutMasterIdLst>
  <p:sldIdLst>
    <p:sldId id="778" r:id="rId2"/>
    <p:sldId id="1165" r:id="rId3"/>
    <p:sldId id="1505" r:id="rId4"/>
    <p:sldId id="1228" r:id="rId5"/>
    <p:sldId id="1498" r:id="rId6"/>
    <p:sldId id="1339" r:id="rId7"/>
    <p:sldId id="1406" r:id="rId8"/>
    <p:sldId id="1493" r:id="rId9"/>
    <p:sldId id="1413" r:id="rId10"/>
    <p:sldId id="1494" r:id="rId11"/>
    <p:sldId id="1490" r:id="rId12"/>
    <p:sldId id="1477" r:id="rId13"/>
    <p:sldId id="1491" r:id="rId14"/>
    <p:sldId id="1492" r:id="rId15"/>
    <p:sldId id="1483" r:id="rId16"/>
    <p:sldId id="1497" r:id="rId17"/>
    <p:sldId id="1499" r:id="rId18"/>
    <p:sldId id="1500" r:id="rId19"/>
    <p:sldId id="1502" r:id="rId20"/>
    <p:sldId id="1503" r:id="rId21"/>
    <p:sldId id="1504" r:id="rId22"/>
    <p:sldId id="1501" r:id="rId23"/>
    <p:sldId id="1405" r:id="rId24"/>
    <p:sldId id="704" r:id="rId2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111"/>
    <a:srgbClr val="0531FF"/>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1A2425-4BF6-0740-A256-718C02A83090}" v="236" dt="2021-06-15T15:40:01.251"/>
    <p1510:client id="{8872879D-4080-454E-8407-6705BA48D5D9}" v="25" dt="2021-06-15T15:52:15.1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750" autoAdjust="0"/>
    <p:restoredTop sz="72664"/>
  </p:normalViewPr>
  <p:slideViewPr>
    <p:cSldViewPr snapToGrid="0">
      <p:cViewPr varScale="1">
        <p:scale>
          <a:sx n="92" d="100"/>
          <a:sy n="92" d="100"/>
        </p:scale>
        <p:origin x="168" y="9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9280"/>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essler" userId="625c3661-9d64-47fa-b83c-4b49393bd161" providerId="ADAL" clId="{41438805-B185-BD46-A615-1FDCD5F17613}"/>
    <pc:docChg chg="custSel addSld delSld modSld">
      <pc:chgData name="Chris Droessler" userId="625c3661-9d64-47fa-b83c-4b49393bd161" providerId="ADAL" clId="{41438805-B185-BD46-A615-1FDCD5F17613}" dt="2021-01-13T19:17:44.530" v="69"/>
      <pc:docMkLst>
        <pc:docMk/>
      </pc:docMkLst>
      <pc:sldChg chg="add del">
        <pc:chgData name="Chris Droessler" userId="625c3661-9d64-47fa-b83c-4b49393bd161" providerId="ADAL" clId="{41438805-B185-BD46-A615-1FDCD5F17613}" dt="2021-01-13T18:58:27.565" v="2" actId="2696"/>
        <pc:sldMkLst>
          <pc:docMk/>
          <pc:sldMk cId="1833983185" sldId="260"/>
        </pc:sldMkLst>
      </pc:sldChg>
      <pc:sldChg chg="add del">
        <pc:chgData name="Chris Droessler" userId="625c3661-9d64-47fa-b83c-4b49393bd161" providerId="ADAL" clId="{41438805-B185-BD46-A615-1FDCD5F17613}" dt="2021-01-13T18:58:27.557" v="1" actId="2696"/>
        <pc:sldMkLst>
          <pc:docMk/>
          <pc:sldMk cId="2501224391" sldId="262"/>
        </pc:sldMkLst>
      </pc:sldChg>
      <pc:sldChg chg="add del">
        <pc:chgData name="Chris Droessler" userId="625c3661-9d64-47fa-b83c-4b49393bd161" providerId="ADAL" clId="{41438805-B185-BD46-A615-1FDCD5F17613}" dt="2021-01-13T18:58:27.572" v="3" actId="2696"/>
        <pc:sldMkLst>
          <pc:docMk/>
          <pc:sldMk cId="4135971066" sldId="264"/>
        </pc:sldMkLst>
      </pc:sldChg>
      <pc:sldChg chg="addSp modSp modNotesTx">
        <pc:chgData name="Chris Droessler" userId="625c3661-9d64-47fa-b83c-4b49393bd161" providerId="ADAL" clId="{41438805-B185-BD46-A615-1FDCD5F17613}" dt="2021-01-13T19:15:59.450" v="62" actId="732"/>
        <pc:sldMkLst>
          <pc:docMk/>
          <pc:sldMk cId="3253473877" sldId="1338"/>
        </pc:sldMkLst>
        <pc:spChg chg="mod">
          <ac:chgData name="Chris Droessler" userId="625c3661-9d64-47fa-b83c-4b49393bd161" providerId="ADAL" clId="{41438805-B185-BD46-A615-1FDCD5F17613}" dt="2021-01-13T19:00:11.509" v="34" actId="20577"/>
          <ac:spMkLst>
            <pc:docMk/>
            <pc:sldMk cId="3253473877" sldId="1338"/>
            <ac:spMk id="3" creationId="{00000000-0000-0000-0000-000000000000}"/>
          </ac:spMkLst>
        </pc:spChg>
        <pc:picChg chg="add mod modCrop">
          <ac:chgData name="Chris Droessler" userId="625c3661-9d64-47fa-b83c-4b49393bd161" providerId="ADAL" clId="{41438805-B185-BD46-A615-1FDCD5F17613}" dt="2021-01-13T19:15:59.450" v="62" actId="732"/>
          <ac:picMkLst>
            <pc:docMk/>
            <pc:sldMk cId="3253473877" sldId="1338"/>
            <ac:picMk id="5" creationId="{6A6F9936-0991-DB41-AA3B-E312BF93FE6C}"/>
          </ac:picMkLst>
        </pc:picChg>
      </pc:sldChg>
      <pc:sldChg chg="addSp delSp modSp add">
        <pc:chgData name="Chris Droessler" userId="625c3661-9d64-47fa-b83c-4b49393bd161" providerId="ADAL" clId="{41438805-B185-BD46-A615-1FDCD5F17613}" dt="2021-01-13T19:17:34.752" v="67"/>
        <pc:sldMkLst>
          <pc:docMk/>
          <pc:sldMk cId="3148655280" sldId="1342"/>
        </pc:sldMkLst>
        <pc:spChg chg="del">
          <ac:chgData name="Chris Droessler" userId="625c3661-9d64-47fa-b83c-4b49393bd161" providerId="ADAL" clId="{41438805-B185-BD46-A615-1FDCD5F17613}" dt="2021-01-13T19:17:24.741" v="64" actId="478"/>
          <ac:spMkLst>
            <pc:docMk/>
            <pc:sldMk cId="3148655280" sldId="1342"/>
            <ac:spMk id="2" creationId="{00000000-0000-0000-0000-000000000000}"/>
          </ac:spMkLst>
        </pc:spChg>
        <pc:spChg chg="del">
          <ac:chgData name="Chris Droessler" userId="625c3661-9d64-47fa-b83c-4b49393bd161" providerId="ADAL" clId="{41438805-B185-BD46-A615-1FDCD5F17613}" dt="2021-01-13T19:17:24.741" v="64" actId="478"/>
          <ac:spMkLst>
            <pc:docMk/>
            <pc:sldMk cId="3148655280" sldId="1342"/>
            <ac:spMk id="3" creationId="{00000000-0000-0000-0000-000000000000}"/>
          </ac:spMkLst>
        </pc:spChg>
        <pc:picChg chg="del">
          <ac:chgData name="Chris Droessler" userId="625c3661-9d64-47fa-b83c-4b49393bd161" providerId="ADAL" clId="{41438805-B185-BD46-A615-1FDCD5F17613}" dt="2021-01-13T19:17:24.741" v="64" actId="478"/>
          <ac:picMkLst>
            <pc:docMk/>
            <pc:sldMk cId="3148655280" sldId="1342"/>
            <ac:picMk id="5" creationId="{6A6F9936-0991-DB41-AA3B-E312BF93FE6C}"/>
          </ac:picMkLst>
        </pc:picChg>
        <pc:picChg chg="add mod">
          <ac:chgData name="Chris Droessler" userId="625c3661-9d64-47fa-b83c-4b49393bd161" providerId="ADAL" clId="{41438805-B185-BD46-A615-1FDCD5F17613}" dt="2021-01-13T19:17:34.752" v="67"/>
          <ac:picMkLst>
            <pc:docMk/>
            <pc:sldMk cId="3148655280" sldId="1342"/>
            <ac:picMk id="6" creationId="{6D093C69-48DD-DA49-975B-25C4655464EA}"/>
          </ac:picMkLst>
        </pc:picChg>
      </pc:sldChg>
      <pc:sldChg chg="addSp modSp add">
        <pc:chgData name="Chris Droessler" userId="625c3661-9d64-47fa-b83c-4b49393bd161" providerId="ADAL" clId="{41438805-B185-BD46-A615-1FDCD5F17613}" dt="2021-01-13T19:17:39.879" v="68"/>
        <pc:sldMkLst>
          <pc:docMk/>
          <pc:sldMk cId="3552052643" sldId="1343"/>
        </pc:sldMkLst>
        <pc:picChg chg="add mod">
          <ac:chgData name="Chris Droessler" userId="625c3661-9d64-47fa-b83c-4b49393bd161" providerId="ADAL" clId="{41438805-B185-BD46-A615-1FDCD5F17613}" dt="2021-01-13T19:17:39.879" v="68"/>
          <ac:picMkLst>
            <pc:docMk/>
            <pc:sldMk cId="3552052643" sldId="1343"/>
            <ac:picMk id="3" creationId="{8C428437-6EF7-E849-8DC6-27AAC464FE62}"/>
          </ac:picMkLst>
        </pc:picChg>
      </pc:sldChg>
      <pc:sldChg chg="addSp modSp add">
        <pc:chgData name="Chris Droessler" userId="625c3661-9d64-47fa-b83c-4b49393bd161" providerId="ADAL" clId="{41438805-B185-BD46-A615-1FDCD5F17613}" dt="2021-01-13T19:17:44.530" v="69"/>
        <pc:sldMkLst>
          <pc:docMk/>
          <pc:sldMk cId="842185353" sldId="1344"/>
        </pc:sldMkLst>
        <pc:picChg chg="add mod">
          <ac:chgData name="Chris Droessler" userId="625c3661-9d64-47fa-b83c-4b49393bd161" providerId="ADAL" clId="{41438805-B185-BD46-A615-1FDCD5F17613}" dt="2021-01-13T19:17:44.530" v="69"/>
          <ac:picMkLst>
            <pc:docMk/>
            <pc:sldMk cId="842185353" sldId="1344"/>
            <ac:picMk id="3" creationId="{06A6C13F-CB4E-6D4E-ADCE-32ADDC318B83}"/>
          </ac:picMkLst>
        </pc:picChg>
      </pc:sldChg>
    </pc:docChg>
  </pc:docChgLst>
  <pc:docChgLst>
    <pc:chgData name="Chris Droessler" userId="625c3661-9d64-47fa-b83c-4b49393bd161" providerId="ADAL" clId="{45B3B9DE-C3A3-D24D-AC08-28D3E0BDAADA}"/>
    <pc:docChg chg="custSel addSld modSld">
      <pc:chgData name="Chris Droessler" userId="625c3661-9d64-47fa-b83c-4b49393bd161" providerId="ADAL" clId="{45B3B9DE-C3A3-D24D-AC08-28D3E0BDAADA}" dt="2020-05-12T12:42:31.711" v="485" actId="20577"/>
      <pc:docMkLst>
        <pc:docMk/>
      </pc:docMkLst>
      <pc:sldChg chg="addSp delSp modSp">
        <pc:chgData name="Chris Droessler" userId="625c3661-9d64-47fa-b83c-4b49393bd161" providerId="ADAL" clId="{45B3B9DE-C3A3-D24D-AC08-28D3E0BDAADA}" dt="2020-05-11T13:48:42.837" v="461" actId="478"/>
        <pc:sldMkLst>
          <pc:docMk/>
          <pc:sldMk cId="971664512" sldId="534"/>
        </pc:sldMkLst>
        <pc:spChg chg="add del mod">
          <ac:chgData name="Chris Droessler" userId="625c3661-9d64-47fa-b83c-4b49393bd161" providerId="ADAL" clId="{45B3B9DE-C3A3-D24D-AC08-28D3E0BDAADA}" dt="2020-05-11T13:48:42.837" v="461" actId="478"/>
          <ac:spMkLst>
            <pc:docMk/>
            <pc:sldMk cId="971664512" sldId="534"/>
            <ac:spMk id="5" creationId="{772AE84C-4397-C243-A69D-5D17CEDFF58E}"/>
          </ac:spMkLst>
        </pc:spChg>
      </pc:sldChg>
      <pc:sldChg chg="modSp">
        <pc:chgData name="Chris Droessler" userId="625c3661-9d64-47fa-b83c-4b49393bd161" providerId="ADAL" clId="{45B3B9DE-C3A3-D24D-AC08-28D3E0BDAADA}" dt="2020-05-12T12:42:31.711" v="485" actId="20577"/>
        <pc:sldMkLst>
          <pc:docMk/>
          <pc:sldMk cId="1675513861" sldId="756"/>
        </pc:sldMkLst>
        <pc:spChg chg="mod">
          <ac:chgData name="Chris Droessler" userId="625c3661-9d64-47fa-b83c-4b49393bd161" providerId="ADAL" clId="{45B3B9DE-C3A3-D24D-AC08-28D3E0BDAADA}" dt="2020-05-12T12:42:31.711" v="485" actId="20577"/>
          <ac:spMkLst>
            <pc:docMk/>
            <pc:sldMk cId="1675513861" sldId="756"/>
            <ac:spMk id="2" creationId="{2D60B45B-6484-D94F-A3B8-306BC92469C9}"/>
          </ac:spMkLst>
        </pc:spChg>
      </pc:sldChg>
      <pc:sldChg chg="modSp">
        <pc:chgData name="Chris Droessler" userId="625c3661-9d64-47fa-b83c-4b49393bd161" providerId="ADAL" clId="{45B3B9DE-C3A3-D24D-AC08-28D3E0BDAADA}" dt="2020-05-11T13:08:31.232" v="29" actId="20577"/>
        <pc:sldMkLst>
          <pc:docMk/>
          <pc:sldMk cId="751751510" sldId="761"/>
        </pc:sldMkLst>
        <pc:spChg chg="mod">
          <ac:chgData name="Chris Droessler" userId="625c3661-9d64-47fa-b83c-4b49393bd161" providerId="ADAL" clId="{45B3B9DE-C3A3-D24D-AC08-28D3E0BDAADA}" dt="2020-05-11T13:08:31.232" v="29" actId="20577"/>
          <ac:spMkLst>
            <pc:docMk/>
            <pc:sldMk cId="751751510" sldId="761"/>
            <ac:spMk id="3" creationId="{DEE7BACF-8DDA-49AD-8F7F-6D148AEB59BA}"/>
          </ac:spMkLst>
        </pc:spChg>
      </pc:sldChg>
      <pc:sldChg chg="modSp">
        <pc:chgData name="Chris Droessler" userId="625c3661-9d64-47fa-b83c-4b49393bd161" providerId="ADAL" clId="{45B3B9DE-C3A3-D24D-AC08-28D3E0BDAADA}" dt="2020-05-11T13:46:39.174" v="460" actId="20577"/>
        <pc:sldMkLst>
          <pc:docMk/>
          <pc:sldMk cId="365843656" sldId="768"/>
        </pc:sldMkLst>
        <pc:spChg chg="mod">
          <ac:chgData name="Chris Droessler" userId="625c3661-9d64-47fa-b83c-4b49393bd161" providerId="ADAL" clId="{45B3B9DE-C3A3-D24D-AC08-28D3E0BDAADA}" dt="2020-05-11T13:46:39.174" v="460" actId="20577"/>
          <ac:spMkLst>
            <pc:docMk/>
            <pc:sldMk cId="365843656" sldId="768"/>
            <ac:spMk id="2" creationId="{F64F0A26-B967-194D-A34E-1A24A272F847}"/>
          </ac:spMkLst>
        </pc:spChg>
      </pc:sldChg>
      <pc:sldChg chg="modSp add">
        <pc:chgData name="Chris Droessler" userId="625c3661-9d64-47fa-b83c-4b49393bd161" providerId="ADAL" clId="{45B3B9DE-C3A3-D24D-AC08-28D3E0BDAADA}" dt="2020-05-11T13:15:41.737" v="288" actId="20577"/>
        <pc:sldMkLst>
          <pc:docMk/>
          <pc:sldMk cId="207772296" sldId="770"/>
        </pc:sldMkLst>
        <pc:spChg chg="mod">
          <ac:chgData name="Chris Droessler" userId="625c3661-9d64-47fa-b83c-4b49393bd161" providerId="ADAL" clId="{45B3B9DE-C3A3-D24D-AC08-28D3E0BDAADA}" dt="2020-05-11T13:15:41.737" v="288" actId="20577"/>
          <ac:spMkLst>
            <pc:docMk/>
            <pc:sldMk cId="207772296" sldId="770"/>
            <ac:spMk id="2" creationId="{98226CFB-6368-D748-ABA0-30D76ED4C3A1}"/>
          </ac:spMkLst>
        </pc:spChg>
        <pc:spChg chg="mod">
          <ac:chgData name="Chris Droessler" userId="625c3661-9d64-47fa-b83c-4b49393bd161" providerId="ADAL" clId="{45B3B9DE-C3A3-D24D-AC08-28D3E0BDAADA}" dt="2020-05-11T13:11:06.933" v="67" actId="20577"/>
          <ac:spMkLst>
            <pc:docMk/>
            <pc:sldMk cId="207772296" sldId="770"/>
            <ac:spMk id="3" creationId="{0D7CF82E-8155-E546-AC19-FEC7CFC238B7}"/>
          </ac:spMkLst>
        </pc:spChg>
      </pc:sldChg>
    </pc:docChg>
  </pc:docChgLst>
  <pc:docChgLst>
    <pc:chgData name="Chris Droessler" userId="625c3661-9d64-47fa-b83c-4b49393bd161" providerId="ADAL" clId="{22DF4CDF-41CD-E647-B60C-0DDD4FE3BF5F}"/>
    <pc:docChg chg="custSel addSld modSld">
      <pc:chgData name="Chris Droessler" userId="625c3661-9d64-47fa-b83c-4b49393bd161" providerId="ADAL" clId="{22DF4CDF-41CD-E647-B60C-0DDD4FE3BF5F}" dt="2020-03-10T12:43:07.013" v="46" actId="27636"/>
      <pc:docMkLst>
        <pc:docMk/>
      </pc:docMkLst>
      <pc:sldChg chg="modSp">
        <pc:chgData name="Chris Droessler" userId="625c3661-9d64-47fa-b83c-4b49393bd161" providerId="ADAL" clId="{22DF4CDF-41CD-E647-B60C-0DDD4FE3BF5F}" dt="2020-03-10T12:37:03.327" v="26" actId="20577"/>
        <pc:sldMkLst>
          <pc:docMk/>
          <pc:sldMk cId="3675590858" sldId="260"/>
        </pc:sldMkLst>
        <pc:spChg chg="mod">
          <ac:chgData name="Chris Droessler" userId="625c3661-9d64-47fa-b83c-4b49393bd161" providerId="ADAL" clId="{22DF4CDF-41CD-E647-B60C-0DDD4FE3BF5F}" dt="2020-03-10T12:37:03.327" v="26" actId="20577"/>
          <ac:spMkLst>
            <pc:docMk/>
            <pc:sldMk cId="3675590858" sldId="260"/>
            <ac:spMk id="3" creationId="{420FD414-E693-9242-9A7C-AEF4082D6A0C}"/>
          </ac:spMkLst>
        </pc:spChg>
      </pc:sldChg>
      <pc:sldChg chg="modSp">
        <pc:chgData name="Chris Droessler" userId="625c3661-9d64-47fa-b83c-4b49393bd161" providerId="ADAL" clId="{22DF4CDF-41CD-E647-B60C-0DDD4FE3BF5F}" dt="2020-03-10T12:32:59.199" v="1" actId="27636"/>
        <pc:sldMkLst>
          <pc:docMk/>
          <pc:sldMk cId="1313301655" sldId="269"/>
        </pc:sldMkLst>
        <pc:spChg chg="mod">
          <ac:chgData name="Chris Droessler" userId="625c3661-9d64-47fa-b83c-4b49393bd161" providerId="ADAL" clId="{22DF4CDF-41CD-E647-B60C-0DDD4FE3BF5F}" dt="2020-03-10T12:32:59.199" v="1" actId="27636"/>
          <ac:spMkLst>
            <pc:docMk/>
            <pc:sldMk cId="1313301655" sldId="269"/>
            <ac:spMk id="4" creationId="{433ECD51-8493-E64E-ACC5-A80EE5E7DE59}"/>
          </ac:spMkLst>
        </pc:spChg>
      </pc:sldChg>
      <pc:sldChg chg="modSp">
        <pc:chgData name="Chris Droessler" userId="625c3661-9d64-47fa-b83c-4b49393bd161" providerId="ADAL" clId="{22DF4CDF-41CD-E647-B60C-0DDD4FE3BF5F}" dt="2020-03-10T12:43:07.013" v="46" actId="27636"/>
        <pc:sldMkLst>
          <pc:docMk/>
          <pc:sldMk cId="2418671024" sldId="561"/>
        </pc:sldMkLst>
        <pc:spChg chg="mod">
          <ac:chgData name="Chris Droessler" userId="625c3661-9d64-47fa-b83c-4b49393bd161" providerId="ADAL" clId="{22DF4CDF-41CD-E647-B60C-0DDD4FE3BF5F}" dt="2020-03-10T12:43:07.013" v="46" actId="27636"/>
          <ac:spMkLst>
            <pc:docMk/>
            <pc:sldMk cId="2418671024" sldId="561"/>
            <ac:spMk id="2" creationId="{E9498E27-4A46-4D9F-B919-4A6091A07762}"/>
          </ac:spMkLst>
        </pc:spChg>
      </pc:sldChg>
      <pc:sldChg chg="delSp modSp add">
        <pc:chgData name="Chris Droessler" userId="625c3661-9d64-47fa-b83c-4b49393bd161" providerId="ADAL" clId="{22DF4CDF-41CD-E647-B60C-0DDD4FE3BF5F}" dt="2020-03-10T12:33:20.136" v="19" actId="478"/>
        <pc:sldMkLst>
          <pc:docMk/>
          <pc:sldMk cId="434070127" sldId="755"/>
        </pc:sldMkLst>
        <pc:spChg chg="mod">
          <ac:chgData name="Chris Droessler" userId="625c3661-9d64-47fa-b83c-4b49393bd161" providerId="ADAL" clId="{22DF4CDF-41CD-E647-B60C-0DDD4FE3BF5F}" dt="2020-03-10T12:33:14.388" v="17" actId="20577"/>
          <ac:spMkLst>
            <pc:docMk/>
            <pc:sldMk cId="434070127" sldId="755"/>
            <ac:spMk id="2" creationId="{00000000-0000-0000-0000-000000000000}"/>
          </ac:spMkLst>
        </pc:spChg>
        <pc:spChg chg="mod">
          <ac:chgData name="Chris Droessler" userId="625c3661-9d64-47fa-b83c-4b49393bd161" providerId="ADAL" clId="{22DF4CDF-41CD-E647-B60C-0DDD4FE3BF5F}" dt="2020-03-10T12:33:18.525" v="18" actId="20577"/>
          <ac:spMkLst>
            <pc:docMk/>
            <pc:sldMk cId="434070127" sldId="755"/>
            <ac:spMk id="3" creationId="{00000000-0000-0000-0000-000000000000}"/>
          </ac:spMkLst>
        </pc:spChg>
        <pc:picChg chg="del">
          <ac:chgData name="Chris Droessler" userId="625c3661-9d64-47fa-b83c-4b49393bd161" providerId="ADAL" clId="{22DF4CDF-41CD-E647-B60C-0DDD4FE3BF5F}" dt="2020-03-10T12:33:20.136" v="19" actId="478"/>
          <ac:picMkLst>
            <pc:docMk/>
            <pc:sldMk cId="434070127" sldId="755"/>
            <ac:picMk id="1025" creationId="{E58E3D0E-2641-D945-9701-76B26B78DFFB}"/>
          </ac:picMkLst>
        </pc:picChg>
      </pc:sldChg>
    </pc:docChg>
  </pc:docChgLst>
  <pc:docChgLst>
    <pc:chgData name="Chris Droessler" userId="625c3661-9d64-47fa-b83c-4b49393bd161" providerId="ADAL" clId="{1EFC64CE-BA3A-5E48-832C-7E904B5C5850}"/>
    <pc:docChg chg="custSel addSld delSld modSld">
      <pc:chgData name="Chris Droessler" userId="625c3661-9d64-47fa-b83c-4b49393bd161" providerId="ADAL" clId="{1EFC64CE-BA3A-5E48-832C-7E904B5C5850}" dt="2020-09-04T12:44:54.592" v="47"/>
      <pc:docMkLst>
        <pc:docMk/>
      </pc:docMkLst>
      <pc:sldChg chg="add">
        <pc:chgData name="Chris Droessler" userId="625c3661-9d64-47fa-b83c-4b49393bd161" providerId="ADAL" clId="{1EFC64CE-BA3A-5E48-832C-7E904B5C5850}" dt="2020-09-04T12:44:54.592" v="47"/>
        <pc:sldMkLst>
          <pc:docMk/>
          <pc:sldMk cId="155209204" sldId="283"/>
        </pc:sldMkLst>
      </pc:sldChg>
      <pc:sldChg chg="del">
        <pc:chgData name="Chris Droessler" userId="625c3661-9d64-47fa-b83c-4b49393bd161" providerId="ADAL" clId="{1EFC64CE-BA3A-5E48-832C-7E904B5C5850}" dt="2020-09-04T12:44:50.683" v="42" actId="2696"/>
        <pc:sldMkLst>
          <pc:docMk/>
          <pc:sldMk cId="2396344987" sldId="283"/>
        </pc:sldMkLst>
      </pc:sldChg>
      <pc:sldChg chg="add">
        <pc:chgData name="Chris Droessler" userId="625c3661-9d64-47fa-b83c-4b49393bd161" providerId="ADAL" clId="{1EFC64CE-BA3A-5E48-832C-7E904B5C5850}" dt="2020-09-04T12:44:54.592" v="47"/>
        <pc:sldMkLst>
          <pc:docMk/>
          <pc:sldMk cId="3622313863" sldId="284"/>
        </pc:sldMkLst>
      </pc:sldChg>
      <pc:sldChg chg="del">
        <pc:chgData name="Chris Droessler" userId="625c3661-9d64-47fa-b83c-4b49393bd161" providerId="ADAL" clId="{1EFC64CE-BA3A-5E48-832C-7E904B5C5850}" dt="2020-09-04T12:44:50.703" v="45" actId="2696"/>
        <pc:sldMkLst>
          <pc:docMk/>
          <pc:sldMk cId="4016656519" sldId="284"/>
        </pc:sldMkLst>
      </pc:sldChg>
      <pc:sldChg chg="del">
        <pc:chgData name="Chris Droessler" userId="625c3661-9d64-47fa-b83c-4b49393bd161" providerId="ADAL" clId="{1EFC64CE-BA3A-5E48-832C-7E904B5C5850}" dt="2020-09-04T12:44:50.692" v="43" actId="2696"/>
        <pc:sldMkLst>
          <pc:docMk/>
          <pc:sldMk cId="1290876314" sldId="285"/>
        </pc:sldMkLst>
      </pc:sldChg>
      <pc:sldChg chg="add">
        <pc:chgData name="Chris Droessler" userId="625c3661-9d64-47fa-b83c-4b49393bd161" providerId="ADAL" clId="{1EFC64CE-BA3A-5E48-832C-7E904B5C5850}" dt="2020-09-04T12:44:54.592" v="47"/>
        <pc:sldMkLst>
          <pc:docMk/>
          <pc:sldMk cId="2875869074" sldId="285"/>
        </pc:sldMkLst>
      </pc:sldChg>
      <pc:sldChg chg="add">
        <pc:chgData name="Chris Droessler" userId="625c3661-9d64-47fa-b83c-4b49393bd161" providerId="ADAL" clId="{1EFC64CE-BA3A-5E48-832C-7E904B5C5850}" dt="2020-09-04T12:44:54.592" v="47"/>
        <pc:sldMkLst>
          <pc:docMk/>
          <pc:sldMk cId="1663812146" sldId="286"/>
        </pc:sldMkLst>
      </pc:sldChg>
      <pc:sldChg chg="del">
        <pc:chgData name="Chris Droessler" userId="625c3661-9d64-47fa-b83c-4b49393bd161" providerId="ADAL" clId="{1EFC64CE-BA3A-5E48-832C-7E904B5C5850}" dt="2020-09-04T12:44:50.707" v="46" actId="2696"/>
        <pc:sldMkLst>
          <pc:docMk/>
          <pc:sldMk cId="2861905659" sldId="286"/>
        </pc:sldMkLst>
      </pc:sldChg>
      <pc:sldChg chg="modSp mod">
        <pc:chgData name="Chris Droessler" userId="625c3661-9d64-47fa-b83c-4b49393bd161" providerId="ADAL" clId="{1EFC64CE-BA3A-5E48-832C-7E904B5C5850}" dt="2020-09-04T12:23:57.642" v="25" actId="20577"/>
        <pc:sldMkLst>
          <pc:docMk/>
          <pc:sldMk cId="1368034817" sldId="573"/>
        </pc:sldMkLst>
        <pc:spChg chg="mod">
          <ac:chgData name="Chris Droessler" userId="625c3661-9d64-47fa-b83c-4b49393bd161" providerId="ADAL" clId="{1EFC64CE-BA3A-5E48-832C-7E904B5C5850}" dt="2020-09-04T12:23:57.642" v="25" actId="20577"/>
          <ac:spMkLst>
            <pc:docMk/>
            <pc:sldMk cId="1368034817" sldId="573"/>
            <ac:spMk id="181" creationId="{00000000-0000-0000-0000-000000000000}"/>
          </ac:spMkLst>
        </pc:spChg>
      </pc:sldChg>
      <pc:sldChg chg="add">
        <pc:chgData name="Chris Droessler" userId="625c3661-9d64-47fa-b83c-4b49393bd161" providerId="ADAL" clId="{1EFC64CE-BA3A-5E48-832C-7E904B5C5850}" dt="2020-09-04T12:44:54.592" v="47"/>
        <pc:sldMkLst>
          <pc:docMk/>
          <pc:sldMk cId="363504523" sldId="797"/>
        </pc:sldMkLst>
      </pc:sldChg>
      <pc:sldChg chg="del">
        <pc:chgData name="Chris Droessler" userId="625c3661-9d64-47fa-b83c-4b49393bd161" providerId="ADAL" clId="{1EFC64CE-BA3A-5E48-832C-7E904B5C5850}" dt="2020-09-04T12:44:50.698" v="44" actId="2696"/>
        <pc:sldMkLst>
          <pc:docMk/>
          <pc:sldMk cId="1073162594" sldId="797"/>
        </pc:sldMkLst>
      </pc:sldChg>
      <pc:sldChg chg="modSp add mod">
        <pc:chgData name="Chris Droessler" userId="625c3661-9d64-47fa-b83c-4b49393bd161" providerId="ADAL" clId="{1EFC64CE-BA3A-5E48-832C-7E904B5C5850}" dt="2020-09-04T11:45:13.015" v="18" actId="20577"/>
        <pc:sldMkLst>
          <pc:docMk/>
          <pc:sldMk cId="4249545463" sldId="799"/>
        </pc:sldMkLst>
        <pc:spChg chg="mod">
          <ac:chgData name="Chris Droessler" userId="625c3661-9d64-47fa-b83c-4b49393bd161" providerId="ADAL" clId="{1EFC64CE-BA3A-5E48-832C-7E904B5C5850}" dt="2020-09-04T11:45:13.015" v="18" actId="20577"/>
          <ac:spMkLst>
            <pc:docMk/>
            <pc:sldMk cId="4249545463" sldId="799"/>
            <ac:spMk id="3" creationId="{3F9B6493-20F8-2A42-A8B6-91E9C1E673DC}"/>
          </ac:spMkLst>
        </pc:spChg>
      </pc:sldChg>
      <pc:sldChg chg="modSp add mod">
        <pc:chgData name="Chris Droessler" userId="625c3661-9d64-47fa-b83c-4b49393bd161" providerId="ADAL" clId="{1EFC64CE-BA3A-5E48-832C-7E904B5C5850}" dt="2020-09-04T12:27:36.503" v="41" actId="20577"/>
        <pc:sldMkLst>
          <pc:docMk/>
          <pc:sldMk cId="491022106" sldId="800"/>
        </pc:sldMkLst>
        <pc:spChg chg="mod">
          <ac:chgData name="Chris Droessler" userId="625c3661-9d64-47fa-b83c-4b49393bd161" providerId="ADAL" clId="{1EFC64CE-BA3A-5E48-832C-7E904B5C5850}" dt="2020-09-04T12:27:36.503" v="41" actId="20577"/>
          <ac:spMkLst>
            <pc:docMk/>
            <pc:sldMk cId="491022106" sldId="800"/>
            <ac:spMk id="3" creationId="{C2587EC2-C4AC-0B40-890D-16074A15091D}"/>
          </ac:spMkLst>
        </pc:spChg>
      </pc:sldChg>
    </pc:docChg>
  </pc:docChgLst>
  <pc:docChgLst>
    <pc:chgData name="Chris Droessler" userId="625c3661-9d64-47fa-b83c-4b49393bd161" providerId="ADAL" clId="{31D24C0F-CFC2-7744-8C10-6AEE62854480}"/>
    <pc:docChg chg="delSld">
      <pc:chgData name="Chris Droessler" userId="625c3661-9d64-47fa-b83c-4b49393bd161" providerId="ADAL" clId="{31D24C0F-CFC2-7744-8C10-6AEE62854480}" dt="2020-05-11T12:10:45.009" v="0" actId="2696"/>
      <pc:docMkLst>
        <pc:docMk/>
      </pc:docMkLst>
      <pc:sldChg chg="del">
        <pc:chgData name="Chris Droessler" userId="625c3661-9d64-47fa-b83c-4b49393bd161" providerId="ADAL" clId="{31D24C0F-CFC2-7744-8C10-6AEE62854480}" dt="2020-05-11T12:10:45.009" v="0" actId="2696"/>
        <pc:sldMkLst>
          <pc:docMk/>
          <pc:sldMk cId="372870561" sldId="706"/>
        </pc:sldMkLst>
      </pc:sldChg>
    </pc:docChg>
  </pc:docChgLst>
  <pc:docChgLst>
    <pc:chgData name="Chris Droessler" userId="625c3661-9d64-47fa-b83c-4b49393bd161" providerId="ADAL" clId="{3A1FD1D3-77D9-BF4A-BB13-F8160C6B1CFF}"/>
    <pc:docChg chg="undo custSel addSld delSld modSld">
      <pc:chgData name="Chris Droessler" userId="625c3661-9d64-47fa-b83c-4b49393bd161" providerId="ADAL" clId="{3A1FD1D3-77D9-BF4A-BB13-F8160C6B1CFF}" dt="2019-11-12T14:41:18.676" v="390" actId="20577"/>
      <pc:docMkLst>
        <pc:docMk/>
      </pc:docMkLst>
      <pc:sldChg chg="modSp">
        <pc:chgData name="Chris Droessler" userId="625c3661-9d64-47fa-b83c-4b49393bd161" providerId="ADAL" clId="{3A1FD1D3-77D9-BF4A-BB13-F8160C6B1CFF}" dt="2019-11-12T14:41:18.676" v="390" actId="20577"/>
        <pc:sldMkLst>
          <pc:docMk/>
          <pc:sldMk cId="3048565599" sldId="291"/>
        </pc:sldMkLst>
        <pc:spChg chg="mod">
          <ac:chgData name="Chris Droessler" userId="625c3661-9d64-47fa-b83c-4b49393bd161" providerId="ADAL" clId="{3A1FD1D3-77D9-BF4A-BB13-F8160C6B1CFF}" dt="2019-11-12T14:41:18.676" v="390" actId="20577"/>
          <ac:spMkLst>
            <pc:docMk/>
            <pc:sldMk cId="3048565599" sldId="291"/>
            <ac:spMk id="398" creationId="{00000000-0000-0000-0000-000000000000}"/>
          </ac:spMkLst>
        </pc:spChg>
      </pc:sldChg>
      <pc:sldChg chg="modSp">
        <pc:chgData name="Chris Droessler" userId="625c3661-9d64-47fa-b83c-4b49393bd161" providerId="ADAL" clId="{3A1FD1D3-77D9-BF4A-BB13-F8160C6B1CFF}" dt="2019-11-12T13:11:31.668" v="321" actId="20577"/>
        <pc:sldMkLst>
          <pc:docMk/>
          <pc:sldMk cId="971664512" sldId="534"/>
        </pc:sldMkLst>
        <pc:spChg chg="mod">
          <ac:chgData name="Chris Droessler" userId="625c3661-9d64-47fa-b83c-4b49393bd161" providerId="ADAL" clId="{3A1FD1D3-77D9-BF4A-BB13-F8160C6B1CFF}" dt="2019-11-12T13:11:31.668" v="321" actId="20577"/>
          <ac:spMkLst>
            <pc:docMk/>
            <pc:sldMk cId="971664512" sldId="534"/>
            <ac:spMk id="3" creationId="{00000000-0000-0000-0000-000000000000}"/>
          </ac:spMkLst>
        </pc:spChg>
      </pc:sldChg>
      <pc:sldChg chg="modSp">
        <pc:chgData name="Chris Droessler" userId="625c3661-9d64-47fa-b83c-4b49393bd161" providerId="ADAL" clId="{3A1FD1D3-77D9-BF4A-BB13-F8160C6B1CFF}" dt="2019-11-12T12:57:36.372" v="2" actId="27636"/>
        <pc:sldMkLst>
          <pc:docMk/>
          <pc:sldMk cId="503736447" sldId="560"/>
        </pc:sldMkLst>
        <pc:spChg chg="mod">
          <ac:chgData name="Chris Droessler" userId="625c3661-9d64-47fa-b83c-4b49393bd161" providerId="ADAL" clId="{3A1FD1D3-77D9-BF4A-BB13-F8160C6B1CFF}" dt="2019-11-12T12:57:36.372" v="2" actId="27636"/>
          <ac:spMkLst>
            <pc:docMk/>
            <pc:sldMk cId="503736447" sldId="560"/>
            <ac:spMk id="4" creationId="{00000000-0000-0000-0000-000000000000}"/>
          </ac:spMkLst>
        </pc:spChg>
      </pc:sldChg>
      <pc:sldChg chg="addSp delSp modSp add setBg delDesignElem">
        <pc:chgData name="Chris Droessler" userId="625c3661-9d64-47fa-b83c-4b49393bd161" providerId="ADAL" clId="{3A1FD1D3-77D9-BF4A-BB13-F8160C6B1CFF}" dt="2019-11-12T13:37:18.681" v="388" actId="1076"/>
        <pc:sldMkLst>
          <pc:docMk/>
          <pc:sldMk cId="2418671024" sldId="561"/>
        </pc:sldMkLst>
        <pc:spChg chg="mod">
          <ac:chgData name="Chris Droessler" userId="625c3661-9d64-47fa-b83c-4b49393bd161" providerId="ADAL" clId="{3A1FD1D3-77D9-BF4A-BB13-F8160C6B1CFF}" dt="2019-11-12T13:36:59.529" v="384" actId="20577"/>
          <ac:spMkLst>
            <pc:docMk/>
            <pc:sldMk cId="2418671024" sldId="561"/>
            <ac:spMk id="2" creationId="{E9498E27-4A46-4D9F-B919-4A6091A07762}"/>
          </ac:spMkLst>
        </pc:spChg>
        <pc:picChg chg="add mod">
          <ac:chgData name="Chris Droessler" userId="625c3661-9d64-47fa-b83c-4b49393bd161" providerId="ADAL" clId="{3A1FD1D3-77D9-BF4A-BB13-F8160C6B1CFF}" dt="2019-11-12T13:37:18.681" v="388" actId="1076"/>
          <ac:picMkLst>
            <pc:docMk/>
            <pc:sldMk cId="2418671024" sldId="561"/>
            <ac:picMk id="6" creationId="{7CA6E6DB-6B9D-7946-81BB-EDCCCBB0B4C0}"/>
          </ac:picMkLst>
        </pc:picChg>
        <pc:picChg chg="del">
          <ac:chgData name="Chris Droessler" userId="625c3661-9d64-47fa-b83c-4b49393bd161" providerId="ADAL" clId="{3A1FD1D3-77D9-BF4A-BB13-F8160C6B1CFF}" dt="2019-11-12T13:37:03.538" v="385" actId="478"/>
          <ac:picMkLst>
            <pc:docMk/>
            <pc:sldMk cId="2418671024" sldId="561"/>
            <ac:picMk id="7" creationId="{99E4FD0D-9AD8-4280-AEA4-76A93605B3E1}"/>
          </ac:picMkLst>
        </pc:picChg>
        <pc:cxnChg chg="del">
          <ac:chgData name="Chris Droessler" userId="625c3661-9d64-47fa-b83c-4b49393bd161" providerId="ADAL" clId="{3A1FD1D3-77D9-BF4A-BB13-F8160C6B1CFF}" dt="2019-11-12T13:10:51.665" v="310"/>
          <ac:cxnSpMkLst>
            <pc:docMk/>
            <pc:sldMk cId="2418671024" sldId="561"/>
            <ac:cxnSpMk id="9" creationId="{E4A809D5-3600-46D4-A466-67F2349A54FB}"/>
          </ac:cxnSpMkLst>
        </pc:cxnChg>
      </pc:sldChg>
      <pc:sldChg chg="modSp">
        <pc:chgData name="Chris Droessler" userId="625c3661-9d64-47fa-b83c-4b49393bd161" providerId="ADAL" clId="{3A1FD1D3-77D9-BF4A-BB13-F8160C6B1CFF}" dt="2019-11-12T12:57:36.277" v="1" actId="27636"/>
        <pc:sldMkLst>
          <pc:docMk/>
          <pc:sldMk cId="3534465971" sldId="658"/>
        </pc:sldMkLst>
        <pc:spChg chg="mod">
          <ac:chgData name="Chris Droessler" userId="625c3661-9d64-47fa-b83c-4b49393bd161" providerId="ADAL" clId="{3A1FD1D3-77D9-BF4A-BB13-F8160C6B1CFF}" dt="2019-11-12T12:57:36.277" v="1" actId="27636"/>
          <ac:spMkLst>
            <pc:docMk/>
            <pc:sldMk cId="3534465971" sldId="658"/>
            <ac:spMk id="4" creationId="{00000000-0000-0000-0000-000000000000}"/>
          </ac:spMkLst>
        </pc:spChg>
      </pc:sldChg>
      <pc:sldChg chg="modSp">
        <pc:chgData name="Chris Droessler" userId="625c3661-9d64-47fa-b83c-4b49393bd161" providerId="ADAL" clId="{3A1FD1D3-77D9-BF4A-BB13-F8160C6B1CFF}" dt="2019-11-12T13:16:54.669" v="367" actId="20577"/>
        <pc:sldMkLst>
          <pc:docMk/>
          <pc:sldMk cId="4195290847" sldId="663"/>
        </pc:sldMkLst>
        <pc:spChg chg="mod">
          <ac:chgData name="Chris Droessler" userId="625c3661-9d64-47fa-b83c-4b49393bd161" providerId="ADAL" clId="{3A1FD1D3-77D9-BF4A-BB13-F8160C6B1CFF}" dt="2019-11-12T13:16:54.669" v="367" actId="20577"/>
          <ac:spMkLst>
            <pc:docMk/>
            <pc:sldMk cId="4195290847" sldId="663"/>
            <ac:spMk id="2" creationId="{20FE68D4-A736-2846-A536-DBD1805AD3DB}"/>
          </ac:spMkLst>
        </pc:spChg>
      </pc:sldChg>
      <pc:sldChg chg="addSp delSp modSp">
        <pc:chgData name="Chris Droessler" userId="625c3661-9d64-47fa-b83c-4b49393bd161" providerId="ADAL" clId="{3A1FD1D3-77D9-BF4A-BB13-F8160C6B1CFF}" dt="2019-11-12T12:57:52.148" v="16"/>
        <pc:sldMkLst>
          <pc:docMk/>
          <pc:sldMk cId="3149178407" sldId="664"/>
        </pc:sldMkLst>
        <pc:spChg chg="mod">
          <ac:chgData name="Chris Droessler" userId="625c3661-9d64-47fa-b83c-4b49393bd161" providerId="ADAL" clId="{3A1FD1D3-77D9-BF4A-BB13-F8160C6B1CFF}" dt="2019-11-12T12:57:48.830" v="14" actId="20577"/>
          <ac:spMkLst>
            <pc:docMk/>
            <pc:sldMk cId="3149178407" sldId="664"/>
            <ac:spMk id="2" creationId="{577515B8-9200-374D-992F-372E54D01AB8}"/>
          </ac:spMkLst>
        </pc:spChg>
        <pc:spChg chg="add del mod">
          <ac:chgData name="Chris Droessler" userId="625c3661-9d64-47fa-b83c-4b49393bd161" providerId="ADAL" clId="{3A1FD1D3-77D9-BF4A-BB13-F8160C6B1CFF}" dt="2019-11-12T12:57:52.148" v="16"/>
          <ac:spMkLst>
            <pc:docMk/>
            <pc:sldMk cId="3149178407" sldId="664"/>
            <ac:spMk id="4" creationId="{3D9673D1-B725-334E-A82B-920518093F34}"/>
          </ac:spMkLst>
        </pc:spChg>
      </pc:sldChg>
      <pc:sldChg chg="modSp">
        <pc:chgData name="Chris Droessler" userId="625c3661-9d64-47fa-b83c-4b49393bd161" providerId="ADAL" clId="{3A1FD1D3-77D9-BF4A-BB13-F8160C6B1CFF}" dt="2019-11-12T13:14:42.888" v="365" actId="20577"/>
        <pc:sldMkLst>
          <pc:docMk/>
          <pc:sldMk cId="3804131059" sldId="679"/>
        </pc:sldMkLst>
        <pc:spChg chg="mod">
          <ac:chgData name="Chris Droessler" userId="625c3661-9d64-47fa-b83c-4b49393bd161" providerId="ADAL" clId="{3A1FD1D3-77D9-BF4A-BB13-F8160C6B1CFF}" dt="2019-11-12T13:14:42.888" v="365" actId="20577"/>
          <ac:spMkLst>
            <pc:docMk/>
            <pc:sldMk cId="3804131059" sldId="679"/>
            <ac:spMk id="2" creationId="{A993437E-863D-594B-BC80-1B42AD471292}"/>
          </ac:spMkLst>
        </pc:spChg>
      </pc:sldChg>
      <pc:sldChg chg="del">
        <pc:chgData name="Chris Droessler" userId="625c3661-9d64-47fa-b83c-4b49393bd161" providerId="ADAL" clId="{3A1FD1D3-77D9-BF4A-BB13-F8160C6B1CFF}" dt="2019-11-12T13:22:06.039" v="368" actId="2696"/>
        <pc:sldMkLst>
          <pc:docMk/>
          <pc:sldMk cId="1291929165" sldId="689"/>
        </pc:sldMkLst>
      </pc:sldChg>
      <pc:sldChg chg="add del">
        <pc:chgData name="Chris Droessler" userId="625c3661-9d64-47fa-b83c-4b49393bd161" providerId="ADAL" clId="{3A1FD1D3-77D9-BF4A-BB13-F8160C6B1CFF}" dt="2019-11-12T13:16:48.755" v="366" actId="2696"/>
        <pc:sldMkLst>
          <pc:docMk/>
          <pc:sldMk cId="3690474114" sldId="700"/>
        </pc:sldMkLst>
      </pc:sldChg>
      <pc:sldChg chg="add">
        <pc:chgData name="Chris Droessler" userId="625c3661-9d64-47fa-b83c-4b49393bd161" providerId="ADAL" clId="{3A1FD1D3-77D9-BF4A-BB13-F8160C6B1CFF}" dt="2019-11-12T13:10:51.665" v="310"/>
        <pc:sldMkLst>
          <pc:docMk/>
          <pc:sldMk cId="2565975212" sldId="701"/>
        </pc:sldMkLst>
      </pc:sldChg>
    </pc:docChg>
  </pc:docChgLst>
  <pc:docChgLst>
    <pc:chgData name="Chris Droessler" userId="625c3661-9d64-47fa-b83c-4b49393bd161" providerId="ADAL" clId="{730E5ED1-6EA5-5844-B02E-7B01B67DA671}"/>
    <pc:docChg chg="modSld">
      <pc:chgData name="Chris Droessler" userId="625c3661-9d64-47fa-b83c-4b49393bd161" providerId="ADAL" clId="{730E5ED1-6EA5-5844-B02E-7B01B67DA671}" dt="2020-01-14T13:01:36.643" v="4" actId="20577"/>
      <pc:docMkLst>
        <pc:docMk/>
      </pc:docMkLst>
      <pc:sldChg chg="modSp">
        <pc:chgData name="Chris Droessler" userId="625c3661-9d64-47fa-b83c-4b49393bd161" providerId="ADAL" clId="{730E5ED1-6EA5-5844-B02E-7B01B67DA671}" dt="2020-01-14T13:01:24.294" v="1" actId="12"/>
        <pc:sldMkLst>
          <pc:docMk/>
          <pc:sldMk cId="467587892" sldId="259"/>
        </pc:sldMkLst>
        <pc:spChg chg="mod">
          <ac:chgData name="Chris Droessler" userId="625c3661-9d64-47fa-b83c-4b49393bd161" providerId="ADAL" clId="{730E5ED1-6EA5-5844-B02E-7B01B67DA671}" dt="2020-01-14T13:01:24.294" v="1" actId="12"/>
          <ac:spMkLst>
            <pc:docMk/>
            <pc:sldMk cId="467587892" sldId="259"/>
            <ac:spMk id="158" creationId="{00000000-0000-0000-0000-000000000000}"/>
          </ac:spMkLst>
        </pc:spChg>
      </pc:sldChg>
      <pc:sldChg chg="modSp">
        <pc:chgData name="Chris Droessler" userId="625c3661-9d64-47fa-b83c-4b49393bd161" providerId="ADAL" clId="{730E5ED1-6EA5-5844-B02E-7B01B67DA671}" dt="2020-01-14T13:01:36.643" v="4" actId="20577"/>
        <pc:sldMkLst>
          <pc:docMk/>
          <pc:sldMk cId="4253841091" sldId="708"/>
        </pc:sldMkLst>
        <pc:spChg chg="mod">
          <ac:chgData name="Chris Droessler" userId="625c3661-9d64-47fa-b83c-4b49393bd161" providerId="ADAL" clId="{730E5ED1-6EA5-5844-B02E-7B01B67DA671}" dt="2020-01-14T13:01:36.643" v="4" actId="20577"/>
          <ac:spMkLst>
            <pc:docMk/>
            <pc:sldMk cId="4253841091" sldId="708"/>
            <ac:spMk id="158" creationId="{00000000-0000-0000-0000-000000000000}"/>
          </ac:spMkLst>
        </pc:spChg>
      </pc:sldChg>
    </pc:docChg>
  </pc:docChgLst>
  <pc:docChgLst>
    <pc:chgData name="Chris Droessler" userId="625c3661-9d64-47fa-b83c-4b49393bd161" providerId="ADAL" clId="{5A4A7A0C-DCEC-6E41-A3C6-0CDCD0B595C8}"/>
    <pc:docChg chg="custSel addSld delSld modSld sldOrd">
      <pc:chgData name="Chris Droessler" userId="625c3661-9d64-47fa-b83c-4b49393bd161" providerId="ADAL" clId="{5A4A7A0C-DCEC-6E41-A3C6-0CDCD0B595C8}" dt="2020-09-08T11:50:32.735" v="1625" actId="20577"/>
      <pc:docMkLst>
        <pc:docMk/>
      </pc:docMkLst>
      <pc:sldChg chg="del">
        <pc:chgData name="Chris Droessler" userId="625c3661-9d64-47fa-b83c-4b49393bd161" providerId="ADAL" clId="{5A4A7A0C-DCEC-6E41-A3C6-0CDCD0B595C8}" dt="2020-09-03T15:31:44.474" v="18" actId="2696"/>
        <pc:sldMkLst>
          <pc:docMk/>
          <pc:sldMk cId="3675590858" sldId="260"/>
        </pc:sldMkLst>
      </pc:sldChg>
      <pc:sldChg chg="del">
        <pc:chgData name="Chris Droessler" userId="625c3661-9d64-47fa-b83c-4b49393bd161" providerId="ADAL" clId="{5A4A7A0C-DCEC-6E41-A3C6-0CDCD0B595C8}" dt="2020-09-03T17:01:44.173" v="97" actId="2696"/>
        <pc:sldMkLst>
          <pc:docMk/>
          <pc:sldMk cId="949570285" sldId="262"/>
        </pc:sldMkLst>
      </pc:sldChg>
      <pc:sldChg chg="addSp delSp modSp add">
        <pc:chgData name="Chris Droessler" userId="625c3661-9d64-47fa-b83c-4b49393bd161" providerId="ADAL" clId="{5A4A7A0C-DCEC-6E41-A3C6-0CDCD0B595C8}" dt="2020-09-03T17:05:40.266" v="120" actId="27636"/>
        <pc:sldMkLst>
          <pc:docMk/>
          <pc:sldMk cId="1310118331" sldId="264"/>
        </pc:sldMkLst>
        <pc:spChg chg="add del mod">
          <ac:chgData name="Chris Droessler" userId="625c3661-9d64-47fa-b83c-4b49393bd161" providerId="ADAL" clId="{5A4A7A0C-DCEC-6E41-A3C6-0CDCD0B595C8}" dt="2020-09-03T17:05:16.557" v="108"/>
          <ac:spMkLst>
            <pc:docMk/>
            <pc:sldMk cId="1310118331" sldId="264"/>
            <ac:spMk id="2" creationId="{2401977D-6303-4842-A3D5-3CE5D9C9828F}"/>
          </ac:spMkLst>
        </pc:spChg>
        <pc:spChg chg="add del mod">
          <ac:chgData name="Chris Droessler" userId="625c3661-9d64-47fa-b83c-4b49393bd161" providerId="ADAL" clId="{5A4A7A0C-DCEC-6E41-A3C6-0CDCD0B595C8}" dt="2020-09-03T17:05:16.557" v="108"/>
          <ac:spMkLst>
            <pc:docMk/>
            <pc:sldMk cId="1310118331" sldId="264"/>
            <ac:spMk id="3" creationId="{B0619902-BDA9-3347-980F-C7790CEE0DEC}"/>
          </ac:spMkLst>
        </pc:spChg>
        <pc:spChg chg="add del mod">
          <ac:chgData name="Chris Droessler" userId="625c3661-9d64-47fa-b83c-4b49393bd161" providerId="ADAL" clId="{5A4A7A0C-DCEC-6E41-A3C6-0CDCD0B595C8}" dt="2020-09-03T17:05:17.157" v="111"/>
          <ac:spMkLst>
            <pc:docMk/>
            <pc:sldMk cId="1310118331" sldId="264"/>
            <ac:spMk id="4" creationId="{AF57E9B1-3D91-584E-BDA8-655919AB458D}"/>
          </ac:spMkLst>
        </pc:spChg>
        <pc:spChg chg="add del mod">
          <ac:chgData name="Chris Droessler" userId="625c3661-9d64-47fa-b83c-4b49393bd161" providerId="ADAL" clId="{5A4A7A0C-DCEC-6E41-A3C6-0CDCD0B595C8}" dt="2020-09-03T17:05:17.157" v="111"/>
          <ac:spMkLst>
            <pc:docMk/>
            <pc:sldMk cId="1310118331" sldId="264"/>
            <ac:spMk id="5" creationId="{9BB937B4-B220-1E4F-92E5-E626FCCFCE3E}"/>
          </ac:spMkLst>
        </pc:spChg>
        <pc:spChg chg="add del mod">
          <ac:chgData name="Chris Droessler" userId="625c3661-9d64-47fa-b83c-4b49393bd161" providerId="ADAL" clId="{5A4A7A0C-DCEC-6E41-A3C6-0CDCD0B595C8}" dt="2020-09-03T17:05:17.493" v="113"/>
          <ac:spMkLst>
            <pc:docMk/>
            <pc:sldMk cId="1310118331" sldId="264"/>
            <ac:spMk id="6" creationId="{801E8685-973F-0142-8022-8563FA6325D9}"/>
          </ac:spMkLst>
        </pc:spChg>
        <pc:spChg chg="add del mod">
          <ac:chgData name="Chris Droessler" userId="625c3661-9d64-47fa-b83c-4b49393bd161" providerId="ADAL" clId="{5A4A7A0C-DCEC-6E41-A3C6-0CDCD0B595C8}" dt="2020-09-03T17:05:17.493" v="113"/>
          <ac:spMkLst>
            <pc:docMk/>
            <pc:sldMk cId="1310118331" sldId="264"/>
            <ac:spMk id="7" creationId="{9F32FE5B-9952-DE4C-A2CB-5B59595FE9A0}"/>
          </ac:spMkLst>
        </pc:spChg>
        <pc:spChg chg="add del mod">
          <ac:chgData name="Chris Droessler" userId="625c3661-9d64-47fa-b83c-4b49393bd161" providerId="ADAL" clId="{5A4A7A0C-DCEC-6E41-A3C6-0CDCD0B595C8}" dt="2020-09-03T17:05:17.733" v="115"/>
          <ac:spMkLst>
            <pc:docMk/>
            <pc:sldMk cId="1310118331" sldId="264"/>
            <ac:spMk id="8" creationId="{5BC0635C-E8DF-B744-893A-3071A918BA55}"/>
          </ac:spMkLst>
        </pc:spChg>
        <pc:spChg chg="add del mod">
          <ac:chgData name="Chris Droessler" userId="625c3661-9d64-47fa-b83c-4b49393bd161" providerId="ADAL" clId="{5A4A7A0C-DCEC-6E41-A3C6-0CDCD0B595C8}" dt="2020-09-03T17:05:17.733" v="115"/>
          <ac:spMkLst>
            <pc:docMk/>
            <pc:sldMk cId="1310118331" sldId="264"/>
            <ac:spMk id="9" creationId="{F470F704-F942-F240-B3BE-C2AB00AAD217}"/>
          </ac:spMkLst>
        </pc:spChg>
        <pc:spChg chg="add del mod">
          <ac:chgData name="Chris Droessler" userId="625c3661-9d64-47fa-b83c-4b49393bd161" providerId="ADAL" clId="{5A4A7A0C-DCEC-6E41-A3C6-0CDCD0B595C8}" dt="2020-09-03T17:05:18.141" v="117"/>
          <ac:spMkLst>
            <pc:docMk/>
            <pc:sldMk cId="1310118331" sldId="264"/>
            <ac:spMk id="10" creationId="{E7EBC257-947E-9E48-9B80-C85DAD4E7ADE}"/>
          </ac:spMkLst>
        </pc:spChg>
        <pc:spChg chg="add del mod">
          <ac:chgData name="Chris Droessler" userId="625c3661-9d64-47fa-b83c-4b49393bd161" providerId="ADAL" clId="{5A4A7A0C-DCEC-6E41-A3C6-0CDCD0B595C8}" dt="2020-09-03T17:05:18.141" v="117"/>
          <ac:spMkLst>
            <pc:docMk/>
            <pc:sldMk cId="1310118331" sldId="264"/>
            <ac:spMk id="11" creationId="{B43A082C-6F8E-F746-8496-D2797963920C}"/>
          </ac:spMkLst>
        </pc:spChg>
        <pc:spChg chg="mod">
          <ac:chgData name="Chris Droessler" userId="625c3661-9d64-47fa-b83c-4b49393bd161" providerId="ADAL" clId="{5A4A7A0C-DCEC-6E41-A3C6-0CDCD0B595C8}" dt="2020-09-03T17:05:40.266" v="120" actId="27636"/>
          <ac:spMkLst>
            <pc:docMk/>
            <pc:sldMk cId="1310118331" sldId="264"/>
            <ac:spMk id="224" creationId="{00000000-0000-0000-0000-000000000000}"/>
          </ac:spMkLst>
        </pc:spChg>
      </pc:sldChg>
      <pc:sldChg chg="addSp delSp modSp add modTransition">
        <pc:chgData name="Chris Droessler" userId="625c3661-9d64-47fa-b83c-4b49393bd161" providerId="ADAL" clId="{5A4A7A0C-DCEC-6E41-A3C6-0CDCD0B595C8}" dt="2020-09-03T17:09:09.194" v="167" actId="27636"/>
        <pc:sldMkLst>
          <pc:docMk/>
          <pc:sldMk cId="1267256734" sldId="267"/>
        </pc:sldMkLst>
        <pc:spChg chg="add del mod">
          <ac:chgData name="Chris Droessler" userId="625c3661-9d64-47fa-b83c-4b49393bd161" providerId="ADAL" clId="{5A4A7A0C-DCEC-6E41-A3C6-0CDCD0B595C8}" dt="2020-09-03T17:08:46.770" v="161"/>
          <ac:spMkLst>
            <pc:docMk/>
            <pc:sldMk cId="1267256734" sldId="267"/>
            <ac:spMk id="2" creationId="{35C51B5C-053B-1B41-B325-C1CB7BB49402}"/>
          </ac:spMkLst>
        </pc:spChg>
        <pc:spChg chg="add del mod">
          <ac:chgData name="Chris Droessler" userId="625c3661-9d64-47fa-b83c-4b49393bd161" providerId="ADAL" clId="{5A4A7A0C-DCEC-6E41-A3C6-0CDCD0B595C8}" dt="2020-09-03T17:08:47.754" v="163"/>
          <ac:spMkLst>
            <pc:docMk/>
            <pc:sldMk cId="1267256734" sldId="267"/>
            <ac:spMk id="3" creationId="{D0ECCE42-AF7C-EF4D-9CDE-C34011860BFA}"/>
          </ac:spMkLst>
        </pc:spChg>
        <pc:spChg chg="mod">
          <ac:chgData name="Chris Droessler" userId="625c3661-9d64-47fa-b83c-4b49393bd161" providerId="ADAL" clId="{5A4A7A0C-DCEC-6E41-A3C6-0CDCD0B595C8}" dt="2020-09-03T17:09:09.194" v="167" actId="27636"/>
          <ac:spMkLst>
            <pc:docMk/>
            <pc:sldMk cId="1267256734" sldId="267"/>
            <ac:spMk id="4" creationId="{00000000-0000-0000-0000-000000000000}"/>
          </ac:spMkLst>
        </pc:spChg>
        <pc:spChg chg="add del mod">
          <ac:chgData name="Chris Droessler" userId="625c3661-9d64-47fa-b83c-4b49393bd161" providerId="ADAL" clId="{5A4A7A0C-DCEC-6E41-A3C6-0CDCD0B595C8}" dt="2020-09-03T17:08:47.754" v="163"/>
          <ac:spMkLst>
            <pc:docMk/>
            <pc:sldMk cId="1267256734" sldId="267"/>
            <ac:spMk id="5" creationId="{6E14C500-C630-3D49-8D5A-F0BD5345D87C}"/>
          </ac:spMkLst>
        </pc:spChg>
        <pc:spChg chg="add del mod">
          <ac:chgData name="Chris Droessler" userId="625c3661-9d64-47fa-b83c-4b49393bd161" providerId="ADAL" clId="{5A4A7A0C-DCEC-6E41-A3C6-0CDCD0B595C8}" dt="2020-09-03T17:08:51.400" v="165" actId="478"/>
          <ac:spMkLst>
            <pc:docMk/>
            <pc:sldMk cId="1267256734" sldId="267"/>
            <ac:spMk id="6" creationId="{AAAAD763-15AE-7040-B7E1-D3737205AA4A}"/>
          </ac:spMkLst>
        </pc:spChg>
      </pc:sldChg>
      <pc:sldChg chg="add modTransition">
        <pc:chgData name="Chris Droessler" userId="625c3661-9d64-47fa-b83c-4b49393bd161" providerId="ADAL" clId="{5A4A7A0C-DCEC-6E41-A3C6-0CDCD0B595C8}" dt="2020-09-03T17:03:49.010" v="105"/>
        <pc:sldMkLst>
          <pc:docMk/>
          <pc:sldMk cId="1407574810" sldId="268"/>
        </pc:sldMkLst>
      </pc:sldChg>
      <pc:sldChg chg="modSp add modTransition">
        <pc:chgData name="Chris Droessler" userId="625c3661-9d64-47fa-b83c-4b49393bd161" providerId="ADAL" clId="{5A4A7A0C-DCEC-6E41-A3C6-0CDCD0B595C8}" dt="2020-09-03T17:09:32.590" v="169" actId="20577"/>
        <pc:sldMkLst>
          <pc:docMk/>
          <pc:sldMk cId="2326262686" sldId="269"/>
        </pc:sldMkLst>
        <pc:spChg chg="mod">
          <ac:chgData name="Chris Droessler" userId="625c3661-9d64-47fa-b83c-4b49393bd161" providerId="ADAL" clId="{5A4A7A0C-DCEC-6E41-A3C6-0CDCD0B595C8}" dt="2020-09-03T17:09:32.590" v="169" actId="20577"/>
          <ac:spMkLst>
            <pc:docMk/>
            <pc:sldMk cId="2326262686" sldId="269"/>
            <ac:spMk id="3" creationId="{2299915D-B8BE-4072-874F-2D353ACF7A54}"/>
          </ac:spMkLst>
        </pc:spChg>
      </pc:sldChg>
      <pc:sldChg chg="modSp add modTransition">
        <pc:chgData name="Chris Droessler" userId="625c3661-9d64-47fa-b83c-4b49393bd161" providerId="ADAL" clId="{5A4A7A0C-DCEC-6E41-A3C6-0CDCD0B595C8}" dt="2020-09-04T14:09:33.834" v="1412" actId="1036"/>
        <pc:sldMkLst>
          <pc:docMk/>
          <pc:sldMk cId="3668000653" sldId="270"/>
        </pc:sldMkLst>
        <pc:spChg chg="mod">
          <ac:chgData name="Chris Droessler" userId="625c3661-9d64-47fa-b83c-4b49393bd161" providerId="ADAL" clId="{5A4A7A0C-DCEC-6E41-A3C6-0CDCD0B595C8}" dt="2020-09-04T14:09:19.800" v="1406" actId="14100"/>
          <ac:spMkLst>
            <pc:docMk/>
            <pc:sldMk cId="3668000653" sldId="270"/>
            <ac:spMk id="3" creationId="{183B9867-1585-4069-B015-8EB9760C503F}"/>
          </ac:spMkLst>
        </pc:spChg>
        <pc:picChg chg="mod">
          <ac:chgData name="Chris Droessler" userId="625c3661-9d64-47fa-b83c-4b49393bd161" providerId="ADAL" clId="{5A4A7A0C-DCEC-6E41-A3C6-0CDCD0B595C8}" dt="2020-09-04T14:09:33.834" v="1412" actId="1036"/>
          <ac:picMkLst>
            <pc:docMk/>
            <pc:sldMk cId="3668000653" sldId="270"/>
            <ac:picMk id="6" creationId="{AFF2FA1C-7DD4-4C38-ACA9-E7ED0A3A8EA6}"/>
          </ac:picMkLst>
        </pc:picChg>
      </pc:sldChg>
      <pc:sldChg chg="modSp add modTransition">
        <pc:chgData name="Chris Droessler" userId="625c3661-9d64-47fa-b83c-4b49393bd161" providerId="ADAL" clId="{5A4A7A0C-DCEC-6E41-A3C6-0CDCD0B595C8}" dt="2020-09-04T14:10:11.429" v="1415" actId="14100"/>
        <pc:sldMkLst>
          <pc:docMk/>
          <pc:sldMk cId="3571450124" sldId="271"/>
        </pc:sldMkLst>
        <pc:spChg chg="mod">
          <ac:chgData name="Chris Droessler" userId="625c3661-9d64-47fa-b83c-4b49393bd161" providerId="ADAL" clId="{5A4A7A0C-DCEC-6E41-A3C6-0CDCD0B595C8}" dt="2020-09-04T14:10:11.429" v="1415" actId="14100"/>
          <ac:spMkLst>
            <pc:docMk/>
            <pc:sldMk cId="3571450124" sldId="271"/>
            <ac:spMk id="3" creationId="{7E646E12-4EA6-40CD-8545-0CA3A03471EE}"/>
          </ac:spMkLst>
        </pc:spChg>
        <pc:picChg chg="mod">
          <ac:chgData name="Chris Droessler" userId="625c3661-9d64-47fa-b83c-4b49393bd161" providerId="ADAL" clId="{5A4A7A0C-DCEC-6E41-A3C6-0CDCD0B595C8}" dt="2020-09-04T14:09:47.982" v="1413" actId="14100"/>
          <ac:picMkLst>
            <pc:docMk/>
            <pc:sldMk cId="3571450124" sldId="271"/>
            <ac:picMk id="5" creationId="{ACF145B0-C509-44C6-AAEB-2CB0FCBC431F}"/>
          </ac:picMkLst>
        </pc:picChg>
      </pc:sldChg>
      <pc:sldChg chg="modSp add modTransition">
        <pc:chgData name="Chris Droessler" userId="625c3661-9d64-47fa-b83c-4b49393bd161" providerId="ADAL" clId="{5A4A7A0C-DCEC-6E41-A3C6-0CDCD0B595C8}" dt="2020-09-04T14:10:23.388" v="1416" actId="14100"/>
        <pc:sldMkLst>
          <pc:docMk/>
          <pc:sldMk cId="3282865916" sldId="272"/>
        </pc:sldMkLst>
        <pc:picChg chg="mod">
          <ac:chgData name="Chris Droessler" userId="625c3661-9d64-47fa-b83c-4b49393bd161" providerId="ADAL" clId="{5A4A7A0C-DCEC-6E41-A3C6-0CDCD0B595C8}" dt="2020-09-04T14:10:23.388" v="1416" actId="14100"/>
          <ac:picMkLst>
            <pc:docMk/>
            <pc:sldMk cId="3282865916" sldId="272"/>
            <ac:picMk id="6" creationId="{155706E9-16E2-4693-A71B-C13ED4F86D65}"/>
          </ac:picMkLst>
        </pc:picChg>
      </pc:sldChg>
      <pc:sldChg chg="modSp add modTransition">
        <pc:chgData name="Chris Droessler" userId="625c3661-9d64-47fa-b83c-4b49393bd161" providerId="ADAL" clId="{5A4A7A0C-DCEC-6E41-A3C6-0CDCD0B595C8}" dt="2020-09-04T14:10:34.932" v="1418" actId="14100"/>
        <pc:sldMkLst>
          <pc:docMk/>
          <pc:sldMk cId="2273316657" sldId="274"/>
        </pc:sldMkLst>
        <pc:spChg chg="mod">
          <ac:chgData name="Chris Droessler" userId="625c3661-9d64-47fa-b83c-4b49393bd161" providerId="ADAL" clId="{5A4A7A0C-DCEC-6E41-A3C6-0CDCD0B595C8}" dt="2020-09-04T14:10:34.932" v="1418" actId="14100"/>
          <ac:spMkLst>
            <pc:docMk/>
            <pc:sldMk cId="2273316657" sldId="274"/>
            <ac:spMk id="3" creationId="{9656967F-7A17-4042-9089-6E5AB799B753}"/>
          </ac:spMkLst>
        </pc:spChg>
        <pc:picChg chg="mod">
          <ac:chgData name="Chris Droessler" userId="625c3661-9d64-47fa-b83c-4b49393bd161" providerId="ADAL" clId="{5A4A7A0C-DCEC-6E41-A3C6-0CDCD0B595C8}" dt="2020-09-04T14:10:30.924" v="1417" actId="14100"/>
          <ac:picMkLst>
            <pc:docMk/>
            <pc:sldMk cId="2273316657" sldId="274"/>
            <ac:picMk id="6" creationId="{2F04ADB9-3593-479D-A470-A306D4416D6E}"/>
          </ac:picMkLst>
        </pc:picChg>
      </pc:sldChg>
      <pc:sldChg chg="add modTransition">
        <pc:chgData name="Chris Droessler" userId="625c3661-9d64-47fa-b83c-4b49393bd161" providerId="ADAL" clId="{5A4A7A0C-DCEC-6E41-A3C6-0CDCD0B595C8}" dt="2020-09-04T14:01:14.169" v="1399"/>
        <pc:sldMkLst>
          <pc:docMk/>
          <pc:sldMk cId="1139512075" sldId="275"/>
        </pc:sldMkLst>
      </pc:sldChg>
      <pc:sldChg chg="add modTransition">
        <pc:chgData name="Chris Droessler" userId="625c3661-9d64-47fa-b83c-4b49393bd161" providerId="ADAL" clId="{5A4A7A0C-DCEC-6E41-A3C6-0CDCD0B595C8}" dt="2020-09-04T14:01:14.169" v="1399"/>
        <pc:sldMkLst>
          <pc:docMk/>
          <pc:sldMk cId="2598188576" sldId="276"/>
        </pc:sldMkLst>
      </pc:sldChg>
      <pc:sldChg chg="add ord modTransition">
        <pc:chgData name="Chris Droessler" userId="625c3661-9d64-47fa-b83c-4b49393bd161" providerId="ADAL" clId="{5A4A7A0C-DCEC-6E41-A3C6-0CDCD0B595C8}" dt="2020-09-04T14:08:55.052" v="1404"/>
        <pc:sldMkLst>
          <pc:docMk/>
          <pc:sldMk cId="3643477267" sldId="277"/>
        </pc:sldMkLst>
      </pc:sldChg>
      <pc:sldChg chg="add modTransition">
        <pc:chgData name="Chris Droessler" userId="625c3661-9d64-47fa-b83c-4b49393bd161" providerId="ADAL" clId="{5A4A7A0C-DCEC-6E41-A3C6-0CDCD0B595C8}" dt="2020-09-04T14:01:14.169" v="1399"/>
        <pc:sldMkLst>
          <pc:docMk/>
          <pc:sldMk cId="1458230846" sldId="278"/>
        </pc:sldMkLst>
      </pc:sldChg>
      <pc:sldChg chg="modSp add modTransition">
        <pc:chgData name="Chris Droessler" userId="625c3661-9d64-47fa-b83c-4b49393bd161" providerId="ADAL" clId="{5A4A7A0C-DCEC-6E41-A3C6-0CDCD0B595C8}" dt="2020-09-04T14:11:05.675" v="1422" actId="14100"/>
        <pc:sldMkLst>
          <pc:docMk/>
          <pc:sldMk cId="1058996980" sldId="279"/>
        </pc:sldMkLst>
        <pc:spChg chg="mod">
          <ac:chgData name="Chris Droessler" userId="625c3661-9d64-47fa-b83c-4b49393bd161" providerId="ADAL" clId="{5A4A7A0C-DCEC-6E41-A3C6-0CDCD0B595C8}" dt="2020-09-04T14:11:05.675" v="1422" actId="14100"/>
          <ac:spMkLst>
            <pc:docMk/>
            <pc:sldMk cId="1058996980" sldId="279"/>
            <ac:spMk id="3" creationId="{59ED7A0A-0DE6-41E3-B78D-77125FF8421A}"/>
          </ac:spMkLst>
        </pc:spChg>
        <pc:picChg chg="mod">
          <ac:chgData name="Chris Droessler" userId="625c3661-9d64-47fa-b83c-4b49393bd161" providerId="ADAL" clId="{5A4A7A0C-DCEC-6E41-A3C6-0CDCD0B595C8}" dt="2020-09-04T14:10:59.046" v="1421" actId="14100"/>
          <ac:picMkLst>
            <pc:docMk/>
            <pc:sldMk cId="1058996980" sldId="279"/>
            <ac:picMk id="7" creationId="{D19392D2-FAE7-44F5-BCCE-CD23E19ED2D8}"/>
          </ac:picMkLst>
        </pc:picChg>
      </pc:sldChg>
      <pc:sldChg chg="modSp add modTransition">
        <pc:chgData name="Chris Droessler" userId="625c3661-9d64-47fa-b83c-4b49393bd161" providerId="ADAL" clId="{5A4A7A0C-DCEC-6E41-A3C6-0CDCD0B595C8}" dt="2020-09-04T14:10:48.827" v="1420" actId="14100"/>
        <pc:sldMkLst>
          <pc:docMk/>
          <pc:sldMk cId="267801551" sldId="280"/>
        </pc:sldMkLst>
        <pc:picChg chg="mod">
          <ac:chgData name="Chris Droessler" userId="625c3661-9d64-47fa-b83c-4b49393bd161" providerId="ADAL" clId="{5A4A7A0C-DCEC-6E41-A3C6-0CDCD0B595C8}" dt="2020-09-04T14:10:48.827" v="1420" actId="14100"/>
          <ac:picMkLst>
            <pc:docMk/>
            <pc:sldMk cId="267801551" sldId="280"/>
            <ac:picMk id="6" creationId="{D0770877-8F79-417B-8BFF-E2C7574FD898}"/>
          </ac:picMkLst>
        </pc:picChg>
      </pc:sldChg>
      <pc:sldChg chg="add del ord modTransition">
        <pc:chgData name="Chris Droessler" userId="625c3661-9d64-47fa-b83c-4b49393bd161" providerId="ADAL" clId="{5A4A7A0C-DCEC-6E41-A3C6-0CDCD0B595C8}" dt="2020-09-03T19:41:58.515" v="318" actId="2696"/>
        <pc:sldMkLst>
          <pc:docMk/>
          <pc:sldMk cId="2377319473" sldId="283"/>
        </pc:sldMkLst>
      </pc:sldChg>
      <pc:sldChg chg="add modTransition">
        <pc:chgData name="Chris Droessler" userId="625c3661-9d64-47fa-b83c-4b49393bd161" providerId="ADAL" clId="{5A4A7A0C-DCEC-6E41-A3C6-0CDCD0B595C8}" dt="2020-09-03T19:42:10.742" v="319"/>
        <pc:sldMkLst>
          <pc:docMk/>
          <pc:sldMk cId="2396344987" sldId="283"/>
        </pc:sldMkLst>
      </pc:sldChg>
      <pc:sldChg chg="modSp add del ord modTransition">
        <pc:chgData name="Chris Droessler" userId="625c3661-9d64-47fa-b83c-4b49393bd161" providerId="ADAL" clId="{5A4A7A0C-DCEC-6E41-A3C6-0CDCD0B595C8}" dt="2020-09-03T19:41:58.508" v="316" actId="2696"/>
        <pc:sldMkLst>
          <pc:docMk/>
          <pc:sldMk cId="3523222058" sldId="284"/>
        </pc:sldMkLst>
        <pc:spChg chg="mod">
          <ac:chgData name="Chris Droessler" userId="625c3661-9d64-47fa-b83c-4b49393bd161" providerId="ADAL" clId="{5A4A7A0C-DCEC-6E41-A3C6-0CDCD0B595C8}" dt="2020-09-03T17:10:48.124" v="185" actId="20577"/>
          <ac:spMkLst>
            <pc:docMk/>
            <pc:sldMk cId="3523222058" sldId="284"/>
            <ac:spMk id="2" creationId="{9409B3C6-C58C-451D-9FB7-032DF0F41467}"/>
          </ac:spMkLst>
        </pc:spChg>
        <pc:spChg chg="mod">
          <ac:chgData name="Chris Droessler" userId="625c3661-9d64-47fa-b83c-4b49393bd161" providerId="ADAL" clId="{5A4A7A0C-DCEC-6E41-A3C6-0CDCD0B595C8}" dt="2020-09-03T17:11:05.572" v="187" actId="20577"/>
          <ac:spMkLst>
            <pc:docMk/>
            <pc:sldMk cId="3523222058" sldId="284"/>
            <ac:spMk id="3" creationId="{21C8949A-29E9-4171-815E-2E399C88C1FE}"/>
          </ac:spMkLst>
        </pc:spChg>
      </pc:sldChg>
      <pc:sldChg chg="add modTransition">
        <pc:chgData name="Chris Droessler" userId="625c3661-9d64-47fa-b83c-4b49393bd161" providerId="ADAL" clId="{5A4A7A0C-DCEC-6E41-A3C6-0CDCD0B595C8}" dt="2020-09-03T19:42:10.742" v="319"/>
        <pc:sldMkLst>
          <pc:docMk/>
          <pc:sldMk cId="4016656519" sldId="284"/>
        </pc:sldMkLst>
      </pc:sldChg>
      <pc:sldChg chg="modSp add del ord modTransition">
        <pc:chgData name="Chris Droessler" userId="625c3661-9d64-47fa-b83c-4b49393bd161" providerId="ADAL" clId="{5A4A7A0C-DCEC-6E41-A3C6-0CDCD0B595C8}" dt="2020-09-03T19:41:58.504" v="315" actId="2696"/>
        <pc:sldMkLst>
          <pc:docMk/>
          <pc:sldMk cId="392716200" sldId="285"/>
        </pc:sldMkLst>
        <pc:spChg chg="mod">
          <ac:chgData name="Chris Droessler" userId="625c3661-9d64-47fa-b83c-4b49393bd161" providerId="ADAL" clId="{5A4A7A0C-DCEC-6E41-A3C6-0CDCD0B595C8}" dt="2020-09-03T17:11:12.530" v="189" actId="20577"/>
          <ac:spMkLst>
            <pc:docMk/>
            <pc:sldMk cId="392716200" sldId="285"/>
            <ac:spMk id="3" creationId="{E3D6CF38-31D3-4499-AB37-D0ED8F947DCC}"/>
          </ac:spMkLst>
        </pc:spChg>
      </pc:sldChg>
      <pc:sldChg chg="add modTransition">
        <pc:chgData name="Chris Droessler" userId="625c3661-9d64-47fa-b83c-4b49393bd161" providerId="ADAL" clId="{5A4A7A0C-DCEC-6E41-A3C6-0CDCD0B595C8}" dt="2020-09-03T19:42:10.742" v="319"/>
        <pc:sldMkLst>
          <pc:docMk/>
          <pc:sldMk cId="1290876314" sldId="285"/>
        </pc:sldMkLst>
      </pc:sldChg>
      <pc:sldChg chg="add modTransition">
        <pc:chgData name="Chris Droessler" userId="625c3661-9d64-47fa-b83c-4b49393bd161" providerId="ADAL" clId="{5A4A7A0C-DCEC-6E41-A3C6-0CDCD0B595C8}" dt="2020-09-03T19:42:10.742" v="319"/>
        <pc:sldMkLst>
          <pc:docMk/>
          <pc:sldMk cId="2861905659" sldId="286"/>
        </pc:sldMkLst>
      </pc:sldChg>
      <pc:sldChg chg="addSp modSp add modNotesTx">
        <pc:chgData name="Chris Droessler" userId="625c3661-9d64-47fa-b83c-4b49393bd161" providerId="ADAL" clId="{5A4A7A0C-DCEC-6E41-A3C6-0CDCD0B595C8}" dt="2020-09-03T19:49:08.591" v="482" actId="1076"/>
        <pc:sldMkLst>
          <pc:docMk/>
          <pc:sldMk cId="2632121485" sldId="354"/>
        </pc:sldMkLst>
        <pc:spChg chg="mod">
          <ac:chgData name="Chris Droessler" userId="625c3661-9d64-47fa-b83c-4b49393bd161" providerId="ADAL" clId="{5A4A7A0C-DCEC-6E41-A3C6-0CDCD0B595C8}" dt="2020-09-03T19:49:05.122" v="481" actId="1035"/>
          <ac:spMkLst>
            <pc:docMk/>
            <pc:sldMk cId="2632121485" sldId="354"/>
            <ac:spMk id="2" creationId="{CBC777D1-D2D6-B74C-9BCD-E931AC02A4E7}"/>
          </ac:spMkLst>
        </pc:spChg>
        <pc:spChg chg="add mod">
          <ac:chgData name="Chris Droessler" userId="625c3661-9d64-47fa-b83c-4b49393bd161" providerId="ADAL" clId="{5A4A7A0C-DCEC-6E41-A3C6-0CDCD0B595C8}" dt="2020-09-03T19:49:08.591" v="482" actId="1076"/>
          <ac:spMkLst>
            <pc:docMk/>
            <pc:sldMk cId="2632121485" sldId="354"/>
            <ac:spMk id="3" creationId="{0367BD6D-8C2A-E54C-B004-17C287142314}"/>
          </ac:spMkLst>
        </pc:spChg>
        <pc:spChg chg="mod">
          <ac:chgData name="Chris Droessler" userId="625c3661-9d64-47fa-b83c-4b49393bd161" providerId="ADAL" clId="{5A4A7A0C-DCEC-6E41-A3C6-0CDCD0B595C8}" dt="2020-09-03T19:49:05.122" v="481" actId="1035"/>
          <ac:spMkLst>
            <pc:docMk/>
            <pc:sldMk cId="2632121485" sldId="354"/>
            <ac:spMk id="4" creationId="{5A897E62-AA93-704E-97FD-65249C267C8E}"/>
          </ac:spMkLst>
        </pc:spChg>
      </pc:sldChg>
      <pc:sldChg chg="modSp">
        <pc:chgData name="Chris Droessler" userId="625c3661-9d64-47fa-b83c-4b49393bd161" providerId="ADAL" clId="{5A4A7A0C-DCEC-6E41-A3C6-0CDCD0B595C8}" dt="2020-09-03T15:28:26.882" v="16" actId="20577"/>
        <pc:sldMkLst>
          <pc:docMk/>
          <pc:sldMk cId="971664512" sldId="534"/>
        </pc:sldMkLst>
        <pc:spChg chg="mod">
          <ac:chgData name="Chris Droessler" userId="625c3661-9d64-47fa-b83c-4b49393bd161" providerId="ADAL" clId="{5A4A7A0C-DCEC-6E41-A3C6-0CDCD0B595C8}" dt="2020-09-03T15:28:26.882" v="16" actId="20577"/>
          <ac:spMkLst>
            <pc:docMk/>
            <pc:sldMk cId="971664512" sldId="534"/>
            <ac:spMk id="3" creationId="{00000000-0000-0000-0000-000000000000}"/>
          </ac:spMkLst>
        </pc:spChg>
      </pc:sldChg>
      <pc:sldChg chg="del">
        <pc:chgData name="Chris Droessler" userId="625c3661-9d64-47fa-b83c-4b49393bd161" providerId="ADAL" clId="{5A4A7A0C-DCEC-6E41-A3C6-0CDCD0B595C8}" dt="2020-09-03T15:31:55.617" v="20" actId="2696"/>
        <pc:sldMkLst>
          <pc:docMk/>
          <pc:sldMk cId="3723859722" sldId="572"/>
        </pc:sldMkLst>
      </pc:sldChg>
      <pc:sldChg chg="addSp delSp modSp add">
        <pc:chgData name="Chris Droessler" userId="625c3661-9d64-47fa-b83c-4b49393bd161" providerId="ADAL" clId="{5A4A7A0C-DCEC-6E41-A3C6-0CDCD0B595C8}" dt="2020-09-03T17:07:45.758" v="154" actId="113"/>
        <pc:sldMkLst>
          <pc:docMk/>
          <pc:sldMk cId="1368034817" sldId="573"/>
        </pc:sldMkLst>
        <pc:spChg chg="add del mod">
          <ac:chgData name="Chris Droessler" userId="625c3661-9d64-47fa-b83c-4b49393bd161" providerId="ADAL" clId="{5A4A7A0C-DCEC-6E41-A3C6-0CDCD0B595C8}" dt="2020-09-03T17:07:39.622" v="150"/>
          <ac:spMkLst>
            <pc:docMk/>
            <pc:sldMk cId="1368034817" sldId="573"/>
            <ac:spMk id="2" creationId="{0F36CC5A-E2EF-9342-A445-2B1511F60836}"/>
          </ac:spMkLst>
        </pc:spChg>
        <pc:spChg chg="add del mod">
          <ac:chgData name="Chris Droessler" userId="625c3661-9d64-47fa-b83c-4b49393bd161" providerId="ADAL" clId="{5A4A7A0C-DCEC-6E41-A3C6-0CDCD0B595C8}" dt="2020-09-03T17:07:39.622" v="150"/>
          <ac:spMkLst>
            <pc:docMk/>
            <pc:sldMk cId="1368034817" sldId="573"/>
            <ac:spMk id="3" creationId="{8DC326DD-DDAD-264D-B0F8-568FFD10CCB3}"/>
          </ac:spMkLst>
        </pc:spChg>
        <pc:spChg chg="add del mod">
          <ac:chgData name="Chris Droessler" userId="625c3661-9d64-47fa-b83c-4b49393bd161" providerId="ADAL" clId="{5A4A7A0C-DCEC-6E41-A3C6-0CDCD0B595C8}" dt="2020-09-03T17:07:40.166" v="151"/>
          <ac:spMkLst>
            <pc:docMk/>
            <pc:sldMk cId="1368034817" sldId="573"/>
            <ac:spMk id="4" creationId="{3C754D94-56EB-9748-A5CF-C9608B5ED250}"/>
          </ac:spMkLst>
        </pc:spChg>
        <pc:spChg chg="add del mod">
          <ac:chgData name="Chris Droessler" userId="625c3661-9d64-47fa-b83c-4b49393bd161" providerId="ADAL" clId="{5A4A7A0C-DCEC-6E41-A3C6-0CDCD0B595C8}" dt="2020-09-03T17:07:40.166" v="151"/>
          <ac:spMkLst>
            <pc:docMk/>
            <pc:sldMk cId="1368034817" sldId="573"/>
            <ac:spMk id="5" creationId="{1F340CCD-2A2C-A148-AAC2-36710704C082}"/>
          </ac:spMkLst>
        </pc:spChg>
        <pc:spChg chg="add del mod">
          <ac:chgData name="Chris Droessler" userId="625c3661-9d64-47fa-b83c-4b49393bd161" providerId="ADAL" clId="{5A4A7A0C-DCEC-6E41-A3C6-0CDCD0B595C8}" dt="2020-09-03T17:07:40.390" v="152"/>
          <ac:spMkLst>
            <pc:docMk/>
            <pc:sldMk cId="1368034817" sldId="573"/>
            <ac:spMk id="6" creationId="{7BE0D618-D2EF-F246-854F-7014D32BDBBF}"/>
          </ac:spMkLst>
        </pc:spChg>
        <pc:spChg chg="add del mod">
          <ac:chgData name="Chris Droessler" userId="625c3661-9d64-47fa-b83c-4b49393bd161" providerId="ADAL" clId="{5A4A7A0C-DCEC-6E41-A3C6-0CDCD0B595C8}" dt="2020-09-03T17:07:40.390" v="152"/>
          <ac:spMkLst>
            <pc:docMk/>
            <pc:sldMk cId="1368034817" sldId="573"/>
            <ac:spMk id="7" creationId="{9D07B19F-0729-2E40-8138-8C4387F60FA3}"/>
          </ac:spMkLst>
        </pc:spChg>
        <pc:spChg chg="mod">
          <ac:chgData name="Chris Droessler" userId="625c3661-9d64-47fa-b83c-4b49393bd161" providerId="ADAL" clId="{5A4A7A0C-DCEC-6E41-A3C6-0CDCD0B595C8}" dt="2020-09-03T17:07:45.758" v="154" actId="113"/>
          <ac:spMkLst>
            <pc:docMk/>
            <pc:sldMk cId="1368034817" sldId="573"/>
            <ac:spMk id="181" creationId="{00000000-0000-0000-0000-000000000000}"/>
          </ac:spMkLst>
        </pc:spChg>
      </pc:sldChg>
      <pc:sldChg chg="addSp delSp modSp add del modTransition">
        <pc:chgData name="Chris Droessler" userId="625c3661-9d64-47fa-b83c-4b49393bd161" providerId="ADAL" clId="{5A4A7A0C-DCEC-6E41-A3C6-0CDCD0B595C8}" dt="2020-09-03T19:45:54.853" v="321" actId="2696"/>
        <pc:sldMkLst>
          <pc:docMk/>
          <pc:sldMk cId="3816939979" sldId="574"/>
        </pc:sldMkLst>
        <pc:spChg chg="mod">
          <ac:chgData name="Chris Droessler" userId="625c3661-9d64-47fa-b83c-4b49393bd161" providerId="ADAL" clId="{5A4A7A0C-DCEC-6E41-A3C6-0CDCD0B595C8}" dt="2020-09-03T17:08:26.564" v="160" actId="114"/>
          <ac:spMkLst>
            <pc:docMk/>
            <pc:sldMk cId="3816939979" sldId="574"/>
            <ac:spMk id="3" creationId="{75BD292C-43FA-9240-B987-019973DC4903}"/>
          </ac:spMkLst>
        </pc:spChg>
        <pc:spChg chg="add">
          <ac:chgData name="Chris Droessler" userId="625c3661-9d64-47fa-b83c-4b49393bd161" providerId="ADAL" clId="{5A4A7A0C-DCEC-6E41-A3C6-0CDCD0B595C8}" dt="2020-09-03T19:13:01.886" v="289"/>
          <ac:spMkLst>
            <pc:docMk/>
            <pc:sldMk cId="3816939979" sldId="574"/>
            <ac:spMk id="4" creationId="{D28AF549-4C8F-4541-96DD-280CAC7D0A1E}"/>
          </ac:spMkLst>
        </pc:spChg>
        <pc:spChg chg="add del mod">
          <ac:chgData name="Chris Droessler" userId="625c3661-9d64-47fa-b83c-4b49393bd161" providerId="ADAL" clId="{5A4A7A0C-DCEC-6E41-A3C6-0CDCD0B595C8}" dt="2020-09-03T17:08:09.204" v="155"/>
          <ac:spMkLst>
            <pc:docMk/>
            <pc:sldMk cId="3816939979" sldId="574"/>
            <ac:spMk id="4" creationId="{F72AD122-9F27-144C-A0C0-BC184E21DA70}"/>
          </ac:spMkLst>
        </pc:spChg>
        <pc:spChg chg="add del mod">
          <ac:chgData name="Chris Droessler" userId="625c3661-9d64-47fa-b83c-4b49393bd161" providerId="ADAL" clId="{5A4A7A0C-DCEC-6E41-A3C6-0CDCD0B595C8}" dt="2020-09-03T17:08:09.204" v="155"/>
          <ac:spMkLst>
            <pc:docMk/>
            <pc:sldMk cId="3816939979" sldId="574"/>
            <ac:spMk id="5" creationId="{1DAB36F4-91FE-D043-B34D-A2809FE696D0}"/>
          </ac:spMkLst>
        </pc:spChg>
      </pc:sldChg>
      <pc:sldChg chg="addSp add del modTransition">
        <pc:chgData name="Chris Droessler" userId="625c3661-9d64-47fa-b83c-4b49393bd161" providerId="ADAL" clId="{5A4A7A0C-DCEC-6E41-A3C6-0CDCD0B595C8}" dt="2020-09-03T19:45:55.924" v="322" actId="2696"/>
        <pc:sldMkLst>
          <pc:docMk/>
          <pc:sldMk cId="3005812414" sldId="575"/>
        </pc:sldMkLst>
        <pc:spChg chg="add">
          <ac:chgData name="Chris Droessler" userId="625c3661-9d64-47fa-b83c-4b49393bd161" providerId="ADAL" clId="{5A4A7A0C-DCEC-6E41-A3C6-0CDCD0B595C8}" dt="2020-09-03T19:13:06.639" v="290"/>
          <ac:spMkLst>
            <pc:docMk/>
            <pc:sldMk cId="3005812414" sldId="575"/>
            <ac:spMk id="4" creationId="{8A331528-55DB-304D-8173-C1E2230C8539}"/>
          </ac:spMkLst>
        </pc:spChg>
      </pc:sldChg>
      <pc:sldChg chg="addSp delSp modSp add modTransition">
        <pc:chgData name="Chris Droessler" userId="625c3661-9d64-47fa-b83c-4b49393bd161" providerId="ADAL" clId="{5A4A7A0C-DCEC-6E41-A3C6-0CDCD0B595C8}" dt="2020-09-03T20:00:56.549" v="717" actId="20577"/>
        <pc:sldMkLst>
          <pc:docMk/>
          <pc:sldMk cId="4182562006" sldId="576"/>
        </pc:sldMkLst>
        <pc:spChg chg="mod">
          <ac:chgData name="Chris Droessler" userId="625c3661-9d64-47fa-b83c-4b49393bd161" providerId="ADAL" clId="{5A4A7A0C-DCEC-6E41-A3C6-0CDCD0B595C8}" dt="2020-09-03T19:35:58.616" v="314" actId="20577"/>
          <ac:spMkLst>
            <pc:docMk/>
            <pc:sldMk cId="4182562006" sldId="576"/>
            <ac:spMk id="2" creationId="{EF048255-DC29-9141-B656-5DBE5531B699}"/>
          </ac:spMkLst>
        </pc:spChg>
        <pc:spChg chg="mod">
          <ac:chgData name="Chris Droessler" userId="625c3661-9d64-47fa-b83c-4b49393bd161" providerId="ADAL" clId="{5A4A7A0C-DCEC-6E41-A3C6-0CDCD0B595C8}" dt="2020-09-03T20:00:56.549" v="717" actId="20577"/>
          <ac:spMkLst>
            <pc:docMk/>
            <pc:sldMk cId="4182562006" sldId="576"/>
            <ac:spMk id="3" creationId="{593E5DB2-2EE2-7142-8E6D-4AF33354B47B}"/>
          </ac:spMkLst>
        </pc:spChg>
        <pc:spChg chg="add del mod">
          <ac:chgData name="Chris Droessler" userId="625c3661-9d64-47fa-b83c-4b49393bd161" providerId="ADAL" clId="{5A4A7A0C-DCEC-6E41-A3C6-0CDCD0B595C8}" dt="2020-09-03T17:06:17.090" v="129"/>
          <ac:spMkLst>
            <pc:docMk/>
            <pc:sldMk cId="4182562006" sldId="576"/>
            <ac:spMk id="4" creationId="{9FA19DF8-B325-F140-BF5C-BA2AA29D87A3}"/>
          </ac:spMkLst>
        </pc:spChg>
        <pc:spChg chg="add del mod">
          <ac:chgData name="Chris Droessler" userId="625c3661-9d64-47fa-b83c-4b49393bd161" providerId="ADAL" clId="{5A4A7A0C-DCEC-6E41-A3C6-0CDCD0B595C8}" dt="2020-09-03T17:06:17.090" v="129"/>
          <ac:spMkLst>
            <pc:docMk/>
            <pc:sldMk cId="4182562006" sldId="576"/>
            <ac:spMk id="5" creationId="{7831DD8E-F984-E442-A40E-EE4F1488A011}"/>
          </ac:spMkLst>
        </pc:spChg>
        <pc:spChg chg="add del mod">
          <ac:chgData name="Chris Droessler" userId="625c3661-9d64-47fa-b83c-4b49393bd161" providerId="ADAL" clId="{5A4A7A0C-DCEC-6E41-A3C6-0CDCD0B595C8}" dt="2020-09-03T17:06:18.610" v="131"/>
          <ac:spMkLst>
            <pc:docMk/>
            <pc:sldMk cId="4182562006" sldId="576"/>
            <ac:spMk id="6" creationId="{76997005-877A-2B45-A576-000C67DCC7CC}"/>
          </ac:spMkLst>
        </pc:spChg>
        <pc:spChg chg="add del mod">
          <ac:chgData name="Chris Droessler" userId="625c3661-9d64-47fa-b83c-4b49393bd161" providerId="ADAL" clId="{5A4A7A0C-DCEC-6E41-A3C6-0CDCD0B595C8}" dt="2020-09-03T17:06:18.610" v="131"/>
          <ac:spMkLst>
            <pc:docMk/>
            <pc:sldMk cId="4182562006" sldId="576"/>
            <ac:spMk id="7" creationId="{7052C2A3-53EB-254B-89E7-1AF9E0019179}"/>
          </ac:spMkLst>
        </pc:spChg>
        <pc:spChg chg="add del mod">
          <ac:chgData name="Chris Droessler" userId="625c3661-9d64-47fa-b83c-4b49393bd161" providerId="ADAL" clId="{5A4A7A0C-DCEC-6E41-A3C6-0CDCD0B595C8}" dt="2020-09-03T17:07:18.823" v="147"/>
          <ac:spMkLst>
            <pc:docMk/>
            <pc:sldMk cId="4182562006" sldId="576"/>
            <ac:spMk id="8" creationId="{F9A37DBA-0E04-2D44-83A8-E80FB55D1760}"/>
          </ac:spMkLst>
        </pc:spChg>
        <pc:spChg chg="add del mod">
          <ac:chgData name="Chris Droessler" userId="625c3661-9d64-47fa-b83c-4b49393bd161" providerId="ADAL" clId="{5A4A7A0C-DCEC-6E41-A3C6-0CDCD0B595C8}" dt="2020-09-03T17:07:18.823" v="147"/>
          <ac:spMkLst>
            <pc:docMk/>
            <pc:sldMk cId="4182562006" sldId="576"/>
            <ac:spMk id="9" creationId="{38FD4C38-24CD-B546-83BA-EF25CD8CB2D5}"/>
          </ac:spMkLst>
        </pc:spChg>
      </pc:sldChg>
      <pc:sldChg chg="addSp delSp modSp add del modTransition">
        <pc:chgData name="Chris Droessler" userId="625c3661-9d64-47fa-b83c-4b49393bd161" providerId="ADAL" clId="{5A4A7A0C-DCEC-6E41-A3C6-0CDCD0B595C8}" dt="2020-09-03T19:45:51.950" v="320" actId="2696"/>
        <pc:sldMkLst>
          <pc:docMk/>
          <pc:sldMk cId="3431467668" sldId="577"/>
        </pc:sldMkLst>
        <pc:spChg chg="mod">
          <ac:chgData name="Chris Droessler" userId="625c3661-9d64-47fa-b83c-4b49393bd161" providerId="ADAL" clId="{5A4A7A0C-DCEC-6E41-A3C6-0CDCD0B595C8}" dt="2020-09-03T17:05:16.720" v="110" actId="27636"/>
          <ac:spMkLst>
            <pc:docMk/>
            <pc:sldMk cId="3431467668" sldId="577"/>
            <ac:spMk id="3" creationId="{60031242-F504-894B-978D-59E6433622CA}"/>
          </ac:spMkLst>
        </pc:spChg>
        <pc:spChg chg="add mod">
          <ac:chgData name="Chris Droessler" userId="625c3661-9d64-47fa-b83c-4b49393bd161" providerId="ADAL" clId="{5A4A7A0C-DCEC-6E41-A3C6-0CDCD0B595C8}" dt="2020-09-03T19:12:39.313" v="288" actId="20577"/>
          <ac:spMkLst>
            <pc:docMk/>
            <pc:sldMk cId="3431467668" sldId="577"/>
            <ac:spMk id="4" creationId="{062429BE-AAC7-E549-8DDA-744562598C0E}"/>
          </ac:spMkLst>
        </pc:spChg>
        <pc:spChg chg="add del mod">
          <ac:chgData name="Chris Droessler" userId="625c3661-9d64-47fa-b83c-4b49393bd161" providerId="ADAL" clId="{5A4A7A0C-DCEC-6E41-A3C6-0CDCD0B595C8}" dt="2020-09-03T17:07:27.790" v="148"/>
          <ac:spMkLst>
            <pc:docMk/>
            <pc:sldMk cId="3431467668" sldId="577"/>
            <ac:spMk id="4" creationId="{A23A9DDB-7034-E84C-9A98-BA6CF49A6F0B}"/>
          </ac:spMkLst>
        </pc:spChg>
        <pc:spChg chg="add del mod">
          <ac:chgData name="Chris Droessler" userId="625c3661-9d64-47fa-b83c-4b49393bd161" providerId="ADAL" clId="{5A4A7A0C-DCEC-6E41-A3C6-0CDCD0B595C8}" dt="2020-09-03T17:07:27.790" v="148"/>
          <ac:spMkLst>
            <pc:docMk/>
            <pc:sldMk cId="3431467668" sldId="577"/>
            <ac:spMk id="5" creationId="{E33121A2-CF1E-F24D-9C08-22B57C47072D}"/>
          </ac:spMkLst>
        </pc:spChg>
        <pc:spChg chg="add del mod">
          <ac:chgData name="Chris Droessler" userId="625c3661-9d64-47fa-b83c-4b49393bd161" providerId="ADAL" clId="{5A4A7A0C-DCEC-6E41-A3C6-0CDCD0B595C8}" dt="2020-09-03T17:07:28.782" v="149"/>
          <ac:spMkLst>
            <pc:docMk/>
            <pc:sldMk cId="3431467668" sldId="577"/>
            <ac:spMk id="6" creationId="{1D71D2B4-1DB0-5B48-B0D3-5B2279EA16AA}"/>
          </ac:spMkLst>
        </pc:spChg>
        <pc:spChg chg="add del mod">
          <ac:chgData name="Chris Droessler" userId="625c3661-9d64-47fa-b83c-4b49393bd161" providerId="ADAL" clId="{5A4A7A0C-DCEC-6E41-A3C6-0CDCD0B595C8}" dt="2020-09-03T17:07:28.782" v="149"/>
          <ac:spMkLst>
            <pc:docMk/>
            <pc:sldMk cId="3431467668" sldId="577"/>
            <ac:spMk id="7" creationId="{2C5431C9-7049-6041-A7D6-37FE2560047D}"/>
          </ac:spMkLst>
        </pc:spChg>
      </pc:sldChg>
      <pc:sldChg chg="addSp delSp modSp add modTransition">
        <pc:chgData name="Chris Droessler" userId="625c3661-9d64-47fa-b83c-4b49393bd161" providerId="ADAL" clId="{5A4A7A0C-DCEC-6E41-A3C6-0CDCD0B595C8}" dt="2020-09-03T17:05:51.563" v="125"/>
        <pc:sldMkLst>
          <pc:docMk/>
          <pc:sldMk cId="1710148688" sldId="578"/>
        </pc:sldMkLst>
        <pc:spChg chg="add del mod">
          <ac:chgData name="Chris Droessler" userId="625c3661-9d64-47fa-b83c-4b49393bd161" providerId="ADAL" clId="{5A4A7A0C-DCEC-6E41-A3C6-0CDCD0B595C8}" dt="2020-09-03T17:05:50.123" v="121"/>
          <ac:spMkLst>
            <pc:docMk/>
            <pc:sldMk cId="1710148688" sldId="578"/>
            <ac:spMk id="4" creationId="{2DE81C6D-338F-2B43-A86A-73E37DE4CD47}"/>
          </ac:spMkLst>
        </pc:spChg>
        <pc:spChg chg="add del mod">
          <ac:chgData name="Chris Droessler" userId="625c3661-9d64-47fa-b83c-4b49393bd161" providerId="ADAL" clId="{5A4A7A0C-DCEC-6E41-A3C6-0CDCD0B595C8}" dt="2020-09-03T17:05:50.123" v="121"/>
          <ac:spMkLst>
            <pc:docMk/>
            <pc:sldMk cId="1710148688" sldId="578"/>
            <ac:spMk id="5" creationId="{8558D2AE-C1FF-3442-9B8F-02C4A8592950}"/>
          </ac:spMkLst>
        </pc:spChg>
        <pc:spChg chg="add del mod">
          <ac:chgData name="Chris Droessler" userId="625c3661-9d64-47fa-b83c-4b49393bd161" providerId="ADAL" clId="{5A4A7A0C-DCEC-6E41-A3C6-0CDCD0B595C8}" dt="2020-09-03T17:05:50.867" v="122"/>
          <ac:spMkLst>
            <pc:docMk/>
            <pc:sldMk cId="1710148688" sldId="578"/>
            <ac:spMk id="6" creationId="{FE5B3C82-CA0E-6E43-8ADF-7AFCACCA7971}"/>
          </ac:spMkLst>
        </pc:spChg>
        <pc:spChg chg="add del mod">
          <ac:chgData name="Chris Droessler" userId="625c3661-9d64-47fa-b83c-4b49393bd161" providerId="ADAL" clId="{5A4A7A0C-DCEC-6E41-A3C6-0CDCD0B595C8}" dt="2020-09-03T17:05:50.867" v="122"/>
          <ac:spMkLst>
            <pc:docMk/>
            <pc:sldMk cId="1710148688" sldId="578"/>
            <ac:spMk id="7" creationId="{3C9DB79C-7A3D-AE42-A536-A543987C9797}"/>
          </ac:spMkLst>
        </pc:spChg>
        <pc:spChg chg="add del mod">
          <ac:chgData name="Chris Droessler" userId="625c3661-9d64-47fa-b83c-4b49393bd161" providerId="ADAL" clId="{5A4A7A0C-DCEC-6E41-A3C6-0CDCD0B595C8}" dt="2020-09-03T17:05:51.131" v="123"/>
          <ac:spMkLst>
            <pc:docMk/>
            <pc:sldMk cId="1710148688" sldId="578"/>
            <ac:spMk id="8" creationId="{6A606E15-07CC-8C4B-B7E3-A2F15B7015EF}"/>
          </ac:spMkLst>
        </pc:spChg>
        <pc:spChg chg="add del mod">
          <ac:chgData name="Chris Droessler" userId="625c3661-9d64-47fa-b83c-4b49393bd161" providerId="ADAL" clId="{5A4A7A0C-DCEC-6E41-A3C6-0CDCD0B595C8}" dt="2020-09-03T17:05:51.131" v="123"/>
          <ac:spMkLst>
            <pc:docMk/>
            <pc:sldMk cId="1710148688" sldId="578"/>
            <ac:spMk id="9" creationId="{66C89492-8694-B043-A8E8-F1DF35674A39}"/>
          </ac:spMkLst>
        </pc:spChg>
        <pc:spChg chg="add del mod">
          <ac:chgData name="Chris Droessler" userId="625c3661-9d64-47fa-b83c-4b49393bd161" providerId="ADAL" clId="{5A4A7A0C-DCEC-6E41-A3C6-0CDCD0B595C8}" dt="2020-09-03T17:05:51.379" v="124"/>
          <ac:spMkLst>
            <pc:docMk/>
            <pc:sldMk cId="1710148688" sldId="578"/>
            <ac:spMk id="10" creationId="{5DE85FAE-FD97-8846-B10F-62FF30C6732E}"/>
          </ac:spMkLst>
        </pc:spChg>
        <pc:spChg chg="add del mod">
          <ac:chgData name="Chris Droessler" userId="625c3661-9d64-47fa-b83c-4b49393bd161" providerId="ADAL" clId="{5A4A7A0C-DCEC-6E41-A3C6-0CDCD0B595C8}" dt="2020-09-03T17:05:51.379" v="124"/>
          <ac:spMkLst>
            <pc:docMk/>
            <pc:sldMk cId="1710148688" sldId="578"/>
            <ac:spMk id="11" creationId="{F316A39C-F693-E44C-ADC8-5D4AF410336C}"/>
          </ac:spMkLst>
        </pc:spChg>
        <pc:spChg chg="add del mod">
          <ac:chgData name="Chris Droessler" userId="625c3661-9d64-47fa-b83c-4b49393bd161" providerId="ADAL" clId="{5A4A7A0C-DCEC-6E41-A3C6-0CDCD0B595C8}" dt="2020-09-03T17:05:51.563" v="125"/>
          <ac:spMkLst>
            <pc:docMk/>
            <pc:sldMk cId="1710148688" sldId="578"/>
            <ac:spMk id="12" creationId="{DD1B4B70-0192-7B4B-9F7C-2457B5B9BBF4}"/>
          </ac:spMkLst>
        </pc:spChg>
        <pc:spChg chg="add del mod">
          <ac:chgData name="Chris Droessler" userId="625c3661-9d64-47fa-b83c-4b49393bd161" providerId="ADAL" clId="{5A4A7A0C-DCEC-6E41-A3C6-0CDCD0B595C8}" dt="2020-09-03T17:05:51.563" v="125"/>
          <ac:spMkLst>
            <pc:docMk/>
            <pc:sldMk cId="1710148688" sldId="578"/>
            <ac:spMk id="13" creationId="{9EE42CB0-9AD0-3D40-9D0F-E2B189CFD8CB}"/>
          </ac:spMkLst>
        </pc:spChg>
      </pc:sldChg>
      <pc:sldChg chg="addSp delSp modSp add modTransition">
        <pc:chgData name="Chris Droessler" userId="625c3661-9d64-47fa-b83c-4b49393bd161" providerId="ADAL" clId="{5A4A7A0C-DCEC-6E41-A3C6-0CDCD0B595C8}" dt="2020-09-03T17:06:04.290" v="128"/>
        <pc:sldMkLst>
          <pc:docMk/>
          <pc:sldMk cId="2413342451" sldId="579"/>
        </pc:sldMkLst>
        <pc:spChg chg="add del mod">
          <ac:chgData name="Chris Droessler" userId="625c3661-9d64-47fa-b83c-4b49393bd161" providerId="ADAL" clId="{5A4A7A0C-DCEC-6E41-A3C6-0CDCD0B595C8}" dt="2020-09-03T17:06:03.739" v="126"/>
          <ac:spMkLst>
            <pc:docMk/>
            <pc:sldMk cId="2413342451" sldId="579"/>
            <ac:spMk id="4" creationId="{7987C9AB-0FE2-FD4B-92D3-C6F6DE571587}"/>
          </ac:spMkLst>
        </pc:spChg>
        <pc:spChg chg="add del mod">
          <ac:chgData name="Chris Droessler" userId="625c3661-9d64-47fa-b83c-4b49393bd161" providerId="ADAL" clId="{5A4A7A0C-DCEC-6E41-A3C6-0CDCD0B595C8}" dt="2020-09-03T17:06:03.739" v="126"/>
          <ac:spMkLst>
            <pc:docMk/>
            <pc:sldMk cId="2413342451" sldId="579"/>
            <ac:spMk id="5" creationId="{64338CC3-11B7-A14B-ADE2-82FF86E0B69F}"/>
          </ac:spMkLst>
        </pc:spChg>
        <pc:spChg chg="add del mod">
          <ac:chgData name="Chris Droessler" userId="625c3661-9d64-47fa-b83c-4b49393bd161" providerId="ADAL" clId="{5A4A7A0C-DCEC-6E41-A3C6-0CDCD0B595C8}" dt="2020-09-03T17:06:04.034" v="127"/>
          <ac:spMkLst>
            <pc:docMk/>
            <pc:sldMk cId="2413342451" sldId="579"/>
            <ac:spMk id="6" creationId="{C0505250-9115-1B47-A7FF-DAAF8FE2DA61}"/>
          </ac:spMkLst>
        </pc:spChg>
        <pc:spChg chg="add del mod">
          <ac:chgData name="Chris Droessler" userId="625c3661-9d64-47fa-b83c-4b49393bd161" providerId="ADAL" clId="{5A4A7A0C-DCEC-6E41-A3C6-0CDCD0B595C8}" dt="2020-09-03T17:06:04.034" v="127"/>
          <ac:spMkLst>
            <pc:docMk/>
            <pc:sldMk cId="2413342451" sldId="579"/>
            <ac:spMk id="7" creationId="{56A408A3-0DEE-144F-AD47-35A77C36F964}"/>
          </ac:spMkLst>
        </pc:spChg>
        <pc:spChg chg="add del mod">
          <ac:chgData name="Chris Droessler" userId="625c3661-9d64-47fa-b83c-4b49393bd161" providerId="ADAL" clId="{5A4A7A0C-DCEC-6E41-A3C6-0CDCD0B595C8}" dt="2020-09-03T17:06:04.290" v="128"/>
          <ac:spMkLst>
            <pc:docMk/>
            <pc:sldMk cId="2413342451" sldId="579"/>
            <ac:spMk id="8" creationId="{A23575E7-CC4B-954F-9ED0-D9F9D234B301}"/>
          </ac:spMkLst>
        </pc:spChg>
        <pc:spChg chg="add del mod">
          <ac:chgData name="Chris Droessler" userId="625c3661-9d64-47fa-b83c-4b49393bd161" providerId="ADAL" clId="{5A4A7A0C-DCEC-6E41-A3C6-0CDCD0B595C8}" dt="2020-09-03T17:06:04.290" v="128"/>
          <ac:spMkLst>
            <pc:docMk/>
            <pc:sldMk cId="2413342451" sldId="579"/>
            <ac:spMk id="9" creationId="{DB6CB30E-94E6-2B49-BFBF-751480D5BA35}"/>
          </ac:spMkLst>
        </pc:spChg>
      </pc:sldChg>
      <pc:sldChg chg="modSp modNotesTx">
        <pc:chgData name="Chris Droessler" userId="625c3661-9d64-47fa-b83c-4b49393bd161" providerId="ADAL" clId="{5A4A7A0C-DCEC-6E41-A3C6-0CDCD0B595C8}" dt="2020-09-04T11:24:10.822" v="1394" actId="20577"/>
        <pc:sldMkLst>
          <pc:docMk/>
          <pc:sldMk cId="3534465971" sldId="658"/>
        </pc:sldMkLst>
        <pc:spChg chg="mod">
          <ac:chgData name="Chris Droessler" userId="625c3661-9d64-47fa-b83c-4b49393bd161" providerId="ADAL" clId="{5A4A7A0C-DCEC-6E41-A3C6-0CDCD0B595C8}" dt="2020-09-03T17:14:15.952" v="235" actId="20577"/>
          <ac:spMkLst>
            <pc:docMk/>
            <pc:sldMk cId="3534465971" sldId="658"/>
            <ac:spMk id="2" creationId="{F51D6C97-1B25-458F-85E7-6F055DC9D482}"/>
          </ac:spMkLst>
        </pc:spChg>
        <pc:spChg chg="mod">
          <ac:chgData name="Chris Droessler" userId="625c3661-9d64-47fa-b83c-4b49393bd161" providerId="ADAL" clId="{5A4A7A0C-DCEC-6E41-A3C6-0CDCD0B595C8}" dt="2020-09-04T11:24:10.822" v="1394" actId="20577"/>
          <ac:spMkLst>
            <pc:docMk/>
            <pc:sldMk cId="3534465971" sldId="658"/>
            <ac:spMk id="4" creationId="{00000000-0000-0000-0000-000000000000}"/>
          </ac:spMkLst>
        </pc:spChg>
      </pc:sldChg>
      <pc:sldChg chg="del">
        <pc:chgData name="Chris Droessler" userId="625c3661-9d64-47fa-b83c-4b49393bd161" providerId="ADAL" clId="{5A4A7A0C-DCEC-6E41-A3C6-0CDCD0B595C8}" dt="2020-09-03T17:11:56.964" v="191" actId="2696"/>
        <pc:sldMkLst>
          <pc:docMk/>
          <pc:sldMk cId="3139218337" sldId="721"/>
        </pc:sldMkLst>
      </pc:sldChg>
      <pc:sldChg chg="del">
        <pc:chgData name="Chris Droessler" userId="625c3661-9d64-47fa-b83c-4b49393bd161" providerId="ADAL" clId="{5A4A7A0C-DCEC-6E41-A3C6-0CDCD0B595C8}" dt="2020-09-03T17:11:56.977" v="192" actId="2696"/>
        <pc:sldMkLst>
          <pc:docMk/>
          <pc:sldMk cId="3078072871" sldId="752"/>
        </pc:sldMkLst>
      </pc:sldChg>
      <pc:sldChg chg="del">
        <pc:chgData name="Chris Droessler" userId="625c3661-9d64-47fa-b83c-4b49393bd161" providerId="ADAL" clId="{5A4A7A0C-DCEC-6E41-A3C6-0CDCD0B595C8}" dt="2020-09-03T17:11:56.991" v="193" actId="2696"/>
        <pc:sldMkLst>
          <pc:docMk/>
          <pc:sldMk cId="57546599" sldId="753"/>
        </pc:sldMkLst>
      </pc:sldChg>
      <pc:sldChg chg="del">
        <pc:chgData name="Chris Droessler" userId="625c3661-9d64-47fa-b83c-4b49393bd161" providerId="ADAL" clId="{5A4A7A0C-DCEC-6E41-A3C6-0CDCD0B595C8}" dt="2020-09-03T17:11:57.004" v="194" actId="2696"/>
        <pc:sldMkLst>
          <pc:docMk/>
          <pc:sldMk cId="2116330429" sldId="754"/>
        </pc:sldMkLst>
      </pc:sldChg>
      <pc:sldChg chg="del">
        <pc:chgData name="Chris Droessler" userId="625c3661-9d64-47fa-b83c-4b49393bd161" providerId="ADAL" clId="{5A4A7A0C-DCEC-6E41-A3C6-0CDCD0B595C8}" dt="2020-09-03T17:01:55.840" v="100" actId="2696"/>
        <pc:sldMkLst>
          <pc:docMk/>
          <pc:sldMk cId="1675513861" sldId="756"/>
        </pc:sldMkLst>
      </pc:sldChg>
      <pc:sldChg chg="del">
        <pc:chgData name="Chris Droessler" userId="625c3661-9d64-47fa-b83c-4b49393bd161" providerId="ADAL" clId="{5A4A7A0C-DCEC-6E41-A3C6-0CDCD0B595C8}" dt="2020-09-03T17:01:30.017" v="94" actId="2696"/>
        <pc:sldMkLst>
          <pc:docMk/>
          <pc:sldMk cId="751751510" sldId="761"/>
        </pc:sldMkLst>
      </pc:sldChg>
      <pc:sldChg chg="del">
        <pc:chgData name="Chris Droessler" userId="625c3661-9d64-47fa-b83c-4b49393bd161" providerId="ADAL" clId="{5A4A7A0C-DCEC-6E41-A3C6-0CDCD0B595C8}" dt="2020-09-03T17:01:40.784" v="96" actId="2696"/>
        <pc:sldMkLst>
          <pc:docMk/>
          <pc:sldMk cId="3377696744" sldId="762"/>
        </pc:sldMkLst>
      </pc:sldChg>
      <pc:sldChg chg="del">
        <pc:chgData name="Chris Droessler" userId="625c3661-9d64-47fa-b83c-4b49393bd161" providerId="ADAL" clId="{5A4A7A0C-DCEC-6E41-A3C6-0CDCD0B595C8}" dt="2020-09-03T17:11:56.947" v="190" actId="2696"/>
        <pc:sldMkLst>
          <pc:docMk/>
          <pc:sldMk cId="1735002894" sldId="765"/>
        </pc:sldMkLst>
      </pc:sldChg>
      <pc:sldChg chg="del">
        <pc:chgData name="Chris Droessler" userId="625c3661-9d64-47fa-b83c-4b49393bd161" providerId="ADAL" clId="{5A4A7A0C-DCEC-6E41-A3C6-0CDCD0B595C8}" dt="2020-09-03T17:01:45.369" v="98" actId="2696"/>
        <pc:sldMkLst>
          <pc:docMk/>
          <pc:sldMk cId="4085112264" sldId="766"/>
        </pc:sldMkLst>
      </pc:sldChg>
      <pc:sldChg chg="del">
        <pc:chgData name="Chris Droessler" userId="625c3661-9d64-47fa-b83c-4b49393bd161" providerId="ADAL" clId="{5A4A7A0C-DCEC-6E41-A3C6-0CDCD0B595C8}" dt="2020-09-03T15:36:14.163" v="22" actId="2696"/>
        <pc:sldMkLst>
          <pc:docMk/>
          <pc:sldMk cId="9505819" sldId="767"/>
        </pc:sldMkLst>
      </pc:sldChg>
      <pc:sldChg chg="del">
        <pc:chgData name="Chris Droessler" userId="625c3661-9d64-47fa-b83c-4b49393bd161" providerId="ADAL" clId="{5A4A7A0C-DCEC-6E41-A3C6-0CDCD0B595C8}" dt="2020-09-03T17:01:48.960" v="99" actId="2696"/>
        <pc:sldMkLst>
          <pc:docMk/>
          <pc:sldMk cId="365843656" sldId="768"/>
        </pc:sldMkLst>
      </pc:sldChg>
      <pc:sldChg chg="del">
        <pc:chgData name="Chris Droessler" userId="625c3661-9d64-47fa-b83c-4b49393bd161" providerId="ADAL" clId="{5A4A7A0C-DCEC-6E41-A3C6-0CDCD0B595C8}" dt="2020-09-03T17:01:57.952" v="101" actId="2696"/>
        <pc:sldMkLst>
          <pc:docMk/>
          <pc:sldMk cId="388832889" sldId="769"/>
        </pc:sldMkLst>
      </pc:sldChg>
      <pc:sldChg chg="del">
        <pc:chgData name="Chris Droessler" userId="625c3661-9d64-47fa-b83c-4b49393bd161" providerId="ADAL" clId="{5A4A7A0C-DCEC-6E41-A3C6-0CDCD0B595C8}" dt="2020-09-03T17:01:31.609" v="95" actId="2696"/>
        <pc:sldMkLst>
          <pc:docMk/>
          <pc:sldMk cId="207772296" sldId="770"/>
        </pc:sldMkLst>
      </pc:sldChg>
      <pc:sldChg chg="modSp add modTransition">
        <pc:chgData name="Chris Droessler" userId="625c3661-9d64-47fa-b83c-4b49393bd161" providerId="ADAL" clId="{5A4A7A0C-DCEC-6E41-A3C6-0CDCD0B595C8}" dt="2020-09-03T15:55:10.586" v="90" actId="20577"/>
        <pc:sldMkLst>
          <pc:docMk/>
          <pc:sldMk cId="4292664348" sldId="771"/>
        </pc:sldMkLst>
        <pc:spChg chg="mod">
          <ac:chgData name="Chris Droessler" userId="625c3661-9d64-47fa-b83c-4b49393bd161" providerId="ADAL" clId="{5A4A7A0C-DCEC-6E41-A3C6-0CDCD0B595C8}" dt="2020-09-03T15:55:10.586" v="90" actId="20577"/>
          <ac:spMkLst>
            <pc:docMk/>
            <pc:sldMk cId="4292664348" sldId="771"/>
            <ac:spMk id="3" creationId="{420FD414-E693-9242-9A7C-AEF4082D6A0C}"/>
          </ac:spMkLst>
        </pc:spChg>
      </pc:sldChg>
      <pc:sldChg chg="modSp add modTransition">
        <pc:chgData name="Chris Droessler" userId="625c3661-9d64-47fa-b83c-4b49393bd161" providerId="ADAL" clId="{5A4A7A0C-DCEC-6E41-A3C6-0CDCD0B595C8}" dt="2020-09-03T17:13:05.821" v="231" actId="20577"/>
        <pc:sldMkLst>
          <pc:docMk/>
          <pc:sldMk cId="982373956" sldId="772"/>
        </pc:sldMkLst>
        <pc:spChg chg="mod">
          <ac:chgData name="Chris Droessler" userId="625c3661-9d64-47fa-b83c-4b49393bd161" providerId="ADAL" clId="{5A4A7A0C-DCEC-6E41-A3C6-0CDCD0B595C8}" dt="2020-09-03T17:13:05.821" v="231" actId="20577"/>
          <ac:spMkLst>
            <pc:docMk/>
            <pc:sldMk cId="982373956" sldId="772"/>
            <ac:spMk id="2" creationId="{70E7FB36-DF07-B44D-8D38-59F39D617117}"/>
          </ac:spMkLst>
        </pc:spChg>
      </pc:sldChg>
      <pc:sldChg chg="add modTransition modNotesTx">
        <pc:chgData name="Chris Droessler" userId="625c3661-9d64-47fa-b83c-4b49393bd161" providerId="ADAL" clId="{5A4A7A0C-DCEC-6E41-A3C6-0CDCD0B595C8}" dt="2020-09-03T19:49:45.596" v="511" actId="20577"/>
        <pc:sldMkLst>
          <pc:docMk/>
          <pc:sldMk cId="563983267" sldId="791"/>
        </pc:sldMkLst>
      </pc:sldChg>
      <pc:sldChg chg="add del">
        <pc:chgData name="Chris Droessler" userId="625c3661-9d64-47fa-b83c-4b49393bd161" providerId="ADAL" clId="{5A4A7A0C-DCEC-6E41-A3C6-0CDCD0B595C8}" dt="2020-09-03T19:46:10.506" v="323" actId="2696"/>
        <pc:sldMkLst>
          <pc:docMk/>
          <pc:sldMk cId="367864154" sldId="792"/>
        </pc:sldMkLst>
      </pc:sldChg>
      <pc:sldChg chg="add del">
        <pc:chgData name="Chris Droessler" userId="625c3661-9d64-47fa-b83c-4b49393bd161" providerId="ADAL" clId="{5A4A7A0C-DCEC-6E41-A3C6-0CDCD0B595C8}" dt="2020-09-03T19:46:12.913" v="324" actId="2696"/>
        <pc:sldMkLst>
          <pc:docMk/>
          <pc:sldMk cId="458564004" sldId="793"/>
        </pc:sldMkLst>
      </pc:sldChg>
      <pc:sldChg chg="add del">
        <pc:chgData name="Chris Droessler" userId="625c3661-9d64-47fa-b83c-4b49393bd161" providerId="ADAL" clId="{5A4A7A0C-DCEC-6E41-A3C6-0CDCD0B595C8}" dt="2020-09-03T19:46:15.089" v="325" actId="2696"/>
        <pc:sldMkLst>
          <pc:docMk/>
          <pc:sldMk cId="1572262850" sldId="794"/>
        </pc:sldMkLst>
      </pc:sldChg>
      <pc:sldChg chg="modSp add del ord modTransition">
        <pc:chgData name="Chris Droessler" userId="625c3661-9d64-47fa-b83c-4b49393bd161" providerId="ADAL" clId="{5A4A7A0C-DCEC-6E41-A3C6-0CDCD0B595C8}" dt="2020-09-03T19:41:58.511" v="317" actId="2696"/>
        <pc:sldMkLst>
          <pc:docMk/>
          <pc:sldMk cId="2986368229" sldId="795"/>
        </pc:sldMkLst>
        <pc:spChg chg="mod">
          <ac:chgData name="Chris Droessler" userId="625c3661-9d64-47fa-b83c-4b49393bd161" providerId="ADAL" clId="{5A4A7A0C-DCEC-6E41-A3C6-0CDCD0B595C8}" dt="2020-09-03T17:09:54.078" v="172" actId="20577"/>
          <ac:spMkLst>
            <pc:docMk/>
            <pc:sldMk cId="2986368229" sldId="795"/>
            <ac:spMk id="4" creationId="{00000000-0000-0000-0000-000000000000}"/>
          </ac:spMkLst>
        </pc:spChg>
      </pc:sldChg>
      <pc:sldChg chg="addSp delSp modSp add modTransition modNotesTx">
        <pc:chgData name="Chris Droessler" userId="625c3661-9d64-47fa-b83c-4b49393bd161" providerId="ADAL" clId="{5A4A7A0C-DCEC-6E41-A3C6-0CDCD0B595C8}" dt="2020-09-08T11:50:32.735" v="1625" actId="20577"/>
        <pc:sldMkLst>
          <pc:docMk/>
          <pc:sldMk cId="1816362711" sldId="796"/>
        </pc:sldMkLst>
        <pc:spChg chg="mod">
          <ac:chgData name="Chris Droessler" userId="625c3661-9d64-47fa-b83c-4b49393bd161" providerId="ADAL" clId="{5A4A7A0C-DCEC-6E41-A3C6-0CDCD0B595C8}" dt="2020-09-03T19:48:28.720" v="460" actId="20577"/>
          <ac:spMkLst>
            <pc:docMk/>
            <pc:sldMk cId="1816362711" sldId="796"/>
            <ac:spMk id="2" creationId="{2B1DAFD0-0344-E744-9C5E-631E6D5B978C}"/>
          </ac:spMkLst>
        </pc:spChg>
        <pc:spChg chg="add mod">
          <ac:chgData name="Chris Droessler" userId="625c3661-9d64-47fa-b83c-4b49393bd161" providerId="ADAL" clId="{5A4A7A0C-DCEC-6E41-A3C6-0CDCD0B595C8}" dt="2020-09-08T11:49:43.387" v="1622" actId="403"/>
          <ac:spMkLst>
            <pc:docMk/>
            <pc:sldMk cId="1816362711" sldId="796"/>
            <ac:spMk id="3" creationId="{7A7EA1B6-A383-4C40-88B3-B5F612E147E2}"/>
          </ac:spMkLst>
        </pc:spChg>
        <pc:spChg chg="del">
          <ac:chgData name="Chris Droessler" userId="625c3661-9d64-47fa-b83c-4b49393bd161" providerId="ADAL" clId="{5A4A7A0C-DCEC-6E41-A3C6-0CDCD0B595C8}" dt="2020-09-03T18:10:52.226" v="271"/>
          <ac:spMkLst>
            <pc:docMk/>
            <pc:sldMk cId="1816362711" sldId="796"/>
            <ac:spMk id="3" creationId="{F383AAC3-DF7F-3942-9671-CB2084A02F28}"/>
          </ac:spMkLst>
        </pc:spChg>
        <pc:spChg chg="add mod">
          <ac:chgData name="Chris Droessler" userId="625c3661-9d64-47fa-b83c-4b49393bd161" providerId="ADAL" clId="{5A4A7A0C-DCEC-6E41-A3C6-0CDCD0B595C8}" dt="2020-09-08T11:49:48.082" v="1623" actId="1076"/>
          <ac:spMkLst>
            <pc:docMk/>
            <pc:sldMk cId="1816362711" sldId="796"/>
            <ac:spMk id="4" creationId="{FB788EF7-AEC5-CF47-8140-A613D03952B5}"/>
          </ac:spMkLst>
        </pc:spChg>
        <pc:spChg chg="add mod">
          <ac:chgData name="Chris Droessler" userId="625c3661-9d64-47fa-b83c-4b49393bd161" providerId="ADAL" clId="{5A4A7A0C-DCEC-6E41-A3C6-0CDCD0B595C8}" dt="2020-09-03T19:48:08.339" v="459" actId="20577"/>
          <ac:spMkLst>
            <pc:docMk/>
            <pc:sldMk cId="1816362711" sldId="796"/>
            <ac:spMk id="6" creationId="{732B4283-5ED5-EC4D-B982-F064C7ED3407}"/>
          </ac:spMkLst>
        </pc:spChg>
        <pc:spChg chg="add mod">
          <ac:chgData name="Chris Droessler" userId="625c3661-9d64-47fa-b83c-4b49393bd161" providerId="ADAL" clId="{5A4A7A0C-DCEC-6E41-A3C6-0CDCD0B595C8}" dt="2020-09-03T19:47:35.285" v="452" actId="14100"/>
          <ac:spMkLst>
            <pc:docMk/>
            <pc:sldMk cId="1816362711" sldId="796"/>
            <ac:spMk id="7" creationId="{55A84F6C-C17F-4241-BDB6-2BF19E2D0350}"/>
          </ac:spMkLst>
        </pc:spChg>
        <pc:picChg chg="add mod">
          <ac:chgData name="Chris Droessler" userId="625c3661-9d64-47fa-b83c-4b49393bd161" providerId="ADAL" clId="{5A4A7A0C-DCEC-6E41-A3C6-0CDCD0B595C8}" dt="2020-09-08T11:48:49.348" v="1611" actId="1076"/>
          <ac:picMkLst>
            <pc:docMk/>
            <pc:sldMk cId="1816362711" sldId="796"/>
            <ac:picMk id="5" creationId="{C033A125-974A-FE42-905E-BC3A7D152418}"/>
          </ac:picMkLst>
        </pc:picChg>
      </pc:sldChg>
      <pc:sldChg chg="add modTransition">
        <pc:chgData name="Chris Droessler" userId="625c3661-9d64-47fa-b83c-4b49393bd161" providerId="ADAL" clId="{5A4A7A0C-DCEC-6E41-A3C6-0CDCD0B595C8}" dt="2020-09-03T19:42:10.742" v="319"/>
        <pc:sldMkLst>
          <pc:docMk/>
          <pc:sldMk cId="1073162594" sldId="797"/>
        </pc:sldMkLst>
      </pc:sldChg>
      <pc:sldChg chg="modSp add">
        <pc:chgData name="Chris Droessler" userId="625c3661-9d64-47fa-b83c-4b49393bd161" providerId="ADAL" clId="{5A4A7A0C-DCEC-6E41-A3C6-0CDCD0B595C8}" dt="2020-09-04T11:25:36.777" v="1398" actId="20577"/>
        <pc:sldMkLst>
          <pc:docMk/>
          <pc:sldMk cId="2204923872" sldId="798"/>
        </pc:sldMkLst>
        <pc:spChg chg="mod">
          <ac:chgData name="Chris Droessler" userId="625c3661-9d64-47fa-b83c-4b49393bd161" providerId="ADAL" clId="{5A4A7A0C-DCEC-6E41-A3C6-0CDCD0B595C8}" dt="2020-09-04T11:25:36.777" v="1398" actId="20577"/>
          <ac:spMkLst>
            <pc:docMk/>
            <pc:sldMk cId="2204923872" sldId="798"/>
            <ac:spMk id="4" creationId="{00000000-0000-0000-0000-000000000000}"/>
          </ac:spMkLst>
        </pc:spChg>
      </pc:sldChg>
      <pc:sldChg chg="del ord">
        <pc:chgData name="Chris Droessler" userId="625c3661-9d64-47fa-b83c-4b49393bd161" providerId="ADAL" clId="{5A4A7A0C-DCEC-6E41-A3C6-0CDCD0B595C8}" dt="2020-09-04T15:36:36.387" v="1603" actId="2696"/>
        <pc:sldMkLst>
          <pc:docMk/>
          <pc:sldMk cId="4249545463" sldId="799"/>
        </pc:sldMkLst>
      </pc:sldChg>
      <pc:sldChg chg="del">
        <pc:chgData name="Chris Droessler" userId="625c3661-9d64-47fa-b83c-4b49393bd161" providerId="ADAL" clId="{5A4A7A0C-DCEC-6E41-A3C6-0CDCD0B595C8}" dt="2020-09-04T14:01:17.931" v="1400" actId="2696"/>
        <pc:sldMkLst>
          <pc:docMk/>
          <pc:sldMk cId="491022106" sldId="800"/>
        </pc:sldMkLst>
      </pc:sldChg>
      <pc:sldChg chg="modSp add modTransition">
        <pc:chgData name="Chris Droessler" userId="625c3661-9d64-47fa-b83c-4b49393bd161" providerId="ADAL" clId="{5A4A7A0C-DCEC-6E41-A3C6-0CDCD0B595C8}" dt="2020-09-04T14:08:10.211" v="1401" actId="20577"/>
        <pc:sldMkLst>
          <pc:docMk/>
          <pc:sldMk cId="1564924593" sldId="801"/>
        </pc:sldMkLst>
        <pc:spChg chg="mod">
          <ac:chgData name="Chris Droessler" userId="625c3661-9d64-47fa-b83c-4b49393bd161" providerId="ADAL" clId="{5A4A7A0C-DCEC-6E41-A3C6-0CDCD0B595C8}" dt="2020-09-04T14:08:10.211" v="1401" actId="20577"/>
          <ac:spMkLst>
            <pc:docMk/>
            <pc:sldMk cId="1564924593" sldId="801"/>
            <ac:spMk id="2" creationId="{898F0DBD-24FC-4921-AB7C-5101450B299E}"/>
          </ac:spMkLst>
        </pc:spChg>
      </pc:sldChg>
      <pc:sldChg chg="add modTransition">
        <pc:chgData name="Chris Droessler" userId="625c3661-9d64-47fa-b83c-4b49393bd161" providerId="ADAL" clId="{5A4A7A0C-DCEC-6E41-A3C6-0CDCD0B595C8}" dt="2020-09-04T14:01:14.169" v="1399"/>
        <pc:sldMkLst>
          <pc:docMk/>
          <pc:sldMk cId="1290061274" sldId="802"/>
        </pc:sldMkLst>
      </pc:sldChg>
      <pc:sldChg chg="modSp add ord modTransition">
        <pc:chgData name="Chris Droessler" userId="625c3661-9d64-47fa-b83c-4b49393bd161" providerId="ADAL" clId="{5A4A7A0C-DCEC-6E41-A3C6-0CDCD0B595C8}" dt="2020-09-04T14:08:57.401" v="1405"/>
        <pc:sldMkLst>
          <pc:docMk/>
          <pc:sldMk cId="1936050037" sldId="803"/>
        </pc:sldMkLst>
        <pc:spChg chg="mod">
          <ac:chgData name="Chris Droessler" userId="625c3661-9d64-47fa-b83c-4b49393bd161" providerId="ADAL" clId="{5A4A7A0C-DCEC-6E41-A3C6-0CDCD0B595C8}" dt="2020-09-04T14:08:47.169" v="1403" actId="20577"/>
          <ac:spMkLst>
            <pc:docMk/>
            <pc:sldMk cId="1936050037" sldId="803"/>
            <ac:spMk id="3" creationId="{301B5DBD-5D4D-473E-A749-A2D99C4827E2}"/>
          </ac:spMkLst>
        </pc:spChg>
      </pc:sldChg>
      <pc:sldChg chg="add modTransition">
        <pc:chgData name="Chris Droessler" userId="625c3661-9d64-47fa-b83c-4b49393bd161" providerId="ADAL" clId="{5A4A7A0C-DCEC-6E41-A3C6-0CDCD0B595C8}" dt="2020-09-04T14:01:14.169" v="1399"/>
        <pc:sldMkLst>
          <pc:docMk/>
          <pc:sldMk cId="1955725035" sldId="804"/>
        </pc:sldMkLst>
      </pc:sldChg>
      <pc:sldChg chg="modSp add ord modTransition modNotesTx">
        <pc:chgData name="Chris Droessler" userId="625c3661-9d64-47fa-b83c-4b49393bd161" providerId="ADAL" clId="{5A4A7A0C-DCEC-6E41-A3C6-0CDCD0B595C8}" dt="2020-09-04T15:29:22.830" v="1509" actId="20577"/>
        <pc:sldMkLst>
          <pc:docMk/>
          <pc:sldMk cId="2040729912" sldId="805"/>
        </pc:sldMkLst>
        <pc:spChg chg="mod">
          <ac:chgData name="Chris Droessler" userId="625c3661-9d64-47fa-b83c-4b49393bd161" providerId="ADAL" clId="{5A4A7A0C-DCEC-6E41-A3C6-0CDCD0B595C8}" dt="2020-09-04T15:27:50.417" v="1459" actId="20577"/>
          <ac:spMkLst>
            <pc:docMk/>
            <pc:sldMk cId="2040729912" sldId="805"/>
            <ac:spMk id="2" creationId="{00000000-0000-0000-0000-000000000000}"/>
          </ac:spMkLst>
        </pc:spChg>
      </pc:sldChg>
      <pc:sldChg chg="add del modTransition">
        <pc:chgData name="Chris Droessler" userId="625c3661-9d64-47fa-b83c-4b49393bd161" providerId="ADAL" clId="{5A4A7A0C-DCEC-6E41-A3C6-0CDCD0B595C8}" dt="2020-09-04T15:26:54.888" v="1429" actId="2696"/>
        <pc:sldMkLst>
          <pc:docMk/>
          <pc:sldMk cId="3003348794" sldId="806"/>
        </pc:sldMkLst>
      </pc:sldChg>
      <pc:sldChg chg="add del modTransition">
        <pc:chgData name="Chris Droessler" userId="625c3661-9d64-47fa-b83c-4b49393bd161" providerId="ADAL" clId="{5A4A7A0C-DCEC-6E41-A3C6-0CDCD0B595C8}" dt="2020-09-04T15:27:15.391" v="1430" actId="2696"/>
        <pc:sldMkLst>
          <pc:docMk/>
          <pc:sldMk cId="3791587379" sldId="845"/>
        </pc:sldMkLst>
      </pc:sldChg>
      <pc:sldChg chg="add modTransition modNotesTx">
        <pc:chgData name="Chris Droessler" userId="625c3661-9d64-47fa-b83c-4b49393bd161" providerId="ADAL" clId="{5A4A7A0C-DCEC-6E41-A3C6-0CDCD0B595C8}" dt="2020-09-04T15:34:44.549" v="1602" actId="20577"/>
        <pc:sldMkLst>
          <pc:docMk/>
          <pc:sldMk cId="4253506713" sldId="851"/>
        </pc:sldMkLst>
      </pc:sldChg>
    </pc:docChg>
  </pc:docChgLst>
  <pc:docChgLst>
    <pc:chgData name="Chris Droessler" userId="625c3661-9d64-47fa-b83c-4b49393bd161" providerId="ADAL" clId="{ADB2B63E-C1E3-5C44-8488-1E602F4F257D}"/>
    <pc:docChg chg="addSld modSld">
      <pc:chgData name="Chris Droessler" userId="625c3661-9d64-47fa-b83c-4b49393bd161" providerId="ADAL" clId="{ADB2B63E-C1E3-5C44-8488-1E602F4F257D}" dt="2020-01-14T13:24:37.338" v="20" actId="20577"/>
      <pc:docMkLst>
        <pc:docMk/>
      </pc:docMkLst>
      <pc:sldChg chg="modNotesTx">
        <pc:chgData name="Chris Droessler" userId="625c3661-9d64-47fa-b83c-4b49393bd161" providerId="ADAL" clId="{ADB2B63E-C1E3-5C44-8488-1E602F4F257D}" dt="2020-01-14T13:24:37.338" v="20" actId="20577"/>
        <pc:sldMkLst>
          <pc:docMk/>
          <pc:sldMk cId="2740154125" sldId="680"/>
        </pc:sldMkLst>
      </pc:sldChg>
      <pc:sldChg chg="addSp delSp modSp add">
        <pc:chgData name="Chris Droessler" userId="625c3661-9d64-47fa-b83c-4b49393bd161" providerId="ADAL" clId="{ADB2B63E-C1E3-5C44-8488-1E602F4F257D}" dt="2020-01-14T12:33:21.072" v="2"/>
        <pc:sldMkLst>
          <pc:docMk/>
          <pc:sldMk cId="2707207902" sldId="710"/>
        </pc:sldMkLst>
        <pc:spChg chg="add del mod">
          <ac:chgData name="Chris Droessler" userId="625c3661-9d64-47fa-b83c-4b49393bd161" providerId="ADAL" clId="{ADB2B63E-C1E3-5C44-8488-1E602F4F257D}" dt="2020-01-14T12:33:19.936" v="1"/>
          <ac:spMkLst>
            <pc:docMk/>
            <pc:sldMk cId="2707207902" sldId="710"/>
            <ac:spMk id="5" creationId="{4D403AE8-B38F-DD43-841A-F4E431837A1D}"/>
          </ac:spMkLst>
        </pc:spChg>
        <pc:spChg chg="add del mod">
          <ac:chgData name="Chris Droessler" userId="625c3661-9d64-47fa-b83c-4b49393bd161" providerId="ADAL" clId="{ADB2B63E-C1E3-5C44-8488-1E602F4F257D}" dt="2020-01-14T12:33:19.936" v="1"/>
          <ac:spMkLst>
            <pc:docMk/>
            <pc:sldMk cId="2707207902" sldId="710"/>
            <ac:spMk id="6" creationId="{A9FAF6FB-569A-A048-8DE8-7979615084B8}"/>
          </ac:spMkLst>
        </pc:spChg>
        <pc:spChg chg="add del mod">
          <ac:chgData name="Chris Droessler" userId="625c3661-9d64-47fa-b83c-4b49393bd161" providerId="ADAL" clId="{ADB2B63E-C1E3-5C44-8488-1E602F4F257D}" dt="2020-01-14T12:33:21.072" v="2"/>
          <ac:spMkLst>
            <pc:docMk/>
            <pc:sldMk cId="2707207902" sldId="710"/>
            <ac:spMk id="7" creationId="{FF9DDDA7-D17E-A646-98F0-DFF7113BD469}"/>
          </ac:spMkLst>
        </pc:spChg>
        <pc:spChg chg="add del mod">
          <ac:chgData name="Chris Droessler" userId="625c3661-9d64-47fa-b83c-4b49393bd161" providerId="ADAL" clId="{ADB2B63E-C1E3-5C44-8488-1E602F4F257D}" dt="2020-01-14T12:33:21.072" v="2"/>
          <ac:spMkLst>
            <pc:docMk/>
            <pc:sldMk cId="2707207902" sldId="710"/>
            <ac:spMk id="8" creationId="{89DDAAE0-55ED-744E-B9AA-71DDF56366BC}"/>
          </ac:spMkLst>
        </pc:spChg>
      </pc:sldChg>
    </pc:docChg>
  </pc:docChgLst>
  <pc:docChgLst>
    <pc:chgData name="Chris Droessler" userId="625c3661-9d64-47fa-b83c-4b49393bd161" providerId="ADAL" clId="{73B1CF47-3B47-FD45-8404-8C032EE7A4F1}"/>
    <pc:docChg chg="custSel modSld sldOrd">
      <pc:chgData name="Chris Droessler" userId="625c3661-9d64-47fa-b83c-4b49393bd161" providerId="ADAL" clId="{73B1CF47-3B47-FD45-8404-8C032EE7A4F1}" dt="2020-02-11T13:14:50.496" v="337" actId="20577"/>
      <pc:docMkLst>
        <pc:docMk/>
      </pc:docMkLst>
      <pc:sldChg chg="modSp">
        <pc:chgData name="Chris Droessler" userId="625c3661-9d64-47fa-b83c-4b49393bd161" providerId="ADAL" clId="{73B1CF47-3B47-FD45-8404-8C032EE7A4F1}" dt="2020-02-11T13:04:35.958" v="297" actId="20577"/>
        <pc:sldMkLst>
          <pc:docMk/>
          <pc:sldMk cId="3019619489" sldId="258"/>
        </pc:sldMkLst>
        <pc:spChg chg="mod">
          <ac:chgData name="Chris Droessler" userId="625c3661-9d64-47fa-b83c-4b49393bd161" providerId="ADAL" clId="{73B1CF47-3B47-FD45-8404-8C032EE7A4F1}" dt="2020-02-11T12:48:04.198" v="138" actId="20577"/>
          <ac:spMkLst>
            <pc:docMk/>
            <pc:sldMk cId="3019619489" sldId="258"/>
            <ac:spMk id="136" creationId="{00000000-0000-0000-0000-000000000000}"/>
          </ac:spMkLst>
        </pc:spChg>
        <pc:spChg chg="mod">
          <ac:chgData name="Chris Droessler" userId="625c3661-9d64-47fa-b83c-4b49393bd161" providerId="ADAL" clId="{73B1CF47-3B47-FD45-8404-8C032EE7A4F1}" dt="2020-02-11T12:48:24.718" v="152" actId="20577"/>
          <ac:spMkLst>
            <pc:docMk/>
            <pc:sldMk cId="3019619489" sldId="258"/>
            <ac:spMk id="137" creationId="{00000000-0000-0000-0000-000000000000}"/>
          </ac:spMkLst>
        </pc:spChg>
        <pc:spChg chg="mod">
          <ac:chgData name="Chris Droessler" userId="625c3661-9d64-47fa-b83c-4b49393bd161" providerId="ADAL" clId="{73B1CF47-3B47-FD45-8404-8C032EE7A4F1}" dt="2020-02-11T13:04:35.958" v="297" actId="20577"/>
          <ac:spMkLst>
            <pc:docMk/>
            <pc:sldMk cId="3019619489" sldId="258"/>
            <ac:spMk id="138" creationId="{00000000-0000-0000-0000-000000000000}"/>
          </ac:spMkLst>
        </pc:spChg>
        <pc:spChg chg="mod">
          <ac:chgData name="Chris Droessler" userId="625c3661-9d64-47fa-b83c-4b49393bd161" providerId="ADAL" clId="{73B1CF47-3B47-FD45-8404-8C032EE7A4F1}" dt="2020-02-11T12:48:54.213" v="163" actId="120"/>
          <ac:spMkLst>
            <pc:docMk/>
            <pc:sldMk cId="3019619489" sldId="258"/>
            <ac:spMk id="144" creationId="{00000000-0000-0000-0000-000000000000}"/>
          </ac:spMkLst>
        </pc:spChg>
      </pc:sldChg>
      <pc:sldChg chg="modSp">
        <pc:chgData name="Chris Droessler" userId="625c3661-9d64-47fa-b83c-4b49393bd161" providerId="ADAL" clId="{73B1CF47-3B47-FD45-8404-8C032EE7A4F1}" dt="2020-02-11T12:49:11.638" v="164" actId="20577"/>
        <pc:sldMkLst>
          <pc:docMk/>
          <pc:sldMk cId="1206099407" sldId="259"/>
        </pc:sldMkLst>
        <pc:spChg chg="mod">
          <ac:chgData name="Chris Droessler" userId="625c3661-9d64-47fa-b83c-4b49393bd161" providerId="ADAL" clId="{73B1CF47-3B47-FD45-8404-8C032EE7A4F1}" dt="2020-02-11T12:49:11.638" v="164" actId="20577"/>
          <ac:spMkLst>
            <pc:docMk/>
            <pc:sldMk cId="1206099407" sldId="259"/>
            <ac:spMk id="153" creationId="{00000000-0000-0000-0000-000000000000}"/>
          </ac:spMkLst>
        </pc:spChg>
      </pc:sldChg>
      <pc:sldChg chg="modSp">
        <pc:chgData name="Chris Droessler" userId="625c3661-9d64-47fa-b83c-4b49393bd161" providerId="ADAL" clId="{73B1CF47-3B47-FD45-8404-8C032EE7A4F1}" dt="2020-02-11T13:14:50.496" v="337" actId="20577"/>
        <pc:sldMkLst>
          <pc:docMk/>
          <pc:sldMk cId="4278936860" sldId="260"/>
        </pc:sldMkLst>
        <pc:spChg chg="mod">
          <ac:chgData name="Chris Droessler" userId="625c3661-9d64-47fa-b83c-4b49393bd161" providerId="ADAL" clId="{73B1CF47-3B47-FD45-8404-8C032EE7A4F1}" dt="2020-02-11T13:14:50.496" v="337" actId="20577"/>
          <ac:spMkLst>
            <pc:docMk/>
            <pc:sldMk cId="4278936860" sldId="260"/>
            <ac:spMk id="3" creationId="{420FD414-E693-9242-9A7C-AEF4082D6A0C}"/>
          </ac:spMkLst>
        </pc:spChg>
      </pc:sldChg>
      <pc:sldChg chg="modSp">
        <pc:chgData name="Chris Droessler" userId="625c3661-9d64-47fa-b83c-4b49393bd161" providerId="ADAL" clId="{73B1CF47-3B47-FD45-8404-8C032EE7A4F1}" dt="2020-02-11T12:43:09.821" v="131" actId="20577"/>
        <pc:sldMkLst>
          <pc:docMk/>
          <pc:sldMk cId="3657694113" sldId="263"/>
        </pc:sldMkLst>
        <pc:spChg chg="mod">
          <ac:chgData name="Chris Droessler" userId="625c3661-9d64-47fa-b83c-4b49393bd161" providerId="ADAL" clId="{73B1CF47-3B47-FD45-8404-8C032EE7A4F1}" dt="2020-02-11T12:43:09.821" v="131" actId="20577"/>
          <ac:spMkLst>
            <pc:docMk/>
            <pc:sldMk cId="3657694113" sldId="263"/>
            <ac:spMk id="203" creationId="{00000000-0000-0000-0000-000000000000}"/>
          </ac:spMkLst>
        </pc:spChg>
      </pc:sldChg>
      <pc:sldChg chg="modSp">
        <pc:chgData name="Chris Droessler" userId="625c3661-9d64-47fa-b83c-4b49393bd161" providerId="ADAL" clId="{73B1CF47-3B47-FD45-8404-8C032EE7A4F1}" dt="2020-02-11T12:53:48.006" v="197" actId="20577"/>
        <pc:sldMkLst>
          <pc:docMk/>
          <pc:sldMk cId="580887468" sldId="265"/>
        </pc:sldMkLst>
        <pc:spChg chg="mod">
          <ac:chgData name="Chris Droessler" userId="625c3661-9d64-47fa-b83c-4b49393bd161" providerId="ADAL" clId="{73B1CF47-3B47-FD45-8404-8C032EE7A4F1}" dt="2020-02-11T12:53:48.006" v="197" actId="20577"/>
          <ac:spMkLst>
            <pc:docMk/>
            <pc:sldMk cId="580887468" sldId="265"/>
            <ac:spMk id="2" creationId="{500B0789-9283-3247-B948-3960E6D4900F}"/>
          </ac:spMkLst>
        </pc:spChg>
      </pc:sldChg>
      <pc:sldChg chg="modSp">
        <pc:chgData name="Chris Droessler" userId="625c3661-9d64-47fa-b83c-4b49393bd161" providerId="ADAL" clId="{73B1CF47-3B47-FD45-8404-8C032EE7A4F1}" dt="2020-02-11T12:54:35.558" v="213" actId="20577"/>
        <pc:sldMkLst>
          <pc:docMk/>
          <pc:sldMk cId="2759680245" sldId="266"/>
        </pc:sldMkLst>
        <pc:spChg chg="mod">
          <ac:chgData name="Chris Droessler" userId="625c3661-9d64-47fa-b83c-4b49393bd161" providerId="ADAL" clId="{73B1CF47-3B47-FD45-8404-8C032EE7A4F1}" dt="2020-02-11T12:54:35.558" v="213" actId="20577"/>
          <ac:spMkLst>
            <pc:docMk/>
            <pc:sldMk cId="2759680245" sldId="266"/>
            <ac:spMk id="2" creationId="{62F2F0A9-750E-4B4D-A2BA-865A5767027E}"/>
          </ac:spMkLst>
        </pc:spChg>
        <pc:spChg chg="mod">
          <ac:chgData name="Chris Droessler" userId="625c3661-9d64-47fa-b83c-4b49393bd161" providerId="ADAL" clId="{73B1CF47-3B47-FD45-8404-8C032EE7A4F1}" dt="2020-02-11T12:54:05.222" v="211" actId="404"/>
          <ac:spMkLst>
            <pc:docMk/>
            <pc:sldMk cId="2759680245" sldId="266"/>
            <ac:spMk id="230" creationId="{00000000-0000-0000-0000-000000000000}"/>
          </ac:spMkLst>
        </pc:spChg>
      </pc:sldChg>
      <pc:sldChg chg="modSp">
        <pc:chgData name="Chris Droessler" userId="625c3661-9d64-47fa-b83c-4b49393bd161" providerId="ADAL" clId="{73B1CF47-3B47-FD45-8404-8C032EE7A4F1}" dt="2020-02-11T12:36:56.206" v="93" actId="20577"/>
        <pc:sldMkLst>
          <pc:docMk/>
          <pc:sldMk cId="3966205427" sldId="267"/>
        </pc:sldMkLst>
        <pc:spChg chg="mod">
          <ac:chgData name="Chris Droessler" userId="625c3661-9d64-47fa-b83c-4b49393bd161" providerId="ADAL" clId="{73B1CF47-3B47-FD45-8404-8C032EE7A4F1}" dt="2020-02-11T12:36:56.206" v="93" actId="20577"/>
          <ac:spMkLst>
            <pc:docMk/>
            <pc:sldMk cId="3966205427" sldId="267"/>
            <ac:spMk id="4" creationId="{9E30DF0B-C1F5-104C-AC51-188D0DB54409}"/>
          </ac:spMkLst>
        </pc:spChg>
      </pc:sldChg>
      <pc:sldChg chg="addSp delSp modSp">
        <pc:chgData name="Chris Droessler" userId="625c3661-9d64-47fa-b83c-4b49393bd161" providerId="ADAL" clId="{73B1CF47-3B47-FD45-8404-8C032EE7A4F1}" dt="2020-02-11T13:03:20.436" v="282" actId="478"/>
        <pc:sldMkLst>
          <pc:docMk/>
          <pc:sldMk cId="7121754" sldId="268"/>
        </pc:sldMkLst>
        <pc:spChg chg="add del mod">
          <ac:chgData name="Chris Droessler" userId="625c3661-9d64-47fa-b83c-4b49393bd161" providerId="ADAL" clId="{73B1CF47-3B47-FD45-8404-8C032EE7A4F1}" dt="2020-02-11T13:03:20.436" v="282" actId="478"/>
          <ac:spMkLst>
            <pc:docMk/>
            <pc:sldMk cId="7121754" sldId="268"/>
            <ac:spMk id="2" creationId="{B9B5BCB0-5B25-0845-86B6-21EC80E42059}"/>
          </ac:spMkLst>
        </pc:spChg>
        <pc:spChg chg="mod">
          <ac:chgData name="Chris Droessler" userId="625c3661-9d64-47fa-b83c-4b49393bd161" providerId="ADAL" clId="{73B1CF47-3B47-FD45-8404-8C032EE7A4F1}" dt="2020-02-11T13:03:17.902" v="281" actId="20577"/>
          <ac:spMkLst>
            <pc:docMk/>
            <pc:sldMk cId="7121754" sldId="268"/>
            <ac:spMk id="6" creationId="{D5D026CE-AAAE-0946-AEEA-F5180C13848A}"/>
          </ac:spMkLst>
        </pc:spChg>
      </pc:sldChg>
      <pc:sldChg chg="modSp">
        <pc:chgData name="Chris Droessler" userId="625c3661-9d64-47fa-b83c-4b49393bd161" providerId="ADAL" clId="{73B1CF47-3B47-FD45-8404-8C032EE7A4F1}" dt="2020-02-11T12:55:21.757" v="215" actId="20577"/>
        <pc:sldMkLst>
          <pc:docMk/>
          <pc:sldMk cId="1313301655" sldId="269"/>
        </pc:sldMkLst>
        <pc:spChg chg="mod">
          <ac:chgData name="Chris Droessler" userId="625c3661-9d64-47fa-b83c-4b49393bd161" providerId="ADAL" clId="{73B1CF47-3B47-FD45-8404-8C032EE7A4F1}" dt="2020-02-11T12:55:21.757" v="215" actId="20577"/>
          <ac:spMkLst>
            <pc:docMk/>
            <pc:sldMk cId="1313301655" sldId="269"/>
            <ac:spMk id="4" creationId="{433ECD51-8493-E64E-ACC5-A80EE5E7DE59}"/>
          </ac:spMkLst>
        </pc:spChg>
      </pc:sldChg>
      <pc:sldChg chg="modSp">
        <pc:chgData name="Chris Droessler" userId="625c3661-9d64-47fa-b83c-4b49393bd161" providerId="ADAL" clId="{73B1CF47-3B47-FD45-8404-8C032EE7A4F1}" dt="2020-02-11T12:56:34.917" v="233" actId="20577"/>
        <pc:sldMkLst>
          <pc:docMk/>
          <pc:sldMk cId="3938407538" sldId="271"/>
        </pc:sldMkLst>
        <pc:spChg chg="mod">
          <ac:chgData name="Chris Droessler" userId="625c3661-9d64-47fa-b83c-4b49393bd161" providerId="ADAL" clId="{73B1CF47-3B47-FD45-8404-8C032EE7A4F1}" dt="2020-02-11T12:56:34.917" v="233" actId="20577"/>
          <ac:spMkLst>
            <pc:docMk/>
            <pc:sldMk cId="3938407538" sldId="271"/>
            <ac:spMk id="2" creationId="{8FD234EF-1902-354D-8E90-43BBCEF4749E}"/>
          </ac:spMkLst>
        </pc:spChg>
      </pc:sldChg>
      <pc:sldChg chg="modSp">
        <pc:chgData name="Chris Droessler" userId="625c3661-9d64-47fa-b83c-4b49393bd161" providerId="ADAL" clId="{73B1CF47-3B47-FD45-8404-8C032EE7A4F1}" dt="2020-02-11T12:57:13.759" v="237" actId="20577"/>
        <pc:sldMkLst>
          <pc:docMk/>
          <pc:sldMk cId="937673895" sldId="273"/>
        </pc:sldMkLst>
        <pc:spChg chg="mod">
          <ac:chgData name="Chris Droessler" userId="625c3661-9d64-47fa-b83c-4b49393bd161" providerId="ADAL" clId="{73B1CF47-3B47-FD45-8404-8C032EE7A4F1}" dt="2020-02-11T12:57:13.759" v="237" actId="20577"/>
          <ac:spMkLst>
            <pc:docMk/>
            <pc:sldMk cId="937673895" sldId="273"/>
            <ac:spMk id="4" creationId="{B2780C92-466D-8646-B31A-8079CBAECF2D}"/>
          </ac:spMkLst>
        </pc:spChg>
      </pc:sldChg>
      <pc:sldChg chg="modSp">
        <pc:chgData name="Chris Droessler" userId="625c3661-9d64-47fa-b83c-4b49393bd161" providerId="ADAL" clId="{73B1CF47-3B47-FD45-8404-8C032EE7A4F1}" dt="2020-02-11T12:57:54.759" v="240" actId="20577"/>
        <pc:sldMkLst>
          <pc:docMk/>
          <pc:sldMk cId="333955365" sldId="274"/>
        </pc:sldMkLst>
        <pc:spChg chg="mod">
          <ac:chgData name="Chris Droessler" userId="625c3661-9d64-47fa-b83c-4b49393bd161" providerId="ADAL" clId="{73B1CF47-3B47-FD45-8404-8C032EE7A4F1}" dt="2020-02-11T12:57:54.759" v="240" actId="20577"/>
          <ac:spMkLst>
            <pc:docMk/>
            <pc:sldMk cId="333955365" sldId="274"/>
            <ac:spMk id="4" creationId="{3E3D6225-F023-9949-ADE3-F0F10F131530}"/>
          </ac:spMkLst>
        </pc:spChg>
      </pc:sldChg>
      <pc:sldChg chg="modSp">
        <pc:chgData name="Chris Droessler" userId="625c3661-9d64-47fa-b83c-4b49393bd161" providerId="ADAL" clId="{73B1CF47-3B47-FD45-8404-8C032EE7A4F1}" dt="2020-02-11T12:58:08.022" v="241" actId="20577"/>
        <pc:sldMkLst>
          <pc:docMk/>
          <pc:sldMk cId="1092735141" sldId="275"/>
        </pc:sldMkLst>
        <pc:spChg chg="mod">
          <ac:chgData name="Chris Droessler" userId="625c3661-9d64-47fa-b83c-4b49393bd161" providerId="ADAL" clId="{73B1CF47-3B47-FD45-8404-8C032EE7A4F1}" dt="2020-02-11T12:58:08.022" v="241" actId="20577"/>
          <ac:spMkLst>
            <pc:docMk/>
            <pc:sldMk cId="1092735141" sldId="275"/>
            <ac:spMk id="6" creationId="{2D192F57-4EF0-1149-8FB3-017ADD089669}"/>
          </ac:spMkLst>
        </pc:spChg>
      </pc:sldChg>
      <pc:sldChg chg="modSp">
        <pc:chgData name="Chris Droessler" userId="625c3661-9d64-47fa-b83c-4b49393bd161" providerId="ADAL" clId="{73B1CF47-3B47-FD45-8404-8C032EE7A4F1}" dt="2020-02-11T12:58:46.959" v="242" actId="948"/>
        <pc:sldMkLst>
          <pc:docMk/>
          <pc:sldMk cId="4258502297" sldId="277"/>
        </pc:sldMkLst>
        <pc:spChg chg="mod">
          <ac:chgData name="Chris Droessler" userId="625c3661-9d64-47fa-b83c-4b49393bd161" providerId="ADAL" clId="{73B1CF47-3B47-FD45-8404-8C032EE7A4F1}" dt="2020-02-11T12:58:46.959" v="242" actId="948"/>
          <ac:spMkLst>
            <pc:docMk/>
            <pc:sldMk cId="4258502297" sldId="277"/>
            <ac:spMk id="277" creationId="{00000000-0000-0000-0000-000000000000}"/>
          </ac:spMkLst>
        </pc:spChg>
      </pc:sldChg>
      <pc:sldChg chg="modSp">
        <pc:chgData name="Chris Droessler" userId="625c3661-9d64-47fa-b83c-4b49393bd161" providerId="ADAL" clId="{73B1CF47-3B47-FD45-8404-8C032EE7A4F1}" dt="2020-02-11T13:04:05.329" v="292" actId="20577"/>
        <pc:sldMkLst>
          <pc:docMk/>
          <pc:sldMk cId="409224612" sldId="278"/>
        </pc:sldMkLst>
        <pc:spChg chg="mod">
          <ac:chgData name="Chris Droessler" userId="625c3661-9d64-47fa-b83c-4b49393bd161" providerId="ADAL" clId="{73B1CF47-3B47-FD45-8404-8C032EE7A4F1}" dt="2020-02-11T13:04:05.329" v="292" actId="20577"/>
          <ac:spMkLst>
            <pc:docMk/>
            <pc:sldMk cId="409224612" sldId="278"/>
            <ac:spMk id="280" creationId="{00000000-0000-0000-0000-000000000000}"/>
          </ac:spMkLst>
        </pc:spChg>
      </pc:sldChg>
      <pc:sldChg chg="modSp">
        <pc:chgData name="Chris Droessler" userId="625c3661-9d64-47fa-b83c-4b49393bd161" providerId="ADAL" clId="{73B1CF47-3B47-FD45-8404-8C032EE7A4F1}" dt="2020-02-11T12:46:25.150" v="134" actId="20577"/>
        <pc:sldMkLst>
          <pc:docMk/>
          <pc:sldMk cId="2418671024" sldId="561"/>
        </pc:sldMkLst>
        <pc:spChg chg="mod">
          <ac:chgData name="Chris Droessler" userId="625c3661-9d64-47fa-b83c-4b49393bd161" providerId="ADAL" clId="{73B1CF47-3B47-FD45-8404-8C032EE7A4F1}" dt="2020-02-11T12:46:25.150" v="134" actId="20577"/>
          <ac:spMkLst>
            <pc:docMk/>
            <pc:sldMk cId="2418671024" sldId="561"/>
            <ac:spMk id="2" creationId="{E9498E27-4A46-4D9F-B919-4A6091A07762}"/>
          </ac:spMkLst>
        </pc:spChg>
      </pc:sldChg>
      <pc:sldChg chg="modSp ord">
        <pc:chgData name="Chris Droessler" userId="625c3661-9d64-47fa-b83c-4b49393bd161" providerId="ADAL" clId="{73B1CF47-3B47-FD45-8404-8C032EE7A4F1}" dt="2020-02-11T12:39:41.861" v="120" actId="20577"/>
        <pc:sldMkLst>
          <pc:docMk/>
          <pc:sldMk cId="372870561" sldId="706"/>
        </pc:sldMkLst>
        <pc:spChg chg="mod">
          <ac:chgData name="Chris Droessler" userId="625c3661-9d64-47fa-b83c-4b49393bd161" providerId="ADAL" clId="{73B1CF47-3B47-FD45-8404-8C032EE7A4F1}" dt="2020-02-11T12:39:41.861" v="120" actId="20577"/>
          <ac:spMkLst>
            <pc:docMk/>
            <pc:sldMk cId="372870561" sldId="706"/>
            <ac:spMk id="3" creationId="{420FD414-E693-9242-9A7C-AEF4082D6A0C}"/>
          </ac:spMkLst>
        </pc:spChg>
      </pc:sldChg>
      <pc:sldChg chg="modSp">
        <pc:chgData name="Chris Droessler" userId="625c3661-9d64-47fa-b83c-4b49393bd161" providerId="ADAL" clId="{73B1CF47-3B47-FD45-8404-8C032EE7A4F1}" dt="2020-02-11T12:47:25.182" v="136" actId="20577"/>
        <pc:sldMkLst>
          <pc:docMk/>
          <pc:sldMk cId="1907012793" sldId="712"/>
        </pc:sldMkLst>
        <pc:spChg chg="mod">
          <ac:chgData name="Chris Droessler" userId="625c3661-9d64-47fa-b83c-4b49393bd161" providerId="ADAL" clId="{73B1CF47-3B47-FD45-8404-8C032EE7A4F1}" dt="2020-02-11T12:47:25.182" v="136" actId="20577"/>
          <ac:spMkLst>
            <pc:docMk/>
            <pc:sldMk cId="1907012793" sldId="712"/>
            <ac:spMk id="132" creationId="{00000000-0000-0000-0000-000000000000}"/>
          </ac:spMkLst>
        </pc:spChg>
      </pc:sldChg>
      <pc:sldChg chg="modSp">
        <pc:chgData name="Chris Droessler" userId="625c3661-9d64-47fa-b83c-4b49393bd161" providerId="ADAL" clId="{73B1CF47-3B47-FD45-8404-8C032EE7A4F1}" dt="2020-02-11T12:50:19.125" v="168" actId="20577"/>
        <pc:sldMkLst>
          <pc:docMk/>
          <pc:sldMk cId="720703606" sldId="714"/>
        </pc:sldMkLst>
        <pc:spChg chg="mod">
          <ac:chgData name="Chris Droessler" userId="625c3661-9d64-47fa-b83c-4b49393bd161" providerId="ADAL" clId="{73B1CF47-3B47-FD45-8404-8C032EE7A4F1}" dt="2020-02-11T12:50:11.702" v="165" actId="20577"/>
          <ac:spMkLst>
            <pc:docMk/>
            <pc:sldMk cId="720703606" sldId="714"/>
            <ac:spMk id="4" creationId="{3B51A202-2700-5D44-990F-272642A3399B}"/>
          </ac:spMkLst>
        </pc:spChg>
        <pc:spChg chg="mod">
          <ac:chgData name="Chris Droessler" userId="625c3661-9d64-47fa-b83c-4b49393bd161" providerId="ADAL" clId="{73B1CF47-3B47-FD45-8404-8C032EE7A4F1}" dt="2020-02-11T12:50:19.125" v="168" actId="20577"/>
          <ac:spMkLst>
            <pc:docMk/>
            <pc:sldMk cId="720703606" sldId="714"/>
            <ac:spMk id="5" creationId="{FA482C58-1263-854B-AFCB-74CEC3786BBC}"/>
          </ac:spMkLst>
        </pc:spChg>
      </pc:sldChg>
      <pc:sldChg chg="modSp">
        <pc:chgData name="Chris Droessler" userId="625c3661-9d64-47fa-b83c-4b49393bd161" providerId="ADAL" clId="{73B1CF47-3B47-FD45-8404-8C032EE7A4F1}" dt="2020-02-11T12:51:02.518" v="172" actId="20577"/>
        <pc:sldMkLst>
          <pc:docMk/>
          <pc:sldMk cId="3664086728" sldId="715"/>
        </pc:sldMkLst>
        <pc:spChg chg="mod">
          <ac:chgData name="Chris Droessler" userId="625c3661-9d64-47fa-b83c-4b49393bd161" providerId="ADAL" clId="{73B1CF47-3B47-FD45-8404-8C032EE7A4F1}" dt="2020-02-11T12:50:54.421" v="171" actId="20577"/>
          <ac:spMkLst>
            <pc:docMk/>
            <pc:sldMk cId="3664086728" sldId="715"/>
            <ac:spMk id="151" creationId="{00000000-0000-0000-0000-000000000000}"/>
          </ac:spMkLst>
        </pc:spChg>
        <pc:spChg chg="mod">
          <ac:chgData name="Chris Droessler" userId="625c3661-9d64-47fa-b83c-4b49393bd161" providerId="ADAL" clId="{73B1CF47-3B47-FD45-8404-8C032EE7A4F1}" dt="2020-02-11T12:51:02.518" v="172" actId="20577"/>
          <ac:spMkLst>
            <pc:docMk/>
            <pc:sldMk cId="3664086728" sldId="715"/>
            <ac:spMk id="154" creationId="{00000000-0000-0000-0000-000000000000}"/>
          </ac:spMkLst>
        </pc:spChg>
        <pc:spChg chg="mod">
          <ac:chgData name="Chris Droessler" userId="625c3661-9d64-47fa-b83c-4b49393bd161" providerId="ADAL" clId="{73B1CF47-3B47-FD45-8404-8C032EE7A4F1}" dt="2020-02-11T12:42:53.302" v="130" actId="20577"/>
          <ac:spMkLst>
            <pc:docMk/>
            <pc:sldMk cId="3664086728" sldId="715"/>
            <ac:spMk id="155" creationId="{00000000-0000-0000-0000-000000000000}"/>
          </ac:spMkLst>
        </pc:spChg>
      </pc:sldChg>
      <pc:sldChg chg="modSp">
        <pc:chgData name="Chris Droessler" userId="625c3661-9d64-47fa-b83c-4b49393bd161" providerId="ADAL" clId="{73B1CF47-3B47-FD45-8404-8C032EE7A4F1}" dt="2020-02-11T12:52:08.309" v="178" actId="20577"/>
        <pc:sldMkLst>
          <pc:docMk/>
          <pc:sldMk cId="2781844091" sldId="716"/>
        </pc:sldMkLst>
        <pc:spChg chg="mod">
          <ac:chgData name="Chris Droessler" userId="625c3661-9d64-47fa-b83c-4b49393bd161" providerId="ADAL" clId="{73B1CF47-3B47-FD45-8404-8C032EE7A4F1}" dt="2020-02-11T12:51:37.214" v="174" actId="179"/>
          <ac:spMkLst>
            <pc:docMk/>
            <pc:sldMk cId="2781844091" sldId="716"/>
            <ac:spMk id="12" creationId="{59B10949-6EE5-CB49-AD35-1E599C2984B2}"/>
          </ac:spMkLst>
        </pc:spChg>
        <pc:spChg chg="mod">
          <ac:chgData name="Chris Droessler" userId="625c3661-9d64-47fa-b83c-4b49393bd161" providerId="ADAL" clId="{73B1CF47-3B47-FD45-8404-8C032EE7A4F1}" dt="2020-02-11T12:51:41.621" v="175" actId="179"/>
          <ac:spMkLst>
            <pc:docMk/>
            <pc:sldMk cId="2781844091" sldId="716"/>
            <ac:spMk id="13" creationId="{F5597D9B-D098-314F-9F03-537C79AE9DA2}"/>
          </ac:spMkLst>
        </pc:spChg>
        <pc:spChg chg="mod">
          <ac:chgData name="Chris Droessler" userId="625c3661-9d64-47fa-b83c-4b49393bd161" providerId="ADAL" clId="{73B1CF47-3B47-FD45-8404-8C032EE7A4F1}" dt="2020-02-11T12:52:08.309" v="178" actId="20577"/>
          <ac:spMkLst>
            <pc:docMk/>
            <pc:sldMk cId="2781844091" sldId="716"/>
            <ac:spMk id="14" creationId="{9FF7D8C8-E937-F84F-8020-3785A964F785}"/>
          </ac:spMkLst>
        </pc:spChg>
      </pc:sldChg>
      <pc:sldChg chg="modSp">
        <pc:chgData name="Chris Droessler" userId="625c3661-9d64-47fa-b83c-4b49393bd161" providerId="ADAL" clId="{73B1CF47-3B47-FD45-8404-8C032EE7A4F1}" dt="2020-02-11T13:04:42.941" v="302" actId="20577"/>
        <pc:sldMkLst>
          <pc:docMk/>
          <pc:sldMk cId="3659011642" sldId="717"/>
        </pc:sldMkLst>
        <pc:spChg chg="mod">
          <ac:chgData name="Chris Droessler" userId="625c3661-9d64-47fa-b83c-4b49393bd161" providerId="ADAL" clId="{73B1CF47-3B47-FD45-8404-8C032EE7A4F1}" dt="2020-02-11T12:52:36.511" v="180" actId="20577"/>
          <ac:spMkLst>
            <pc:docMk/>
            <pc:sldMk cId="3659011642" sldId="717"/>
            <ac:spMk id="136" creationId="{00000000-0000-0000-0000-000000000000}"/>
          </ac:spMkLst>
        </pc:spChg>
        <pc:spChg chg="mod">
          <ac:chgData name="Chris Droessler" userId="625c3661-9d64-47fa-b83c-4b49393bd161" providerId="ADAL" clId="{73B1CF47-3B47-FD45-8404-8C032EE7A4F1}" dt="2020-02-11T12:52:57.558" v="194" actId="20577"/>
          <ac:spMkLst>
            <pc:docMk/>
            <pc:sldMk cId="3659011642" sldId="717"/>
            <ac:spMk id="137" creationId="{00000000-0000-0000-0000-000000000000}"/>
          </ac:spMkLst>
        </pc:spChg>
        <pc:spChg chg="mod">
          <ac:chgData name="Chris Droessler" userId="625c3661-9d64-47fa-b83c-4b49393bd161" providerId="ADAL" clId="{73B1CF47-3B47-FD45-8404-8C032EE7A4F1}" dt="2020-02-11T13:04:42.941" v="302" actId="20577"/>
          <ac:spMkLst>
            <pc:docMk/>
            <pc:sldMk cId="3659011642" sldId="717"/>
            <ac:spMk id="138" creationId="{00000000-0000-0000-0000-000000000000}"/>
          </ac:spMkLst>
        </pc:spChg>
      </pc:sldChg>
    </pc:docChg>
  </pc:docChgLst>
  <pc:docChgLst>
    <pc:chgData name="Chris Droessler" userId="625c3661-9d64-47fa-b83c-4b49393bd161" providerId="ADAL" clId="{3F986FEA-86A6-B344-AE82-7BA178DF89DC}"/>
    <pc:docChg chg="custSel addSld delSld modSld sldOrd">
      <pc:chgData name="Chris Droessler" userId="625c3661-9d64-47fa-b83c-4b49393bd161" providerId="ADAL" clId="{3F986FEA-86A6-B344-AE82-7BA178DF89DC}" dt="2021-01-13T18:52:29.348" v="242" actId="313"/>
      <pc:docMkLst>
        <pc:docMk/>
      </pc:docMkLst>
      <pc:sldChg chg="ord">
        <pc:chgData name="Chris Droessler" userId="625c3661-9d64-47fa-b83c-4b49393bd161" providerId="ADAL" clId="{3F986FEA-86A6-B344-AE82-7BA178DF89DC}" dt="2021-01-13T18:52:04.577" v="205"/>
        <pc:sldMkLst>
          <pc:docMk/>
          <pc:sldMk cId="4251408589" sldId="704"/>
        </pc:sldMkLst>
      </pc:sldChg>
      <pc:sldChg chg="addSp modSp modNotesTx">
        <pc:chgData name="Chris Droessler" userId="625c3661-9d64-47fa-b83c-4b49393bd161" providerId="ADAL" clId="{3F986FEA-86A6-B344-AE82-7BA178DF89DC}" dt="2021-01-11T16:53:04.325" v="199" actId="1035"/>
        <pc:sldMkLst>
          <pc:docMk/>
          <pc:sldMk cId="3053464204" sldId="1319"/>
        </pc:sldMkLst>
        <pc:spChg chg="mod">
          <ac:chgData name="Chris Droessler" userId="625c3661-9d64-47fa-b83c-4b49393bd161" providerId="ADAL" clId="{3F986FEA-86A6-B344-AE82-7BA178DF89DC}" dt="2021-01-11T16:36:53.812" v="13" actId="20577"/>
          <ac:spMkLst>
            <pc:docMk/>
            <pc:sldMk cId="3053464204" sldId="1319"/>
            <ac:spMk id="2" creationId="{00000000-0000-0000-0000-000000000000}"/>
          </ac:spMkLst>
        </pc:spChg>
        <pc:spChg chg="mod">
          <ac:chgData name="Chris Droessler" userId="625c3661-9d64-47fa-b83c-4b49393bd161" providerId="ADAL" clId="{3F986FEA-86A6-B344-AE82-7BA178DF89DC}" dt="2021-01-11T16:39:25.243" v="71" actId="20577"/>
          <ac:spMkLst>
            <pc:docMk/>
            <pc:sldMk cId="3053464204" sldId="1319"/>
            <ac:spMk id="3" creationId="{00000000-0000-0000-0000-000000000000}"/>
          </ac:spMkLst>
        </pc:spChg>
        <pc:picChg chg="add mod modCrop">
          <ac:chgData name="Chris Droessler" userId="625c3661-9d64-47fa-b83c-4b49393bd161" providerId="ADAL" clId="{3F986FEA-86A6-B344-AE82-7BA178DF89DC}" dt="2021-01-11T16:49:43.745" v="183" actId="1076"/>
          <ac:picMkLst>
            <pc:docMk/>
            <pc:sldMk cId="3053464204" sldId="1319"/>
            <ac:picMk id="2049" creationId="{DB1C433D-3116-EE42-8D1D-27FD222FFF51}"/>
          </ac:picMkLst>
        </pc:picChg>
        <pc:picChg chg="add mod modCrop">
          <ac:chgData name="Chris Droessler" userId="625c3661-9d64-47fa-b83c-4b49393bd161" providerId="ADAL" clId="{3F986FEA-86A6-B344-AE82-7BA178DF89DC}" dt="2021-01-11T16:49:58.313" v="186" actId="732"/>
          <ac:picMkLst>
            <pc:docMk/>
            <pc:sldMk cId="3053464204" sldId="1319"/>
            <ac:picMk id="2051" creationId="{758834B8-39ED-794D-89B0-5962B46D9066}"/>
          </ac:picMkLst>
        </pc:picChg>
        <pc:picChg chg="add mod">
          <ac:chgData name="Chris Droessler" userId="625c3661-9d64-47fa-b83c-4b49393bd161" providerId="ADAL" clId="{3F986FEA-86A6-B344-AE82-7BA178DF89DC}" dt="2021-01-11T16:53:04.325" v="199" actId="1035"/>
          <ac:picMkLst>
            <pc:docMk/>
            <pc:sldMk cId="3053464204" sldId="1319"/>
            <ac:picMk id="2053" creationId="{9071076D-C4F6-A848-B396-EED1556A6EF2}"/>
          </ac:picMkLst>
        </pc:picChg>
      </pc:sldChg>
      <pc:sldChg chg="ord">
        <pc:chgData name="Chris Droessler" userId="625c3661-9d64-47fa-b83c-4b49393bd161" providerId="ADAL" clId="{3F986FEA-86A6-B344-AE82-7BA178DF89DC}" dt="2021-01-13T18:51:58.921" v="204"/>
        <pc:sldMkLst>
          <pc:docMk/>
          <pc:sldMk cId="1825025414" sldId="1324"/>
        </pc:sldMkLst>
      </pc:sldChg>
      <pc:sldChg chg="ord">
        <pc:chgData name="Chris Droessler" userId="625c3661-9d64-47fa-b83c-4b49393bd161" providerId="ADAL" clId="{3F986FEA-86A6-B344-AE82-7BA178DF89DC}" dt="2021-01-13T18:51:47.161" v="202"/>
        <pc:sldMkLst>
          <pc:docMk/>
          <pc:sldMk cId="1898367424" sldId="1336"/>
        </pc:sldMkLst>
      </pc:sldChg>
      <pc:sldChg chg="del">
        <pc:chgData name="Chris Droessler" userId="625c3661-9d64-47fa-b83c-4b49393bd161" providerId="ADAL" clId="{3F986FEA-86A6-B344-AE82-7BA178DF89DC}" dt="2021-01-11T16:46:25.668" v="168" actId="2696"/>
        <pc:sldMkLst>
          <pc:docMk/>
          <pc:sldMk cId="2234964442" sldId="1337"/>
        </pc:sldMkLst>
      </pc:sldChg>
      <pc:sldChg chg="modSp">
        <pc:chgData name="Chris Droessler" userId="625c3661-9d64-47fa-b83c-4b49393bd161" providerId="ADAL" clId="{3F986FEA-86A6-B344-AE82-7BA178DF89DC}" dt="2021-01-13T18:52:29.348" v="242" actId="313"/>
        <pc:sldMkLst>
          <pc:docMk/>
          <pc:sldMk cId="3253473877" sldId="1338"/>
        </pc:sldMkLst>
        <pc:spChg chg="mod">
          <ac:chgData name="Chris Droessler" userId="625c3661-9d64-47fa-b83c-4b49393bd161" providerId="ADAL" clId="{3F986FEA-86A6-B344-AE82-7BA178DF89DC}" dt="2021-01-13T18:52:13.599" v="206"/>
          <ac:spMkLst>
            <pc:docMk/>
            <pc:sldMk cId="3253473877" sldId="1338"/>
            <ac:spMk id="2" creationId="{00000000-0000-0000-0000-000000000000}"/>
          </ac:spMkLst>
        </pc:spChg>
        <pc:spChg chg="mod">
          <ac:chgData name="Chris Droessler" userId="625c3661-9d64-47fa-b83c-4b49393bd161" providerId="ADAL" clId="{3F986FEA-86A6-B344-AE82-7BA178DF89DC}" dt="2021-01-13T18:52:29.348" v="242" actId="313"/>
          <ac:spMkLst>
            <pc:docMk/>
            <pc:sldMk cId="3253473877" sldId="1338"/>
            <ac:spMk id="3" creationId="{00000000-0000-0000-0000-000000000000}"/>
          </ac:spMkLst>
        </pc:spChg>
      </pc:sldChg>
      <pc:sldChg chg="addSp delSp modSp add ord modTransition modNotesTx">
        <pc:chgData name="Chris Droessler" userId="625c3661-9d64-47fa-b83c-4b49393bd161" providerId="ADAL" clId="{3F986FEA-86A6-B344-AE82-7BA178DF89DC}" dt="2021-01-11T16:53:26.886" v="200" actId="732"/>
        <pc:sldMkLst>
          <pc:docMk/>
          <pc:sldMk cId="1297816287" sldId="1339"/>
        </pc:sldMkLst>
        <pc:spChg chg="mod">
          <ac:chgData name="Chris Droessler" userId="625c3661-9d64-47fa-b83c-4b49393bd161" providerId="ADAL" clId="{3F986FEA-86A6-B344-AE82-7BA178DF89DC}" dt="2021-01-11T16:43:13.142" v="91" actId="20577"/>
          <ac:spMkLst>
            <pc:docMk/>
            <pc:sldMk cId="1297816287" sldId="1339"/>
            <ac:spMk id="2" creationId="{00000000-0000-0000-0000-000000000000}"/>
          </ac:spMkLst>
        </pc:spChg>
        <pc:spChg chg="mod">
          <ac:chgData name="Chris Droessler" userId="625c3661-9d64-47fa-b83c-4b49393bd161" providerId="ADAL" clId="{3F986FEA-86A6-B344-AE82-7BA178DF89DC}" dt="2021-01-11T16:52:08.711" v="189" actId="255"/>
          <ac:spMkLst>
            <pc:docMk/>
            <pc:sldMk cId="1297816287" sldId="1339"/>
            <ac:spMk id="3" creationId="{00000000-0000-0000-0000-000000000000}"/>
          </ac:spMkLst>
        </pc:spChg>
        <pc:spChg chg="add del mod">
          <ac:chgData name="Chris Droessler" userId="625c3661-9d64-47fa-b83c-4b49393bd161" providerId="ADAL" clId="{3F986FEA-86A6-B344-AE82-7BA178DF89DC}" dt="2021-01-11T16:45:00.584" v="140"/>
          <ac:spMkLst>
            <pc:docMk/>
            <pc:sldMk cId="1297816287" sldId="1339"/>
            <ac:spMk id="5" creationId="{21423C20-A1CD-9046-BC91-92A6CD87F08B}"/>
          </ac:spMkLst>
        </pc:spChg>
        <pc:picChg chg="del">
          <ac:chgData name="Chris Droessler" userId="625c3661-9d64-47fa-b83c-4b49393bd161" providerId="ADAL" clId="{3F986FEA-86A6-B344-AE82-7BA178DF89DC}" dt="2021-01-11T16:42:33.939" v="79" actId="478"/>
          <ac:picMkLst>
            <pc:docMk/>
            <pc:sldMk cId="1297816287" sldId="1339"/>
            <ac:picMk id="6" creationId="{9BC7862B-77F1-0E4D-AB61-D7BE82145633}"/>
          </ac:picMkLst>
        </pc:picChg>
        <pc:picChg chg="add mod modCrop">
          <ac:chgData name="Chris Droessler" userId="625c3661-9d64-47fa-b83c-4b49393bd161" providerId="ADAL" clId="{3F986FEA-86A6-B344-AE82-7BA178DF89DC}" dt="2021-01-11T16:53:26.886" v="200" actId="732"/>
          <ac:picMkLst>
            <pc:docMk/>
            <pc:sldMk cId="1297816287" sldId="1339"/>
            <ac:picMk id="1026" creationId="{01AB333B-2CF8-9747-B1B2-E3717430B3BF}"/>
          </ac:picMkLst>
        </pc:picChg>
      </pc:sldChg>
      <pc:sldChg chg="add">
        <pc:chgData name="Chris Droessler" userId="625c3661-9d64-47fa-b83c-4b49393bd161" providerId="ADAL" clId="{3F986FEA-86A6-B344-AE82-7BA178DF89DC}" dt="2021-01-13T18:51:44.295" v="201"/>
        <pc:sldMkLst>
          <pc:docMk/>
          <pc:sldMk cId="2504355160" sldId="1340"/>
        </pc:sldMkLst>
      </pc:sldChg>
      <pc:sldChg chg="add">
        <pc:chgData name="Chris Droessler" userId="625c3661-9d64-47fa-b83c-4b49393bd161" providerId="ADAL" clId="{3F986FEA-86A6-B344-AE82-7BA178DF89DC}" dt="2021-01-13T18:51:56.879" v="203"/>
        <pc:sldMkLst>
          <pc:docMk/>
          <pc:sldMk cId="3181066410" sldId="1341"/>
        </pc:sldMkLst>
      </pc:sldChg>
    </pc:docChg>
  </pc:docChgLst>
  <pc:docChgLst>
    <pc:chgData name="Chris Droessler" userId="625c3661-9d64-47fa-b83c-4b49393bd161" providerId="ADAL" clId="{9F66A07C-42E3-D34A-AA86-CDC0EF5582F9}"/>
    <pc:docChg chg="undo custSel addSld delSld modSld sldOrd modMainMaster">
      <pc:chgData name="Chris Droessler" userId="625c3661-9d64-47fa-b83c-4b49393bd161" providerId="ADAL" clId="{9F66A07C-42E3-D34A-AA86-CDC0EF5582F9}" dt="2020-01-13T17:14:15.489" v="1169" actId="20577"/>
      <pc:docMkLst>
        <pc:docMk/>
      </pc:docMkLst>
      <pc:sldChg chg="modSp del">
        <pc:chgData name="Chris Droessler" userId="625c3661-9d64-47fa-b83c-4b49393bd161" providerId="ADAL" clId="{9F66A07C-42E3-D34A-AA86-CDC0EF5582F9}" dt="2020-01-09T17:06:18.179" v="413" actId="2696"/>
        <pc:sldMkLst>
          <pc:docMk/>
          <pc:sldMk cId="2378976308" sldId="256"/>
        </pc:sldMkLst>
        <pc:spChg chg="mod">
          <ac:chgData name="Chris Droessler" userId="625c3661-9d64-47fa-b83c-4b49393bd161" providerId="ADAL" clId="{9F66A07C-42E3-D34A-AA86-CDC0EF5582F9}" dt="2020-01-09T16:33:41.265" v="0"/>
          <ac:spMkLst>
            <pc:docMk/>
            <pc:sldMk cId="2378976308" sldId="256"/>
            <ac:spMk id="129" creationId="{00000000-0000-0000-0000-000000000000}"/>
          </ac:spMkLst>
        </pc:spChg>
      </pc:sldChg>
      <pc:sldChg chg="modSp">
        <pc:chgData name="Chris Droessler" userId="625c3661-9d64-47fa-b83c-4b49393bd161" providerId="ADAL" clId="{9F66A07C-42E3-D34A-AA86-CDC0EF5582F9}" dt="2020-01-09T16:52:28.162" v="161" actId="403"/>
        <pc:sldMkLst>
          <pc:docMk/>
          <pc:sldMk cId="4118415113" sldId="257"/>
        </pc:sldMkLst>
        <pc:spChg chg="mod">
          <ac:chgData name="Chris Droessler" userId="625c3661-9d64-47fa-b83c-4b49393bd161" providerId="ADAL" clId="{9F66A07C-42E3-D34A-AA86-CDC0EF5582F9}" dt="2020-01-09T16:52:28.162" v="161" actId="403"/>
          <ac:spMkLst>
            <pc:docMk/>
            <pc:sldMk cId="4118415113" sldId="257"/>
            <ac:spMk id="123" creationId="{00000000-0000-0000-0000-000000000000}"/>
          </ac:spMkLst>
        </pc:spChg>
      </pc:sldChg>
      <pc:sldChg chg="addSp delSp modSp add modTransition modNotesTx">
        <pc:chgData name="Chris Droessler" userId="625c3661-9d64-47fa-b83c-4b49393bd161" providerId="ADAL" clId="{9F66A07C-42E3-D34A-AA86-CDC0EF5582F9}" dt="2020-01-13T16:42:59.602" v="910" actId="20577"/>
        <pc:sldMkLst>
          <pc:docMk/>
          <pc:sldMk cId="467587892" sldId="259"/>
        </pc:sldMkLst>
        <pc:spChg chg="add del mod">
          <ac:chgData name="Chris Droessler" userId="625c3661-9d64-47fa-b83c-4b49393bd161" providerId="ADAL" clId="{9F66A07C-42E3-D34A-AA86-CDC0EF5582F9}" dt="2020-01-09T16:52:36.497" v="162"/>
          <ac:spMkLst>
            <pc:docMk/>
            <pc:sldMk cId="467587892" sldId="259"/>
            <ac:spMk id="2" creationId="{B0FF81A9-F0E8-B142-AA66-29118743AA49}"/>
          </ac:spMkLst>
        </pc:spChg>
        <pc:spChg chg="add del mod">
          <ac:chgData name="Chris Droessler" userId="625c3661-9d64-47fa-b83c-4b49393bd161" providerId="ADAL" clId="{9F66A07C-42E3-D34A-AA86-CDC0EF5582F9}" dt="2020-01-09T16:52:36.497" v="162"/>
          <ac:spMkLst>
            <pc:docMk/>
            <pc:sldMk cId="467587892" sldId="259"/>
            <ac:spMk id="3" creationId="{0BC2131F-1C4D-C24F-BA73-F3D683D25C74}"/>
          </ac:spMkLst>
        </pc:spChg>
        <pc:spChg chg="add del mod">
          <ac:chgData name="Chris Droessler" userId="625c3661-9d64-47fa-b83c-4b49393bd161" providerId="ADAL" clId="{9F66A07C-42E3-D34A-AA86-CDC0EF5582F9}" dt="2020-01-09T16:52:37.265" v="163"/>
          <ac:spMkLst>
            <pc:docMk/>
            <pc:sldMk cId="467587892" sldId="259"/>
            <ac:spMk id="4" creationId="{3E809044-84B1-6746-AB4E-44F5482FB260}"/>
          </ac:spMkLst>
        </pc:spChg>
        <pc:spChg chg="add del mod">
          <ac:chgData name="Chris Droessler" userId="625c3661-9d64-47fa-b83c-4b49393bd161" providerId="ADAL" clId="{9F66A07C-42E3-D34A-AA86-CDC0EF5582F9}" dt="2020-01-09T16:52:37.265" v="163"/>
          <ac:spMkLst>
            <pc:docMk/>
            <pc:sldMk cId="467587892" sldId="259"/>
            <ac:spMk id="5" creationId="{3333DAE6-4475-F344-8542-88043C433AD0}"/>
          </ac:spMkLst>
        </pc:spChg>
        <pc:spChg chg="add del mod">
          <ac:chgData name="Chris Droessler" userId="625c3661-9d64-47fa-b83c-4b49393bd161" providerId="ADAL" clId="{9F66A07C-42E3-D34A-AA86-CDC0EF5582F9}" dt="2020-01-09T16:52:37.489" v="164"/>
          <ac:spMkLst>
            <pc:docMk/>
            <pc:sldMk cId="467587892" sldId="259"/>
            <ac:spMk id="6" creationId="{8EA25AF4-C7CD-6B40-A7A3-1DCFBE45E0FB}"/>
          </ac:spMkLst>
        </pc:spChg>
        <pc:spChg chg="add del mod">
          <ac:chgData name="Chris Droessler" userId="625c3661-9d64-47fa-b83c-4b49393bd161" providerId="ADAL" clId="{9F66A07C-42E3-D34A-AA86-CDC0EF5582F9}" dt="2020-01-09T16:52:37.489" v="164"/>
          <ac:spMkLst>
            <pc:docMk/>
            <pc:sldMk cId="467587892" sldId="259"/>
            <ac:spMk id="7" creationId="{A97877CA-AEE8-1C47-8861-6F36C55D28E3}"/>
          </ac:spMkLst>
        </pc:spChg>
        <pc:spChg chg="mod">
          <ac:chgData name="Chris Droessler" userId="625c3661-9d64-47fa-b83c-4b49393bd161" providerId="ADAL" clId="{9F66A07C-42E3-D34A-AA86-CDC0EF5582F9}" dt="2020-01-13T16:42:59.602" v="910" actId="20577"/>
          <ac:spMkLst>
            <pc:docMk/>
            <pc:sldMk cId="467587892" sldId="259"/>
            <ac:spMk id="158" creationId="{00000000-0000-0000-0000-000000000000}"/>
          </ac:spMkLst>
        </pc:spChg>
        <pc:spChg chg="mod">
          <ac:chgData name="Chris Droessler" userId="625c3661-9d64-47fa-b83c-4b49393bd161" providerId="ADAL" clId="{9F66A07C-42E3-D34A-AA86-CDC0EF5582F9}" dt="2020-01-09T16:37:31.783" v="28"/>
          <ac:spMkLst>
            <pc:docMk/>
            <pc:sldMk cId="467587892" sldId="259"/>
            <ac:spMk id="159" creationId="{00000000-0000-0000-0000-000000000000}"/>
          </ac:spMkLst>
        </pc:spChg>
      </pc:sldChg>
      <pc:sldChg chg="addSp delSp modSp add modTransition">
        <pc:chgData name="Chris Droessler" userId="625c3661-9d64-47fa-b83c-4b49393bd161" providerId="ADAL" clId="{9F66A07C-42E3-D34A-AA86-CDC0EF5582F9}" dt="2020-01-10T14:14:15.533" v="659" actId="20577"/>
        <pc:sldMkLst>
          <pc:docMk/>
          <pc:sldMk cId="4278936860" sldId="260"/>
        </pc:sldMkLst>
        <pc:spChg chg="mod">
          <ac:chgData name="Chris Droessler" userId="625c3661-9d64-47fa-b83c-4b49393bd161" providerId="ADAL" clId="{9F66A07C-42E3-D34A-AA86-CDC0EF5582F9}" dt="2020-01-09T17:08:27.973" v="434" actId="20577"/>
          <ac:spMkLst>
            <pc:docMk/>
            <pc:sldMk cId="4278936860" sldId="260"/>
            <ac:spMk id="2" creationId="{4790E6F2-0BAF-6A44-87D4-23A2382430C0}"/>
          </ac:spMkLst>
        </pc:spChg>
        <pc:spChg chg="mod">
          <ac:chgData name="Chris Droessler" userId="625c3661-9d64-47fa-b83c-4b49393bd161" providerId="ADAL" clId="{9F66A07C-42E3-D34A-AA86-CDC0EF5582F9}" dt="2020-01-10T14:14:15.533" v="659" actId="20577"/>
          <ac:spMkLst>
            <pc:docMk/>
            <pc:sldMk cId="4278936860" sldId="260"/>
            <ac:spMk id="3" creationId="{420FD414-E693-9242-9A7C-AEF4082D6A0C}"/>
          </ac:spMkLst>
        </pc:spChg>
        <pc:spChg chg="add del mod">
          <ac:chgData name="Chris Droessler" userId="625c3661-9d64-47fa-b83c-4b49393bd161" providerId="ADAL" clId="{9F66A07C-42E3-D34A-AA86-CDC0EF5582F9}" dt="2020-01-09T17:03:41.853" v="393"/>
          <ac:spMkLst>
            <pc:docMk/>
            <pc:sldMk cId="4278936860" sldId="260"/>
            <ac:spMk id="4" creationId="{3BB87DB2-07C7-2249-94E0-A2A27A7E0D1A}"/>
          </ac:spMkLst>
        </pc:spChg>
        <pc:spChg chg="add del mod">
          <ac:chgData name="Chris Droessler" userId="625c3661-9d64-47fa-b83c-4b49393bd161" providerId="ADAL" clId="{9F66A07C-42E3-D34A-AA86-CDC0EF5582F9}" dt="2020-01-09T17:03:41.853" v="393"/>
          <ac:spMkLst>
            <pc:docMk/>
            <pc:sldMk cId="4278936860" sldId="260"/>
            <ac:spMk id="5" creationId="{B46E0130-F5B3-804A-91A9-9F7B5DF46F53}"/>
          </ac:spMkLst>
        </pc:spChg>
      </pc:sldChg>
      <pc:sldChg chg="modSp del">
        <pc:chgData name="Chris Droessler" userId="625c3661-9d64-47fa-b83c-4b49393bd161" providerId="ADAL" clId="{9F66A07C-42E3-D34A-AA86-CDC0EF5582F9}" dt="2020-01-09T17:06:18.199" v="418" actId="2696"/>
        <pc:sldMkLst>
          <pc:docMk/>
          <pc:sldMk cId="1133732581" sldId="261"/>
        </pc:sldMkLst>
        <pc:spChg chg="mod">
          <ac:chgData name="Chris Droessler" userId="625c3661-9d64-47fa-b83c-4b49393bd161" providerId="ADAL" clId="{9F66A07C-42E3-D34A-AA86-CDC0EF5582F9}" dt="2020-01-09T16:33:41.265" v="0"/>
          <ac:spMkLst>
            <pc:docMk/>
            <pc:sldMk cId="1133732581" sldId="261"/>
            <ac:spMk id="197" creationId="{00000000-0000-0000-0000-000000000000}"/>
          </ac:spMkLst>
        </pc:spChg>
      </pc:sldChg>
      <pc:sldChg chg="del">
        <pc:chgData name="Chris Droessler" userId="625c3661-9d64-47fa-b83c-4b49393bd161" providerId="ADAL" clId="{9F66A07C-42E3-D34A-AA86-CDC0EF5582F9}" dt="2020-01-09T17:06:18.201" v="419" actId="2696"/>
        <pc:sldMkLst>
          <pc:docMk/>
          <pc:sldMk cId="3776938010" sldId="262"/>
        </pc:sldMkLst>
      </pc:sldChg>
      <pc:sldChg chg="modSp del">
        <pc:chgData name="Chris Droessler" userId="625c3661-9d64-47fa-b83c-4b49393bd161" providerId="ADAL" clId="{9F66A07C-42E3-D34A-AA86-CDC0EF5582F9}" dt="2020-01-09T17:06:18.188" v="415" actId="2696"/>
        <pc:sldMkLst>
          <pc:docMk/>
          <pc:sldMk cId="1272993466" sldId="263"/>
        </pc:sldMkLst>
        <pc:spChg chg="mod">
          <ac:chgData name="Chris Droessler" userId="625c3661-9d64-47fa-b83c-4b49393bd161" providerId="ADAL" clId="{9F66A07C-42E3-D34A-AA86-CDC0EF5582F9}" dt="2020-01-09T16:33:41.265" v="0"/>
          <ac:spMkLst>
            <pc:docMk/>
            <pc:sldMk cId="1272993466" sldId="263"/>
            <ac:spMk id="2" creationId="{625B219F-749E-2341-8B5D-AF6CFC478B36}"/>
          </ac:spMkLst>
        </pc:spChg>
        <pc:spChg chg="mod">
          <ac:chgData name="Chris Droessler" userId="625c3661-9d64-47fa-b83c-4b49393bd161" providerId="ADAL" clId="{9F66A07C-42E3-D34A-AA86-CDC0EF5582F9}" dt="2020-01-09T16:33:41.265" v="0"/>
          <ac:spMkLst>
            <pc:docMk/>
            <pc:sldMk cId="1272993466" sldId="263"/>
            <ac:spMk id="153"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4"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5"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6"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7"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8"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9"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60"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61"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62" creationId="{00000000-0000-0000-0000-000000000000}"/>
          </ac:spMkLst>
        </pc:spChg>
      </pc:sldChg>
      <pc:sldChg chg="del">
        <pc:chgData name="Chris Droessler" userId="625c3661-9d64-47fa-b83c-4b49393bd161" providerId="ADAL" clId="{9F66A07C-42E3-D34A-AA86-CDC0EF5582F9}" dt="2020-01-09T17:06:18.206" v="421" actId="2696"/>
        <pc:sldMkLst>
          <pc:docMk/>
          <pc:sldMk cId="3092514365" sldId="264"/>
        </pc:sldMkLst>
      </pc:sldChg>
      <pc:sldChg chg="modSp del">
        <pc:chgData name="Chris Droessler" userId="625c3661-9d64-47fa-b83c-4b49393bd161" providerId="ADAL" clId="{9F66A07C-42E3-D34A-AA86-CDC0EF5582F9}" dt="2020-01-09T17:06:18.208" v="422" actId="2696"/>
        <pc:sldMkLst>
          <pc:docMk/>
          <pc:sldMk cId="3228340405" sldId="265"/>
        </pc:sldMkLst>
        <pc:spChg chg="mod">
          <ac:chgData name="Chris Droessler" userId="625c3661-9d64-47fa-b83c-4b49393bd161" providerId="ADAL" clId="{9F66A07C-42E3-D34A-AA86-CDC0EF5582F9}" dt="2020-01-09T16:33:41.265" v="0"/>
          <ac:spMkLst>
            <pc:docMk/>
            <pc:sldMk cId="3228340405" sldId="265"/>
            <ac:spMk id="240" creationId="{00000000-0000-0000-0000-000000000000}"/>
          </ac:spMkLst>
        </pc:spChg>
      </pc:sldChg>
      <pc:sldChg chg="modSp del">
        <pc:chgData name="Chris Droessler" userId="625c3661-9d64-47fa-b83c-4b49393bd161" providerId="ADAL" clId="{9F66A07C-42E3-D34A-AA86-CDC0EF5582F9}" dt="2020-01-09T17:06:18.210" v="423" actId="2696"/>
        <pc:sldMkLst>
          <pc:docMk/>
          <pc:sldMk cId="2800900242" sldId="266"/>
        </pc:sldMkLst>
        <pc:spChg chg="mod">
          <ac:chgData name="Chris Droessler" userId="625c3661-9d64-47fa-b83c-4b49393bd161" providerId="ADAL" clId="{9F66A07C-42E3-D34A-AA86-CDC0EF5582F9}" dt="2020-01-09T16:33:41.265" v="0"/>
          <ac:spMkLst>
            <pc:docMk/>
            <pc:sldMk cId="2800900242" sldId="266"/>
            <ac:spMk id="250" creationId="{00000000-0000-0000-0000-000000000000}"/>
          </ac:spMkLst>
        </pc:spChg>
      </pc:sldChg>
      <pc:sldChg chg="addSp delSp modSp add modTransition">
        <pc:chgData name="Chris Droessler" userId="625c3661-9d64-47fa-b83c-4b49393bd161" providerId="ADAL" clId="{9F66A07C-42E3-D34A-AA86-CDC0EF5582F9}" dt="2020-01-10T14:15:03.335" v="669" actId="20577"/>
        <pc:sldMkLst>
          <pc:docMk/>
          <pc:sldMk cId="2258648291" sldId="267"/>
        </pc:sldMkLst>
        <pc:spChg chg="mod">
          <ac:chgData name="Chris Droessler" userId="625c3661-9d64-47fa-b83c-4b49393bd161" providerId="ADAL" clId="{9F66A07C-42E3-D34A-AA86-CDC0EF5582F9}" dt="2020-01-10T14:15:03.335" v="669" actId="20577"/>
          <ac:spMkLst>
            <pc:docMk/>
            <pc:sldMk cId="2258648291" sldId="267"/>
            <ac:spMk id="3" creationId="{420FD414-E693-9242-9A7C-AEF4082D6A0C}"/>
          </ac:spMkLst>
        </pc:spChg>
        <pc:spChg chg="add del mod">
          <ac:chgData name="Chris Droessler" userId="625c3661-9d64-47fa-b83c-4b49393bd161" providerId="ADAL" clId="{9F66A07C-42E3-D34A-AA86-CDC0EF5582F9}" dt="2020-01-09T17:03:45.661" v="394"/>
          <ac:spMkLst>
            <pc:docMk/>
            <pc:sldMk cId="2258648291" sldId="267"/>
            <ac:spMk id="4" creationId="{6DFB865A-34BA-5E4D-846B-1752E03988CA}"/>
          </ac:spMkLst>
        </pc:spChg>
        <pc:spChg chg="add del mod">
          <ac:chgData name="Chris Droessler" userId="625c3661-9d64-47fa-b83c-4b49393bd161" providerId="ADAL" clId="{9F66A07C-42E3-D34A-AA86-CDC0EF5582F9}" dt="2020-01-09T17:03:45.661" v="394"/>
          <ac:spMkLst>
            <pc:docMk/>
            <pc:sldMk cId="2258648291" sldId="267"/>
            <ac:spMk id="5" creationId="{8987E777-20A2-BB49-9D2F-056F7DA07C71}"/>
          </ac:spMkLst>
        </pc:spChg>
      </pc:sldChg>
      <pc:sldChg chg="modSp del">
        <pc:chgData name="Chris Droessler" userId="625c3661-9d64-47fa-b83c-4b49393bd161" providerId="ADAL" clId="{9F66A07C-42E3-D34A-AA86-CDC0EF5582F9}" dt="2020-01-09T17:06:18.193" v="416" actId="2696"/>
        <pc:sldMkLst>
          <pc:docMk/>
          <pc:sldMk cId="2011833291" sldId="282"/>
        </pc:sldMkLst>
        <pc:spChg chg="mod">
          <ac:chgData name="Chris Droessler" userId="625c3661-9d64-47fa-b83c-4b49393bd161" providerId="ADAL" clId="{9F66A07C-42E3-D34A-AA86-CDC0EF5582F9}" dt="2020-01-09T16:33:41.441" v="1" actId="27636"/>
          <ac:spMkLst>
            <pc:docMk/>
            <pc:sldMk cId="2011833291" sldId="282"/>
            <ac:spMk id="2" creationId="{95CF62E6-83B6-FF4E-8C20-C33111DACB13}"/>
          </ac:spMkLst>
        </pc:spChg>
        <pc:spChg chg="mod">
          <ac:chgData name="Chris Droessler" userId="625c3661-9d64-47fa-b83c-4b49393bd161" providerId="ADAL" clId="{9F66A07C-42E3-D34A-AA86-CDC0EF5582F9}" dt="2020-01-09T16:33:41.265" v="0"/>
          <ac:spMkLst>
            <pc:docMk/>
            <pc:sldMk cId="2011833291" sldId="282"/>
            <ac:spMk id="15" creationId="{5927EF31-A0D2-D84A-9A67-73BEF545F6B5}"/>
          </ac:spMkLst>
        </pc:spChg>
        <pc:spChg chg="mod">
          <ac:chgData name="Chris Droessler" userId="625c3661-9d64-47fa-b83c-4b49393bd161" providerId="ADAL" clId="{9F66A07C-42E3-D34A-AA86-CDC0EF5582F9}" dt="2020-01-09T16:33:41.265" v="0"/>
          <ac:spMkLst>
            <pc:docMk/>
            <pc:sldMk cId="2011833291" sldId="282"/>
            <ac:spMk id="16" creationId="{4F3F5599-C383-894C-B9B8-DD81931840DB}"/>
          </ac:spMkLst>
        </pc:spChg>
        <pc:spChg chg="mod">
          <ac:chgData name="Chris Droessler" userId="625c3661-9d64-47fa-b83c-4b49393bd161" providerId="ADAL" clId="{9F66A07C-42E3-D34A-AA86-CDC0EF5582F9}" dt="2020-01-09T16:33:41.265" v="0"/>
          <ac:spMkLst>
            <pc:docMk/>
            <pc:sldMk cId="2011833291" sldId="282"/>
            <ac:spMk id="17" creationId="{187AA8DF-2C40-D843-BAB5-04D812004525}"/>
          </ac:spMkLst>
        </pc:spChg>
        <pc:spChg chg="mod">
          <ac:chgData name="Chris Droessler" userId="625c3661-9d64-47fa-b83c-4b49393bd161" providerId="ADAL" clId="{9F66A07C-42E3-D34A-AA86-CDC0EF5582F9}" dt="2020-01-09T16:33:41.265" v="0"/>
          <ac:spMkLst>
            <pc:docMk/>
            <pc:sldMk cId="2011833291" sldId="282"/>
            <ac:spMk id="261"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2"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3"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4"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5"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6"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9" creationId="{00000000-0000-0000-0000-000000000000}"/>
          </ac:spMkLst>
        </pc:spChg>
      </pc:sldChg>
      <pc:sldChg chg="modSp del">
        <pc:chgData name="Chris Droessler" userId="625c3661-9d64-47fa-b83c-4b49393bd161" providerId="ADAL" clId="{9F66A07C-42E3-D34A-AA86-CDC0EF5582F9}" dt="2020-01-09T17:06:18.196" v="417" actId="2696"/>
        <pc:sldMkLst>
          <pc:docMk/>
          <pc:sldMk cId="2363076874" sldId="283"/>
        </pc:sldMkLst>
        <pc:spChg chg="mod">
          <ac:chgData name="Chris Droessler" userId="625c3661-9d64-47fa-b83c-4b49393bd161" providerId="ADAL" clId="{9F66A07C-42E3-D34A-AA86-CDC0EF5582F9}" dt="2020-01-09T16:33:41.448" v="2" actId="27636"/>
          <ac:spMkLst>
            <pc:docMk/>
            <pc:sldMk cId="2363076874" sldId="283"/>
            <ac:spMk id="2" creationId="{A7A50D40-5A24-3347-84A4-07E67F7C4D06}"/>
          </ac:spMkLst>
        </pc:spChg>
        <pc:spChg chg="mod">
          <ac:chgData name="Chris Droessler" userId="625c3661-9d64-47fa-b83c-4b49393bd161" providerId="ADAL" clId="{9F66A07C-42E3-D34A-AA86-CDC0EF5582F9}" dt="2020-01-09T16:33:41.265" v="0"/>
          <ac:spMkLst>
            <pc:docMk/>
            <pc:sldMk cId="2363076874" sldId="283"/>
            <ac:spMk id="274"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5"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6"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7"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8"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9"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0"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1"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2"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3"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4" creationId="{00000000-0000-0000-0000-000000000000}"/>
          </ac:spMkLst>
        </pc:spChg>
      </pc:sldChg>
      <pc:sldChg chg="modSp">
        <pc:chgData name="Chris Droessler" userId="625c3661-9d64-47fa-b83c-4b49393bd161" providerId="ADAL" clId="{9F66A07C-42E3-D34A-AA86-CDC0EF5582F9}" dt="2020-01-09T16:44:49.155" v="120" actId="20577"/>
        <pc:sldMkLst>
          <pc:docMk/>
          <pc:sldMk cId="3048565599" sldId="291"/>
        </pc:sldMkLst>
        <pc:spChg chg="mod">
          <ac:chgData name="Chris Droessler" userId="625c3661-9d64-47fa-b83c-4b49393bd161" providerId="ADAL" clId="{9F66A07C-42E3-D34A-AA86-CDC0EF5582F9}" dt="2020-01-09T16:33:41.265" v="0"/>
          <ac:spMkLst>
            <pc:docMk/>
            <pc:sldMk cId="3048565599" sldId="291"/>
            <ac:spMk id="2" creationId="{B0D331E7-BF0F-0641-A40B-823AC0AD88A5}"/>
          </ac:spMkLst>
        </pc:spChg>
        <pc:spChg chg="mod">
          <ac:chgData name="Chris Droessler" userId="625c3661-9d64-47fa-b83c-4b49393bd161" providerId="ADAL" clId="{9F66A07C-42E3-D34A-AA86-CDC0EF5582F9}" dt="2020-01-09T16:44:49.155" v="120" actId="20577"/>
          <ac:spMkLst>
            <pc:docMk/>
            <pc:sldMk cId="3048565599" sldId="291"/>
            <ac:spMk id="398" creationId="{00000000-0000-0000-0000-000000000000}"/>
          </ac:spMkLst>
        </pc:spChg>
      </pc:sldChg>
      <pc:sldChg chg="modSp">
        <pc:chgData name="Chris Droessler" userId="625c3661-9d64-47fa-b83c-4b49393bd161" providerId="ADAL" clId="{9F66A07C-42E3-D34A-AA86-CDC0EF5582F9}" dt="2020-01-09T16:34:09.703" v="19" actId="20577"/>
        <pc:sldMkLst>
          <pc:docMk/>
          <pc:sldMk cId="971664512" sldId="534"/>
        </pc:sldMkLst>
        <pc:spChg chg="mod">
          <ac:chgData name="Chris Droessler" userId="625c3661-9d64-47fa-b83c-4b49393bd161" providerId="ADAL" clId="{9F66A07C-42E3-D34A-AA86-CDC0EF5582F9}" dt="2020-01-09T16:34:09.703" v="19" actId="20577"/>
          <ac:spMkLst>
            <pc:docMk/>
            <pc:sldMk cId="971664512" sldId="534"/>
            <ac:spMk id="3" creationId="{00000000-0000-0000-0000-000000000000}"/>
          </ac:spMkLst>
        </pc:spChg>
        <pc:picChg chg="mod">
          <ac:chgData name="Chris Droessler" userId="625c3661-9d64-47fa-b83c-4b49393bd161" providerId="ADAL" clId="{9F66A07C-42E3-D34A-AA86-CDC0EF5582F9}" dt="2020-01-09T16:33:58.814" v="3" actId="1076"/>
          <ac:picMkLst>
            <pc:docMk/>
            <pc:sldMk cId="971664512" sldId="534"/>
            <ac:picMk id="4" creationId="{00000000-0000-0000-0000-000000000000}"/>
          </ac:picMkLst>
        </pc:picChg>
      </pc:sldChg>
      <pc:sldChg chg="del">
        <pc:chgData name="Chris Droessler" userId="625c3661-9d64-47fa-b83c-4b49393bd161" providerId="ADAL" clId="{9F66A07C-42E3-D34A-AA86-CDC0EF5582F9}" dt="2020-01-09T16:46:11.486" v="149" actId="2696"/>
        <pc:sldMkLst>
          <pc:docMk/>
          <pc:sldMk cId="503736447" sldId="560"/>
        </pc:sldMkLst>
      </pc:sldChg>
      <pc:sldChg chg="addSp delSp modSp">
        <pc:chgData name="Chris Droessler" userId="625c3661-9d64-47fa-b83c-4b49393bd161" providerId="ADAL" clId="{9F66A07C-42E3-D34A-AA86-CDC0EF5582F9}" dt="2020-01-13T16:58:20.613" v="1085" actId="20577"/>
        <pc:sldMkLst>
          <pc:docMk/>
          <pc:sldMk cId="2418671024" sldId="561"/>
        </pc:sldMkLst>
        <pc:spChg chg="mod">
          <ac:chgData name="Chris Droessler" userId="625c3661-9d64-47fa-b83c-4b49393bd161" providerId="ADAL" clId="{9F66A07C-42E3-D34A-AA86-CDC0EF5582F9}" dt="2020-01-13T16:58:20.613" v="1085" actId="20577"/>
          <ac:spMkLst>
            <pc:docMk/>
            <pc:sldMk cId="2418671024" sldId="561"/>
            <ac:spMk id="2" creationId="{E9498E27-4A46-4D9F-B919-4A6091A07762}"/>
          </ac:spMkLst>
        </pc:spChg>
        <pc:spChg chg="mod">
          <ac:chgData name="Chris Droessler" userId="625c3661-9d64-47fa-b83c-4b49393bd161" providerId="ADAL" clId="{9F66A07C-42E3-D34A-AA86-CDC0EF5582F9}" dt="2020-01-09T16:33:41.265" v="0"/>
          <ac:spMkLst>
            <pc:docMk/>
            <pc:sldMk cId="2418671024" sldId="561"/>
            <ac:spMk id="3" creationId="{84FD1E09-3081-44D3-B18F-524252EDFB65}"/>
          </ac:spMkLst>
        </pc:spChg>
        <pc:spChg chg="add del mod">
          <ac:chgData name="Chris Droessler" userId="625c3661-9d64-47fa-b83c-4b49393bd161" providerId="ADAL" clId="{9F66A07C-42E3-D34A-AA86-CDC0EF5582F9}" dt="2020-01-09T17:05:14.616" v="404"/>
          <ac:spMkLst>
            <pc:docMk/>
            <pc:sldMk cId="2418671024" sldId="561"/>
            <ac:spMk id="4" creationId="{FD189D38-9D98-424B-92F6-ECA3A1C27DD3}"/>
          </ac:spMkLst>
        </pc:spChg>
        <pc:spChg chg="add del mod">
          <ac:chgData name="Chris Droessler" userId="625c3661-9d64-47fa-b83c-4b49393bd161" providerId="ADAL" clId="{9F66A07C-42E3-D34A-AA86-CDC0EF5582F9}" dt="2020-01-09T17:05:14.616" v="404"/>
          <ac:spMkLst>
            <pc:docMk/>
            <pc:sldMk cId="2418671024" sldId="561"/>
            <ac:spMk id="5" creationId="{6CD45551-EA56-5142-BB85-B2D3022FACC4}"/>
          </ac:spMkLst>
        </pc:spChg>
        <pc:spChg chg="add del mod">
          <ac:chgData name="Chris Droessler" userId="625c3661-9d64-47fa-b83c-4b49393bd161" providerId="ADAL" clId="{9F66A07C-42E3-D34A-AA86-CDC0EF5582F9}" dt="2020-01-09T17:05:15.480" v="405"/>
          <ac:spMkLst>
            <pc:docMk/>
            <pc:sldMk cId="2418671024" sldId="561"/>
            <ac:spMk id="7" creationId="{0FC0EA21-FF54-C14A-8591-BA881A98E580}"/>
          </ac:spMkLst>
        </pc:spChg>
        <pc:spChg chg="add del mod">
          <ac:chgData name="Chris Droessler" userId="625c3661-9d64-47fa-b83c-4b49393bd161" providerId="ADAL" clId="{9F66A07C-42E3-D34A-AA86-CDC0EF5582F9}" dt="2020-01-09T17:05:15.480" v="405"/>
          <ac:spMkLst>
            <pc:docMk/>
            <pc:sldMk cId="2418671024" sldId="561"/>
            <ac:spMk id="8" creationId="{72422098-D81F-3549-9557-58333DAA8CC4}"/>
          </ac:spMkLst>
        </pc:spChg>
        <pc:spChg chg="add del mod">
          <ac:chgData name="Chris Droessler" userId="625c3661-9d64-47fa-b83c-4b49393bd161" providerId="ADAL" clId="{9F66A07C-42E3-D34A-AA86-CDC0EF5582F9}" dt="2020-01-09T17:05:15.656" v="406"/>
          <ac:spMkLst>
            <pc:docMk/>
            <pc:sldMk cId="2418671024" sldId="561"/>
            <ac:spMk id="9" creationId="{A803FB07-F346-CB4F-AE88-C6AEC944C489}"/>
          </ac:spMkLst>
        </pc:spChg>
        <pc:spChg chg="add del mod">
          <ac:chgData name="Chris Droessler" userId="625c3661-9d64-47fa-b83c-4b49393bd161" providerId="ADAL" clId="{9F66A07C-42E3-D34A-AA86-CDC0EF5582F9}" dt="2020-01-09T17:05:15.656" v="406"/>
          <ac:spMkLst>
            <pc:docMk/>
            <pc:sldMk cId="2418671024" sldId="561"/>
            <ac:spMk id="10" creationId="{02D40F30-59A5-1A40-8FFB-B34EED7F32C0}"/>
          </ac:spMkLst>
        </pc:spChg>
        <pc:spChg chg="add del mod">
          <ac:chgData name="Chris Droessler" userId="625c3661-9d64-47fa-b83c-4b49393bd161" providerId="ADAL" clId="{9F66A07C-42E3-D34A-AA86-CDC0EF5582F9}" dt="2020-01-09T17:05:16.024" v="407"/>
          <ac:spMkLst>
            <pc:docMk/>
            <pc:sldMk cId="2418671024" sldId="561"/>
            <ac:spMk id="11" creationId="{7CEE2303-B120-C440-996C-F499D81C7D1E}"/>
          </ac:spMkLst>
        </pc:spChg>
        <pc:spChg chg="add del mod">
          <ac:chgData name="Chris Droessler" userId="625c3661-9d64-47fa-b83c-4b49393bd161" providerId="ADAL" clId="{9F66A07C-42E3-D34A-AA86-CDC0EF5582F9}" dt="2020-01-09T17:05:16.024" v="407"/>
          <ac:spMkLst>
            <pc:docMk/>
            <pc:sldMk cId="2418671024" sldId="561"/>
            <ac:spMk id="12" creationId="{BA11E135-0F80-6741-A62F-399BC3924658}"/>
          </ac:spMkLst>
        </pc:spChg>
        <pc:picChg chg="mod">
          <ac:chgData name="Chris Droessler" userId="625c3661-9d64-47fa-b83c-4b49393bd161" providerId="ADAL" clId="{9F66A07C-42E3-D34A-AA86-CDC0EF5582F9}" dt="2020-01-09T17:05:21.022" v="408" actId="1076"/>
          <ac:picMkLst>
            <pc:docMk/>
            <pc:sldMk cId="2418671024" sldId="561"/>
            <ac:picMk id="6" creationId="{7CA6E6DB-6B9D-7946-81BB-EDCCCBB0B4C0}"/>
          </ac:picMkLst>
        </pc:picChg>
      </pc:sldChg>
      <pc:sldChg chg="modSp">
        <pc:chgData name="Chris Droessler" userId="625c3661-9d64-47fa-b83c-4b49393bd161" providerId="ADAL" clId="{9F66A07C-42E3-D34A-AA86-CDC0EF5582F9}" dt="2020-01-09T16:38:32.687" v="53" actId="20577"/>
        <pc:sldMkLst>
          <pc:docMk/>
          <pc:sldMk cId="2392971145" sldId="572"/>
        </pc:sldMkLst>
        <pc:spChg chg="mod">
          <ac:chgData name="Chris Droessler" userId="625c3661-9d64-47fa-b83c-4b49393bd161" providerId="ADAL" clId="{9F66A07C-42E3-D34A-AA86-CDC0EF5582F9}" dt="2020-01-09T16:38:32.687" v="53" actId="20577"/>
          <ac:spMkLst>
            <pc:docMk/>
            <pc:sldMk cId="2392971145" sldId="572"/>
            <ac:spMk id="2" creationId="{70E7FB36-DF07-B44D-8D38-59F39D617117}"/>
          </ac:spMkLst>
        </pc:spChg>
        <pc:picChg chg="mod">
          <ac:chgData name="Chris Droessler" userId="625c3661-9d64-47fa-b83c-4b49393bd161" providerId="ADAL" clId="{9F66A07C-42E3-D34A-AA86-CDC0EF5582F9}" dt="2020-01-09T16:33:41.265" v="0"/>
          <ac:picMkLst>
            <pc:docMk/>
            <pc:sldMk cId="2392971145" sldId="572"/>
            <ac:picMk id="4" creationId="{1BA95F95-508F-D24C-AD92-363A99834ED3}"/>
          </ac:picMkLst>
        </pc:picChg>
      </pc:sldChg>
      <pc:sldChg chg="modSp del">
        <pc:chgData name="Chris Droessler" userId="625c3661-9d64-47fa-b83c-4b49393bd161" providerId="ADAL" clId="{9F66A07C-42E3-D34A-AA86-CDC0EF5582F9}" dt="2020-01-09T17:06:18.184" v="414" actId="2696"/>
        <pc:sldMkLst>
          <pc:docMk/>
          <pc:sldMk cId="1303851975" sldId="573"/>
        </pc:sldMkLst>
        <pc:spChg chg="mod">
          <ac:chgData name="Chris Droessler" userId="625c3661-9d64-47fa-b83c-4b49393bd161" providerId="ADAL" clId="{9F66A07C-42E3-D34A-AA86-CDC0EF5582F9}" dt="2020-01-09T16:33:41.265" v="0"/>
          <ac:spMkLst>
            <pc:docMk/>
            <pc:sldMk cId="1303851975" sldId="573"/>
            <ac:spMk id="189"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0"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1"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2"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3"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4"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5"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6"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7"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8"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9"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200"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201"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202" creationId="{00000000-0000-0000-0000-000000000000}"/>
          </ac:spMkLst>
        </pc:spChg>
        <pc:grpChg chg="mod">
          <ac:chgData name="Chris Droessler" userId="625c3661-9d64-47fa-b83c-4b49393bd161" providerId="ADAL" clId="{9F66A07C-42E3-D34A-AA86-CDC0EF5582F9}" dt="2020-01-09T16:33:41.265" v="0"/>
          <ac:grpSpMkLst>
            <pc:docMk/>
            <pc:sldMk cId="1303851975" sldId="573"/>
            <ac:grpSpMk id="208" creationId="{00000000-0000-0000-0000-000000000000}"/>
          </ac:grpSpMkLst>
        </pc:grpChg>
      </pc:sldChg>
      <pc:sldChg chg="modSp">
        <pc:chgData name="Chris Droessler" userId="625c3661-9d64-47fa-b83c-4b49393bd161" providerId="ADAL" clId="{9F66A07C-42E3-D34A-AA86-CDC0EF5582F9}" dt="2020-01-13T17:08:42.543" v="1161" actId="20577"/>
        <pc:sldMkLst>
          <pc:docMk/>
          <pc:sldMk cId="2042262642" sldId="634"/>
        </pc:sldMkLst>
        <pc:spChg chg="mod">
          <ac:chgData name="Chris Droessler" userId="625c3661-9d64-47fa-b83c-4b49393bd161" providerId="ADAL" clId="{9F66A07C-42E3-D34A-AA86-CDC0EF5582F9}" dt="2020-01-13T17:08:42.543" v="1161" actId="20577"/>
          <ac:spMkLst>
            <pc:docMk/>
            <pc:sldMk cId="2042262642" sldId="634"/>
            <ac:spMk id="3" creationId="{00000000-0000-0000-0000-000000000000}"/>
          </ac:spMkLst>
        </pc:spChg>
      </pc:sldChg>
      <pc:sldChg chg="modSp">
        <pc:chgData name="Chris Droessler" userId="625c3661-9d64-47fa-b83c-4b49393bd161" providerId="ADAL" clId="{9F66A07C-42E3-D34A-AA86-CDC0EF5582F9}" dt="2020-01-09T16:44:30.332" v="110" actId="20577"/>
        <pc:sldMkLst>
          <pc:docMk/>
          <pc:sldMk cId="1831575911" sldId="644"/>
        </pc:sldMkLst>
        <pc:spChg chg="mod">
          <ac:chgData name="Chris Droessler" userId="625c3661-9d64-47fa-b83c-4b49393bd161" providerId="ADAL" clId="{9F66A07C-42E3-D34A-AA86-CDC0EF5582F9}" dt="2020-01-09T16:44:30.332" v="110" actId="20577"/>
          <ac:spMkLst>
            <pc:docMk/>
            <pc:sldMk cId="1831575911" sldId="644"/>
            <ac:spMk id="3" creationId="{F2A926FA-CE2A-2A4F-9929-E36845B1DE23}"/>
          </ac:spMkLst>
        </pc:spChg>
      </pc:sldChg>
      <pc:sldChg chg="modSp del">
        <pc:chgData name="Chris Droessler" userId="625c3661-9d64-47fa-b83c-4b49393bd161" providerId="ADAL" clId="{9F66A07C-42E3-D34A-AA86-CDC0EF5582F9}" dt="2020-01-09T17:06:18.204" v="420" actId="2696"/>
        <pc:sldMkLst>
          <pc:docMk/>
          <pc:sldMk cId="3713211416" sldId="657"/>
        </pc:sldMkLst>
        <pc:spChg chg="mod">
          <ac:chgData name="Chris Droessler" userId="625c3661-9d64-47fa-b83c-4b49393bd161" providerId="ADAL" clId="{9F66A07C-42E3-D34A-AA86-CDC0EF5582F9}" dt="2020-01-09T16:33:41.265" v="0"/>
          <ac:spMkLst>
            <pc:docMk/>
            <pc:sldMk cId="3713211416" sldId="657"/>
            <ac:spMk id="216" creationId="{00000000-0000-0000-0000-000000000000}"/>
          </ac:spMkLst>
        </pc:spChg>
        <pc:spChg chg="mod">
          <ac:chgData name="Chris Droessler" userId="625c3661-9d64-47fa-b83c-4b49393bd161" providerId="ADAL" clId="{9F66A07C-42E3-D34A-AA86-CDC0EF5582F9}" dt="2020-01-09T16:33:41.265" v="0"/>
          <ac:spMkLst>
            <pc:docMk/>
            <pc:sldMk cId="3713211416" sldId="657"/>
            <ac:spMk id="226" creationId="{00000000-0000-0000-0000-000000000000}"/>
          </ac:spMkLst>
        </pc:spChg>
        <pc:spChg chg="mod">
          <ac:chgData name="Chris Droessler" userId="625c3661-9d64-47fa-b83c-4b49393bd161" providerId="ADAL" clId="{9F66A07C-42E3-D34A-AA86-CDC0EF5582F9}" dt="2020-01-09T16:33:41.265" v="0"/>
          <ac:spMkLst>
            <pc:docMk/>
            <pc:sldMk cId="3713211416" sldId="657"/>
            <ac:spMk id="227" creationId="{00000000-0000-0000-0000-000000000000}"/>
          </ac:spMkLst>
        </pc:spChg>
      </pc:sldChg>
      <pc:sldChg chg="modSp ord modNotesTx">
        <pc:chgData name="Chris Droessler" userId="625c3661-9d64-47fa-b83c-4b49393bd161" providerId="ADAL" clId="{9F66A07C-42E3-D34A-AA86-CDC0EF5582F9}" dt="2020-01-09T16:52:18.375" v="160"/>
        <pc:sldMkLst>
          <pc:docMk/>
          <pc:sldMk cId="3534465971" sldId="658"/>
        </pc:sldMkLst>
        <pc:spChg chg="mod">
          <ac:chgData name="Chris Droessler" userId="625c3661-9d64-47fa-b83c-4b49393bd161" providerId="ADAL" clId="{9F66A07C-42E3-D34A-AA86-CDC0EF5582F9}" dt="2020-01-09T16:50:33.901" v="153" actId="20577"/>
          <ac:spMkLst>
            <pc:docMk/>
            <pc:sldMk cId="3534465971" sldId="658"/>
            <ac:spMk id="4" creationId="{00000000-0000-0000-0000-000000000000}"/>
          </ac:spMkLst>
        </pc:spChg>
      </pc:sldChg>
      <pc:sldChg chg="del">
        <pc:chgData name="Chris Droessler" userId="625c3661-9d64-47fa-b83c-4b49393bd161" providerId="ADAL" clId="{9F66A07C-42E3-D34A-AA86-CDC0EF5582F9}" dt="2020-01-09T17:06:21.312" v="425" actId="2696"/>
        <pc:sldMkLst>
          <pc:docMk/>
          <pc:sldMk cId="694530135" sldId="660"/>
        </pc:sldMkLst>
      </pc:sldChg>
      <pc:sldChg chg="del">
        <pc:chgData name="Chris Droessler" userId="625c3661-9d64-47fa-b83c-4b49393bd161" providerId="ADAL" clId="{9F66A07C-42E3-D34A-AA86-CDC0EF5582F9}" dt="2020-01-09T17:06:20.521" v="424" actId="2696"/>
        <pc:sldMkLst>
          <pc:docMk/>
          <pc:sldMk cId="3225646513" sldId="661"/>
        </pc:sldMkLst>
      </pc:sldChg>
      <pc:sldChg chg="modSp ord">
        <pc:chgData name="Chris Droessler" userId="625c3661-9d64-47fa-b83c-4b49393bd161" providerId="ADAL" clId="{9F66A07C-42E3-D34A-AA86-CDC0EF5582F9}" dt="2020-01-10T14:09:49.173" v="562" actId="20577"/>
        <pc:sldMkLst>
          <pc:docMk/>
          <pc:sldMk cId="4124514271" sldId="662"/>
        </pc:sldMkLst>
        <pc:spChg chg="mod">
          <ac:chgData name="Chris Droessler" userId="625c3661-9d64-47fa-b83c-4b49393bd161" providerId="ADAL" clId="{9F66A07C-42E3-D34A-AA86-CDC0EF5582F9}" dt="2020-01-10T14:09:49.173" v="562" actId="20577"/>
          <ac:spMkLst>
            <pc:docMk/>
            <pc:sldMk cId="4124514271" sldId="662"/>
            <ac:spMk id="2" creationId="{20FE68D4-A736-2846-A536-DBD1805AD3DB}"/>
          </ac:spMkLst>
        </pc:spChg>
      </pc:sldChg>
      <pc:sldChg chg="del ord">
        <pc:chgData name="Chris Droessler" userId="625c3661-9d64-47fa-b83c-4b49393bd161" providerId="ADAL" clId="{9F66A07C-42E3-D34A-AA86-CDC0EF5582F9}" dt="2020-01-09T17:00:06.441" v="306" actId="2696"/>
        <pc:sldMkLst>
          <pc:docMk/>
          <pc:sldMk cId="4195290847" sldId="663"/>
        </pc:sldMkLst>
      </pc:sldChg>
      <pc:sldChg chg="del">
        <pc:chgData name="Chris Droessler" userId="625c3661-9d64-47fa-b83c-4b49393bd161" providerId="ADAL" clId="{9F66A07C-42E3-D34A-AA86-CDC0EF5582F9}" dt="2020-01-09T16:37:56.615" v="30" actId="2696"/>
        <pc:sldMkLst>
          <pc:docMk/>
          <pc:sldMk cId="3149178407" sldId="664"/>
        </pc:sldMkLst>
      </pc:sldChg>
      <pc:sldChg chg="del">
        <pc:chgData name="Chris Droessler" userId="625c3661-9d64-47fa-b83c-4b49393bd161" providerId="ADAL" clId="{9F66A07C-42E3-D34A-AA86-CDC0EF5582F9}" dt="2020-01-09T16:37:56.625" v="31" actId="2696"/>
        <pc:sldMkLst>
          <pc:docMk/>
          <pc:sldMk cId="182015177" sldId="665"/>
        </pc:sldMkLst>
      </pc:sldChg>
      <pc:sldChg chg="modSp del">
        <pc:chgData name="Chris Droessler" userId="625c3661-9d64-47fa-b83c-4b49393bd161" providerId="ADAL" clId="{9F66A07C-42E3-D34A-AA86-CDC0EF5582F9}" dt="2020-01-09T16:37:56.634" v="32" actId="2696"/>
        <pc:sldMkLst>
          <pc:docMk/>
          <pc:sldMk cId="3621036115" sldId="666"/>
        </pc:sldMkLst>
        <pc:spChg chg="mod">
          <ac:chgData name="Chris Droessler" userId="625c3661-9d64-47fa-b83c-4b49393bd161" providerId="ADAL" clId="{9F66A07C-42E3-D34A-AA86-CDC0EF5582F9}" dt="2020-01-09T16:33:41.265" v="0"/>
          <ac:spMkLst>
            <pc:docMk/>
            <pc:sldMk cId="3621036115" sldId="666"/>
            <ac:spMk id="3" creationId="{C0B44734-EB67-0341-9C2D-F2AB003EDC38}"/>
          </ac:spMkLst>
        </pc:spChg>
        <pc:picChg chg="mod">
          <ac:chgData name="Chris Droessler" userId="625c3661-9d64-47fa-b83c-4b49393bd161" providerId="ADAL" clId="{9F66A07C-42E3-D34A-AA86-CDC0EF5582F9}" dt="2020-01-09T16:33:41.265" v="0"/>
          <ac:picMkLst>
            <pc:docMk/>
            <pc:sldMk cId="3621036115" sldId="666"/>
            <ac:picMk id="17" creationId="{2598F423-F7E2-0745-B3DC-2A5E5E5E5F8D}"/>
          </ac:picMkLst>
        </pc:picChg>
      </pc:sldChg>
      <pc:sldChg chg="modSp del">
        <pc:chgData name="Chris Droessler" userId="625c3661-9d64-47fa-b83c-4b49393bd161" providerId="ADAL" clId="{9F66A07C-42E3-D34A-AA86-CDC0EF5582F9}" dt="2020-01-09T16:37:56.642" v="33" actId="2696"/>
        <pc:sldMkLst>
          <pc:docMk/>
          <pc:sldMk cId="2613191324" sldId="667"/>
        </pc:sldMkLst>
        <pc:spChg chg="mod">
          <ac:chgData name="Chris Droessler" userId="625c3661-9d64-47fa-b83c-4b49393bd161" providerId="ADAL" clId="{9F66A07C-42E3-D34A-AA86-CDC0EF5582F9}" dt="2020-01-09T16:33:41.265" v="0"/>
          <ac:spMkLst>
            <pc:docMk/>
            <pc:sldMk cId="2613191324" sldId="667"/>
            <ac:spMk id="3" creationId="{C0B44734-EB67-0341-9C2D-F2AB003EDC38}"/>
          </ac:spMkLst>
        </pc:spChg>
        <pc:picChg chg="mod">
          <ac:chgData name="Chris Droessler" userId="625c3661-9d64-47fa-b83c-4b49393bd161" providerId="ADAL" clId="{9F66A07C-42E3-D34A-AA86-CDC0EF5582F9}" dt="2020-01-09T16:33:41.265" v="0"/>
          <ac:picMkLst>
            <pc:docMk/>
            <pc:sldMk cId="2613191324" sldId="667"/>
            <ac:picMk id="4" creationId="{7CD821D8-4BF5-AA4A-8A04-B7923750764C}"/>
          </ac:picMkLst>
        </pc:picChg>
      </pc:sldChg>
      <pc:sldChg chg="modSp del">
        <pc:chgData name="Chris Droessler" userId="625c3661-9d64-47fa-b83c-4b49393bd161" providerId="ADAL" clId="{9F66A07C-42E3-D34A-AA86-CDC0EF5582F9}" dt="2020-01-09T16:37:56.651" v="34" actId="2696"/>
        <pc:sldMkLst>
          <pc:docMk/>
          <pc:sldMk cId="2816986587" sldId="668"/>
        </pc:sldMkLst>
        <pc:spChg chg="mod">
          <ac:chgData name="Chris Droessler" userId="625c3661-9d64-47fa-b83c-4b49393bd161" providerId="ADAL" clId="{9F66A07C-42E3-D34A-AA86-CDC0EF5582F9}" dt="2020-01-09T16:33:41.265" v="0"/>
          <ac:spMkLst>
            <pc:docMk/>
            <pc:sldMk cId="2816986587" sldId="668"/>
            <ac:spMk id="3" creationId="{C0B44734-EB67-0341-9C2D-F2AB003EDC38}"/>
          </ac:spMkLst>
        </pc:spChg>
        <pc:picChg chg="mod">
          <ac:chgData name="Chris Droessler" userId="625c3661-9d64-47fa-b83c-4b49393bd161" providerId="ADAL" clId="{9F66A07C-42E3-D34A-AA86-CDC0EF5582F9}" dt="2020-01-09T16:33:41.265" v="0"/>
          <ac:picMkLst>
            <pc:docMk/>
            <pc:sldMk cId="2816986587" sldId="668"/>
            <ac:picMk id="5" creationId="{17A46C1D-AE7F-AA48-B3BA-68DBE5D6D342}"/>
          </ac:picMkLst>
        </pc:picChg>
      </pc:sldChg>
      <pc:sldChg chg="modSp del">
        <pc:chgData name="Chris Droessler" userId="625c3661-9d64-47fa-b83c-4b49393bd161" providerId="ADAL" clId="{9F66A07C-42E3-D34A-AA86-CDC0EF5582F9}" dt="2020-01-09T16:37:56.660" v="35" actId="2696"/>
        <pc:sldMkLst>
          <pc:docMk/>
          <pc:sldMk cId="3355172008" sldId="669"/>
        </pc:sldMkLst>
        <pc:spChg chg="mod">
          <ac:chgData name="Chris Droessler" userId="625c3661-9d64-47fa-b83c-4b49393bd161" providerId="ADAL" clId="{9F66A07C-42E3-D34A-AA86-CDC0EF5582F9}" dt="2020-01-09T16:33:41.265" v="0"/>
          <ac:spMkLst>
            <pc:docMk/>
            <pc:sldMk cId="3355172008" sldId="669"/>
            <ac:spMk id="3" creationId="{C0B44734-EB67-0341-9C2D-F2AB003EDC38}"/>
          </ac:spMkLst>
        </pc:spChg>
        <pc:picChg chg="mod">
          <ac:chgData name="Chris Droessler" userId="625c3661-9d64-47fa-b83c-4b49393bd161" providerId="ADAL" clId="{9F66A07C-42E3-D34A-AA86-CDC0EF5582F9}" dt="2020-01-09T16:33:41.265" v="0"/>
          <ac:picMkLst>
            <pc:docMk/>
            <pc:sldMk cId="3355172008" sldId="669"/>
            <ac:picMk id="5" creationId="{9E2F54B0-4872-C748-AD3D-D8327037B57E}"/>
          </ac:picMkLst>
        </pc:picChg>
      </pc:sldChg>
      <pc:sldChg chg="modSp del">
        <pc:chgData name="Chris Droessler" userId="625c3661-9d64-47fa-b83c-4b49393bd161" providerId="ADAL" clId="{9F66A07C-42E3-D34A-AA86-CDC0EF5582F9}" dt="2020-01-09T16:37:56.669" v="36" actId="2696"/>
        <pc:sldMkLst>
          <pc:docMk/>
          <pc:sldMk cId="57700198" sldId="670"/>
        </pc:sldMkLst>
        <pc:spChg chg="mod">
          <ac:chgData name="Chris Droessler" userId="625c3661-9d64-47fa-b83c-4b49393bd161" providerId="ADAL" clId="{9F66A07C-42E3-D34A-AA86-CDC0EF5582F9}" dt="2020-01-09T16:33:41.265" v="0"/>
          <ac:spMkLst>
            <pc:docMk/>
            <pc:sldMk cId="57700198" sldId="670"/>
            <ac:spMk id="3" creationId="{C0B44734-EB67-0341-9C2D-F2AB003EDC38}"/>
          </ac:spMkLst>
        </pc:spChg>
        <pc:picChg chg="mod">
          <ac:chgData name="Chris Droessler" userId="625c3661-9d64-47fa-b83c-4b49393bd161" providerId="ADAL" clId="{9F66A07C-42E3-D34A-AA86-CDC0EF5582F9}" dt="2020-01-09T16:33:41.265" v="0"/>
          <ac:picMkLst>
            <pc:docMk/>
            <pc:sldMk cId="57700198" sldId="670"/>
            <ac:picMk id="4" creationId="{33B33AC8-7739-6E45-B19A-60743C21B24C}"/>
          </ac:picMkLst>
        </pc:picChg>
      </pc:sldChg>
      <pc:sldChg chg="modSp del">
        <pc:chgData name="Chris Droessler" userId="625c3661-9d64-47fa-b83c-4b49393bd161" providerId="ADAL" clId="{9F66A07C-42E3-D34A-AA86-CDC0EF5582F9}" dt="2020-01-09T16:37:56.677" v="37" actId="2696"/>
        <pc:sldMkLst>
          <pc:docMk/>
          <pc:sldMk cId="4073427048" sldId="671"/>
        </pc:sldMkLst>
        <pc:spChg chg="mod">
          <ac:chgData name="Chris Droessler" userId="625c3661-9d64-47fa-b83c-4b49393bd161" providerId="ADAL" clId="{9F66A07C-42E3-D34A-AA86-CDC0EF5582F9}" dt="2020-01-09T16:33:41.265" v="0"/>
          <ac:spMkLst>
            <pc:docMk/>
            <pc:sldMk cId="4073427048" sldId="671"/>
            <ac:spMk id="3" creationId="{C0B44734-EB67-0341-9C2D-F2AB003EDC38}"/>
          </ac:spMkLst>
        </pc:spChg>
        <pc:picChg chg="mod">
          <ac:chgData name="Chris Droessler" userId="625c3661-9d64-47fa-b83c-4b49393bd161" providerId="ADAL" clId="{9F66A07C-42E3-D34A-AA86-CDC0EF5582F9}" dt="2020-01-09T16:33:41.265" v="0"/>
          <ac:picMkLst>
            <pc:docMk/>
            <pc:sldMk cId="4073427048" sldId="671"/>
            <ac:picMk id="7" creationId="{E836D409-D73B-524D-8BB2-A55595234045}"/>
          </ac:picMkLst>
        </pc:picChg>
      </pc:sldChg>
      <pc:sldChg chg="modSp del">
        <pc:chgData name="Chris Droessler" userId="625c3661-9d64-47fa-b83c-4b49393bd161" providerId="ADAL" clId="{9F66A07C-42E3-D34A-AA86-CDC0EF5582F9}" dt="2020-01-09T16:37:56.685" v="38" actId="2696"/>
        <pc:sldMkLst>
          <pc:docMk/>
          <pc:sldMk cId="2312103838" sldId="672"/>
        </pc:sldMkLst>
        <pc:spChg chg="mod">
          <ac:chgData name="Chris Droessler" userId="625c3661-9d64-47fa-b83c-4b49393bd161" providerId="ADAL" clId="{9F66A07C-42E3-D34A-AA86-CDC0EF5582F9}" dt="2020-01-09T16:33:41.265" v="0"/>
          <ac:spMkLst>
            <pc:docMk/>
            <pc:sldMk cId="2312103838" sldId="672"/>
            <ac:spMk id="3" creationId="{C0B44734-EB67-0341-9C2D-F2AB003EDC38}"/>
          </ac:spMkLst>
        </pc:spChg>
        <pc:picChg chg="mod">
          <ac:chgData name="Chris Droessler" userId="625c3661-9d64-47fa-b83c-4b49393bd161" providerId="ADAL" clId="{9F66A07C-42E3-D34A-AA86-CDC0EF5582F9}" dt="2020-01-09T16:33:41.265" v="0"/>
          <ac:picMkLst>
            <pc:docMk/>
            <pc:sldMk cId="2312103838" sldId="672"/>
            <ac:picMk id="4" creationId="{2DA1AFE0-DF67-E84B-922D-AE641AE7617B}"/>
          </ac:picMkLst>
        </pc:picChg>
      </pc:sldChg>
      <pc:sldChg chg="modSp del">
        <pc:chgData name="Chris Droessler" userId="625c3661-9d64-47fa-b83c-4b49393bd161" providerId="ADAL" clId="{9F66A07C-42E3-D34A-AA86-CDC0EF5582F9}" dt="2020-01-09T16:37:56.693" v="39" actId="2696"/>
        <pc:sldMkLst>
          <pc:docMk/>
          <pc:sldMk cId="880189499" sldId="673"/>
        </pc:sldMkLst>
        <pc:spChg chg="mod">
          <ac:chgData name="Chris Droessler" userId="625c3661-9d64-47fa-b83c-4b49393bd161" providerId="ADAL" clId="{9F66A07C-42E3-D34A-AA86-CDC0EF5582F9}" dt="2020-01-09T16:33:41.265" v="0"/>
          <ac:spMkLst>
            <pc:docMk/>
            <pc:sldMk cId="880189499" sldId="673"/>
            <ac:spMk id="3" creationId="{C0B44734-EB67-0341-9C2D-F2AB003EDC38}"/>
          </ac:spMkLst>
        </pc:spChg>
        <pc:picChg chg="mod">
          <ac:chgData name="Chris Droessler" userId="625c3661-9d64-47fa-b83c-4b49393bd161" providerId="ADAL" clId="{9F66A07C-42E3-D34A-AA86-CDC0EF5582F9}" dt="2020-01-09T16:33:41.265" v="0"/>
          <ac:picMkLst>
            <pc:docMk/>
            <pc:sldMk cId="880189499" sldId="673"/>
            <ac:picMk id="5" creationId="{154A600F-2A3B-4B45-9654-483CFF25FA60}"/>
          </ac:picMkLst>
        </pc:picChg>
      </pc:sldChg>
      <pc:sldChg chg="del">
        <pc:chgData name="Chris Droessler" userId="625c3661-9d64-47fa-b83c-4b49393bd161" providerId="ADAL" clId="{9F66A07C-42E3-D34A-AA86-CDC0EF5582F9}" dt="2020-01-09T16:37:56.605" v="29" actId="2696"/>
        <pc:sldMkLst>
          <pc:docMk/>
          <pc:sldMk cId="1845352423" sldId="674"/>
        </pc:sldMkLst>
      </pc:sldChg>
      <pc:sldChg chg="modSp del">
        <pc:chgData name="Chris Droessler" userId="625c3661-9d64-47fa-b83c-4b49393bd161" providerId="ADAL" clId="{9F66A07C-42E3-D34A-AA86-CDC0EF5582F9}" dt="2020-01-09T16:38:03.082" v="43" actId="2696"/>
        <pc:sldMkLst>
          <pc:docMk/>
          <pc:sldMk cId="375794531" sldId="676"/>
        </pc:sldMkLst>
        <pc:picChg chg="mod">
          <ac:chgData name="Chris Droessler" userId="625c3661-9d64-47fa-b83c-4b49393bd161" providerId="ADAL" clId="{9F66A07C-42E3-D34A-AA86-CDC0EF5582F9}" dt="2020-01-09T16:33:41.265" v="0"/>
          <ac:picMkLst>
            <pc:docMk/>
            <pc:sldMk cId="375794531" sldId="676"/>
            <ac:picMk id="9" creationId="{B97586CD-663D-194B-9D00-12951D1A1DF2}"/>
          </ac:picMkLst>
        </pc:picChg>
      </pc:sldChg>
      <pc:sldChg chg="del">
        <pc:chgData name="Chris Droessler" userId="625c3661-9d64-47fa-b83c-4b49393bd161" providerId="ADAL" clId="{9F66A07C-42E3-D34A-AA86-CDC0EF5582F9}" dt="2020-01-09T17:06:22.291" v="427" actId="2696"/>
        <pc:sldMkLst>
          <pc:docMk/>
          <pc:sldMk cId="3948723620" sldId="677"/>
        </pc:sldMkLst>
      </pc:sldChg>
      <pc:sldChg chg="del">
        <pc:chgData name="Chris Droessler" userId="625c3661-9d64-47fa-b83c-4b49393bd161" providerId="ADAL" clId="{9F66A07C-42E3-D34A-AA86-CDC0EF5582F9}" dt="2020-01-09T17:06:21.849" v="426" actId="2696"/>
        <pc:sldMkLst>
          <pc:docMk/>
          <pc:sldMk cId="561125537" sldId="678"/>
        </pc:sldMkLst>
      </pc:sldChg>
      <pc:sldChg chg="addSp delSp modSp">
        <pc:chgData name="Chris Droessler" userId="625c3661-9d64-47fa-b83c-4b49393bd161" providerId="ADAL" clId="{9F66A07C-42E3-D34A-AA86-CDC0EF5582F9}" dt="2020-01-09T17:04:19.199" v="402"/>
        <pc:sldMkLst>
          <pc:docMk/>
          <pc:sldMk cId="3804131059" sldId="679"/>
        </pc:sldMkLst>
        <pc:spChg chg="add del mod">
          <ac:chgData name="Chris Droessler" userId="625c3661-9d64-47fa-b83c-4b49393bd161" providerId="ADAL" clId="{9F66A07C-42E3-D34A-AA86-CDC0EF5582F9}" dt="2020-01-09T17:04:19.199" v="402"/>
          <ac:spMkLst>
            <pc:docMk/>
            <pc:sldMk cId="3804131059" sldId="679"/>
            <ac:spMk id="4" creationId="{51D31983-7F82-2F47-9731-1948C7EAF71D}"/>
          </ac:spMkLst>
        </pc:spChg>
        <pc:spChg chg="add del mod">
          <ac:chgData name="Chris Droessler" userId="625c3661-9d64-47fa-b83c-4b49393bd161" providerId="ADAL" clId="{9F66A07C-42E3-D34A-AA86-CDC0EF5582F9}" dt="2020-01-09T17:04:19.199" v="402"/>
          <ac:spMkLst>
            <pc:docMk/>
            <pc:sldMk cId="3804131059" sldId="679"/>
            <ac:spMk id="5" creationId="{D7D412AC-AC64-AA44-B0E1-9BA90D934C84}"/>
          </ac:spMkLst>
        </pc:spChg>
      </pc:sldChg>
      <pc:sldChg chg="addSp modSp modAnim">
        <pc:chgData name="Chris Droessler" userId="625c3661-9d64-47fa-b83c-4b49393bd161" providerId="ADAL" clId="{9F66A07C-42E3-D34A-AA86-CDC0EF5582F9}" dt="2020-01-13T16:50:24.356" v="997" actId="14100"/>
        <pc:sldMkLst>
          <pc:docMk/>
          <pc:sldMk cId="2740154125" sldId="680"/>
        </pc:sldMkLst>
        <pc:spChg chg="mod">
          <ac:chgData name="Chris Droessler" userId="625c3661-9d64-47fa-b83c-4b49393bd161" providerId="ADAL" clId="{9F66A07C-42E3-D34A-AA86-CDC0EF5582F9}" dt="2020-01-09T16:33:41.265" v="0"/>
          <ac:spMkLst>
            <pc:docMk/>
            <pc:sldMk cId="2740154125" sldId="680"/>
            <ac:spMk id="3" creationId="{280E86D7-3E17-AE48-91BC-43C859DD99F4}"/>
          </ac:spMkLst>
        </pc:spChg>
        <pc:spChg chg="add mod">
          <ac:chgData name="Chris Droessler" userId="625c3661-9d64-47fa-b83c-4b49393bd161" providerId="ADAL" clId="{9F66A07C-42E3-D34A-AA86-CDC0EF5582F9}" dt="2020-01-13T16:50:24.356" v="997" actId="14100"/>
          <ac:spMkLst>
            <pc:docMk/>
            <pc:sldMk cId="2740154125" sldId="680"/>
            <ac:spMk id="4" creationId="{BD9DDBA6-7EB8-CB45-8ACA-CC00EF533AE0}"/>
          </ac:spMkLst>
        </pc:spChg>
        <pc:picChg chg="mod">
          <ac:chgData name="Chris Droessler" userId="625c3661-9d64-47fa-b83c-4b49393bd161" providerId="ADAL" clId="{9F66A07C-42E3-D34A-AA86-CDC0EF5582F9}" dt="2020-01-09T16:33:41.265" v="0"/>
          <ac:picMkLst>
            <pc:docMk/>
            <pc:sldMk cId="2740154125" sldId="680"/>
            <ac:picMk id="9" creationId="{87AD5777-8098-5346-A09D-D20E7BE9B725}"/>
          </ac:picMkLst>
        </pc:picChg>
      </pc:sldChg>
      <pc:sldChg chg="addSp delSp modSp modAnim">
        <pc:chgData name="Chris Droessler" userId="625c3661-9d64-47fa-b83c-4b49393bd161" providerId="ADAL" clId="{9F66A07C-42E3-D34A-AA86-CDC0EF5582F9}" dt="2020-01-13T17:02:20.650" v="1099" actId="14100"/>
        <pc:sldMkLst>
          <pc:docMk/>
          <pc:sldMk cId="3136171279" sldId="681"/>
        </pc:sldMkLst>
        <pc:spChg chg="add del mod">
          <ac:chgData name="Chris Droessler" userId="625c3661-9d64-47fa-b83c-4b49393bd161" providerId="ADAL" clId="{9F66A07C-42E3-D34A-AA86-CDC0EF5582F9}" dt="2020-01-13T17:01:29.521" v="1090" actId="478"/>
          <ac:spMkLst>
            <pc:docMk/>
            <pc:sldMk cId="3136171279" sldId="681"/>
            <ac:spMk id="2" creationId="{BD0974D0-3560-7148-9D9F-B94FF12A1097}"/>
          </ac:spMkLst>
        </pc:spChg>
        <pc:spChg chg="add mod">
          <ac:chgData name="Chris Droessler" userId="625c3661-9d64-47fa-b83c-4b49393bd161" providerId="ADAL" clId="{9F66A07C-42E3-D34A-AA86-CDC0EF5582F9}" dt="2020-01-13T17:02:03.475" v="1095" actId="208"/>
          <ac:spMkLst>
            <pc:docMk/>
            <pc:sldMk cId="3136171279" sldId="681"/>
            <ac:spMk id="7" creationId="{DDEFB358-8881-024A-9C2E-F9DB3C58065D}"/>
          </ac:spMkLst>
        </pc:spChg>
        <pc:spChg chg="add mod">
          <ac:chgData name="Chris Droessler" userId="625c3661-9d64-47fa-b83c-4b49393bd161" providerId="ADAL" clId="{9F66A07C-42E3-D34A-AA86-CDC0EF5582F9}" dt="2020-01-13T17:02:20.650" v="1099" actId="14100"/>
          <ac:spMkLst>
            <pc:docMk/>
            <pc:sldMk cId="3136171279" sldId="681"/>
            <ac:spMk id="8" creationId="{E8EA7004-1056-A84A-8EC8-083B0EC02747}"/>
          </ac:spMkLst>
        </pc:spChg>
        <pc:picChg chg="del mod">
          <ac:chgData name="Chris Droessler" userId="625c3661-9d64-47fa-b83c-4b49393bd161" providerId="ADAL" clId="{9F66A07C-42E3-D34A-AA86-CDC0EF5582F9}" dt="2020-01-13T17:01:21.665" v="1086" actId="478"/>
          <ac:picMkLst>
            <pc:docMk/>
            <pc:sldMk cId="3136171279" sldId="681"/>
            <ac:picMk id="5" creationId="{E43BDC89-0699-5544-93AB-4D59BDC8AD6E}"/>
          </ac:picMkLst>
        </pc:picChg>
        <pc:picChg chg="add mod">
          <ac:chgData name="Chris Droessler" userId="625c3661-9d64-47fa-b83c-4b49393bd161" providerId="ADAL" clId="{9F66A07C-42E3-D34A-AA86-CDC0EF5582F9}" dt="2020-01-13T17:01:40.169" v="1091" actId="14100"/>
          <ac:picMkLst>
            <pc:docMk/>
            <pc:sldMk cId="3136171279" sldId="681"/>
            <ac:picMk id="6" creationId="{25F0C2E8-F186-FA4C-9967-E8A02B496352}"/>
          </ac:picMkLst>
        </pc:picChg>
      </pc:sldChg>
      <pc:sldChg chg="del">
        <pc:chgData name="Chris Droessler" userId="625c3661-9d64-47fa-b83c-4b49393bd161" providerId="ADAL" clId="{9F66A07C-42E3-D34A-AA86-CDC0EF5582F9}" dt="2020-01-09T16:38:03.075" v="42" actId="2696"/>
        <pc:sldMkLst>
          <pc:docMk/>
          <pc:sldMk cId="3588130731" sldId="682"/>
        </pc:sldMkLst>
      </pc:sldChg>
      <pc:sldChg chg="modSp del">
        <pc:chgData name="Chris Droessler" userId="625c3661-9d64-47fa-b83c-4b49393bd161" providerId="ADAL" clId="{9F66A07C-42E3-D34A-AA86-CDC0EF5582F9}" dt="2020-01-09T16:38:03.089" v="44" actId="2696"/>
        <pc:sldMkLst>
          <pc:docMk/>
          <pc:sldMk cId="2949219974" sldId="686"/>
        </pc:sldMkLst>
        <pc:picChg chg="mod">
          <ac:chgData name="Chris Droessler" userId="625c3661-9d64-47fa-b83c-4b49393bd161" providerId="ADAL" clId="{9F66A07C-42E3-D34A-AA86-CDC0EF5582F9}" dt="2020-01-09T16:33:41.265" v="0"/>
          <ac:picMkLst>
            <pc:docMk/>
            <pc:sldMk cId="2949219974" sldId="686"/>
            <ac:picMk id="3" creationId="{A4168571-9779-1D43-A03F-F286C073C604}"/>
          </ac:picMkLst>
        </pc:picChg>
      </pc:sldChg>
      <pc:sldChg chg="modSp del">
        <pc:chgData name="Chris Droessler" userId="625c3661-9d64-47fa-b83c-4b49393bd161" providerId="ADAL" clId="{9F66A07C-42E3-D34A-AA86-CDC0EF5582F9}" dt="2020-01-09T16:38:03.096" v="45" actId="2696"/>
        <pc:sldMkLst>
          <pc:docMk/>
          <pc:sldMk cId="256205867" sldId="687"/>
        </pc:sldMkLst>
        <pc:picChg chg="mod">
          <ac:chgData name="Chris Droessler" userId="625c3661-9d64-47fa-b83c-4b49393bd161" providerId="ADAL" clId="{9F66A07C-42E3-D34A-AA86-CDC0EF5582F9}" dt="2020-01-09T16:33:41.265" v="0"/>
          <ac:picMkLst>
            <pc:docMk/>
            <pc:sldMk cId="256205867" sldId="687"/>
            <ac:picMk id="4" creationId="{26C15DFD-C424-9345-8420-D742FDF8FE33}"/>
          </ac:picMkLst>
        </pc:picChg>
      </pc:sldChg>
      <pc:sldChg chg="modSp del">
        <pc:chgData name="Chris Droessler" userId="625c3661-9d64-47fa-b83c-4b49393bd161" providerId="ADAL" clId="{9F66A07C-42E3-D34A-AA86-CDC0EF5582F9}" dt="2020-01-09T16:38:03.102" v="46" actId="2696"/>
        <pc:sldMkLst>
          <pc:docMk/>
          <pc:sldMk cId="1931899030" sldId="688"/>
        </pc:sldMkLst>
        <pc:picChg chg="mod">
          <ac:chgData name="Chris Droessler" userId="625c3661-9d64-47fa-b83c-4b49393bd161" providerId="ADAL" clId="{9F66A07C-42E3-D34A-AA86-CDC0EF5582F9}" dt="2020-01-09T16:33:41.265" v="0"/>
          <ac:picMkLst>
            <pc:docMk/>
            <pc:sldMk cId="1931899030" sldId="688"/>
            <ac:picMk id="3" creationId="{50DB0537-0AFD-EC4D-B9F2-9ADE23E6AFA3}"/>
          </ac:picMkLst>
        </pc:picChg>
      </pc:sldChg>
      <pc:sldChg chg="modSp del">
        <pc:chgData name="Chris Droessler" userId="625c3661-9d64-47fa-b83c-4b49393bd161" providerId="ADAL" clId="{9F66A07C-42E3-D34A-AA86-CDC0EF5582F9}" dt="2020-01-09T17:06:40.538" v="429" actId="2696"/>
        <pc:sldMkLst>
          <pc:docMk/>
          <pc:sldMk cId="859119533" sldId="690"/>
        </pc:sldMkLst>
        <pc:picChg chg="mod">
          <ac:chgData name="Chris Droessler" userId="625c3661-9d64-47fa-b83c-4b49393bd161" providerId="ADAL" clId="{9F66A07C-42E3-D34A-AA86-CDC0EF5582F9}" dt="2020-01-09T16:33:41.265" v="0"/>
          <ac:picMkLst>
            <pc:docMk/>
            <pc:sldMk cId="859119533" sldId="690"/>
            <ac:picMk id="2" creationId="{DEB08E74-6FD5-9545-9649-A2F7CEC52B01}"/>
          </ac:picMkLst>
        </pc:picChg>
      </pc:sldChg>
      <pc:sldChg chg="del">
        <pc:chgData name="Chris Droessler" userId="625c3661-9d64-47fa-b83c-4b49393bd161" providerId="ADAL" clId="{9F66A07C-42E3-D34A-AA86-CDC0EF5582F9}" dt="2020-01-09T16:38:07.307" v="47" actId="2696"/>
        <pc:sldMkLst>
          <pc:docMk/>
          <pc:sldMk cId="2791526154" sldId="691"/>
        </pc:sldMkLst>
      </pc:sldChg>
      <pc:sldChg chg="modSp del">
        <pc:chgData name="Chris Droessler" userId="625c3661-9d64-47fa-b83c-4b49393bd161" providerId="ADAL" clId="{9F66A07C-42E3-D34A-AA86-CDC0EF5582F9}" dt="2020-01-09T16:38:07.313" v="48" actId="2696"/>
        <pc:sldMkLst>
          <pc:docMk/>
          <pc:sldMk cId="1717423471" sldId="692"/>
        </pc:sldMkLst>
        <pc:picChg chg="mod">
          <ac:chgData name="Chris Droessler" userId="625c3661-9d64-47fa-b83c-4b49393bd161" providerId="ADAL" clId="{9F66A07C-42E3-D34A-AA86-CDC0EF5582F9}" dt="2020-01-09T16:33:41.265" v="0"/>
          <ac:picMkLst>
            <pc:docMk/>
            <pc:sldMk cId="1717423471" sldId="692"/>
            <ac:picMk id="3" creationId="{C9618640-D7BD-9840-A240-A195E43AB530}"/>
          </ac:picMkLst>
        </pc:picChg>
      </pc:sldChg>
      <pc:sldChg chg="modSp del">
        <pc:chgData name="Chris Droessler" userId="625c3661-9d64-47fa-b83c-4b49393bd161" providerId="ADAL" clId="{9F66A07C-42E3-D34A-AA86-CDC0EF5582F9}" dt="2020-01-09T16:38:07.319" v="49" actId="2696"/>
        <pc:sldMkLst>
          <pc:docMk/>
          <pc:sldMk cId="3535299361" sldId="693"/>
        </pc:sldMkLst>
        <pc:picChg chg="mod">
          <ac:chgData name="Chris Droessler" userId="625c3661-9d64-47fa-b83c-4b49393bd161" providerId="ADAL" clId="{9F66A07C-42E3-D34A-AA86-CDC0EF5582F9}" dt="2020-01-09T16:33:41.265" v="0"/>
          <ac:picMkLst>
            <pc:docMk/>
            <pc:sldMk cId="3535299361" sldId="693"/>
            <ac:picMk id="2" creationId="{E22B7C5F-05BF-3D4C-B92C-44738B4CA06C}"/>
          </ac:picMkLst>
        </pc:picChg>
        <pc:picChg chg="mod">
          <ac:chgData name="Chris Droessler" userId="625c3661-9d64-47fa-b83c-4b49393bd161" providerId="ADAL" clId="{9F66A07C-42E3-D34A-AA86-CDC0EF5582F9}" dt="2020-01-09T16:33:41.265" v="0"/>
          <ac:picMkLst>
            <pc:docMk/>
            <pc:sldMk cId="3535299361" sldId="693"/>
            <ac:picMk id="5" creationId="{89EE96E0-5A22-404D-8700-E048FC290021}"/>
          </ac:picMkLst>
        </pc:picChg>
      </pc:sldChg>
      <pc:sldChg chg="modSp del">
        <pc:chgData name="Chris Droessler" userId="625c3661-9d64-47fa-b83c-4b49393bd161" providerId="ADAL" clId="{9F66A07C-42E3-D34A-AA86-CDC0EF5582F9}" dt="2020-01-09T16:38:07.325" v="50" actId="2696"/>
        <pc:sldMkLst>
          <pc:docMk/>
          <pc:sldMk cId="1162427880" sldId="694"/>
        </pc:sldMkLst>
        <pc:picChg chg="mod">
          <ac:chgData name="Chris Droessler" userId="625c3661-9d64-47fa-b83c-4b49393bd161" providerId="ADAL" clId="{9F66A07C-42E3-D34A-AA86-CDC0EF5582F9}" dt="2020-01-09T16:33:41.265" v="0"/>
          <ac:picMkLst>
            <pc:docMk/>
            <pc:sldMk cId="1162427880" sldId="694"/>
            <ac:picMk id="3" creationId="{6E6C2058-F717-6A4D-B89B-17A4F688F37F}"/>
          </ac:picMkLst>
        </pc:picChg>
      </pc:sldChg>
      <pc:sldChg chg="modSp del">
        <pc:chgData name="Chris Droessler" userId="625c3661-9d64-47fa-b83c-4b49393bd161" providerId="ADAL" clId="{9F66A07C-42E3-D34A-AA86-CDC0EF5582F9}" dt="2020-01-09T16:38:07.330" v="51" actId="2696"/>
        <pc:sldMkLst>
          <pc:docMk/>
          <pc:sldMk cId="4173704362" sldId="695"/>
        </pc:sldMkLst>
        <pc:picChg chg="mod">
          <ac:chgData name="Chris Droessler" userId="625c3661-9d64-47fa-b83c-4b49393bd161" providerId="ADAL" clId="{9F66A07C-42E3-D34A-AA86-CDC0EF5582F9}" dt="2020-01-09T16:33:41.265" v="0"/>
          <ac:picMkLst>
            <pc:docMk/>
            <pc:sldMk cId="4173704362" sldId="695"/>
            <ac:picMk id="2" creationId="{FC8D2DD8-7EFD-A344-8510-CAFD416F8E9E}"/>
          </ac:picMkLst>
        </pc:picChg>
      </pc:sldChg>
      <pc:sldChg chg="modSp del">
        <pc:chgData name="Chris Droessler" userId="625c3661-9d64-47fa-b83c-4b49393bd161" providerId="ADAL" clId="{9F66A07C-42E3-D34A-AA86-CDC0EF5582F9}" dt="2020-01-09T16:37:56.701" v="40" actId="2696"/>
        <pc:sldMkLst>
          <pc:docMk/>
          <pc:sldMk cId="530140680" sldId="697"/>
        </pc:sldMkLst>
        <pc:picChg chg="mod">
          <ac:chgData name="Chris Droessler" userId="625c3661-9d64-47fa-b83c-4b49393bd161" providerId="ADAL" clId="{9F66A07C-42E3-D34A-AA86-CDC0EF5582F9}" dt="2020-01-09T16:33:41.265" v="0"/>
          <ac:picMkLst>
            <pc:docMk/>
            <pc:sldMk cId="530140680" sldId="697"/>
            <ac:picMk id="3" creationId="{F911D17F-3E23-E84A-A3E6-38F73E857FAA}"/>
          </ac:picMkLst>
        </pc:picChg>
      </pc:sldChg>
      <pc:sldChg chg="modSp del">
        <pc:chgData name="Chris Droessler" userId="625c3661-9d64-47fa-b83c-4b49393bd161" providerId="ADAL" clId="{9F66A07C-42E3-D34A-AA86-CDC0EF5582F9}" dt="2020-01-09T16:37:56.709" v="41" actId="2696"/>
        <pc:sldMkLst>
          <pc:docMk/>
          <pc:sldMk cId="555923657" sldId="698"/>
        </pc:sldMkLst>
        <pc:picChg chg="mod">
          <ac:chgData name="Chris Droessler" userId="625c3661-9d64-47fa-b83c-4b49393bd161" providerId="ADAL" clId="{9F66A07C-42E3-D34A-AA86-CDC0EF5582F9}" dt="2020-01-09T16:33:41.265" v="0"/>
          <ac:picMkLst>
            <pc:docMk/>
            <pc:sldMk cId="555923657" sldId="698"/>
            <ac:picMk id="3" creationId="{0F23F5DC-9A43-9046-A1B1-EE27CB4D1C25}"/>
          </ac:picMkLst>
        </pc:picChg>
      </pc:sldChg>
      <pc:sldChg chg="modSp del">
        <pc:chgData name="Chris Droessler" userId="625c3661-9d64-47fa-b83c-4b49393bd161" providerId="ADAL" clId="{9F66A07C-42E3-D34A-AA86-CDC0EF5582F9}" dt="2020-01-09T17:06:38.699" v="428" actId="2696"/>
        <pc:sldMkLst>
          <pc:docMk/>
          <pc:sldMk cId="1687222541" sldId="699"/>
        </pc:sldMkLst>
        <pc:picChg chg="mod">
          <ac:chgData name="Chris Droessler" userId="625c3661-9d64-47fa-b83c-4b49393bd161" providerId="ADAL" clId="{9F66A07C-42E3-D34A-AA86-CDC0EF5582F9}" dt="2020-01-09T16:33:41.265" v="0"/>
          <ac:picMkLst>
            <pc:docMk/>
            <pc:sldMk cId="1687222541" sldId="699"/>
            <ac:picMk id="2" creationId="{454A3B82-F4F2-6C40-99A1-492D9C6FCF5A}"/>
          </ac:picMkLst>
        </pc:picChg>
      </pc:sldChg>
      <pc:sldChg chg="del">
        <pc:chgData name="Chris Droessler" userId="625c3661-9d64-47fa-b83c-4b49393bd161" providerId="ADAL" clId="{9F66A07C-42E3-D34A-AA86-CDC0EF5582F9}" dt="2020-01-09T16:38:07.336" v="52" actId="2696"/>
        <pc:sldMkLst>
          <pc:docMk/>
          <pc:sldMk cId="2565975212" sldId="701"/>
        </pc:sldMkLst>
      </pc:sldChg>
      <pc:sldChg chg="addSp delSp modSp add del modTransition">
        <pc:chgData name="Chris Droessler" userId="625c3661-9d64-47fa-b83c-4b49393bd161" providerId="ADAL" clId="{9F66A07C-42E3-D34A-AA86-CDC0EF5582F9}" dt="2020-01-09T16:58:36.142" v="291" actId="2696"/>
        <pc:sldMkLst>
          <pc:docMk/>
          <pc:sldMk cId="4215927879" sldId="702"/>
        </pc:sldMkLst>
        <pc:spChg chg="add del mod">
          <ac:chgData name="Chris Droessler" userId="625c3661-9d64-47fa-b83c-4b49393bd161" providerId="ADAL" clId="{9F66A07C-42E3-D34A-AA86-CDC0EF5582F9}" dt="2020-01-09T16:53:34.299" v="174"/>
          <ac:spMkLst>
            <pc:docMk/>
            <pc:sldMk cId="4215927879" sldId="702"/>
            <ac:spMk id="2" creationId="{38CC9AC5-C901-B545-94BF-D66499F52628}"/>
          </ac:spMkLst>
        </pc:spChg>
        <pc:spChg chg="add del mod">
          <ac:chgData name="Chris Droessler" userId="625c3661-9d64-47fa-b83c-4b49393bd161" providerId="ADAL" clId="{9F66A07C-42E3-D34A-AA86-CDC0EF5582F9}" dt="2020-01-09T16:53:34.299" v="174"/>
          <ac:spMkLst>
            <pc:docMk/>
            <pc:sldMk cId="4215927879" sldId="702"/>
            <ac:spMk id="3" creationId="{AFEABC17-6189-3040-862F-02CA1835C3A6}"/>
          </ac:spMkLst>
        </pc:spChg>
        <pc:spChg chg="add del mod">
          <ac:chgData name="Chris Droessler" userId="625c3661-9d64-47fa-b83c-4b49393bd161" providerId="ADAL" clId="{9F66A07C-42E3-D34A-AA86-CDC0EF5582F9}" dt="2020-01-09T16:53:35.219" v="175"/>
          <ac:spMkLst>
            <pc:docMk/>
            <pc:sldMk cId="4215927879" sldId="702"/>
            <ac:spMk id="4" creationId="{7A8D2211-D04C-AC4D-AB0E-BF0FD747A3D9}"/>
          </ac:spMkLst>
        </pc:spChg>
        <pc:spChg chg="add del mod">
          <ac:chgData name="Chris Droessler" userId="625c3661-9d64-47fa-b83c-4b49393bd161" providerId="ADAL" clId="{9F66A07C-42E3-D34A-AA86-CDC0EF5582F9}" dt="2020-01-09T16:53:35.219" v="175"/>
          <ac:spMkLst>
            <pc:docMk/>
            <pc:sldMk cId="4215927879" sldId="702"/>
            <ac:spMk id="5" creationId="{8E4C1D46-3C4D-D04E-9BF8-20BF9B8153B1}"/>
          </ac:spMkLst>
        </pc:spChg>
        <pc:spChg chg="mod">
          <ac:chgData name="Chris Droessler" userId="625c3661-9d64-47fa-b83c-4b49393bd161" providerId="ADAL" clId="{9F66A07C-42E3-D34A-AA86-CDC0EF5582F9}" dt="2020-01-09T16:54:49.693" v="178"/>
          <ac:spMkLst>
            <pc:docMk/>
            <pc:sldMk cId="4215927879" sldId="702"/>
            <ac:spMk id="158" creationId="{00000000-0000-0000-0000-000000000000}"/>
          </ac:spMkLst>
        </pc:spChg>
        <pc:spChg chg="mod">
          <ac:chgData name="Chris Droessler" userId="625c3661-9d64-47fa-b83c-4b49393bd161" providerId="ADAL" clId="{9F66A07C-42E3-D34A-AA86-CDC0EF5582F9}" dt="2020-01-09T16:37:31.783" v="28"/>
          <ac:spMkLst>
            <pc:docMk/>
            <pc:sldMk cId="4215927879" sldId="702"/>
            <ac:spMk id="159" creationId="{00000000-0000-0000-0000-000000000000}"/>
          </ac:spMkLst>
        </pc:spChg>
      </pc:sldChg>
      <pc:sldChg chg="addSp delSp modSp add modTransition modNotesTx">
        <pc:chgData name="Chris Droessler" userId="625c3661-9d64-47fa-b83c-4b49393bd161" providerId="ADAL" clId="{9F66A07C-42E3-D34A-AA86-CDC0EF5582F9}" dt="2020-01-13T16:46:13.742" v="958" actId="20577"/>
        <pc:sldMkLst>
          <pc:docMk/>
          <pc:sldMk cId="2815973237" sldId="703"/>
        </pc:sldMkLst>
        <pc:spChg chg="add del mod">
          <ac:chgData name="Chris Droessler" userId="625c3661-9d64-47fa-b83c-4b49393bd161" providerId="ADAL" clId="{9F66A07C-42E3-D34A-AA86-CDC0EF5582F9}" dt="2020-01-09T16:59:20.079" v="302"/>
          <ac:spMkLst>
            <pc:docMk/>
            <pc:sldMk cId="2815973237" sldId="703"/>
            <ac:spMk id="2" creationId="{416DBEE3-B7C4-FD47-8872-5BD040404544}"/>
          </ac:spMkLst>
        </pc:spChg>
        <pc:spChg chg="add del mod">
          <ac:chgData name="Chris Droessler" userId="625c3661-9d64-47fa-b83c-4b49393bd161" providerId="ADAL" clId="{9F66A07C-42E3-D34A-AA86-CDC0EF5582F9}" dt="2020-01-09T16:59:20.079" v="302"/>
          <ac:spMkLst>
            <pc:docMk/>
            <pc:sldMk cId="2815973237" sldId="703"/>
            <ac:spMk id="3" creationId="{B7755CDB-918B-5944-9218-6B0FA6A6E1F1}"/>
          </ac:spMkLst>
        </pc:spChg>
        <pc:spChg chg="add del mod">
          <ac:chgData name="Chris Droessler" userId="625c3661-9d64-47fa-b83c-4b49393bd161" providerId="ADAL" clId="{9F66A07C-42E3-D34A-AA86-CDC0EF5582F9}" dt="2020-01-09T16:59:20.678" v="303"/>
          <ac:spMkLst>
            <pc:docMk/>
            <pc:sldMk cId="2815973237" sldId="703"/>
            <ac:spMk id="4" creationId="{CFA59A6B-6A3C-7E4E-8370-DFE14DAFC302}"/>
          </ac:spMkLst>
        </pc:spChg>
        <pc:spChg chg="add del mod">
          <ac:chgData name="Chris Droessler" userId="625c3661-9d64-47fa-b83c-4b49393bd161" providerId="ADAL" clId="{9F66A07C-42E3-D34A-AA86-CDC0EF5582F9}" dt="2020-01-09T16:59:20.678" v="303"/>
          <ac:spMkLst>
            <pc:docMk/>
            <pc:sldMk cId="2815973237" sldId="703"/>
            <ac:spMk id="5" creationId="{BFE47748-5823-4446-B740-424E23866236}"/>
          </ac:spMkLst>
        </pc:spChg>
        <pc:spChg chg="add del mod">
          <ac:chgData name="Chris Droessler" userId="625c3661-9d64-47fa-b83c-4b49393bd161" providerId="ADAL" clId="{9F66A07C-42E3-D34A-AA86-CDC0EF5582F9}" dt="2020-01-09T16:59:20.870" v="304"/>
          <ac:spMkLst>
            <pc:docMk/>
            <pc:sldMk cId="2815973237" sldId="703"/>
            <ac:spMk id="6" creationId="{D068D320-CF63-4141-9366-EACB595C2BA7}"/>
          </ac:spMkLst>
        </pc:spChg>
        <pc:spChg chg="add del mod">
          <ac:chgData name="Chris Droessler" userId="625c3661-9d64-47fa-b83c-4b49393bd161" providerId="ADAL" clId="{9F66A07C-42E3-D34A-AA86-CDC0EF5582F9}" dt="2020-01-09T16:59:20.870" v="304"/>
          <ac:spMkLst>
            <pc:docMk/>
            <pc:sldMk cId="2815973237" sldId="703"/>
            <ac:spMk id="7" creationId="{8265670E-A1C4-6443-A804-DAAF48B34857}"/>
          </ac:spMkLst>
        </pc:spChg>
        <pc:spChg chg="add del mod">
          <ac:chgData name="Chris Droessler" userId="625c3661-9d64-47fa-b83c-4b49393bd161" providerId="ADAL" clId="{9F66A07C-42E3-D34A-AA86-CDC0EF5582F9}" dt="2020-01-09T17:00:15.256" v="309"/>
          <ac:spMkLst>
            <pc:docMk/>
            <pc:sldMk cId="2815973237" sldId="703"/>
            <ac:spMk id="8" creationId="{42255884-457D-2D47-A245-931988E59DA3}"/>
          </ac:spMkLst>
        </pc:spChg>
        <pc:spChg chg="add del mod">
          <ac:chgData name="Chris Droessler" userId="625c3661-9d64-47fa-b83c-4b49393bd161" providerId="ADAL" clId="{9F66A07C-42E3-D34A-AA86-CDC0EF5582F9}" dt="2020-01-09T17:00:15.256" v="309"/>
          <ac:spMkLst>
            <pc:docMk/>
            <pc:sldMk cId="2815973237" sldId="703"/>
            <ac:spMk id="9" creationId="{A31D64DB-62CF-134D-9996-52B2100E390B}"/>
          </ac:spMkLst>
        </pc:spChg>
        <pc:spChg chg="add del mod">
          <ac:chgData name="Chris Droessler" userId="625c3661-9d64-47fa-b83c-4b49393bd161" providerId="ADAL" clId="{9F66A07C-42E3-D34A-AA86-CDC0EF5582F9}" dt="2020-01-09T17:00:15.839" v="310"/>
          <ac:spMkLst>
            <pc:docMk/>
            <pc:sldMk cId="2815973237" sldId="703"/>
            <ac:spMk id="10" creationId="{5305AFF2-BAA3-D948-A5F4-9F448A0246EB}"/>
          </ac:spMkLst>
        </pc:spChg>
        <pc:spChg chg="add del mod">
          <ac:chgData name="Chris Droessler" userId="625c3661-9d64-47fa-b83c-4b49393bd161" providerId="ADAL" clId="{9F66A07C-42E3-D34A-AA86-CDC0EF5582F9}" dt="2020-01-09T17:00:15.839" v="310"/>
          <ac:spMkLst>
            <pc:docMk/>
            <pc:sldMk cId="2815973237" sldId="703"/>
            <ac:spMk id="11" creationId="{F9F4A502-C5EA-804E-B3AA-A7D7C293AC3C}"/>
          </ac:spMkLst>
        </pc:spChg>
        <pc:spChg chg="add del mod">
          <ac:chgData name="Chris Droessler" userId="625c3661-9d64-47fa-b83c-4b49393bd161" providerId="ADAL" clId="{9F66A07C-42E3-D34A-AA86-CDC0EF5582F9}" dt="2020-01-09T17:00:16.023" v="311"/>
          <ac:spMkLst>
            <pc:docMk/>
            <pc:sldMk cId="2815973237" sldId="703"/>
            <ac:spMk id="12" creationId="{16A28AFB-B179-9C41-A577-B1DFDE945E37}"/>
          </ac:spMkLst>
        </pc:spChg>
        <pc:spChg chg="add del mod">
          <ac:chgData name="Chris Droessler" userId="625c3661-9d64-47fa-b83c-4b49393bd161" providerId="ADAL" clId="{9F66A07C-42E3-D34A-AA86-CDC0EF5582F9}" dt="2020-01-09T17:00:16.023" v="311"/>
          <ac:spMkLst>
            <pc:docMk/>
            <pc:sldMk cId="2815973237" sldId="703"/>
            <ac:spMk id="13" creationId="{F7445079-B804-D64B-93A8-842EAA96EB71}"/>
          </ac:spMkLst>
        </pc:spChg>
        <pc:spChg chg="mod">
          <ac:chgData name="Chris Droessler" userId="625c3661-9d64-47fa-b83c-4b49393bd161" providerId="ADAL" clId="{9F66A07C-42E3-D34A-AA86-CDC0EF5582F9}" dt="2020-01-09T16:38:32.763" v="54" actId="27636"/>
          <ac:spMkLst>
            <pc:docMk/>
            <pc:sldMk cId="2815973237" sldId="703"/>
            <ac:spMk id="157" creationId="{00000000-0000-0000-0000-000000000000}"/>
          </ac:spMkLst>
        </pc:spChg>
        <pc:spChg chg="mod">
          <ac:chgData name="Chris Droessler" userId="625c3661-9d64-47fa-b83c-4b49393bd161" providerId="ADAL" clId="{9F66A07C-42E3-D34A-AA86-CDC0EF5582F9}" dt="2020-01-13T16:46:13.742" v="958" actId="20577"/>
          <ac:spMkLst>
            <pc:docMk/>
            <pc:sldMk cId="2815973237" sldId="703"/>
            <ac:spMk id="158" creationId="{00000000-0000-0000-0000-000000000000}"/>
          </ac:spMkLst>
        </pc:spChg>
        <pc:spChg chg="mod">
          <ac:chgData name="Chris Droessler" userId="625c3661-9d64-47fa-b83c-4b49393bd161" providerId="ADAL" clId="{9F66A07C-42E3-D34A-AA86-CDC0EF5582F9}" dt="2020-01-09T16:37:31.783" v="28"/>
          <ac:spMkLst>
            <pc:docMk/>
            <pc:sldMk cId="2815973237" sldId="703"/>
            <ac:spMk id="159" creationId="{00000000-0000-0000-0000-000000000000}"/>
          </ac:spMkLst>
        </pc:spChg>
      </pc:sldChg>
      <pc:sldChg chg="addSp delSp modSp add modTransition">
        <pc:chgData name="Chris Droessler" userId="625c3661-9d64-47fa-b83c-4b49393bd161" providerId="ADAL" clId="{9F66A07C-42E3-D34A-AA86-CDC0EF5582F9}" dt="2020-01-10T14:11:23.027" v="584" actId="20577"/>
        <pc:sldMkLst>
          <pc:docMk/>
          <pc:sldMk cId="3749445932" sldId="704"/>
        </pc:sldMkLst>
        <pc:spChg chg="mod">
          <ac:chgData name="Chris Droessler" userId="625c3661-9d64-47fa-b83c-4b49393bd161" providerId="ADAL" clId="{9F66A07C-42E3-D34A-AA86-CDC0EF5582F9}" dt="2020-01-10T14:11:23.027" v="584" actId="20577"/>
          <ac:spMkLst>
            <pc:docMk/>
            <pc:sldMk cId="3749445932" sldId="704"/>
            <ac:spMk id="3" creationId="{420FD414-E693-9242-9A7C-AEF4082D6A0C}"/>
          </ac:spMkLst>
        </pc:spChg>
        <pc:spChg chg="add del mod">
          <ac:chgData name="Chris Droessler" userId="625c3661-9d64-47fa-b83c-4b49393bd161" providerId="ADAL" clId="{9F66A07C-42E3-D34A-AA86-CDC0EF5582F9}" dt="2020-01-09T17:00:28" v="312"/>
          <ac:spMkLst>
            <pc:docMk/>
            <pc:sldMk cId="3749445932" sldId="704"/>
            <ac:spMk id="4" creationId="{5781E44B-9847-0346-815D-499BFBDDCBDE}"/>
          </ac:spMkLst>
        </pc:spChg>
        <pc:spChg chg="add del mod">
          <ac:chgData name="Chris Droessler" userId="625c3661-9d64-47fa-b83c-4b49393bd161" providerId="ADAL" clId="{9F66A07C-42E3-D34A-AA86-CDC0EF5582F9}" dt="2020-01-09T17:00:28" v="312"/>
          <ac:spMkLst>
            <pc:docMk/>
            <pc:sldMk cId="3749445932" sldId="704"/>
            <ac:spMk id="5" creationId="{C2FDC06E-8831-AE4C-ABC9-A2149CF79C0B}"/>
          </ac:spMkLst>
        </pc:spChg>
        <pc:spChg chg="add del mod">
          <ac:chgData name="Chris Droessler" userId="625c3661-9d64-47fa-b83c-4b49393bd161" providerId="ADAL" clId="{9F66A07C-42E3-D34A-AA86-CDC0EF5582F9}" dt="2020-01-09T17:00:28.608" v="313"/>
          <ac:spMkLst>
            <pc:docMk/>
            <pc:sldMk cId="3749445932" sldId="704"/>
            <ac:spMk id="6" creationId="{E85CAFA3-236B-974B-BA1D-E9D7D4BE78AA}"/>
          </ac:spMkLst>
        </pc:spChg>
        <pc:spChg chg="add del mod">
          <ac:chgData name="Chris Droessler" userId="625c3661-9d64-47fa-b83c-4b49393bd161" providerId="ADAL" clId="{9F66A07C-42E3-D34A-AA86-CDC0EF5582F9}" dt="2020-01-09T17:00:28.608" v="313"/>
          <ac:spMkLst>
            <pc:docMk/>
            <pc:sldMk cId="3749445932" sldId="704"/>
            <ac:spMk id="7" creationId="{6208186B-BD9F-2C41-A93C-3AAF26373EB3}"/>
          </ac:spMkLst>
        </pc:spChg>
      </pc:sldChg>
      <pc:sldChg chg="addSp delSp modSp add modTransition modNotesTx">
        <pc:chgData name="Chris Droessler" userId="625c3661-9d64-47fa-b83c-4b49393bd161" providerId="ADAL" clId="{9F66A07C-42E3-D34A-AA86-CDC0EF5582F9}" dt="2020-01-13T16:51:50.625" v="1067" actId="20577"/>
        <pc:sldMkLst>
          <pc:docMk/>
          <pc:sldMk cId="3121605373" sldId="705"/>
        </pc:sldMkLst>
        <pc:spChg chg="mod">
          <ac:chgData name="Chris Droessler" userId="625c3661-9d64-47fa-b83c-4b49393bd161" providerId="ADAL" clId="{9F66A07C-42E3-D34A-AA86-CDC0EF5582F9}" dt="2020-01-13T16:48:30.067" v="994" actId="20577"/>
          <ac:spMkLst>
            <pc:docMk/>
            <pc:sldMk cId="3121605373" sldId="705"/>
            <ac:spMk id="3" creationId="{B655E33F-579A-5E41-89CA-554A9C87B15D}"/>
          </ac:spMkLst>
        </pc:spChg>
        <pc:spChg chg="add del mod">
          <ac:chgData name="Chris Droessler" userId="625c3661-9d64-47fa-b83c-4b49393bd161" providerId="ADAL" clId="{9F66A07C-42E3-D34A-AA86-CDC0EF5582F9}" dt="2020-01-09T17:03:38.693" v="392"/>
          <ac:spMkLst>
            <pc:docMk/>
            <pc:sldMk cId="3121605373" sldId="705"/>
            <ac:spMk id="6" creationId="{F3643225-1C74-CC41-8118-9A3FA1C57819}"/>
          </ac:spMkLst>
        </pc:spChg>
        <pc:spChg chg="add del mod">
          <ac:chgData name="Chris Droessler" userId="625c3661-9d64-47fa-b83c-4b49393bd161" providerId="ADAL" clId="{9F66A07C-42E3-D34A-AA86-CDC0EF5582F9}" dt="2020-01-09T17:03:38.693" v="392"/>
          <ac:spMkLst>
            <pc:docMk/>
            <pc:sldMk cId="3121605373" sldId="705"/>
            <ac:spMk id="7" creationId="{5797B76F-11A8-344C-973C-802F9D58B73A}"/>
          </ac:spMkLst>
        </pc:spChg>
        <pc:picChg chg="add mod">
          <ac:chgData name="Chris Droessler" userId="625c3661-9d64-47fa-b83c-4b49393bd161" providerId="ADAL" clId="{9F66A07C-42E3-D34A-AA86-CDC0EF5582F9}" dt="2020-01-13T16:48:14.433" v="975" actId="14100"/>
          <ac:picMkLst>
            <pc:docMk/>
            <pc:sldMk cId="3121605373" sldId="705"/>
            <ac:picMk id="5" creationId="{5AC7A153-D452-BE44-8FFF-583AE4020D1D}"/>
          </ac:picMkLst>
        </pc:picChg>
      </pc:sldChg>
      <pc:sldChg chg="addSp delSp modSp add modTransition">
        <pc:chgData name="Chris Droessler" userId="625c3661-9d64-47fa-b83c-4b49393bd161" providerId="ADAL" clId="{9F66A07C-42E3-D34A-AA86-CDC0EF5582F9}" dt="2020-01-13T16:54:17.082" v="1084"/>
        <pc:sldMkLst>
          <pc:docMk/>
          <pc:sldMk cId="372870561" sldId="706"/>
        </pc:sldMkLst>
        <pc:spChg chg="mod">
          <ac:chgData name="Chris Droessler" userId="625c3661-9d64-47fa-b83c-4b49393bd161" providerId="ADAL" clId="{9F66A07C-42E3-D34A-AA86-CDC0EF5582F9}" dt="2020-01-13T16:54:17.082" v="1084"/>
          <ac:spMkLst>
            <pc:docMk/>
            <pc:sldMk cId="372870561" sldId="706"/>
            <ac:spMk id="3" creationId="{420FD414-E693-9242-9A7C-AEF4082D6A0C}"/>
          </ac:spMkLst>
        </pc:spChg>
        <pc:spChg chg="add del mod">
          <ac:chgData name="Chris Droessler" userId="625c3661-9d64-47fa-b83c-4b49393bd161" providerId="ADAL" clId="{9F66A07C-42E3-D34A-AA86-CDC0EF5582F9}" dt="2020-01-09T17:03:49.134" v="395"/>
          <ac:spMkLst>
            <pc:docMk/>
            <pc:sldMk cId="372870561" sldId="706"/>
            <ac:spMk id="4" creationId="{E557926C-96F9-EC43-94E0-6A51C3805E8A}"/>
          </ac:spMkLst>
        </pc:spChg>
        <pc:spChg chg="add del mod">
          <ac:chgData name="Chris Droessler" userId="625c3661-9d64-47fa-b83c-4b49393bd161" providerId="ADAL" clId="{9F66A07C-42E3-D34A-AA86-CDC0EF5582F9}" dt="2020-01-09T17:03:49.134" v="395"/>
          <ac:spMkLst>
            <pc:docMk/>
            <pc:sldMk cId="372870561" sldId="706"/>
            <ac:spMk id="5" creationId="{18BE4D8C-C507-C84E-8540-E8D15EC0768B}"/>
          </ac:spMkLst>
        </pc:spChg>
        <pc:spChg chg="add del mod">
          <ac:chgData name="Chris Droessler" userId="625c3661-9d64-47fa-b83c-4b49393bd161" providerId="ADAL" clId="{9F66A07C-42E3-D34A-AA86-CDC0EF5582F9}" dt="2020-01-09T17:03:49.509" v="396"/>
          <ac:spMkLst>
            <pc:docMk/>
            <pc:sldMk cId="372870561" sldId="706"/>
            <ac:spMk id="6" creationId="{542CD693-DCE0-AE45-9AE5-F3A6858E27DD}"/>
          </ac:spMkLst>
        </pc:spChg>
        <pc:spChg chg="add del mod">
          <ac:chgData name="Chris Droessler" userId="625c3661-9d64-47fa-b83c-4b49393bd161" providerId="ADAL" clId="{9F66A07C-42E3-D34A-AA86-CDC0EF5582F9}" dt="2020-01-09T17:03:49.509" v="396"/>
          <ac:spMkLst>
            <pc:docMk/>
            <pc:sldMk cId="372870561" sldId="706"/>
            <ac:spMk id="7" creationId="{22DB5698-A634-E04A-A8DE-4E7272312BFD}"/>
          </ac:spMkLst>
        </pc:spChg>
      </pc:sldChg>
      <pc:sldChg chg="modSp add">
        <pc:chgData name="Chris Droessler" userId="625c3661-9d64-47fa-b83c-4b49393bd161" providerId="ADAL" clId="{9F66A07C-42E3-D34A-AA86-CDC0EF5582F9}" dt="2020-01-09T16:51:42.546" v="159"/>
        <pc:sldMkLst>
          <pc:docMk/>
          <pc:sldMk cId="235505661" sldId="707"/>
        </pc:sldMkLst>
        <pc:spChg chg="mod">
          <ac:chgData name="Chris Droessler" userId="625c3661-9d64-47fa-b83c-4b49393bd161" providerId="ADAL" clId="{9F66A07C-42E3-D34A-AA86-CDC0EF5582F9}" dt="2020-01-09T16:51:42.546" v="159"/>
          <ac:spMkLst>
            <pc:docMk/>
            <pc:sldMk cId="235505661" sldId="707"/>
            <ac:spMk id="4" creationId="{00000000-0000-0000-0000-000000000000}"/>
          </ac:spMkLst>
        </pc:spChg>
      </pc:sldChg>
      <pc:sldChg chg="modSp add modNotesTx">
        <pc:chgData name="Chris Droessler" userId="625c3661-9d64-47fa-b83c-4b49393bd161" providerId="ADAL" clId="{9F66A07C-42E3-D34A-AA86-CDC0EF5582F9}" dt="2020-01-13T17:14:15.489" v="1169" actId="20577"/>
        <pc:sldMkLst>
          <pc:docMk/>
          <pc:sldMk cId="4253841091" sldId="708"/>
        </pc:sldMkLst>
        <pc:spChg chg="mod">
          <ac:chgData name="Chris Droessler" userId="625c3661-9d64-47fa-b83c-4b49393bd161" providerId="ADAL" clId="{9F66A07C-42E3-D34A-AA86-CDC0EF5582F9}" dt="2020-01-13T16:38:45.048" v="725" actId="20577"/>
          <ac:spMkLst>
            <pc:docMk/>
            <pc:sldMk cId="4253841091" sldId="708"/>
            <ac:spMk id="157" creationId="{00000000-0000-0000-0000-000000000000}"/>
          </ac:spMkLst>
        </pc:spChg>
        <pc:spChg chg="mod">
          <ac:chgData name="Chris Droessler" userId="625c3661-9d64-47fa-b83c-4b49393bd161" providerId="ADAL" clId="{9F66A07C-42E3-D34A-AA86-CDC0EF5582F9}" dt="2020-01-13T17:14:15.489" v="1169" actId="20577"/>
          <ac:spMkLst>
            <pc:docMk/>
            <pc:sldMk cId="4253841091" sldId="708"/>
            <ac:spMk id="158" creationId="{00000000-0000-0000-0000-000000000000}"/>
          </ac:spMkLst>
        </pc:spChg>
      </pc:sldChg>
      <pc:sldMasterChg chg="modSp modSldLayout">
        <pc:chgData name="Chris Droessler" userId="625c3661-9d64-47fa-b83c-4b49393bd161" providerId="ADAL" clId="{9F66A07C-42E3-D34A-AA86-CDC0EF5582F9}" dt="2020-01-09T16:35:56.635" v="27" actId="14100"/>
        <pc:sldMasterMkLst>
          <pc:docMk/>
          <pc:sldMasterMk cId="2999785688" sldId="2147483648"/>
        </pc:sldMasterMkLst>
        <pc:spChg chg="mod">
          <ac:chgData name="Chris Droessler" userId="625c3661-9d64-47fa-b83c-4b49393bd161" providerId="ADAL" clId="{9F66A07C-42E3-D34A-AA86-CDC0EF5582F9}" dt="2020-01-09T16:33:41.265" v="0"/>
          <ac:spMkLst>
            <pc:docMk/>
            <pc:sldMasterMk cId="2999785688" sldId="2147483648"/>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ac:spMk id="3" creationId="{00000000-0000-0000-0000-000000000000}"/>
          </ac:spMkLst>
        </pc:spChg>
        <pc:sldLayoutChg chg="modSp">
          <pc:chgData name="Chris Droessler" userId="625c3661-9d64-47fa-b83c-4b49393bd161" providerId="ADAL" clId="{9F66A07C-42E3-D34A-AA86-CDC0EF5582F9}" dt="2020-01-09T16:35:05.106" v="23" actId="14100"/>
          <pc:sldLayoutMkLst>
            <pc:docMk/>
            <pc:sldMasterMk cId="2999785688" sldId="2147483648"/>
            <pc:sldLayoutMk cId="813769049" sldId="2147483649"/>
          </pc:sldLayoutMkLst>
          <pc:spChg chg="mod">
            <ac:chgData name="Chris Droessler" userId="625c3661-9d64-47fa-b83c-4b49393bd161" providerId="ADAL" clId="{9F66A07C-42E3-D34A-AA86-CDC0EF5582F9}" dt="2020-01-09T16:33:41.265" v="0"/>
            <ac:spMkLst>
              <pc:docMk/>
              <pc:sldMasterMk cId="2999785688" sldId="2147483648"/>
              <pc:sldLayoutMk cId="813769049" sldId="2147483649"/>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813769049" sldId="2147483649"/>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813769049" sldId="2147483649"/>
              <ac:spMk id="9" creationId="{00000000-0000-0000-0000-000000000000}"/>
            </ac:spMkLst>
          </pc:spChg>
          <pc:picChg chg="mod">
            <ac:chgData name="Chris Droessler" userId="625c3661-9d64-47fa-b83c-4b49393bd161" providerId="ADAL" clId="{9F66A07C-42E3-D34A-AA86-CDC0EF5582F9}" dt="2020-01-09T16:35:05.106" v="23" actId="14100"/>
            <ac:picMkLst>
              <pc:docMk/>
              <pc:sldMasterMk cId="2999785688" sldId="2147483648"/>
              <pc:sldLayoutMk cId="813769049" sldId="2147483649"/>
              <ac:picMk id="11"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813769049" sldId="2147483649"/>
              <ac:cxnSpMk id="10" creationId="{00000000-0000-0000-0000-000000000000}"/>
            </ac:cxnSpMkLst>
          </pc:cxnChg>
        </pc:sldLayoutChg>
        <pc:sldLayoutChg chg="modSp">
          <pc:chgData name="Chris Droessler" userId="625c3661-9d64-47fa-b83c-4b49393bd161" providerId="ADAL" clId="{9F66A07C-42E3-D34A-AA86-CDC0EF5582F9}" dt="2020-01-09T16:35:24.754" v="24" actId="14100"/>
          <pc:sldLayoutMkLst>
            <pc:docMk/>
            <pc:sldMasterMk cId="2999785688" sldId="2147483648"/>
            <pc:sldLayoutMk cId="2476938013" sldId="2147483650"/>
          </pc:sldLayoutMkLst>
          <pc:spChg chg="mod">
            <ac:chgData name="Chris Droessler" userId="625c3661-9d64-47fa-b83c-4b49393bd161" providerId="ADAL" clId="{9F66A07C-42E3-D34A-AA86-CDC0EF5582F9}" dt="2020-01-09T16:33:41.265" v="0"/>
            <ac:spMkLst>
              <pc:docMk/>
              <pc:sldMasterMk cId="2999785688" sldId="2147483648"/>
              <pc:sldLayoutMk cId="2476938013" sldId="2147483650"/>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2476938013" sldId="2147483650"/>
              <ac:spMk id="9" creationId="{00000000-0000-0000-0000-000000000000}"/>
            </ac:spMkLst>
          </pc:spChg>
          <pc:picChg chg="mod">
            <ac:chgData name="Chris Droessler" userId="625c3661-9d64-47fa-b83c-4b49393bd161" providerId="ADAL" clId="{9F66A07C-42E3-D34A-AA86-CDC0EF5582F9}" dt="2020-01-09T16:35:24.754" v="24" actId="14100"/>
            <ac:picMkLst>
              <pc:docMk/>
              <pc:sldMasterMk cId="2999785688" sldId="2147483648"/>
              <pc:sldLayoutMk cId="2476938013" sldId="2147483650"/>
              <ac:picMk id="11"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2476938013" sldId="2147483650"/>
              <ac:cxnSpMk id="10" creationId="{00000000-0000-0000-0000-000000000000}"/>
            </ac:cxnSpMkLst>
          </pc:cxnChg>
        </pc:sldLayoutChg>
        <pc:sldLayoutChg chg="modSp">
          <pc:chgData name="Chris Droessler" userId="625c3661-9d64-47fa-b83c-4b49393bd161" providerId="ADAL" clId="{9F66A07C-42E3-D34A-AA86-CDC0EF5582F9}" dt="2020-01-09T16:33:41.265" v="0"/>
          <pc:sldLayoutMkLst>
            <pc:docMk/>
            <pc:sldMasterMk cId="2999785688" sldId="2147483648"/>
            <pc:sldLayoutMk cId="181749020" sldId="2147483651"/>
          </pc:sldLayoutMkLst>
          <pc:spChg chg="mod">
            <ac:chgData name="Chris Droessler" userId="625c3661-9d64-47fa-b83c-4b49393bd161" providerId="ADAL" clId="{9F66A07C-42E3-D34A-AA86-CDC0EF5582F9}" dt="2020-01-09T16:33:41.265" v="0"/>
            <ac:spMkLst>
              <pc:docMk/>
              <pc:sldMasterMk cId="2999785688" sldId="2147483648"/>
              <pc:sldLayoutMk cId="181749020" sldId="2147483651"/>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81749020" sldId="2147483651"/>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81749020" sldId="2147483651"/>
              <ac:spMk id="9"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181749020" sldId="2147483651"/>
              <ac:picMk id="10" creationId="{00000000-0000-0000-0000-000000000000}"/>
            </ac:picMkLst>
          </pc:picChg>
        </pc:sldLayoutChg>
        <pc:sldLayoutChg chg="modSp">
          <pc:chgData name="Chris Droessler" userId="625c3661-9d64-47fa-b83c-4b49393bd161" providerId="ADAL" clId="{9F66A07C-42E3-D34A-AA86-CDC0EF5582F9}" dt="2020-01-09T16:35:40.626" v="25" actId="14100"/>
          <pc:sldLayoutMkLst>
            <pc:docMk/>
            <pc:sldMasterMk cId="2999785688" sldId="2147483648"/>
            <pc:sldLayoutMk cId="3620936448" sldId="2147483652"/>
          </pc:sldLayoutMkLst>
          <pc:spChg chg="mod">
            <ac:chgData name="Chris Droessler" userId="625c3661-9d64-47fa-b83c-4b49393bd161" providerId="ADAL" clId="{9F66A07C-42E3-D34A-AA86-CDC0EF5582F9}" dt="2020-01-09T16:33:41.265" v="0"/>
            <ac:spMkLst>
              <pc:docMk/>
              <pc:sldMasterMk cId="2999785688" sldId="2147483648"/>
              <pc:sldLayoutMk cId="3620936448" sldId="2147483652"/>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620936448" sldId="2147483652"/>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620936448" sldId="2147483652"/>
              <ac:spMk id="4" creationId="{00000000-0000-0000-0000-000000000000}"/>
            </ac:spMkLst>
          </pc:spChg>
          <pc:picChg chg="mod">
            <ac:chgData name="Chris Droessler" userId="625c3661-9d64-47fa-b83c-4b49393bd161" providerId="ADAL" clId="{9F66A07C-42E3-D34A-AA86-CDC0EF5582F9}" dt="2020-01-09T16:35:40.626" v="25" actId="14100"/>
            <ac:picMkLst>
              <pc:docMk/>
              <pc:sldMasterMk cId="2999785688" sldId="2147483648"/>
              <pc:sldLayoutMk cId="3620936448" sldId="2147483652"/>
              <ac:picMk id="12"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3620936448" sldId="2147483652"/>
              <ac:cxnSpMk id="14" creationId="{00000000-0000-0000-0000-000000000000}"/>
            </ac:cxnSpMkLst>
          </pc:cxnChg>
        </pc:sldLayoutChg>
        <pc:sldLayoutChg chg="modSp">
          <pc:chgData name="Chris Droessler" userId="625c3661-9d64-47fa-b83c-4b49393bd161" providerId="ADAL" clId="{9F66A07C-42E3-D34A-AA86-CDC0EF5582F9}" dt="2020-01-09T16:35:48.619" v="26" actId="14100"/>
          <pc:sldLayoutMkLst>
            <pc:docMk/>
            <pc:sldMasterMk cId="2999785688" sldId="2147483648"/>
            <pc:sldLayoutMk cId="1429955895" sldId="2147483653"/>
          </pc:sldLayoutMkLst>
          <pc:spChg chg="mod">
            <ac:chgData name="Chris Droessler" userId="625c3661-9d64-47fa-b83c-4b49393bd161" providerId="ADAL" clId="{9F66A07C-42E3-D34A-AA86-CDC0EF5582F9}" dt="2020-01-09T16:33:41.265" v="0"/>
            <ac:spMkLst>
              <pc:docMk/>
              <pc:sldMasterMk cId="2999785688" sldId="2147483648"/>
              <pc:sldLayoutMk cId="1429955895" sldId="2147483653"/>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429955895" sldId="2147483653"/>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429955895" sldId="2147483653"/>
              <ac:spMk id="5"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429955895" sldId="2147483653"/>
              <ac:spMk id="6"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429955895" sldId="2147483653"/>
              <ac:spMk id="15" creationId="{00000000-0000-0000-0000-000000000000}"/>
            </ac:spMkLst>
          </pc:spChg>
          <pc:picChg chg="mod">
            <ac:chgData name="Chris Droessler" userId="625c3661-9d64-47fa-b83c-4b49393bd161" providerId="ADAL" clId="{9F66A07C-42E3-D34A-AA86-CDC0EF5582F9}" dt="2020-01-09T16:35:48.619" v="26" actId="14100"/>
            <ac:picMkLst>
              <pc:docMk/>
              <pc:sldMasterMk cId="2999785688" sldId="2147483648"/>
              <pc:sldLayoutMk cId="1429955895" sldId="2147483653"/>
              <ac:picMk id="16"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1429955895" sldId="2147483653"/>
              <ac:cxnSpMk id="14" creationId="{00000000-0000-0000-0000-000000000000}"/>
            </ac:cxnSpMkLst>
          </pc:cxnChg>
        </pc:sldLayoutChg>
        <pc:sldLayoutChg chg="modSp">
          <pc:chgData name="Chris Droessler" userId="625c3661-9d64-47fa-b83c-4b49393bd161" providerId="ADAL" clId="{9F66A07C-42E3-D34A-AA86-CDC0EF5582F9}" dt="2020-01-09T16:35:56.635" v="27" actId="14100"/>
          <pc:sldLayoutMkLst>
            <pc:docMk/>
            <pc:sldMasterMk cId="2999785688" sldId="2147483648"/>
            <pc:sldLayoutMk cId="4137827336" sldId="2147483654"/>
          </pc:sldLayoutMkLst>
          <pc:spChg chg="mod">
            <ac:chgData name="Chris Droessler" userId="625c3661-9d64-47fa-b83c-4b49393bd161" providerId="ADAL" clId="{9F66A07C-42E3-D34A-AA86-CDC0EF5582F9}" dt="2020-01-09T16:33:41.265" v="0"/>
            <ac:spMkLst>
              <pc:docMk/>
              <pc:sldMasterMk cId="2999785688" sldId="2147483648"/>
              <pc:sldLayoutMk cId="4137827336" sldId="2147483654"/>
              <ac:spMk id="12" creationId="{00000000-0000-0000-0000-000000000000}"/>
            </ac:spMkLst>
          </pc:spChg>
          <pc:picChg chg="mod">
            <ac:chgData name="Chris Droessler" userId="625c3661-9d64-47fa-b83c-4b49393bd161" providerId="ADAL" clId="{9F66A07C-42E3-D34A-AA86-CDC0EF5582F9}" dt="2020-01-09T16:35:56.635" v="27" actId="14100"/>
            <ac:picMkLst>
              <pc:docMk/>
              <pc:sldMasterMk cId="2999785688" sldId="2147483648"/>
              <pc:sldLayoutMk cId="4137827336" sldId="2147483654"/>
              <ac:picMk id="13"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4137827336" sldId="2147483654"/>
              <ac:cxnSpMk id="14" creationId="{00000000-0000-0000-0000-000000000000}"/>
            </ac:cxnSpMkLst>
          </pc:cxnChg>
        </pc:sldLayoutChg>
        <pc:sldLayoutChg chg="modSp">
          <pc:chgData name="Chris Droessler" userId="625c3661-9d64-47fa-b83c-4b49393bd161" providerId="ADAL" clId="{9F66A07C-42E3-D34A-AA86-CDC0EF5582F9}" dt="2020-01-09T16:33:41.265" v="0"/>
          <pc:sldLayoutMkLst>
            <pc:docMk/>
            <pc:sldMasterMk cId="2999785688" sldId="2147483648"/>
            <pc:sldLayoutMk cId="3752020858" sldId="2147483656"/>
          </pc:sldLayoutMkLst>
          <pc:spChg chg="mod">
            <ac:chgData name="Chris Droessler" userId="625c3661-9d64-47fa-b83c-4b49393bd161" providerId="ADAL" clId="{9F66A07C-42E3-D34A-AA86-CDC0EF5582F9}" dt="2020-01-09T16:33:41.265" v="0"/>
            <ac:spMkLst>
              <pc:docMk/>
              <pc:sldMasterMk cId="2999785688" sldId="2147483648"/>
              <pc:sldLayoutMk cId="3752020858" sldId="2147483656"/>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5"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7"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8"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3752020858" sldId="2147483656"/>
              <ac:picMk id="9" creationId="{00000000-0000-0000-0000-000000000000}"/>
            </ac:picMkLst>
          </pc:picChg>
        </pc:sldLayoutChg>
        <pc:sldLayoutChg chg="modSp">
          <pc:chgData name="Chris Droessler" userId="625c3661-9d64-47fa-b83c-4b49393bd161" providerId="ADAL" clId="{9F66A07C-42E3-D34A-AA86-CDC0EF5582F9}" dt="2020-01-09T16:33:41.265" v="0"/>
          <pc:sldLayoutMkLst>
            <pc:docMk/>
            <pc:sldMasterMk cId="2999785688" sldId="2147483648"/>
            <pc:sldLayoutMk cId="3585843231" sldId="2147483657"/>
          </pc:sldLayoutMkLst>
          <pc:spChg chg="mod">
            <ac:chgData name="Chris Droessler" userId="625c3661-9d64-47fa-b83c-4b49393bd161" providerId="ADAL" clId="{9F66A07C-42E3-D34A-AA86-CDC0EF5582F9}" dt="2020-01-09T16:33:41.265" v="0"/>
            <ac:spMkLst>
              <pc:docMk/>
              <pc:sldMasterMk cId="2999785688" sldId="2147483648"/>
              <pc:sldLayoutMk cId="3585843231" sldId="2147483657"/>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5"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7"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8"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3585843231" sldId="2147483657"/>
              <ac:picMk id="9" creationId="{00000000-0000-0000-0000-000000000000}"/>
            </ac:picMkLst>
          </pc:picChg>
        </pc:sldLayoutChg>
        <pc:sldLayoutChg chg="modSp">
          <pc:chgData name="Chris Droessler" userId="625c3661-9d64-47fa-b83c-4b49393bd161" providerId="ADAL" clId="{9F66A07C-42E3-D34A-AA86-CDC0EF5582F9}" dt="2020-01-09T16:33:41.265" v="0"/>
          <pc:sldLayoutMkLst>
            <pc:docMk/>
            <pc:sldMasterMk cId="2999785688" sldId="2147483648"/>
            <pc:sldLayoutMk cId="2165617839" sldId="2147483658"/>
          </pc:sldLayoutMkLst>
          <pc:spChg chg="mod">
            <ac:chgData name="Chris Droessler" userId="625c3661-9d64-47fa-b83c-4b49393bd161" providerId="ADAL" clId="{9F66A07C-42E3-D34A-AA86-CDC0EF5582F9}" dt="2020-01-09T16:33:41.265" v="0"/>
            <ac:spMkLst>
              <pc:docMk/>
              <pc:sldMasterMk cId="2999785688" sldId="2147483648"/>
              <pc:sldLayoutMk cId="2165617839" sldId="2147483658"/>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2165617839" sldId="2147483658"/>
              <ac:spMk id="6"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2165617839" sldId="2147483658"/>
              <ac:spMk id="7"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2165617839" sldId="2147483658"/>
              <ac:picMk id="8" creationId="{00000000-0000-0000-0000-000000000000}"/>
            </ac:picMkLst>
          </pc:picChg>
          <pc:picChg chg="mod">
            <ac:chgData name="Chris Droessler" userId="625c3661-9d64-47fa-b83c-4b49393bd161" providerId="ADAL" clId="{9F66A07C-42E3-D34A-AA86-CDC0EF5582F9}" dt="2020-01-09T16:33:41.265" v="0"/>
            <ac:picMkLst>
              <pc:docMk/>
              <pc:sldMasterMk cId="2999785688" sldId="2147483648"/>
              <pc:sldLayoutMk cId="2165617839" sldId="2147483658"/>
              <ac:picMk id="9"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2165617839" sldId="2147483658"/>
              <ac:cxnSpMk id="10" creationId="{00000000-0000-0000-0000-000000000000}"/>
            </ac:cxnSpMkLst>
          </pc:cxnChg>
        </pc:sldLayoutChg>
        <pc:sldLayoutChg chg="modSp">
          <pc:chgData name="Chris Droessler" userId="625c3661-9d64-47fa-b83c-4b49393bd161" providerId="ADAL" clId="{9F66A07C-42E3-D34A-AA86-CDC0EF5582F9}" dt="2020-01-09T16:33:41.265" v="0"/>
          <pc:sldLayoutMkLst>
            <pc:docMk/>
            <pc:sldMasterMk cId="2999785688" sldId="2147483648"/>
            <pc:sldLayoutMk cId="3063052919" sldId="2147483659"/>
          </pc:sldLayoutMkLst>
          <pc:spChg chg="mod">
            <ac:chgData name="Chris Droessler" userId="625c3661-9d64-47fa-b83c-4b49393bd161" providerId="ADAL" clId="{9F66A07C-42E3-D34A-AA86-CDC0EF5582F9}" dt="2020-01-09T16:33:41.265" v="0"/>
            <ac:spMkLst>
              <pc:docMk/>
              <pc:sldMasterMk cId="2999785688" sldId="2147483648"/>
              <pc:sldLayoutMk cId="3063052919" sldId="2147483659"/>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063052919" sldId="2147483659"/>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063052919" sldId="2147483659"/>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063052919" sldId="2147483659"/>
              <ac:spMk id="6"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063052919" sldId="2147483659"/>
              <ac:spMk id="7"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3063052919" sldId="2147483659"/>
              <ac:picMk id="8" creationId="{00000000-0000-0000-0000-000000000000}"/>
            </ac:picMkLst>
          </pc:picChg>
        </pc:sldLayoutChg>
        <pc:sldLayoutChg chg="modSp">
          <pc:chgData name="Chris Droessler" userId="625c3661-9d64-47fa-b83c-4b49393bd161" providerId="ADAL" clId="{9F66A07C-42E3-D34A-AA86-CDC0EF5582F9}" dt="2020-01-09T16:33:41.265" v="0"/>
          <pc:sldLayoutMkLst>
            <pc:docMk/>
            <pc:sldMasterMk cId="2999785688" sldId="2147483648"/>
            <pc:sldLayoutMk cId="781414520" sldId="2147483660"/>
          </pc:sldLayoutMkLst>
          <pc:spChg chg="mod">
            <ac:chgData name="Chris Droessler" userId="625c3661-9d64-47fa-b83c-4b49393bd161" providerId="ADAL" clId="{9F66A07C-42E3-D34A-AA86-CDC0EF5582F9}" dt="2020-01-09T16:33:41.265" v="0"/>
            <ac:spMkLst>
              <pc:docMk/>
              <pc:sldMasterMk cId="2999785688" sldId="2147483648"/>
              <pc:sldLayoutMk cId="781414520" sldId="2147483660"/>
              <ac:spMk id="58" creationId="{00000000-0000-0000-0000-000000000000}"/>
            </ac:spMkLst>
          </pc:spChg>
        </pc:sldLayoutChg>
        <pc:sldLayoutChg chg="modSp">
          <pc:chgData name="Chris Droessler" userId="625c3661-9d64-47fa-b83c-4b49393bd161" providerId="ADAL" clId="{9F66A07C-42E3-D34A-AA86-CDC0EF5582F9}" dt="2020-01-09T16:33:41.265" v="0"/>
          <pc:sldLayoutMkLst>
            <pc:docMk/>
            <pc:sldMasterMk cId="2999785688" sldId="2147483648"/>
            <pc:sldLayoutMk cId="2544995135" sldId="2147483661"/>
          </pc:sldLayoutMkLst>
          <pc:spChg chg="mod">
            <ac:chgData name="Chris Droessler" userId="625c3661-9d64-47fa-b83c-4b49393bd161" providerId="ADAL" clId="{9F66A07C-42E3-D34A-AA86-CDC0EF5582F9}" dt="2020-01-09T16:33:41.265" v="0"/>
            <ac:spMkLst>
              <pc:docMk/>
              <pc:sldMasterMk cId="2999785688" sldId="2147483648"/>
              <pc:sldLayoutMk cId="2544995135" sldId="2147483661"/>
              <ac:spMk id="9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2544995135" sldId="2147483661"/>
              <ac:spMk id="94" creationId="{00000000-0000-0000-0000-000000000000}"/>
            </ac:spMkLst>
          </pc:spChg>
        </pc:sldLayoutChg>
      </pc:sldMasterChg>
    </pc:docChg>
  </pc:docChgLst>
  <pc:docChgLst>
    <pc:chgData name="Chris Droessler" userId="625c3661-9d64-47fa-b83c-4b49393bd161" providerId="ADAL" clId="{768FFA48-9858-BC42-8F74-B51907CD7BA1}"/>
    <pc:docChg chg="undo custSel addSld delSld modSld sldOrd">
      <pc:chgData name="Chris Droessler" userId="625c3661-9d64-47fa-b83c-4b49393bd161" providerId="ADAL" clId="{768FFA48-9858-BC42-8F74-B51907CD7BA1}" dt="2021-04-20T21:45:19.709" v="499" actId="20577"/>
      <pc:docMkLst>
        <pc:docMk/>
      </pc:docMkLst>
      <pc:sldChg chg="modSp add modTransition">
        <pc:chgData name="Chris Droessler" userId="625c3661-9d64-47fa-b83c-4b49393bd161" providerId="ADAL" clId="{768FFA48-9858-BC42-8F74-B51907CD7BA1}" dt="2021-04-20T17:22:44.889" v="496" actId="14100"/>
        <pc:sldMkLst>
          <pc:docMk/>
          <pc:sldMk cId="2159636760" sldId="256"/>
        </pc:sldMkLst>
        <pc:spChg chg="mod">
          <ac:chgData name="Chris Droessler" userId="625c3661-9d64-47fa-b83c-4b49393bd161" providerId="ADAL" clId="{768FFA48-9858-BC42-8F74-B51907CD7BA1}" dt="2021-04-20T17:22:44.889" v="496" actId="14100"/>
          <ac:spMkLst>
            <pc:docMk/>
            <pc:sldMk cId="2159636760" sldId="256"/>
            <ac:spMk id="6" creationId="{00000000-0000-0000-0000-000000000000}"/>
          </ac:spMkLst>
        </pc:spChg>
      </pc:sldChg>
      <pc:sldChg chg="add modTransition">
        <pc:chgData name="Chris Droessler" userId="625c3661-9d64-47fa-b83c-4b49393bd161" providerId="ADAL" clId="{768FFA48-9858-BC42-8F74-B51907CD7BA1}" dt="2021-04-20T17:22:20.656" v="493"/>
        <pc:sldMkLst>
          <pc:docMk/>
          <pc:sldMk cId="1786040651" sldId="263"/>
        </pc:sldMkLst>
      </pc:sldChg>
      <pc:sldChg chg="modSp">
        <pc:chgData name="Chris Droessler" userId="625c3661-9d64-47fa-b83c-4b49393bd161" providerId="ADAL" clId="{768FFA48-9858-BC42-8F74-B51907CD7BA1}" dt="2021-04-20T21:45:19.709" v="499" actId="20577"/>
        <pc:sldMkLst>
          <pc:docMk/>
          <pc:sldMk cId="4251408589" sldId="704"/>
        </pc:sldMkLst>
        <pc:spChg chg="mod">
          <ac:chgData name="Chris Droessler" userId="625c3661-9d64-47fa-b83c-4b49393bd161" providerId="ADAL" clId="{768FFA48-9858-BC42-8F74-B51907CD7BA1}" dt="2021-04-20T21:45:19.709" v="499" actId="20577"/>
          <ac:spMkLst>
            <pc:docMk/>
            <pc:sldMk cId="4251408589" sldId="704"/>
            <ac:spMk id="2" creationId="{D323E2E6-2EF3-C942-8A91-325510536B92}"/>
          </ac:spMkLst>
        </pc:spChg>
      </pc:sldChg>
      <pc:sldChg chg="modSp">
        <pc:chgData name="Chris Droessler" userId="625c3661-9d64-47fa-b83c-4b49393bd161" providerId="ADAL" clId="{768FFA48-9858-BC42-8F74-B51907CD7BA1}" dt="2021-04-15T12:55:47.581" v="284" actId="20577"/>
        <pc:sldMkLst>
          <pc:docMk/>
          <pc:sldMk cId="3589999828" sldId="778"/>
        </pc:sldMkLst>
        <pc:spChg chg="mod">
          <ac:chgData name="Chris Droessler" userId="625c3661-9d64-47fa-b83c-4b49393bd161" providerId="ADAL" clId="{768FFA48-9858-BC42-8F74-B51907CD7BA1}" dt="2021-04-15T12:55:47.581" v="284" actId="20577"/>
          <ac:spMkLst>
            <pc:docMk/>
            <pc:sldMk cId="3589999828" sldId="778"/>
            <ac:spMk id="2" creationId="{00000000-0000-0000-0000-000000000000}"/>
          </ac:spMkLst>
        </pc:spChg>
      </pc:sldChg>
      <pc:sldChg chg="add modTransition">
        <pc:chgData name="Chris Droessler" userId="625c3661-9d64-47fa-b83c-4b49393bd161" providerId="ADAL" clId="{768FFA48-9858-BC42-8F74-B51907CD7BA1}" dt="2021-04-15T12:54:00.735" v="238"/>
        <pc:sldMkLst>
          <pc:docMk/>
          <pc:sldMk cId="2618920935" sldId="1092"/>
        </pc:sldMkLst>
      </pc:sldChg>
      <pc:sldChg chg="addSp delSp modSp">
        <pc:chgData name="Chris Droessler" userId="625c3661-9d64-47fa-b83c-4b49393bd161" providerId="ADAL" clId="{768FFA48-9858-BC42-8F74-B51907CD7BA1}" dt="2021-04-15T12:56:15.003" v="300" actId="20577"/>
        <pc:sldMkLst>
          <pc:docMk/>
          <pc:sldMk cId="1719095742" sldId="1228"/>
        </pc:sldMkLst>
        <pc:spChg chg="add mod">
          <ac:chgData name="Chris Droessler" userId="625c3661-9d64-47fa-b83c-4b49393bd161" providerId="ADAL" clId="{768FFA48-9858-BC42-8F74-B51907CD7BA1}" dt="2021-04-15T12:56:15.003" v="300" actId="20577"/>
          <ac:spMkLst>
            <pc:docMk/>
            <pc:sldMk cId="1719095742" sldId="1228"/>
            <ac:spMk id="2" creationId="{3AC57214-C085-3147-8845-C162872C3A4A}"/>
          </ac:spMkLst>
        </pc:spChg>
        <pc:picChg chg="del">
          <ac:chgData name="Chris Droessler" userId="625c3661-9d64-47fa-b83c-4b49393bd161" providerId="ADAL" clId="{768FFA48-9858-BC42-8F74-B51907CD7BA1}" dt="2021-04-15T12:55:59.867" v="285" actId="478"/>
          <ac:picMkLst>
            <pc:docMk/>
            <pc:sldMk cId="1719095742" sldId="1228"/>
            <ac:picMk id="4" creationId="{5E335082-4D70-394E-A8A4-79B5C90CE659}"/>
          </ac:picMkLst>
        </pc:picChg>
      </pc:sldChg>
      <pc:sldChg chg="del">
        <pc:chgData name="Chris Droessler" userId="625c3661-9d64-47fa-b83c-4b49393bd161" providerId="ADAL" clId="{768FFA48-9858-BC42-8F74-B51907CD7BA1}" dt="2021-04-15T12:54:13.042" v="239" actId="2696"/>
        <pc:sldMkLst>
          <pc:docMk/>
          <pc:sldMk cId="2058563411" sldId="1339"/>
        </pc:sldMkLst>
      </pc:sldChg>
      <pc:sldChg chg="del">
        <pc:chgData name="Chris Droessler" userId="625c3661-9d64-47fa-b83c-4b49393bd161" providerId="ADAL" clId="{768FFA48-9858-BC42-8F74-B51907CD7BA1}" dt="2021-04-07T13:54:12.962" v="21" actId="2696"/>
        <pc:sldMkLst>
          <pc:docMk/>
          <pc:sldMk cId="2954506742" sldId="1360"/>
        </pc:sldMkLst>
      </pc:sldChg>
      <pc:sldChg chg="del">
        <pc:chgData name="Chris Droessler" userId="625c3661-9d64-47fa-b83c-4b49393bd161" providerId="ADAL" clId="{768FFA48-9858-BC42-8F74-B51907CD7BA1}" dt="2021-04-07T13:54:12.712" v="0" actId="2696"/>
        <pc:sldMkLst>
          <pc:docMk/>
          <pc:sldMk cId="1589922084" sldId="1366"/>
        </pc:sldMkLst>
      </pc:sldChg>
      <pc:sldChg chg="ord">
        <pc:chgData name="Chris Droessler" userId="625c3661-9d64-47fa-b83c-4b49393bd161" providerId="ADAL" clId="{768FFA48-9858-BC42-8F74-B51907CD7BA1}" dt="2021-04-20T21:44:57.961" v="498"/>
        <pc:sldMkLst>
          <pc:docMk/>
          <pc:sldMk cId="100388361" sldId="1407"/>
        </pc:sldMkLst>
      </pc:sldChg>
      <pc:sldChg chg="del">
        <pc:chgData name="Chris Droessler" userId="625c3661-9d64-47fa-b83c-4b49393bd161" providerId="ADAL" clId="{768FFA48-9858-BC42-8F74-B51907CD7BA1}" dt="2021-04-07T13:54:12.727" v="1" actId="2696"/>
        <pc:sldMkLst>
          <pc:docMk/>
          <pc:sldMk cId="2066227269" sldId="1408"/>
        </pc:sldMkLst>
      </pc:sldChg>
      <pc:sldChg chg="del">
        <pc:chgData name="Chris Droessler" userId="625c3661-9d64-47fa-b83c-4b49393bd161" providerId="ADAL" clId="{768FFA48-9858-BC42-8F74-B51907CD7BA1}" dt="2021-04-07T13:54:12.930" v="18" actId="2696"/>
        <pc:sldMkLst>
          <pc:docMk/>
          <pc:sldMk cId="2495580055" sldId="1409"/>
        </pc:sldMkLst>
      </pc:sldChg>
      <pc:sldChg chg="del">
        <pc:chgData name="Chris Droessler" userId="625c3661-9d64-47fa-b83c-4b49393bd161" providerId="ADAL" clId="{768FFA48-9858-BC42-8F74-B51907CD7BA1}" dt="2021-04-07T13:54:12.951" v="20" actId="2696"/>
        <pc:sldMkLst>
          <pc:docMk/>
          <pc:sldMk cId="3221164990" sldId="1410"/>
        </pc:sldMkLst>
      </pc:sldChg>
      <pc:sldChg chg="del">
        <pc:chgData name="Chris Droessler" userId="625c3661-9d64-47fa-b83c-4b49393bd161" providerId="ADAL" clId="{768FFA48-9858-BC42-8F74-B51907CD7BA1}" dt="2021-04-07T13:54:12.941" v="19" actId="2696"/>
        <pc:sldMkLst>
          <pc:docMk/>
          <pc:sldMk cId="3155011215" sldId="1411"/>
        </pc:sldMkLst>
      </pc:sldChg>
      <pc:sldChg chg="del">
        <pc:chgData name="Chris Droessler" userId="625c3661-9d64-47fa-b83c-4b49393bd161" providerId="ADAL" clId="{768FFA48-9858-BC42-8F74-B51907CD7BA1}" dt="2021-04-07T13:54:13.026" v="28" actId="2696"/>
        <pc:sldMkLst>
          <pc:docMk/>
          <pc:sldMk cId="4039628818" sldId="1412"/>
        </pc:sldMkLst>
      </pc:sldChg>
      <pc:sldChg chg="del">
        <pc:chgData name="Chris Droessler" userId="625c3661-9d64-47fa-b83c-4b49393bd161" providerId="ADAL" clId="{768FFA48-9858-BC42-8F74-B51907CD7BA1}" dt="2021-04-07T13:54:13.035" v="29" actId="2696"/>
        <pc:sldMkLst>
          <pc:docMk/>
          <pc:sldMk cId="847773958" sldId="1414"/>
        </pc:sldMkLst>
      </pc:sldChg>
      <pc:sldChg chg="del">
        <pc:chgData name="Chris Droessler" userId="625c3661-9d64-47fa-b83c-4b49393bd161" providerId="ADAL" clId="{768FFA48-9858-BC42-8F74-B51907CD7BA1}" dt="2021-04-07T13:54:12.972" v="22" actId="2696"/>
        <pc:sldMkLst>
          <pc:docMk/>
          <pc:sldMk cId="848220329" sldId="1415"/>
        </pc:sldMkLst>
      </pc:sldChg>
      <pc:sldChg chg="del">
        <pc:chgData name="Chris Droessler" userId="625c3661-9d64-47fa-b83c-4b49393bd161" providerId="ADAL" clId="{768FFA48-9858-BC42-8F74-B51907CD7BA1}" dt="2021-04-07T13:54:13.043" v="30" actId="2696"/>
        <pc:sldMkLst>
          <pc:docMk/>
          <pc:sldMk cId="362057983" sldId="1416"/>
        </pc:sldMkLst>
      </pc:sldChg>
      <pc:sldChg chg="del">
        <pc:chgData name="Chris Droessler" userId="625c3661-9d64-47fa-b83c-4b49393bd161" providerId="ADAL" clId="{768FFA48-9858-BC42-8F74-B51907CD7BA1}" dt="2021-04-07T13:54:12.919" v="17" actId="2696"/>
        <pc:sldMkLst>
          <pc:docMk/>
          <pc:sldMk cId="2703786829" sldId="1417"/>
        </pc:sldMkLst>
      </pc:sldChg>
      <pc:sldChg chg="del">
        <pc:chgData name="Chris Droessler" userId="625c3661-9d64-47fa-b83c-4b49393bd161" providerId="ADAL" clId="{768FFA48-9858-BC42-8F74-B51907CD7BA1}" dt="2021-04-07T13:54:13.018" v="27" actId="2696"/>
        <pc:sldMkLst>
          <pc:docMk/>
          <pc:sldMk cId="4139701482" sldId="1418"/>
        </pc:sldMkLst>
      </pc:sldChg>
      <pc:sldChg chg="del">
        <pc:chgData name="Chris Droessler" userId="625c3661-9d64-47fa-b83c-4b49393bd161" providerId="ADAL" clId="{768FFA48-9858-BC42-8F74-B51907CD7BA1}" dt="2021-04-07T13:54:13.050" v="31" actId="2696"/>
        <pc:sldMkLst>
          <pc:docMk/>
          <pc:sldMk cId="823799707" sldId="1419"/>
        </pc:sldMkLst>
      </pc:sldChg>
      <pc:sldChg chg="del">
        <pc:chgData name="Chris Droessler" userId="625c3661-9d64-47fa-b83c-4b49393bd161" providerId="ADAL" clId="{768FFA48-9858-BC42-8F74-B51907CD7BA1}" dt="2021-04-07T13:54:13.058" v="32" actId="2696"/>
        <pc:sldMkLst>
          <pc:docMk/>
          <pc:sldMk cId="3882864604" sldId="1420"/>
        </pc:sldMkLst>
      </pc:sldChg>
      <pc:sldChg chg="del">
        <pc:chgData name="Chris Droessler" userId="625c3661-9d64-47fa-b83c-4b49393bd161" providerId="ADAL" clId="{768FFA48-9858-BC42-8F74-B51907CD7BA1}" dt="2021-04-07T13:54:13.065" v="33" actId="2696"/>
        <pc:sldMkLst>
          <pc:docMk/>
          <pc:sldMk cId="3667753563" sldId="1421"/>
        </pc:sldMkLst>
      </pc:sldChg>
      <pc:sldChg chg="del">
        <pc:chgData name="Chris Droessler" userId="625c3661-9d64-47fa-b83c-4b49393bd161" providerId="ADAL" clId="{768FFA48-9858-BC42-8F74-B51907CD7BA1}" dt="2021-04-07T13:54:12.741" v="2" actId="2696"/>
        <pc:sldMkLst>
          <pc:docMk/>
          <pc:sldMk cId="1920842805" sldId="1422"/>
        </pc:sldMkLst>
      </pc:sldChg>
      <pc:sldChg chg="del">
        <pc:chgData name="Chris Droessler" userId="625c3661-9d64-47fa-b83c-4b49393bd161" providerId="ADAL" clId="{768FFA48-9858-BC42-8F74-B51907CD7BA1}" dt="2021-04-07T13:54:12.981" v="23" actId="2696"/>
        <pc:sldMkLst>
          <pc:docMk/>
          <pc:sldMk cId="3708128159" sldId="1423"/>
        </pc:sldMkLst>
      </pc:sldChg>
      <pc:sldChg chg="del">
        <pc:chgData name="Chris Droessler" userId="625c3661-9d64-47fa-b83c-4b49393bd161" providerId="ADAL" clId="{768FFA48-9858-BC42-8F74-B51907CD7BA1}" dt="2021-04-07T13:54:12.990" v="24" actId="2696"/>
        <pc:sldMkLst>
          <pc:docMk/>
          <pc:sldMk cId="3878426886" sldId="1424"/>
        </pc:sldMkLst>
      </pc:sldChg>
      <pc:sldChg chg="del">
        <pc:chgData name="Chris Droessler" userId="625c3661-9d64-47fa-b83c-4b49393bd161" providerId="ADAL" clId="{768FFA48-9858-BC42-8F74-B51907CD7BA1}" dt="2021-04-07T13:54:12.999" v="25" actId="2696"/>
        <pc:sldMkLst>
          <pc:docMk/>
          <pc:sldMk cId="211624386" sldId="1425"/>
        </pc:sldMkLst>
      </pc:sldChg>
      <pc:sldChg chg="del">
        <pc:chgData name="Chris Droessler" userId="625c3661-9d64-47fa-b83c-4b49393bd161" providerId="ADAL" clId="{768FFA48-9858-BC42-8F74-B51907CD7BA1}" dt="2021-04-07T13:54:12.755" v="3" actId="2696"/>
        <pc:sldMkLst>
          <pc:docMk/>
          <pc:sldMk cId="2061865036" sldId="1426"/>
        </pc:sldMkLst>
      </pc:sldChg>
      <pc:sldChg chg="del">
        <pc:chgData name="Chris Droessler" userId="625c3661-9d64-47fa-b83c-4b49393bd161" providerId="ADAL" clId="{768FFA48-9858-BC42-8F74-B51907CD7BA1}" dt="2021-04-07T13:54:12.768" v="4" actId="2696"/>
        <pc:sldMkLst>
          <pc:docMk/>
          <pc:sldMk cId="3151426478" sldId="1427"/>
        </pc:sldMkLst>
      </pc:sldChg>
      <pc:sldChg chg="del">
        <pc:chgData name="Chris Droessler" userId="625c3661-9d64-47fa-b83c-4b49393bd161" providerId="ADAL" clId="{768FFA48-9858-BC42-8F74-B51907CD7BA1}" dt="2021-04-07T13:54:12.781" v="5" actId="2696"/>
        <pc:sldMkLst>
          <pc:docMk/>
          <pc:sldMk cId="2676344124" sldId="1428"/>
        </pc:sldMkLst>
      </pc:sldChg>
      <pc:sldChg chg="del">
        <pc:chgData name="Chris Droessler" userId="625c3661-9d64-47fa-b83c-4b49393bd161" providerId="ADAL" clId="{768FFA48-9858-BC42-8F74-B51907CD7BA1}" dt="2021-04-07T13:54:12.793" v="6" actId="2696"/>
        <pc:sldMkLst>
          <pc:docMk/>
          <pc:sldMk cId="3753481679" sldId="1429"/>
        </pc:sldMkLst>
      </pc:sldChg>
      <pc:sldChg chg="del">
        <pc:chgData name="Chris Droessler" userId="625c3661-9d64-47fa-b83c-4b49393bd161" providerId="ADAL" clId="{768FFA48-9858-BC42-8F74-B51907CD7BA1}" dt="2021-04-07T13:54:13.009" v="26" actId="2696"/>
        <pc:sldMkLst>
          <pc:docMk/>
          <pc:sldMk cId="4197653426" sldId="1430"/>
        </pc:sldMkLst>
      </pc:sldChg>
      <pc:sldChg chg="del">
        <pc:chgData name="Chris Droessler" userId="625c3661-9d64-47fa-b83c-4b49393bd161" providerId="ADAL" clId="{768FFA48-9858-BC42-8F74-B51907CD7BA1}" dt="2021-04-07T13:54:13.072" v="34" actId="2696"/>
        <pc:sldMkLst>
          <pc:docMk/>
          <pc:sldMk cId="2632856542" sldId="1431"/>
        </pc:sldMkLst>
      </pc:sldChg>
      <pc:sldChg chg="del">
        <pc:chgData name="Chris Droessler" userId="625c3661-9d64-47fa-b83c-4b49393bd161" providerId="ADAL" clId="{768FFA48-9858-BC42-8F74-B51907CD7BA1}" dt="2021-04-07T13:54:13.079" v="35" actId="2696"/>
        <pc:sldMkLst>
          <pc:docMk/>
          <pc:sldMk cId="2227314262" sldId="1432"/>
        </pc:sldMkLst>
      </pc:sldChg>
      <pc:sldChg chg="del">
        <pc:chgData name="Chris Droessler" userId="625c3661-9d64-47fa-b83c-4b49393bd161" providerId="ADAL" clId="{768FFA48-9858-BC42-8F74-B51907CD7BA1}" dt="2021-04-07T13:54:12.805" v="7" actId="2696"/>
        <pc:sldMkLst>
          <pc:docMk/>
          <pc:sldMk cId="1194708553" sldId="1433"/>
        </pc:sldMkLst>
      </pc:sldChg>
      <pc:sldChg chg="del">
        <pc:chgData name="Chris Droessler" userId="625c3661-9d64-47fa-b83c-4b49393bd161" providerId="ADAL" clId="{768FFA48-9858-BC42-8F74-B51907CD7BA1}" dt="2021-04-07T13:54:12.818" v="8" actId="2696"/>
        <pc:sldMkLst>
          <pc:docMk/>
          <pc:sldMk cId="4266131796" sldId="1434"/>
        </pc:sldMkLst>
      </pc:sldChg>
      <pc:sldChg chg="del">
        <pc:chgData name="Chris Droessler" userId="625c3661-9d64-47fa-b83c-4b49393bd161" providerId="ADAL" clId="{768FFA48-9858-BC42-8F74-B51907CD7BA1}" dt="2021-04-07T13:54:12.829" v="9" actId="2696"/>
        <pc:sldMkLst>
          <pc:docMk/>
          <pc:sldMk cId="2174305188" sldId="1436"/>
        </pc:sldMkLst>
      </pc:sldChg>
      <pc:sldChg chg="del">
        <pc:chgData name="Chris Droessler" userId="625c3661-9d64-47fa-b83c-4b49393bd161" providerId="ADAL" clId="{768FFA48-9858-BC42-8F74-B51907CD7BA1}" dt="2021-04-07T13:54:12.841" v="10" actId="2696"/>
        <pc:sldMkLst>
          <pc:docMk/>
          <pc:sldMk cId="284984505" sldId="1437"/>
        </pc:sldMkLst>
      </pc:sldChg>
      <pc:sldChg chg="del">
        <pc:chgData name="Chris Droessler" userId="625c3661-9d64-47fa-b83c-4b49393bd161" providerId="ADAL" clId="{768FFA48-9858-BC42-8F74-B51907CD7BA1}" dt="2021-04-07T13:54:12.852" v="11" actId="2696"/>
        <pc:sldMkLst>
          <pc:docMk/>
          <pc:sldMk cId="3242535993" sldId="1438"/>
        </pc:sldMkLst>
      </pc:sldChg>
      <pc:sldChg chg="del">
        <pc:chgData name="Chris Droessler" userId="625c3661-9d64-47fa-b83c-4b49393bd161" providerId="ADAL" clId="{768FFA48-9858-BC42-8F74-B51907CD7BA1}" dt="2021-04-07T13:54:12.864" v="12" actId="2696"/>
        <pc:sldMkLst>
          <pc:docMk/>
          <pc:sldMk cId="2109019714" sldId="1439"/>
        </pc:sldMkLst>
      </pc:sldChg>
      <pc:sldChg chg="del">
        <pc:chgData name="Chris Droessler" userId="625c3661-9d64-47fa-b83c-4b49393bd161" providerId="ADAL" clId="{768FFA48-9858-BC42-8F74-B51907CD7BA1}" dt="2021-04-07T13:54:12.875" v="13" actId="2696"/>
        <pc:sldMkLst>
          <pc:docMk/>
          <pc:sldMk cId="3180588917" sldId="1440"/>
        </pc:sldMkLst>
      </pc:sldChg>
      <pc:sldChg chg="del">
        <pc:chgData name="Chris Droessler" userId="625c3661-9d64-47fa-b83c-4b49393bd161" providerId="ADAL" clId="{768FFA48-9858-BC42-8F74-B51907CD7BA1}" dt="2021-04-07T13:54:12.886" v="14" actId="2696"/>
        <pc:sldMkLst>
          <pc:docMk/>
          <pc:sldMk cId="2475979647" sldId="1441"/>
        </pc:sldMkLst>
      </pc:sldChg>
      <pc:sldChg chg="del">
        <pc:chgData name="Chris Droessler" userId="625c3661-9d64-47fa-b83c-4b49393bd161" providerId="ADAL" clId="{768FFA48-9858-BC42-8F74-B51907CD7BA1}" dt="2021-04-07T13:54:12.897" v="15" actId="2696"/>
        <pc:sldMkLst>
          <pc:docMk/>
          <pc:sldMk cId="2026421107" sldId="1442"/>
        </pc:sldMkLst>
      </pc:sldChg>
      <pc:sldChg chg="del">
        <pc:chgData name="Chris Droessler" userId="625c3661-9d64-47fa-b83c-4b49393bd161" providerId="ADAL" clId="{768FFA48-9858-BC42-8F74-B51907CD7BA1}" dt="2021-04-07T13:54:12.908" v="16" actId="2696"/>
        <pc:sldMkLst>
          <pc:docMk/>
          <pc:sldMk cId="2460616415" sldId="1443"/>
        </pc:sldMkLst>
      </pc:sldChg>
      <pc:sldChg chg="addSp modSp add ord modNotesTx">
        <pc:chgData name="Chris Droessler" userId="625c3661-9d64-47fa-b83c-4b49393bd161" providerId="ADAL" clId="{768FFA48-9858-BC42-8F74-B51907CD7BA1}" dt="2021-04-16T20:31:37.132" v="395" actId="1076"/>
        <pc:sldMkLst>
          <pc:docMk/>
          <pc:sldMk cId="3194247429" sldId="1445"/>
        </pc:sldMkLst>
        <pc:spChg chg="mod">
          <ac:chgData name="Chris Droessler" userId="625c3661-9d64-47fa-b83c-4b49393bd161" providerId="ADAL" clId="{768FFA48-9858-BC42-8F74-B51907CD7BA1}" dt="2021-04-07T13:57:52.455" v="53" actId="20577"/>
          <ac:spMkLst>
            <pc:docMk/>
            <pc:sldMk cId="3194247429" sldId="1445"/>
            <ac:spMk id="2" creationId="{00000000-0000-0000-0000-000000000000}"/>
          </ac:spMkLst>
        </pc:spChg>
        <pc:spChg chg="mod">
          <ac:chgData name="Chris Droessler" userId="625c3661-9d64-47fa-b83c-4b49393bd161" providerId="ADAL" clId="{768FFA48-9858-BC42-8F74-B51907CD7BA1}" dt="2021-04-16T20:30:04.825" v="391" actId="20577"/>
          <ac:spMkLst>
            <pc:docMk/>
            <pc:sldMk cId="3194247429" sldId="1445"/>
            <ac:spMk id="3" creationId="{00000000-0000-0000-0000-000000000000}"/>
          </ac:spMkLst>
        </pc:spChg>
        <pc:picChg chg="add mod">
          <ac:chgData name="Chris Droessler" userId="625c3661-9d64-47fa-b83c-4b49393bd161" providerId="ADAL" clId="{768FFA48-9858-BC42-8F74-B51907CD7BA1}" dt="2021-04-16T20:29:06.412" v="360" actId="14100"/>
          <ac:picMkLst>
            <pc:docMk/>
            <pc:sldMk cId="3194247429" sldId="1445"/>
            <ac:picMk id="5" creationId="{D9A2C191-3E2E-F143-926F-3D731E3634BA}"/>
          </ac:picMkLst>
        </pc:picChg>
        <pc:picChg chg="mod">
          <ac:chgData name="Chris Droessler" userId="625c3661-9d64-47fa-b83c-4b49393bd161" providerId="ADAL" clId="{768FFA48-9858-BC42-8F74-B51907CD7BA1}" dt="2021-04-16T20:31:37.132" v="395" actId="1076"/>
          <ac:picMkLst>
            <pc:docMk/>
            <pc:sldMk cId="3194247429" sldId="1445"/>
            <ac:picMk id="1028" creationId="{FD4895F1-B791-7145-B1EC-F7495C03F22E}"/>
          </ac:picMkLst>
        </pc:picChg>
      </pc:sldChg>
      <pc:sldChg chg="modSp add modNotesTx">
        <pc:chgData name="Chris Droessler" userId="625c3661-9d64-47fa-b83c-4b49393bd161" providerId="ADAL" clId="{768FFA48-9858-BC42-8F74-B51907CD7BA1}" dt="2021-04-15T17:34:07.138" v="353" actId="20577"/>
        <pc:sldMkLst>
          <pc:docMk/>
          <pc:sldMk cId="3695767959" sldId="1446"/>
        </pc:sldMkLst>
        <pc:spChg chg="mod">
          <ac:chgData name="Chris Droessler" userId="625c3661-9d64-47fa-b83c-4b49393bd161" providerId="ADAL" clId="{768FFA48-9858-BC42-8F74-B51907CD7BA1}" dt="2021-04-07T13:59:26.469" v="103" actId="20577"/>
          <ac:spMkLst>
            <pc:docMk/>
            <pc:sldMk cId="3695767959" sldId="1446"/>
            <ac:spMk id="2" creationId="{00000000-0000-0000-0000-000000000000}"/>
          </ac:spMkLst>
        </pc:spChg>
        <pc:spChg chg="mod">
          <ac:chgData name="Chris Droessler" userId="625c3661-9d64-47fa-b83c-4b49393bd161" providerId="ADAL" clId="{768FFA48-9858-BC42-8F74-B51907CD7BA1}" dt="2021-04-07T13:59:40.572" v="139" actId="20577"/>
          <ac:spMkLst>
            <pc:docMk/>
            <pc:sldMk cId="3695767959" sldId="1446"/>
            <ac:spMk id="3" creationId="{00000000-0000-0000-0000-000000000000}"/>
          </ac:spMkLst>
        </pc:spChg>
      </pc:sldChg>
      <pc:sldChg chg="addSp delSp modSp add modNotesTx">
        <pc:chgData name="Chris Droessler" userId="625c3661-9d64-47fa-b83c-4b49393bd161" providerId="ADAL" clId="{768FFA48-9858-BC42-8F74-B51907CD7BA1}" dt="2021-04-15T12:50:28.974" v="229" actId="20577"/>
        <pc:sldMkLst>
          <pc:docMk/>
          <pc:sldMk cId="2405478460" sldId="1447"/>
        </pc:sldMkLst>
        <pc:spChg chg="mod">
          <ac:chgData name="Chris Droessler" userId="625c3661-9d64-47fa-b83c-4b49393bd161" providerId="ADAL" clId="{768FFA48-9858-BC42-8F74-B51907CD7BA1}" dt="2021-04-15T12:44:32.528" v="191" actId="20577"/>
          <ac:spMkLst>
            <pc:docMk/>
            <pc:sldMk cId="2405478460" sldId="1447"/>
            <ac:spMk id="2" creationId="{00000000-0000-0000-0000-000000000000}"/>
          </ac:spMkLst>
        </pc:spChg>
        <pc:spChg chg="mod">
          <ac:chgData name="Chris Droessler" userId="625c3661-9d64-47fa-b83c-4b49393bd161" providerId="ADAL" clId="{768FFA48-9858-BC42-8F74-B51907CD7BA1}" dt="2021-04-15T12:45:02.471" v="205" actId="20577"/>
          <ac:spMkLst>
            <pc:docMk/>
            <pc:sldMk cId="2405478460" sldId="1447"/>
            <ac:spMk id="3" creationId="{00000000-0000-0000-0000-000000000000}"/>
          </ac:spMkLst>
        </pc:spChg>
        <pc:picChg chg="add del mod">
          <ac:chgData name="Chris Droessler" userId="625c3661-9d64-47fa-b83c-4b49393bd161" providerId="ADAL" clId="{768FFA48-9858-BC42-8F74-B51907CD7BA1}" dt="2021-04-15T12:48:34.787" v="211" actId="478"/>
          <ac:picMkLst>
            <pc:docMk/>
            <pc:sldMk cId="2405478460" sldId="1447"/>
            <ac:picMk id="4" creationId="{063D5A6D-7ABE-DD4B-A332-B7FA7E9CAAA8}"/>
          </ac:picMkLst>
        </pc:picChg>
        <pc:picChg chg="add mod">
          <ac:chgData name="Chris Droessler" userId="625c3661-9d64-47fa-b83c-4b49393bd161" providerId="ADAL" clId="{768FFA48-9858-BC42-8F74-B51907CD7BA1}" dt="2021-04-15T12:47:28.383" v="208" actId="1076"/>
          <ac:picMkLst>
            <pc:docMk/>
            <pc:sldMk cId="2405478460" sldId="1447"/>
            <ac:picMk id="1026" creationId="{66B8860B-D083-A643-9DB9-D026781B8BEA}"/>
          </ac:picMkLst>
        </pc:picChg>
        <pc:picChg chg="add mod">
          <ac:chgData name="Chris Droessler" userId="625c3661-9d64-47fa-b83c-4b49393bd161" providerId="ADAL" clId="{768FFA48-9858-BC42-8F74-B51907CD7BA1}" dt="2021-04-15T12:48:42.651" v="213" actId="14100"/>
          <ac:picMkLst>
            <pc:docMk/>
            <pc:sldMk cId="2405478460" sldId="1447"/>
            <ac:picMk id="1028" creationId="{C51B7DD0-A332-9E49-A3DA-DB6F2E260490}"/>
          </ac:picMkLst>
        </pc:picChg>
      </pc:sldChg>
      <pc:sldChg chg="modSp add">
        <pc:chgData name="Chris Droessler" userId="625c3661-9d64-47fa-b83c-4b49393bd161" providerId="ADAL" clId="{768FFA48-9858-BC42-8F74-B51907CD7BA1}" dt="2021-04-14T11:48:06.952" v="165" actId="20577"/>
        <pc:sldMkLst>
          <pc:docMk/>
          <pc:sldMk cId="1022755925" sldId="1448"/>
        </pc:sldMkLst>
        <pc:spChg chg="mod">
          <ac:chgData name="Chris Droessler" userId="625c3661-9d64-47fa-b83c-4b49393bd161" providerId="ADAL" clId="{768FFA48-9858-BC42-8F74-B51907CD7BA1}" dt="2021-04-14T11:47:59.376" v="163" actId="20577"/>
          <ac:spMkLst>
            <pc:docMk/>
            <pc:sldMk cId="1022755925" sldId="1448"/>
            <ac:spMk id="2" creationId="{00000000-0000-0000-0000-000000000000}"/>
          </ac:spMkLst>
        </pc:spChg>
        <pc:spChg chg="mod">
          <ac:chgData name="Chris Droessler" userId="625c3661-9d64-47fa-b83c-4b49393bd161" providerId="ADAL" clId="{768FFA48-9858-BC42-8F74-B51907CD7BA1}" dt="2021-04-14T11:48:06.952" v="165" actId="20577"/>
          <ac:spMkLst>
            <pc:docMk/>
            <pc:sldMk cId="1022755925" sldId="1448"/>
            <ac:spMk id="3" creationId="{00000000-0000-0000-0000-000000000000}"/>
          </ac:spMkLst>
        </pc:spChg>
      </pc:sldChg>
      <pc:sldChg chg="add">
        <pc:chgData name="Chris Droessler" userId="625c3661-9d64-47fa-b83c-4b49393bd161" providerId="ADAL" clId="{768FFA48-9858-BC42-8F74-B51907CD7BA1}" dt="2021-04-14T11:47:31.779" v="159"/>
        <pc:sldMkLst>
          <pc:docMk/>
          <pc:sldMk cId="3487485055" sldId="1449"/>
        </pc:sldMkLst>
      </pc:sldChg>
      <pc:sldChg chg="addSp delSp modSp add modNotesTx">
        <pc:chgData name="Chris Droessler" userId="625c3661-9d64-47fa-b83c-4b49393bd161" providerId="ADAL" clId="{768FFA48-9858-BC42-8F74-B51907CD7BA1}" dt="2021-04-15T12:51:22.747" v="237" actId="20577"/>
        <pc:sldMkLst>
          <pc:docMk/>
          <pc:sldMk cId="3997319387" sldId="1450"/>
        </pc:sldMkLst>
        <pc:spChg chg="del">
          <ac:chgData name="Chris Droessler" userId="625c3661-9d64-47fa-b83c-4b49393bd161" providerId="ADAL" clId="{768FFA48-9858-BC42-8F74-B51907CD7BA1}" dt="2021-04-15T12:50:43.084" v="231" actId="478"/>
          <ac:spMkLst>
            <pc:docMk/>
            <pc:sldMk cId="3997319387" sldId="1450"/>
            <ac:spMk id="2" creationId="{00000000-0000-0000-0000-000000000000}"/>
          </ac:spMkLst>
        </pc:spChg>
        <pc:spChg chg="del">
          <ac:chgData name="Chris Droessler" userId="625c3661-9d64-47fa-b83c-4b49393bd161" providerId="ADAL" clId="{768FFA48-9858-BC42-8F74-B51907CD7BA1}" dt="2021-04-15T12:50:43.084" v="231" actId="478"/>
          <ac:spMkLst>
            <pc:docMk/>
            <pc:sldMk cId="3997319387" sldId="1450"/>
            <ac:spMk id="3" creationId="{00000000-0000-0000-0000-000000000000}"/>
          </ac:spMkLst>
        </pc:spChg>
        <pc:picChg chg="add mod">
          <ac:chgData name="Chris Droessler" userId="625c3661-9d64-47fa-b83c-4b49393bd161" providerId="ADAL" clId="{768FFA48-9858-BC42-8F74-B51907CD7BA1}" dt="2021-04-15T12:50:56.262" v="233"/>
          <ac:picMkLst>
            <pc:docMk/>
            <pc:sldMk cId="3997319387" sldId="1450"/>
            <ac:picMk id="5" creationId="{5C34D7CB-8A65-0840-9747-74C3CF018895}"/>
          </ac:picMkLst>
        </pc:picChg>
        <pc:picChg chg="del">
          <ac:chgData name="Chris Droessler" userId="625c3661-9d64-47fa-b83c-4b49393bd161" providerId="ADAL" clId="{768FFA48-9858-BC42-8F74-B51907CD7BA1}" dt="2021-04-15T12:50:43.084" v="231" actId="478"/>
          <ac:picMkLst>
            <pc:docMk/>
            <pc:sldMk cId="3997319387" sldId="1450"/>
            <ac:picMk id="1026" creationId="{66B8860B-D083-A643-9DB9-D026781B8BEA}"/>
          </ac:picMkLst>
        </pc:picChg>
        <pc:picChg chg="del">
          <ac:chgData name="Chris Droessler" userId="625c3661-9d64-47fa-b83c-4b49393bd161" providerId="ADAL" clId="{768FFA48-9858-BC42-8F74-B51907CD7BA1}" dt="2021-04-15T12:50:43.084" v="231" actId="478"/>
          <ac:picMkLst>
            <pc:docMk/>
            <pc:sldMk cId="3997319387" sldId="1450"/>
            <ac:picMk id="1028" creationId="{C51B7DD0-A332-9E49-A3DA-DB6F2E260490}"/>
          </ac:picMkLst>
        </pc:picChg>
      </pc:sldChg>
      <pc:sldChg chg="addSp modSp add">
        <pc:chgData name="Chris Droessler" userId="625c3661-9d64-47fa-b83c-4b49393bd161" providerId="ADAL" clId="{768FFA48-9858-BC42-8F74-B51907CD7BA1}" dt="2021-04-15T12:51:01.146" v="234"/>
        <pc:sldMkLst>
          <pc:docMk/>
          <pc:sldMk cId="1089236232" sldId="1451"/>
        </pc:sldMkLst>
        <pc:picChg chg="add mod">
          <ac:chgData name="Chris Droessler" userId="625c3661-9d64-47fa-b83c-4b49393bd161" providerId="ADAL" clId="{768FFA48-9858-BC42-8F74-B51907CD7BA1}" dt="2021-04-15T12:51:01.146" v="234"/>
          <ac:picMkLst>
            <pc:docMk/>
            <pc:sldMk cId="1089236232" sldId="1451"/>
            <ac:picMk id="3" creationId="{B77758A7-07F0-ED49-80F1-03468CB54779}"/>
          </ac:picMkLst>
        </pc:picChg>
      </pc:sldChg>
      <pc:sldChg chg="addSp delSp add del setBg">
        <pc:chgData name="Chris Droessler" userId="625c3661-9d64-47fa-b83c-4b49393bd161" providerId="ADAL" clId="{768FFA48-9858-BC42-8F74-B51907CD7BA1}" dt="2021-04-15T17:33:45.207" v="350" actId="2696"/>
        <pc:sldMkLst>
          <pc:docMk/>
          <pc:sldMk cId="3696743888" sldId="1452"/>
        </pc:sldMkLst>
        <pc:spChg chg="del">
          <ac:chgData name="Chris Droessler" userId="625c3661-9d64-47fa-b83c-4b49393bd161" providerId="ADAL" clId="{768FFA48-9858-BC42-8F74-B51907CD7BA1}" dt="2021-04-15T17:28:16.549" v="304"/>
          <ac:spMkLst>
            <pc:docMk/>
            <pc:sldMk cId="3696743888" sldId="1452"/>
            <ac:spMk id="2" creationId="{41B9BDD2-C606-0045-93D9-601D28A19D84}"/>
          </ac:spMkLst>
        </pc:spChg>
        <pc:spChg chg="del">
          <ac:chgData name="Chris Droessler" userId="625c3661-9d64-47fa-b83c-4b49393bd161" providerId="ADAL" clId="{768FFA48-9858-BC42-8F74-B51907CD7BA1}" dt="2021-04-15T17:28:16.549" v="304"/>
          <ac:spMkLst>
            <pc:docMk/>
            <pc:sldMk cId="3696743888" sldId="1452"/>
            <ac:spMk id="3" creationId="{AC8074D5-81D6-F14E-8FC3-D57BBF0C1F33}"/>
          </ac:spMkLst>
        </pc:spChg>
        <pc:spChg chg="add del">
          <ac:chgData name="Chris Droessler" userId="625c3661-9d64-47fa-b83c-4b49393bd161" providerId="ADAL" clId="{768FFA48-9858-BC42-8F74-B51907CD7BA1}" dt="2021-04-15T17:29:07.537" v="306" actId="478"/>
          <ac:spMkLst>
            <pc:docMk/>
            <pc:sldMk cId="3696743888" sldId="1452"/>
            <ac:spMk id="4" creationId="{07A5E745-144A-4B48-9640-5533AFD76BFC}"/>
          </ac:spMkLst>
        </pc:spChg>
        <pc:spChg chg="add del">
          <ac:chgData name="Chris Droessler" userId="625c3661-9d64-47fa-b83c-4b49393bd161" providerId="ADAL" clId="{768FFA48-9858-BC42-8F74-B51907CD7BA1}" dt="2021-04-15T17:29:07.537" v="306" actId="478"/>
          <ac:spMkLst>
            <pc:docMk/>
            <pc:sldMk cId="3696743888" sldId="1452"/>
            <ac:spMk id="5" creationId="{A2318C0C-0C30-3F4C-97F5-5E7A85130E2D}"/>
          </ac:spMkLst>
        </pc:spChg>
        <pc:spChg chg="add del">
          <ac:chgData name="Chris Droessler" userId="625c3661-9d64-47fa-b83c-4b49393bd161" providerId="ADAL" clId="{768FFA48-9858-BC42-8F74-B51907CD7BA1}" dt="2021-04-15T17:29:07.537" v="306" actId="478"/>
          <ac:spMkLst>
            <pc:docMk/>
            <pc:sldMk cId="3696743888" sldId="1452"/>
            <ac:spMk id="22" creationId="{E3B3C3E2-6878-FB4A-8E7A-FDAFE91FA80B}"/>
          </ac:spMkLst>
        </pc:spChg>
        <pc:spChg chg="add">
          <ac:chgData name="Chris Droessler" userId="625c3661-9d64-47fa-b83c-4b49393bd161" providerId="ADAL" clId="{768FFA48-9858-BC42-8F74-B51907CD7BA1}" dt="2021-04-15T17:29:08.993" v="307"/>
          <ac:spMkLst>
            <pc:docMk/>
            <pc:sldMk cId="3696743888" sldId="1452"/>
            <ac:spMk id="23" creationId="{C66ACBBE-5595-EB44-B281-C8FEF403D799}"/>
          </ac:spMkLst>
        </pc:spChg>
        <pc:spChg chg="add">
          <ac:chgData name="Chris Droessler" userId="625c3661-9d64-47fa-b83c-4b49393bd161" providerId="ADAL" clId="{768FFA48-9858-BC42-8F74-B51907CD7BA1}" dt="2021-04-15T17:29:08.993" v="307"/>
          <ac:spMkLst>
            <pc:docMk/>
            <pc:sldMk cId="3696743888" sldId="1452"/>
            <ac:spMk id="24" creationId="{1F30970F-EBC0-AE4F-AFA8-AF1B323EE1F3}"/>
          </ac:spMkLst>
        </pc:spChg>
        <pc:spChg chg="add">
          <ac:chgData name="Chris Droessler" userId="625c3661-9d64-47fa-b83c-4b49393bd161" providerId="ADAL" clId="{768FFA48-9858-BC42-8F74-B51907CD7BA1}" dt="2021-04-15T17:29:08.993" v="307"/>
          <ac:spMkLst>
            <pc:docMk/>
            <pc:sldMk cId="3696743888" sldId="1452"/>
            <ac:spMk id="41" creationId="{05B43B67-E881-4A49-96F0-A4CE0FD30B5C}"/>
          </ac:spMkLst>
        </pc:spChg>
        <pc:grpChg chg="add del">
          <ac:chgData name="Chris Droessler" userId="625c3661-9d64-47fa-b83c-4b49393bd161" providerId="ADAL" clId="{768FFA48-9858-BC42-8F74-B51907CD7BA1}" dt="2021-04-15T17:29:07.537" v="306" actId="478"/>
          <ac:grpSpMkLst>
            <pc:docMk/>
            <pc:sldMk cId="3696743888" sldId="1452"/>
            <ac:grpSpMk id="6" creationId="{9F9F964E-8E1D-1D44-8E4C-2AE857EC1EF5}"/>
          </ac:grpSpMkLst>
        </pc:grpChg>
        <pc:grpChg chg="add del">
          <ac:chgData name="Chris Droessler" userId="625c3661-9d64-47fa-b83c-4b49393bd161" providerId="ADAL" clId="{768FFA48-9858-BC42-8F74-B51907CD7BA1}" dt="2021-04-15T17:29:07.537" v="306" actId="478"/>
          <ac:grpSpMkLst>
            <pc:docMk/>
            <pc:sldMk cId="3696743888" sldId="1452"/>
            <ac:grpSpMk id="18" creationId="{3FAB8F38-14D1-4148-BC45-013C0D9692A8}"/>
          </ac:grpSpMkLst>
        </pc:grpChg>
        <pc:grpChg chg="add">
          <ac:chgData name="Chris Droessler" userId="625c3661-9d64-47fa-b83c-4b49393bd161" providerId="ADAL" clId="{768FFA48-9858-BC42-8F74-B51907CD7BA1}" dt="2021-04-15T17:29:08.993" v="307"/>
          <ac:grpSpMkLst>
            <pc:docMk/>
            <pc:sldMk cId="3696743888" sldId="1452"/>
            <ac:grpSpMk id="25" creationId="{444D8A21-5FE4-A147-AB9E-31B58A0FFF08}"/>
          </ac:grpSpMkLst>
        </pc:grpChg>
        <pc:grpChg chg="add">
          <ac:chgData name="Chris Droessler" userId="625c3661-9d64-47fa-b83c-4b49393bd161" providerId="ADAL" clId="{768FFA48-9858-BC42-8F74-B51907CD7BA1}" dt="2021-04-15T17:29:08.993" v="307"/>
          <ac:grpSpMkLst>
            <pc:docMk/>
            <pc:sldMk cId="3696743888" sldId="1452"/>
            <ac:grpSpMk id="37" creationId="{C610DFC1-65E5-9442-9F84-C189BB3C7925}"/>
          </ac:grpSpMkLst>
        </pc:grpChg>
      </pc:sldChg>
      <pc:sldChg chg="addSp modSp add">
        <pc:chgData name="Chris Droessler" userId="625c3661-9d64-47fa-b83c-4b49393bd161" providerId="ADAL" clId="{768FFA48-9858-BC42-8F74-B51907CD7BA1}" dt="2021-04-15T17:30:34.169" v="315" actId="207"/>
        <pc:sldMkLst>
          <pc:docMk/>
          <pc:sldMk cId="2870259150" sldId="1453"/>
        </pc:sldMkLst>
        <pc:spChg chg="add">
          <ac:chgData name="Chris Droessler" userId="625c3661-9d64-47fa-b83c-4b49393bd161" providerId="ADAL" clId="{768FFA48-9858-BC42-8F74-B51907CD7BA1}" dt="2021-04-15T17:29:36.733" v="310"/>
          <ac:spMkLst>
            <pc:docMk/>
            <pc:sldMk cId="2870259150" sldId="1453"/>
            <ac:spMk id="2" creationId="{30BA9A8F-4551-9D46-BAD0-93E1AB2DB89A}"/>
          </ac:spMkLst>
        </pc:spChg>
        <pc:spChg chg="add">
          <ac:chgData name="Chris Droessler" userId="625c3661-9d64-47fa-b83c-4b49393bd161" providerId="ADAL" clId="{768FFA48-9858-BC42-8F74-B51907CD7BA1}" dt="2021-04-15T17:29:36.733" v="310"/>
          <ac:spMkLst>
            <pc:docMk/>
            <pc:sldMk cId="2870259150" sldId="1453"/>
            <ac:spMk id="3" creationId="{25F05491-D829-E044-9031-DD41A23A566E}"/>
          </ac:spMkLst>
        </pc:spChg>
        <pc:spChg chg="add mod">
          <ac:chgData name="Chris Droessler" userId="625c3661-9d64-47fa-b83c-4b49393bd161" providerId="ADAL" clId="{768FFA48-9858-BC42-8F74-B51907CD7BA1}" dt="2021-04-15T17:30:34.169" v="315" actId="207"/>
          <ac:spMkLst>
            <pc:docMk/>
            <pc:sldMk cId="2870259150" sldId="1453"/>
            <ac:spMk id="4" creationId="{1335629B-F089-9B4C-8826-CC49347C7121}"/>
          </ac:spMkLst>
        </pc:spChg>
        <pc:spChg chg="add">
          <ac:chgData name="Chris Droessler" userId="625c3661-9d64-47fa-b83c-4b49393bd161" providerId="ADAL" clId="{768FFA48-9858-BC42-8F74-B51907CD7BA1}" dt="2021-04-15T17:29:36.733" v="310"/>
          <ac:spMkLst>
            <pc:docMk/>
            <pc:sldMk cId="2870259150" sldId="1453"/>
            <ac:spMk id="5" creationId="{AC9EB205-9C44-684B-AA4A-482CDFFD3686}"/>
          </ac:spMkLst>
        </pc:spChg>
        <pc:spChg chg="add">
          <ac:chgData name="Chris Droessler" userId="625c3661-9d64-47fa-b83c-4b49393bd161" providerId="ADAL" clId="{768FFA48-9858-BC42-8F74-B51907CD7BA1}" dt="2021-04-15T17:29:36.733" v="310"/>
          <ac:spMkLst>
            <pc:docMk/>
            <pc:sldMk cId="2870259150" sldId="1453"/>
            <ac:spMk id="6" creationId="{5B10611A-A41C-6542-BE37-ACDB231FF04F}"/>
          </ac:spMkLst>
        </pc:spChg>
        <pc:picChg chg="add">
          <ac:chgData name="Chris Droessler" userId="625c3661-9d64-47fa-b83c-4b49393bd161" providerId="ADAL" clId="{768FFA48-9858-BC42-8F74-B51907CD7BA1}" dt="2021-04-15T17:29:36.733" v="310"/>
          <ac:picMkLst>
            <pc:docMk/>
            <pc:sldMk cId="2870259150" sldId="1453"/>
            <ac:picMk id="7" creationId="{E3A63A2D-E5AA-4B4F-AC21-559D99F989C9}"/>
          </ac:picMkLst>
        </pc:picChg>
        <pc:picChg chg="add">
          <ac:chgData name="Chris Droessler" userId="625c3661-9d64-47fa-b83c-4b49393bd161" providerId="ADAL" clId="{768FFA48-9858-BC42-8F74-B51907CD7BA1}" dt="2021-04-15T17:29:36.733" v="310"/>
          <ac:picMkLst>
            <pc:docMk/>
            <pc:sldMk cId="2870259150" sldId="1453"/>
            <ac:picMk id="8" creationId="{1D6D2DC5-79A8-C745-B086-F77B8AFF6BA9}"/>
          </ac:picMkLst>
        </pc:picChg>
        <pc:picChg chg="add">
          <ac:chgData name="Chris Droessler" userId="625c3661-9d64-47fa-b83c-4b49393bd161" providerId="ADAL" clId="{768FFA48-9858-BC42-8F74-B51907CD7BA1}" dt="2021-04-15T17:29:36.733" v="310"/>
          <ac:picMkLst>
            <pc:docMk/>
            <pc:sldMk cId="2870259150" sldId="1453"/>
            <ac:picMk id="9" creationId="{D0140D95-45D1-5E43-AE7C-2714A1A8F293}"/>
          </ac:picMkLst>
        </pc:picChg>
        <pc:picChg chg="add">
          <ac:chgData name="Chris Droessler" userId="625c3661-9d64-47fa-b83c-4b49393bd161" providerId="ADAL" clId="{768FFA48-9858-BC42-8F74-B51907CD7BA1}" dt="2021-04-15T17:29:36.733" v="310"/>
          <ac:picMkLst>
            <pc:docMk/>
            <pc:sldMk cId="2870259150" sldId="1453"/>
            <ac:picMk id="10" creationId="{D28AC017-E3A4-9845-AF3D-5EADD0E61B47}"/>
          </ac:picMkLst>
        </pc:picChg>
      </pc:sldChg>
      <pc:sldChg chg="addSp add">
        <pc:chgData name="Chris Droessler" userId="625c3661-9d64-47fa-b83c-4b49393bd161" providerId="ADAL" clId="{768FFA48-9858-BC42-8F74-B51907CD7BA1}" dt="2021-04-15T17:30:58.540" v="322"/>
        <pc:sldMkLst>
          <pc:docMk/>
          <pc:sldMk cId="3485532154" sldId="1454"/>
        </pc:sldMkLst>
        <pc:spChg chg="add">
          <ac:chgData name="Chris Droessler" userId="625c3661-9d64-47fa-b83c-4b49393bd161" providerId="ADAL" clId="{768FFA48-9858-BC42-8F74-B51907CD7BA1}" dt="2021-04-15T17:30:58.540" v="322"/>
          <ac:spMkLst>
            <pc:docMk/>
            <pc:sldMk cId="3485532154" sldId="1454"/>
            <ac:spMk id="3" creationId="{8AFAD06F-285F-514A-9754-6FA146F6E0B6}"/>
          </ac:spMkLst>
        </pc:spChg>
        <pc:spChg chg="add">
          <ac:chgData name="Chris Droessler" userId="625c3661-9d64-47fa-b83c-4b49393bd161" providerId="ADAL" clId="{768FFA48-9858-BC42-8F74-B51907CD7BA1}" dt="2021-04-15T17:30:58.540" v="322"/>
          <ac:spMkLst>
            <pc:docMk/>
            <pc:sldMk cId="3485532154" sldId="1454"/>
            <ac:spMk id="4" creationId="{2B9DE811-5061-D940-9109-72B272EA7247}"/>
          </ac:spMkLst>
        </pc:spChg>
        <pc:spChg chg="add">
          <ac:chgData name="Chris Droessler" userId="625c3661-9d64-47fa-b83c-4b49393bd161" providerId="ADAL" clId="{768FFA48-9858-BC42-8F74-B51907CD7BA1}" dt="2021-04-15T17:30:58.540" v="322"/>
          <ac:spMkLst>
            <pc:docMk/>
            <pc:sldMk cId="3485532154" sldId="1454"/>
            <ac:spMk id="5" creationId="{FB04F192-6B00-8C42-892A-7FE53427BCCC}"/>
          </ac:spMkLst>
        </pc:spChg>
        <pc:spChg chg="add">
          <ac:chgData name="Chris Droessler" userId="625c3661-9d64-47fa-b83c-4b49393bd161" providerId="ADAL" clId="{768FFA48-9858-BC42-8F74-B51907CD7BA1}" dt="2021-04-15T17:30:58.540" v="322"/>
          <ac:spMkLst>
            <pc:docMk/>
            <pc:sldMk cId="3485532154" sldId="1454"/>
            <ac:spMk id="6" creationId="{AB696C0D-638E-C742-AB24-71258D15B730}"/>
          </ac:spMkLst>
        </pc:spChg>
        <pc:picChg chg="add">
          <ac:chgData name="Chris Droessler" userId="625c3661-9d64-47fa-b83c-4b49393bd161" providerId="ADAL" clId="{768FFA48-9858-BC42-8F74-B51907CD7BA1}" dt="2021-04-15T17:30:58.540" v="322"/>
          <ac:picMkLst>
            <pc:docMk/>
            <pc:sldMk cId="3485532154" sldId="1454"/>
            <ac:picMk id="2" creationId="{822E0FD4-4F1A-3242-98DE-BCCAE3C158CD}"/>
          </ac:picMkLst>
        </pc:picChg>
      </pc:sldChg>
      <pc:sldChg chg="addSp add">
        <pc:chgData name="Chris Droessler" userId="625c3661-9d64-47fa-b83c-4b49393bd161" providerId="ADAL" clId="{768FFA48-9858-BC42-8F74-B51907CD7BA1}" dt="2021-04-15T17:31:15.983" v="323"/>
        <pc:sldMkLst>
          <pc:docMk/>
          <pc:sldMk cId="1189327454" sldId="1455"/>
        </pc:sldMkLst>
        <pc:spChg chg="add">
          <ac:chgData name="Chris Droessler" userId="625c3661-9d64-47fa-b83c-4b49393bd161" providerId="ADAL" clId="{768FFA48-9858-BC42-8F74-B51907CD7BA1}" dt="2021-04-15T17:31:15.983" v="323"/>
          <ac:spMkLst>
            <pc:docMk/>
            <pc:sldMk cId="1189327454" sldId="1455"/>
            <ac:spMk id="2" creationId="{EBDFB7A6-2662-6445-AE6A-2FEE50D987F1}"/>
          </ac:spMkLst>
        </pc:spChg>
        <pc:spChg chg="add">
          <ac:chgData name="Chris Droessler" userId="625c3661-9d64-47fa-b83c-4b49393bd161" providerId="ADAL" clId="{768FFA48-9858-BC42-8F74-B51907CD7BA1}" dt="2021-04-15T17:31:15.983" v="323"/>
          <ac:spMkLst>
            <pc:docMk/>
            <pc:sldMk cId="1189327454" sldId="1455"/>
            <ac:spMk id="3" creationId="{BA9B0419-FC86-CC45-B6BA-164B4FF99846}"/>
          </ac:spMkLst>
        </pc:spChg>
        <pc:spChg chg="add">
          <ac:chgData name="Chris Droessler" userId="625c3661-9d64-47fa-b83c-4b49393bd161" providerId="ADAL" clId="{768FFA48-9858-BC42-8F74-B51907CD7BA1}" dt="2021-04-15T17:31:15.983" v="323"/>
          <ac:spMkLst>
            <pc:docMk/>
            <pc:sldMk cId="1189327454" sldId="1455"/>
            <ac:spMk id="4" creationId="{FD7BFC68-E79C-BA42-8CAF-656230C35365}"/>
          </ac:spMkLst>
        </pc:spChg>
        <pc:spChg chg="add">
          <ac:chgData name="Chris Droessler" userId="625c3661-9d64-47fa-b83c-4b49393bd161" providerId="ADAL" clId="{768FFA48-9858-BC42-8F74-B51907CD7BA1}" dt="2021-04-15T17:31:15.983" v="323"/>
          <ac:spMkLst>
            <pc:docMk/>
            <pc:sldMk cId="1189327454" sldId="1455"/>
            <ac:spMk id="5" creationId="{E692F7BF-696E-0D43-BA75-01D578A05C58}"/>
          </ac:spMkLst>
        </pc:spChg>
      </pc:sldChg>
      <pc:sldChg chg="addSp modSp add">
        <pc:chgData name="Chris Droessler" userId="625c3661-9d64-47fa-b83c-4b49393bd161" providerId="ADAL" clId="{768FFA48-9858-BC42-8F74-B51907CD7BA1}" dt="2021-04-15T17:31:29.202" v="325" actId="27636"/>
        <pc:sldMkLst>
          <pc:docMk/>
          <pc:sldMk cId="3663938121" sldId="1456"/>
        </pc:sldMkLst>
        <pc:spChg chg="add">
          <ac:chgData name="Chris Droessler" userId="625c3661-9d64-47fa-b83c-4b49393bd161" providerId="ADAL" clId="{768FFA48-9858-BC42-8F74-B51907CD7BA1}" dt="2021-04-15T17:31:28.715" v="324"/>
          <ac:spMkLst>
            <pc:docMk/>
            <pc:sldMk cId="3663938121" sldId="1456"/>
            <ac:spMk id="2" creationId="{710FB0FB-EA77-DD42-A55A-BBA100BC978F}"/>
          </ac:spMkLst>
        </pc:spChg>
        <pc:spChg chg="add">
          <ac:chgData name="Chris Droessler" userId="625c3661-9d64-47fa-b83c-4b49393bd161" providerId="ADAL" clId="{768FFA48-9858-BC42-8F74-B51907CD7BA1}" dt="2021-04-15T17:31:28.715" v="324"/>
          <ac:spMkLst>
            <pc:docMk/>
            <pc:sldMk cId="3663938121" sldId="1456"/>
            <ac:spMk id="3" creationId="{3BBA1EA6-572F-2741-98C5-AE828A3CEF6A}"/>
          </ac:spMkLst>
        </pc:spChg>
        <pc:spChg chg="add mod">
          <ac:chgData name="Chris Droessler" userId="625c3661-9d64-47fa-b83c-4b49393bd161" providerId="ADAL" clId="{768FFA48-9858-BC42-8F74-B51907CD7BA1}" dt="2021-04-15T17:31:29.202" v="325" actId="27636"/>
          <ac:spMkLst>
            <pc:docMk/>
            <pc:sldMk cId="3663938121" sldId="1456"/>
            <ac:spMk id="4" creationId="{251DEA93-D9EA-EA45-8E22-6C99F3897130}"/>
          </ac:spMkLst>
        </pc:spChg>
        <pc:spChg chg="add">
          <ac:chgData name="Chris Droessler" userId="625c3661-9d64-47fa-b83c-4b49393bd161" providerId="ADAL" clId="{768FFA48-9858-BC42-8F74-B51907CD7BA1}" dt="2021-04-15T17:31:28.715" v="324"/>
          <ac:spMkLst>
            <pc:docMk/>
            <pc:sldMk cId="3663938121" sldId="1456"/>
            <ac:spMk id="5" creationId="{366C76C7-C0DB-AF43-9AF9-80665F4E0EC6}"/>
          </ac:spMkLst>
        </pc:spChg>
        <pc:picChg chg="add">
          <ac:chgData name="Chris Droessler" userId="625c3661-9d64-47fa-b83c-4b49393bd161" providerId="ADAL" clId="{768FFA48-9858-BC42-8F74-B51907CD7BA1}" dt="2021-04-15T17:31:28.715" v="324"/>
          <ac:picMkLst>
            <pc:docMk/>
            <pc:sldMk cId="3663938121" sldId="1456"/>
            <ac:picMk id="6" creationId="{3928F9D4-18D8-C145-8459-82CE15F70F1F}"/>
          </ac:picMkLst>
        </pc:picChg>
      </pc:sldChg>
      <pc:sldChg chg="addSp add">
        <pc:chgData name="Chris Droessler" userId="625c3661-9d64-47fa-b83c-4b49393bd161" providerId="ADAL" clId="{768FFA48-9858-BC42-8F74-B51907CD7BA1}" dt="2021-04-15T17:31:39.761" v="326"/>
        <pc:sldMkLst>
          <pc:docMk/>
          <pc:sldMk cId="469016366" sldId="1457"/>
        </pc:sldMkLst>
        <pc:spChg chg="add">
          <ac:chgData name="Chris Droessler" userId="625c3661-9d64-47fa-b83c-4b49393bd161" providerId="ADAL" clId="{768FFA48-9858-BC42-8F74-B51907CD7BA1}" dt="2021-04-15T17:31:39.761" v="326"/>
          <ac:spMkLst>
            <pc:docMk/>
            <pc:sldMk cId="469016366" sldId="1457"/>
            <ac:spMk id="2" creationId="{570B05B6-6CD3-C141-9F87-6028F70999FA}"/>
          </ac:spMkLst>
        </pc:spChg>
        <pc:spChg chg="add">
          <ac:chgData name="Chris Droessler" userId="625c3661-9d64-47fa-b83c-4b49393bd161" providerId="ADAL" clId="{768FFA48-9858-BC42-8F74-B51907CD7BA1}" dt="2021-04-15T17:31:39.761" v="326"/>
          <ac:spMkLst>
            <pc:docMk/>
            <pc:sldMk cId="469016366" sldId="1457"/>
            <ac:spMk id="3" creationId="{FAFCD61D-4307-0B43-ACF3-9BFEA862227C}"/>
          </ac:spMkLst>
        </pc:spChg>
        <pc:spChg chg="add">
          <ac:chgData name="Chris Droessler" userId="625c3661-9d64-47fa-b83c-4b49393bd161" providerId="ADAL" clId="{768FFA48-9858-BC42-8F74-B51907CD7BA1}" dt="2021-04-15T17:31:39.761" v="326"/>
          <ac:spMkLst>
            <pc:docMk/>
            <pc:sldMk cId="469016366" sldId="1457"/>
            <ac:spMk id="4" creationId="{FA71E014-6311-664A-8F0E-A561C6167ABA}"/>
          </ac:spMkLst>
        </pc:spChg>
        <pc:spChg chg="add">
          <ac:chgData name="Chris Droessler" userId="625c3661-9d64-47fa-b83c-4b49393bd161" providerId="ADAL" clId="{768FFA48-9858-BC42-8F74-B51907CD7BA1}" dt="2021-04-15T17:31:39.761" v="326"/>
          <ac:spMkLst>
            <pc:docMk/>
            <pc:sldMk cId="469016366" sldId="1457"/>
            <ac:spMk id="5" creationId="{B9A194A2-F5FE-8B4E-8F0F-8C9B34CC72D9}"/>
          </ac:spMkLst>
        </pc:spChg>
        <pc:picChg chg="add">
          <ac:chgData name="Chris Droessler" userId="625c3661-9d64-47fa-b83c-4b49393bd161" providerId="ADAL" clId="{768FFA48-9858-BC42-8F74-B51907CD7BA1}" dt="2021-04-15T17:31:39.761" v="326"/>
          <ac:picMkLst>
            <pc:docMk/>
            <pc:sldMk cId="469016366" sldId="1457"/>
            <ac:picMk id="6" creationId="{468C948A-ED87-FA41-8C9C-D982D94AFB2E}"/>
          </ac:picMkLst>
        </pc:picChg>
      </pc:sldChg>
      <pc:sldChg chg="addSp modSp add">
        <pc:chgData name="Chris Droessler" userId="625c3661-9d64-47fa-b83c-4b49393bd161" providerId="ADAL" clId="{768FFA48-9858-BC42-8F74-B51907CD7BA1}" dt="2021-04-15T17:31:53.857" v="328" actId="27636"/>
        <pc:sldMkLst>
          <pc:docMk/>
          <pc:sldMk cId="1098841573" sldId="1458"/>
        </pc:sldMkLst>
        <pc:spChg chg="add">
          <ac:chgData name="Chris Droessler" userId="625c3661-9d64-47fa-b83c-4b49393bd161" providerId="ADAL" clId="{768FFA48-9858-BC42-8F74-B51907CD7BA1}" dt="2021-04-15T17:31:53.426" v="327"/>
          <ac:spMkLst>
            <pc:docMk/>
            <pc:sldMk cId="1098841573" sldId="1458"/>
            <ac:spMk id="2" creationId="{3ECABD38-F888-9D45-9BF3-69123B2CCBCC}"/>
          </ac:spMkLst>
        </pc:spChg>
        <pc:spChg chg="add">
          <ac:chgData name="Chris Droessler" userId="625c3661-9d64-47fa-b83c-4b49393bd161" providerId="ADAL" clId="{768FFA48-9858-BC42-8F74-B51907CD7BA1}" dt="2021-04-15T17:31:53.426" v="327"/>
          <ac:spMkLst>
            <pc:docMk/>
            <pc:sldMk cId="1098841573" sldId="1458"/>
            <ac:spMk id="3" creationId="{4CA67F30-DF3E-A246-9392-216154155D5A}"/>
          </ac:spMkLst>
        </pc:spChg>
        <pc:spChg chg="add">
          <ac:chgData name="Chris Droessler" userId="625c3661-9d64-47fa-b83c-4b49393bd161" providerId="ADAL" clId="{768FFA48-9858-BC42-8F74-B51907CD7BA1}" dt="2021-04-15T17:31:53.426" v="327"/>
          <ac:spMkLst>
            <pc:docMk/>
            <pc:sldMk cId="1098841573" sldId="1458"/>
            <ac:spMk id="4" creationId="{F2D85E1D-C1A6-1046-B309-F163E1289CF6}"/>
          </ac:spMkLst>
        </pc:spChg>
        <pc:spChg chg="add mod">
          <ac:chgData name="Chris Droessler" userId="625c3661-9d64-47fa-b83c-4b49393bd161" providerId="ADAL" clId="{768FFA48-9858-BC42-8F74-B51907CD7BA1}" dt="2021-04-15T17:31:53.857" v="328" actId="27636"/>
          <ac:spMkLst>
            <pc:docMk/>
            <pc:sldMk cId="1098841573" sldId="1458"/>
            <ac:spMk id="5" creationId="{5D43AC2E-9507-6A46-BE97-DFE189A91DA5}"/>
          </ac:spMkLst>
        </pc:spChg>
        <pc:picChg chg="add">
          <ac:chgData name="Chris Droessler" userId="625c3661-9d64-47fa-b83c-4b49393bd161" providerId="ADAL" clId="{768FFA48-9858-BC42-8F74-B51907CD7BA1}" dt="2021-04-15T17:31:53.426" v="327"/>
          <ac:picMkLst>
            <pc:docMk/>
            <pc:sldMk cId="1098841573" sldId="1458"/>
            <ac:picMk id="6" creationId="{C9393489-C53B-B344-8245-B5ADBE3F0158}"/>
          </ac:picMkLst>
        </pc:picChg>
        <pc:picChg chg="add">
          <ac:chgData name="Chris Droessler" userId="625c3661-9d64-47fa-b83c-4b49393bd161" providerId="ADAL" clId="{768FFA48-9858-BC42-8F74-B51907CD7BA1}" dt="2021-04-15T17:31:53.426" v="327"/>
          <ac:picMkLst>
            <pc:docMk/>
            <pc:sldMk cId="1098841573" sldId="1458"/>
            <ac:picMk id="7" creationId="{659FF32B-E3E4-8A41-95A0-4D3720C570D4}"/>
          </ac:picMkLst>
        </pc:picChg>
      </pc:sldChg>
      <pc:sldChg chg="addSp add">
        <pc:chgData name="Chris Droessler" userId="625c3661-9d64-47fa-b83c-4b49393bd161" providerId="ADAL" clId="{768FFA48-9858-BC42-8F74-B51907CD7BA1}" dt="2021-04-15T17:32:08.118" v="333"/>
        <pc:sldMkLst>
          <pc:docMk/>
          <pc:sldMk cId="2154325008" sldId="1459"/>
        </pc:sldMkLst>
        <pc:spChg chg="add">
          <ac:chgData name="Chris Droessler" userId="625c3661-9d64-47fa-b83c-4b49393bd161" providerId="ADAL" clId="{768FFA48-9858-BC42-8F74-B51907CD7BA1}" dt="2021-04-15T17:32:08.118" v="333"/>
          <ac:spMkLst>
            <pc:docMk/>
            <pc:sldMk cId="2154325008" sldId="1459"/>
            <ac:spMk id="2" creationId="{31FA8997-7EE4-F44D-B3B4-F16E28EA6F81}"/>
          </ac:spMkLst>
        </pc:spChg>
        <pc:spChg chg="add">
          <ac:chgData name="Chris Droessler" userId="625c3661-9d64-47fa-b83c-4b49393bd161" providerId="ADAL" clId="{768FFA48-9858-BC42-8F74-B51907CD7BA1}" dt="2021-04-15T17:32:08.118" v="333"/>
          <ac:spMkLst>
            <pc:docMk/>
            <pc:sldMk cId="2154325008" sldId="1459"/>
            <ac:spMk id="3" creationId="{5D6BAF9A-F6F3-F947-9DA9-9C64A7AB9FA7}"/>
          </ac:spMkLst>
        </pc:spChg>
        <pc:spChg chg="add">
          <ac:chgData name="Chris Droessler" userId="625c3661-9d64-47fa-b83c-4b49393bd161" providerId="ADAL" clId="{768FFA48-9858-BC42-8F74-B51907CD7BA1}" dt="2021-04-15T17:32:08.118" v="333"/>
          <ac:spMkLst>
            <pc:docMk/>
            <pc:sldMk cId="2154325008" sldId="1459"/>
            <ac:spMk id="4" creationId="{EAEF217A-453B-9F45-A665-68A307CF086C}"/>
          </ac:spMkLst>
        </pc:spChg>
        <pc:spChg chg="add">
          <ac:chgData name="Chris Droessler" userId="625c3661-9d64-47fa-b83c-4b49393bd161" providerId="ADAL" clId="{768FFA48-9858-BC42-8F74-B51907CD7BA1}" dt="2021-04-15T17:32:08.118" v="333"/>
          <ac:spMkLst>
            <pc:docMk/>
            <pc:sldMk cId="2154325008" sldId="1459"/>
            <ac:spMk id="5" creationId="{ED73E35B-E8B3-3342-9519-B228E3CF9475}"/>
          </ac:spMkLst>
        </pc:spChg>
        <pc:picChg chg="add">
          <ac:chgData name="Chris Droessler" userId="625c3661-9d64-47fa-b83c-4b49393bd161" providerId="ADAL" clId="{768FFA48-9858-BC42-8F74-B51907CD7BA1}" dt="2021-04-15T17:32:08.118" v="333"/>
          <ac:picMkLst>
            <pc:docMk/>
            <pc:sldMk cId="2154325008" sldId="1459"/>
            <ac:picMk id="6" creationId="{1304B937-FAD3-FB45-B100-5D726D008336}"/>
          </ac:picMkLst>
        </pc:picChg>
        <pc:picChg chg="add">
          <ac:chgData name="Chris Droessler" userId="625c3661-9d64-47fa-b83c-4b49393bd161" providerId="ADAL" clId="{768FFA48-9858-BC42-8F74-B51907CD7BA1}" dt="2021-04-15T17:32:08.118" v="333"/>
          <ac:picMkLst>
            <pc:docMk/>
            <pc:sldMk cId="2154325008" sldId="1459"/>
            <ac:picMk id="7" creationId="{9F67730F-E46B-B446-9388-B8CC70728F00}"/>
          </ac:picMkLst>
        </pc:picChg>
      </pc:sldChg>
      <pc:sldChg chg="addSp add">
        <pc:chgData name="Chris Droessler" userId="625c3661-9d64-47fa-b83c-4b49393bd161" providerId="ADAL" clId="{768FFA48-9858-BC42-8F74-B51907CD7BA1}" dt="2021-04-15T17:32:18.069" v="334"/>
        <pc:sldMkLst>
          <pc:docMk/>
          <pc:sldMk cId="244732220" sldId="1460"/>
        </pc:sldMkLst>
        <pc:spChg chg="add">
          <ac:chgData name="Chris Droessler" userId="625c3661-9d64-47fa-b83c-4b49393bd161" providerId="ADAL" clId="{768FFA48-9858-BC42-8F74-B51907CD7BA1}" dt="2021-04-15T17:32:18.069" v="334"/>
          <ac:spMkLst>
            <pc:docMk/>
            <pc:sldMk cId="244732220" sldId="1460"/>
            <ac:spMk id="2" creationId="{8F6A44A8-0CB5-FA47-8D1E-64C51FB438E8}"/>
          </ac:spMkLst>
        </pc:spChg>
        <pc:spChg chg="add">
          <ac:chgData name="Chris Droessler" userId="625c3661-9d64-47fa-b83c-4b49393bd161" providerId="ADAL" clId="{768FFA48-9858-BC42-8F74-B51907CD7BA1}" dt="2021-04-15T17:32:18.069" v="334"/>
          <ac:spMkLst>
            <pc:docMk/>
            <pc:sldMk cId="244732220" sldId="1460"/>
            <ac:spMk id="3" creationId="{56A6CC1C-0150-6D49-B93F-FD5494868D6D}"/>
          </ac:spMkLst>
        </pc:spChg>
        <pc:spChg chg="add">
          <ac:chgData name="Chris Droessler" userId="625c3661-9d64-47fa-b83c-4b49393bd161" providerId="ADAL" clId="{768FFA48-9858-BC42-8F74-B51907CD7BA1}" dt="2021-04-15T17:32:18.069" v="334"/>
          <ac:spMkLst>
            <pc:docMk/>
            <pc:sldMk cId="244732220" sldId="1460"/>
            <ac:spMk id="4" creationId="{39AFC462-CD97-3343-9317-91B4BDF03E42}"/>
          </ac:spMkLst>
        </pc:spChg>
        <pc:spChg chg="add">
          <ac:chgData name="Chris Droessler" userId="625c3661-9d64-47fa-b83c-4b49393bd161" providerId="ADAL" clId="{768FFA48-9858-BC42-8F74-B51907CD7BA1}" dt="2021-04-15T17:32:18.069" v="334"/>
          <ac:spMkLst>
            <pc:docMk/>
            <pc:sldMk cId="244732220" sldId="1460"/>
            <ac:spMk id="5" creationId="{C118DF8A-C46E-234A-BABD-6CD3C9CBDCAD}"/>
          </ac:spMkLst>
        </pc:spChg>
        <pc:picChg chg="add">
          <ac:chgData name="Chris Droessler" userId="625c3661-9d64-47fa-b83c-4b49393bd161" providerId="ADAL" clId="{768FFA48-9858-BC42-8F74-B51907CD7BA1}" dt="2021-04-15T17:32:18.069" v="334"/>
          <ac:picMkLst>
            <pc:docMk/>
            <pc:sldMk cId="244732220" sldId="1460"/>
            <ac:picMk id="6" creationId="{8345057B-4C4F-6D42-AE74-F065CC8C6E20}"/>
          </ac:picMkLst>
        </pc:picChg>
      </pc:sldChg>
      <pc:sldChg chg="addSp add">
        <pc:chgData name="Chris Droessler" userId="625c3661-9d64-47fa-b83c-4b49393bd161" providerId="ADAL" clId="{768FFA48-9858-BC42-8F74-B51907CD7BA1}" dt="2021-04-15T17:32:27.743" v="335"/>
        <pc:sldMkLst>
          <pc:docMk/>
          <pc:sldMk cId="2009829077" sldId="1461"/>
        </pc:sldMkLst>
        <pc:spChg chg="add">
          <ac:chgData name="Chris Droessler" userId="625c3661-9d64-47fa-b83c-4b49393bd161" providerId="ADAL" clId="{768FFA48-9858-BC42-8F74-B51907CD7BA1}" dt="2021-04-15T17:32:27.743" v="335"/>
          <ac:spMkLst>
            <pc:docMk/>
            <pc:sldMk cId="2009829077" sldId="1461"/>
            <ac:spMk id="2" creationId="{97855EC2-7DB8-064F-B28C-19FCF34EBCED}"/>
          </ac:spMkLst>
        </pc:spChg>
        <pc:spChg chg="add">
          <ac:chgData name="Chris Droessler" userId="625c3661-9d64-47fa-b83c-4b49393bd161" providerId="ADAL" clId="{768FFA48-9858-BC42-8F74-B51907CD7BA1}" dt="2021-04-15T17:32:27.743" v="335"/>
          <ac:spMkLst>
            <pc:docMk/>
            <pc:sldMk cId="2009829077" sldId="1461"/>
            <ac:spMk id="3" creationId="{3D400D37-1F88-3F4C-9130-6D3704D52346}"/>
          </ac:spMkLst>
        </pc:spChg>
        <pc:spChg chg="add">
          <ac:chgData name="Chris Droessler" userId="625c3661-9d64-47fa-b83c-4b49393bd161" providerId="ADAL" clId="{768FFA48-9858-BC42-8F74-B51907CD7BA1}" dt="2021-04-15T17:32:27.743" v="335"/>
          <ac:spMkLst>
            <pc:docMk/>
            <pc:sldMk cId="2009829077" sldId="1461"/>
            <ac:spMk id="4" creationId="{3C6D2710-3BAC-884B-95F7-F8DB68E0E741}"/>
          </ac:spMkLst>
        </pc:spChg>
        <pc:spChg chg="add">
          <ac:chgData name="Chris Droessler" userId="625c3661-9d64-47fa-b83c-4b49393bd161" providerId="ADAL" clId="{768FFA48-9858-BC42-8F74-B51907CD7BA1}" dt="2021-04-15T17:32:27.743" v="335"/>
          <ac:spMkLst>
            <pc:docMk/>
            <pc:sldMk cId="2009829077" sldId="1461"/>
            <ac:spMk id="5" creationId="{E1A6E76F-B12E-2C46-89A6-6F30E695A7A7}"/>
          </ac:spMkLst>
        </pc:spChg>
        <pc:picChg chg="add">
          <ac:chgData name="Chris Droessler" userId="625c3661-9d64-47fa-b83c-4b49393bd161" providerId="ADAL" clId="{768FFA48-9858-BC42-8F74-B51907CD7BA1}" dt="2021-04-15T17:32:27.743" v="335"/>
          <ac:picMkLst>
            <pc:docMk/>
            <pc:sldMk cId="2009829077" sldId="1461"/>
            <ac:picMk id="6" creationId="{081284A1-150C-4E42-BBB3-F22E85813003}"/>
          </ac:picMkLst>
        </pc:picChg>
        <pc:picChg chg="add">
          <ac:chgData name="Chris Droessler" userId="625c3661-9d64-47fa-b83c-4b49393bd161" providerId="ADAL" clId="{768FFA48-9858-BC42-8F74-B51907CD7BA1}" dt="2021-04-15T17:32:27.743" v="335"/>
          <ac:picMkLst>
            <pc:docMk/>
            <pc:sldMk cId="2009829077" sldId="1461"/>
            <ac:picMk id="7" creationId="{B224608E-0C8D-6747-9428-295D06D5745F}"/>
          </ac:picMkLst>
        </pc:picChg>
      </pc:sldChg>
      <pc:sldChg chg="addSp add">
        <pc:chgData name="Chris Droessler" userId="625c3661-9d64-47fa-b83c-4b49393bd161" providerId="ADAL" clId="{768FFA48-9858-BC42-8F74-B51907CD7BA1}" dt="2021-04-15T17:32:35.901" v="336"/>
        <pc:sldMkLst>
          <pc:docMk/>
          <pc:sldMk cId="1453563018" sldId="1462"/>
        </pc:sldMkLst>
        <pc:spChg chg="add">
          <ac:chgData name="Chris Droessler" userId="625c3661-9d64-47fa-b83c-4b49393bd161" providerId="ADAL" clId="{768FFA48-9858-BC42-8F74-B51907CD7BA1}" dt="2021-04-15T17:32:35.901" v="336"/>
          <ac:spMkLst>
            <pc:docMk/>
            <pc:sldMk cId="1453563018" sldId="1462"/>
            <ac:spMk id="2" creationId="{911691D9-64F2-3146-9114-829149676EA5}"/>
          </ac:spMkLst>
        </pc:spChg>
        <pc:spChg chg="add">
          <ac:chgData name="Chris Droessler" userId="625c3661-9d64-47fa-b83c-4b49393bd161" providerId="ADAL" clId="{768FFA48-9858-BC42-8F74-B51907CD7BA1}" dt="2021-04-15T17:32:35.901" v="336"/>
          <ac:spMkLst>
            <pc:docMk/>
            <pc:sldMk cId="1453563018" sldId="1462"/>
            <ac:spMk id="3" creationId="{0C496519-1213-8E43-AAD9-C20E2CC808CA}"/>
          </ac:spMkLst>
        </pc:spChg>
        <pc:spChg chg="add">
          <ac:chgData name="Chris Droessler" userId="625c3661-9d64-47fa-b83c-4b49393bd161" providerId="ADAL" clId="{768FFA48-9858-BC42-8F74-B51907CD7BA1}" dt="2021-04-15T17:32:35.901" v="336"/>
          <ac:spMkLst>
            <pc:docMk/>
            <pc:sldMk cId="1453563018" sldId="1462"/>
            <ac:spMk id="4" creationId="{8D0AB7A2-91BD-6849-B0A2-1BC3139DE382}"/>
          </ac:spMkLst>
        </pc:spChg>
        <pc:spChg chg="add">
          <ac:chgData name="Chris Droessler" userId="625c3661-9d64-47fa-b83c-4b49393bd161" providerId="ADAL" clId="{768FFA48-9858-BC42-8F74-B51907CD7BA1}" dt="2021-04-15T17:32:35.901" v="336"/>
          <ac:spMkLst>
            <pc:docMk/>
            <pc:sldMk cId="1453563018" sldId="1462"/>
            <ac:spMk id="5" creationId="{59A6A9E6-79D6-274D-AE2D-1819D6FB7C61}"/>
          </ac:spMkLst>
        </pc:spChg>
        <pc:picChg chg="add">
          <ac:chgData name="Chris Droessler" userId="625c3661-9d64-47fa-b83c-4b49393bd161" providerId="ADAL" clId="{768FFA48-9858-BC42-8F74-B51907CD7BA1}" dt="2021-04-15T17:32:35.901" v="336"/>
          <ac:picMkLst>
            <pc:docMk/>
            <pc:sldMk cId="1453563018" sldId="1462"/>
            <ac:picMk id="6" creationId="{D27BE2C2-73C5-7043-A416-6AE71229F99F}"/>
          </ac:picMkLst>
        </pc:picChg>
        <pc:picChg chg="add">
          <ac:chgData name="Chris Droessler" userId="625c3661-9d64-47fa-b83c-4b49393bd161" providerId="ADAL" clId="{768FFA48-9858-BC42-8F74-B51907CD7BA1}" dt="2021-04-15T17:32:35.901" v="336"/>
          <ac:picMkLst>
            <pc:docMk/>
            <pc:sldMk cId="1453563018" sldId="1462"/>
            <ac:picMk id="7" creationId="{1FCC1EED-FEEC-4E4A-A88D-3437402068B5}"/>
          </ac:picMkLst>
        </pc:picChg>
        <pc:picChg chg="add">
          <ac:chgData name="Chris Droessler" userId="625c3661-9d64-47fa-b83c-4b49393bd161" providerId="ADAL" clId="{768FFA48-9858-BC42-8F74-B51907CD7BA1}" dt="2021-04-15T17:32:35.901" v="336"/>
          <ac:picMkLst>
            <pc:docMk/>
            <pc:sldMk cId="1453563018" sldId="1462"/>
            <ac:picMk id="8" creationId="{12147909-0C24-2B4C-AD54-FFAF390C1E38}"/>
          </ac:picMkLst>
        </pc:picChg>
      </pc:sldChg>
      <pc:sldChg chg="addSp add">
        <pc:chgData name="Chris Droessler" userId="625c3661-9d64-47fa-b83c-4b49393bd161" providerId="ADAL" clId="{768FFA48-9858-BC42-8F74-B51907CD7BA1}" dt="2021-04-15T17:32:50.604" v="343"/>
        <pc:sldMkLst>
          <pc:docMk/>
          <pc:sldMk cId="341430250" sldId="1463"/>
        </pc:sldMkLst>
        <pc:spChg chg="add">
          <ac:chgData name="Chris Droessler" userId="625c3661-9d64-47fa-b83c-4b49393bd161" providerId="ADAL" clId="{768FFA48-9858-BC42-8F74-B51907CD7BA1}" dt="2021-04-15T17:32:50.604" v="343"/>
          <ac:spMkLst>
            <pc:docMk/>
            <pc:sldMk cId="341430250" sldId="1463"/>
            <ac:spMk id="2" creationId="{1E1E0971-6CF2-2742-8F93-523B59DFF255}"/>
          </ac:spMkLst>
        </pc:spChg>
        <pc:spChg chg="add">
          <ac:chgData name="Chris Droessler" userId="625c3661-9d64-47fa-b83c-4b49393bd161" providerId="ADAL" clId="{768FFA48-9858-BC42-8F74-B51907CD7BA1}" dt="2021-04-15T17:32:50.604" v="343"/>
          <ac:spMkLst>
            <pc:docMk/>
            <pc:sldMk cId="341430250" sldId="1463"/>
            <ac:spMk id="3" creationId="{6FCA1914-BAEE-3B4B-9A1C-D71043646C57}"/>
          </ac:spMkLst>
        </pc:spChg>
        <pc:spChg chg="add">
          <ac:chgData name="Chris Droessler" userId="625c3661-9d64-47fa-b83c-4b49393bd161" providerId="ADAL" clId="{768FFA48-9858-BC42-8F74-B51907CD7BA1}" dt="2021-04-15T17:32:50.604" v="343"/>
          <ac:spMkLst>
            <pc:docMk/>
            <pc:sldMk cId="341430250" sldId="1463"/>
            <ac:spMk id="4" creationId="{81B32BF8-11FE-D541-AAA5-60BF783DD4D0}"/>
          </ac:spMkLst>
        </pc:spChg>
        <pc:spChg chg="add">
          <ac:chgData name="Chris Droessler" userId="625c3661-9d64-47fa-b83c-4b49393bd161" providerId="ADAL" clId="{768FFA48-9858-BC42-8F74-B51907CD7BA1}" dt="2021-04-15T17:32:50.604" v="343"/>
          <ac:spMkLst>
            <pc:docMk/>
            <pc:sldMk cId="341430250" sldId="1463"/>
            <ac:spMk id="5" creationId="{D67F0146-513D-314C-B739-2751A11DDF6E}"/>
          </ac:spMkLst>
        </pc:spChg>
        <pc:picChg chg="add">
          <ac:chgData name="Chris Droessler" userId="625c3661-9d64-47fa-b83c-4b49393bd161" providerId="ADAL" clId="{768FFA48-9858-BC42-8F74-B51907CD7BA1}" dt="2021-04-15T17:32:50.604" v="343"/>
          <ac:picMkLst>
            <pc:docMk/>
            <pc:sldMk cId="341430250" sldId="1463"/>
            <ac:picMk id="6" creationId="{8913D46F-D5E9-E046-AB91-9836541F099D}"/>
          </ac:picMkLst>
        </pc:picChg>
      </pc:sldChg>
      <pc:sldChg chg="addSp add">
        <pc:chgData name="Chris Droessler" userId="625c3661-9d64-47fa-b83c-4b49393bd161" providerId="ADAL" clId="{768FFA48-9858-BC42-8F74-B51907CD7BA1}" dt="2021-04-15T17:32:58.886" v="344"/>
        <pc:sldMkLst>
          <pc:docMk/>
          <pc:sldMk cId="2348281512" sldId="1464"/>
        </pc:sldMkLst>
        <pc:spChg chg="add">
          <ac:chgData name="Chris Droessler" userId="625c3661-9d64-47fa-b83c-4b49393bd161" providerId="ADAL" clId="{768FFA48-9858-BC42-8F74-B51907CD7BA1}" dt="2021-04-15T17:32:58.886" v="344"/>
          <ac:spMkLst>
            <pc:docMk/>
            <pc:sldMk cId="2348281512" sldId="1464"/>
            <ac:spMk id="2" creationId="{5BE41AE7-6132-454D-9D33-2752F74A090C}"/>
          </ac:spMkLst>
        </pc:spChg>
        <pc:spChg chg="add">
          <ac:chgData name="Chris Droessler" userId="625c3661-9d64-47fa-b83c-4b49393bd161" providerId="ADAL" clId="{768FFA48-9858-BC42-8F74-B51907CD7BA1}" dt="2021-04-15T17:32:58.886" v="344"/>
          <ac:spMkLst>
            <pc:docMk/>
            <pc:sldMk cId="2348281512" sldId="1464"/>
            <ac:spMk id="3" creationId="{D1897CCD-9E83-474E-9CBD-2CB1131BFD02}"/>
          </ac:spMkLst>
        </pc:spChg>
        <pc:spChg chg="add">
          <ac:chgData name="Chris Droessler" userId="625c3661-9d64-47fa-b83c-4b49393bd161" providerId="ADAL" clId="{768FFA48-9858-BC42-8F74-B51907CD7BA1}" dt="2021-04-15T17:32:58.886" v="344"/>
          <ac:spMkLst>
            <pc:docMk/>
            <pc:sldMk cId="2348281512" sldId="1464"/>
            <ac:spMk id="4" creationId="{B335379C-C72A-604D-9931-4B0247C3AADE}"/>
          </ac:spMkLst>
        </pc:spChg>
        <pc:spChg chg="add">
          <ac:chgData name="Chris Droessler" userId="625c3661-9d64-47fa-b83c-4b49393bd161" providerId="ADAL" clId="{768FFA48-9858-BC42-8F74-B51907CD7BA1}" dt="2021-04-15T17:32:58.886" v="344"/>
          <ac:spMkLst>
            <pc:docMk/>
            <pc:sldMk cId="2348281512" sldId="1464"/>
            <ac:spMk id="5" creationId="{F6EDF4E4-4DC8-E843-B78C-6271C726DA09}"/>
          </ac:spMkLst>
        </pc:spChg>
        <pc:spChg chg="add">
          <ac:chgData name="Chris Droessler" userId="625c3661-9d64-47fa-b83c-4b49393bd161" providerId="ADAL" clId="{768FFA48-9858-BC42-8F74-B51907CD7BA1}" dt="2021-04-15T17:32:58.886" v="344"/>
          <ac:spMkLst>
            <pc:docMk/>
            <pc:sldMk cId="2348281512" sldId="1464"/>
            <ac:spMk id="6" creationId="{55B8A41F-1216-864B-AA39-66F58D5DEB70}"/>
          </ac:spMkLst>
        </pc:spChg>
      </pc:sldChg>
      <pc:sldChg chg="addSp modSp add">
        <pc:chgData name="Chris Droessler" userId="625c3661-9d64-47fa-b83c-4b49393bd161" providerId="ADAL" clId="{768FFA48-9858-BC42-8F74-B51907CD7BA1}" dt="2021-04-15T17:33:07.610" v="346" actId="27636"/>
        <pc:sldMkLst>
          <pc:docMk/>
          <pc:sldMk cId="1912595786" sldId="1465"/>
        </pc:sldMkLst>
        <pc:spChg chg="add">
          <ac:chgData name="Chris Droessler" userId="625c3661-9d64-47fa-b83c-4b49393bd161" providerId="ADAL" clId="{768FFA48-9858-BC42-8F74-B51907CD7BA1}" dt="2021-04-15T17:33:07.094" v="345"/>
          <ac:spMkLst>
            <pc:docMk/>
            <pc:sldMk cId="1912595786" sldId="1465"/>
            <ac:spMk id="2" creationId="{04820C40-FA86-594C-A5A4-7B642D654AAC}"/>
          </ac:spMkLst>
        </pc:spChg>
        <pc:spChg chg="add">
          <ac:chgData name="Chris Droessler" userId="625c3661-9d64-47fa-b83c-4b49393bd161" providerId="ADAL" clId="{768FFA48-9858-BC42-8F74-B51907CD7BA1}" dt="2021-04-15T17:33:07.094" v="345"/>
          <ac:spMkLst>
            <pc:docMk/>
            <pc:sldMk cId="1912595786" sldId="1465"/>
            <ac:spMk id="3" creationId="{72D03421-B7F0-A54C-A668-4684C14603B9}"/>
          </ac:spMkLst>
        </pc:spChg>
        <pc:spChg chg="add">
          <ac:chgData name="Chris Droessler" userId="625c3661-9d64-47fa-b83c-4b49393bd161" providerId="ADAL" clId="{768FFA48-9858-BC42-8F74-B51907CD7BA1}" dt="2021-04-15T17:33:07.094" v="345"/>
          <ac:spMkLst>
            <pc:docMk/>
            <pc:sldMk cId="1912595786" sldId="1465"/>
            <ac:spMk id="4" creationId="{21134A63-98AD-5F43-B99D-72CBE3F6BF38}"/>
          </ac:spMkLst>
        </pc:spChg>
        <pc:spChg chg="add">
          <ac:chgData name="Chris Droessler" userId="625c3661-9d64-47fa-b83c-4b49393bd161" providerId="ADAL" clId="{768FFA48-9858-BC42-8F74-B51907CD7BA1}" dt="2021-04-15T17:33:07.094" v="345"/>
          <ac:spMkLst>
            <pc:docMk/>
            <pc:sldMk cId="1912595786" sldId="1465"/>
            <ac:spMk id="5" creationId="{6EEC1BCD-656A-4F4F-9FC6-06E844BAFD7D}"/>
          </ac:spMkLst>
        </pc:spChg>
        <pc:spChg chg="add mod">
          <ac:chgData name="Chris Droessler" userId="625c3661-9d64-47fa-b83c-4b49393bd161" providerId="ADAL" clId="{768FFA48-9858-BC42-8F74-B51907CD7BA1}" dt="2021-04-15T17:33:07.610" v="346" actId="27636"/>
          <ac:spMkLst>
            <pc:docMk/>
            <pc:sldMk cId="1912595786" sldId="1465"/>
            <ac:spMk id="6" creationId="{C4811A0D-9421-BA43-81CA-C0578673FAD7}"/>
          </ac:spMkLst>
        </pc:spChg>
        <pc:picChg chg="add">
          <ac:chgData name="Chris Droessler" userId="625c3661-9d64-47fa-b83c-4b49393bd161" providerId="ADAL" clId="{768FFA48-9858-BC42-8F74-B51907CD7BA1}" dt="2021-04-15T17:33:07.094" v="345"/>
          <ac:picMkLst>
            <pc:docMk/>
            <pc:sldMk cId="1912595786" sldId="1465"/>
            <ac:picMk id="7" creationId="{A7B9E0DE-3EFC-F947-8C79-66C29657F0C8}"/>
          </ac:picMkLst>
        </pc:picChg>
        <pc:picChg chg="add">
          <ac:chgData name="Chris Droessler" userId="625c3661-9d64-47fa-b83c-4b49393bd161" providerId="ADAL" clId="{768FFA48-9858-BC42-8F74-B51907CD7BA1}" dt="2021-04-15T17:33:07.094" v="345"/>
          <ac:picMkLst>
            <pc:docMk/>
            <pc:sldMk cId="1912595786" sldId="1465"/>
            <ac:picMk id="8" creationId="{6FF4EE58-D6CC-C545-9CB7-11F11937E321}"/>
          </ac:picMkLst>
        </pc:picChg>
      </pc:sldChg>
      <pc:sldChg chg="addSp modSp add">
        <pc:chgData name="Chris Droessler" userId="625c3661-9d64-47fa-b83c-4b49393bd161" providerId="ADAL" clId="{768FFA48-9858-BC42-8F74-B51907CD7BA1}" dt="2021-04-15T17:33:15.804" v="348" actId="27636"/>
        <pc:sldMkLst>
          <pc:docMk/>
          <pc:sldMk cId="2801223112" sldId="1466"/>
        </pc:sldMkLst>
        <pc:spChg chg="add">
          <ac:chgData name="Chris Droessler" userId="625c3661-9d64-47fa-b83c-4b49393bd161" providerId="ADAL" clId="{768FFA48-9858-BC42-8F74-B51907CD7BA1}" dt="2021-04-15T17:33:15.411" v="347"/>
          <ac:spMkLst>
            <pc:docMk/>
            <pc:sldMk cId="2801223112" sldId="1466"/>
            <ac:spMk id="2" creationId="{6E65B4FC-F428-3F47-936D-3F390EC947B0}"/>
          </ac:spMkLst>
        </pc:spChg>
        <pc:spChg chg="add">
          <ac:chgData name="Chris Droessler" userId="625c3661-9d64-47fa-b83c-4b49393bd161" providerId="ADAL" clId="{768FFA48-9858-BC42-8F74-B51907CD7BA1}" dt="2021-04-15T17:33:15.411" v="347"/>
          <ac:spMkLst>
            <pc:docMk/>
            <pc:sldMk cId="2801223112" sldId="1466"/>
            <ac:spMk id="3" creationId="{2333B254-C7EB-4648-9B8A-D8E90EABA415}"/>
          </ac:spMkLst>
        </pc:spChg>
        <pc:spChg chg="add">
          <ac:chgData name="Chris Droessler" userId="625c3661-9d64-47fa-b83c-4b49393bd161" providerId="ADAL" clId="{768FFA48-9858-BC42-8F74-B51907CD7BA1}" dt="2021-04-15T17:33:15.411" v="347"/>
          <ac:spMkLst>
            <pc:docMk/>
            <pc:sldMk cId="2801223112" sldId="1466"/>
            <ac:spMk id="4" creationId="{CE958949-7AD4-E444-B39D-E665AE409B1F}"/>
          </ac:spMkLst>
        </pc:spChg>
        <pc:spChg chg="add mod">
          <ac:chgData name="Chris Droessler" userId="625c3661-9d64-47fa-b83c-4b49393bd161" providerId="ADAL" clId="{768FFA48-9858-BC42-8F74-B51907CD7BA1}" dt="2021-04-15T17:33:15.804" v="348" actId="27636"/>
          <ac:spMkLst>
            <pc:docMk/>
            <pc:sldMk cId="2801223112" sldId="1466"/>
            <ac:spMk id="5" creationId="{1EEA2F24-DF49-6240-97C0-FC58E31A24D9}"/>
          </ac:spMkLst>
        </pc:spChg>
        <pc:spChg chg="add">
          <ac:chgData name="Chris Droessler" userId="625c3661-9d64-47fa-b83c-4b49393bd161" providerId="ADAL" clId="{768FFA48-9858-BC42-8F74-B51907CD7BA1}" dt="2021-04-15T17:33:15.411" v="347"/>
          <ac:spMkLst>
            <pc:docMk/>
            <pc:sldMk cId="2801223112" sldId="1466"/>
            <ac:spMk id="6" creationId="{C2CB6F5F-2C01-8B44-8877-60B5BBD61AEE}"/>
          </ac:spMkLst>
        </pc:spChg>
      </pc:sldChg>
      <pc:sldChg chg="add del">
        <pc:chgData name="Chris Droessler" userId="625c3661-9d64-47fa-b83c-4b49393bd161" providerId="ADAL" clId="{768FFA48-9858-BC42-8F74-B51907CD7BA1}" dt="2021-04-15T17:33:38.255" v="349" actId="2696"/>
        <pc:sldMkLst>
          <pc:docMk/>
          <pc:sldMk cId="4006161462" sldId="1467"/>
        </pc:sldMkLst>
      </pc:sldChg>
      <pc:sldChg chg="add del">
        <pc:chgData name="Chris Droessler" userId="625c3661-9d64-47fa-b83c-4b49393bd161" providerId="ADAL" clId="{768FFA48-9858-BC42-8F74-B51907CD7BA1}" dt="2021-04-15T17:34:47.715" v="354" actId="2696"/>
        <pc:sldMkLst>
          <pc:docMk/>
          <pc:sldMk cId="1312085797" sldId="1468"/>
        </pc:sldMkLst>
      </pc:sldChg>
      <pc:sldChg chg="add del">
        <pc:chgData name="Chris Droessler" userId="625c3661-9d64-47fa-b83c-4b49393bd161" providerId="ADAL" clId="{768FFA48-9858-BC42-8F74-B51907CD7BA1}" dt="2021-04-15T17:34:57.206" v="356" actId="2696"/>
        <pc:sldMkLst>
          <pc:docMk/>
          <pc:sldMk cId="1482492292" sldId="1469"/>
        </pc:sldMkLst>
      </pc:sldChg>
      <pc:sldChg chg="add">
        <pc:chgData name="Chris Droessler" userId="625c3661-9d64-47fa-b83c-4b49393bd161" providerId="ADAL" clId="{768FFA48-9858-BC42-8F74-B51907CD7BA1}" dt="2021-04-15T17:34:55.646" v="355"/>
        <pc:sldMkLst>
          <pc:docMk/>
          <pc:sldMk cId="2181749016" sldId="1470"/>
        </pc:sldMkLst>
      </pc:sldChg>
      <pc:sldChg chg="ord">
        <pc:chgData name="Chris Droessler" userId="625c3661-9d64-47fa-b83c-4b49393bd161" providerId="ADAL" clId="{768FFA48-9858-BC42-8F74-B51907CD7BA1}" dt="2021-04-20T21:44:56.419" v="497"/>
        <pc:sldMkLst>
          <pc:docMk/>
          <pc:sldMk cId="3997826648" sldId="1471"/>
        </pc:sldMkLst>
      </pc:sldChg>
      <pc:sldChg chg="addSp delSp modSp add">
        <pc:chgData name="Chris Droessler" userId="625c3661-9d64-47fa-b83c-4b49393bd161" providerId="ADAL" clId="{768FFA48-9858-BC42-8F74-B51907CD7BA1}" dt="2021-04-16T20:36:23.738" v="480" actId="403"/>
        <pc:sldMkLst>
          <pc:docMk/>
          <pc:sldMk cId="3501664203" sldId="1481"/>
        </pc:sldMkLst>
        <pc:spChg chg="del">
          <ac:chgData name="Chris Droessler" userId="625c3661-9d64-47fa-b83c-4b49393bd161" providerId="ADAL" clId="{768FFA48-9858-BC42-8F74-B51907CD7BA1}" dt="2021-04-16T20:31:54.314" v="398" actId="478"/>
          <ac:spMkLst>
            <pc:docMk/>
            <pc:sldMk cId="3501664203" sldId="1481"/>
            <ac:spMk id="2" creationId="{00000000-0000-0000-0000-000000000000}"/>
          </ac:spMkLst>
        </pc:spChg>
        <pc:spChg chg="del mod">
          <ac:chgData name="Chris Droessler" userId="625c3661-9d64-47fa-b83c-4b49393bd161" providerId="ADAL" clId="{768FFA48-9858-BC42-8F74-B51907CD7BA1}" dt="2021-04-16T20:31:54.314" v="398" actId="478"/>
          <ac:spMkLst>
            <pc:docMk/>
            <pc:sldMk cId="3501664203" sldId="1481"/>
            <ac:spMk id="3" creationId="{00000000-0000-0000-0000-000000000000}"/>
          </ac:spMkLst>
        </pc:spChg>
        <pc:spChg chg="add mod">
          <ac:chgData name="Chris Droessler" userId="625c3661-9d64-47fa-b83c-4b49393bd161" providerId="ADAL" clId="{768FFA48-9858-BC42-8F74-B51907CD7BA1}" dt="2021-04-16T20:36:23.738" v="480" actId="403"/>
          <ac:spMkLst>
            <pc:docMk/>
            <pc:sldMk cId="3501664203" sldId="1481"/>
            <ac:spMk id="6" creationId="{C6404A7A-DD75-904E-AE57-0235DB2C532C}"/>
          </ac:spMkLst>
        </pc:spChg>
        <pc:spChg chg="add mod">
          <ac:chgData name="Chris Droessler" userId="625c3661-9d64-47fa-b83c-4b49393bd161" providerId="ADAL" clId="{768FFA48-9858-BC42-8F74-B51907CD7BA1}" dt="2021-04-16T20:36:17.156" v="479" actId="1035"/>
          <ac:spMkLst>
            <pc:docMk/>
            <pc:sldMk cId="3501664203" sldId="1481"/>
            <ac:spMk id="7" creationId="{9303BA3B-395B-DF4D-B1E9-FFAB0C59F0E1}"/>
          </ac:spMkLst>
        </pc:spChg>
        <pc:picChg chg="del">
          <ac:chgData name="Chris Droessler" userId="625c3661-9d64-47fa-b83c-4b49393bd161" providerId="ADAL" clId="{768FFA48-9858-BC42-8F74-B51907CD7BA1}" dt="2021-04-16T20:31:54.314" v="398" actId="478"/>
          <ac:picMkLst>
            <pc:docMk/>
            <pc:sldMk cId="3501664203" sldId="1481"/>
            <ac:picMk id="5" creationId="{D9A2C191-3E2E-F143-926F-3D731E3634BA}"/>
          </ac:picMkLst>
        </pc:picChg>
        <pc:picChg chg="del">
          <ac:chgData name="Chris Droessler" userId="625c3661-9d64-47fa-b83c-4b49393bd161" providerId="ADAL" clId="{768FFA48-9858-BC42-8F74-B51907CD7BA1}" dt="2021-04-16T20:31:54.314" v="398" actId="478"/>
          <ac:picMkLst>
            <pc:docMk/>
            <pc:sldMk cId="3501664203" sldId="1481"/>
            <ac:picMk id="1028" creationId="{FD4895F1-B791-7145-B1EC-F7495C03F22E}"/>
          </ac:picMkLst>
        </pc:picChg>
      </pc:sldChg>
      <pc:sldChg chg="addSp delSp modSp add">
        <pc:chgData name="Chris Droessler" userId="625c3661-9d64-47fa-b83c-4b49393bd161" providerId="ADAL" clId="{768FFA48-9858-BC42-8F74-B51907CD7BA1}" dt="2021-04-16T20:35:38.805" v="453" actId="1035"/>
        <pc:sldMkLst>
          <pc:docMk/>
          <pc:sldMk cId="632309780" sldId="1482"/>
        </pc:sldMkLst>
        <pc:spChg chg="add mod">
          <ac:chgData name="Chris Droessler" userId="625c3661-9d64-47fa-b83c-4b49393bd161" providerId="ADAL" clId="{768FFA48-9858-BC42-8F74-B51907CD7BA1}" dt="2021-04-16T20:34:27.899" v="438" actId="14100"/>
          <ac:spMkLst>
            <pc:docMk/>
            <pc:sldMk cId="632309780" sldId="1482"/>
            <ac:spMk id="4" creationId="{C0010D87-C827-BF4D-BE75-6FC4BC99AB30}"/>
          </ac:spMkLst>
        </pc:spChg>
        <pc:spChg chg="add mod">
          <ac:chgData name="Chris Droessler" userId="625c3661-9d64-47fa-b83c-4b49393bd161" providerId="ADAL" clId="{768FFA48-9858-BC42-8F74-B51907CD7BA1}" dt="2021-04-16T20:35:38.805" v="453" actId="1035"/>
          <ac:spMkLst>
            <pc:docMk/>
            <pc:sldMk cId="632309780" sldId="1482"/>
            <ac:spMk id="5" creationId="{7839BF5D-5E5A-4D42-8C0C-A5BA6FA114C1}"/>
          </ac:spMkLst>
        </pc:spChg>
        <pc:spChg chg="del">
          <ac:chgData name="Chris Droessler" userId="625c3661-9d64-47fa-b83c-4b49393bd161" providerId="ADAL" clId="{768FFA48-9858-BC42-8F74-B51907CD7BA1}" dt="2021-04-16T20:32:39.079" v="408" actId="478"/>
          <ac:spMkLst>
            <pc:docMk/>
            <pc:sldMk cId="632309780" sldId="1482"/>
            <ac:spMk id="6" creationId="{C6404A7A-DD75-904E-AE57-0235DB2C532C}"/>
          </ac:spMkLst>
        </pc:spChg>
        <pc:spChg chg="del">
          <ac:chgData name="Chris Droessler" userId="625c3661-9d64-47fa-b83c-4b49393bd161" providerId="ADAL" clId="{768FFA48-9858-BC42-8F74-B51907CD7BA1}" dt="2021-04-16T20:32:39.079" v="408" actId="478"/>
          <ac:spMkLst>
            <pc:docMk/>
            <pc:sldMk cId="632309780" sldId="1482"/>
            <ac:spMk id="7" creationId="{9303BA3B-395B-DF4D-B1E9-FFAB0C59F0E1}"/>
          </ac:spMkLst>
        </pc:spChg>
      </pc:sldChg>
      <pc:sldChg chg="addSp delSp modSp add">
        <pc:chgData name="Chris Droessler" userId="625c3661-9d64-47fa-b83c-4b49393bd161" providerId="ADAL" clId="{768FFA48-9858-BC42-8F74-B51907CD7BA1}" dt="2021-04-16T20:35:52.426" v="455" actId="948"/>
        <pc:sldMkLst>
          <pc:docMk/>
          <pc:sldMk cId="1528297255" sldId="1483"/>
        </pc:sldMkLst>
        <pc:spChg chg="del">
          <ac:chgData name="Chris Droessler" userId="625c3661-9d64-47fa-b83c-4b49393bd161" providerId="ADAL" clId="{768FFA48-9858-BC42-8F74-B51907CD7BA1}" dt="2021-04-16T20:32:57.478" v="412" actId="478"/>
          <ac:spMkLst>
            <pc:docMk/>
            <pc:sldMk cId="1528297255" sldId="1483"/>
            <ac:spMk id="4" creationId="{C0010D87-C827-BF4D-BE75-6FC4BC99AB30}"/>
          </ac:spMkLst>
        </pc:spChg>
        <pc:spChg chg="del">
          <ac:chgData name="Chris Droessler" userId="625c3661-9d64-47fa-b83c-4b49393bd161" providerId="ADAL" clId="{768FFA48-9858-BC42-8F74-B51907CD7BA1}" dt="2021-04-16T20:32:57.478" v="412" actId="478"/>
          <ac:spMkLst>
            <pc:docMk/>
            <pc:sldMk cId="1528297255" sldId="1483"/>
            <ac:spMk id="5" creationId="{7839BF5D-5E5A-4D42-8C0C-A5BA6FA114C1}"/>
          </ac:spMkLst>
        </pc:spChg>
        <pc:spChg chg="add mod">
          <ac:chgData name="Chris Droessler" userId="625c3661-9d64-47fa-b83c-4b49393bd161" providerId="ADAL" clId="{768FFA48-9858-BC42-8F74-B51907CD7BA1}" dt="2021-04-16T20:35:30.287" v="441" actId="20577"/>
          <ac:spMkLst>
            <pc:docMk/>
            <pc:sldMk cId="1528297255" sldId="1483"/>
            <ac:spMk id="6" creationId="{6E8A66FC-7287-7D4C-BD5A-141FD53BE0AC}"/>
          </ac:spMkLst>
        </pc:spChg>
        <pc:spChg chg="add mod">
          <ac:chgData name="Chris Droessler" userId="625c3661-9d64-47fa-b83c-4b49393bd161" providerId="ADAL" clId="{768FFA48-9858-BC42-8F74-B51907CD7BA1}" dt="2021-04-16T20:35:52.426" v="455" actId="948"/>
          <ac:spMkLst>
            <pc:docMk/>
            <pc:sldMk cId="1528297255" sldId="1483"/>
            <ac:spMk id="7" creationId="{D9D7A635-2EE1-2148-8563-049170A5A1E6}"/>
          </ac:spMkLst>
        </pc:spChg>
      </pc:sldChg>
      <pc:sldChg chg="addSp delSp modSp add">
        <pc:chgData name="Chris Droessler" userId="625c3661-9d64-47fa-b83c-4b49393bd161" providerId="ADAL" clId="{768FFA48-9858-BC42-8F74-B51907CD7BA1}" dt="2021-04-16T20:33:23.635" v="433" actId="1038"/>
        <pc:sldMkLst>
          <pc:docMk/>
          <pc:sldMk cId="3762633561" sldId="1484"/>
        </pc:sldMkLst>
        <pc:spChg chg="del">
          <ac:chgData name="Chris Droessler" userId="625c3661-9d64-47fa-b83c-4b49393bd161" providerId="ADAL" clId="{768FFA48-9858-BC42-8F74-B51907CD7BA1}" dt="2021-04-16T20:33:08.886" v="416" actId="478"/>
          <ac:spMkLst>
            <pc:docMk/>
            <pc:sldMk cId="3762633561" sldId="1484"/>
            <ac:spMk id="6" creationId="{6E8A66FC-7287-7D4C-BD5A-141FD53BE0AC}"/>
          </ac:spMkLst>
        </pc:spChg>
        <pc:spChg chg="del">
          <ac:chgData name="Chris Droessler" userId="625c3661-9d64-47fa-b83c-4b49393bd161" providerId="ADAL" clId="{768FFA48-9858-BC42-8F74-B51907CD7BA1}" dt="2021-04-16T20:33:08.886" v="416" actId="478"/>
          <ac:spMkLst>
            <pc:docMk/>
            <pc:sldMk cId="3762633561" sldId="1484"/>
            <ac:spMk id="7" creationId="{D9D7A635-2EE1-2148-8563-049170A5A1E6}"/>
          </ac:spMkLst>
        </pc:spChg>
        <pc:picChg chg="add mod">
          <ac:chgData name="Chris Droessler" userId="625c3661-9d64-47fa-b83c-4b49393bd161" providerId="ADAL" clId="{768FFA48-9858-BC42-8F74-B51907CD7BA1}" dt="2021-04-16T20:33:23.635" v="433" actId="1038"/>
          <ac:picMkLst>
            <pc:docMk/>
            <pc:sldMk cId="3762633561" sldId="1484"/>
            <ac:picMk id="4" creationId="{A5295745-728C-9F45-8F23-C44329FE11BE}"/>
          </ac:picMkLst>
        </pc:picChg>
      </pc:sldChg>
      <pc:sldChg chg="addSp modSp add setBg">
        <pc:chgData name="Chris Droessler" userId="625c3661-9d64-47fa-b83c-4b49393bd161" providerId="ADAL" clId="{768FFA48-9858-BC42-8F74-B51907CD7BA1}" dt="2021-04-16T20:40:34.461" v="491" actId="1037"/>
        <pc:sldMkLst>
          <pc:docMk/>
          <pc:sldMk cId="2486961021" sldId="1485"/>
        </pc:sldMkLst>
        <pc:picChg chg="add mod">
          <ac:chgData name="Chris Droessler" userId="625c3661-9d64-47fa-b83c-4b49393bd161" providerId="ADAL" clId="{768FFA48-9858-BC42-8F74-B51907CD7BA1}" dt="2021-04-16T20:40:31.110" v="489" actId="14100"/>
          <ac:picMkLst>
            <pc:docMk/>
            <pc:sldMk cId="2486961021" sldId="1485"/>
            <ac:picMk id="3" creationId="{723493F4-2A64-A846-9588-AD7A4194BD0D}"/>
          </ac:picMkLst>
        </pc:picChg>
        <pc:picChg chg="add mod">
          <ac:chgData name="Chris Droessler" userId="625c3661-9d64-47fa-b83c-4b49393bd161" providerId="ADAL" clId="{768FFA48-9858-BC42-8F74-B51907CD7BA1}" dt="2021-04-16T20:40:34.461" v="491" actId="1037"/>
          <ac:picMkLst>
            <pc:docMk/>
            <pc:sldMk cId="2486961021" sldId="1485"/>
            <ac:picMk id="5" creationId="{D6BB6C5E-7117-6749-A495-382DF3D45178}"/>
          </ac:picMkLst>
        </pc:picChg>
      </pc:sldChg>
    </pc:docChg>
  </pc:docChgLst>
  <pc:docChgLst>
    <pc:chgData name="Chris Droessler" userId="625c3661-9d64-47fa-b83c-4b49393bd161" providerId="ADAL" clId="{8872879D-4080-454E-8407-6705BA48D5D9}"/>
    <pc:docChg chg="custSel delSld modSld">
      <pc:chgData name="Chris Droessler" userId="625c3661-9d64-47fa-b83c-4b49393bd161" providerId="ADAL" clId="{8872879D-4080-454E-8407-6705BA48D5D9}" dt="2021-06-15T15:52:15.116" v="23" actId="1076"/>
      <pc:docMkLst>
        <pc:docMk/>
      </pc:docMkLst>
      <pc:sldChg chg="del">
        <pc:chgData name="Chris Droessler" userId="625c3661-9d64-47fa-b83c-4b49393bd161" providerId="ADAL" clId="{8872879D-4080-454E-8407-6705BA48D5D9}" dt="2021-06-15T15:50:08.760" v="19" actId="2696"/>
        <pc:sldMkLst>
          <pc:docMk/>
          <pc:sldMk cId="2384883291" sldId="281"/>
        </pc:sldMkLst>
      </pc:sldChg>
      <pc:sldChg chg="del">
        <pc:chgData name="Chris Droessler" userId="625c3661-9d64-47fa-b83c-4b49393bd161" providerId="ADAL" clId="{8872879D-4080-454E-8407-6705BA48D5D9}" dt="2021-06-15T15:50:08.754" v="16" actId="2696"/>
        <pc:sldMkLst>
          <pc:docMk/>
          <pc:sldMk cId="1221216471" sldId="515"/>
        </pc:sldMkLst>
      </pc:sldChg>
      <pc:sldChg chg="del">
        <pc:chgData name="Chris Droessler" userId="625c3661-9d64-47fa-b83c-4b49393bd161" providerId="ADAL" clId="{8872879D-4080-454E-8407-6705BA48D5D9}" dt="2021-06-15T15:50:08.752" v="15" actId="2696"/>
        <pc:sldMkLst>
          <pc:docMk/>
          <pc:sldMk cId="2370642955" sldId="542"/>
        </pc:sldMkLst>
      </pc:sldChg>
      <pc:sldChg chg="del">
        <pc:chgData name="Chris Droessler" userId="625c3661-9d64-47fa-b83c-4b49393bd161" providerId="ADAL" clId="{8872879D-4080-454E-8407-6705BA48D5D9}" dt="2021-06-15T15:50:08.733" v="9" actId="2696"/>
        <pc:sldMkLst>
          <pc:docMk/>
          <pc:sldMk cId="3996018560" sldId="543"/>
        </pc:sldMkLst>
      </pc:sldChg>
      <pc:sldChg chg="del">
        <pc:chgData name="Chris Droessler" userId="625c3661-9d64-47fa-b83c-4b49393bd161" providerId="ADAL" clId="{8872879D-4080-454E-8407-6705BA48D5D9}" dt="2021-06-15T15:50:08.720" v="6" actId="2696"/>
        <pc:sldMkLst>
          <pc:docMk/>
          <pc:sldMk cId="2971353570" sldId="549"/>
        </pc:sldMkLst>
      </pc:sldChg>
      <pc:sldChg chg="del">
        <pc:chgData name="Chris Droessler" userId="625c3661-9d64-47fa-b83c-4b49393bd161" providerId="ADAL" clId="{8872879D-4080-454E-8407-6705BA48D5D9}" dt="2021-06-15T15:50:08.725" v="7" actId="2696"/>
        <pc:sldMkLst>
          <pc:docMk/>
          <pc:sldMk cId="2445115756" sldId="578"/>
        </pc:sldMkLst>
      </pc:sldChg>
      <pc:sldChg chg="del">
        <pc:chgData name="Chris Droessler" userId="625c3661-9d64-47fa-b83c-4b49393bd161" providerId="ADAL" clId="{8872879D-4080-454E-8407-6705BA48D5D9}" dt="2021-06-15T15:50:08.740" v="11" actId="2696"/>
        <pc:sldMkLst>
          <pc:docMk/>
          <pc:sldMk cId="3596930395" sldId="613"/>
        </pc:sldMkLst>
      </pc:sldChg>
      <pc:sldChg chg="del">
        <pc:chgData name="Chris Droessler" userId="625c3661-9d64-47fa-b83c-4b49393bd161" providerId="ADAL" clId="{8872879D-4080-454E-8407-6705BA48D5D9}" dt="2021-06-15T15:50:08.759" v="18" actId="2696"/>
        <pc:sldMkLst>
          <pc:docMk/>
          <pc:sldMk cId="882667984" sldId="744"/>
        </pc:sldMkLst>
      </pc:sldChg>
      <pc:sldChg chg="del">
        <pc:chgData name="Chris Droessler" userId="625c3661-9d64-47fa-b83c-4b49393bd161" providerId="ADAL" clId="{8872879D-4080-454E-8407-6705BA48D5D9}" dt="2021-06-15T15:50:08.744" v="12" actId="2696"/>
        <pc:sldMkLst>
          <pc:docMk/>
          <pc:sldMk cId="3454271346" sldId="995"/>
        </pc:sldMkLst>
      </pc:sldChg>
      <pc:sldChg chg="del">
        <pc:chgData name="Chris Droessler" userId="625c3661-9d64-47fa-b83c-4b49393bd161" providerId="ADAL" clId="{8872879D-4080-454E-8407-6705BA48D5D9}" dt="2021-06-15T15:50:08.750" v="14" actId="2696"/>
        <pc:sldMkLst>
          <pc:docMk/>
          <pc:sldMk cId="426898815" sldId="1048"/>
        </pc:sldMkLst>
      </pc:sldChg>
      <pc:sldChg chg="del">
        <pc:chgData name="Chris Droessler" userId="625c3661-9d64-47fa-b83c-4b49393bd161" providerId="ADAL" clId="{8872879D-4080-454E-8407-6705BA48D5D9}" dt="2021-06-15T15:50:08.737" v="10" actId="2696"/>
        <pc:sldMkLst>
          <pc:docMk/>
          <pc:sldMk cId="3508326251" sldId="1051"/>
        </pc:sldMkLst>
      </pc:sldChg>
      <pc:sldChg chg="del">
        <pc:chgData name="Chris Droessler" userId="625c3661-9d64-47fa-b83c-4b49393bd161" providerId="ADAL" clId="{8872879D-4080-454E-8407-6705BA48D5D9}" dt="2021-06-15T15:50:08.729" v="8" actId="2696"/>
        <pc:sldMkLst>
          <pc:docMk/>
          <pc:sldMk cId="4110480064" sldId="1196"/>
        </pc:sldMkLst>
      </pc:sldChg>
      <pc:sldChg chg="del">
        <pc:chgData name="Chris Droessler" userId="625c3661-9d64-47fa-b83c-4b49393bd161" providerId="ADAL" clId="{8872879D-4080-454E-8407-6705BA48D5D9}" dt="2021-06-15T15:50:08.747" v="13" actId="2696"/>
        <pc:sldMkLst>
          <pc:docMk/>
          <pc:sldMk cId="3477616231" sldId="1198"/>
        </pc:sldMkLst>
      </pc:sldChg>
      <pc:sldChg chg="del">
        <pc:chgData name="Chris Droessler" userId="625c3661-9d64-47fa-b83c-4b49393bd161" providerId="ADAL" clId="{8872879D-4080-454E-8407-6705BA48D5D9}" dt="2021-06-15T15:50:08.700" v="2" actId="2696"/>
        <pc:sldMkLst>
          <pc:docMk/>
          <pc:sldMk cId="1898367424" sldId="1336"/>
        </pc:sldMkLst>
      </pc:sldChg>
      <pc:sldChg chg="del">
        <pc:chgData name="Chris Droessler" userId="625c3661-9d64-47fa-b83c-4b49393bd161" providerId="ADAL" clId="{8872879D-4080-454E-8407-6705BA48D5D9}" dt="2021-06-15T15:50:08.694" v="1" actId="2696"/>
        <pc:sldMkLst>
          <pc:docMk/>
          <pc:sldMk cId="3181066410" sldId="1341"/>
        </pc:sldMkLst>
      </pc:sldChg>
      <pc:sldChg chg="del">
        <pc:chgData name="Chris Droessler" userId="625c3661-9d64-47fa-b83c-4b49393bd161" providerId="ADAL" clId="{8872879D-4080-454E-8407-6705BA48D5D9}" dt="2021-06-15T15:50:08.688" v="0" actId="2696"/>
        <pc:sldMkLst>
          <pc:docMk/>
          <pc:sldMk cId="3349267367" sldId="1350"/>
        </pc:sldMkLst>
      </pc:sldChg>
      <pc:sldChg chg="del">
        <pc:chgData name="Chris Droessler" userId="625c3661-9d64-47fa-b83c-4b49393bd161" providerId="ADAL" clId="{8872879D-4080-454E-8407-6705BA48D5D9}" dt="2021-06-15T15:50:08.757" v="17" actId="2696"/>
        <pc:sldMkLst>
          <pc:docMk/>
          <pc:sldMk cId="1275743749" sldId="1359"/>
        </pc:sldMkLst>
      </pc:sldChg>
      <pc:sldChg chg="del">
        <pc:chgData name="Chris Droessler" userId="625c3661-9d64-47fa-b83c-4b49393bd161" providerId="ADAL" clId="{8872879D-4080-454E-8407-6705BA48D5D9}" dt="2021-06-15T15:50:08.715" v="5" actId="2696"/>
        <pc:sldMkLst>
          <pc:docMk/>
          <pc:sldMk cId="1612089043" sldId="1487"/>
        </pc:sldMkLst>
      </pc:sldChg>
      <pc:sldChg chg="del">
        <pc:chgData name="Chris Droessler" userId="625c3661-9d64-47fa-b83c-4b49393bd161" providerId="ADAL" clId="{8872879D-4080-454E-8407-6705BA48D5D9}" dt="2021-06-15T15:50:08.705" v="3" actId="2696"/>
        <pc:sldMkLst>
          <pc:docMk/>
          <pc:sldMk cId="2013082973" sldId="1488"/>
        </pc:sldMkLst>
      </pc:sldChg>
      <pc:sldChg chg="del">
        <pc:chgData name="Chris Droessler" userId="625c3661-9d64-47fa-b83c-4b49393bd161" providerId="ADAL" clId="{8872879D-4080-454E-8407-6705BA48D5D9}" dt="2021-06-15T15:50:08.711" v="4" actId="2696"/>
        <pc:sldMkLst>
          <pc:docMk/>
          <pc:sldMk cId="545320537" sldId="1489"/>
        </pc:sldMkLst>
      </pc:sldChg>
      <pc:sldChg chg="addSp delSp modSp">
        <pc:chgData name="Chris Droessler" userId="625c3661-9d64-47fa-b83c-4b49393bd161" providerId="ADAL" clId="{8872879D-4080-454E-8407-6705BA48D5D9}" dt="2021-06-15T15:52:15.116" v="23" actId="1076"/>
        <pc:sldMkLst>
          <pc:docMk/>
          <pc:sldMk cId="1285072053" sldId="1505"/>
        </pc:sldMkLst>
        <pc:picChg chg="del mod modCrop">
          <ac:chgData name="Chris Droessler" userId="625c3661-9d64-47fa-b83c-4b49393bd161" providerId="ADAL" clId="{8872879D-4080-454E-8407-6705BA48D5D9}" dt="2021-06-15T15:52:08.731" v="21" actId="478"/>
          <ac:picMkLst>
            <pc:docMk/>
            <pc:sldMk cId="1285072053" sldId="1505"/>
            <ac:picMk id="3" creationId="{2F88F813-9A48-A84B-915C-28C2333A6823}"/>
          </ac:picMkLst>
        </pc:picChg>
        <pc:picChg chg="add mod">
          <ac:chgData name="Chris Droessler" userId="625c3661-9d64-47fa-b83c-4b49393bd161" providerId="ADAL" clId="{8872879D-4080-454E-8407-6705BA48D5D9}" dt="2021-06-15T15:52:15.116" v="23" actId="1076"/>
          <ac:picMkLst>
            <pc:docMk/>
            <pc:sldMk cId="1285072053" sldId="1505"/>
            <ac:picMk id="4" creationId="{2F818CA9-53C3-6A4F-B9B0-9F3BFB4E00E2}"/>
          </ac:picMkLst>
        </pc:picChg>
      </pc:sldChg>
    </pc:docChg>
  </pc:docChgLst>
  <pc:docChgLst>
    <pc:chgData name="Chris Droessler" userId="625c3661-9d64-47fa-b83c-4b49393bd161" providerId="ADAL" clId="{E2506AC2-5C80-5644-981C-B290587310CD}"/>
    <pc:docChg chg="undo custSel addSld delSld modSld sldOrd">
      <pc:chgData name="Chris Droessler" userId="625c3661-9d64-47fa-b83c-4b49393bd161" providerId="ADAL" clId="{E2506AC2-5C80-5644-981C-B290587310CD}" dt="2021-01-20T00:43:05.529" v="473" actId="1076"/>
      <pc:docMkLst>
        <pc:docMk/>
      </pc:docMkLst>
      <pc:sldChg chg="addSp modSp mod">
        <pc:chgData name="Chris Droessler" userId="625c3661-9d64-47fa-b83c-4b49393bd161" providerId="ADAL" clId="{E2506AC2-5C80-5644-981C-B290587310CD}" dt="2021-01-20T00:33:53.028" v="462" actId="14100"/>
        <pc:sldMkLst>
          <pc:docMk/>
          <pc:sldMk cId="3996018560" sldId="543"/>
        </pc:sldMkLst>
        <pc:picChg chg="add mod">
          <ac:chgData name="Chris Droessler" userId="625c3661-9d64-47fa-b83c-4b49393bd161" providerId="ADAL" clId="{E2506AC2-5C80-5644-981C-B290587310CD}" dt="2021-01-20T00:33:53.028" v="462" actId="14100"/>
          <ac:picMkLst>
            <pc:docMk/>
            <pc:sldMk cId="3996018560" sldId="543"/>
            <ac:picMk id="5" creationId="{F5A7C80F-35CC-5343-90B2-FFEFE9AE2B83}"/>
          </ac:picMkLst>
        </pc:picChg>
      </pc:sldChg>
      <pc:sldChg chg="addSp delSp modSp mod modNotesTx">
        <pc:chgData name="Chris Droessler" userId="625c3661-9d64-47fa-b83c-4b49393bd161" providerId="ADAL" clId="{E2506AC2-5C80-5644-981C-B290587310CD}" dt="2021-01-20T00:35:18.540" v="468" actId="478"/>
        <pc:sldMkLst>
          <pc:docMk/>
          <pc:sldMk cId="3053464204" sldId="1319"/>
        </pc:sldMkLst>
        <pc:spChg chg="mod">
          <ac:chgData name="Chris Droessler" userId="625c3661-9d64-47fa-b83c-4b49393bd161" providerId="ADAL" clId="{E2506AC2-5C80-5644-981C-B290587310CD}" dt="2021-01-19T18:24:02.327" v="310" actId="20577"/>
          <ac:spMkLst>
            <pc:docMk/>
            <pc:sldMk cId="3053464204" sldId="1319"/>
            <ac:spMk id="3" creationId="{00000000-0000-0000-0000-000000000000}"/>
          </ac:spMkLst>
        </pc:spChg>
        <pc:picChg chg="add mod">
          <ac:chgData name="Chris Droessler" userId="625c3661-9d64-47fa-b83c-4b49393bd161" providerId="ADAL" clId="{E2506AC2-5C80-5644-981C-B290587310CD}" dt="2021-01-20T00:35:12.214" v="465" actId="14100"/>
          <ac:picMkLst>
            <pc:docMk/>
            <pc:sldMk cId="3053464204" sldId="1319"/>
            <ac:picMk id="7" creationId="{78F06729-B53D-A044-A9C0-158218E98096}"/>
          </ac:picMkLst>
        </pc:picChg>
        <pc:picChg chg="del mod">
          <ac:chgData name="Chris Droessler" userId="625c3661-9d64-47fa-b83c-4b49393bd161" providerId="ADAL" clId="{E2506AC2-5C80-5644-981C-B290587310CD}" dt="2021-01-20T00:35:17.802" v="467" actId="478"/>
          <ac:picMkLst>
            <pc:docMk/>
            <pc:sldMk cId="3053464204" sldId="1319"/>
            <ac:picMk id="2049" creationId="{DB1C433D-3116-EE42-8D1D-27FD222FFF51}"/>
          </ac:picMkLst>
        </pc:picChg>
        <pc:picChg chg="del mod">
          <ac:chgData name="Chris Droessler" userId="625c3661-9d64-47fa-b83c-4b49393bd161" providerId="ADAL" clId="{E2506AC2-5C80-5644-981C-B290587310CD}" dt="2021-01-20T00:35:18.540" v="468" actId="478"/>
          <ac:picMkLst>
            <pc:docMk/>
            <pc:sldMk cId="3053464204" sldId="1319"/>
            <ac:picMk id="2051" creationId="{758834B8-39ED-794D-89B0-5962B46D9066}"/>
          </ac:picMkLst>
        </pc:picChg>
      </pc:sldChg>
      <pc:sldChg chg="addSp delSp modSp mod">
        <pc:chgData name="Chris Droessler" userId="625c3661-9d64-47fa-b83c-4b49393bd161" providerId="ADAL" clId="{E2506AC2-5C80-5644-981C-B290587310CD}" dt="2021-01-15T13:54:33.758" v="201" actId="1076"/>
        <pc:sldMkLst>
          <pc:docMk/>
          <pc:sldMk cId="3253473877" sldId="1338"/>
        </pc:sldMkLst>
        <pc:spChg chg="add del mod">
          <ac:chgData name="Chris Droessler" userId="625c3661-9d64-47fa-b83c-4b49393bd161" providerId="ADAL" clId="{E2506AC2-5C80-5644-981C-B290587310CD}" dt="2021-01-15T13:54:18.165" v="197" actId="478"/>
          <ac:spMkLst>
            <pc:docMk/>
            <pc:sldMk cId="3253473877" sldId="1338"/>
            <ac:spMk id="4" creationId="{0E99E684-0E85-F743-9D9D-113069715835}"/>
          </ac:spMkLst>
        </pc:spChg>
        <pc:picChg chg="add mod">
          <ac:chgData name="Chris Droessler" userId="625c3661-9d64-47fa-b83c-4b49393bd161" providerId="ADAL" clId="{E2506AC2-5C80-5644-981C-B290587310CD}" dt="2021-01-15T13:54:33.758" v="201" actId="1076"/>
          <ac:picMkLst>
            <pc:docMk/>
            <pc:sldMk cId="3253473877" sldId="1338"/>
            <ac:picMk id="6146" creationId="{7DEEFB35-3E15-F24A-9CCE-4697978389A8}"/>
          </ac:picMkLst>
        </pc:picChg>
      </pc:sldChg>
      <pc:sldChg chg="modSp mod modNotesTx">
        <pc:chgData name="Chris Droessler" userId="625c3661-9d64-47fa-b83c-4b49393bd161" providerId="ADAL" clId="{E2506AC2-5C80-5644-981C-B290587310CD}" dt="2021-01-15T13:53:30.986" v="194" actId="20577"/>
        <pc:sldMkLst>
          <pc:docMk/>
          <pc:sldMk cId="1297816287" sldId="1339"/>
        </pc:sldMkLst>
        <pc:spChg chg="mod">
          <ac:chgData name="Chris Droessler" userId="625c3661-9d64-47fa-b83c-4b49393bd161" providerId="ADAL" clId="{E2506AC2-5C80-5644-981C-B290587310CD}" dt="2021-01-15T13:53:04.796" v="192" actId="20577"/>
          <ac:spMkLst>
            <pc:docMk/>
            <pc:sldMk cId="1297816287" sldId="1339"/>
            <ac:spMk id="3" creationId="{00000000-0000-0000-0000-000000000000}"/>
          </ac:spMkLst>
        </pc:spChg>
      </pc:sldChg>
      <pc:sldChg chg="addSp modSp mod modNotesTx">
        <pc:chgData name="Chris Droessler" userId="625c3661-9d64-47fa-b83c-4b49393bd161" providerId="ADAL" clId="{E2506AC2-5C80-5644-981C-B290587310CD}" dt="2021-01-19T18:36:48.749" v="355" actId="20577"/>
        <pc:sldMkLst>
          <pc:docMk/>
          <pc:sldMk cId="2504355160" sldId="1340"/>
        </pc:sldMkLst>
        <pc:spChg chg="mod">
          <ac:chgData name="Chris Droessler" userId="625c3661-9d64-47fa-b83c-4b49393bd161" providerId="ADAL" clId="{E2506AC2-5C80-5644-981C-B290587310CD}" dt="2021-01-15T13:51:32.589" v="115"/>
          <ac:spMkLst>
            <pc:docMk/>
            <pc:sldMk cId="2504355160" sldId="1340"/>
            <ac:spMk id="2" creationId="{00000000-0000-0000-0000-000000000000}"/>
          </ac:spMkLst>
        </pc:spChg>
        <pc:spChg chg="mod">
          <ac:chgData name="Chris Droessler" userId="625c3661-9d64-47fa-b83c-4b49393bd161" providerId="ADAL" clId="{E2506AC2-5C80-5644-981C-B290587310CD}" dt="2021-01-19T18:36:48.749" v="355" actId="20577"/>
          <ac:spMkLst>
            <pc:docMk/>
            <pc:sldMk cId="2504355160" sldId="1340"/>
            <ac:spMk id="3" creationId="{00000000-0000-0000-0000-000000000000}"/>
          </ac:spMkLst>
        </pc:spChg>
        <pc:picChg chg="add mod">
          <ac:chgData name="Chris Droessler" userId="625c3661-9d64-47fa-b83c-4b49393bd161" providerId="ADAL" clId="{E2506AC2-5C80-5644-981C-B290587310CD}" dt="2021-01-15T13:49:47.814" v="98" actId="14100"/>
          <ac:picMkLst>
            <pc:docMk/>
            <pc:sldMk cId="2504355160" sldId="1340"/>
            <ac:picMk id="5122" creationId="{83150D50-BA86-8D42-81CB-D468283C60BC}"/>
          </ac:picMkLst>
        </pc:picChg>
        <pc:picChg chg="add mod">
          <ac:chgData name="Chris Droessler" userId="625c3661-9d64-47fa-b83c-4b49393bd161" providerId="ADAL" clId="{E2506AC2-5C80-5644-981C-B290587310CD}" dt="2021-01-15T13:52:03.757" v="154" actId="1037"/>
          <ac:picMkLst>
            <pc:docMk/>
            <pc:sldMk cId="2504355160" sldId="1340"/>
            <ac:picMk id="5124" creationId="{1AA11F0E-57D1-494E-999F-5DBCE691694C}"/>
          </ac:picMkLst>
        </pc:picChg>
      </pc:sldChg>
      <pc:sldChg chg="ord">
        <pc:chgData name="Chris Droessler" userId="625c3661-9d64-47fa-b83c-4b49393bd161" providerId="ADAL" clId="{E2506AC2-5C80-5644-981C-B290587310CD}" dt="2021-01-15T13:52:20.740" v="155" actId="20578"/>
        <pc:sldMkLst>
          <pc:docMk/>
          <pc:sldMk cId="3181066410" sldId="1341"/>
        </pc:sldMkLst>
      </pc:sldChg>
      <pc:sldChg chg="addSp delSp modSp add mod modNotesTx">
        <pc:chgData name="Chris Droessler" userId="625c3661-9d64-47fa-b83c-4b49393bd161" providerId="ADAL" clId="{E2506AC2-5C80-5644-981C-B290587310CD}" dt="2021-01-15T14:20:44.085" v="213" actId="1035"/>
        <pc:sldMkLst>
          <pc:docMk/>
          <pc:sldMk cId="3635712532" sldId="1345"/>
        </pc:sldMkLst>
        <pc:spChg chg="mod">
          <ac:chgData name="Chris Droessler" userId="625c3661-9d64-47fa-b83c-4b49393bd161" providerId="ADAL" clId="{E2506AC2-5C80-5644-981C-B290587310CD}" dt="2021-01-15T12:10:43.163" v="31"/>
          <ac:spMkLst>
            <pc:docMk/>
            <pc:sldMk cId="3635712532" sldId="1345"/>
            <ac:spMk id="2" creationId="{00000000-0000-0000-0000-000000000000}"/>
          </ac:spMkLst>
        </pc:spChg>
        <pc:spChg chg="mod">
          <ac:chgData name="Chris Droessler" userId="625c3661-9d64-47fa-b83c-4b49393bd161" providerId="ADAL" clId="{E2506AC2-5C80-5644-981C-B290587310CD}" dt="2021-01-15T12:10:49.203" v="32"/>
          <ac:spMkLst>
            <pc:docMk/>
            <pc:sldMk cId="3635712532" sldId="1345"/>
            <ac:spMk id="3" creationId="{00000000-0000-0000-0000-000000000000}"/>
          </ac:spMkLst>
        </pc:spChg>
        <pc:picChg chg="add mod modCrop">
          <ac:chgData name="Chris Droessler" userId="625c3661-9d64-47fa-b83c-4b49393bd161" providerId="ADAL" clId="{E2506AC2-5C80-5644-981C-B290587310CD}" dt="2021-01-15T12:11:42.998" v="37" actId="732"/>
          <ac:picMkLst>
            <pc:docMk/>
            <pc:sldMk cId="3635712532" sldId="1345"/>
            <ac:picMk id="4" creationId="{E6BF34C3-2A4B-B948-AF0B-2BBBABF045A7}"/>
          </ac:picMkLst>
        </pc:picChg>
        <pc:picChg chg="add mod">
          <ac:chgData name="Chris Droessler" userId="625c3661-9d64-47fa-b83c-4b49393bd161" providerId="ADAL" clId="{E2506AC2-5C80-5644-981C-B290587310CD}" dt="2021-01-15T14:20:44.085" v="213" actId="1035"/>
          <ac:picMkLst>
            <pc:docMk/>
            <pc:sldMk cId="3635712532" sldId="1345"/>
            <ac:picMk id="6" creationId="{7C3A0E2D-68D7-9043-91D4-873422117659}"/>
          </ac:picMkLst>
        </pc:picChg>
        <pc:picChg chg="add del mod">
          <ac:chgData name="Chris Droessler" userId="625c3661-9d64-47fa-b83c-4b49393bd161" providerId="ADAL" clId="{E2506AC2-5C80-5644-981C-B290587310CD}" dt="2021-01-15T14:20:29.939" v="202" actId="478"/>
          <ac:picMkLst>
            <pc:docMk/>
            <pc:sldMk cId="3635712532" sldId="1345"/>
            <ac:picMk id="1026" creationId="{B06C53A1-EA00-1841-A289-22B806C3C3C0}"/>
          </ac:picMkLst>
        </pc:picChg>
      </pc:sldChg>
      <pc:sldChg chg="add del">
        <pc:chgData name="Chris Droessler" userId="625c3661-9d64-47fa-b83c-4b49393bd161" providerId="ADAL" clId="{E2506AC2-5C80-5644-981C-B290587310CD}" dt="2021-01-20T00:33:06.515" v="458" actId="2696"/>
        <pc:sldMkLst>
          <pc:docMk/>
          <pc:sldMk cId="371954862" sldId="1346"/>
        </pc:sldMkLst>
      </pc:sldChg>
      <pc:sldChg chg="addSp delSp modSp add mod modNotesTx">
        <pc:chgData name="Chris Droessler" userId="625c3661-9d64-47fa-b83c-4b49393bd161" providerId="ADAL" clId="{E2506AC2-5C80-5644-981C-B290587310CD}" dt="2021-01-19T22:15:06.552" v="393" actId="20577"/>
        <pc:sldMkLst>
          <pc:docMk/>
          <pc:sldMk cId="136197841" sldId="1347"/>
        </pc:sldMkLst>
        <pc:spChg chg="mod">
          <ac:chgData name="Chris Droessler" userId="625c3661-9d64-47fa-b83c-4b49393bd161" providerId="ADAL" clId="{E2506AC2-5C80-5644-981C-B290587310CD}" dt="2021-01-15T12:12:56.679" v="44"/>
          <ac:spMkLst>
            <pc:docMk/>
            <pc:sldMk cId="136197841" sldId="1347"/>
            <ac:spMk id="2" creationId="{00000000-0000-0000-0000-000000000000}"/>
          </ac:spMkLst>
        </pc:spChg>
        <pc:spChg chg="mod">
          <ac:chgData name="Chris Droessler" userId="625c3661-9d64-47fa-b83c-4b49393bd161" providerId="ADAL" clId="{E2506AC2-5C80-5644-981C-B290587310CD}" dt="2021-01-15T12:13:02.448" v="45"/>
          <ac:spMkLst>
            <pc:docMk/>
            <pc:sldMk cId="136197841" sldId="1347"/>
            <ac:spMk id="3" creationId="{00000000-0000-0000-0000-000000000000}"/>
          </ac:spMkLst>
        </pc:spChg>
        <pc:picChg chg="del mod">
          <ac:chgData name="Chris Droessler" userId="625c3661-9d64-47fa-b83c-4b49393bd161" providerId="ADAL" clId="{E2506AC2-5C80-5644-981C-B290587310CD}" dt="2021-01-15T12:12:37.087" v="40" actId="478"/>
          <ac:picMkLst>
            <pc:docMk/>
            <pc:sldMk cId="136197841" sldId="1347"/>
            <ac:picMk id="4" creationId="{E6BF34C3-2A4B-B948-AF0B-2BBBABF045A7}"/>
          </ac:picMkLst>
        </pc:picChg>
        <pc:picChg chg="add mod">
          <ac:chgData name="Chris Droessler" userId="625c3661-9d64-47fa-b83c-4b49393bd161" providerId="ADAL" clId="{E2506AC2-5C80-5644-981C-B290587310CD}" dt="2021-01-15T13:41:15.963" v="65" actId="14100"/>
          <ac:picMkLst>
            <pc:docMk/>
            <pc:sldMk cId="136197841" sldId="1347"/>
            <ac:picMk id="5" creationId="{138D6D6C-E8D9-E748-9929-916882B1FA1C}"/>
          </ac:picMkLst>
        </pc:picChg>
        <pc:picChg chg="add del mod">
          <ac:chgData name="Chris Droessler" userId="625c3661-9d64-47fa-b83c-4b49393bd161" providerId="ADAL" clId="{E2506AC2-5C80-5644-981C-B290587310CD}" dt="2021-01-15T14:20:54.903" v="214" actId="478"/>
          <ac:picMkLst>
            <pc:docMk/>
            <pc:sldMk cId="136197841" sldId="1347"/>
            <ac:picMk id="6" creationId="{4B80CC32-467C-8140-9124-ADD81643122A}"/>
          </ac:picMkLst>
        </pc:picChg>
        <pc:picChg chg="add mod">
          <ac:chgData name="Chris Droessler" userId="625c3661-9d64-47fa-b83c-4b49393bd161" providerId="ADAL" clId="{E2506AC2-5C80-5644-981C-B290587310CD}" dt="2021-01-15T14:20:55.998" v="215"/>
          <ac:picMkLst>
            <pc:docMk/>
            <pc:sldMk cId="136197841" sldId="1347"/>
            <ac:picMk id="7" creationId="{23B1E52A-07BA-EE48-8AF0-E3DBDFF5B759}"/>
          </ac:picMkLst>
        </pc:picChg>
      </pc:sldChg>
      <pc:sldChg chg="addSp delSp modSp add mod modNotesTx">
        <pc:chgData name="Chris Droessler" userId="625c3661-9d64-47fa-b83c-4b49393bd161" providerId="ADAL" clId="{E2506AC2-5C80-5644-981C-B290587310CD}" dt="2021-01-15T14:21:01.573" v="217"/>
        <pc:sldMkLst>
          <pc:docMk/>
          <pc:sldMk cId="427045974" sldId="1348"/>
        </pc:sldMkLst>
        <pc:spChg chg="mod">
          <ac:chgData name="Chris Droessler" userId="625c3661-9d64-47fa-b83c-4b49393bd161" providerId="ADAL" clId="{E2506AC2-5C80-5644-981C-B290587310CD}" dt="2021-01-15T12:13:39.461" v="49"/>
          <ac:spMkLst>
            <pc:docMk/>
            <pc:sldMk cId="427045974" sldId="1348"/>
            <ac:spMk id="2" creationId="{00000000-0000-0000-0000-000000000000}"/>
          </ac:spMkLst>
        </pc:spChg>
        <pc:spChg chg="mod">
          <ac:chgData name="Chris Droessler" userId="625c3661-9d64-47fa-b83c-4b49393bd161" providerId="ADAL" clId="{E2506AC2-5C80-5644-981C-B290587310CD}" dt="2021-01-15T12:13:44.526" v="50"/>
          <ac:spMkLst>
            <pc:docMk/>
            <pc:sldMk cId="427045974" sldId="1348"/>
            <ac:spMk id="3" creationId="{00000000-0000-0000-0000-000000000000}"/>
          </ac:spMkLst>
        </pc:spChg>
        <pc:picChg chg="del">
          <ac:chgData name="Chris Droessler" userId="625c3661-9d64-47fa-b83c-4b49393bd161" providerId="ADAL" clId="{E2506AC2-5C80-5644-981C-B290587310CD}" dt="2021-01-15T12:13:46.182" v="51" actId="478"/>
          <ac:picMkLst>
            <pc:docMk/>
            <pc:sldMk cId="427045974" sldId="1348"/>
            <ac:picMk id="5" creationId="{138D6D6C-E8D9-E748-9929-916882B1FA1C}"/>
          </ac:picMkLst>
        </pc:picChg>
        <pc:picChg chg="add mod">
          <ac:chgData name="Chris Droessler" userId="625c3661-9d64-47fa-b83c-4b49393bd161" providerId="ADAL" clId="{E2506AC2-5C80-5644-981C-B290587310CD}" dt="2021-01-15T12:13:53.551" v="53" actId="1076"/>
          <ac:picMkLst>
            <pc:docMk/>
            <pc:sldMk cId="427045974" sldId="1348"/>
            <ac:picMk id="6" creationId="{A6A7D951-192A-784A-B72C-67EBEE06C4C2}"/>
          </ac:picMkLst>
        </pc:picChg>
        <pc:picChg chg="add del mod">
          <ac:chgData name="Chris Droessler" userId="625c3661-9d64-47fa-b83c-4b49393bd161" providerId="ADAL" clId="{E2506AC2-5C80-5644-981C-B290587310CD}" dt="2021-01-15T14:21:00.670" v="216" actId="478"/>
          <ac:picMkLst>
            <pc:docMk/>
            <pc:sldMk cId="427045974" sldId="1348"/>
            <ac:picMk id="7" creationId="{B4F5B64C-EDAA-5E46-BC55-9D575F3B3F52}"/>
          </ac:picMkLst>
        </pc:picChg>
        <pc:picChg chg="add mod">
          <ac:chgData name="Chris Droessler" userId="625c3661-9d64-47fa-b83c-4b49393bd161" providerId="ADAL" clId="{E2506AC2-5C80-5644-981C-B290587310CD}" dt="2021-01-15T14:21:01.573" v="217"/>
          <ac:picMkLst>
            <pc:docMk/>
            <pc:sldMk cId="427045974" sldId="1348"/>
            <ac:picMk id="8" creationId="{76E2CB6A-A113-BA4C-8131-9E386C50FE78}"/>
          </ac:picMkLst>
        </pc:picChg>
      </pc:sldChg>
      <pc:sldChg chg="addSp delSp modSp add mod modNotesTx">
        <pc:chgData name="Chris Droessler" userId="625c3661-9d64-47fa-b83c-4b49393bd161" providerId="ADAL" clId="{E2506AC2-5C80-5644-981C-B290587310CD}" dt="2021-01-15T14:21:06.663" v="219"/>
        <pc:sldMkLst>
          <pc:docMk/>
          <pc:sldMk cId="2154730984" sldId="1349"/>
        </pc:sldMkLst>
        <pc:spChg chg="mod">
          <ac:chgData name="Chris Droessler" userId="625c3661-9d64-47fa-b83c-4b49393bd161" providerId="ADAL" clId="{E2506AC2-5C80-5644-981C-B290587310CD}" dt="2021-01-15T12:14:25.126" v="57"/>
          <ac:spMkLst>
            <pc:docMk/>
            <pc:sldMk cId="2154730984" sldId="1349"/>
            <ac:spMk id="2" creationId="{00000000-0000-0000-0000-000000000000}"/>
          </ac:spMkLst>
        </pc:spChg>
        <pc:spChg chg="mod">
          <ac:chgData name="Chris Droessler" userId="625c3661-9d64-47fa-b83c-4b49393bd161" providerId="ADAL" clId="{E2506AC2-5C80-5644-981C-B290587310CD}" dt="2021-01-15T12:14:32.215" v="58"/>
          <ac:spMkLst>
            <pc:docMk/>
            <pc:sldMk cId="2154730984" sldId="1349"/>
            <ac:spMk id="3" creationId="{00000000-0000-0000-0000-000000000000}"/>
          </ac:spMkLst>
        </pc:spChg>
        <pc:picChg chg="add mod">
          <ac:chgData name="Chris Droessler" userId="625c3661-9d64-47fa-b83c-4b49393bd161" providerId="ADAL" clId="{E2506AC2-5C80-5644-981C-B290587310CD}" dt="2021-01-15T12:14:42.173" v="60" actId="1076"/>
          <ac:picMkLst>
            <pc:docMk/>
            <pc:sldMk cId="2154730984" sldId="1349"/>
            <ac:picMk id="5" creationId="{0913D40F-338C-C340-885E-A2F24E4B6692}"/>
          </ac:picMkLst>
        </pc:picChg>
        <pc:picChg chg="del">
          <ac:chgData name="Chris Droessler" userId="625c3661-9d64-47fa-b83c-4b49393bd161" providerId="ADAL" clId="{E2506AC2-5C80-5644-981C-B290587310CD}" dt="2021-01-15T12:14:05.863" v="55" actId="478"/>
          <ac:picMkLst>
            <pc:docMk/>
            <pc:sldMk cId="2154730984" sldId="1349"/>
            <ac:picMk id="6" creationId="{A6A7D951-192A-784A-B72C-67EBEE06C4C2}"/>
          </ac:picMkLst>
        </pc:picChg>
        <pc:picChg chg="add del mod">
          <ac:chgData name="Chris Droessler" userId="625c3661-9d64-47fa-b83c-4b49393bd161" providerId="ADAL" clId="{E2506AC2-5C80-5644-981C-B290587310CD}" dt="2021-01-15T14:21:05.739" v="218" actId="478"/>
          <ac:picMkLst>
            <pc:docMk/>
            <pc:sldMk cId="2154730984" sldId="1349"/>
            <ac:picMk id="7" creationId="{7AB9968D-C83B-DB46-9D27-261CAFB6ACBF}"/>
          </ac:picMkLst>
        </pc:picChg>
        <pc:picChg chg="add mod">
          <ac:chgData name="Chris Droessler" userId="625c3661-9d64-47fa-b83c-4b49393bd161" providerId="ADAL" clId="{E2506AC2-5C80-5644-981C-B290587310CD}" dt="2021-01-15T14:21:06.663" v="219"/>
          <ac:picMkLst>
            <pc:docMk/>
            <pc:sldMk cId="2154730984" sldId="1349"/>
            <ac:picMk id="8" creationId="{B2EE0C2F-FF78-274A-A09E-35CC475120C0}"/>
          </ac:picMkLst>
        </pc:picChg>
      </pc:sldChg>
      <pc:sldChg chg="add ord">
        <pc:chgData name="Chris Droessler" userId="625c3661-9d64-47fa-b83c-4b49393bd161" providerId="ADAL" clId="{E2506AC2-5C80-5644-981C-B290587310CD}" dt="2021-01-15T13:52:30.542" v="157" actId="20578"/>
        <pc:sldMkLst>
          <pc:docMk/>
          <pc:sldMk cId="3349267367" sldId="1350"/>
        </pc:sldMkLst>
      </pc:sldChg>
      <pc:sldChg chg="addSp delSp modSp add mod">
        <pc:chgData name="Chris Droessler" userId="625c3661-9d64-47fa-b83c-4b49393bd161" providerId="ADAL" clId="{E2506AC2-5C80-5644-981C-B290587310CD}" dt="2021-01-15T16:06:24.787" v="239" actId="1076"/>
        <pc:sldMkLst>
          <pc:docMk/>
          <pc:sldMk cId="3920805460" sldId="1351"/>
        </pc:sldMkLst>
        <pc:picChg chg="del">
          <ac:chgData name="Chris Droessler" userId="625c3661-9d64-47fa-b83c-4b49393bd161" providerId="ADAL" clId="{E2506AC2-5C80-5644-981C-B290587310CD}" dt="2021-01-15T14:22:50.547" v="221" actId="478"/>
          <ac:picMkLst>
            <pc:docMk/>
            <pc:sldMk cId="3920805460" sldId="1351"/>
            <ac:picMk id="3" creationId="{06A6C13F-CB4E-6D4E-ADCE-32ADDC318B83}"/>
          </ac:picMkLst>
        </pc:picChg>
        <pc:picChg chg="add mod">
          <ac:chgData name="Chris Droessler" userId="625c3661-9d64-47fa-b83c-4b49393bd161" providerId="ADAL" clId="{E2506AC2-5C80-5644-981C-B290587310CD}" dt="2021-01-15T16:06:24.787" v="239" actId="1076"/>
          <ac:picMkLst>
            <pc:docMk/>
            <pc:sldMk cId="3920805460" sldId="1351"/>
            <ac:picMk id="4" creationId="{D43DA689-6D18-0646-AA30-8E5F1047671B}"/>
          </ac:picMkLst>
        </pc:picChg>
      </pc:sldChg>
      <pc:sldChg chg="modSp add mod">
        <pc:chgData name="Chris Droessler" userId="625c3661-9d64-47fa-b83c-4b49393bd161" providerId="ADAL" clId="{E2506AC2-5C80-5644-981C-B290587310CD}" dt="2021-01-15T16:06:46.099" v="247" actId="1076"/>
        <pc:sldMkLst>
          <pc:docMk/>
          <pc:sldMk cId="1739414458" sldId="1352"/>
        </pc:sldMkLst>
        <pc:picChg chg="mod">
          <ac:chgData name="Chris Droessler" userId="625c3661-9d64-47fa-b83c-4b49393bd161" providerId="ADAL" clId="{E2506AC2-5C80-5644-981C-B290587310CD}" dt="2021-01-15T16:06:46.099" v="247" actId="1076"/>
          <ac:picMkLst>
            <pc:docMk/>
            <pc:sldMk cId="1739414458" sldId="1352"/>
            <ac:picMk id="4" creationId="{D43DA689-6D18-0646-AA30-8E5F1047671B}"/>
          </ac:picMkLst>
        </pc:picChg>
      </pc:sldChg>
      <pc:sldChg chg="addSp delSp modSp add mod modNotesTx">
        <pc:chgData name="Chris Droessler" userId="625c3661-9d64-47fa-b83c-4b49393bd161" providerId="ADAL" clId="{E2506AC2-5C80-5644-981C-B290587310CD}" dt="2021-01-20T00:43:05.529" v="473" actId="1076"/>
        <pc:sldMkLst>
          <pc:docMk/>
          <pc:sldMk cId="2240862870" sldId="1353"/>
        </pc:sldMkLst>
        <pc:spChg chg="mod">
          <ac:chgData name="Chris Droessler" userId="625c3661-9d64-47fa-b83c-4b49393bd161" providerId="ADAL" clId="{E2506AC2-5C80-5644-981C-B290587310CD}" dt="2021-01-19T18:17:23.020" v="257"/>
          <ac:spMkLst>
            <pc:docMk/>
            <pc:sldMk cId="2240862870" sldId="1353"/>
            <ac:spMk id="2" creationId="{00000000-0000-0000-0000-000000000000}"/>
          </ac:spMkLst>
        </pc:spChg>
        <pc:spChg chg="mod">
          <ac:chgData name="Chris Droessler" userId="625c3661-9d64-47fa-b83c-4b49393bd161" providerId="ADAL" clId="{E2506AC2-5C80-5644-981C-B290587310CD}" dt="2021-01-19T18:17:32.664" v="259" actId="20577"/>
          <ac:spMkLst>
            <pc:docMk/>
            <pc:sldMk cId="2240862870" sldId="1353"/>
            <ac:spMk id="3" creationId="{00000000-0000-0000-0000-000000000000}"/>
          </ac:spMkLst>
        </pc:spChg>
        <pc:picChg chg="del mod">
          <ac:chgData name="Chris Droessler" userId="625c3661-9d64-47fa-b83c-4b49393bd161" providerId="ADAL" clId="{E2506AC2-5C80-5644-981C-B290587310CD}" dt="2021-01-19T18:16:18.297" v="250" actId="478"/>
          <ac:picMkLst>
            <pc:docMk/>
            <pc:sldMk cId="2240862870" sldId="1353"/>
            <ac:picMk id="5" creationId="{0913D40F-338C-C340-885E-A2F24E4B6692}"/>
          </ac:picMkLst>
        </pc:picChg>
        <pc:picChg chg="add mod modCrop">
          <ac:chgData name="Chris Droessler" userId="625c3661-9d64-47fa-b83c-4b49393bd161" providerId="ADAL" clId="{E2506AC2-5C80-5644-981C-B290587310CD}" dt="2021-01-19T18:18:20.372" v="268" actId="732"/>
          <ac:picMkLst>
            <pc:docMk/>
            <pc:sldMk cId="2240862870" sldId="1353"/>
            <ac:picMk id="6" creationId="{4CC40EF0-FBCC-3942-8823-C4E31121328F}"/>
          </ac:picMkLst>
        </pc:picChg>
        <pc:picChg chg="del">
          <ac:chgData name="Chris Droessler" userId="625c3661-9d64-47fa-b83c-4b49393bd161" providerId="ADAL" clId="{E2506AC2-5C80-5644-981C-B290587310CD}" dt="2021-01-19T18:16:26.054" v="255" actId="478"/>
          <ac:picMkLst>
            <pc:docMk/>
            <pc:sldMk cId="2240862870" sldId="1353"/>
            <ac:picMk id="8" creationId="{B2EE0C2F-FF78-274A-A09E-35CC475120C0}"/>
          </ac:picMkLst>
        </pc:picChg>
        <pc:picChg chg="add mod">
          <ac:chgData name="Chris Droessler" userId="625c3661-9d64-47fa-b83c-4b49393bd161" providerId="ADAL" clId="{E2506AC2-5C80-5644-981C-B290587310CD}" dt="2021-01-20T00:43:05.529" v="473" actId="1076"/>
          <ac:picMkLst>
            <pc:docMk/>
            <pc:sldMk cId="2240862870" sldId="1353"/>
            <ac:picMk id="1026" creationId="{D39338BE-0D85-C246-A0BB-7633B24BCAC6}"/>
          </ac:picMkLst>
        </pc:picChg>
      </pc:sldChg>
      <pc:sldChg chg="addSp delSp modSp add mod modClrScheme chgLayout">
        <pc:chgData name="Chris Droessler" userId="625c3661-9d64-47fa-b83c-4b49393bd161" providerId="ADAL" clId="{E2506AC2-5C80-5644-981C-B290587310CD}" dt="2021-01-19T18:25:18.658" v="325"/>
        <pc:sldMkLst>
          <pc:docMk/>
          <pc:sldMk cId="1154598676" sldId="1354"/>
        </pc:sldMkLst>
        <pc:spChg chg="del">
          <ac:chgData name="Chris Droessler" userId="625c3661-9d64-47fa-b83c-4b49393bd161" providerId="ADAL" clId="{E2506AC2-5C80-5644-981C-B290587310CD}" dt="2021-01-19T18:24:42.213" v="319" actId="478"/>
          <ac:spMkLst>
            <pc:docMk/>
            <pc:sldMk cId="1154598676" sldId="1354"/>
            <ac:spMk id="2" creationId="{00000000-0000-0000-0000-000000000000}"/>
          </ac:spMkLst>
        </pc:spChg>
        <pc:spChg chg="del">
          <ac:chgData name="Chris Droessler" userId="625c3661-9d64-47fa-b83c-4b49393bd161" providerId="ADAL" clId="{E2506AC2-5C80-5644-981C-B290587310CD}" dt="2021-01-19T18:24:39.700" v="317" actId="478"/>
          <ac:spMkLst>
            <pc:docMk/>
            <pc:sldMk cId="1154598676" sldId="1354"/>
            <ac:spMk id="3" creationId="{00000000-0000-0000-0000-000000000000}"/>
          </ac:spMkLst>
        </pc:spChg>
        <pc:spChg chg="add del mod ord">
          <ac:chgData name="Chris Droessler" userId="625c3661-9d64-47fa-b83c-4b49393bd161" providerId="ADAL" clId="{E2506AC2-5C80-5644-981C-B290587310CD}" dt="2021-01-19T18:25:01.411" v="322" actId="700"/>
          <ac:spMkLst>
            <pc:docMk/>
            <pc:sldMk cId="1154598676" sldId="1354"/>
            <ac:spMk id="5" creationId="{CDDEF428-533E-8E4E-878D-E8FCFFC87942}"/>
          </ac:spMkLst>
        </pc:spChg>
        <pc:spChg chg="add del mod">
          <ac:chgData name="Chris Droessler" userId="625c3661-9d64-47fa-b83c-4b49393bd161" providerId="ADAL" clId="{E2506AC2-5C80-5644-981C-B290587310CD}" dt="2021-01-19T18:24:43.833" v="320" actId="478"/>
          <ac:spMkLst>
            <pc:docMk/>
            <pc:sldMk cId="1154598676" sldId="1354"/>
            <ac:spMk id="8" creationId="{98304B37-87E0-4F4E-A632-D66A6A983E73}"/>
          </ac:spMkLst>
        </pc:spChg>
        <pc:spChg chg="add mod ord">
          <ac:chgData name="Chris Droessler" userId="625c3661-9d64-47fa-b83c-4b49393bd161" providerId="ADAL" clId="{E2506AC2-5C80-5644-981C-B290587310CD}" dt="2021-01-19T18:25:18.658" v="325"/>
          <ac:spMkLst>
            <pc:docMk/>
            <pc:sldMk cId="1154598676" sldId="1354"/>
            <ac:spMk id="9" creationId="{E2644579-D1B4-EE4A-9A97-1AE624A0DD04}"/>
          </ac:spMkLst>
        </pc:spChg>
        <pc:spChg chg="add mod ord">
          <ac:chgData name="Chris Droessler" userId="625c3661-9d64-47fa-b83c-4b49393bd161" providerId="ADAL" clId="{E2506AC2-5C80-5644-981C-B290587310CD}" dt="2021-01-19T18:25:10.155" v="324" actId="27636"/>
          <ac:spMkLst>
            <pc:docMk/>
            <pc:sldMk cId="1154598676" sldId="1354"/>
            <ac:spMk id="10" creationId="{35699F70-0C71-634B-AC5F-B68A37986509}"/>
          </ac:spMkLst>
        </pc:spChg>
        <pc:picChg chg="del">
          <ac:chgData name="Chris Droessler" userId="625c3661-9d64-47fa-b83c-4b49393bd161" providerId="ADAL" clId="{E2506AC2-5C80-5644-981C-B290587310CD}" dt="2021-01-19T18:24:35.607" v="312" actId="478"/>
          <ac:picMkLst>
            <pc:docMk/>
            <pc:sldMk cId="1154598676" sldId="1354"/>
            <ac:picMk id="7" creationId="{78F06729-B53D-A044-A9C0-158218E98096}"/>
          </ac:picMkLst>
        </pc:picChg>
        <pc:picChg chg="del mod">
          <ac:chgData name="Chris Droessler" userId="625c3661-9d64-47fa-b83c-4b49393bd161" providerId="ADAL" clId="{E2506AC2-5C80-5644-981C-B290587310CD}" dt="2021-01-19T18:24:37.122" v="316" actId="478"/>
          <ac:picMkLst>
            <pc:docMk/>
            <pc:sldMk cId="1154598676" sldId="1354"/>
            <ac:picMk id="2049" creationId="{DB1C433D-3116-EE42-8D1D-27FD222FFF51}"/>
          </ac:picMkLst>
        </pc:picChg>
        <pc:picChg chg="del mod">
          <ac:chgData name="Chris Droessler" userId="625c3661-9d64-47fa-b83c-4b49393bd161" providerId="ADAL" clId="{E2506AC2-5C80-5644-981C-B290587310CD}" dt="2021-01-19T18:24:36.330" v="314" actId="478"/>
          <ac:picMkLst>
            <pc:docMk/>
            <pc:sldMk cId="1154598676" sldId="1354"/>
            <ac:picMk id="2051" creationId="{758834B8-39ED-794D-89B0-5962B46D9066}"/>
          </ac:picMkLst>
        </pc:picChg>
        <pc:picChg chg="del">
          <ac:chgData name="Chris Droessler" userId="625c3661-9d64-47fa-b83c-4b49393bd161" providerId="ADAL" clId="{E2506AC2-5C80-5644-981C-B290587310CD}" dt="2021-01-19T18:24:40.572" v="318" actId="478"/>
          <ac:picMkLst>
            <pc:docMk/>
            <pc:sldMk cId="1154598676" sldId="1354"/>
            <ac:picMk id="2053" creationId="{9071076D-C4F6-A848-B396-EED1556A6EF2}"/>
          </ac:picMkLst>
        </pc:picChg>
      </pc:sldChg>
      <pc:sldChg chg="modSp add mod">
        <pc:chgData name="Chris Droessler" userId="625c3661-9d64-47fa-b83c-4b49393bd161" providerId="ADAL" clId="{E2506AC2-5C80-5644-981C-B290587310CD}" dt="2021-01-19T18:25:35.909" v="328" actId="27636"/>
        <pc:sldMkLst>
          <pc:docMk/>
          <pc:sldMk cId="3884398496" sldId="1355"/>
        </pc:sldMkLst>
        <pc:spChg chg="mod">
          <ac:chgData name="Chris Droessler" userId="625c3661-9d64-47fa-b83c-4b49393bd161" providerId="ADAL" clId="{E2506AC2-5C80-5644-981C-B290587310CD}" dt="2021-01-19T18:25:35.909" v="328" actId="27636"/>
          <ac:spMkLst>
            <pc:docMk/>
            <pc:sldMk cId="3884398496" sldId="1355"/>
            <ac:spMk id="10" creationId="{35699F70-0C71-634B-AC5F-B68A37986509}"/>
          </ac:spMkLst>
        </pc:spChg>
      </pc:sldChg>
      <pc:sldChg chg="delSp modSp add mod modClrScheme chgLayout">
        <pc:chgData name="Chris Droessler" userId="625c3661-9d64-47fa-b83c-4b49393bd161" providerId="ADAL" clId="{E2506AC2-5C80-5644-981C-B290587310CD}" dt="2021-01-19T18:51:30.855" v="363"/>
        <pc:sldMkLst>
          <pc:docMk/>
          <pc:sldMk cId="1511732245" sldId="1356"/>
        </pc:sldMkLst>
        <pc:spChg chg="mod ord">
          <ac:chgData name="Chris Droessler" userId="625c3661-9d64-47fa-b83c-4b49393bd161" providerId="ADAL" clId="{E2506AC2-5C80-5644-981C-B290587310CD}" dt="2021-01-19T18:51:25.384" v="362" actId="20577"/>
          <ac:spMkLst>
            <pc:docMk/>
            <pc:sldMk cId="1511732245" sldId="1356"/>
            <ac:spMk id="2" creationId="{00000000-0000-0000-0000-000000000000}"/>
          </ac:spMkLst>
        </pc:spChg>
        <pc:spChg chg="mod ord">
          <ac:chgData name="Chris Droessler" userId="625c3661-9d64-47fa-b83c-4b49393bd161" providerId="ADAL" clId="{E2506AC2-5C80-5644-981C-B290587310CD}" dt="2021-01-19T18:51:30.855" v="363"/>
          <ac:spMkLst>
            <pc:docMk/>
            <pc:sldMk cId="1511732245" sldId="1356"/>
            <ac:spMk id="3" creationId="{00000000-0000-0000-0000-000000000000}"/>
          </ac:spMkLst>
        </pc:spChg>
        <pc:picChg chg="del">
          <ac:chgData name="Chris Droessler" userId="625c3661-9d64-47fa-b83c-4b49393bd161" providerId="ADAL" clId="{E2506AC2-5C80-5644-981C-B290587310CD}" dt="2021-01-19T18:51:17.519" v="360" actId="478"/>
          <ac:picMkLst>
            <pc:docMk/>
            <pc:sldMk cId="1511732245" sldId="1356"/>
            <ac:picMk id="5122" creationId="{83150D50-BA86-8D42-81CB-D468283C60BC}"/>
          </ac:picMkLst>
        </pc:picChg>
        <pc:picChg chg="del">
          <ac:chgData name="Chris Droessler" userId="625c3661-9d64-47fa-b83c-4b49393bd161" providerId="ADAL" clId="{E2506AC2-5C80-5644-981C-B290587310CD}" dt="2021-01-19T18:51:12.861" v="358" actId="478"/>
          <ac:picMkLst>
            <pc:docMk/>
            <pc:sldMk cId="1511732245" sldId="1356"/>
            <ac:picMk id="5124" creationId="{1AA11F0E-57D1-494E-999F-5DBCE691694C}"/>
          </ac:picMkLst>
        </pc:picChg>
      </pc:sldChg>
      <pc:sldChg chg="modSp add">
        <pc:chgData name="Chris Droessler" userId="625c3661-9d64-47fa-b83c-4b49393bd161" providerId="ADAL" clId="{E2506AC2-5C80-5644-981C-B290587310CD}" dt="2021-01-19T18:51:55.438" v="366"/>
        <pc:sldMkLst>
          <pc:docMk/>
          <pc:sldMk cId="1495186827" sldId="1357"/>
        </pc:sldMkLst>
        <pc:spChg chg="mod">
          <ac:chgData name="Chris Droessler" userId="625c3661-9d64-47fa-b83c-4b49393bd161" providerId="ADAL" clId="{E2506AC2-5C80-5644-981C-B290587310CD}" dt="2021-01-19T18:51:49.958" v="365"/>
          <ac:spMkLst>
            <pc:docMk/>
            <pc:sldMk cId="1495186827" sldId="1357"/>
            <ac:spMk id="2" creationId="{00000000-0000-0000-0000-000000000000}"/>
          </ac:spMkLst>
        </pc:spChg>
        <pc:spChg chg="mod">
          <ac:chgData name="Chris Droessler" userId="625c3661-9d64-47fa-b83c-4b49393bd161" providerId="ADAL" clId="{E2506AC2-5C80-5644-981C-B290587310CD}" dt="2021-01-19T18:51:55.438" v="366"/>
          <ac:spMkLst>
            <pc:docMk/>
            <pc:sldMk cId="1495186827" sldId="1357"/>
            <ac:spMk id="3" creationId="{00000000-0000-0000-0000-000000000000}"/>
          </ac:spMkLst>
        </pc:spChg>
      </pc:sldChg>
      <pc:sldChg chg="modSp add">
        <pc:chgData name="Chris Droessler" userId="625c3661-9d64-47fa-b83c-4b49393bd161" providerId="ADAL" clId="{E2506AC2-5C80-5644-981C-B290587310CD}" dt="2021-01-19T18:52:16.282" v="369"/>
        <pc:sldMkLst>
          <pc:docMk/>
          <pc:sldMk cId="3008002318" sldId="1358"/>
        </pc:sldMkLst>
        <pc:spChg chg="mod">
          <ac:chgData name="Chris Droessler" userId="625c3661-9d64-47fa-b83c-4b49393bd161" providerId="ADAL" clId="{E2506AC2-5C80-5644-981C-B290587310CD}" dt="2021-01-19T18:52:10.476" v="368"/>
          <ac:spMkLst>
            <pc:docMk/>
            <pc:sldMk cId="3008002318" sldId="1358"/>
            <ac:spMk id="2" creationId="{00000000-0000-0000-0000-000000000000}"/>
          </ac:spMkLst>
        </pc:spChg>
        <pc:spChg chg="mod">
          <ac:chgData name="Chris Droessler" userId="625c3661-9d64-47fa-b83c-4b49393bd161" providerId="ADAL" clId="{E2506AC2-5C80-5644-981C-B290587310CD}" dt="2021-01-19T18:52:16.282" v="369"/>
          <ac:spMkLst>
            <pc:docMk/>
            <pc:sldMk cId="3008002318" sldId="1358"/>
            <ac:spMk id="3" creationId="{00000000-0000-0000-0000-000000000000}"/>
          </ac:spMkLst>
        </pc:spChg>
      </pc:sldChg>
      <pc:sldChg chg="modSp add mod">
        <pc:chgData name="Chris Droessler" userId="625c3661-9d64-47fa-b83c-4b49393bd161" providerId="ADAL" clId="{E2506AC2-5C80-5644-981C-B290587310CD}" dt="2021-01-19T18:52:39.573" v="373" actId="27636"/>
        <pc:sldMkLst>
          <pc:docMk/>
          <pc:sldMk cId="3488947183" sldId="1359"/>
        </pc:sldMkLst>
        <pc:spChg chg="mod">
          <ac:chgData name="Chris Droessler" userId="625c3661-9d64-47fa-b83c-4b49393bd161" providerId="ADAL" clId="{E2506AC2-5C80-5644-981C-B290587310CD}" dt="2021-01-19T18:52:34.109" v="371"/>
          <ac:spMkLst>
            <pc:docMk/>
            <pc:sldMk cId="3488947183" sldId="1359"/>
            <ac:spMk id="2" creationId="{00000000-0000-0000-0000-000000000000}"/>
          </ac:spMkLst>
        </pc:spChg>
        <pc:spChg chg="mod">
          <ac:chgData name="Chris Droessler" userId="625c3661-9d64-47fa-b83c-4b49393bd161" providerId="ADAL" clId="{E2506AC2-5C80-5644-981C-B290587310CD}" dt="2021-01-19T18:52:39.573" v="373" actId="27636"/>
          <ac:spMkLst>
            <pc:docMk/>
            <pc:sldMk cId="3488947183" sldId="1359"/>
            <ac:spMk id="3" creationId="{00000000-0000-0000-0000-000000000000}"/>
          </ac:spMkLst>
        </pc:spChg>
      </pc:sldChg>
      <pc:sldChg chg="modSp add mod modNotesTx">
        <pc:chgData name="Chris Droessler" userId="625c3661-9d64-47fa-b83c-4b49393bd161" providerId="ADAL" clId="{E2506AC2-5C80-5644-981C-B290587310CD}" dt="2021-01-19T18:56:54.970" v="392" actId="20577"/>
        <pc:sldMkLst>
          <pc:docMk/>
          <pc:sldMk cId="2828192106" sldId="1360"/>
        </pc:sldMkLst>
        <pc:spChg chg="mod">
          <ac:chgData name="Chris Droessler" userId="625c3661-9d64-47fa-b83c-4b49393bd161" providerId="ADAL" clId="{E2506AC2-5C80-5644-981C-B290587310CD}" dt="2021-01-19T18:52:59.327" v="375"/>
          <ac:spMkLst>
            <pc:docMk/>
            <pc:sldMk cId="2828192106" sldId="1360"/>
            <ac:spMk id="2" creationId="{00000000-0000-0000-0000-000000000000}"/>
          </ac:spMkLst>
        </pc:spChg>
        <pc:spChg chg="mod">
          <ac:chgData name="Chris Droessler" userId="625c3661-9d64-47fa-b83c-4b49393bd161" providerId="ADAL" clId="{E2506AC2-5C80-5644-981C-B290587310CD}" dt="2021-01-19T18:53:04.703" v="377" actId="27636"/>
          <ac:spMkLst>
            <pc:docMk/>
            <pc:sldMk cId="2828192106" sldId="1360"/>
            <ac:spMk id="3" creationId="{00000000-0000-0000-0000-000000000000}"/>
          </ac:spMkLst>
        </pc:spChg>
      </pc:sldChg>
      <pc:sldChg chg="modSp add mod modNotesTx">
        <pc:chgData name="Chris Droessler" userId="625c3661-9d64-47fa-b83c-4b49393bd161" providerId="ADAL" clId="{E2506AC2-5C80-5644-981C-B290587310CD}" dt="2021-01-19T18:56:45.190" v="388" actId="20577"/>
        <pc:sldMkLst>
          <pc:docMk/>
          <pc:sldMk cId="3449263780" sldId="1361"/>
        </pc:sldMkLst>
        <pc:spChg chg="mod">
          <ac:chgData name="Chris Droessler" userId="625c3661-9d64-47fa-b83c-4b49393bd161" providerId="ADAL" clId="{E2506AC2-5C80-5644-981C-B290587310CD}" dt="2021-01-19T18:53:18.172" v="379"/>
          <ac:spMkLst>
            <pc:docMk/>
            <pc:sldMk cId="3449263780" sldId="1361"/>
            <ac:spMk id="2" creationId="{00000000-0000-0000-0000-000000000000}"/>
          </ac:spMkLst>
        </pc:spChg>
        <pc:spChg chg="mod">
          <ac:chgData name="Chris Droessler" userId="625c3661-9d64-47fa-b83c-4b49393bd161" providerId="ADAL" clId="{E2506AC2-5C80-5644-981C-B290587310CD}" dt="2021-01-19T18:53:35.588" v="385" actId="403"/>
          <ac:spMkLst>
            <pc:docMk/>
            <pc:sldMk cId="3449263780" sldId="1361"/>
            <ac:spMk id="3" creationId="{00000000-0000-0000-0000-000000000000}"/>
          </ac:spMkLst>
        </pc:spChg>
      </pc:sldChg>
      <pc:sldChg chg="addSp delSp modSp add del mod ord modClrScheme chgLayout">
        <pc:chgData name="Chris Droessler" userId="625c3661-9d64-47fa-b83c-4b49393bd161" providerId="ADAL" clId="{E2506AC2-5C80-5644-981C-B290587310CD}" dt="2021-01-20T00:32:54.642" v="455" actId="2696"/>
        <pc:sldMkLst>
          <pc:docMk/>
          <pc:sldMk cId="4076814963" sldId="1362"/>
        </pc:sldMkLst>
        <pc:spChg chg="del mod ord">
          <ac:chgData name="Chris Droessler" userId="625c3661-9d64-47fa-b83c-4b49393bd161" providerId="ADAL" clId="{E2506AC2-5C80-5644-981C-B290587310CD}" dt="2021-01-19T22:23:11.373" v="402" actId="478"/>
          <ac:spMkLst>
            <pc:docMk/>
            <pc:sldMk cId="4076814963" sldId="1362"/>
            <ac:spMk id="2" creationId="{00000000-0000-0000-0000-000000000000}"/>
          </ac:spMkLst>
        </pc:spChg>
        <pc:spChg chg="del mod ord">
          <ac:chgData name="Chris Droessler" userId="625c3661-9d64-47fa-b83c-4b49393bd161" providerId="ADAL" clId="{E2506AC2-5C80-5644-981C-B290587310CD}" dt="2021-01-19T22:23:11.373" v="402" actId="478"/>
          <ac:spMkLst>
            <pc:docMk/>
            <pc:sldMk cId="4076814963" sldId="1362"/>
            <ac:spMk id="3" creationId="{00000000-0000-0000-0000-000000000000}"/>
          </ac:spMkLst>
        </pc:spChg>
        <pc:picChg chg="del">
          <ac:chgData name="Chris Droessler" userId="625c3661-9d64-47fa-b83c-4b49393bd161" providerId="ADAL" clId="{E2506AC2-5C80-5644-981C-B290587310CD}" dt="2021-01-19T22:22:56.907" v="400" actId="478"/>
          <ac:picMkLst>
            <pc:docMk/>
            <pc:sldMk cId="4076814963" sldId="1362"/>
            <ac:picMk id="4" creationId="{E6BF34C3-2A4B-B948-AF0B-2BBBABF045A7}"/>
          </ac:picMkLst>
        </pc:picChg>
        <pc:picChg chg="del">
          <ac:chgData name="Chris Droessler" userId="625c3661-9d64-47fa-b83c-4b49393bd161" providerId="ADAL" clId="{E2506AC2-5C80-5644-981C-B290587310CD}" dt="2021-01-19T22:23:11.373" v="402" actId="478"/>
          <ac:picMkLst>
            <pc:docMk/>
            <pc:sldMk cId="4076814963" sldId="1362"/>
            <ac:picMk id="6" creationId="{7C3A0E2D-68D7-9043-91D4-873422117659}"/>
          </ac:picMkLst>
        </pc:picChg>
        <pc:picChg chg="add mod">
          <ac:chgData name="Chris Droessler" userId="625c3661-9d64-47fa-b83c-4b49393bd161" providerId="ADAL" clId="{E2506AC2-5C80-5644-981C-B290587310CD}" dt="2021-01-19T22:23:40.616" v="420" actId="27614"/>
          <ac:picMkLst>
            <pc:docMk/>
            <pc:sldMk cId="4076814963" sldId="1362"/>
            <ac:picMk id="7" creationId="{1A153162-3E1B-634B-A494-8C8ABA9428E3}"/>
          </ac:picMkLst>
        </pc:picChg>
      </pc:sldChg>
      <pc:sldChg chg="addSp modSp add mod">
        <pc:chgData name="Chris Droessler" userId="625c3661-9d64-47fa-b83c-4b49393bd161" providerId="ADAL" clId="{E2506AC2-5C80-5644-981C-B290587310CD}" dt="2021-01-19T22:23:43.548" v="423" actId="962"/>
        <pc:sldMkLst>
          <pc:docMk/>
          <pc:sldMk cId="3838966836" sldId="1363"/>
        </pc:sldMkLst>
        <pc:picChg chg="add mod">
          <ac:chgData name="Chris Droessler" userId="625c3661-9d64-47fa-b83c-4b49393bd161" providerId="ADAL" clId="{E2506AC2-5C80-5644-981C-B290587310CD}" dt="2021-01-19T22:23:43.548" v="423" actId="962"/>
          <ac:picMkLst>
            <pc:docMk/>
            <pc:sldMk cId="3838966836" sldId="1363"/>
            <ac:picMk id="3" creationId="{D4BAFC69-185E-304D-AB48-58B4261CED4F}"/>
          </ac:picMkLst>
        </pc:picChg>
      </pc:sldChg>
      <pc:sldChg chg="addSp modSp add mod">
        <pc:chgData name="Chris Droessler" userId="625c3661-9d64-47fa-b83c-4b49393bd161" providerId="ADAL" clId="{E2506AC2-5C80-5644-981C-B290587310CD}" dt="2021-01-19T22:23:52.449" v="425" actId="27614"/>
        <pc:sldMkLst>
          <pc:docMk/>
          <pc:sldMk cId="1530576199" sldId="1364"/>
        </pc:sldMkLst>
        <pc:picChg chg="add mod">
          <ac:chgData name="Chris Droessler" userId="625c3661-9d64-47fa-b83c-4b49393bd161" providerId="ADAL" clId="{E2506AC2-5C80-5644-981C-B290587310CD}" dt="2021-01-19T22:23:52.449" v="425" actId="27614"/>
          <ac:picMkLst>
            <pc:docMk/>
            <pc:sldMk cId="1530576199" sldId="1364"/>
            <ac:picMk id="3" creationId="{CA0ABF9B-D9F4-8B40-967E-ED129EF4999A}"/>
          </ac:picMkLst>
        </pc:picChg>
      </pc:sldChg>
      <pc:sldChg chg="addSp modSp add mod">
        <pc:chgData name="Chris Droessler" userId="625c3661-9d64-47fa-b83c-4b49393bd161" providerId="ADAL" clId="{E2506AC2-5C80-5644-981C-B290587310CD}" dt="2021-01-19T22:23:57.592" v="428" actId="962"/>
        <pc:sldMkLst>
          <pc:docMk/>
          <pc:sldMk cId="2239853710" sldId="1365"/>
        </pc:sldMkLst>
        <pc:picChg chg="add mod">
          <ac:chgData name="Chris Droessler" userId="625c3661-9d64-47fa-b83c-4b49393bd161" providerId="ADAL" clId="{E2506AC2-5C80-5644-981C-B290587310CD}" dt="2021-01-19T22:23:57.592" v="428" actId="962"/>
          <ac:picMkLst>
            <pc:docMk/>
            <pc:sldMk cId="2239853710" sldId="1365"/>
            <ac:picMk id="3" creationId="{889E067E-7051-A748-B602-E6937CF60CEA}"/>
          </ac:picMkLst>
        </pc:picChg>
      </pc:sldChg>
      <pc:sldChg chg="addSp modSp add mod">
        <pc:chgData name="Chris Droessler" userId="625c3661-9d64-47fa-b83c-4b49393bd161" providerId="ADAL" clId="{E2506AC2-5C80-5644-981C-B290587310CD}" dt="2021-01-19T22:24:04.983" v="430" actId="27614"/>
        <pc:sldMkLst>
          <pc:docMk/>
          <pc:sldMk cId="3129975458" sldId="1366"/>
        </pc:sldMkLst>
        <pc:picChg chg="add mod">
          <ac:chgData name="Chris Droessler" userId="625c3661-9d64-47fa-b83c-4b49393bd161" providerId="ADAL" clId="{E2506AC2-5C80-5644-981C-B290587310CD}" dt="2021-01-19T22:24:04.983" v="430" actId="27614"/>
          <ac:picMkLst>
            <pc:docMk/>
            <pc:sldMk cId="3129975458" sldId="1366"/>
            <ac:picMk id="3" creationId="{4B0D370C-EA73-D143-8EE4-88151D0C0AF0}"/>
          </ac:picMkLst>
        </pc:picChg>
      </pc:sldChg>
      <pc:sldChg chg="addSp modSp add mod">
        <pc:chgData name="Chris Droessler" userId="625c3661-9d64-47fa-b83c-4b49393bd161" providerId="ADAL" clId="{E2506AC2-5C80-5644-981C-B290587310CD}" dt="2021-01-19T22:24:08.404" v="433" actId="962"/>
        <pc:sldMkLst>
          <pc:docMk/>
          <pc:sldMk cId="855867243" sldId="1367"/>
        </pc:sldMkLst>
        <pc:picChg chg="add mod">
          <ac:chgData name="Chris Droessler" userId="625c3661-9d64-47fa-b83c-4b49393bd161" providerId="ADAL" clId="{E2506AC2-5C80-5644-981C-B290587310CD}" dt="2021-01-19T22:24:08.404" v="433" actId="962"/>
          <ac:picMkLst>
            <pc:docMk/>
            <pc:sldMk cId="855867243" sldId="1367"/>
            <ac:picMk id="3" creationId="{CD8AB80C-6E39-084D-B677-B5AA3C6D26F6}"/>
          </ac:picMkLst>
        </pc:picChg>
      </pc:sldChg>
      <pc:sldChg chg="addSp modSp add mod">
        <pc:chgData name="Chris Droessler" userId="625c3661-9d64-47fa-b83c-4b49393bd161" providerId="ADAL" clId="{E2506AC2-5C80-5644-981C-B290587310CD}" dt="2021-01-19T22:24:13.987" v="436" actId="962"/>
        <pc:sldMkLst>
          <pc:docMk/>
          <pc:sldMk cId="3624104751" sldId="1368"/>
        </pc:sldMkLst>
        <pc:picChg chg="add mod">
          <ac:chgData name="Chris Droessler" userId="625c3661-9d64-47fa-b83c-4b49393bd161" providerId="ADAL" clId="{E2506AC2-5C80-5644-981C-B290587310CD}" dt="2021-01-19T22:24:13.987" v="436" actId="962"/>
          <ac:picMkLst>
            <pc:docMk/>
            <pc:sldMk cId="3624104751" sldId="1368"/>
            <ac:picMk id="3" creationId="{91994E4F-0089-B645-9657-C053B14E8B3D}"/>
          </ac:picMkLst>
        </pc:picChg>
      </pc:sldChg>
      <pc:sldChg chg="addSp modSp add mod">
        <pc:chgData name="Chris Droessler" userId="625c3661-9d64-47fa-b83c-4b49393bd161" providerId="ADAL" clId="{E2506AC2-5C80-5644-981C-B290587310CD}" dt="2021-01-19T22:24:20.842" v="438" actId="27614"/>
        <pc:sldMkLst>
          <pc:docMk/>
          <pc:sldMk cId="3811334391" sldId="1369"/>
        </pc:sldMkLst>
        <pc:picChg chg="add mod">
          <ac:chgData name="Chris Droessler" userId="625c3661-9d64-47fa-b83c-4b49393bd161" providerId="ADAL" clId="{E2506AC2-5C80-5644-981C-B290587310CD}" dt="2021-01-19T22:24:20.842" v="438" actId="27614"/>
          <ac:picMkLst>
            <pc:docMk/>
            <pc:sldMk cId="3811334391" sldId="1369"/>
            <ac:picMk id="3" creationId="{4F0CAA41-5D5B-534F-9665-021E7931D8C5}"/>
          </ac:picMkLst>
        </pc:picChg>
      </pc:sldChg>
      <pc:sldChg chg="addSp modSp add mod">
        <pc:chgData name="Chris Droessler" userId="625c3661-9d64-47fa-b83c-4b49393bd161" providerId="ADAL" clId="{E2506AC2-5C80-5644-981C-B290587310CD}" dt="2021-01-19T22:24:27.800" v="441" actId="962"/>
        <pc:sldMkLst>
          <pc:docMk/>
          <pc:sldMk cId="1726704638" sldId="1370"/>
        </pc:sldMkLst>
        <pc:picChg chg="add mod">
          <ac:chgData name="Chris Droessler" userId="625c3661-9d64-47fa-b83c-4b49393bd161" providerId="ADAL" clId="{E2506AC2-5C80-5644-981C-B290587310CD}" dt="2021-01-19T22:24:27.800" v="441" actId="962"/>
          <ac:picMkLst>
            <pc:docMk/>
            <pc:sldMk cId="1726704638" sldId="1370"/>
            <ac:picMk id="3" creationId="{D22C43D7-ECCC-D94C-8AB3-1064AB6830DC}"/>
          </ac:picMkLst>
        </pc:picChg>
      </pc:sldChg>
      <pc:sldChg chg="addSp modSp add mod">
        <pc:chgData name="Chris Droessler" userId="625c3661-9d64-47fa-b83c-4b49393bd161" providerId="ADAL" clId="{E2506AC2-5C80-5644-981C-B290587310CD}" dt="2021-01-19T22:24:34.911" v="443" actId="27614"/>
        <pc:sldMkLst>
          <pc:docMk/>
          <pc:sldMk cId="2262555925" sldId="1371"/>
        </pc:sldMkLst>
        <pc:picChg chg="add mod">
          <ac:chgData name="Chris Droessler" userId="625c3661-9d64-47fa-b83c-4b49393bd161" providerId="ADAL" clId="{E2506AC2-5C80-5644-981C-B290587310CD}" dt="2021-01-19T22:24:34.911" v="443" actId="27614"/>
          <ac:picMkLst>
            <pc:docMk/>
            <pc:sldMk cId="2262555925" sldId="1371"/>
            <ac:picMk id="3" creationId="{229D8AB0-41F4-AB4C-B8E3-E09CC9997C19}"/>
          </ac:picMkLst>
        </pc:picChg>
      </pc:sldChg>
      <pc:sldChg chg="addSp modSp add mod">
        <pc:chgData name="Chris Droessler" userId="625c3661-9d64-47fa-b83c-4b49393bd161" providerId="ADAL" clId="{E2506AC2-5C80-5644-981C-B290587310CD}" dt="2021-01-19T22:24:38.336" v="445" actId="27614"/>
        <pc:sldMkLst>
          <pc:docMk/>
          <pc:sldMk cId="3870292467" sldId="1372"/>
        </pc:sldMkLst>
        <pc:picChg chg="add mod">
          <ac:chgData name="Chris Droessler" userId="625c3661-9d64-47fa-b83c-4b49393bd161" providerId="ADAL" clId="{E2506AC2-5C80-5644-981C-B290587310CD}" dt="2021-01-19T22:24:38.336" v="445" actId="27614"/>
          <ac:picMkLst>
            <pc:docMk/>
            <pc:sldMk cId="3870292467" sldId="1372"/>
            <ac:picMk id="3" creationId="{670CE02C-AF8A-B646-84D7-6A7C8A23DE66}"/>
          </ac:picMkLst>
        </pc:picChg>
      </pc:sldChg>
      <pc:sldChg chg="addSp modSp add mod">
        <pc:chgData name="Chris Droessler" userId="625c3661-9d64-47fa-b83c-4b49393bd161" providerId="ADAL" clId="{E2506AC2-5C80-5644-981C-B290587310CD}" dt="2021-01-19T22:24:43.388" v="448" actId="962"/>
        <pc:sldMkLst>
          <pc:docMk/>
          <pc:sldMk cId="2111111673" sldId="1373"/>
        </pc:sldMkLst>
        <pc:picChg chg="add mod">
          <ac:chgData name="Chris Droessler" userId="625c3661-9d64-47fa-b83c-4b49393bd161" providerId="ADAL" clId="{E2506AC2-5C80-5644-981C-B290587310CD}" dt="2021-01-19T22:24:43.388" v="448" actId="962"/>
          <ac:picMkLst>
            <pc:docMk/>
            <pc:sldMk cId="2111111673" sldId="1373"/>
            <ac:picMk id="3" creationId="{0AF875E9-23BF-0148-AC8F-DA7A39BE4C27}"/>
          </ac:picMkLst>
        </pc:picChg>
      </pc:sldChg>
      <pc:sldChg chg="addSp modSp add mod">
        <pc:chgData name="Chris Droessler" userId="625c3661-9d64-47fa-b83c-4b49393bd161" providerId="ADAL" clId="{E2506AC2-5C80-5644-981C-B290587310CD}" dt="2021-01-19T22:24:48.704" v="450" actId="27614"/>
        <pc:sldMkLst>
          <pc:docMk/>
          <pc:sldMk cId="2184422965" sldId="1374"/>
        </pc:sldMkLst>
        <pc:picChg chg="add mod">
          <ac:chgData name="Chris Droessler" userId="625c3661-9d64-47fa-b83c-4b49393bd161" providerId="ADAL" clId="{E2506AC2-5C80-5644-981C-B290587310CD}" dt="2021-01-19T22:24:48.704" v="450" actId="27614"/>
          <ac:picMkLst>
            <pc:docMk/>
            <pc:sldMk cId="2184422965" sldId="1374"/>
            <ac:picMk id="3" creationId="{9EF1DD04-24B9-D246-99E1-FF17A82F9869}"/>
          </ac:picMkLst>
        </pc:picChg>
      </pc:sldChg>
      <pc:sldChg chg="addSp modSp add mod">
        <pc:chgData name="Chris Droessler" userId="625c3661-9d64-47fa-b83c-4b49393bd161" providerId="ADAL" clId="{E2506AC2-5C80-5644-981C-B290587310CD}" dt="2021-01-19T22:24:53.051" v="452" actId="27614"/>
        <pc:sldMkLst>
          <pc:docMk/>
          <pc:sldMk cId="55815381" sldId="1375"/>
        </pc:sldMkLst>
        <pc:picChg chg="add mod">
          <ac:chgData name="Chris Droessler" userId="625c3661-9d64-47fa-b83c-4b49393bd161" providerId="ADAL" clId="{E2506AC2-5C80-5644-981C-B290587310CD}" dt="2021-01-19T22:24:53.051" v="452" actId="27614"/>
          <ac:picMkLst>
            <pc:docMk/>
            <pc:sldMk cId="55815381" sldId="1375"/>
            <ac:picMk id="3" creationId="{0835A6A7-5688-1D41-B7DF-24F99B5DA1DF}"/>
          </ac:picMkLst>
        </pc:picChg>
      </pc:sldChg>
      <pc:sldChg chg="addSp modSp add mod">
        <pc:chgData name="Chris Droessler" userId="625c3661-9d64-47fa-b83c-4b49393bd161" providerId="ADAL" clId="{E2506AC2-5C80-5644-981C-B290587310CD}" dt="2021-01-19T22:24:58.512" v="454" actId="27614"/>
        <pc:sldMkLst>
          <pc:docMk/>
          <pc:sldMk cId="2725762751" sldId="1376"/>
        </pc:sldMkLst>
        <pc:picChg chg="add mod">
          <ac:chgData name="Chris Droessler" userId="625c3661-9d64-47fa-b83c-4b49393bd161" providerId="ADAL" clId="{E2506AC2-5C80-5644-981C-B290587310CD}" dt="2021-01-19T22:24:58.512" v="454" actId="27614"/>
          <ac:picMkLst>
            <pc:docMk/>
            <pc:sldMk cId="2725762751" sldId="1376"/>
            <ac:picMk id="3" creationId="{1BFEB222-69A2-4842-B7A7-25A07499D34A}"/>
          </ac:picMkLst>
        </pc:picChg>
      </pc:sldChg>
      <pc:sldChg chg="add del">
        <pc:chgData name="Chris Droessler" userId="625c3661-9d64-47fa-b83c-4b49393bd161" providerId="ADAL" clId="{E2506AC2-5C80-5644-981C-B290587310CD}" dt="2021-01-20T00:33:03.339" v="456" actId="2696"/>
        <pc:sldMkLst>
          <pc:docMk/>
          <pc:sldMk cId="2115240980" sldId="1377"/>
        </pc:sldMkLst>
      </pc:sldChg>
      <pc:sldChg chg="add del">
        <pc:chgData name="Chris Droessler" userId="625c3661-9d64-47fa-b83c-4b49393bd161" providerId="ADAL" clId="{E2506AC2-5C80-5644-981C-B290587310CD}" dt="2021-01-20T00:33:04.624" v="457" actId="2696"/>
        <pc:sldMkLst>
          <pc:docMk/>
          <pc:sldMk cId="2628858932" sldId="1378"/>
        </pc:sldMkLst>
      </pc:sldChg>
    </pc:docChg>
  </pc:docChgLst>
  <pc:docChgLst>
    <pc:chgData name="Chris Droessler" userId="625c3661-9d64-47fa-b83c-4b49393bd161" providerId="ADAL" clId="{287F4D19-8B2B-5043-8CE5-F3E428A10831}"/>
    <pc:docChg chg="modSld sldOrd">
      <pc:chgData name="Chris Droessler" userId="625c3661-9d64-47fa-b83c-4b49393bd161" providerId="ADAL" clId="{287F4D19-8B2B-5043-8CE5-F3E428A10831}" dt="2020-05-11T12:56:45.467" v="2"/>
      <pc:docMkLst>
        <pc:docMk/>
      </pc:docMkLst>
      <pc:sldChg chg="ord">
        <pc:chgData name="Chris Droessler" userId="625c3661-9d64-47fa-b83c-4b49393bd161" providerId="ADAL" clId="{287F4D19-8B2B-5043-8CE5-F3E428A10831}" dt="2020-05-11T12:56:45.467" v="2"/>
        <pc:sldMkLst>
          <pc:docMk/>
          <pc:sldMk cId="3723859722" sldId="572"/>
        </pc:sldMkLst>
      </pc:sldChg>
      <pc:sldChg chg="ord">
        <pc:chgData name="Chris Droessler" userId="625c3661-9d64-47fa-b83c-4b49393bd161" providerId="ADAL" clId="{287F4D19-8B2B-5043-8CE5-F3E428A10831}" dt="2020-05-11T12:56:42.083" v="1"/>
        <pc:sldMkLst>
          <pc:docMk/>
          <pc:sldMk cId="2150733867" sldId="719"/>
        </pc:sldMkLst>
      </pc:sldChg>
      <pc:sldChg chg="modSp">
        <pc:chgData name="Chris Droessler" userId="625c3661-9d64-47fa-b83c-4b49393bd161" providerId="ADAL" clId="{287F4D19-8B2B-5043-8CE5-F3E428A10831}" dt="2020-05-11T12:56:04.781" v="0" actId="20577"/>
        <pc:sldMkLst>
          <pc:docMk/>
          <pc:sldMk cId="751751510" sldId="761"/>
        </pc:sldMkLst>
        <pc:spChg chg="mod">
          <ac:chgData name="Chris Droessler" userId="625c3661-9d64-47fa-b83c-4b49393bd161" providerId="ADAL" clId="{287F4D19-8B2B-5043-8CE5-F3E428A10831}" dt="2020-05-11T12:56:04.781" v="0" actId="20577"/>
          <ac:spMkLst>
            <pc:docMk/>
            <pc:sldMk cId="751751510" sldId="761"/>
            <ac:spMk id="3" creationId="{DEE7BACF-8DDA-49AD-8F7F-6D148AEB59BA}"/>
          </ac:spMkLst>
        </pc:spChg>
      </pc:sldChg>
    </pc:docChg>
  </pc:docChgLst>
  <pc:docChgLst>
    <pc:chgData name="Chris Droessler" userId="625c3661-9d64-47fa-b83c-4b49393bd161" providerId="ADAL" clId="{EB17CD07-D20A-F246-AC1C-852ECC9CDC5A}"/>
    <pc:docChg chg="undo custSel addSld delSld modSld sldOrd">
      <pc:chgData name="Chris Droessler" userId="625c3661-9d64-47fa-b83c-4b49393bd161" providerId="ADAL" clId="{EB17CD07-D20A-F246-AC1C-852ECC9CDC5A}" dt="2020-11-18T12:34:43.023" v="1066" actId="20577"/>
      <pc:docMkLst>
        <pc:docMk/>
      </pc:docMkLst>
      <pc:sldChg chg="add modTransition">
        <pc:chgData name="Chris Droessler" userId="625c3661-9d64-47fa-b83c-4b49393bd161" providerId="ADAL" clId="{EB17CD07-D20A-F246-AC1C-852ECC9CDC5A}" dt="2020-10-21T13:01:53.159" v="12"/>
        <pc:sldMkLst>
          <pc:docMk/>
          <pc:sldMk cId="2384883291" sldId="281"/>
        </pc:sldMkLst>
      </pc:sldChg>
      <pc:sldChg chg="add modTransition">
        <pc:chgData name="Chris Droessler" userId="625c3661-9d64-47fa-b83c-4b49393bd161" providerId="ADAL" clId="{EB17CD07-D20A-F246-AC1C-852ECC9CDC5A}" dt="2020-10-21T13:01:53.159" v="12"/>
        <pc:sldMkLst>
          <pc:docMk/>
          <pc:sldMk cId="1293277168" sldId="512"/>
        </pc:sldMkLst>
      </pc:sldChg>
      <pc:sldChg chg="add">
        <pc:chgData name="Chris Droessler" userId="625c3661-9d64-47fa-b83c-4b49393bd161" providerId="ADAL" clId="{EB17CD07-D20A-F246-AC1C-852ECC9CDC5A}" dt="2020-10-21T13:01:53.159" v="12"/>
        <pc:sldMkLst>
          <pc:docMk/>
          <pc:sldMk cId="1221216471" sldId="515"/>
        </pc:sldMkLst>
      </pc:sldChg>
      <pc:sldChg chg="del">
        <pc:chgData name="Chris Droessler" userId="625c3661-9d64-47fa-b83c-4b49393bd161" providerId="ADAL" clId="{EB17CD07-D20A-F246-AC1C-852ECC9CDC5A}" dt="2020-10-21T13:02:17.570" v="13" actId="2696"/>
        <pc:sldMkLst>
          <pc:docMk/>
          <pc:sldMk cId="2672686759" sldId="535"/>
        </pc:sldMkLst>
      </pc:sldChg>
      <pc:sldChg chg="del">
        <pc:chgData name="Chris Droessler" userId="625c3661-9d64-47fa-b83c-4b49393bd161" providerId="ADAL" clId="{EB17CD07-D20A-F246-AC1C-852ECC9CDC5A}" dt="2020-10-21T13:00:42.652" v="0" actId="2696"/>
        <pc:sldMkLst>
          <pc:docMk/>
          <pc:sldMk cId="3361595968" sldId="536"/>
        </pc:sldMkLst>
      </pc:sldChg>
      <pc:sldChg chg="del">
        <pc:chgData name="Chris Droessler" userId="625c3661-9d64-47fa-b83c-4b49393bd161" providerId="ADAL" clId="{EB17CD07-D20A-F246-AC1C-852ECC9CDC5A}" dt="2020-10-21T13:00:42.664" v="1" actId="2696"/>
        <pc:sldMkLst>
          <pc:docMk/>
          <pc:sldMk cId="128910086" sldId="537"/>
        </pc:sldMkLst>
      </pc:sldChg>
      <pc:sldChg chg="del">
        <pc:chgData name="Chris Droessler" userId="625c3661-9d64-47fa-b83c-4b49393bd161" providerId="ADAL" clId="{EB17CD07-D20A-F246-AC1C-852ECC9CDC5A}" dt="2020-10-21T13:00:42.665" v="2" actId="2696"/>
        <pc:sldMkLst>
          <pc:docMk/>
          <pc:sldMk cId="3590476769" sldId="538"/>
        </pc:sldMkLst>
      </pc:sldChg>
      <pc:sldChg chg="del">
        <pc:chgData name="Chris Droessler" userId="625c3661-9d64-47fa-b83c-4b49393bd161" providerId="ADAL" clId="{EB17CD07-D20A-F246-AC1C-852ECC9CDC5A}" dt="2020-10-21T13:00:42.666" v="3" actId="2696"/>
        <pc:sldMkLst>
          <pc:docMk/>
          <pc:sldMk cId="112053235" sldId="539"/>
        </pc:sldMkLst>
      </pc:sldChg>
      <pc:sldChg chg="add modTransition">
        <pc:chgData name="Chris Droessler" userId="625c3661-9d64-47fa-b83c-4b49393bd161" providerId="ADAL" clId="{EB17CD07-D20A-F246-AC1C-852ECC9CDC5A}" dt="2020-10-21T13:01:53.159" v="12"/>
        <pc:sldMkLst>
          <pc:docMk/>
          <pc:sldMk cId="2370642955" sldId="542"/>
        </pc:sldMkLst>
      </pc:sldChg>
      <pc:sldChg chg="add modTransition">
        <pc:chgData name="Chris Droessler" userId="625c3661-9d64-47fa-b83c-4b49393bd161" providerId="ADAL" clId="{EB17CD07-D20A-F246-AC1C-852ECC9CDC5A}" dt="2020-10-21T13:01:53.159" v="12"/>
        <pc:sldMkLst>
          <pc:docMk/>
          <pc:sldMk cId="3996018560" sldId="543"/>
        </pc:sldMkLst>
      </pc:sldChg>
      <pc:sldChg chg="add modTransition">
        <pc:chgData name="Chris Droessler" userId="625c3661-9d64-47fa-b83c-4b49393bd161" providerId="ADAL" clId="{EB17CD07-D20A-F246-AC1C-852ECC9CDC5A}" dt="2020-10-21T13:01:53.159" v="12"/>
        <pc:sldMkLst>
          <pc:docMk/>
          <pc:sldMk cId="3630230492" sldId="544"/>
        </pc:sldMkLst>
      </pc:sldChg>
      <pc:sldChg chg="add setBg">
        <pc:chgData name="Chris Droessler" userId="625c3661-9d64-47fa-b83c-4b49393bd161" providerId="ADAL" clId="{EB17CD07-D20A-F246-AC1C-852ECC9CDC5A}" dt="2020-10-21T13:01:33.383" v="9"/>
        <pc:sldMkLst>
          <pc:docMk/>
          <pc:sldMk cId="2971353570" sldId="549"/>
        </pc:sldMkLst>
      </pc:sldChg>
      <pc:sldChg chg="add setBg">
        <pc:chgData name="Chris Droessler" userId="625c3661-9d64-47fa-b83c-4b49393bd161" providerId="ADAL" clId="{EB17CD07-D20A-F246-AC1C-852ECC9CDC5A}" dt="2020-10-21T13:01:33.383" v="9"/>
        <pc:sldMkLst>
          <pc:docMk/>
          <pc:sldMk cId="2445115756" sldId="578"/>
        </pc:sldMkLst>
      </pc:sldChg>
      <pc:sldChg chg="add modTransition">
        <pc:chgData name="Chris Droessler" userId="625c3661-9d64-47fa-b83c-4b49393bd161" providerId="ADAL" clId="{EB17CD07-D20A-F246-AC1C-852ECC9CDC5A}" dt="2020-10-21T13:01:53.159" v="12"/>
        <pc:sldMkLst>
          <pc:docMk/>
          <pc:sldMk cId="3596930395" sldId="613"/>
        </pc:sldMkLst>
      </pc:sldChg>
      <pc:sldChg chg="modSp add modTransition">
        <pc:chgData name="Chris Droessler" userId="625c3661-9d64-47fa-b83c-4b49393bd161" providerId="ADAL" clId="{EB17CD07-D20A-F246-AC1C-852ECC9CDC5A}" dt="2020-10-21T13:03:17.107" v="51" actId="20577"/>
        <pc:sldMkLst>
          <pc:docMk/>
          <pc:sldMk cId="4251408589" sldId="704"/>
        </pc:sldMkLst>
        <pc:spChg chg="mod">
          <ac:chgData name="Chris Droessler" userId="625c3661-9d64-47fa-b83c-4b49393bd161" providerId="ADAL" clId="{EB17CD07-D20A-F246-AC1C-852ECC9CDC5A}" dt="2020-10-21T13:03:17.107" v="51" actId="20577"/>
          <ac:spMkLst>
            <pc:docMk/>
            <pc:sldMk cId="4251408589" sldId="704"/>
            <ac:spMk id="2" creationId="{D323E2E6-2EF3-C942-8A91-325510536B92}"/>
          </ac:spMkLst>
        </pc:spChg>
      </pc:sldChg>
      <pc:sldChg chg="add modTransition">
        <pc:chgData name="Chris Droessler" userId="625c3661-9d64-47fa-b83c-4b49393bd161" providerId="ADAL" clId="{EB17CD07-D20A-F246-AC1C-852ECC9CDC5A}" dt="2020-10-21T13:01:53.159" v="12"/>
        <pc:sldMkLst>
          <pc:docMk/>
          <pc:sldMk cId="882667984" sldId="744"/>
        </pc:sldMkLst>
      </pc:sldChg>
      <pc:sldChg chg="modSp add modTransition">
        <pc:chgData name="Chris Droessler" userId="625c3661-9d64-47fa-b83c-4b49393bd161" providerId="ADAL" clId="{EB17CD07-D20A-F246-AC1C-852ECC9CDC5A}" dt="2020-11-18T12:34:43.023" v="1066" actId="20577"/>
        <pc:sldMkLst>
          <pc:docMk/>
          <pc:sldMk cId="3589999828" sldId="778"/>
        </pc:sldMkLst>
        <pc:spChg chg="mod">
          <ac:chgData name="Chris Droessler" userId="625c3661-9d64-47fa-b83c-4b49393bd161" providerId="ADAL" clId="{EB17CD07-D20A-F246-AC1C-852ECC9CDC5A}" dt="2020-11-18T12:34:43.023" v="1066" actId="20577"/>
          <ac:spMkLst>
            <pc:docMk/>
            <pc:sldMk cId="3589999828" sldId="778"/>
            <ac:spMk id="2" creationId="{00000000-0000-0000-0000-000000000000}"/>
          </ac:spMkLst>
        </pc:spChg>
      </pc:sldChg>
      <pc:sldChg chg="add modTransition">
        <pc:chgData name="Chris Droessler" userId="625c3661-9d64-47fa-b83c-4b49393bd161" providerId="ADAL" clId="{EB17CD07-D20A-F246-AC1C-852ECC9CDC5A}" dt="2020-10-21T13:01:53.159" v="12"/>
        <pc:sldMkLst>
          <pc:docMk/>
          <pc:sldMk cId="3430146285" sldId="798"/>
        </pc:sldMkLst>
      </pc:sldChg>
      <pc:sldChg chg="add">
        <pc:chgData name="Chris Droessler" userId="625c3661-9d64-47fa-b83c-4b49393bd161" providerId="ADAL" clId="{EB17CD07-D20A-F246-AC1C-852ECC9CDC5A}" dt="2020-10-21T13:01:53.159" v="12"/>
        <pc:sldMkLst>
          <pc:docMk/>
          <pc:sldMk cId="2657056930" sldId="930"/>
        </pc:sldMkLst>
      </pc:sldChg>
      <pc:sldChg chg="add modTransition">
        <pc:chgData name="Chris Droessler" userId="625c3661-9d64-47fa-b83c-4b49393bd161" providerId="ADAL" clId="{EB17CD07-D20A-F246-AC1C-852ECC9CDC5A}" dt="2020-10-21T13:01:53.159" v="12"/>
        <pc:sldMkLst>
          <pc:docMk/>
          <pc:sldMk cId="363794183" sldId="945"/>
        </pc:sldMkLst>
      </pc:sldChg>
      <pc:sldChg chg="add">
        <pc:chgData name="Chris Droessler" userId="625c3661-9d64-47fa-b83c-4b49393bd161" providerId="ADAL" clId="{EB17CD07-D20A-F246-AC1C-852ECC9CDC5A}" dt="2020-10-21T13:01:53.159" v="12"/>
        <pc:sldMkLst>
          <pc:docMk/>
          <pc:sldMk cId="3454271346" sldId="995"/>
        </pc:sldMkLst>
      </pc:sldChg>
      <pc:sldChg chg="add modTransition">
        <pc:chgData name="Chris Droessler" userId="625c3661-9d64-47fa-b83c-4b49393bd161" providerId="ADAL" clId="{EB17CD07-D20A-F246-AC1C-852ECC9CDC5A}" dt="2020-10-21T13:01:53.159" v="12"/>
        <pc:sldMkLst>
          <pc:docMk/>
          <pc:sldMk cId="330368409" sldId="1008"/>
        </pc:sldMkLst>
      </pc:sldChg>
      <pc:sldChg chg="add">
        <pc:chgData name="Chris Droessler" userId="625c3661-9d64-47fa-b83c-4b49393bd161" providerId="ADAL" clId="{EB17CD07-D20A-F246-AC1C-852ECC9CDC5A}" dt="2020-10-21T13:01:53.159" v="12"/>
        <pc:sldMkLst>
          <pc:docMk/>
          <pc:sldMk cId="426898815" sldId="1048"/>
        </pc:sldMkLst>
      </pc:sldChg>
      <pc:sldChg chg="add modTransition">
        <pc:chgData name="Chris Droessler" userId="625c3661-9d64-47fa-b83c-4b49393bd161" providerId="ADAL" clId="{EB17CD07-D20A-F246-AC1C-852ECC9CDC5A}" dt="2020-10-21T13:01:53.159" v="12"/>
        <pc:sldMkLst>
          <pc:docMk/>
          <pc:sldMk cId="3508326251" sldId="1051"/>
        </pc:sldMkLst>
      </pc:sldChg>
      <pc:sldChg chg="add modTransition">
        <pc:chgData name="Chris Droessler" userId="625c3661-9d64-47fa-b83c-4b49393bd161" providerId="ADAL" clId="{EB17CD07-D20A-F246-AC1C-852ECC9CDC5A}" dt="2020-10-21T13:01:53.159" v="12"/>
        <pc:sldMkLst>
          <pc:docMk/>
          <pc:sldMk cId="1491616653" sldId="1092"/>
        </pc:sldMkLst>
      </pc:sldChg>
      <pc:sldChg chg="add modTransition">
        <pc:chgData name="Chris Droessler" userId="625c3661-9d64-47fa-b83c-4b49393bd161" providerId="ADAL" clId="{EB17CD07-D20A-F246-AC1C-852ECC9CDC5A}" dt="2020-10-21T13:01:53.159" v="12"/>
        <pc:sldMkLst>
          <pc:docMk/>
          <pc:sldMk cId="2078609401" sldId="1095"/>
        </pc:sldMkLst>
      </pc:sldChg>
      <pc:sldChg chg="add del ord modTransition">
        <pc:chgData name="Chris Droessler" userId="625c3661-9d64-47fa-b83c-4b49393bd161" providerId="ADAL" clId="{EB17CD07-D20A-F246-AC1C-852ECC9CDC5A}" dt="2020-11-17T20:00:33.458" v="821" actId="2696"/>
        <pc:sldMkLst>
          <pc:docMk/>
          <pc:sldMk cId="3881132589" sldId="1125"/>
        </pc:sldMkLst>
      </pc:sldChg>
      <pc:sldChg chg="add modTransition">
        <pc:chgData name="Chris Droessler" userId="625c3661-9d64-47fa-b83c-4b49393bd161" providerId="ADAL" clId="{EB17CD07-D20A-F246-AC1C-852ECC9CDC5A}" dt="2020-10-21T13:00:51.400" v="4"/>
        <pc:sldMkLst>
          <pc:docMk/>
          <pc:sldMk cId="2512273120" sldId="1165"/>
        </pc:sldMkLst>
      </pc:sldChg>
      <pc:sldChg chg="add modTransition">
        <pc:chgData name="Chris Droessler" userId="625c3661-9d64-47fa-b83c-4b49393bd161" providerId="ADAL" clId="{EB17CD07-D20A-F246-AC1C-852ECC9CDC5A}" dt="2020-10-21T13:01:28.357" v="8"/>
        <pc:sldMkLst>
          <pc:docMk/>
          <pc:sldMk cId="4110480064" sldId="1196"/>
        </pc:sldMkLst>
      </pc:sldChg>
      <pc:sldChg chg="add">
        <pc:chgData name="Chris Droessler" userId="625c3661-9d64-47fa-b83c-4b49393bd161" providerId="ADAL" clId="{EB17CD07-D20A-F246-AC1C-852ECC9CDC5A}" dt="2020-10-21T13:01:28.357" v="8"/>
        <pc:sldMkLst>
          <pc:docMk/>
          <pc:sldMk cId="3477616231" sldId="1198"/>
        </pc:sldMkLst>
      </pc:sldChg>
      <pc:sldChg chg="add modTransition">
        <pc:chgData name="Chris Droessler" userId="625c3661-9d64-47fa-b83c-4b49393bd161" providerId="ADAL" clId="{EB17CD07-D20A-F246-AC1C-852ECC9CDC5A}" dt="2020-10-21T13:00:51.400" v="4"/>
        <pc:sldMkLst>
          <pc:docMk/>
          <pc:sldMk cId="1719095742" sldId="1228"/>
        </pc:sldMkLst>
      </pc:sldChg>
      <pc:sldChg chg="add modTransition">
        <pc:chgData name="Chris Droessler" userId="625c3661-9d64-47fa-b83c-4b49393bd161" providerId="ADAL" clId="{EB17CD07-D20A-F246-AC1C-852ECC9CDC5A}" dt="2020-10-21T13:00:56.757" v="5"/>
        <pc:sldMkLst>
          <pc:docMk/>
          <pc:sldMk cId="1865329575" sldId="1313"/>
        </pc:sldMkLst>
      </pc:sldChg>
      <pc:sldChg chg="add modTransition">
        <pc:chgData name="Chris Droessler" userId="625c3661-9d64-47fa-b83c-4b49393bd161" providerId="ADAL" clId="{EB17CD07-D20A-F246-AC1C-852ECC9CDC5A}" dt="2020-10-21T13:01:14.100" v="7"/>
        <pc:sldMkLst>
          <pc:docMk/>
          <pc:sldMk cId="3053464204" sldId="1319"/>
        </pc:sldMkLst>
      </pc:sldChg>
      <pc:sldChg chg="addSp delSp modSp add ord modNotesTx">
        <pc:chgData name="Chris Droessler" userId="625c3661-9d64-47fa-b83c-4b49393bd161" providerId="ADAL" clId="{EB17CD07-D20A-F246-AC1C-852ECC9CDC5A}" dt="2020-11-17T20:21:53.453" v="1051"/>
        <pc:sldMkLst>
          <pc:docMk/>
          <pc:sldMk cId="3073678554" sldId="1320"/>
        </pc:sldMkLst>
        <pc:spChg chg="del">
          <ac:chgData name="Chris Droessler" userId="625c3661-9d64-47fa-b83c-4b49393bd161" providerId="ADAL" clId="{EB17CD07-D20A-F246-AC1C-852ECC9CDC5A}" dt="2020-10-21T13:08:20.014" v="63" actId="478"/>
          <ac:spMkLst>
            <pc:docMk/>
            <pc:sldMk cId="3073678554" sldId="1320"/>
            <ac:spMk id="2" creationId="{0A9A5E7B-A291-D44A-99BF-06C78B3D52B5}"/>
          </ac:spMkLst>
        </pc:spChg>
        <pc:spChg chg="del mod">
          <ac:chgData name="Chris Droessler" userId="625c3661-9d64-47fa-b83c-4b49393bd161" providerId="ADAL" clId="{EB17CD07-D20A-F246-AC1C-852ECC9CDC5A}" dt="2020-10-21T13:08:54.705" v="72" actId="478"/>
          <ac:spMkLst>
            <pc:docMk/>
            <pc:sldMk cId="3073678554" sldId="1320"/>
            <ac:spMk id="3" creationId="{AC39207D-906F-894D-8A71-E6EF5C9A6122}"/>
          </ac:spMkLst>
        </pc:spChg>
        <pc:spChg chg="add del mod">
          <ac:chgData name="Chris Droessler" userId="625c3661-9d64-47fa-b83c-4b49393bd161" providerId="ADAL" clId="{EB17CD07-D20A-F246-AC1C-852ECC9CDC5A}" dt="2020-10-21T13:08:57.582" v="73"/>
          <ac:spMkLst>
            <pc:docMk/>
            <pc:sldMk cId="3073678554" sldId="1320"/>
            <ac:spMk id="7" creationId="{C40AA21A-E167-9A48-886B-D0746ED3C554}"/>
          </ac:spMkLst>
        </pc:spChg>
        <pc:picChg chg="add mod modCrop">
          <ac:chgData name="Chris Droessler" userId="625c3661-9d64-47fa-b83c-4b49393bd161" providerId="ADAL" clId="{EB17CD07-D20A-F246-AC1C-852ECC9CDC5A}" dt="2020-10-21T13:09:33.956" v="76" actId="732"/>
          <ac:picMkLst>
            <pc:docMk/>
            <pc:sldMk cId="3073678554" sldId="1320"/>
            <ac:picMk id="5" creationId="{EB4B93B9-A250-3246-9D06-7C045CDDBF37}"/>
          </ac:picMkLst>
        </pc:picChg>
      </pc:sldChg>
      <pc:sldChg chg="addSp delSp modSp add modNotesTx">
        <pc:chgData name="Chris Droessler" userId="625c3661-9d64-47fa-b83c-4b49393bd161" providerId="ADAL" clId="{EB17CD07-D20A-F246-AC1C-852ECC9CDC5A}" dt="2020-11-12T18:58:30.385" v="146" actId="20577"/>
        <pc:sldMkLst>
          <pc:docMk/>
          <pc:sldMk cId="75266057" sldId="1321"/>
        </pc:sldMkLst>
        <pc:spChg chg="mod">
          <ac:chgData name="Chris Droessler" userId="625c3661-9d64-47fa-b83c-4b49393bd161" providerId="ADAL" clId="{EB17CD07-D20A-F246-AC1C-852ECC9CDC5A}" dt="2020-11-12T18:53:09.412" v="108" actId="20577"/>
          <ac:spMkLst>
            <pc:docMk/>
            <pc:sldMk cId="75266057" sldId="1321"/>
            <ac:spMk id="2" creationId="{00000000-0000-0000-0000-000000000000}"/>
          </ac:spMkLst>
        </pc:spChg>
        <pc:spChg chg="mod">
          <ac:chgData name="Chris Droessler" userId="625c3661-9d64-47fa-b83c-4b49393bd161" providerId="ADAL" clId="{EB17CD07-D20A-F246-AC1C-852ECC9CDC5A}" dt="2020-11-12T18:56:17.405" v="134" actId="20577"/>
          <ac:spMkLst>
            <pc:docMk/>
            <pc:sldMk cId="75266057" sldId="1321"/>
            <ac:spMk id="3" creationId="{00000000-0000-0000-0000-000000000000}"/>
          </ac:spMkLst>
        </pc:spChg>
        <pc:spChg chg="add del mod">
          <ac:chgData name="Chris Droessler" userId="625c3661-9d64-47fa-b83c-4b49393bd161" providerId="ADAL" clId="{EB17CD07-D20A-F246-AC1C-852ECC9CDC5A}" dt="2020-11-12T18:56:40.674" v="140"/>
          <ac:spMkLst>
            <pc:docMk/>
            <pc:sldMk cId="75266057" sldId="1321"/>
            <ac:spMk id="4" creationId="{5567D6F5-AA49-8D46-B24B-B137F97F232E}"/>
          </ac:spMkLst>
        </pc:spChg>
        <pc:picChg chg="add mod">
          <ac:chgData name="Chris Droessler" userId="625c3661-9d64-47fa-b83c-4b49393bd161" providerId="ADAL" clId="{EB17CD07-D20A-F246-AC1C-852ECC9CDC5A}" dt="2020-11-12T18:56:37.580" v="138" actId="14100"/>
          <ac:picMkLst>
            <pc:docMk/>
            <pc:sldMk cId="75266057" sldId="1321"/>
            <ac:picMk id="1026" creationId="{2DF9AD93-7C37-2748-BAE3-C880DE8932F3}"/>
          </ac:picMkLst>
        </pc:picChg>
      </pc:sldChg>
      <pc:sldChg chg="addSp delSp modSp add del">
        <pc:chgData name="Chris Droessler" userId="625c3661-9d64-47fa-b83c-4b49393bd161" providerId="ADAL" clId="{EB17CD07-D20A-F246-AC1C-852ECC9CDC5A}" dt="2020-11-12T18:52:47.541" v="89" actId="2696"/>
        <pc:sldMkLst>
          <pc:docMk/>
          <pc:sldMk cId="2294655580" sldId="1321"/>
        </pc:sldMkLst>
        <pc:spChg chg="del">
          <ac:chgData name="Chris Droessler" userId="625c3661-9d64-47fa-b83c-4b49393bd161" providerId="ADAL" clId="{EB17CD07-D20A-F246-AC1C-852ECC9CDC5A}" dt="2020-11-12T18:52:44.115" v="88"/>
          <ac:spMkLst>
            <pc:docMk/>
            <pc:sldMk cId="2294655580" sldId="1321"/>
            <ac:spMk id="2" creationId="{67DC8FE1-4236-A94C-A03E-BB4AA77285A9}"/>
          </ac:spMkLst>
        </pc:spChg>
        <pc:spChg chg="del">
          <ac:chgData name="Chris Droessler" userId="625c3661-9d64-47fa-b83c-4b49393bd161" providerId="ADAL" clId="{EB17CD07-D20A-F246-AC1C-852ECC9CDC5A}" dt="2020-11-12T18:52:44.115" v="88"/>
          <ac:spMkLst>
            <pc:docMk/>
            <pc:sldMk cId="2294655580" sldId="1321"/>
            <ac:spMk id="3" creationId="{C52FF439-26F9-1645-8ABC-856A1A70179A}"/>
          </ac:spMkLst>
        </pc:spChg>
        <pc:spChg chg="add mod">
          <ac:chgData name="Chris Droessler" userId="625c3661-9d64-47fa-b83c-4b49393bd161" providerId="ADAL" clId="{EB17CD07-D20A-F246-AC1C-852ECC9CDC5A}" dt="2020-11-12T18:52:44.115" v="88"/>
          <ac:spMkLst>
            <pc:docMk/>
            <pc:sldMk cId="2294655580" sldId="1321"/>
            <ac:spMk id="4" creationId="{379EA993-BBDE-5D46-9BD1-87E1F02BBF02}"/>
          </ac:spMkLst>
        </pc:spChg>
        <pc:spChg chg="add mod">
          <ac:chgData name="Chris Droessler" userId="625c3661-9d64-47fa-b83c-4b49393bd161" providerId="ADAL" clId="{EB17CD07-D20A-F246-AC1C-852ECC9CDC5A}" dt="2020-11-12T18:52:44.115" v="88"/>
          <ac:spMkLst>
            <pc:docMk/>
            <pc:sldMk cId="2294655580" sldId="1321"/>
            <ac:spMk id="5" creationId="{D79E9409-499B-FF4D-8039-60EEC54099AC}"/>
          </ac:spMkLst>
        </pc:spChg>
      </pc:sldChg>
      <pc:sldChg chg="delSp modSp add del modNotesTx">
        <pc:chgData name="Chris Droessler" userId="625c3661-9d64-47fa-b83c-4b49393bd161" providerId="ADAL" clId="{EB17CD07-D20A-F246-AC1C-852ECC9CDC5A}" dt="2020-11-12T19:00:35.748" v="156" actId="2696"/>
        <pc:sldMkLst>
          <pc:docMk/>
          <pc:sldMk cId="293923451" sldId="1322"/>
        </pc:sldMkLst>
        <pc:spChg chg="mod">
          <ac:chgData name="Chris Droessler" userId="625c3661-9d64-47fa-b83c-4b49393bd161" providerId="ADAL" clId="{EB17CD07-D20A-F246-AC1C-852ECC9CDC5A}" dt="2020-11-12T18:58:51.166" v="148"/>
          <ac:spMkLst>
            <pc:docMk/>
            <pc:sldMk cId="293923451" sldId="1322"/>
            <ac:spMk id="2" creationId="{00000000-0000-0000-0000-000000000000}"/>
          </ac:spMkLst>
        </pc:spChg>
        <pc:spChg chg="mod">
          <ac:chgData name="Chris Droessler" userId="625c3661-9d64-47fa-b83c-4b49393bd161" providerId="ADAL" clId="{EB17CD07-D20A-F246-AC1C-852ECC9CDC5A}" dt="2020-11-12T18:59:13.428" v="155" actId="20577"/>
          <ac:spMkLst>
            <pc:docMk/>
            <pc:sldMk cId="293923451" sldId="1322"/>
            <ac:spMk id="3" creationId="{00000000-0000-0000-0000-000000000000}"/>
          </ac:spMkLst>
        </pc:spChg>
        <pc:picChg chg="del">
          <ac:chgData name="Chris Droessler" userId="625c3661-9d64-47fa-b83c-4b49393bd161" providerId="ADAL" clId="{EB17CD07-D20A-F246-AC1C-852ECC9CDC5A}" dt="2020-11-12T18:59:11.093" v="152" actId="478"/>
          <ac:picMkLst>
            <pc:docMk/>
            <pc:sldMk cId="293923451" sldId="1322"/>
            <ac:picMk id="1026" creationId="{2DF9AD93-7C37-2748-BAE3-C880DE8932F3}"/>
          </ac:picMkLst>
        </pc:picChg>
      </pc:sldChg>
      <pc:sldChg chg="addSp delSp modSp add modNotesTx">
        <pc:chgData name="Chris Droessler" userId="625c3661-9d64-47fa-b83c-4b49393bd161" providerId="ADAL" clId="{EB17CD07-D20A-F246-AC1C-852ECC9CDC5A}" dt="2020-11-17T12:38:31.103" v="816" actId="20577"/>
        <pc:sldMkLst>
          <pc:docMk/>
          <pc:sldMk cId="2707112389" sldId="1322"/>
        </pc:sldMkLst>
        <pc:spChg chg="del">
          <ac:chgData name="Chris Droessler" userId="625c3661-9d64-47fa-b83c-4b49393bd161" providerId="ADAL" clId="{EB17CD07-D20A-F246-AC1C-852ECC9CDC5A}" dt="2020-11-17T12:31:44.780" v="158"/>
          <ac:spMkLst>
            <pc:docMk/>
            <pc:sldMk cId="2707112389" sldId="1322"/>
            <ac:spMk id="2" creationId="{79EFA6A8-DDDD-934A-B4BE-9BE8056737C7}"/>
          </ac:spMkLst>
        </pc:spChg>
        <pc:spChg chg="del">
          <ac:chgData name="Chris Droessler" userId="625c3661-9d64-47fa-b83c-4b49393bd161" providerId="ADAL" clId="{EB17CD07-D20A-F246-AC1C-852ECC9CDC5A}" dt="2020-11-17T12:31:44.780" v="158"/>
          <ac:spMkLst>
            <pc:docMk/>
            <pc:sldMk cId="2707112389" sldId="1322"/>
            <ac:spMk id="3" creationId="{8C3BA47A-8B57-2848-AF76-83CBDCCA1089}"/>
          </ac:spMkLst>
        </pc:spChg>
        <pc:picChg chg="add mod">
          <ac:chgData name="Chris Droessler" userId="625c3661-9d64-47fa-b83c-4b49393bd161" providerId="ADAL" clId="{EB17CD07-D20A-F246-AC1C-852ECC9CDC5A}" dt="2020-11-17T12:31:48.471" v="159"/>
          <ac:picMkLst>
            <pc:docMk/>
            <pc:sldMk cId="2707112389" sldId="1322"/>
            <ac:picMk id="5" creationId="{11299D96-3021-A447-B6B5-EB0F27C1640E}"/>
          </ac:picMkLst>
        </pc:picChg>
      </pc:sldChg>
      <pc:sldChg chg="add del">
        <pc:chgData name="Chris Droessler" userId="625c3661-9d64-47fa-b83c-4b49393bd161" providerId="ADAL" clId="{EB17CD07-D20A-F246-AC1C-852ECC9CDC5A}" dt="2020-11-17T20:00:41.673" v="823" actId="2696"/>
        <pc:sldMkLst>
          <pc:docMk/>
          <pc:sldMk cId="4025540235" sldId="1323"/>
        </pc:sldMkLst>
      </pc:sldChg>
      <pc:sldChg chg="add ord">
        <pc:chgData name="Chris Droessler" userId="625c3661-9d64-47fa-b83c-4b49393bd161" providerId="ADAL" clId="{EB17CD07-D20A-F246-AC1C-852ECC9CDC5A}" dt="2020-11-17T20:21:55.606" v="1052"/>
        <pc:sldMkLst>
          <pc:docMk/>
          <pc:sldMk cId="1825025414" sldId="1324"/>
        </pc:sldMkLst>
      </pc:sldChg>
      <pc:sldChg chg="add del">
        <pc:chgData name="Chris Droessler" userId="625c3661-9d64-47fa-b83c-4b49393bd161" providerId="ADAL" clId="{EB17CD07-D20A-F246-AC1C-852ECC9CDC5A}" dt="2020-11-18T12:33:36.897" v="1053" actId="2696"/>
        <pc:sldMkLst>
          <pc:docMk/>
          <pc:sldMk cId="3068523449" sldId="1325"/>
        </pc:sldMkLst>
      </pc:sldChg>
      <pc:sldChg chg="addSp modSp add ord modNotesTx">
        <pc:chgData name="Chris Droessler" userId="625c3661-9d64-47fa-b83c-4b49393bd161" providerId="ADAL" clId="{EB17CD07-D20A-F246-AC1C-852ECC9CDC5A}" dt="2020-11-17T20:06:56.490" v="1004" actId="20577"/>
        <pc:sldMkLst>
          <pc:docMk/>
          <pc:sldMk cId="912440826" sldId="1326"/>
        </pc:sldMkLst>
        <pc:spChg chg="mod">
          <ac:chgData name="Chris Droessler" userId="625c3661-9d64-47fa-b83c-4b49393bd161" providerId="ADAL" clId="{EB17CD07-D20A-F246-AC1C-852ECC9CDC5A}" dt="2020-11-17T20:01:11.195" v="826" actId="20577"/>
          <ac:spMkLst>
            <pc:docMk/>
            <pc:sldMk cId="912440826" sldId="1326"/>
            <ac:spMk id="2" creationId="{00000000-0000-0000-0000-000000000000}"/>
          </ac:spMkLst>
        </pc:spChg>
        <pc:spChg chg="mod">
          <ac:chgData name="Chris Droessler" userId="625c3661-9d64-47fa-b83c-4b49393bd161" providerId="ADAL" clId="{EB17CD07-D20A-F246-AC1C-852ECC9CDC5A}" dt="2020-11-17T20:02:32.023" v="839" actId="20577"/>
          <ac:spMkLst>
            <pc:docMk/>
            <pc:sldMk cId="912440826" sldId="1326"/>
            <ac:spMk id="3" creationId="{00000000-0000-0000-0000-000000000000}"/>
          </ac:spMkLst>
        </pc:spChg>
        <pc:picChg chg="add mod modCrop">
          <ac:chgData name="Chris Droessler" userId="625c3661-9d64-47fa-b83c-4b49393bd161" providerId="ADAL" clId="{EB17CD07-D20A-F246-AC1C-852ECC9CDC5A}" dt="2020-11-17T20:02:13.279" v="838" actId="1035"/>
          <ac:picMkLst>
            <pc:docMk/>
            <pc:sldMk cId="912440826" sldId="1326"/>
            <ac:picMk id="5" creationId="{B1BEAA0B-5AC8-C140-B8D6-1F6BCAF367EC}"/>
          </ac:picMkLst>
        </pc:picChg>
        <pc:picChg chg="add mod modCrop">
          <ac:chgData name="Chris Droessler" userId="625c3661-9d64-47fa-b83c-4b49393bd161" providerId="ADAL" clId="{EB17CD07-D20A-F246-AC1C-852ECC9CDC5A}" dt="2020-11-17T20:03:41.411" v="846" actId="14100"/>
          <ac:picMkLst>
            <pc:docMk/>
            <pc:sldMk cId="912440826" sldId="1326"/>
            <ac:picMk id="7" creationId="{776A8A3B-45F3-C840-8D6C-88E3B8049AF1}"/>
          </ac:picMkLst>
        </pc:picChg>
      </pc:sldChg>
      <pc:sldChg chg="addSp delSp modSp add ord">
        <pc:chgData name="Chris Droessler" userId="625c3661-9d64-47fa-b83c-4b49393bd161" providerId="ADAL" clId="{EB17CD07-D20A-F246-AC1C-852ECC9CDC5A}" dt="2020-11-17T20:21:23.880" v="1050"/>
        <pc:sldMkLst>
          <pc:docMk/>
          <pc:sldMk cId="2214900432" sldId="1327"/>
        </pc:sldMkLst>
        <pc:spChg chg="del">
          <ac:chgData name="Chris Droessler" userId="625c3661-9d64-47fa-b83c-4b49393bd161" providerId="ADAL" clId="{EB17CD07-D20A-F246-AC1C-852ECC9CDC5A}" dt="2020-11-17T20:17:59.266" v="1006" actId="478"/>
          <ac:spMkLst>
            <pc:docMk/>
            <pc:sldMk cId="2214900432" sldId="1327"/>
            <ac:spMk id="2" creationId="{00000000-0000-0000-0000-000000000000}"/>
          </ac:spMkLst>
        </pc:spChg>
        <pc:spChg chg="del">
          <ac:chgData name="Chris Droessler" userId="625c3661-9d64-47fa-b83c-4b49393bd161" providerId="ADAL" clId="{EB17CD07-D20A-F246-AC1C-852ECC9CDC5A}" dt="2020-11-17T20:17:59.266" v="1006" actId="478"/>
          <ac:spMkLst>
            <pc:docMk/>
            <pc:sldMk cId="2214900432" sldId="1327"/>
            <ac:spMk id="3" creationId="{00000000-0000-0000-0000-000000000000}"/>
          </ac:spMkLst>
        </pc:spChg>
        <pc:spChg chg="add del mod">
          <ac:chgData name="Chris Droessler" userId="625c3661-9d64-47fa-b83c-4b49393bd161" providerId="ADAL" clId="{EB17CD07-D20A-F246-AC1C-852ECC9CDC5A}" dt="2020-11-17T20:18:02.599" v="1007"/>
          <ac:spMkLst>
            <pc:docMk/>
            <pc:sldMk cId="2214900432" sldId="1327"/>
            <ac:spMk id="6" creationId="{146D517F-A180-BA4E-8D51-770AB502E43E}"/>
          </ac:spMkLst>
        </pc:spChg>
        <pc:spChg chg="add del mod">
          <ac:chgData name="Chris Droessler" userId="625c3661-9d64-47fa-b83c-4b49393bd161" providerId="ADAL" clId="{EB17CD07-D20A-F246-AC1C-852ECC9CDC5A}" dt="2020-11-17T20:18:02.599" v="1007"/>
          <ac:spMkLst>
            <pc:docMk/>
            <pc:sldMk cId="2214900432" sldId="1327"/>
            <ac:spMk id="9" creationId="{8F380127-23BF-7A44-8FD0-465670147745}"/>
          </ac:spMkLst>
        </pc:spChg>
        <pc:picChg chg="del">
          <ac:chgData name="Chris Droessler" userId="625c3661-9d64-47fa-b83c-4b49393bd161" providerId="ADAL" clId="{EB17CD07-D20A-F246-AC1C-852ECC9CDC5A}" dt="2020-11-17T20:17:59.266" v="1006" actId="478"/>
          <ac:picMkLst>
            <pc:docMk/>
            <pc:sldMk cId="2214900432" sldId="1327"/>
            <ac:picMk id="5" creationId="{B1BEAA0B-5AC8-C140-B8D6-1F6BCAF367EC}"/>
          </ac:picMkLst>
        </pc:picChg>
        <pc:picChg chg="del">
          <ac:chgData name="Chris Droessler" userId="625c3661-9d64-47fa-b83c-4b49393bd161" providerId="ADAL" clId="{EB17CD07-D20A-F246-AC1C-852ECC9CDC5A}" dt="2020-11-17T20:17:59.266" v="1006" actId="478"/>
          <ac:picMkLst>
            <pc:docMk/>
            <pc:sldMk cId="2214900432" sldId="1327"/>
            <ac:picMk id="7" creationId="{776A8A3B-45F3-C840-8D6C-88E3B8049AF1}"/>
          </ac:picMkLst>
        </pc:picChg>
        <pc:picChg chg="add mod">
          <ac:chgData name="Chris Droessler" userId="625c3661-9d64-47fa-b83c-4b49393bd161" providerId="ADAL" clId="{EB17CD07-D20A-F246-AC1C-852ECC9CDC5A}" dt="2020-11-17T20:18:28.430" v="1012" actId="1076"/>
          <ac:picMkLst>
            <pc:docMk/>
            <pc:sldMk cId="2214900432" sldId="1327"/>
            <ac:picMk id="11" creationId="{2DB48BBF-486F-3649-B001-595B3C2C19B5}"/>
          </ac:picMkLst>
        </pc:picChg>
        <pc:picChg chg="add mod">
          <ac:chgData name="Chris Droessler" userId="625c3661-9d64-47fa-b83c-4b49393bd161" providerId="ADAL" clId="{EB17CD07-D20A-F246-AC1C-852ECC9CDC5A}" dt="2020-11-17T20:18:54.732" v="1016" actId="1076"/>
          <ac:picMkLst>
            <pc:docMk/>
            <pc:sldMk cId="2214900432" sldId="1327"/>
            <ac:picMk id="13" creationId="{C22501AE-2742-3047-8C86-A17CD88BD64E}"/>
          </ac:picMkLst>
        </pc:picChg>
        <pc:cxnChg chg="add mod">
          <ac:chgData name="Chris Droessler" userId="625c3661-9d64-47fa-b83c-4b49393bd161" providerId="ADAL" clId="{EB17CD07-D20A-F246-AC1C-852ECC9CDC5A}" dt="2020-11-17T20:19:35.378" v="1021" actId="1582"/>
          <ac:cxnSpMkLst>
            <pc:docMk/>
            <pc:sldMk cId="2214900432" sldId="1327"/>
            <ac:cxnSpMk id="15" creationId="{94E4A6FB-CF17-4944-8A7C-FEDAD0FF7EBF}"/>
          </ac:cxnSpMkLst>
        </pc:cxnChg>
      </pc:sldChg>
      <pc:sldChg chg="addSp delSp modSp add">
        <pc:chgData name="Chris Droessler" userId="625c3661-9d64-47fa-b83c-4b49393bd161" providerId="ADAL" clId="{EB17CD07-D20A-F246-AC1C-852ECC9CDC5A}" dt="2020-11-17T20:19:58.365" v="1026"/>
        <pc:sldMkLst>
          <pc:docMk/>
          <pc:sldMk cId="3114831865" sldId="1328"/>
        </pc:sldMkLst>
        <pc:picChg chg="add mod">
          <ac:chgData name="Chris Droessler" userId="625c3661-9d64-47fa-b83c-4b49393bd161" providerId="ADAL" clId="{EB17CD07-D20A-F246-AC1C-852ECC9CDC5A}" dt="2020-11-17T20:19:58.365" v="1026"/>
          <ac:picMkLst>
            <pc:docMk/>
            <pc:sldMk cId="3114831865" sldId="1328"/>
            <ac:picMk id="3" creationId="{8173AF61-405E-3641-8E64-84EC54FBB569}"/>
          </ac:picMkLst>
        </pc:picChg>
        <pc:picChg chg="del">
          <ac:chgData name="Chris Droessler" userId="625c3661-9d64-47fa-b83c-4b49393bd161" providerId="ADAL" clId="{EB17CD07-D20A-F246-AC1C-852ECC9CDC5A}" dt="2020-11-17T20:19:55.002" v="1024" actId="478"/>
          <ac:picMkLst>
            <pc:docMk/>
            <pc:sldMk cId="3114831865" sldId="1328"/>
            <ac:picMk id="11" creationId="{2DB48BBF-486F-3649-B001-595B3C2C19B5}"/>
          </ac:picMkLst>
        </pc:picChg>
        <pc:picChg chg="del">
          <ac:chgData name="Chris Droessler" userId="625c3661-9d64-47fa-b83c-4b49393bd161" providerId="ADAL" clId="{EB17CD07-D20A-F246-AC1C-852ECC9CDC5A}" dt="2020-11-17T20:19:54.328" v="1023" actId="478"/>
          <ac:picMkLst>
            <pc:docMk/>
            <pc:sldMk cId="3114831865" sldId="1328"/>
            <ac:picMk id="13" creationId="{C22501AE-2742-3047-8C86-A17CD88BD64E}"/>
          </ac:picMkLst>
        </pc:picChg>
        <pc:cxnChg chg="del">
          <ac:chgData name="Chris Droessler" userId="625c3661-9d64-47fa-b83c-4b49393bd161" providerId="ADAL" clId="{EB17CD07-D20A-F246-AC1C-852ECC9CDC5A}" dt="2020-11-17T20:19:55.904" v="1025" actId="478"/>
          <ac:cxnSpMkLst>
            <pc:docMk/>
            <pc:sldMk cId="3114831865" sldId="1328"/>
            <ac:cxnSpMk id="15" creationId="{94E4A6FB-CF17-4944-8A7C-FEDAD0FF7EBF}"/>
          </ac:cxnSpMkLst>
        </pc:cxnChg>
      </pc:sldChg>
      <pc:sldChg chg="addSp delSp modSp add">
        <pc:chgData name="Chris Droessler" userId="625c3661-9d64-47fa-b83c-4b49393bd161" providerId="ADAL" clId="{EB17CD07-D20A-F246-AC1C-852ECC9CDC5A}" dt="2020-11-17T20:20:13.838" v="1037"/>
        <pc:sldMkLst>
          <pc:docMk/>
          <pc:sldMk cId="1100817564" sldId="1329"/>
        </pc:sldMkLst>
        <pc:picChg chg="del">
          <ac:chgData name="Chris Droessler" userId="625c3661-9d64-47fa-b83c-4b49393bd161" providerId="ADAL" clId="{EB17CD07-D20A-F246-AC1C-852ECC9CDC5A}" dt="2020-11-17T20:20:03.671" v="1028" actId="478"/>
          <ac:picMkLst>
            <pc:docMk/>
            <pc:sldMk cId="1100817564" sldId="1329"/>
            <ac:picMk id="3" creationId="{8173AF61-405E-3641-8E64-84EC54FBB569}"/>
          </ac:picMkLst>
        </pc:picChg>
        <pc:picChg chg="add mod">
          <ac:chgData name="Chris Droessler" userId="625c3661-9d64-47fa-b83c-4b49393bd161" providerId="ADAL" clId="{EB17CD07-D20A-F246-AC1C-852ECC9CDC5A}" dt="2020-11-17T20:20:13.838" v="1037"/>
          <ac:picMkLst>
            <pc:docMk/>
            <pc:sldMk cId="1100817564" sldId="1329"/>
            <ac:picMk id="4" creationId="{94ED7539-7158-9249-8AAD-B30CADCB3140}"/>
          </ac:picMkLst>
        </pc:picChg>
      </pc:sldChg>
      <pc:sldChg chg="addSp modSp add">
        <pc:chgData name="Chris Droessler" userId="625c3661-9d64-47fa-b83c-4b49393bd161" providerId="ADAL" clId="{EB17CD07-D20A-F246-AC1C-852ECC9CDC5A}" dt="2020-11-17T20:20:18.833" v="1038"/>
        <pc:sldMkLst>
          <pc:docMk/>
          <pc:sldMk cId="3320139126" sldId="1330"/>
        </pc:sldMkLst>
        <pc:picChg chg="add mod">
          <ac:chgData name="Chris Droessler" userId="625c3661-9d64-47fa-b83c-4b49393bd161" providerId="ADAL" clId="{EB17CD07-D20A-F246-AC1C-852ECC9CDC5A}" dt="2020-11-17T20:20:18.833" v="1038"/>
          <ac:picMkLst>
            <pc:docMk/>
            <pc:sldMk cId="3320139126" sldId="1330"/>
            <ac:picMk id="3" creationId="{E313BD06-4DE3-4B40-8BB4-7681DA950722}"/>
          </ac:picMkLst>
        </pc:picChg>
      </pc:sldChg>
      <pc:sldChg chg="addSp modSp add">
        <pc:chgData name="Chris Droessler" userId="625c3661-9d64-47fa-b83c-4b49393bd161" providerId="ADAL" clId="{EB17CD07-D20A-F246-AC1C-852ECC9CDC5A}" dt="2020-11-17T20:20:24.375" v="1039"/>
        <pc:sldMkLst>
          <pc:docMk/>
          <pc:sldMk cId="4213877716" sldId="1331"/>
        </pc:sldMkLst>
        <pc:picChg chg="add mod">
          <ac:chgData name="Chris Droessler" userId="625c3661-9d64-47fa-b83c-4b49393bd161" providerId="ADAL" clId="{EB17CD07-D20A-F246-AC1C-852ECC9CDC5A}" dt="2020-11-17T20:20:24.375" v="1039"/>
          <ac:picMkLst>
            <pc:docMk/>
            <pc:sldMk cId="4213877716" sldId="1331"/>
            <ac:picMk id="3" creationId="{331D908F-2158-9C41-8E28-4F8B3C024D0D}"/>
          </ac:picMkLst>
        </pc:picChg>
      </pc:sldChg>
      <pc:sldChg chg="addSp modSp add">
        <pc:chgData name="Chris Droessler" userId="625c3661-9d64-47fa-b83c-4b49393bd161" providerId="ADAL" clId="{EB17CD07-D20A-F246-AC1C-852ECC9CDC5A}" dt="2020-11-17T20:20:27.875" v="1040"/>
        <pc:sldMkLst>
          <pc:docMk/>
          <pc:sldMk cId="3871373500" sldId="1332"/>
        </pc:sldMkLst>
        <pc:picChg chg="add mod">
          <ac:chgData name="Chris Droessler" userId="625c3661-9d64-47fa-b83c-4b49393bd161" providerId="ADAL" clId="{EB17CD07-D20A-F246-AC1C-852ECC9CDC5A}" dt="2020-11-17T20:20:27.875" v="1040"/>
          <ac:picMkLst>
            <pc:docMk/>
            <pc:sldMk cId="3871373500" sldId="1332"/>
            <ac:picMk id="3" creationId="{D83D2CE3-9929-5046-989A-B5CC8FB06751}"/>
          </ac:picMkLst>
        </pc:picChg>
      </pc:sldChg>
      <pc:sldChg chg="addSp modSp add del">
        <pc:chgData name="Chris Droessler" userId="625c3661-9d64-47fa-b83c-4b49393bd161" providerId="ADAL" clId="{EB17CD07-D20A-F246-AC1C-852ECC9CDC5A}" dt="2020-11-17T20:20:53.575" v="1047" actId="2696"/>
        <pc:sldMkLst>
          <pc:docMk/>
          <pc:sldMk cId="1428440755" sldId="1333"/>
        </pc:sldMkLst>
        <pc:picChg chg="add mod">
          <ac:chgData name="Chris Droessler" userId="625c3661-9d64-47fa-b83c-4b49393bd161" providerId="ADAL" clId="{EB17CD07-D20A-F246-AC1C-852ECC9CDC5A}" dt="2020-11-17T20:20:33.221" v="1041"/>
          <ac:picMkLst>
            <pc:docMk/>
            <pc:sldMk cId="1428440755" sldId="1333"/>
            <ac:picMk id="3" creationId="{435EB203-25FF-854D-BB0E-31D8F36C99AA}"/>
          </ac:picMkLst>
        </pc:picChg>
      </pc:sldChg>
      <pc:sldChg chg="addSp modSp add ord">
        <pc:chgData name="Chris Droessler" userId="625c3661-9d64-47fa-b83c-4b49393bd161" providerId="ADAL" clId="{EB17CD07-D20A-F246-AC1C-852ECC9CDC5A}" dt="2020-11-17T20:20:46.081" v="1046"/>
        <pc:sldMkLst>
          <pc:docMk/>
          <pc:sldMk cId="1590746433" sldId="1334"/>
        </pc:sldMkLst>
        <pc:picChg chg="add mod">
          <ac:chgData name="Chris Droessler" userId="625c3661-9d64-47fa-b83c-4b49393bd161" providerId="ADAL" clId="{EB17CD07-D20A-F246-AC1C-852ECC9CDC5A}" dt="2020-11-17T20:20:40.051" v="1043"/>
          <ac:picMkLst>
            <pc:docMk/>
            <pc:sldMk cId="1590746433" sldId="1334"/>
            <ac:picMk id="3" creationId="{DAB86BF5-3555-7A46-9913-C330FF078740}"/>
          </ac:picMkLst>
        </pc:picChg>
      </pc:sldChg>
      <pc:sldChg chg="addSp modSp add ord">
        <pc:chgData name="Chris Droessler" userId="625c3661-9d64-47fa-b83c-4b49393bd161" providerId="ADAL" clId="{EB17CD07-D20A-F246-AC1C-852ECC9CDC5A}" dt="2020-11-17T20:20:44.493" v="1045"/>
        <pc:sldMkLst>
          <pc:docMk/>
          <pc:sldMk cId="3636685958" sldId="1335"/>
        </pc:sldMkLst>
        <pc:picChg chg="add mod">
          <ac:chgData name="Chris Droessler" userId="625c3661-9d64-47fa-b83c-4b49393bd161" providerId="ADAL" clId="{EB17CD07-D20A-F246-AC1C-852ECC9CDC5A}" dt="2020-11-17T20:20:44.493" v="1045"/>
          <ac:picMkLst>
            <pc:docMk/>
            <pc:sldMk cId="3636685958" sldId="1335"/>
            <ac:picMk id="3" creationId="{3E719D01-47EB-D84D-A534-5178523CDAC2}"/>
          </ac:picMkLst>
        </pc:picChg>
      </pc:sldChg>
      <pc:sldChg chg="add del">
        <pc:chgData name="Chris Droessler" userId="625c3661-9d64-47fa-b83c-4b49393bd161" providerId="ADAL" clId="{EB17CD07-D20A-F246-AC1C-852ECC9CDC5A}" dt="2020-11-17T20:21:07.839" v="1048" actId="2696"/>
        <pc:sldMkLst>
          <pc:docMk/>
          <pc:sldMk cId="538654126" sldId="1336"/>
        </pc:sldMkLst>
      </pc:sldChg>
      <pc:sldChg chg="add">
        <pc:chgData name="Chris Droessler" userId="625c3661-9d64-47fa-b83c-4b49393bd161" providerId="ADAL" clId="{EB17CD07-D20A-F246-AC1C-852ECC9CDC5A}" dt="2020-11-18T12:34:13.187" v="1054"/>
        <pc:sldMkLst>
          <pc:docMk/>
          <pc:sldMk cId="1898367424" sldId="1336"/>
        </pc:sldMkLst>
      </pc:sldChg>
      <pc:sldChg chg="add del">
        <pc:chgData name="Chris Droessler" userId="625c3661-9d64-47fa-b83c-4b49393bd161" providerId="ADAL" clId="{EB17CD07-D20A-F246-AC1C-852ECC9CDC5A}" dt="2020-11-17T20:21:07.845" v="1049" actId="2696"/>
        <pc:sldMkLst>
          <pc:docMk/>
          <pc:sldMk cId="2427074113" sldId="1337"/>
        </pc:sldMkLst>
      </pc:sldChg>
    </pc:docChg>
  </pc:docChgLst>
  <pc:docChgLst>
    <pc:chgData name="Chris Droessler" userId="625c3661-9d64-47fa-b83c-4b49393bd161" providerId="ADAL" clId="{68B3681C-F141-794A-96D8-0BA98EA56A5D}"/>
    <pc:docChg chg="custSel addSld delSld modSld sldOrd">
      <pc:chgData name="Chris Droessler" userId="625c3661-9d64-47fa-b83c-4b49393bd161" providerId="ADAL" clId="{68B3681C-F141-794A-96D8-0BA98EA56A5D}" dt="2019-11-12T12:49:57.923" v="633" actId="2696"/>
      <pc:docMkLst>
        <pc:docMk/>
      </pc:docMkLst>
      <pc:sldChg chg="ord">
        <pc:chgData name="Chris Droessler" userId="625c3661-9d64-47fa-b83c-4b49393bd161" providerId="ADAL" clId="{68B3681C-F141-794A-96D8-0BA98EA56A5D}" dt="2019-11-06T12:48:12.423" v="60"/>
        <pc:sldMkLst>
          <pc:docMk/>
          <pc:sldMk cId="2378976308" sldId="256"/>
        </pc:sldMkLst>
      </pc:sldChg>
      <pc:sldChg chg="ord">
        <pc:chgData name="Chris Droessler" userId="625c3661-9d64-47fa-b83c-4b49393bd161" providerId="ADAL" clId="{68B3681C-F141-794A-96D8-0BA98EA56A5D}" dt="2019-11-06T12:48:12.423" v="60"/>
        <pc:sldMkLst>
          <pc:docMk/>
          <pc:sldMk cId="1133732581" sldId="261"/>
        </pc:sldMkLst>
      </pc:sldChg>
      <pc:sldChg chg="ord">
        <pc:chgData name="Chris Droessler" userId="625c3661-9d64-47fa-b83c-4b49393bd161" providerId="ADAL" clId="{68B3681C-F141-794A-96D8-0BA98EA56A5D}" dt="2019-11-06T12:48:12.423" v="60"/>
        <pc:sldMkLst>
          <pc:docMk/>
          <pc:sldMk cId="3776938010" sldId="262"/>
        </pc:sldMkLst>
      </pc:sldChg>
      <pc:sldChg chg="ord">
        <pc:chgData name="Chris Droessler" userId="625c3661-9d64-47fa-b83c-4b49393bd161" providerId="ADAL" clId="{68B3681C-F141-794A-96D8-0BA98EA56A5D}" dt="2019-11-06T12:48:12.423" v="60"/>
        <pc:sldMkLst>
          <pc:docMk/>
          <pc:sldMk cId="1272993466" sldId="263"/>
        </pc:sldMkLst>
      </pc:sldChg>
      <pc:sldChg chg="ord">
        <pc:chgData name="Chris Droessler" userId="625c3661-9d64-47fa-b83c-4b49393bd161" providerId="ADAL" clId="{68B3681C-F141-794A-96D8-0BA98EA56A5D}" dt="2019-11-06T12:48:12.423" v="60"/>
        <pc:sldMkLst>
          <pc:docMk/>
          <pc:sldMk cId="3092514365" sldId="264"/>
        </pc:sldMkLst>
      </pc:sldChg>
      <pc:sldChg chg="ord">
        <pc:chgData name="Chris Droessler" userId="625c3661-9d64-47fa-b83c-4b49393bd161" providerId="ADAL" clId="{68B3681C-F141-794A-96D8-0BA98EA56A5D}" dt="2019-11-06T12:48:12.423" v="60"/>
        <pc:sldMkLst>
          <pc:docMk/>
          <pc:sldMk cId="3228340405" sldId="265"/>
        </pc:sldMkLst>
      </pc:sldChg>
      <pc:sldChg chg="ord">
        <pc:chgData name="Chris Droessler" userId="625c3661-9d64-47fa-b83c-4b49393bd161" providerId="ADAL" clId="{68B3681C-F141-794A-96D8-0BA98EA56A5D}" dt="2019-11-06T12:48:12.423" v="60"/>
        <pc:sldMkLst>
          <pc:docMk/>
          <pc:sldMk cId="2800900242" sldId="266"/>
        </pc:sldMkLst>
      </pc:sldChg>
      <pc:sldChg chg="ord">
        <pc:chgData name="Chris Droessler" userId="625c3661-9d64-47fa-b83c-4b49393bd161" providerId="ADAL" clId="{68B3681C-F141-794A-96D8-0BA98EA56A5D}" dt="2019-11-06T12:48:12.423" v="60"/>
        <pc:sldMkLst>
          <pc:docMk/>
          <pc:sldMk cId="2011833291" sldId="282"/>
        </pc:sldMkLst>
      </pc:sldChg>
      <pc:sldChg chg="ord">
        <pc:chgData name="Chris Droessler" userId="625c3661-9d64-47fa-b83c-4b49393bd161" providerId="ADAL" clId="{68B3681C-F141-794A-96D8-0BA98EA56A5D}" dt="2019-11-06T12:48:12.423" v="60"/>
        <pc:sldMkLst>
          <pc:docMk/>
          <pc:sldMk cId="2363076874" sldId="283"/>
        </pc:sldMkLst>
      </pc:sldChg>
      <pc:sldChg chg="modSp">
        <pc:chgData name="Chris Droessler" userId="625c3661-9d64-47fa-b83c-4b49393bd161" providerId="ADAL" clId="{68B3681C-F141-794A-96D8-0BA98EA56A5D}" dt="2019-11-06T13:04:30.758" v="349" actId="20577"/>
        <pc:sldMkLst>
          <pc:docMk/>
          <pc:sldMk cId="503736447" sldId="560"/>
        </pc:sldMkLst>
        <pc:spChg chg="mod">
          <ac:chgData name="Chris Droessler" userId="625c3661-9d64-47fa-b83c-4b49393bd161" providerId="ADAL" clId="{68B3681C-F141-794A-96D8-0BA98EA56A5D}" dt="2019-11-06T13:04:30.758" v="349" actId="20577"/>
          <ac:spMkLst>
            <pc:docMk/>
            <pc:sldMk cId="503736447" sldId="560"/>
            <ac:spMk id="4" creationId="{00000000-0000-0000-0000-000000000000}"/>
          </ac:spMkLst>
        </pc:spChg>
      </pc:sldChg>
      <pc:sldChg chg="modSp">
        <pc:chgData name="Chris Droessler" userId="625c3661-9d64-47fa-b83c-4b49393bd161" providerId="ADAL" clId="{68B3681C-F141-794A-96D8-0BA98EA56A5D}" dt="2019-11-06T12:49:26.981" v="74" actId="20577"/>
        <pc:sldMkLst>
          <pc:docMk/>
          <pc:sldMk cId="2392971145" sldId="572"/>
        </pc:sldMkLst>
        <pc:spChg chg="mod">
          <ac:chgData name="Chris Droessler" userId="625c3661-9d64-47fa-b83c-4b49393bd161" providerId="ADAL" clId="{68B3681C-F141-794A-96D8-0BA98EA56A5D}" dt="2019-11-06T12:49:26.981" v="74" actId="20577"/>
          <ac:spMkLst>
            <pc:docMk/>
            <pc:sldMk cId="2392971145" sldId="572"/>
            <ac:spMk id="2" creationId="{70E7FB36-DF07-B44D-8D38-59F39D617117}"/>
          </ac:spMkLst>
        </pc:spChg>
      </pc:sldChg>
      <pc:sldChg chg="ord">
        <pc:chgData name="Chris Droessler" userId="625c3661-9d64-47fa-b83c-4b49393bd161" providerId="ADAL" clId="{68B3681C-F141-794A-96D8-0BA98EA56A5D}" dt="2019-11-06T12:48:12.423" v="60"/>
        <pc:sldMkLst>
          <pc:docMk/>
          <pc:sldMk cId="1303851975" sldId="573"/>
        </pc:sldMkLst>
      </pc:sldChg>
      <pc:sldChg chg="modSp">
        <pc:chgData name="Chris Droessler" userId="625c3661-9d64-47fa-b83c-4b49393bd161" providerId="ADAL" clId="{68B3681C-F141-794A-96D8-0BA98EA56A5D}" dt="2019-11-06T12:55:57.888" v="205" actId="114"/>
        <pc:sldMkLst>
          <pc:docMk/>
          <pc:sldMk cId="1831575911" sldId="644"/>
        </pc:sldMkLst>
        <pc:spChg chg="mod">
          <ac:chgData name="Chris Droessler" userId="625c3661-9d64-47fa-b83c-4b49393bd161" providerId="ADAL" clId="{68B3681C-F141-794A-96D8-0BA98EA56A5D}" dt="2019-11-06T12:55:57.888" v="205" actId="114"/>
          <ac:spMkLst>
            <pc:docMk/>
            <pc:sldMk cId="1831575911" sldId="644"/>
            <ac:spMk id="2" creationId="{BF342724-5EC7-EF4B-89AC-A4C2D3A94FFB}"/>
          </ac:spMkLst>
        </pc:spChg>
      </pc:sldChg>
      <pc:sldChg chg="ord">
        <pc:chgData name="Chris Droessler" userId="625c3661-9d64-47fa-b83c-4b49393bd161" providerId="ADAL" clId="{68B3681C-F141-794A-96D8-0BA98EA56A5D}" dt="2019-11-06T12:48:12.423" v="60"/>
        <pc:sldMkLst>
          <pc:docMk/>
          <pc:sldMk cId="3713211416" sldId="657"/>
        </pc:sldMkLst>
      </pc:sldChg>
      <pc:sldChg chg="modSp add">
        <pc:chgData name="Chris Droessler" userId="625c3661-9d64-47fa-b83c-4b49393bd161" providerId="ADAL" clId="{68B3681C-F141-794A-96D8-0BA98EA56A5D}" dt="2019-11-06T12:59:58.938" v="291" actId="20577"/>
        <pc:sldMkLst>
          <pc:docMk/>
          <pc:sldMk cId="3534465971" sldId="658"/>
        </pc:sldMkLst>
        <pc:spChg chg="mod">
          <ac:chgData name="Chris Droessler" userId="625c3661-9d64-47fa-b83c-4b49393bd161" providerId="ADAL" clId="{68B3681C-F141-794A-96D8-0BA98EA56A5D}" dt="2019-11-06T12:59:58.938" v="291" actId="20577"/>
          <ac:spMkLst>
            <pc:docMk/>
            <pc:sldMk cId="3534465971" sldId="658"/>
            <ac:spMk id="4" creationId="{00000000-0000-0000-0000-000000000000}"/>
          </ac:spMkLst>
        </pc:spChg>
      </pc:sldChg>
      <pc:sldChg chg="add del ord">
        <pc:chgData name="Chris Droessler" userId="625c3661-9d64-47fa-b83c-4b49393bd161" providerId="ADAL" clId="{68B3681C-F141-794A-96D8-0BA98EA56A5D}" dt="2019-11-12T12:47:54.857" v="615" actId="2696"/>
        <pc:sldMkLst>
          <pc:docMk/>
          <pc:sldMk cId="2852555835" sldId="659"/>
        </pc:sldMkLst>
      </pc:sldChg>
      <pc:sldChg chg="add">
        <pc:chgData name="Chris Droessler" userId="625c3661-9d64-47fa-b83c-4b49393bd161" providerId="ADAL" clId="{68B3681C-F141-794A-96D8-0BA98EA56A5D}" dt="2019-11-06T12:48:26.650" v="62"/>
        <pc:sldMkLst>
          <pc:docMk/>
          <pc:sldMk cId="694530135" sldId="660"/>
        </pc:sldMkLst>
      </pc:sldChg>
      <pc:sldChg chg="add">
        <pc:chgData name="Chris Droessler" userId="625c3661-9d64-47fa-b83c-4b49393bd161" providerId="ADAL" clId="{68B3681C-F141-794A-96D8-0BA98EA56A5D}" dt="2019-11-06T12:48:26.804" v="63"/>
        <pc:sldMkLst>
          <pc:docMk/>
          <pc:sldMk cId="3225646513" sldId="661"/>
        </pc:sldMkLst>
      </pc:sldChg>
      <pc:sldChg chg="modSp add">
        <pc:chgData name="Chris Droessler" userId="625c3661-9d64-47fa-b83c-4b49393bd161" providerId="ADAL" clId="{68B3681C-F141-794A-96D8-0BA98EA56A5D}" dt="2019-11-06T12:53:01.137" v="155" actId="948"/>
        <pc:sldMkLst>
          <pc:docMk/>
          <pc:sldMk cId="4124514271" sldId="662"/>
        </pc:sldMkLst>
        <pc:spChg chg="mod">
          <ac:chgData name="Chris Droessler" userId="625c3661-9d64-47fa-b83c-4b49393bd161" providerId="ADAL" clId="{68B3681C-F141-794A-96D8-0BA98EA56A5D}" dt="2019-11-06T12:53:01.137" v="155" actId="948"/>
          <ac:spMkLst>
            <pc:docMk/>
            <pc:sldMk cId="4124514271" sldId="662"/>
            <ac:spMk id="2" creationId="{20FE68D4-A736-2846-A536-DBD1805AD3DB}"/>
          </ac:spMkLst>
        </pc:spChg>
        <pc:spChg chg="mod">
          <ac:chgData name="Chris Droessler" userId="625c3661-9d64-47fa-b83c-4b49393bd161" providerId="ADAL" clId="{68B3681C-F141-794A-96D8-0BA98EA56A5D}" dt="2019-11-06T12:51:35.077" v="136" actId="20577"/>
          <ac:spMkLst>
            <pc:docMk/>
            <pc:sldMk cId="4124514271" sldId="662"/>
            <ac:spMk id="3" creationId="{F584CC39-F2AE-7A47-97C7-E380E42E0DC3}"/>
          </ac:spMkLst>
        </pc:spChg>
      </pc:sldChg>
      <pc:sldChg chg="modSp add">
        <pc:chgData name="Chris Droessler" userId="625c3661-9d64-47fa-b83c-4b49393bd161" providerId="ADAL" clId="{68B3681C-F141-794A-96D8-0BA98EA56A5D}" dt="2019-11-06T12:55:11.358" v="167" actId="20577"/>
        <pc:sldMkLst>
          <pc:docMk/>
          <pc:sldMk cId="4195290847" sldId="663"/>
        </pc:sldMkLst>
        <pc:spChg chg="mod">
          <ac:chgData name="Chris Droessler" userId="625c3661-9d64-47fa-b83c-4b49393bd161" providerId="ADAL" clId="{68B3681C-F141-794A-96D8-0BA98EA56A5D}" dt="2019-11-06T12:55:11.358" v="167" actId="20577"/>
          <ac:spMkLst>
            <pc:docMk/>
            <pc:sldMk cId="4195290847" sldId="663"/>
            <ac:spMk id="2" creationId="{20FE68D4-A736-2846-A536-DBD1805AD3DB}"/>
          </ac:spMkLst>
        </pc:spChg>
        <pc:spChg chg="mod">
          <ac:chgData name="Chris Droessler" userId="625c3661-9d64-47fa-b83c-4b49393bd161" providerId="ADAL" clId="{68B3681C-F141-794A-96D8-0BA98EA56A5D}" dt="2019-11-06T12:54:33.757" v="162" actId="20577"/>
          <ac:spMkLst>
            <pc:docMk/>
            <pc:sldMk cId="4195290847" sldId="663"/>
            <ac:spMk id="3" creationId="{F584CC39-F2AE-7A47-97C7-E380E42E0DC3}"/>
          </ac:spMkLst>
        </pc:spChg>
      </pc:sldChg>
      <pc:sldChg chg="modSp add">
        <pc:chgData name="Chris Droessler" userId="625c3661-9d64-47fa-b83c-4b49393bd161" providerId="ADAL" clId="{68B3681C-F141-794A-96D8-0BA98EA56A5D}" dt="2019-11-06T13:08:19.865" v="368" actId="20577"/>
        <pc:sldMkLst>
          <pc:docMk/>
          <pc:sldMk cId="3149178407" sldId="664"/>
        </pc:sldMkLst>
        <pc:spChg chg="mod">
          <ac:chgData name="Chris Droessler" userId="625c3661-9d64-47fa-b83c-4b49393bd161" providerId="ADAL" clId="{68B3681C-F141-794A-96D8-0BA98EA56A5D}" dt="2019-11-06T13:07:33.628" v="351" actId="404"/>
          <ac:spMkLst>
            <pc:docMk/>
            <pc:sldMk cId="3149178407" sldId="664"/>
            <ac:spMk id="2" creationId="{577515B8-9200-374D-992F-372E54D01AB8}"/>
          </ac:spMkLst>
        </pc:spChg>
        <pc:spChg chg="mod">
          <ac:chgData name="Chris Droessler" userId="625c3661-9d64-47fa-b83c-4b49393bd161" providerId="ADAL" clId="{68B3681C-F141-794A-96D8-0BA98EA56A5D}" dt="2019-11-06T13:08:19.865" v="368" actId="20577"/>
          <ac:spMkLst>
            <pc:docMk/>
            <pc:sldMk cId="3149178407" sldId="664"/>
            <ac:spMk id="3" creationId="{C0B44734-EB67-0341-9C2D-F2AB003EDC38}"/>
          </ac:spMkLst>
        </pc:spChg>
      </pc:sldChg>
      <pc:sldChg chg="modSp add">
        <pc:chgData name="Chris Droessler" userId="625c3661-9d64-47fa-b83c-4b49393bd161" providerId="ADAL" clId="{68B3681C-F141-794A-96D8-0BA98EA56A5D}" dt="2019-11-06T13:08:55.448" v="385" actId="20577"/>
        <pc:sldMkLst>
          <pc:docMk/>
          <pc:sldMk cId="182015177" sldId="665"/>
        </pc:sldMkLst>
        <pc:spChg chg="mod">
          <ac:chgData name="Chris Droessler" userId="625c3661-9d64-47fa-b83c-4b49393bd161" providerId="ADAL" clId="{68B3681C-F141-794A-96D8-0BA98EA56A5D}" dt="2019-11-06T13:08:55.448" v="385" actId="20577"/>
          <ac:spMkLst>
            <pc:docMk/>
            <pc:sldMk cId="182015177" sldId="665"/>
            <ac:spMk id="2" creationId="{577515B8-9200-374D-992F-372E54D01AB8}"/>
          </ac:spMkLst>
        </pc:spChg>
        <pc:spChg chg="mod">
          <ac:chgData name="Chris Droessler" userId="625c3661-9d64-47fa-b83c-4b49393bd161" providerId="ADAL" clId="{68B3681C-F141-794A-96D8-0BA98EA56A5D}" dt="2019-11-06T13:08:49.351" v="379" actId="20577"/>
          <ac:spMkLst>
            <pc:docMk/>
            <pc:sldMk cId="182015177" sldId="665"/>
            <ac:spMk id="3" creationId="{C0B44734-EB67-0341-9C2D-F2AB003EDC38}"/>
          </ac:spMkLst>
        </pc:spChg>
      </pc:sldChg>
      <pc:sldChg chg="addSp delSp modSp add setBg">
        <pc:chgData name="Chris Droessler" userId="625c3661-9d64-47fa-b83c-4b49393bd161" providerId="ADAL" clId="{68B3681C-F141-794A-96D8-0BA98EA56A5D}" dt="2019-11-12T12:45:24.059" v="609"/>
        <pc:sldMkLst>
          <pc:docMk/>
          <pc:sldMk cId="3621036115" sldId="666"/>
        </pc:sldMkLst>
        <pc:spChg chg="del mod">
          <ac:chgData name="Chris Droessler" userId="625c3661-9d64-47fa-b83c-4b49393bd161" providerId="ADAL" clId="{68B3681C-F141-794A-96D8-0BA98EA56A5D}" dt="2019-11-06T13:10:18.236" v="390"/>
          <ac:spMkLst>
            <pc:docMk/>
            <pc:sldMk cId="3621036115" sldId="666"/>
            <ac:spMk id="2" creationId="{577515B8-9200-374D-992F-372E54D01AB8}"/>
          </ac:spMkLst>
        </pc:spChg>
        <pc:spChg chg="mod">
          <ac:chgData name="Chris Droessler" userId="625c3661-9d64-47fa-b83c-4b49393bd161" providerId="ADAL" clId="{68B3681C-F141-794A-96D8-0BA98EA56A5D}" dt="2019-11-06T13:09:35.973" v="389" actId="20577"/>
          <ac:spMkLst>
            <pc:docMk/>
            <pc:sldMk cId="3621036115" sldId="666"/>
            <ac:spMk id="3" creationId="{C0B44734-EB67-0341-9C2D-F2AB003EDC38}"/>
          </ac:spMkLst>
        </pc:spChg>
        <pc:spChg chg="add del mod">
          <ac:chgData name="Chris Droessler" userId="625c3661-9d64-47fa-b83c-4b49393bd161" providerId="ADAL" clId="{68B3681C-F141-794A-96D8-0BA98EA56A5D}" dt="2019-11-06T13:10:48.849" v="394" actId="478"/>
          <ac:spMkLst>
            <pc:docMk/>
            <pc:sldMk cId="3621036115" sldId="666"/>
            <ac:spMk id="7" creationId="{9ECEB800-F8AC-E249-8352-03C3C776108D}"/>
          </ac:spMkLst>
        </pc:spChg>
        <pc:picChg chg="add del mod">
          <ac:chgData name="Chris Droessler" userId="625c3661-9d64-47fa-b83c-4b49393bd161" providerId="ADAL" clId="{68B3681C-F141-794A-96D8-0BA98EA56A5D}" dt="2019-11-06T13:10:25.880" v="393" actId="478"/>
          <ac:picMkLst>
            <pc:docMk/>
            <pc:sldMk cId="3621036115" sldId="666"/>
            <ac:picMk id="5" creationId="{E43080E2-4F34-7B4E-BB72-8805BFB00BEE}"/>
          </ac:picMkLst>
        </pc:picChg>
        <pc:picChg chg="add del mod">
          <ac:chgData name="Chris Droessler" userId="625c3661-9d64-47fa-b83c-4b49393bd161" providerId="ADAL" clId="{68B3681C-F141-794A-96D8-0BA98EA56A5D}" dt="2019-11-06T13:11:01.124" v="398" actId="478"/>
          <ac:picMkLst>
            <pc:docMk/>
            <pc:sldMk cId="3621036115" sldId="666"/>
            <ac:picMk id="9" creationId="{B2A4C8CE-9DC6-374C-986C-ABCEE6EC3709}"/>
          </ac:picMkLst>
        </pc:picChg>
        <pc:picChg chg="add del mod">
          <ac:chgData name="Chris Droessler" userId="625c3661-9d64-47fa-b83c-4b49393bd161" providerId="ADAL" clId="{68B3681C-F141-794A-96D8-0BA98EA56A5D}" dt="2019-11-06T13:19:22.548" v="402" actId="478"/>
          <ac:picMkLst>
            <pc:docMk/>
            <pc:sldMk cId="3621036115" sldId="666"/>
            <ac:picMk id="11" creationId="{D938DD79-D6B6-2249-BC71-5DB9DCD8C909}"/>
          </ac:picMkLst>
        </pc:picChg>
        <pc:picChg chg="add del mod">
          <ac:chgData name="Chris Droessler" userId="625c3661-9d64-47fa-b83c-4b49393bd161" providerId="ADAL" clId="{68B3681C-F141-794A-96D8-0BA98EA56A5D}" dt="2019-11-06T13:19:36.657" v="407" actId="478"/>
          <ac:picMkLst>
            <pc:docMk/>
            <pc:sldMk cId="3621036115" sldId="666"/>
            <ac:picMk id="13" creationId="{0495C1FA-7CC0-FF4C-90F5-D9AA515CF406}"/>
          </ac:picMkLst>
        </pc:picChg>
        <pc:picChg chg="add del mod">
          <ac:chgData name="Chris Droessler" userId="625c3661-9d64-47fa-b83c-4b49393bd161" providerId="ADAL" clId="{68B3681C-F141-794A-96D8-0BA98EA56A5D}" dt="2019-11-06T13:19:42.412" v="411" actId="478"/>
          <ac:picMkLst>
            <pc:docMk/>
            <pc:sldMk cId="3621036115" sldId="666"/>
            <ac:picMk id="15" creationId="{E18BE9C7-D594-BA49-8838-2FE25CEA45D0}"/>
          </ac:picMkLst>
        </pc:picChg>
        <pc:picChg chg="add mod">
          <ac:chgData name="Chris Droessler" userId="625c3661-9d64-47fa-b83c-4b49393bd161" providerId="ADAL" clId="{68B3681C-F141-794A-96D8-0BA98EA56A5D}" dt="2019-11-06T13:22:14.921" v="414" actId="962"/>
          <ac:picMkLst>
            <pc:docMk/>
            <pc:sldMk cId="3621036115" sldId="666"/>
            <ac:picMk id="17" creationId="{2598F423-F7E2-0745-B3DC-2A5E5E5E5F8D}"/>
          </ac:picMkLst>
        </pc:picChg>
      </pc:sldChg>
      <pc:sldChg chg="addSp delSp modSp add setBg">
        <pc:chgData name="Chris Droessler" userId="625c3661-9d64-47fa-b83c-4b49393bd161" providerId="ADAL" clId="{68B3681C-F141-794A-96D8-0BA98EA56A5D}" dt="2019-11-12T12:45:24.059" v="609"/>
        <pc:sldMkLst>
          <pc:docMk/>
          <pc:sldMk cId="2613191324" sldId="667"/>
        </pc:sldMkLst>
        <pc:picChg chg="add mod">
          <ac:chgData name="Chris Droessler" userId="625c3661-9d64-47fa-b83c-4b49393bd161" providerId="ADAL" clId="{68B3681C-F141-794A-96D8-0BA98EA56A5D}" dt="2019-11-06T13:22:34.020" v="427" actId="962"/>
          <ac:picMkLst>
            <pc:docMk/>
            <pc:sldMk cId="2613191324" sldId="667"/>
            <ac:picMk id="4" creationId="{7CD821D8-4BF5-AA4A-8A04-B7923750764C}"/>
          </ac:picMkLst>
        </pc:picChg>
        <pc:picChg chg="del">
          <ac:chgData name="Chris Droessler" userId="625c3661-9d64-47fa-b83c-4b49393bd161" providerId="ADAL" clId="{68B3681C-F141-794A-96D8-0BA98EA56A5D}" dt="2019-11-06T13:22:20.801" v="416" actId="478"/>
          <ac:picMkLst>
            <pc:docMk/>
            <pc:sldMk cId="2613191324" sldId="667"/>
            <ac:picMk id="17" creationId="{2598F423-F7E2-0745-B3DC-2A5E5E5E5F8D}"/>
          </ac:picMkLst>
        </pc:picChg>
      </pc:sldChg>
      <pc:sldChg chg="addSp delSp modSp add setBg">
        <pc:chgData name="Chris Droessler" userId="625c3661-9d64-47fa-b83c-4b49393bd161" providerId="ADAL" clId="{68B3681C-F141-794A-96D8-0BA98EA56A5D}" dt="2019-11-12T12:45:24.059" v="609"/>
        <pc:sldMkLst>
          <pc:docMk/>
          <pc:sldMk cId="2816986587" sldId="668"/>
        </pc:sldMkLst>
        <pc:picChg chg="add del mod">
          <ac:chgData name="Chris Droessler" userId="625c3661-9d64-47fa-b83c-4b49393bd161" providerId="ADAL" clId="{68B3681C-F141-794A-96D8-0BA98EA56A5D}" dt="2019-11-06T13:22:39.116" v="429" actId="478"/>
          <ac:picMkLst>
            <pc:docMk/>
            <pc:sldMk cId="2816986587" sldId="668"/>
            <ac:picMk id="2" creationId="{01DB1462-F744-584C-9940-B115BC6D353E}"/>
          </ac:picMkLst>
        </pc:picChg>
        <pc:picChg chg="add mod">
          <ac:chgData name="Chris Droessler" userId="625c3661-9d64-47fa-b83c-4b49393bd161" providerId="ADAL" clId="{68B3681C-F141-794A-96D8-0BA98EA56A5D}" dt="2019-11-06T13:22:42.791" v="432" actId="962"/>
          <ac:picMkLst>
            <pc:docMk/>
            <pc:sldMk cId="2816986587" sldId="668"/>
            <ac:picMk id="5" creationId="{17A46C1D-AE7F-AA48-B3BA-68DBE5D6D342}"/>
          </ac:picMkLst>
        </pc:picChg>
      </pc:sldChg>
      <pc:sldChg chg="addSp delSp modSp add setBg">
        <pc:chgData name="Chris Droessler" userId="625c3661-9d64-47fa-b83c-4b49393bd161" providerId="ADAL" clId="{68B3681C-F141-794A-96D8-0BA98EA56A5D}" dt="2019-11-12T12:45:24.059" v="609"/>
        <pc:sldMkLst>
          <pc:docMk/>
          <pc:sldMk cId="3355172008" sldId="669"/>
        </pc:sldMkLst>
        <pc:picChg chg="add del mod">
          <ac:chgData name="Chris Droessler" userId="625c3661-9d64-47fa-b83c-4b49393bd161" providerId="ADAL" clId="{68B3681C-F141-794A-96D8-0BA98EA56A5D}" dt="2019-11-06T13:23:40.461" v="434" actId="478"/>
          <ac:picMkLst>
            <pc:docMk/>
            <pc:sldMk cId="3355172008" sldId="669"/>
            <ac:picMk id="2" creationId="{0D7B9F37-C40E-6B4F-9346-45F131C0880B}"/>
          </ac:picMkLst>
        </pc:picChg>
        <pc:picChg chg="add mod">
          <ac:chgData name="Chris Droessler" userId="625c3661-9d64-47fa-b83c-4b49393bd161" providerId="ADAL" clId="{68B3681C-F141-794A-96D8-0BA98EA56A5D}" dt="2019-11-06T13:23:44.585" v="437" actId="962"/>
          <ac:picMkLst>
            <pc:docMk/>
            <pc:sldMk cId="3355172008" sldId="669"/>
            <ac:picMk id="5" creationId="{9E2F54B0-4872-C748-AD3D-D8327037B57E}"/>
          </ac:picMkLst>
        </pc:picChg>
      </pc:sldChg>
      <pc:sldChg chg="addSp modSp add setBg">
        <pc:chgData name="Chris Droessler" userId="625c3661-9d64-47fa-b83c-4b49393bd161" providerId="ADAL" clId="{68B3681C-F141-794A-96D8-0BA98EA56A5D}" dt="2019-11-12T12:45:24.059" v="609"/>
        <pc:sldMkLst>
          <pc:docMk/>
          <pc:sldMk cId="57700198" sldId="670"/>
        </pc:sldMkLst>
        <pc:picChg chg="add mod">
          <ac:chgData name="Chris Droessler" userId="625c3661-9d64-47fa-b83c-4b49393bd161" providerId="ADAL" clId="{68B3681C-F141-794A-96D8-0BA98EA56A5D}" dt="2019-11-06T13:24:52.140" v="440" actId="962"/>
          <ac:picMkLst>
            <pc:docMk/>
            <pc:sldMk cId="57700198" sldId="670"/>
            <ac:picMk id="4" creationId="{33B33AC8-7739-6E45-B19A-60743C21B24C}"/>
          </ac:picMkLst>
        </pc:picChg>
      </pc:sldChg>
      <pc:sldChg chg="addSp delSp modSp add setBg">
        <pc:chgData name="Chris Droessler" userId="625c3661-9d64-47fa-b83c-4b49393bd161" providerId="ADAL" clId="{68B3681C-F141-794A-96D8-0BA98EA56A5D}" dt="2019-11-12T12:45:24.059" v="609"/>
        <pc:sldMkLst>
          <pc:docMk/>
          <pc:sldMk cId="4073427048" sldId="671"/>
        </pc:sldMkLst>
        <pc:picChg chg="add del mod">
          <ac:chgData name="Chris Droessler" userId="625c3661-9d64-47fa-b83c-4b49393bd161" providerId="ADAL" clId="{68B3681C-F141-794A-96D8-0BA98EA56A5D}" dt="2019-11-06T13:25:39.036" v="442" actId="478"/>
          <ac:picMkLst>
            <pc:docMk/>
            <pc:sldMk cId="4073427048" sldId="671"/>
            <ac:picMk id="2" creationId="{9385AF22-8278-8941-BD33-C6C37EF21A38}"/>
          </ac:picMkLst>
        </pc:picChg>
        <pc:picChg chg="add del mod">
          <ac:chgData name="Chris Droessler" userId="625c3661-9d64-47fa-b83c-4b49393bd161" providerId="ADAL" clId="{68B3681C-F141-794A-96D8-0BA98EA56A5D}" dt="2019-11-06T13:26:17.860" v="444" actId="478"/>
          <ac:picMkLst>
            <pc:docMk/>
            <pc:sldMk cId="4073427048" sldId="671"/>
            <ac:picMk id="5" creationId="{A337F25B-9B03-FD46-9535-B6DBB852417D}"/>
          </ac:picMkLst>
        </pc:picChg>
        <pc:picChg chg="add mod">
          <ac:chgData name="Chris Droessler" userId="625c3661-9d64-47fa-b83c-4b49393bd161" providerId="ADAL" clId="{68B3681C-F141-794A-96D8-0BA98EA56A5D}" dt="2019-11-06T13:26:22.097" v="447" actId="962"/>
          <ac:picMkLst>
            <pc:docMk/>
            <pc:sldMk cId="4073427048" sldId="671"/>
            <ac:picMk id="7" creationId="{E836D409-D73B-524D-8BB2-A55595234045}"/>
          </ac:picMkLst>
        </pc:picChg>
      </pc:sldChg>
      <pc:sldChg chg="addSp modSp add setBg">
        <pc:chgData name="Chris Droessler" userId="625c3661-9d64-47fa-b83c-4b49393bd161" providerId="ADAL" clId="{68B3681C-F141-794A-96D8-0BA98EA56A5D}" dt="2019-11-12T12:45:24.059" v="609"/>
        <pc:sldMkLst>
          <pc:docMk/>
          <pc:sldMk cId="2312103838" sldId="672"/>
        </pc:sldMkLst>
        <pc:picChg chg="add mod">
          <ac:chgData name="Chris Droessler" userId="625c3661-9d64-47fa-b83c-4b49393bd161" providerId="ADAL" clId="{68B3681C-F141-794A-96D8-0BA98EA56A5D}" dt="2019-11-06T13:28:15.146" v="450" actId="962"/>
          <ac:picMkLst>
            <pc:docMk/>
            <pc:sldMk cId="2312103838" sldId="672"/>
            <ac:picMk id="4" creationId="{2DA1AFE0-DF67-E84B-922D-AE641AE7617B}"/>
          </ac:picMkLst>
        </pc:picChg>
      </pc:sldChg>
      <pc:sldChg chg="addSp delSp modSp add setBg">
        <pc:chgData name="Chris Droessler" userId="625c3661-9d64-47fa-b83c-4b49393bd161" providerId="ADAL" clId="{68B3681C-F141-794A-96D8-0BA98EA56A5D}" dt="2019-11-12T12:45:24.059" v="609"/>
        <pc:sldMkLst>
          <pc:docMk/>
          <pc:sldMk cId="880189499" sldId="673"/>
        </pc:sldMkLst>
        <pc:picChg chg="add del mod">
          <ac:chgData name="Chris Droessler" userId="625c3661-9d64-47fa-b83c-4b49393bd161" providerId="ADAL" clId="{68B3681C-F141-794A-96D8-0BA98EA56A5D}" dt="2019-11-06T13:29:25.612" v="452" actId="478"/>
          <ac:picMkLst>
            <pc:docMk/>
            <pc:sldMk cId="880189499" sldId="673"/>
            <ac:picMk id="2" creationId="{EB7FB2E7-D583-9C4D-BA00-FB660299D0B1}"/>
          </ac:picMkLst>
        </pc:picChg>
        <pc:picChg chg="add mod">
          <ac:chgData name="Chris Droessler" userId="625c3661-9d64-47fa-b83c-4b49393bd161" providerId="ADAL" clId="{68B3681C-F141-794A-96D8-0BA98EA56A5D}" dt="2019-11-06T13:29:29.068" v="455" actId="962"/>
          <ac:picMkLst>
            <pc:docMk/>
            <pc:sldMk cId="880189499" sldId="673"/>
            <ac:picMk id="5" creationId="{154A600F-2A3B-4B45-9654-483CFF25FA60}"/>
          </ac:picMkLst>
        </pc:picChg>
      </pc:sldChg>
      <pc:sldChg chg="addSp delSp modSp add ord">
        <pc:chgData name="Chris Droessler" userId="625c3661-9d64-47fa-b83c-4b49393bd161" providerId="ADAL" clId="{68B3681C-F141-794A-96D8-0BA98EA56A5D}" dt="2019-11-06T13:30:29.112" v="461"/>
        <pc:sldMkLst>
          <pc:docMk/>
          <pc:sldMk cId="1845352423" sldId="674"/>
        </pc:sldMkLst>
        <pc:spChg chg="add del mod">
          <ac:chgData name="Chris Droessler" userId="625c3661-9d64-47fa-b83c-4b49393bd161" providerId="ADAL" clId="{68B3681C-F141-794A-96D8-0BA98EA56A5D}" dt="2019-11-06T13:30:26.791" v="459"/>
          <ac:spMkLst>
            <pc:docMk/>
            <pc:sldMk cId="1845352423" sldId="674"/>
            <ac:spMk id="2" creationId="{90B0B237-B483-654C-B65F-290D87FB633E}"/>
          </ac:spMkLst>
        </pc:spChg>
        <pc:spChg chg="add mod">
          <ac:chgData name="Chris Droessler" userId="625c3661-9d64-47fa-b83c-4b49393bd161" providerId="ADAL" clId="{68B3681C-F141-794A-96D8-0BA98EA56A5D}" dt="2019-11-06T13:30:29.112" v="461"/>
          <ac:spMkLst>
            <pc:docMk/>
            <pc:sldMk cId="1845352423" sldId="674"/>
            <ac:spMk id="4" creationId="{047001E3-1A05-6440-9EC9-6D56DF99897B}"/>
          </ac:spMkLst>
        </pc:spChg>
      </pc:sldChg>
      <pc:sldChg chg="add del">
        <pc:chgData name="Chris Droessler" userId="625c3661-9d64-47fa-b83c-4b49393bd161" providerId="ADAL" clId="{68B3681C-F141-794A-96D8-0BA98EA56A5D}" dt="2019-11-12T12:47:54.850" v="614" actId="2696"/>
        <pc:sldMkLst>
          <pc:docMk/>
          <pc:sldMk cId="1304271515" sldId="675"/>
        </pc:sldMkLst>
      </pc:sldChg>
      <pc:sldChg chg="addSp delSp modSp add ord setBg">
        <pc:chgData name="Chris Droessler" userId="625c3661-9d64-47fa-b83c-4b49393bd161" providerId="ADAL" clId="{68B3681C-F141-794A-96D8-0BA98EA56A5D}" dt="2019-11-12T12:45:01.890" v="608"/>
        <pc:sldMkLst>
          <pc:docMk/>
          <pc:sldMk cId="375794531" sldId="676"/>
        </pc:sldMkLst>
        <pc:spChg chg="del">
          <ac:chgData name="Chris Droessler" userId="625c3661-9d64-47fa-b83c-4b49393bd161" providerId="ADAL" clId="{68B3681C-F141-794A-96D8-0BA98EA56A5D}" dt="2019-11-12T12:38:22.365" v="539"/>
          <ac:spMkLst>
            <pc:docMk/>
            <pc:sldMk cId="375794531" sldId="676"/>
            <ac:spMk id="2" creationId="{EDB693AE-016C-FB43-9B25-098AF811AA43}"/>
          </ac:spMkLst>
        </pc:spChg>
        <pc:spChg chg="del">
          <ac:chgData name="Chris Droessler" userId="625c3661-9d64-47fa-b83c-4b49393bd161" providerId="ADAL" clId="{68B3681C-F141-794A-96D8-0BA98EA56A5D}" dt="2019-11-12T12:38:33.322" v="543"/>
          <ac:spMkLst>
            <pc:docMk/>
            <pc:sldMk cId="375794531" sldId="676"/>
            <ac:spMk id="3" creationId="{4590A334-0651-DC41-9079-35F2B3D906B4}"/>
          </ac:spMkLst>
        </pc:spChg>
        <pc:spChg chg="add del mod">
          <ac:chgData name="Chris Droessler" userId="625c3661-9d64-47fa-b83c-4b49393bd161" providerId="ADAL" clId="{68B3681C-F141-794A-96D8-0BA98EA56A5D}" dt="2019-11-12T12:38:33.322" v="543"/>
          <ac:spMkLst>
            <pc:docMk/>
            <pc:sldMk cId="375794531" sldId="676"/>
            <ac:spMk id="7" creationId="{621C440F-2BE8-5A49-A25E-053FE5EE751F}"/>
          </ac:spMkLst>
        </pc:spChg>
        <pc:picChg chg="add del mod">
          <ac:chgData name="Chris Droessler" userId="625c3661-9d64-47fa-b83c-4b49393bd161" providerId="ADAL" clId="{68B3681C-F141-794A-96D8-0BA98EA56A5D}" dt="2019-11-12T12:38:27.583" v="542" actId="478"/>
          <ac:picMkLst>
            <pc:docMk/>
            <pc:sldMk cId="375794531" sldId="676"/>
            <ac:picMk id="5" creationId="{A6DDB4BC-4107-324C-AB50-7491668F76B8}"/>
          </ac:picMkLst>
        </pc:picChg>
        <pc:picChg chg="add mod">
          <ac:chgData name="Chris Droessler" userId="625c3661-9d64-47fa-b83c-4b49393bd161" providerId="ADAL" clId="{68B3681C-F141-794A-96D8-0BA98EA56A5D}" dt="2019-11-12T12:39:01.491" v="556" actId="962"/>
          <ac:picMkLst>
            <pc:docMk/>
            <pc:sldMk cId="375794531" sldId="676"/>
            <ac:picMk id="9" creationId="{B97586CD-663D-194B-9D00-12951D1A1DF2}"/>
          </ac:picMkLst>
        </pc:picChg>
      </pc:sldChg>
      <pc:sldChg chg="add">
        <pc:chgData name="Chris Droessler" userId="625c3661-9d64-47fa-b83c-4b49393bd161" providerId="ADAL" clId="{68B3681C-F141-794A-96D8-0BA98EA56A5D}" dt="2019-11-06T13:31:01.288" v="463"/>
        <pc:sldMkLst>
          <pc:docMk/>
          <pc:sldMk cId="3948723620" sldId="677"/>
        </pc:sldMkLst>
      </pc:sldChg>
      <pc:sldChg chg="add">
        <pc:chgData name="Chris Droessler" userId="625c3661-9d64-47fa-b83c-4b49393bd161" providerId="ADAL" clId="{68B3681C-F141-794A-96D8-0BA98EA56A5D}" dt="2019-11-06T13:31:01.500" v="464"/>
        <pc:sldMkLst>
          <pc:docMk/>
          <pc:sldMk cId="561125537" sldId="678"/>
        </pc:sldMkLst>
      </pc:sldChg>
      <pc:sldChg chg="addSp delSp modSp add">
        <pc:chgData name="Chris Droessler" userId="625c3661-9d64-47fa-b83c-4b49393bd161" providerId="ADAL" clId="{68B3681C-F141-794A-96D8-0BA98EA56A5D}" dt="2019-11-06T21:21:37.916" v="503"/>
        <pc:sldMkLst>
          <pc:docMk/>
          <pc:sldMk cId="3804131059" sldId="679"/>
        </pc:sldMkLst>
        <pc:spChg chg="mod">
          <ac:chgData name="Chris Droessler" userId="625c3661-9d64-47fa-b83c-4b49393bd161" providerId="ADAL" clId="{68B3681C-F141-794A-96D8-0BA98EA56A5D}" dt="2019-11-06T21:21:33.781" v="501" actId="20577"/>
          <ac:spMkLst>
            <pc:docMk/>
            <pc:sldMk cId="3804131059" sldId="679"/>
            <ac:spMk id="3" creationId="{280E86D7-3E17-AE48-91BC-43C859DD99F4}"/>
          </ac:spMkLst>
        </pc:spChg>
        <pc:spChg chg="add del mod">
          <ac:chgData name="Chris Droessler" userId="625c3661-9d64-47fa-b83c-4b49393bd161" providerId="ADAL" clId="{68B3681C-F141-794A-96D8-0BA98EA56A5D}" dt="2019-11-06T21:21:37.916" v="503"/>
          <ac:spMkLst>
            <pc:docMk/>
            <pc:sldMk cId="3804131059" sldId="679"/>
            <ac:spMk id="4" creationId="{0BA2A9CC-4D43-6046-AEC5-A84D6805C468}"/>
          </ac:spMkLst>
        </pc:spChg>
      </pc:sldChg>
      <pc:sldChg chg="addSp delSp modSp add setBg">
        <pc:chgData name="Chris Droessler" userId="625c3661-9d64-47fa-b83c-4b49393bd161" providerId="ADAL" clId="{68B3681C-F141-794A-96D8-0BA98EA56A5D}" dt="2019-11-12T12:45:50.986" v="610"/>
        <pc:sldMkLst>
          <pc:docMk/>
          <pc:sldMk cId="2740154125" sldId="680"/>
        </pc:sldMkLst>
        <pc:spChg chg="del">
          <ac:chgData name="Chris Droessler" userId="625c3661-9d64-47fa-b83c-4b49393bd161" providerId="ADAL" clId="{68B3681C-F141-794A-96D8-0BA98EA56A5D}" dt="2019-11-06T21:21:45.395" v="506"/>
          <ac:spMkLst>
            <pc:docMk/>
            <pc:sldMk cId="2740154125" sldId="680"/>
            <ac:spMk id="2" creationId="{A993437E-863D-594B-BC80-1B42AD471292}"/>
          </ac:spMkLst>
        </pc:spChg>
        <pc:spChg chg="add del mod">
          <ac:chgData name="Chris Droessler" userId="625c3661-9d64-47fa-b83c-4b49393bd161" providerId="ADAL" clId="{68B3681C-F141-794A-96D8-0BA98EA56A5D}" dt="2019-11-06T21:21:49.182" v="510" actId="478"/>
          <ac:spMkLst>
            <pc:docMk/>
            <pc:sldMk cId="2740154125" sldId="680"/>
            <ac:spMk id="7" creationId="{9BEAB532-4BEA-1C48-A695-3F31D12B51BD}"/>
          </ac:spMkLst>
        </pc:spChg>
        <pc:picChg chg="add del mod">
          <ac:chgData name="Chris Droessler" userId="625c3661-9d64-47fa-b83c-4b49393bd161" providerId="ADAL" clId="{68B3681C-F141-794A-96D8-0BA98EA56A5D}" dt="2019-11-06T21:21:47.408" v="509" actId="478"/>
          <ac:picMkLst>
            <pc:docMk/>
            <pc:sldMk cId="2740154125" sldId="680"/>
            <ac:picMk id="5" creationId="{E7D12C6B-9EFE-E646-A4A3-85E35F59BE2E}"/>
          </ac:picMkLst>
        </pc:picChg>
        <pc:picChg chg="add mod">
          <ac:chgData name="Chris Droessler" userId="625c3661-9d64-47fa-b83c-4b49393bd161" providerId="ADAL" clId="{68B3681C-F141-794A-96D8-0BA98EA56A5D}" dt="2019-11-06T21:21:52.192" v="512" actId="27614"/>
          <ac:picMkLst>
            <pc:docMk/>
            <pc:sldMk cId="2740154125" sldId="680"/>
            <ac:picMk id="9" creationId="{87AD5777-8098-5346-A09D-D20E7BE9B725}"/>
          </ac:picMkLst>
        </pc:picChg>
      </pc:sldChg>
      <pc:sldChg chg="addSp delSp modSp add">
        <pc:chgData name="Chris Droessler" userId="625c3661-9d64-47fa-b83c-4b49393bd161" providerId="ADAL" clId="{68B3681C-F141-794A-96D8-0BA98EA56A5D}" dt="2019-11-06T21:21:57.863" v="515" actId="27614"/>
        <pc:sldMkLst>
          <pc:docMk/>
          <pc:sldMk cId="3136171279" sldId="681"/>
        </pc:sldMkLst>
        <pc:spChg chg="del">
          <ac:chgData name="Chris Droessler" userId="625c3661-9d64-47fa-b83c-4b49393bd161" providerId="ADAL" clId="{68B3681C-F141-794A-96D8-0BA98EA56A5D}" dt="2019-11-06T21:21:54.772" v="513" actId="478"/>
          <ac:spMkLst>
            <pc:docMk/>
            <pc:sldMk cId="3136171279" sldId="681"/>
            <ac:spMk id="2" creationId="{A993437E-863D-594B-BC80-1B42AD471292}"/>
          </ac:spMkLst>
        </pc:spChg>
        <pc:picChg chg="add mod">
          <ac:chgData name="Chris Droessler" userId="625c3661-9d64-47fa-b83c-4b49393bd161" providerId="ADAL" clId="{68B3681C-F141-794A-96D8-0BA98EA56A5D}" dt="2019-11-06T21:21:57.863" v="515" actId="27614"/>
          <ac:picMkLst>
            <pc:docMk/>
            <pc:sldMk cId="3136171279" sldId="681"/>
            <ac:picMk id="5" creationId="{E43BDC89-0699-5544-93AB-4D59BDC8AD6E}"/>
          </ac:picMkLst>
        </pc:picChg>
      </pc:sldChg>
      <pc:sldChg chg="modSp add">
        <pc:chgData name="Chris Droessler" userId="625c3661-9d64-47fa-b83c-4b49393bd161" providerId="ADAL" clId="{68B3681C-F141-794A-96D8-0BA98EA56A5D}" dt="2019-11-07T18:29:31.525" v="532" actId="20577"/>
        <pc:sldMkLst>
          <pc:docMk/>
          <pc:sldMk cId="3588130731" sldId="682"/>
        </pc:sldMkLst>
        <pc:spChg chg="mod">
          <ac:chgData name="Chris Droessler" userId="625c3661-9d64-47fa-b83c-4b49393bd161" providerId="ADAL" clId="{68B3681C-F141-794A-96D8-0BA98EA56A5D}" dt="2019-11-07T18:29:31.525" v="532" actId="20577"/>
          <ac:spMkLst>
            <pc:docMk/>
            <pc:sldMk cId="3588130731" sldId="682"/>
            <ac:spMk id="3" creationId="{C0B44734-EB67-0341-9C2D-F2AB003EDC38}"/>
          </ac:spMkLst>
        </pc:spChg>
      </pc:sldChg>
      <pc:sldChg chg="add del">
        <pc:chgData name="Chris Droessler" userId="625c3661-9d64-47fa-b83c-4b49393bd161" providerId="ADAL" clId="{68B3681C-F141-794A-96D8-0BA98EA56A5D}" dt="2019-11-12T12:38:43.025" v="544" actId="2696"/>
        <pc:sldMkLst>
          <pc:docMk/>
          <pc:sldMk cId="65740678" sldId="683"/>
        </pc:sldMkLst>
      </pc:sldChg>
      <pc:sldChg chg="add del">
        <pc:chgData name="Chris Droessler" userId="625c3661-9d64-47fa-b83c-4b49393bd161" providerId="ADAL" clId="{68B3681C-F141-794A-96D8-0BA98EA56A5D}" dt="2019-11-12T12:47:54.867" v="616" actId="2696"/>
        <pc:sldMkLst>
          <pc:docMk/>
          <pc:sldMk cId="4099591026" sldId="684"/>
        </pc:sldMkLst>
      </pc:sldChg>
      <pc:sldChg chg="add del">
        <pc:chgData name="Chris Droessler" userId="625c3661-9d64-47fa-b83c-4b49393bd161" providerId="ADAL" clId="{68B3681C-F141-794A-96D8-0BA98EA56A5D}" dt="2019-11-12T12:47:54.876" v="617" actId="2696"/>
        <pc:sldMkLst>
          <pc:docMk/>
          <pc:sldMk cId="700574106" sldId="685"/>
        </pc:sldMkLst>
      </pc:sldChg>
      <pc:sldChg chg="add del">
        <pc:chgData name="Chris Droessler" userId="625c3661-9d64-47fa-b83c-4b49393bd161" providerId="ADAL" clId="{68B3681C-F141-794A-96D8-0BA98EA56A5D}" dt="2019-11-12T12:38:43.746" v="545" actId="2696"/>
        <pc:sldMkLst>
          <pc:docMk/>
          <pc:sldMk cId="1836227566" sldId="686"/>
        </pc:sldMkLst>
      </pc:sldChg>
      <pc:sldChg chg="addSp modSp add setBg">
        <pc:chgData name="Chris Droessler" userId="625c3661-9d64-47fa-b83c-4b49393bd161" providerId="ADAL" clId="{68B3681C-F141-794A-96D8-0BA98EA56A5D}" dt="2019-11-12T12:45:01.890" v="608"/>
        <pc:sldMkLst>
          <pc:docMk/>
          <pc:sldMk cId="2949219974" sldId="686"/>
        </pc:sldMkLst>
        <pc:picChg chg="add mod">
          <ac:chgData name="Chris Droessler" userId="625c3661-9d64-47fa-b83c-4b49393bd161" providerId="ADAL" clId="{68B3681C-F141-794A-96D8-0BA98EA56A5D}" dt="2019-11-12T12:39:06.040" v="559" actId="962"/>
          <ac:picMkLst>
            <pc:docMk/>
            <pc:sldMk cId="2949219974" sldId="686"/>
            <ac:picMk id="3" creationId="{A4168571-9779-1D43-A03F-F286C073C604}"/>
          </ac:picMkLst>
        </pc:picChg>
      </pc:sldChg>
      <pc:sldChg chg="addSp delSp modSp add setBg">
        <pc:chgData name="Chris Droessler" userId="625c3661-9d64-47fa-b83c-4b49393bd161" providerId="ADAL" clId="{68B3681C-F141-794A-96D8-0BA98EA56A5D}" dt="2019-11-12T12:45:01.890" v="608"/>
        <pc:sldMkLst>
          <pc:docMk/>
          <pc:sldMk cId="256205867" sldId="687"/>
        </pc:sldMkLst>
        <pc:picChg chg="add del mod">
          <ac:chgData name="Chris Droessler" userId="625c3661-9d64-47fa-b83c-4b49393bd161" providerId="ADAL" clId="{68B3681C-F141-794A-96D8-0BA98EA56A5D}" dt="2019-11-12T12:39:16.036" v="561" actId="478"/>
          <ac:picMkLst>
            <pc:docMk/>
            <pc:sldMk cId="256205867" sldId="687"/>
            <ac:picMk id="2" creationId="{5227A3F6-604F-304B-BDCA-F5735C19A593}"/>
          </ac:picMkLst>
        </pc:picChg>
        <pc:picChg chg="add mod">
          <ac:chgData name="Chris Droessler" userId="625c3661-9d64-47fa-b83c-4b49393bd161" providerId="ADAL" clId="{68B3681C-F141-794A-96D8-0BA98EA56A5D}" dt="2019-11-12T12:39:20.540" v="564" actId="962"/>
          <ac:picMkLst>
            <pc:docMk/>
            <pc:sldMk cId="256205867" sldId="687"/>
            <ac:picMk id="4" creationId="{26C15DFD-C424-9345-8420-D742FDF8FE33}"/>
          </ac:picMkLst>
        </pc:picChg>
      </pc:sldChg>
      <pc:sldChg chg="add del">
        <pc:chgData name="Chris Droessler" userId="625c3661-9d64-47fa-b83c-4b49393bd161" providerId="ADAL" clId="{68B3681C-F141-794A-96D8-0BA98EA56A5D}" dt="2019-11-12T12:38:44.376" v="546" actId="2696"/>
        <pc:sldMkLst>
          <pc:docMk/>
          <pc:sldMk cId="4152194085" sldId="687"/>
        </pc:sldMkLst>
      </pc:sldChg>
      <pc:sldChg chg="addSp modSp add setBg">
        <pc:chgData name="Chris Droessler" userId="625c3661-9d64-47fa-b83c-4b49393bd161" providerId="ADAL" clId="{68B3681C-F141-794A-96D8-0BA98EA56A5D}" dt="2019-11-12T12:45:01.890" v="608"/>
        <pc:sldMkLst>
          <pc:docMk/>
          <pc:sldMk cId="1931899030" sldId="688"/>
        </pc:sldMkLst>
        <pc:picChg chg="add mod">
          <ac:chgData name="Chris Droessler" userId="625c3661-9d64-47fa-b83c-4b49393bd161" providerId="ADAL" clId="{68B3681C-F141-794A-96D8-0BA98EA56A5D}" dt="2019-11-12T12:39:26.040" v="567" actId="962"/>
          <ac:picMkLst>
            <pc:docMk/>
            <pc:sldMk cId="1931899030" sldId="688"/>
            <ac:picMk id="3" creationId="{50DB0537-0AFD-EC4D-B9F2-9ADE23E6AFA3}"/>
          </ac:picMkLst>
        </pc:picChg>
      </pc:sldChg>
      <pc:sldChg chg="add del">
        <pc:chgData name="Chris Droessler" userId="625c3661-9d64-47fa-b83c-4b49393bd161" providerId="ADAL" clId="{68B3681C-F141-794A-96D8-0BA98EA56A5D}" dt="2019-11-12T12:38:45.050" v="547" actId="2696"/>
        <pc:sldMkLst>
          <pc:docMk/>
          <pc:sldMk cId="3872871269" sldId="688"/>
        </pc:sldMkLst>
      </pc:sldChg>
      <pc:sldChg chg="addSp modSp add setBg">
        <pc:chgData name="Chris Droessler" userId="625c3661-9d64-47fa-b83c-4b49393bd161" providerId="ADAL" clId="{68B3681C-F141-794A-96D8-0BA98EA56A5D}" dt="2019-11-12T12:45:01.890" v="608"/>
        <pc:sldMkLst>
          <pc:docMk/>
          <pc:sldMk cId="1291929165" sldId="689"/>
        </pc:sldMkLst>
        <pc:picChg chg="add mod">
          <ac:chgData name="Chris Droessler" userId="625c3661-9d64-47fa-b83c-4b49393bd161" providerId="ADAL" clId="{68B3681C-F141-794A-96D8-0BA98EA56A5D}" dt="2019-11-12T12:39:31.411" v="570" actId="962"/>
          <ac:picMkLst>
            <pc:docMk/>
            <pc:sldMk cId="1291929165" sldId="689"/>
            <ac:picMk id="3" creationId="{95EAB8F5-604A-8E49-9E0E-5E4813F9CBC7}"/>
          </ac:picMkLst>
        </pc:picChg>
      </pc:sldChg>
      <pc:sldChg chg="addSp add">
        <pc:chgData name="Chris Droessler" userId="625c3661-9d64-47fa-b83c-4b49393bd161" providerId="ADAL" clId="{68B3681C-F141-794A-96D8-0BA98EA56A5D}" dt="2019-11-12T12:49:52.049" v="631"/>
        <pc:sldMkLst>
          <pc:docMk/>
          <pc:sldMk cId="859119533" sldId="690"/>
        </pc:sldMkLst>
        <pc:picChg chg="add">
          <ac:chgData name="Chris Droessler" userId="625c3661-9d64-47fa-b83c-4b49393bd161" providerId="ADAL" clId="{68B3681C-F141-794A-96D8-0BA98EA56A5D}" dt="2019-11-12T12:49:52.049" v="631"/>
          <ac:picMkLst>
            <pc:docMk/>
            <pc:sldMk cId="859119533" sldId="690"/>
            <ac:picMk id="2" creationId="{DEB08E74-6FD5-9545-9649-A2F7CEC52B01}"/>
          </ac:picMkLst>
        </pc:picChg>
      </pc:sldChg>
      <pc:sldChg chg="add del">
        <pc:chgData name="Chris Droessler" userId="625c3661-9d64-47fa-b83c-4b49393bd161" providerId="ADAL" clId="{68B3681C-F141-794A-96D8-0BA98EA56A5D}" dt="2019-11-12T12:39:37.045" v="571" actId="2696"/>
        <pc:sldMkLst>
          <pc:docMk/>
          <pc:sldMk cId="426192634" sldId="691"/>
        </pc:sldMkLst>
      </pc:sldChg>
      <pc:sldChg chg="modSp add ord">
        <pc:chgData name="Chris Droessler" userId="625c3661-9d64-47fa-b83c-4b49393bd161" providerId="ADAL" clId="{68B3681C-F141-794A-96D8-0BA98EA56A5D}" dt="2019-11-12T12:43:50.696" v="588" actId="20577"/>
        <pc:sldMkLst>
          <pc:docMk/>
          <pc:sldMk cId="2791526154" sldId="691"/>
        </pc:sldMkLst>
        <pc:spChg chg="mod">
          <ac:chgData name="Chris Droessler" userId="625c3661-9d64-47fa-b83c-4b49393bd161" providerId="ADAL" clId="{68B3681C-F141-794A-96D8-0BA98EA56A5D}" dt="2019-11-12T12:43:50.696" v="588" actId="20577"/>
          <ac:spMkLst>
            <pc:docMk/>
            <pc:sldMk cId="2791526154" sldId="691"/>
            <ac:spMk id="3" creationId="{C0B44734-EB67-0341-9C2D-F2AB003EDC38}"/>
          </ac:spMkLst>
        </pc:spChg>
      </pc:sldChg>
      <pc:sldChg chg="addSp modSp add ord setBg">
        <pc:chgData name="Chris Droessler" userId="625c3661-9d64-47fa-b83c-4b49393bd161" providerId="ADAL" clId="{68B3681C-F141-794A-96D8-0BA98EA56A5D}" dt="2019-11-12T12:44:48.391" v="607"/>
        <pc:sldMkLst>
          <pc:docMk/>
          <pc:sldMk cId="1717423471" sldId="692"/>
        </pc:sldMkLst>
        <pc:picChg chg="add mod">
          <ac:chgData name="Chris Droessler" userId="625c3661-9d64-47fa-b83c-4b49393bd161" providerId="ADAL" clId="{68B3681C-F141-794A-96D8-0BA98EA56A5D}" dt="2019-11-12T12:44:10.042" v="597" actId="962"/>
          <ac:picMkLst>
            <pc:docMk/>
            <pc:sldMk cId="1717423471" sldId="692"/>
            <ac:picMk id="3" creationId="{C9618640-D7BD-9840-A240-A195E43AB530}"/>
          </ac:picMkLst>
        </pc:picChg>
      </pc:sldChg>
      <pc:sldChg chg="addSp delSp modSp add setBg">
        <pc:chgData name="Chris Droessler" userId="625c3661-9d64-47fa-b83c-4b49393bd161" providerId="ADAL" clId="{68B3681C-F141-794A-96D8-0BA98EA56A5D}" dt="2019-11-12T12:44:48.391" v="607"/>
        <pc:sldMkLst>
          <pc:docMk/>
          <pc:sldMk cId="3535299361" sldId="693"/>
        </pc:sldMkLst>
        <pc:picChg chg="add mod">
          <ac:chgData name="Chris Droessler" userId="625c3661-9d64-47fa-b83c-4b49393bd161" providerId="ADAL" clId="{68B3681C-F141-794A-96D8-0BA98EA56A5D}" dt="2019-11-12T12:44:14.464" v="598"/>
          <ac:picMkLst>
            <pc:docMk/>
            <pc:sldMk cId="3535299361" sldId="693"/>
            <ac:picMk id="2" creationId="{E22B7C5F-05BF-3D4C-B92C-44738B4CA06C}"/>
          </ac:picMkLst>
        </pc:picChg>
        <pc:picChg chg="add del">
          <ac:chgData name="Chris Droessler" userId="625c3661-9d64-47fa-b83c-4b49393bd161" providerId="ADAL" clId="{68B3681C-F141-794A-96D8-0BA98EA56A5D}" dt="2019-11-12T12:44:16.306" v="600" actId="478"/>
          <ac:picMkLst>
            <pc:docMk/>
            <pc:sldMk cId="3535299361" sldId="693"/>
            <ac:picMk id="3" creationId="{9E6137E4-73C3-064E-ADFB-C0296C143FC3}"/>
          </ac:picMkLst>
        </pc:picChg>
        <pc:picChg chg="add mod">
          <ac:chgData name="Chris Droessler" userId="625c3661-9d64-47fa-b83c-4b49393bd161" providerId="ADAL" clId="{68B3681C-F141-794A-96D8-0BA98EA56A5D}" dt="2019-11-12T12:44:21.732" v="603" actId="962"/>
          <ac:picMkLst>
            <pc:docMk/>
            <pc:sldMk cId="3535299361" sldId="693"/>
            <ac:picMk id="5" creationId="{89EE96E0-5A22-404D-8700-E048FC290021}"/>
          </ac:picMkLst>
        </pc:picChg>
      </pc:sldChg>
      <pc:sldChg chg="addSp modSp add setBg">
        <pc:chgData name="Chris Droessler" userId="625c3661-9d64-47fa-b83c-4b49393bd161" providerId="ADAL" clId="{68B3681C-F141-794A-96D8-0BA98EA56A5D}" dt="2019-11-12T12:44:48.391" v="607"/>
        <pc:sldMkLst>
          <pc:docMk/>
          <pc:sldMk cId="1162427880" sldId="694"/>
        </pc:sldMkLst>
        <pc:picChg chg="add mod">
          <ac:chgData name="Chris Droessler" userId="625c3661-9d64-47fa-b83c-4b49393bd161" providerId="ADAL" clId="{68B3681C-F141-794A-96D8-0BA98EA56A5D}" dt="2019-11-12T12:44:27.614" v="606" actId="962"/>
          <ac:picMkLst>
            <pc:docMk/>
            <pc:sldMk cId="1162427880" sldId="694"/>
            <ac:picMk id="3" creationId="{6E6C2058-F717-6A4D-B89B-17A4F688F37F}"/>
          </ac:picMkLst>
        </pc:picChg>
      </pc:sldChg>
      <pc:sldChg chg="addSp add">
        <pc:chgData name="Chris Droessler" userId="625c3661-9d64-47fa-b83c-4b49393bd161" providerId="ADAL" clId="{68B3681C-F141-794A-96D8-0BA98EA56A5D}" dt="2019-11-12T12:49:56.218" v="632"/>
        <pc:sldMkLst>
          <pc:docMk/>
          <pc:sldMk cId="4173704362" sldId="695"/>
        </pc:sldMkLst>
        <pc:picChg chg="add">
          <ac:chgData name="Chris Droessler" userId="625c3661-9d64-47fa-b83c-4b49393bd161" providerId="ADAL" clId="{68B3681C-F141-794A-96D8-0BA98EA56A5D}" dt="2019-11-12T12:49:56.218" v="632"/>
          <ac:picMkLst>
            <pc:docMk/>
            <pc:sldMk cId="4173704362" sldId="695"/>
            <ac:picMk id="2" creationId="{FC8D2DD8-7EFD-A344-8510-CAFD416F8E9E}"/>
          </ac:picMkLst>
        </pc:picChg>
      </pc:sldChg>
      <pc:sldChg chg="add del">
        <pc:chgData name="Chris Droessler" userId="625c3661-9d64-47fa-b83c-4b49393bd161" providerId="ADAL" clId="{68B3681C-F141-794A-96D8-0BA98EA56A5D}" dt="2019-11-12T12:49:57.923" v="633" actId="2696"/>
        <pc:sldMkLst>
          <pc:docMk/>
          <pc:sldMk cId="3880054820" sldId="696"/>
        </pc:sldMkLst>
      </pc:sldChg>
      <pc:sldChg chg="addSp modSp add setBg">
        <pc:chgData name="Chris Droessler" userId="625c3661-9d64-47fa-b83c-4b49393bd161" providerId="ADAL" clId="{68B3681C-F141-794A-96D8-0BA98EA56A5D}" dt="2019-11-12T12:49:14.887" v="626"/>
        <pc:sldMkLst>
          <pc:docMk/>
          <pc:sldMk cId="530140680" sldId="697"/>
        </pc:sldMkLst>
        <pc:picChg chg="add mod">
          <ac:chgData name="Chris Droessler" userId="625c3661-9d64-47fa-b83c-4b49393bd161" providerId="ADAL" clId="{68B3681C-F141-794A-96D8-0BA98EA56A5D}" dt="2019-11-12T12:49:03.803" v="622" actId="962"/>
          <ac:picMkLst>
            <pc:docMk/>
            <pc:sldMk cId="530140680" sldId="697"/>
            <ac:picMk id="3" creationId="{F911D17F-3E23-E84A-A3E6-38F73E857FAA}"/>
          </ac:picMkLst>
        </pc:picChg>
      </pc:sldChg>
      <pc:sldChg chg="addSp modSp add setBg">
        <pc:chgData name="Chris Droessler" userId="625c3661-9d64-47fa-b83c-4b49393bd161" providerId="ADAL" clId="{68B3681C-F141-794A-96D8-0BA98EA56A5D}" dt="2019-11-12T12:49:14.887" v="626"/>
        <pc:sldMkLst>
          <pc:docMk/>
          <pc:sldMk cId="555923657" sldId="698"/>
        </pc:sldMkLst>
        <pc:picChg chg="add mod">
          <ac:chgData name="Chris Droessler" userId="625c3661-9d64-47fa-b83c-4b49393bd161" providerId="ADAL" clId="{68B3681C-F141-794A-96D8-0BA98EA56A5D}" dt="2019-11-12T12:49:10.241" v="625" actId="962"/>
          <ac:picMkLst>
            <pc:docMk/>
            <pc:sldMk cId="555923657" sldId="698"/>
            <ac:picMk id="3" creationId="{0F23F5DC-9A43-9046-A1B1-EE27CB4D1C25}"/>
          </ac:picMkLst>
        </pc:picChg>
      </pc:sldChg>
      <pc:sldChg chg="addSp modSp add">
        <pc:chgData name="Chris Droessler" userId="625c3661-9d64-47fa-b83c-4b49393bd161" providerId="ADAL" clId="{68B3681C-F141-794A-96D8-0BA98EA56A5D}" dt="2019-11-12T12:49:47.004" v="630" actId="1076"/>
        <pc:sldMkLst>
          <pc:docMk/>
          <pc:sldMk cId="1687222541" sldId="699"/>
        </pc:sldMkLst>
        <pc:picChg chg="add mod">
          <ac:chgData name="Chris Droessler" userId="625c3661-9d64-47fa-b83c-4b49393bd161" providerId="ADAL" clId="{68B3681C-F141-794A-96D8-0BA98EA56A5D}" dt="2019-11-12T12:49:47.004" v="630" actId="1076"/>
          <ac:picMkLst>
            <pc:docMk/>
            <pc:sldMk cId="1687222541" sldId="699"/>
            <ac:picMk id="2" creationId="{454A3B82-F4F2-6C40-99A1-492D9C6FCF5A}"/>
          </ac:picMkLst>
        </pc:picChg>
      </pc:sldChg>
      <pc:sldChg chg="add del">
        <pc:chgData name="Chris Droessler" userId="625c3661-9d64-47fa-b83c-4b49393bd161" providerId="ADAL" clId="{68B3681C-F141-794A-96D8-0BA98EA56A5D}" dt="2019-11-12T12:49:26.554" v="627" actId="2696"/>
        <pc:sldMkLst>
          <pc:docMk/>
          <pc:sldMk cId="281591594" sldId="700"/>
        </pc:sldMkLst>
      </pc:sldChg>
      <pc:sldChg chg="add del">
        <pc:chgData name="Chris Droessler" userId="625c3661-9d64-47fa-b83c-4b49393bd161" providerId="ADAL" clId="{68B3681C-F141-794A-96D8-0BA98EA56A5D}" dt="2019-11-12T12:49:26.561" v="628" actId="2696"/>
        <pc:sldMkLst>
          <pc:docMk/>
          <pc:sldMk cId="2225973271" sldId="701"/>
        </pc:sldMkLst>
      </pc:sldChg>
    </pc:docChg>
  </pc:docChgLst>
  <pc:docChgLst>
    <pc:chgData name="Chris Droessler" userId="625c3661-9d64-47fa-b83c-4b49393bd161" providerId="ADAL" clId="{DA177E74-1BF9-E94D-8D11-12DBDF28BBF6}"/>
    <pc:docChg chg="modSld">
      <pc:chgData name="Chris Droessler" userId="625c3661-9d64-47fa-b83c-4b49393bd161" providerId="ADAL" clId="{DA177E74-1BF9-E94D-8D11-12DBDF28BBF6}" dt="2020-05-11T12:55:37.518" v="1" actId="20577"/>
      <pc:docMkLst>
        <pc:docMk/>
      </pc:docMkLst>
      <pc:sldChg chg="modSp">
        <pc:chgData name="Chris Droessler" userId="625c3661-9d64-47fa-b83c-4b49393bd161" providerId="ADAL" clId="{DA177E74-1BF9-E94D-8D11-12DBDF28BBF6}" dt="2020-05-11T12:55:37.518" v="1" actId="20577"/>
        <pc:sldMkLst>
          <pc:docMk/>
          <pc:sldMk cId="751751510" sldId="761"/>
        </pc:sldMkLst>
        <pc:spChg chg="mod">
          <ac:chgData name="Chris Droessler" userId="625c3661-9d64-47fa-b83c-4b49393bd161" providerId="ADAL" clId="{DA177E74-1BF9-E94D-8D11-12DBDF28BBF6}" dt="2020-05-11T12:55:37.518" v="1" actId="20577"/>
          <ac:spMkLst>
            <pc:docMk/>
            <pc:sldMk cId="751751510" sldId="761"/>
            <ac:spMk id="3" creationId="{DEE7BACF-8DDA-49AD-8F7F-6D148AEB59BA}"/>
          </ac:spMkLst>
        </pc:spChg>
      </pc:sldChg>
    </pc:docChg>
  </pc:docChgLst>
  <pc:docChgLst>
    <pc:chgData name="Chris Droessler" userId="625c3661-9d64-47fa-b83c-4b49393bd161" providerId="ADAL" clId="{910D5DE4-5223-D843-8BEA-F635AA78BB24}"/>
    <pc:docChg chg="custSel addSld modSld">
      <pc:chgData name="Chris Droessler" userId="625c3661-9d64-47fa-b83c-4b49393bd161" providerId="ADAL" clId="{910D5DE4-5223-D843-8BEA-F635AA78BB24}" dt="2020-05-11T12:53:25.254" v="310" actId="20577"/>
      <pc:docMkLst>
        <pc:docMk/>
      </pc:docMkLst>
      <pc:sldChg chg="modSp">
        <pc:chgData name="Chris Droessler" userId="625c3661-9d64-47fa-b83c-4b49393bd161" providerId="ADAL" clId="{910D5DE4-5223-D843-8BEA-F635AA78BB24}" dt="2020-05-11T12:18:57.558" v="130" actId="20577"/>
        <pc:sldMkLst>
          <pc:docMk/>
          <pc:sldMk cId="949570285" sldId="262"/>
        </pc:sldMkLst>
        <pc:spChg chg="mod">
          <ac:chgData name="Chris Droessler" userId="625c3661-9d64-47fa-b83c-4b49393bd161" providerId="ADAL" clId="{910D5DE4-5223-D843-8BEA-F635AA78BB24}" dt="2020-05-11T12:18:57.558" v="130" actId="20577"/>
          <ac:spMkLst>
            <pc:docMk/>
            <pc:sldMk cId="949570285" sldId="262"/>
            <ac:spMk id="3" creationId="{1D1919FE-538D-40DC-B22F-4237533D16D1}"/>
          </ac:spMkLst>
        </pc:spChg>
      </pc:sldChg>
      <pc:sldChg chg="modSp">
        <pc:chgData name="Chris Droessler" userId="625c3661-9d64-47fa-b83c-4b49393bd161" providerId="ADAL" clId="{910D5DE4-5223-D843-8BEA-F635AA78BB24}" dt="2020-05-11T12:51:25.717" v="276" actId="20577"/>
        <pc:sldMkLst>
          <pc:docMk/>
          <pc:sldMk cId="3377696744" sldId="762"/>
        </pc:sldMkLst>
        <pc:spChg chg="mod">
          <ac:chgData name="Chris Droessler" userId="625c3661-9d64-47fa-b83c-4b49393bd161" providerId="ADAL" clId="{910D5DE4-5223-D843-8BEA-F635AA78BB24}" dt="2020-05-11T12:51:25.717" v="276" actId="20577"/>
          <ac:spMkLst>
            <pc:docMk/>
            <pc:sldMk cId="3377696744" sldId="762"/>
            <ac:spMk id="3" creationId="{B66DBEDF-1146-42CD-AC27-47A9D8FBC334}"/>
          </ac:spMkLst>
        </pc:spChg>
      </pc:sldChg>
      <pc:sldChg chg="modSp add">
        <pc:chgData name="Chris Droessler" userId="625c3661-9d64-47fa-b83c-4b49393bd161" providerId="ADAL" clId="{910D5DE4-5223-D843-8BEA-F635AA78BB24}" dt="2020-05-11T12:53:25.254" v="310" actId="20577"/>
        <pc:sldMkLst>
          <pc:docMk/>
          <pc:sldMk cId="388832889" sldId="769"/>
        </pc:sldMkLst>
        <pc:spChg chg="mod">
          <ac:chgData name="Chris Droessler" userId="625c3661-9d64-47fa-b83c-4b49393bd161" providerId="ADAL" clId="{910D5DE4-5223-D843-8BEA-F635AA78BB24}" dt="2020-05-11T12:53:25.254" v="310" actId="20577"/>
          <ac:spMkLst>
            <pc:docMk/>
            <pc:sldMk cId="388832889" sldId="769"/>
            <ac:spMk id="2" creationId="{6F0E8988-CEE0-F94C-B7F0-D73BCB9813CA}"/>
          </ac:spMkLst>
        </pc:spChg>
        <pc:spChg chg="mod">
          <ac:chgData name="Chris Droessler" userId="625c3661-9d64-47fa-b83c-4b49393bd161" providerId="ADAL" clId="{910D5DE4-5223-D843-8BEA-F635AA78BB24}" dt="2020-05-11T12:53:19.293" v="309" actId="20577"/>
          <ac:spMkLst>
            <pc:docMk/>
            <pc:sldMk cId="388832889" sldId="769"/>
            <ac:spMk id="3" creationId="{0BA32B33-58FB-A04B-8EF4-DB7231E4B395}"/>
          </ac:spMkLst>
        </pc:spChg>
      </pc:sldChg>
    </pc:docChg>
  </pc:docChgLst>
  <pc:docChgLst>
    <pc:chgData name="Chris Droessler" userId="625c3661-9d64-47fa-b83c-4b49393bd161" providerId="ADAL" clId="{FBE06DE4-C5B1-7449-8C34-6B37EDB661B6}"/>
    <pc:docChg chg="custSel delSld modSld">
      <pc:chgData name="Chris Droessler" userId="625c3661-9d64-47fa-b83c-4b49393bd161" providerId="ADAL" clId="{FBE06DE4-C5B1-7449-8C34-6B37EDB661B6}" dt="2021-01-21T19:12:14.416" v="134" actId="14100"/>
      <pc:docMkLst>
        <pc:docMk/>
      </pc:docMkLst>
      <pc:sldChg chg="modSp">
        <pc:chgData name="Chris Droessler" userId="625c3661-9d64-47fa-b83c-4b49393bd161" providerId="ADAL" clId="{FBE06DE4-C5B1-7449-8C34-6B37EDB661B6}" dt="2021-01-21T19:12:14.416" v="134" actId="14100"/>
        <pc:sldMkLst>
          <pc:docMk/>
          <pc:sldMk cId="3508326251" sldId="1051"/>
        </pc:sldMkLst>
        <pc:picChg chg="mod">
          <ac:chgData name="Chris Droessler" userId="625c3661-9d64-47fa-b83c-4b49393bd161" providerId="ADAL" clId="{FBE06DE4-C5B1-7449-8C34-6B37EDB661B6}" dt="2021-01-21T19:12:14.416" v="134" actId="14100"/>
          <ac:picMkLst>
            <pc:docMk/>
            <pc:sldMk cId="3508326251" sldId="1051"/>
            <ac:picMk id="1026" creationId="{DCE59334-BA62-0941-944D-60AC9D614273}"/>
          </ac:picMkLst>
        </pc:picChg>
      </pc:sldChg>
      <pc:sldChg chg="addSp delSp modSp mod modClrScheme chgLayout modNotesTx">
        <pc:chgData name="Chris Droessler" userId="625c3661-9d64-47fa-b83c-4b49393bd161" providerId="ADAL" clId="{FBE06DE4-C5B1-7449-8C34-6B37EDB661B6}" dt="2021-01-20T13:08:21.711" v="129" actId="1035"/>
        <pc:sldMkLst>
          <pc:docMk/>
          <pc:sldMk cId="2078609401" sldId="1095"/>
        </pc:sldMkLst>
        <pc:spChg chg="del mod ord">
          <ac:chgData name="Chris Droessler" userId="625c3661-9d64-47fa-b83c-4b49393bd161" providerId="ADAL" clId="{FBE06DE4-C5B1-7449-8C34-6B37EDB661B6}" dt="2021-01-20T12:39:04.798" v="120" actId="478"/>
          <ac:spMkLst>
            <pc:docMk/>
            <pc:sldMk cId="2078609401" sldId="1095"/>
            <ac:spMk id="2" creationId="{00000000-0000-0000-0000-000000000000}"/>
          </ac:spMkLst>
        </pc:spChg>
        <pc:spChg chg="del mod ord">
          <ac:chgData name="Chris Droessler" userId="625c3661-9d64-47fa-b83c-4b49393bd161" providerId="ADAL" clId="{FBE06DE4-C5B1-7449-8C34-6B37EDB661B6}" dt="2021-01-20T12:39:04.798" v="120" actId="478"/>
          <ac:spMkLst>
            <pc:docMk/>
            <pc:sldMk cId="2078609401" sldId="1095"/>
            <ac:spMk id="3" creationId="{00000000-0000-0000-0000-000000000000}"/>
          </ac:spMkLst>
        </pc:spChg>
        <pc:picChg chg="add mod">
          <ac:chgData name="Chris Droessler" userId="625c3661-9d64-47fa-b83c-4b49393bd161" providerId="ADAL" clId="{FBE06DE4-C5B1-7449-8C34-6B37EDB661B6}" dt="2021-01-20T13:08:21.711" v="129" actId="1035"/>
          <ac:picMkLst>
            <pc:docMk/>
            <pc:sldMk cId="2078609401" sldId="1095"/>
            <ac:picMk id="4" creationId="{E48BFAAE-E1BC-6147-9551-3CDCD46302F6}"/>
          </ac:picMkLst>
        </pc:picChg>
      </pc:sldChg>
      <pc:sldChg chg="modSp mod modNotesTx">
        <pc:chgData name="Chris Droessler" userId="625c3661-9d64-47fa-b83c-4b49393bd161" providerId="ADAL" clId="{FBE06DE4-C5B1-7449-8C34-6B37EDB661B6}" dt="2021-01-20T13:36:31.382" v="133" actId="20577"/>
        <pc:sldMkLst>
          <pc:docMk/>
          <pc:sldMk cId="1297816287" sldId="1339"/>
        </pc:sldMkLst>
        <pc:spChg chg="mod">
          <ac:chgData name="Chris Droessler" userId="625c3661-9d64-47fa-b83c-4b49393bd161" providerId="ADAL" clId="{FBE06DE4-C5B1-7449-8C34-6B37EDB661B6}" dt="2021-01-20T13:36:31.382" v="133" actId="20577"/>
          <ac:spMkLst>
            <pc:docMk/>
            <pc:sldMk cId="1297816287" sldId="1339"/>
            <ac:spMk id="2" creationId="{00000000-0000-0000-0000-000000000000}"/>
          </ac:spMkLst>
        </pc:spChg>
        <pc:spChg chg="mod">
          <ac:chgData name="Chris Droessler" userId="625c3661-9d64-47fa-b83c-4b49393bd161" providerId="ADAL" clId="{FBE06DE4-C5B1-7449-8C34-6B37EDB661B6}" dt="2021-01-20T12:19:17.392" v="108" actId="20577"/>
          <ac:spMkLst>
            <pc:docMk/>
            <pc:sldMk cId="1297816287" sldId="1339"/>
            <ac:spMk id="3" creationId="{00000000-0000-0000-0000-000000000000}"/>
          </ac:spMkLst>
        </pc:spChg>
        <pc:picChg chg="mod">
          <ac:chgData name="Chris Droessler" userId="625c3661-9d64-47fa-b83c-4b49393bd161" providerId="ADAL" clId="{FBE06DE4-C5B1-7449-8C34-6B37EDB661B6}" dt="2021-01-20T12:26:01.208" v="118" actId="1036"/>
          <ac:picMkLst>
            <pc:docMk/>
            <pc:sldMk cId="1297816287" sldId="1339"/>
            <ac:picMk id="4" creationId="{2D1E78B0-48EF-DE42-B2C4-CDB09E4B6110}"/>
          </ac:picMkLst>
        </pc:picChg>
      </pc:sldChg>
      <pc:sldChg chg="addSp delSp modSp mod">
        <pc:chgData name="Chris Droessler" userId="625c3661-9d64-47fa-b83c-4b49393bd161" providerId="ADAL" clId="{FBE06DE4-C5B1-7449-8C34-6B37EDB661B6}" dt="2021-01-20T12:16:43.961" v="23" actId="962"/>
        <pc:sldMkLst>
          <pc:docMk/>
          <pc:sldMk cId="3838966836" sldId="1363"/>
        </pc:sldMkLst>
        <pc:picChg chg="del">
          <ac:chgData name="Chris Droessler" userId="625c3661-9d64-47fa-b83c-4b49393bd161" providerId="ADAL" clId="{FBE06DE4-C5B1-7449-8C34-6B37EDB661B6}" dt="2021-01-20T12:15:42.747" v="0" actId="478"/>
          <ac:picMkLst>
            <pc:docMk/>
            <pc:sldMk cId="3838966836" sldId="1363"/>
            <ac:picMk id="3" creationId="{D4BAFC69-185E-304D-AB48-58B4261CED4F}"/>
          </ac:picMkLst>
        </pc:picChg>
        <pc:picChg chg="add del mod">
          <ac:chgData name="Chris Droessler" userId="625c3661-9d64-47fa-b83c-4b49393bd161" providerId="ADAL" clId="{FBE06DE4-C5B1-7449-8C34-6B37EDB661B6}" dt="2021-01-20T12:16:37.200" v="20" actId="478"/>
          <ac:picMkLst>
            <pc:docMk/>
            <pc:sldMk cId="3838966836" sldId="1363"/>
            <ac:picMk id="4" creationId="{DB97ED71-88DA-EE40-85F7-6BB404C788E3}"/>
          </ac:picMkLst>
        </pc:picChg>
        <pc:picChg chg="add mod">
          <ac:chgData name="Chris Droessler" userId="625c3661-9d64-47fa-b83c-4b49393bd161" providerId="ADAL" clId="{FBE06DE4-C5B1-7449-8C34-6B37EDB661B6}" dt="2021-01-20T12:16:43.961" v="23" actId="962"/>
          <ac:picMkLst>
            <pc:docMk/>
            <pc:sldMk cId="3838966836" sldId="1363"/>
            <ac:picMk id="6" creationId="{73300131-FAA1-624E-94D8-A158797B2D12}"/>
          </ac:picMkLst>
        </pc:picChg>
      </pc:sldChg>
      <pc:sldChg chg="addSp delSp modSp mod">
        <pc:chgData name="Chris Droessler" userId="625c3661-9d64-47fa-b83c-4b49393bd161" providerId="ADAL" clId="{FBE06DE4-C5B1-7449-8C34-6B37EDB661B6}" dt="2021-01-20T12:16:50.727" v="25" actId="27614"/>
        <pc:sldMkLst>
          <pc:docMk/>
          <pc:sldMk cId="1530576199" sldId="1364"/>
        </pc:sldMkLst>
        <pc:picChg chg="del">
          <ac:chgData name="Chris Droessler" userId="625c3661-9d64-47fa-b83c-4b49393bd161" providerId="ADAL" clId="{FBE06DE4-C5B1-7449-8C34-6B37EDB661B6}" dt="2021-01-20T12:15:47.838" v="1" actId="478"/>
          <ac:picMkLst>
            <pc:docMk/>
            <pc:sldMk cId="1530576199" sldId="1364"/>
            <ac:picMk id="3" creationId="{CA0ABF9B-D9F4-8B40-967E-ED129EF4999A}"/>
          </ac:picMkLst>
        </pc:picChg>
        <pc:picChg chg="add mod">
          <ac:chgData name="Chris Droessler" userId="625c3661-9d64-47fa-b83c-4b49393bd161" providerId="ADAL" clId="{FBE06DE4-C5B1-7449-8C34-6B37EDB661B6}" dt="2021-01-20T12:16:50.727" v="25" actId="27614"/>
          <ac:picMkLst>
            <pc:docMk/>
            <pc:sldMk cId="1530576199" sldId="1364"/>
            <ac:picMk id="4" creationId="{45FE6BEA-6F8B-8448-9F67-2BF815F9493C}"/>
          </ac:picMkLst>
        </pc:picChg>
      </pc:sldChg>
      <pc:sldChg chg="addSp delSp modSp mod">
        <pc:chgData name="Chris Droessler" userId="625c3661-9d64-47fa-b83c-4b49393bd161" providerId="ADAL" clId="{FBE06DE4-C5B1-7449-8C34-6B37EDB661B6}" dt="2021-01-20T12:16:57.003" v="27" actId="27614"/>
        <pc:sldMkLst>
          <pc:docMk/>
          <pc:sldMk cId="2239853710" sldId="1365"/>
        </pc:sldMkLst>
        <pc:picChg chg="del">
          <ac:chgData name="Chris Droessler" userId="625c3661-9d64-47fa-b83c-4b49393bd161" providerId="ADAL" clId="{FBE06DE4-C5B1-7449-8C34-6B37EDB661B6}" dt="2021-01-20T12:15:52.825" v="2" actId="478"/>
          <ac:picMkLst>
            <pc:docMk/>
            <pc:sldMk cId="2239853710" sldId="1365"/>
            <ac:picMk id="3" creationId="{889E067E-7051-A748-B602-E6937CF60CEA}"/>
          </ac:picMkLst>
        </pc:picChg>
        <pc:picChg chg="add mod">
          <ac:chgData name="Chris Droessler" userId="625c3661-9d64-47fa-b83c-4b49393bd161" providerId="ADAL" clId="{FBE06DE4-C5B1-7449-8C34-6B37EDB661B6}" dt="2021-01-20T12:16:57.003" v="27" actId="27614"/>
          <ac:picMkLst>
            <pc:docMk/>
            <pc:sldMk cId="2239853710" sldId="1365"/>
            <ac:picMk id="4" creationId="{D0916CFC-E9FE-3045-A0E2-A648A8E756B5}"/>
          </ac:picMkLst>
        </pc:picChg>
      </pc:sldChg>
      <pc:sldChg chg="addSp delSp modSp mod">
        <pc:chgData name="Chris Droessler" userId="625c3661-9d64-47fa-b83c-4b49393bd161" providerId="ADAL" clId="{FBE06DE4-C5B1-7449-8C34-6B37EDB661B6}" dt="2021-01-20T12:17:02.378" v="30" actId="962"/>
        <pc:sldMkLst>
          <pc:docMk/>
          <pc:sldMk cId="3129975458" sldId="1366"/>
        </pc:sldMkLst>
        <pc:picChg chg="del">
          <ac:chgData name="Chris Droessler" userId="625c3661-9d64-47fa-b83c-4b49393bd161" providerId="ADAL" clId="{FBE06DE4-C5B1-7449-8C34-6B37EDB661B6}" dt="2021-01-20T12:15:54.553" v="3" actId="478"/>
          <ac:picMkLst>
            <pc:docMk/>
            <pc:sldMk cId="3129975458" sldId="1366"/>
            <ac:picMk id="3" creationId="{4B0D370C-EA73-D143-8EE4-88151D0C0AF0}"/>
          </ac:picMkLst>
        </pc:picChg>
        <pc:picChg chg="add mod">
          <ac:chgData name="Chris Droessler" userId="625c3661-9d64-47fa-b83c-4b49393bd161" providerId="ADAL" clId="{FBE06DE4-C5B1-7449-8C34-6B37EDB661B6}" dt="2021-01-20T12:17:02.378" v="30" actId="962"/>
          <ac:picMkLst>
            <pc:docMk/>
            <pc:sldMk cId="3129975458" sldId="1366"/>
            <ac:picMk id="4" creationId="{6AA7F7B0-B5CA-DB41-A9C8-D3F2319EB7F6}"/>
          </ac:picMkLst>
        </pc:picChg>
      </pc:sldChg>
      <pc:sldChg chg="addSp delSp modSp mod">
        <pc:chgData name="Chris Droessler" userId="625c3661-9d64-47fa-b83c-4b49393bd161" providerId="ADAL" clId="{FBE06DE4-C5B1-7449-8C34-6B37EDB661B6}" dt="2021-01-20T12:17:08.340" v="33" actId="962"/>
        <pc:sldMkLst>
          <pc:docMk/>
          <pc:sldMk cId="855867243" sldId="1367"/>
        </pc:sldMkLst>
        <pc:picChg chg="del mod">
          <ac:chgData name="Chris Droessler" userId="625c3661-9d64-47fa-b83c-4b49393bd161" providerId="ADAL" clId="{FBE06DE4-C5B1-7449-8C34-6B37EDB661B6}" dt="2021-01-20T12:15:57.973" v="5" actId="478"/>
          <ac:picMkLst>
            <pc:docMk/>
            <pc:sldMk cId="855867243" sldId="1367"/>
            <ac:picMk id="3" creationId="{CD8AB80C-6E39-084D-B677-B5AA3C6D26F6}"/>
          </ac:picMkLst>
        </pc:picChg>
        <pc:picChg chg="add mod">
          <ac:chgData name="Chris Droessler" userId="625c3661-9d64-47fa-b83c-4b49393bd161" providerId="ADAL" clId="{FBE06DE4-C5B1-7449-8C34-6B37EDB661B6}" dt="2021-01-20T12:17:08.340" v="33" actId="962"/>
          <ac:picMkLst>
            <pc:docMk/>
            <pc:sldMk cId="855867243" sldId="1367"/>
            <ac:picMk id="4" creationId="{43ADC841-8D1F-6E4A-9107-B8749B4C41E1}"/>
          </ac:picMkLst>
        </pc:picChg>
      </pc:sldChg>
      <pc:sldChg chg="addSp delSp modSp mod">
        <pc:chgData name="Chris Droessler" userId="625c3661-9d64-47fa-b83c-4b49393bd161" providerId="ADAL" clId="{FBE06DE4-C5B1-7449-8C34-6B37EDB661B6}" dt="2021-01-20T12:17:14.099" v="36" actId="962"/>
        <pc:sldMkLst>
          <pc:docMk/>
          <pc:sldMk cId="3624104751" sldId="1368"/>
        </pc:sldMkLst>
        <pc:picChg chg="del">
          <ac:chgData name="Chris Droessler" userId="625c3661-9d64-47fa-b83c-4b49393bd161" providerId="ADAL" clId="{FBE06DE4-C5B1-7449-8C34-6B37EDB661B6}" dt="2021-01-20T12:15:59.812" v="6" actId="478"/>
          <ac:picMkLst>
            <pc:docMk/>
            <pc:sldMk cId="3624104751" sldId="1368"/>
            <ac:picMk id="3" creationId="{91994E4F-0089-B645-9657-C053B14E8B3D}"/>
          </ac:picMkLst>
        </pc:picChg>
        <pc:picChg chg="add mod">
          <ac:chgData name="Chris Droessler" userId="625c3661-9d64-47fa-b83c-4b49393bd161" providerId="ADAL" clId="{FBE06DE4-C5B1-7449-8C34-6B37EDB661B6}" dt="2021-01-20T12:17:14.099" v="36" actId="962"/>
          <ac:picMkLst>
            <pc:docMk/>
            <pc:sldMk cId="3624104751" sldId="1368"/>
            <ac:picMk id="4" creationId="{CB3BAE3B-D9F2-7B4E-ACA5-A8823CBB8792}"/>
          </ac:picMkLst>
        </pc:picChg>
      </pc:sldChg>
      <pc:sldChg chg="addSp delSp modSp mod">
        <pc:chgData name="Chris Droessler" userId="625c3661-9d64-47fa-b83c-4b49393bd161" providerId="ADAL" clId="{FBE06DE4-C5B1-7449-8C34-6B37EDB661B6}" dt="2021-01-20T12:17:20.851" v="38" actId="27614"/>
        <pc:sldMkLst>
          <pc:docMk/>
          <pc:sldMk cId="3811334391" sldId="1369"/>
        </pc:sldMkLst>
        <pc:picChg chg="del mod">
          <ac:chgData name="Chris Droessler" userId="625c3661-9d64-47fa-b83c-4b49393bd161" providerId="ADAL" clId="{FBE06DE4-C5B1-7449-8C34-6B37EDB661B6}" dt="2021-01-20T12:16:02.398" v="8" actId="478"/>
          <ac:picMkLst>
            <pc:docMk/>
            <pc:sldMk cId="3811334391" sldId="1369"/>
            <ac:picMk id="3" creationId="{4F0CAA41-5D5B-534F-9665-021E7931D8C5}"/>
          </ac:picMkLst>
        </pc:picChg>
        <pc:picChg chg="add mod">
          <ac:chgData name="Chris Droessler" userId="625c3661-9d64-47fa-b83c-4b49393bd161" providerId="ADAL" clId="{FBE06DE4-C5B1-7449-8C34-6B37EDB661B6}" dt="2021-01-20T12:17:20.851" v="38" actId="27614"/>
          <ac:picMkLst>
            <pc:docMk/>
            <pc:sldMk cId="3811334391" sldId="1369"/>
            <ac:picMk id="4" creationId="{0DB1F07E-DD54-1345-AD33-E111358F9DEC}"/>
          </ac:picMkLst>
        </pc:picChg>
      </pc:sldChg>
      <pc:sldChg chg="addSp delSp modSp mod">
        <pc:chgData name="Chris Droessler" userId="625c3661-9d64-47fa-b83c-4b49393bd161" providerId="ADAL" clId="{FBE06DE4-C5B1-7449-8C34-6B37EDB661B6}" dt="2021-01-20T12:17:27.175" v="40" actId="27614"/>
        <pc:sldMkLst>
          <pc:docMk/>
          <pc:sldMk cId="1726704638" sldId="1370"/>
        </pc:sldMkLst>
        <pc:picChg chg="del">
          <ac:chgData name="Chris Droessler" userId="625c3661-9d64-47fa-b83c-4b49393bd161" providerId="ADAL" clId="{FBE06DE4-C5B1-7449-8C34-6B37EDB661B6}" dt="2021-01-20T12:16:04.805" v="9" actId="478"/>
          <ac:picMkLst>
            <pc:docMk/>
            <pc:sldMk cId="1726704638" sldId="1370"/>
            <ac:picMk id="3" creationId="{D22C43D7-ECCC-D94C-8AB3-1064AB6830DC}"/>
          </ac:picMkLst>
        </pc:picChg>
        <pc:picChg chg="add mod">
          <ac:chgData name="Chris Droessler" userId="625c3661-9d64-47fa-b83c-4b49393bd161" providerId="ADAL" clId="{FBE06DE4-C5B1-7449-8C34-6B37EDB661B6}" dt="2021-01-20T12:17:27.175" v="40" actId="27614"/>
          <ac:picMkLst>
            <pc:docMk/>
            <pc:sldMk cId="1726704638" sldId="1370"/>
            <ac:picMk id="4" creationId="{59308A6B-7AA4-3F43-B4F8-C5B7DBA4C10E}"/>
          </ac:picMkLst>
        </pc:picChg>
      </pc:sldChg>
      <pc:sldChg chg="addSp delSp modSp mod">
        <pc:chgData name="Chris Droessler" userId="625c3661-9d64-47fa-b83c-4b49393bd161" providerId="ADAL" clId="{FBE06DE4-C5B1-7449-8C34-6B37EDB661B6}" dt="2021-01-20T12:17:31.354" v="42" actId="27614"/>
        <pc:sldMkLst>
          <pc:docMk/>
          <pc:sldMk cId="2262555925" sldId="1371"/>
        </pc:sldMkLst>
        <pc:picChg chg="del">
          <ac:chgData name="Chris Droessler" userId="625c3661-9d64-47fa-b83c-4b49393bd161" providerId="ADAL" clId="{FBE06DE4-C5B1-7449-8C34-6B37EDB661B6}" dt="2021-01-20T12:16:07.031" v="10" actId="478"/>
          <ac:picMkLst>
            <pc:docMk/>
            <pc:sldMk cId="2262555925" sldId="1371"/>
            <ac:picMk id="3" creationId="{229D8AB0-41F4-AB4C-B8E3-E09CC9997C19}"/>
          </ac:picMkLst>
        </pc:picChg>
        <pc:picChg chg="add mod">
          <ac:chgData name="Chris Droessler" userId="625c3661-9d64-47fa-b83c-4b49393bd161" providerId="ADAL" clId="{FBE06DE4-C5B1-7449-8C34-6B37EDB661B6}" dt="2021-01-20T12:17:31.354" v="42" actId="27614"/>
          <ac:picMkLst>
            <pc:docMk/>
            <pc:sldMk cId="2262555925" sldId="1371"/>
            <ac:picMk id="4" creationId="{69D6F622-63D5-1846-8C52-2F8ED288FD02}"/>
          </ac:picMkLst>
        </pc:picChg>
      </pc:sldChg>
      <pc:sldChg chg="addSp delSp modSp mod">
        <pc:chgData name="Chris Droessler" userId="625c3661-9d64-47fa-b83c-4b49393bd161" providerId="ADAL" clId="{FBE06DE4-C5B1-7449-8C34-6B37EDB661B6}" dt="2021-01-20T12:17:36.111" v="45" actId="962"/>
        <pc:sldMkLst>
          <pc:docMk/>
          <pc:sldMk cId="3870292467" sldId="1372"/>
        </pc:sldMkLst>
        <pc:picChg chg="del">
          <ac:chgData name="Chris Droessler" userId="625c3661-9d64-47fa-b83c-4b49393bd161" providerId="ADAL" clId="{FBE06DE4-C5B1-7449-8C34-6B37EDB661B6}" dt="2021-01-20T12:16:12.455" v="11" actId="478"/>
          <ac:picMkLst>
            <pc:docMk/>
            <pc:sldMk cId="3870292467" sldId="1372"/>
            <ac:picMk id="3" creationId="{670CE02C-AF8A-B646-84D7-6A7C8A23DE66}"/>
          </ac:picMkLst>
        </pc:picChg>
        <pc:picChg chg="add mod">
          <ac:chgData name="Chris Droessler" userId="625c3661-9d64-47fa-b83c-4b49393bd161" providerId="ADAL" clId="{FBE06DE4-C5B1-7449-8C34-6B37EDB661B6}" dt="2021-01-20T12:17:36.111" v="45" actId="962"/>
          <ac:picMkLst>
            <pc:docMk/>
            <pc:sldMk cId="3870292467" sldId="1372"/>
            <ac:picMk id="4" creationId="{FFDED3D9-491D-0B48-89A4-DF7D3D407ED4}"/>
          </ac:picMkLst>
        </pc:picChg>
      </pc:sldChg>
      <pc:sldChg chg="addSp delSp modSp mod">
        <pc:chgData name="Chris Droessler" userId="625c3661-9d64-47fa-b83c-4b49393bd161" providerId="ADAL" clId="{FBE06DE4-C5B1-7449-8C34-6B37EDB661B6}" dt="2021-01-20T12:17:41.373" v="47" actId="27614"/>
        <pc:sldMkLst>
          <pc:docMk/>
          <pc:sldMk cId="2111111673" sldId="1373"/>
        </pc:sldMkLst>
        <pc:picChg chg="del">
          <ac:chgData name="Chris Droessler" userId="625c3661-9d64-47fa-b83c-4b49393bd161" providerId="ADAL" clId="{FBE06DE4-C5B1-7449-8C34-6B37EDB661B6}" dt="2021-01-20T12:16:14.134" v="12" actId="478"/>
          <ac:picMkLst>
            <pc:docMk/>
            <pc:sldMk cId="2111111673" sldId="1373"/>
            <ac:picMk id="3" creationId="{0AF875E9-23BF-0148-AC8F-DA7A39BE4C27}"/>
          </ac:picMkLst>
        </pc:picChg>
        <pc:picChg chg="add mod">
          <ac:chgData name="Chris Droessler" userId="625c3661-9d64-47fa-b83c-4b49393bd161" providerId="ADAL" clId="{FBE06DE4-C5B1-7449-8C34-6B37EDB661B6}" dt="2021-01-20T12:17:41.373" v="47" actId="27614"/>
          <ac:picMkLst>
            <pc:docMk/>
            <pc:sldMk cId="2111111673" sldId="1373"/>
            <ac:picMk id="4" creationId="{6ECBA855-FF64-1C4A-BB91-B0DCF8474B9D}"/>
          </ac:picMkLst>
        </pc:picChg>
      </pc:sldChg>
      <pc:sldChg chg="addSp delSp modSp mod">
        <pc:chgData name="Chris Droessler" userId="625c3661-9d64-47fa-b83c-4b49393bd161" providerId="ADAL" clId="{FBE06DE4-C5B1-7449-8C34-6B37EDB661B6}" dt="2021-01-20T12:17:46.899" v="49" actId="27614"/>
        <pc:sldMkLst>
          <pc:docMk/>
          <pc:sldMk cId="2184422965" sldId="1374"/>
        </pc:sldMkLst>
        <pc:picChg chg="del">
          <ac:chgData name="Chris Droessler" userId="625c3661-9d64-47fa-b83c-4b49393bd161" providerId="ADAL" clId="{FBE06DE4-C5B1-7449-8C34-6B37EDB661B6}" dt="2021-01-20T12:16:17.007" v="13" actId="478"/>
          <ac:picMkLst>
            <pc:docMk/>
            <pc:sldMk cId="2184422965" sldId="1374"/>
            <ac:picMk id="3" creationId="{9EF1DD04-24B9-D246-99E1-FF17A82F9869}"/>
          </ac:picMkLst>
        </pc:picChg>
        <pc:picChg chg="add mod">
          <ac:chgData name="Chris Droessler" userId="625c3661-9d64-47fa-b83c-4b49393bd161" providerId="ADAL" clId="{FBE06DE4-C5B1-7449-8C34-6B37EDB661B6}" dt="2021-01-20T12:17:46.899" v="49" actId="27614"/>
          <ac:picMkLst>
            <pc:docMk/>
            <pc:sldMk cId="2184422965" sldId="1374"/>
            <ac:picMk id="4" creationId="{7871C267-A22B-9646-8B9E-F76FF2848D4D}"/>
          </ac:picMkLst>
        </pc:picChg>
      </pc:sldChg>
      <pc:sldChg chg="addSp delSp modSp mod">
        <pc:chgData name="Chris Droessler" userId="625c3661-9d64-47fa-b83c-4b49393bd161" providerId="ADAL" clId="{FBE06DE4-C5B1-7449-8C34-6B37EDB661B6}" dt="2021-01-20T12:17:51.585" v="52" actId="962"/>
        <pc:sldMkLst>
          <pc:docMk/>
          <pc:sldMk cId="55815381" sldId="1375"/>
        </pc:sldMkLst>
        <pc:picChg chg="del">
          <ac:chgData name="Chris Droessler" userId="625c3661-9d64-47fa-b83c-4b49393bd161" providerId="ADAL" clId="{FBE06DE4-C5B1-7449-8C34-6B37EDB661B6}" dt="2021-01-20T12:16:18.697" v="14" actId="478"/>
          <ac:picMkLst>
            <pc:docMk/>
            <pc:sldMk cId="55815381" sldId="1375"/>
            <ac:picMk id="3" creationId="{0835A6A7-5688-1D41-B7DF-24F99B5DA1DF}"/>
          </ac:picMkLst>
        </pc:picChg>
        <pc:picChg chg="add mod">
          <ac:chgData name="Chris Droessler" userId="625c3661-9d64-47fa-b83c-4b49393bd161" providerId="ADAL" clId="{FBE06DE4-C5B1-7449-8C34-6B37EDB661B6}" dt="2021-01-20T12:17:51.585" v="52" actId="962"/>
          <ac:picMkLst>
            <pc:docMk/>
            <pc:sldMk cId="55815381" sldId="1375"/>
            <ac:picMk id="4" creationId="{841DE7F5-CEB4-3846-87E3-9EF2898EA0EE}"/>
          </ac:picMkLst>
        </pc:picChg>
      </pc:sldChg>
      <pc:sldChg chg="delSp modSp del mod">
        <pc:chgData name="Chris Droessler" userId="625c3661-9d64-47fa-b83c-4b49393bd161" providerId="ADAL" clId="{FBE06DE4-C5B1-7449-8C34-6B37EDB661B6}" dt="2021-01-20T12:17:54.330" v="53" actId="2696"/>
        <pc:sldMkLst>
          <pc:docMk/>
          <pc:sldMk cId="2725762751" sldId="1376"/>
        </pc:sldMkLst>
        <pc:picChg chg="del mod">
          <ac:chgData name="Chris Droessler" userId="625c3661-9d64-47fa-b83c-4b49393bd161" providerId="ADAL" clId="{FBE06DE4-C5B1-7449-8C34-6B37EDB661B6}" dt="2021-01-20T12:16:21.731" v="16" actId="478"/>
          <ac:picMkLst>
            <pc:docMk/>
            <pc:sldMk cId="2725762751" sldId="1376"/>
            <ac:picMk id="3" creationId="{1BFEB222-69A2-4842-B7A7-25A07499D34A}"/>
          </ac:picMkLst>
        </pc:picChg>
      </pc:sldChg>
    </pc:docChg>
  </pc:docChgLst>
  <pc:docChgLst>
    <pc:chgData name="Chris Droessler" userId="625c3661-9d64-47fa-b83c-4b49393bd161" providerId="ADAL" clId="{4EEA836B-2A98-5D49-8C12-E4D0DF32145B}"/>
    <pc:docChg chg="undo custSel addSld delSld modSld sldOrd">
      <pc:chgData name="Chris Droessler" userId="625c3661-9d64-47fa-b83c-4b49393bd161" providerId="ADAL" clId="{4EEA836B-2A98-5D49-8C12-E4D0DF32145B}" dt="2021-02-16T22:01:24.622" v="879" actId="2696"/>
      <pc:docMkLst>
        <pc:docMk/>
      </pc:docMkLst>
      <pc:sldChg chg="del">
        <pc:chgData name="Chris Droessler" userId="625c3661-9d64-47fa-b83c-4b49393bd161" providerId="ADAL" clId="{4EEA836B-2A98-5D49-8C12-E4D0DF32145B}" dt="2021-02-10T15:31:24.753" v="63" actId="2696"/>
        <pc:sldMkLst>
          <pc:docMk/>
          <pc:sldMk cId="3630230492" sldId="544"/>
        </pc:sldMkLst>
      </pc:sldChg>
      <pc:sldChg chg="modSp">
        <pc:chgData name="Chris Droessler" userId="625c3661-9d64-47fa-b83c-4b49393bd161" providerId="ADAL" clId="{4EEA836B-2A98-5D49-8C12-E4D0DF32145B}" dt="2021-02-11T15:21:56.175" v="666" actId="14100"/>
        <pc:sldMkLst>
          <pc:docMk/>
          <pc:sldMk cId="4251408589" sldId="704"/>
        </pc:sldMkLst>
        <pc:spChg chg="mod">
          <ac:chgData name="Chris Droessler" userId="625c3661-9d64-47fa-b83c-4b49393bd161" providerId="ADAL" clId="{4EEA836B-2A98-5D49-8C12-E4D0DF32145B}" dt="2021-02-11T15:21:56.175" v="666" actId="14100"/>
          <ac:spMkLst>
            <pc:docMk/>
            <pc:sldMk cId="4251408589" sldId="704"/>
            <ac:spMk id="2" creationId="{D323E2E6-2EF3-C942-8A91-325510536B92}"/>
          </ac:spMkLst>
        </pc:spChg>
      </pc:sldChg>
      <pc:sldChg chg="modSp">
        <pc:chgData name="Chris Droessler" userId="625c3661-9d64-47fa-b83c-4b49393bd161" providerId="ADAL" clId="{4EEA836B-2A98-5D49-8C12-E4D0DF32145B}" dt="2021-02-10T15:26:30.822" v="23" actId="20577"/>
        <pc:sldMkLst>
          <pc:docMk/>
          <pc:sldMk cId="3589999828" sldId="778"/>
        </pc:sldMkLst>
        <pc:spChg chg="mod">
          <ac:chgData name="Chris Droessler" userId="625c3661-9d64-47fa-b83c-4b49393bd161" providerId="ADAL" clId="{4EEA836B-2A98-5D49-8C12-E4D0DF32145B}" dt="2021-02-10T15:26:30.822" v="23" actId="20577"/>
          <ac:spMkLst>
            <pc:docMk/>
            <pc:sldMk cId="3589999828" sldId="778"/>
            <ac:spMk id="2" creationId="{00000000-0000-0000-0000-000000000000}"/>
          </ac:spMkLst>
        </pc:spChg>
      </pc:sldChg>
      <pc:sldChg chg="del">
        <pc:chgData name="Chris Droessler" userId="625c3661-9d64-47fa-b83c-4b49393bd161" providerId="ADAL" clId="{4EEA836B-2A98-5D49-8C12-E4D0DF32145B}" dt="2021-02-10T15:31:18.401" v="62" actId="2696"/>
        <pc:sldMkLst>
          <pc:docMk/>
          <pc:sldMk cId="3430146285" sldId="798"/>
        </pc:sldMkLst>
      </pc:sldChg>
      <pc:sldChg chg="del">
        <pc:chgData name="Chris Droessler" userId="625c3661-9d64-47fa-b83c-4b49393bd161" providerId="ADAL" clId="{4EEA836B-2A98-5D49-8C12-E4D0DF32145B}" dt="2021-02-10T15:31:13.610" v="61" actId="2696"/>
        <pc:sldMkLst>
          <pc:docMk/>
          <pc:sldMk cId="2657056930" sldId="930"/>
        </pc:sldMkLst>
      </pc:sldChg>
      <pc:sldChg chg="del">
        <pc:chgData name="Chris Droessler" userId="625c3661-9d64-47fa-b83c-4b49393bd161" providerId="ADAL" clId="{4EEA836B-2A98-5D49-8C12-E4D0DF32145B}" dt="2021-02-10T15:32:21.358" v="65" actId="2696"/>
        <pc:sldMkLst>
          <pc:docMk/>
          <pc:sldMk cId="363794183" sldId="945"/>
        </pc:sldMkLst>
      </pc:sldChg>
      <pc:sldChg chg="del">
        <pc:chgData name="Chris Droessler" userId="625c3661-9d64-47fa-b83c-4b49393bd161" providerId="ADAL" clId="{4EEA836B-2A98-5D49-8C12-E4D0DF32145B}" dt="2021-02-10T15:31:04.579" v="60" actId="2696"/>
        <pc:sldMkLst>
          <pc:docMk/>
          <pc:sldMk cId="330368409" sldId="1008"/>
        </pc:sldMkLst>
      </pc:sldChg>
      <pc:sldChg chg="del">
        <pc:chgData name="Chris Droessler" userId="625c3661-9d64-47fa-b83c-4b49393bd161" providerId="ADAL" clId="{4EEA836B-2A98-5D49-8C12-E4D0DF32145B}" dt="2021-02-10T15:31:55.216" v="64" actId="2696"/>
        <pc:sldMkLst>
          <pc:docMk/>
          <pc:sldMk cId="1491616653" sldId="1092"/>
        </pc:sldMkLst>
      </pc:sldChg>
      <pc:sldChg chg="del">
        <pc:chgData name="Chris Droessler" userId="625c3661-9d64-47fa-b83c-4b49393bd161" providerId="ADAL" clId="{4EEA836B-2A98-5D49-8C12-E4D0DF32145B}" dt="2021-02-10T15:32:47.218" v="66" actId="2696"/>
        <pc:sldMkLst>
          <pc:docMk/>
          <pc:sldMk cId="2078609401" sldId="1095"/>
        </pc:sldMkLst>
      </pc:sldChg>
      <pc:sldChg chg="del">
        <pc:chgData name="Chris Droessler" userId="625c3661-9d64-47fa-b83c-4b49393bd161" providerId="ADAL" clId="{4EEA836B-2A98-5D49-8C12-E4D0DF32145B}" dt="2021-02-10T15:28:04.350" v="25" actId="2696"/>
        <pc:sldMkLst>
          <pc:docMk/>
          <pc:sldMk cId="3053464204" sldId="1319"/>
        </pc:sldMkLst>
      </pc:sldChg>
      <pc:sldChg chg="del">
        <pc:chgData name="Chris Droessler" userId="625c3661-9d64-47fa-b83c-4b49393bd161" providerId="ADAL" clId="{4EEA836B-2A98-5D49-8C12-E4D0DF32145B}" dt="2021-02-10T15:28:35.742" v="33" actId="2696"/>
        <pc:sldMkLst>
          <pc:docMk/>
          <pc:sldMk cId="1825025414" sldId="1324"/>
        </pc:sldMkLst>
      </pc:sldChg>
      <pc:sldChg chg="del">
        <pc:chgData name="Chris Droessler" userId="625c3661-9d64-47fa-b83c-4b49393bd161" providerId="ADAL" clId="{4EEA836B-2A98-5D49-8C12-E4D0DF32145B}" dt="2021-02-10T15:28:31.516" v="28" actId="2696"/>
        <pc:sldMkLst>
          <pc:docMk/>
          <pc:sldMk cId="3253473877" sldId="1338"/>
        </pc:sldMkLst>
      </pc:sldChg>
      <pc:sldChg chg="del">
        <pc:chgData name="Chris Droessler" userId="625c3661-9d64-47fa-b83c-4b49393bd161" providerId="ADAL" clId="{4EEA836B-2A98-5D49-8C12-E4D0DF32145B}" dt="2021-02-10T15:27:32.689" v="24" actId="2696"/>
        <pc:sldMkLst>
          <pc:docMk/>
          <pc:sldMk cId="1297816287" sldId="1339"/>
        </pc:sldMkLst>
      </pc:sldChg>
      <pc:sldChg chg="del">
        <pc:chgData name="Chris Droessler" userId="625c3661-9d64-47fa-b83c-4b49393bd161" providerId="ADAL" clId="{4EEA836B-2A98-5D49-8C12-E4D0DF32145B}" dt="2021-02-10T15:29:08.428" v="35" actId="2696"/>
        <pc:sldMkLst>
          <pc:docMk/>
          <pc:sldMk cId="2504355160" sldId="1340"/>
        </pc:sldMkLst>
      </pc:sldChg>
      <pc:sldChg chg="del">
        <pc:chgData name="Chris Droessler" userId="625c3661-9d64-47fa-b83c-4b49393bd161" providerId="ADAL" clId="{4EEA836B-2A98-5D49-8C12-E4D0DF32145B}" dt="2021-02-10T15:29:08.417" v="34" actId="2696"/>
        <pc:sldMkLst>
          <pc:docMk/>
          <pc:sldMk cId="3148655280" sldId="1342"/>
        </pc:sldMkLst>
      </pc:sldChg>
      <pc:sldChg chg="del">
        <pc:chgData name="Chris Droessler" userId="625c3661-9d64-47fa-b83c-4b49393bd161" providerId="ADAL" clId="{4EEA836B-2A98-5D49-8C12-E4D0DF32145B}" dt="2021-02-10T15:28:35.611" v="29" actId="2696"/>
        <pc:sldMkLst>
          <pc:docMk/>
          <pc:sldMk cId="3552052643" sldId="1343"/>
        </pc:sldMkLst>
      </pc:sldChg>
      <pc:sldChg chg="del">
        <pc:chgData name="Chris Droessler" userId="625c3661-9d64-47fa-b83c-4b49393bd161" providerId="ADAL" clId="{4EEA836B-2A98-5D49-8C12-E4D0DF32145B}" dt="2021-02-10T15:28:35.623" v="30" actId="2696"/>
        <pc:sldMkLst>
          <pc:docMk/>
          <pc:sldMk cId="842185353" sldId="1344"/>
        </pc:sldMkLst>
      </pc:sldChg>
      <pc:sldChg chg="del">
        <pc:chgData name="Chris Droessler" userId="625c3661-9d64-47fa-b83c-4b49393bd161" providerId="ADAL" clId="{4EEA836B-2A98-5D49-8C12-E4D0DF32145B}" dt="2021-02-10T15:29:35.038" v="42" actId="2696"/>
        <pc:sldMkLst>
          <pc:docMk/>
          <pc:sldMk cId="3635712532" sldId="1345"/>
        </pc:sldMkLst>
      </pc:sldChg>
      <pc:sldChg chg="del">
        <pc:chgData name="Chris Droessler" userId="625c3661-9d64-47fa-b83c-4b49393bd161" providerId="ADAL" clId="{4EEA836B-2A98-5D49-8C12-E4D0DF32145B}" dt="2021-02-10T15:29:36.293" v="43" actId="2696"/>
        <pc:sldMkLst>
          <pc:docMk/>
          <pc:sldMk cId="136197841" sldId="1347"/>
        </pc:sldMkLst>
      </pc:sldChg>
      <pc:sldChg chg="del">
        <pc:chgData name="Chris Droessler" userId="625c3661-9d64-47fa-b83c-4b49393bd161" providerId="ADAL" clId="{4EEA836B-2A98-5D49-8C12-E4D0DF32145B}" dt="2021-02-10T15:29:51.220" v="44" actId="2696"/>
        <pc:sldMkLst>
          <pc:docMk/>
          <pc:sldMk cId="427045974" sldId="1348"/>
        </pc:sldMkLst>
      </pc:sldChg>
      <pc:sldChg chg="del">
        <pc:chgData name="Chris Droessler" userId="625c3661-9d64-47fa-b83c-4b49393bd161" providerId="ADAL" clId="{4EEA836B-2A98-5D49-8C12-E4D0DF32145B}" dt="2021-02-10T15:30:16.834" v="45" actId="2696"/>
        <pc:sldMkLst>
          <pc:docMk/>
          <pc:sldMk cId="2154730984" sldId="1349"/>
        </pc:sldMkLst>
      </pc:sldChg>
      <pc:sldChg chg="addSp delSp modSp add modNotesTx">
        <pc:chgData name="Chris Droessler" userId="625c3661-9d64-47fa-b83c-4b49393bd161" providerId="ADAL" clId="{4EEA836B-2A98-5D49-8C12-E4D0DF32145B}" dt="2021-02-16T16:26:45.866" v="830" actId="478"/>
        <pc:sldMkLst>
          <pc:docMk/>
          <pc:sldMk cId="356873708" sldId="1351"/>
        </pc:sldMkLst>
        <pc:spChg chg="mod">
          <ac:chgData name="Chris Droessler" userId="625c3661-9d64-47fa-b83c-4b49393bd161" providerId="ADAL" clId="{4EEA836B-2A98-5D49-8C12-E4D0DF32145B}" dt="2021-02-11T14:48:56.057" v="418" actId="14100"/>
          <ac:spMkLst>
            <pc:docMk/>
            <pc:sldMk cId="356873708" sldId="1351"/>
            <ac:spMk id="2" creationId="{00000000-0000-0000-0000-000000000000}"/>
          </ac:spMkLst>
        </pc:spChg>
        <pc:spChg chg="mod">
          <ac:chgData name="Chris Droessler" userId="625c3661-9d64-47fa-b83c-4b49393bd161" providerId="ADAL" clId="{4EEA836B-2A98-5D49-8C12-E4D0DF32145B}" dt="2021-02-11T15:14:20.298" v="594" actId="20577"/>
          <ac:spMkLst>
            <pc:docMk/>
            <pc:sldMk cId="356873708" sldId="1351"/>
            <ac:spMk id="3" creationId="{00000000-0000-0000-0000-000000000000}"/>
          </ac:spMkLst>
        </pc:spChg>
        <pc:spChg chg="add">
          <ac:chgData name="Chris Droessler" userId="625c3661-9d64-47fa-b83c-4b49393bd161" providerId="ADAL" clId="{4EEA836B-2A98-5D49-8C12-E4D0DF32145B}" dt="2021-02-10T19:47:54.227" v="150"/>
          <ac:spMkLst>
            <pc:docMk/>
            <pc:sldMk cId="356873708" sldId="1351"/>
            <ac:spMk id="4" creationId="{3F66517E-F40D-454F-BB1B-F499BC96EE78}"/>
          </ac:spMkLst>
        </pc:spChg>
        <pc:picChg chg="add del mod modCrop">
          <ac:chgData name="Chris Droessler" userId="625c3661-9d64-47fa-b83c-4b49393bd161" providerId="ADAL" clId="{4EEA836B-2A98-5D49-8C12-E4D0DF32145B}" dt="2021-02-16T16:26:45.866" v="830" actId="478"/>
          <ac:picMkLst>
            <pc:docMk/>
            <pc:sldMk cId="356873708" sldId="1351"/>
            <ac:picMk id="1026" creationId="{AD8F7576-CB9E-8848-8108-057ECFA9F2BE}"/>
          </ac:picMkLst>
        </pc:picChg>
        <pc:picChg chg="add mod modCrop">
          <ac:chgData name="Chris Droessler" userId="625c3661-9d64-47fa-b83c-4b49393bd161" providerId="ADAL" clId="{4EEA836B-2A98-5D49-8C12-E4D0DF32145B}" dt="2021-02-11T14:52:50.142" v="458" actId="14100"/>
          <ac:picMkLst>
            <pc:docMk/>
            <pc:sldMk cId="356873708" sldId="1351"/>
            <ac:picMk id="1028" creationId="{E6ABC7D2-96A6-CC41-B4D4-5316CB202B62}"/>
          </ac:picMkLst>
        </pc:picChg>
      </pc:sldChg>
      <pc:sldChg chg="del">
        <pc:chgData name="Chris Droessler" userId="625c3661-9d64-47fa-b83c-4b49393bd161" providerId="ADAL" clId="{4EEA836B-2A98-5D49-8C12-E4D0DF32145B}" dt="2021-02-10T15:28:35.677" v="31" actId="2696"/>
        <pc:sldMkLst>
          <pc:docMk/>
          <pc:sldMk cId="3920805460" sldId="1351"/>
        </pc:sldMkLst>
      </pc:sldChg>
      <pc:sldChg chg="del">
        <pc:chgData name="Chris Droessler" userId="625c3661-9d64-47fa-b83c-4b49393bd161" providerId="ADAL" clId="{4EEA836B-2A98-5D49-8C12-E4D0DF32145B}" dt="2021-02-10T15:28:35.730" v="32" actId="2696"/>
        <pc:sldMkLst>
          <pc:docMk/>
          <pc:sldMk cId="1739414458" sldId="1352"/>
        </pc:sldMkLst>
      </pc:sldChg>
      <pc:sldChg chg="addSp modSp add modNotesTx">
        <pc:chgData name="Chris Droessler" userId="625c3661-9d64-47fa-b83c-4b49393bd161" providerId="ADAL" clId="{4EEA836B-2A98-5D49-8C12-E4D0DF32145B}" dt="2021-02-11T14:59:18.342" v="528" actId="732"/>
        <pc:sldMkLst>
          <pc:docMk/>
          <pc:sldMk cId="1858479014" sldId="1352"/>
        </pc:sldMkLst>
        <pc:spChg chg="mod">
          <ac:chgData name="Chris Droessler" userId="625c3661-9d64-47fa-b83c-4b49393bd161" providerId="ADAL" clId="{4EEA836B-2A98-5D49-8C12-E4D0DF32145B}" dt="2021-02-11T14:26:47.307" v="395" actId="113"/>
          <ac:spMkLst>
            <pc:docMk/>
            <pc:sldMk cId="1858479014" sldId="1352"/>
            <ac:spMk id="2" creationId="{00000000-0000-0000-0000-000000000000}"/>
          </ac:spMkLst>
        </pc:spChg>
        <pc:spChg chg="mod">
          <ac:chgData name="Chris Droessler" userId="625c3661-9d64-47fa-b83c-4b49393bd161" providerId="ADAL" clId="{4EEA836B-2A98-5D49-8C12-E4D0DF32145B}" dt="2021-02-11T14:54:14.033" v="484" actId="20577"/>
          <ac:spMkLst>
            <pc:docMk/>
            <pc:sldMk cId="1858479014" sldId="1352"/>
            <ac:spMk id="3" creationId="{00000000-0000-0000-0000-000000000000}"/>
          </ac:spMkLst>
        </pc:spChg>
        <pc:spChg chg="add">
          <ac:chgData name="Chris Droessler" userId="625c3661-9d64-47fa-b83c-4b49393bd161" providerId="ADAL" clId="{4EEA836B-2A98-5D49-8C12-E4D0DF32145B}" dt="2021-02-10T19:47:52.299" v="149"/>
          <ac:spMkLst>
            <pc:docMk/>
            <pc:sldMk cId="1858479014" sldId="1352"/>
            <ac:spMk id="4" creationId="{62A83F0B-9D74-A640-BA3A-3F414C67FF21}"/>
          </ac:spMkLst>
        </pc:spChg>
        <pc:picChg chg="add mod modCrop">
          <ac:chgData name="Chris Droessler" userId="625c3661-9d64-47fa-b83c-4b49393bd161" providerId="ADAL" clId="{4EEA836B-2A98-5D49-8C12-E4D0DF32145B}" dt="2021-02-11T14:55:56.066" v="493" actId="1076"/>
          <ac:picMkLst>
            <pc:docMk/>
            <pc:sldMk cId="1858479014" sldId="1352"/>
            <ac:picMk id="2050" creationId="{85835AE6-37BE-E447-8B33-9DC4C0F71003}"/>
          </ac:picMkLst>
        </pc:picChg>
        <pc:picChg chg="add mod modCrop">
          <ac:chgData name="Chris Droessler" userId="625c3661-9d64-47fa-b83c-4b49393bd161" providerId="ADAL" clId="{4EEA836B-2A98-5D49-8C12-E4D0DF32145B}" dt="2021-02-11T14:59:18.342" v="528" actId="732"/>
          <ac:picMkLst>
            <pc:docMk/>
            <pc:sldMk cId="1858479014" sldId="1352"/>
            <ac:picMk id="2052" creationId="{09243A97-6C5D-FB4A-836E-9272D180BDAE}"/>
          </ac:picMkLst>
        </pc:picChg>
      </pc:sldChg>
      <pc:sldChg chg="del">
        <pc:chgData name="Chris Droessler" userId="625c3661-9d64-47fa-b83c-4b49393bd161" providerId="ADAL" clId="{4EEA836B-2A98-5D49-8C12-E4D0DF32145B}" dt="2021-02-10T15:30:40.961" v="46" actId="2696"/>
        <pc:sldMkLst>
          <pc:docMk/>
          <pc:sldMk cId="2240862870" sldId="1353"/>
        </pc:sldMkLst>
      </pc:sldChg>
      <pc:sldChg chg="addSp delSp modSp add modNotesTx">
        <pc:chgData name="Chris Droessler" userId="625c3661-9d64-47fa-b83c-4b49393bd161" providerId="ADAL" clId="{4EEA836B-2A98-5D49-8C12-E4D0DF32145B}" dt="2021-02-16T21:57:49.210" v="842" actId="20577"/>
        <pc:sldMkLst>
          <pc:docMk/>
          <pc:sldMk cId="3565575353" sldId="1353"/>
        </pc:sldMkLst>
        <pc:spChg chg="mod">
          <ac:chgData name="Chris Droessler" userId="625c3661-9d64-47fa-b83c-4b49393bd161" providerId="ADAL" clId="{4EEA836B-2A98-5D49-8C12-E4D0DF32145B}" dt="2021-02-11T14:26:42.715" v="394" actId="113"/>
          <ac:spMkLst>
            <pc:docMk/>
            <pc:sldMk cId="3565575353" sldId="1353"/>
            <ac:spMk id="2" creationId="{00000000-0000-0000-0000-000000000000}"/>
          </ac:spMkLst>
        </pc:spChg>
        <pc:spChg chg="mod">
          <ac:chgData name="Chris Droessler" userId="625c3661-9d64-47fa-b83c-4b49393bd161" providerId="ADAL" clId="{4EEA836B-2A98-5D49-8C12-E4D0DF32145B}" dt="2021-02-11T14:56:57.118" v="519" actId="20577"/>
          <ac:spMkLst>
            <pc:docMk/>
            <pc:sldMk cId="3565575353" sldId="1353"/>
            <ac:spMk id="3" creationId="{00000000-0000-0000-0000-000000000000}"/>
          </ac:spMkLst>
        </pc:spChg>
        <pc:spChg chg="add mod">
          <ac:chgData name="Chris Droessler" userId="625c3661-9d64-47fa-b83c-4b49393bd161" providerId="ADAL" clId="{4EEA836B-2A98-5D49-8C12-E4D0DF32145B}" dt="2021-02-10T19:47:47.331" v="148" actId="1076"/>
          <ac:spMkLst>
            <pc:docMk/>
            <pc:sldMk cId="3565575353" sldId="1353"/>
            <ac:spMk id="4" creationId="{56910CF3-785C-5B48-9B3E-585D87D28251}"/>
          </ac:spMkLst>
        </pc:spChg>
        <pc:picChg chg="add">
          <ac:chgData name="Chris Droessler" userId="625c3661-9d64-47fa-b83c-4b49393bd161" providerId="ADAL" clId="{4EEA836B-2A98-5D49-8C12-E4D0DF32145B}" dt="2021-02-11T14:56:04.890" v="494"/>
          <ac:picMkLst>
            <pc:docMk/>
            <pc:sldMk cId="3565575353" sldId="1353"/>
            <ac:picMk id="5" creationId="{94226DE5-308F-C242-9BE9-7B0296E87E72}"/>
          </ac:picMkLst>
        </pc:picChg>
        <pc:picChg chg="add mod modCrop">
          <ac:chgData name="Chris Droessler" userId="625c3661-9d64-47fa-b83c-4b49393bd161" providerId="ADAL" clId="{4EEA836B-2A98-5D49-8C12-E4D0DF32145B}" dt="2021-02-16T21:56:25.516" v="841" actId="14100"/>
          <ac:picMkLst>
            <pc:docMk/>
            <pc:sldMk cId="3565575353" sldId="1353"/>
            <ac:picMk id="7" creationId="{99A6B5D2-F3A9-8248-B734-A42EF18EF909}"/>
          </ac:picMkLst>
        </pc:picChg>
        <pc:picChg chg="add del mod">
          <ac:chgData name="Chris Droessler" userId="625c3661-9d64-47fa-b83c-4b49393bd161" providerId="ADAL" clId="{4EEA836B-2A98-5D49-8C12-E4D0DF32145B}" dt="2021-02-16T21:56:04.211" v="834" actId="478"/>
          <ac:picMkLst>
            <pc:docMk/>
            <pc:sldMk cId="3565575353" sldId="1353"/>
            <ac:picMk id="3074" creationId="{67589EFC-D04B-2545-94E0-B09947CBE7FC}"/>
          </ac:picMkLst>
        </pc:picChg>
      </pc:sldChg>
      <pc:sldChg chg="addSp modSp add modNotesTx">
        <pc:chgData name="Chris Droessler" userId="625c3661-9d64-47fa-b83c-4b49393bd161" providerId="ADAL" clId="{4EEA836B-2A98-5D49-8C12-E4D0DF32145B}" dt="2021-02-11T15:41:08.486" v="677" actId="20577"/>
        <pc:sldMkLst>
          <pc:docMk/>
          <pc:sldMk cId="406600361" sldId="1354"/>
        </pc:sldMkLst>
        <pc:spChg chg="mod">
          <ac:chgData name="Chris Droessler" userId="625c3661-9d64-47fa-b83c-4b49393bd161" providerId="ADAL" clId="{4EEA836B-2A98-5D49-8C12-E4D0DF32145B}" dt="2021-02-11T14:26:39.644" v="393" actId="113"/>
          <ac:spMkLst>
            <pc:docMk/>
            <pc:sldMk cId="406600361" sldId="1354"/>
            <ac:spMk id="2" creationId="{00000000-0000-0000-0000-000000000000}"/>
          </ac:spMkLst>
        </pc:spChg>
        <pc:spChg chg="mod">
          <ac:chgData name="Chris Droessler" userId="625c3661-9d64-47fa-b83c-4b49393bd161" providerId="ADAL" clId="{4EEA836B-2A98-5D49-8C12-E4D0DF32145B}" dt="2021-02-11T15:41:08.486" v="677" actId="20577"/>
          <ac:spMkLst>
            <pc:docMk/>
            <pc:sldMk cId="406600361" sldId="1354"/>
            <ac:spMk id="3" creationId="{00000000-0000-0000-0000-000000000000}"/>
          </ac:spMkLst>
        </pc:spChg>
        <pc:spChg chg="add mod">
          <ac:chgData name="Chris Droessler" userId="625c3661-9d64-47fa-b83c-4b49393bd161" providerId="ADAL" clId="{4EEA836B-2A98-5D49-8C12-E4D0DF32145B}" dt="2021-02-10T19:47:36.908" v="145" actId="1076"/>
          <ac:spMkLst>
            <pc:docMk/>
            <pc:sldMk cId="406600361" sldId="1354"/>
            <ac:spMk id="4" creationId="{23D41691-012E-AA4A-B777-EFD43E499579}"/>
          </ac:spMkLst>
        </pc:spChg>
        <pc:picChg chg="add mod modCrop">
          <ac:chgData name="Chris Droessler" userId="625c3661-9d64-47fa-b83c-4b49393bd161" providerId="ADAL" clId="{4EEA836B-2A98-5D49-8C12-E4D0DF32145B}" dt="2021-02-11T15:04:09.764" v="546" actId="14100"/>
          <ac:picMkLst>
            <pc:docMk/>
            <pc:sldMk cId="406600361" sldId="1354"/>
            <ac:picMk id="4098" creationId="{D2CC1261-EAFF-A64E-904C-6CCF60970B88}"/>
          </ac:picMkLst>
        </pc:picChg>
        <pc:picChg chg="add mod">
          <ac:chgData name="Chris Droessler" userId="625c3661-9d64-47fa-b83c-4b49393bd161" providerId="ADAL" clId="{4EEA836B-2A98-5D49-8C12-E4D0DF32145B}" dt="2021-02-11T15:07:19.097" v="557" actId="1076"/>
          <ac:picMkLst>
            <pc:docMk/>
            <pc:sldMk cId="406600361" sldId="1354"/>
            <ac:picMk id="4100" creationId="{DD918B6F-1403-D641-A3E7-8F281BAA5D2B}"/>
          </ac:picMkLst>
        </pc:picChg>
      </pc:sldChg>
      <pc:sldChg chg="del">
        <pc:chgData name="Chris Droessler" userId="625c3661-9d64-47fa-b83c-4b49393bd161" providerId="ADAL" clId="{4EEA836B-2A98-5D49-8C12-E4D0DF32145B}" dt="2021-02-10T15:28:05.206" v="26" actId="2696"/>
        <pc:sldMkLst>
          <pc:docMk/>
          <pc:sldMk cId="1154598676" sldId="1354"/>
        </pc:sldMkLst>
      </pc:sldChg>
      <pc:sldChg chg="addSp delSp modSp add">
        <pc:chgData name="Chris Droessler" userId="625c3661-9d64-47fa-b83c-4b49393bd161" providerId="ADAL" clId="{4EEA836B-2A98-5D49-8C12-E4D0DF32145B}" dt="2021-02-16T16:26:14.596" v="821" actId="14100"/>
        <pc:sldMkLst>
          <pc:docMk/>
          <pc:sldMk cId="1453937041" sldId="1355"/>
        </pc:sldMkLst>
        <pc:spChg chg="mod">
          <ac:chgData name="Chris Droessler" userId="625c3661-9d64-47fa-b83c-4b49393bd161" providerId="ADAL" clId="{4EEA836B-2A98-5D49-8C12-E4D0DF32145B}" dt="2021-02-11T14:12:44.964" v="386" actId="20577"/>
          <ac:spMkLst>
            <pc:docMk/>
            <pc:sldMk cId="1453937041" sldId="1355"/>
            <ac:spMk id="2" creationId="{00000000-0000-0000-0000-000000000000}"/>
          </ac:spMkLst>
        </pc:spChg>
        <pc:spChg chg="mod">
          <ac:chgData name="Chris Droessler" userId="625c3661-9d64-47fa-b83c-4b49393bd161" providerId="ADAL" clId="{4EEA836B-2A98-5D49-8C12-E4D0DF32145B}" dt="2021-02-11T14:15:27.737" v="392" actId="27636"/>
          <ac:spMkLst>
            <pc:docMk/>
            <pc:sldMk cId="1453937041" sldId="1355"/>
            <ac:spMk id="3" creationId="{00000000-0000-0000-0000-000000000000}"/>
          </ac:spMkLst>
        </pc:spChg>
        <pc:spChg chg="add">
          <ac:chgData name="Chris Droessler" userId="625c3661-9d64-47fa-b83c-4b49393bd161" providerId="ADAL" clId="{4EEA836B-2A98-5D49-8C12-E4D0DF32145B}" dt="2021-02-10T19:53:01.761" v="286"/>
          <ac:spMkLst>
            <pc:docMk/>
            <pc:sldMk cId="1453937041" sldId="1355"/>
            <ac:spMk id="4" creationId="{AA2E1F0C-0B3B-1044-8417-6A020D3309E0}"/>
          </ac:spMkLst>
        </pc:spChg>
        <pc:spChg chg="add del mod">
          <ac:chgData name="Chris Droessler" userId="625c3661-9d64-47fa-b83c-4b49393bd161" providerId="ADAL" clId="{4EEA836B-2A98-5D49-8C12-E4D0DF32145B}" dt="2021-02-11T15:06:24.570" v="551"/>
          <ac:spMkLst>
            <pc:docMk/>
            <pc:sldMk cId="1453937041" sldId="1355"/>
            <ac:spMk id="5" creationId="{D257B8CF-EA53-7745-80AA-24B61ED1B4C3}"/>
          </ac:spMkLst>
        </pc:spChg>
        <pc:picChg chg="add del mod">
          <ac:chgData name="Chris Droessler" userId="625c3661-9d64-47fa-b83c-4b49393bd161" providerId="ADAL" clId="{4EEA836B-2A98-5D49-8C12-E4D0DF32145B}" dt="2021-02-11T15:06:32.363" v="553" actId="478"/>
          <ac:picMkLst>
            <pc:docMk/>
            <pc:sldMk cId="1453937041" sldId="1355"/>
            <ac:picMk id="5122" creationId="{96068E90-9E3D-0342-8F55-C35A1E3E23C0}"/>
          </ac:picMkLst>
        </pc:picChg>
        <pc:picChg chg="add mod">
          <ac:chgData name="Chris Droessler" userId="625c3661-9d64-47fa-b83c-4b49393bd161" providerId="ADAL" clId="{4EEA836B-2A98-5D49-8C12-E4D0DF32145B}" dt="2021-02-16T16:26:14.596" v="821" actId="14100"/>
          <ac:picMkLst>
            <pc:docMk/>
            <pc:sldMk cId="1453937041" sldId="1355"/>
            <ac:picMk id="5124" creationId="{E6175ED1-92A0-2945-8B29-82A9674BD94B}"/>
          </ac:picMkLst>
        </pc:picChg>
        <pc:picChg chg="add mod">
          <ac:chgData name="Chris Droessler" userId="625c3661-9d64-47fa-b83c-4b49393bd161" providerId="ADAL" clId="{4EEA836B-2A98-5D49-8C12-E4D0DF32145B}" dt="2021-02-11T15:20:36.875" v="631" actId="1076"/>
          <ac:picMkLst>
            <pc:docMk/>
            <pc:sldMk cId="1453937041" sldId="1355"/>
            <ac:picMk id="5126" creationId="{3006A492-B125-EA4E-8EEA-ACA708A731A3}"/>
          </ac:picMkLst>
        </pc:picChg>
      </pc:sldChg>
      <pc:sldChg chg="del">
        <pc:chgData name="Chris Droessler" userId="625c3661-9d64-47fa-b83c-4b49393bd161" providerId="ADAL" clId="{4EEA836B-2A98-5D49-8C12-E4D0DF32145B}" dt="2021-02-10T15:28:05.942" v="27" actId="2696"/>
        <pc:sldMkLst>
          <pc:docMk/>
          <pc:sldMk cId="3884398496" sldId="1355"/>
        </pc:sldMkLst>
      </pc:sldChg>
      <pc:sldChg chg="del">
        <pc:chgData name="Chris Droessler" userId="625c3661-9d64-47fa-b83c-4b49393bd161" providerId="ADAL" clId="{4EEA836B-2A98-5D49-8C12-E4D0DF32145B}" dt="2021-02-10T15:29:08.440" v="36" actId="2696"/>
        <pc:sldMkLst>
          <pc:docMk/>
          <pc:sldMk cId="1511732245" sldId="1356"/>
        </pc:sldMkLst>
      </pc:sldChg>
      <pc:sldChg chg="addSp modSp add modNotesTx">
        <pc:chgData name="Chris Droessler" userId="625c3661-9d64-47fa-b83c-4b49393bd161" providerId="ADAL" clId="{4EEA836B-2A98-5D49-8C12-E4D0DF32145B}" dt="2021-02-16T16:26:26.651" v="829" actId="14100"/>
        <pc:sldMkLst>
          <pc:docMk/>
          <pc:sldMk cId="1888586389" sldId="1356"/>
        </pc:sldMkLst>
        <pc:spChg chg="mod">
          <ac:chgData name="Chris Droessler" userId="625c3661-9d64-47fa-b83c-4b49393bd161" providerId="ADAL" clId="{4EEA836B-2A98-5D49-8C12-E4D0DF32145B}" dt="2021-02-10T19:49:55.947" v="205" actId="20577"/>
          <ac:spMkLst>
            <pc:docMk/>
            <pc:sldMk cId="1888586389" sldId="1356"/>
            <ac:spMk id="2" creationId="{00000000-0000-0000-0000-000000000000}"/>
          </ac:spMkLst>
        </pc:spChg>
        <pc:spChg chg="mod">
          <ac:chgData name="Chris Droessler" userId="625c3661-9d64-47fa-b83c-4b49393bd161" providerId="ADAL" clId="{4EEA836B-2A98-5D49-8C12-E4D0DF32145B}" dt="2021-02-11T15:09:55.978" v="565"/>
          <ac:spMkLst>
            <pc:docMk/>
            <pc:sldMk cId="1888586389" sldId="1356"/>
            <ac:spMk id="3" creationId="{00000000-0000-0000-0000-000000000000}"/>
          </ac:spMkLst>
        </pc:spChg>
        <pc:spChg chg="add">
          <ac:chgData name="Chris Droessler" userId="625c3661-9d64-47fa-b83c-4b49393bd161" providerId="ADAL" clId="{4EEA836B-2A98-5D49-8C12-E4D0DF32145B}" dt="2021-02-10T19:53:04.411" v="287"/>
          <ac:spMkLst>
            <pc:docMk/>
            <pc:sldMk cId="1888586389" sldId="1356"/>
            <ac:spMk id="4" creationId="{8A5A4DDF-735B-6345-95AC-FA4096E6DD29}"/>
          </ac:spMkLst>
        </pc:spChg>
        <pc:picChg chg="mod">
          <ac:chgData name="Chris Droessler" userId="625c3661-9d64-47fa-b83c-4b49393bd161" providerId="ADAL" clId="{4EEA836B-2A98-5D49-8C12-E4D0DF32145B}" dt="2021-02-16T16:26:26.651" v="829" actId="14100"/>
          <ac:picMkLst>
            <pc:docMk/>
            <pc:sldMk cId="1888586389" sldId="1356"/>
            <ac:picMk id="7" creationId="{42480FDB-F611-1048-AAB9-6102FEB0CA45}"/>
          </ac:picMkLst>
        </pc:picChg>
        <pc:picChg chg="add mod">
          <ac:chgData name="Chris Droessler" userId="625c3661-9d64-47fa-b83c-4b49393bd161" providerId="ADAL" clId="{4EEA836B-2A98-5D49-8C12-E4D0DF32145B}" dt="2021-02-11T15:09:07.675" v="563" actId="1076"/>
          <ac:picMkLst>
            <pc:docMk/>
            <pc:sldMk cId="1888586389" sldId="1356"/>
            <ac:picMk id="6146" creationId="{81B8FD42-4598-994D-8DDA-F0E28120C423}"/>
          </ac:picMkLst>
        </pc:picChg>
        <pc:picChg chg="add mod modCrop">
          <ac:chgData name="Chris Droessler" userId="625c3661-9d64-47fa-b83c-4b49393bd161" providerId="ADAL" clId="{4EEA836B-2A98-5D49-8C12-E4D0DF32145B}" dt="2021-02-11T15:12:13.408" v="575" actId="732"/>
          <ac:picMkLst>
            <pc:docMk/>
            <pc:sldMk cId="1888586389" sldId="1356"/>
            <ac:picMk id="6148" creationId="{74DEC8F5-F2C1-D041-A0C8-A89F8238AB14}"/>
          </ac:picMkLst>
        </pc:picChg>
      </pc:sldChg>
      <pc:sldChg chg="addSp modSp add ord modNotesTx">
        <pc:chgData name="Chris Droessler" userId="625c3661-9d64-47fa-b83c-4b49393bd161" providerId="ADAL" clId="{4EEA836B-2A98-5D49-8C12-E4D0DF32145B}" dt="2021-02-11T15:20:24.926" v="629"/>
        <pc:sldMkLst>
          <pc:docMk/>
          <pc:sldMk cId="331210217" sldId="1357"/>
        </pc:sldMkLst>
        <pc:spChg chg="mod">
          <ac:chgData name="Chris Droessler" userId="625c3661-9d64-47fa-b83c-4b49393bd161" providerId="ADAL" clId="{4EEA836B-2A98-5D49-8C12-E4D0DF32145B}" dt="2021-02-10T19:52:14.924" v="276" actId="20577"/>
          <ac:spMkLst>
            <pc:docMk/>
            <pc:sldMk cId="331210217" sldId="1357"/>
            <ac:spMk id="2" creationId="{00000000-0000-0000-0000-000000000000}"/>
          </ac:spMkLst>
        </pc:spChg>
        <pc:spChg chg="mod">
          <ac:chgData name="Chris Droessler" userId="625c3661-9d64-47fa-b83c-4b49393bd161" providerId="ADAL" clId="{4EEA836B-2A98-5D49-8C12-E4D0DF32145B}" dt="2021-02-11T15:18:38.433" v="606" actId="27636"/>
          <ac:spMkLst>
            <pc:docMk/>
            <pc:sldMk cId="331210217" sldId="1357"/>
            <ac:spMk id="3" creationId="{00000000-0000-0000-0000-000000000000}"/>
          </ac:spMkLst>
        </pc:spChg>
        <pc:spChg chg="add">
          <ac:chgData name="Chris Droessler" userId="625c3661-9d64-47fa-b83c-4b49393bd161" providerId="ADAL" clId="{4EEA836B-2A98-5D49-8C12-E4D0DF32145B}" dt="2021-02-10T19:53:07.827" v="289"/>
          <ac:spMkLst>
            <pc:docMk/>
            <pc:sldMk cId="331210217" sldId="1357"/>
            <ac:spMk id="4" creationId="{90D4C91B-8922-D343-A0A6-BD609C5FB554}"/>
          </ac:spMkLst>
        </pc:spChg>
        <pc:picChg chg="add mod">
          <ac:chgData name="Chris Droessler" userId="625c3661-9d64-47fa-b83c-4b49393bd161" providerId="ADAL" clId="{4EEA836B-2A98-5D49-8C12-E4D0DF32145B}" dt="2021-02-11T15:18:47.634" v="609" actId="1076"/>
          <ac:picMkLst>
            <pc:docMk/>
            <pc:sldMk cId="331210217" sldId="1357"/>
            <ac:picMk id="5" creationId="{BCD6D72C-18A6-564B-AC70-DB12498FF510}"/>
          </ac:picMkLst>
        </pc:picChg>
        <pc:picChg chg="add mod modCrop">
          <ac:chgData name="Chris Droessler" userId="625c3661-9d64-47fa-b83c-4b49393bd161" providerId="ADAL" clId="{4EEA836B-2A98-5D49-8C12-E4D0DF32145B}" dt="2021-02-11T15:19:35.751" v="628" actId="732"/>
          <ac:picMkLst>
            <pc:docMk/>
            <pc:sldMk cId="331210217" sldId="1357"/>
            <ac:picMk id="7170" creationId="{3EEDB6EE-3628-8240-ADC7-FF0D5A254959}"/>
          </ac:picMkLst>
        </pc:picChg>
      </pc:sldChg>
      <pc:sldChg chg="del">
        <pc:chgData name="Chris Droessler" userId="625c3661-9d64-47fa-b83c-4b49393bd161" providerId="ADAL" clId="{4EEA836B-2A98-5D49-8C12-E4D0DF32145B}" dt="2021-02-10T15:29:08.450" v="37" actId="2696"/>
        <pc:sldMkLst>
          <pc:docMk/>
          <pc:sldMk cId="1495186827" sldId="1357"/>
        </pc:sldMkLst>
      </pc:sldChg>
      <pc:sldChg chg="addSp modSp add del">
        <pc:chgData name="Chris Droessler" userId="625c3661-9d64-47fa-b83c-4b49393bd161" providerId="ADAL" clId="{4EEA836B-2A98-5D49-8C12-E4D0DF32145B}" dt="2021-02-11T14:50:49.978" v="424" actId="2696"/>
        <pc:sldMkLst>
          <pc:docMk/>
          <pc:sldMk cId="2156505632" sldId="1358"/>
        </pc:sldMkLst>
        <pc:spChg chg="mod">
          <ac:chgData name="Chris Droessler" userId="625c3661-9d64-47fa-b83c-4b49393bd161" providerId="ADAL" clId="{4EEA836B-2A98-5D49-8C12-E4D0DF32145B}" dt="2021-02-10T19:51:23.375" v="252" actId="20577"/>
          <ac:spMkLst>
            <pc:docMk/>
            <pc:sldMk cId="2156505632" sldId="1358"/>
            <ac:spMk id="2" creationId="{00000000-0000-0000-0000-000000000000}"/>
          </ac:spMkLst>
        </pc:spChg>
        <pc:spChg chg="mod">
          <ac:chgData name="Chris Droessler" userId="625c3661-9d64-47fa-b83c-4b49393bd161" providerId="ADAL" clId="{4EEA836B-2A98-5D49-8C12-E4D0DF32145B}" dt="2021-02-10T19:51:47.806" v="261" actId="20577"/>
          <ac:spMkLst>
            <pc:docMk/>
            <pc:sldMk cId="2156505632" sldId="1358"/>
            <ac:spMk id="3" creationId="{00000000-0000-0000-0000-000000000000}"/>
          </ac:spMkLst>
        </pc:spChg>
        <pc:spChg chg="add">
          <ac:chgData name="Chris Droessler" userId="625c3661-9d64-47fa-b83c-4b49393bd161" providerId="ADAL" clId="{4EEA836B-2A98-5D49-8C12-E4D0DF32145B}" dt="2021-02-10T19:53:06.115" v="288"/>
          <ac:spMkLst>
            <pc:docMk/>
            <pc:sldMk cId="2156505632" sldId="1358"/>
            <ac:spMk id="4" creationId="{63A3326F-41C6-E241-97C8-D20F6EA71A07}"/>
          </ac:spMkLst>
        </pc:spChg>
      </pc:sldChg>
      <pc:sldChg chg="del">
        <pc:chgData name="Chris Droessler" userId="625c3661-9d64-47fa-b83c-4b49393bd161" providerId="ADAL" clId="{4EEA836B-2A98-5D49-8C12-E4D0DF32145B}" dt="2021-02-10T15:29:08.461" v="38" actId="2696"/>
        <pc:sldMkLst>
          <pc:docMk/>
          <pc:sldMk cId="3008002318" sldId="1358"/>
        </pc:sldMkLst>
      </pc:sldChg>
      <pc:sldChg chg="add">
        <pc:chgData name="Chris Droessler" userId="625c3661-9d64-47fa-b83c-4b49393bd161" providerId="ADAL" clId="{4EEA836B-2A98-5D49-8C12-E4D0DF32145B}" dt="2021-02-10T19:51:59.518" v="262"/>
        <pc:sldMkLst>
          <pc:docMk/>
          <pc:sldMk cId="1275743749" sldId="1359"/>
        </pc:sldMkLst>
      </pc:sldChg>
      <pc:sldChg chg="del">
        <pc:chgData name="Chris Droessler" userId="625c3661-9d64-47fa-b83c-4b49393bd161" providerId="ADAL" clId="{4EEA836B-2A98-5D49-8C12-E4D0DF32145B}" dt="2021-02-10T15:29:08.472" v="39" actId="2696"/>
        <pc:sldMkLst>
          <pc:docMk/>
          <pc:sldMk cId="3488947183" sldId="1359"/>
        </pc:sldMkLst>
      </pc:sldChg>
      <pc:sldChg chg="del">
        <pc:chgData name="Chris Droessler" userId="625c3661-9d64-47fa-b83c-4b49393bd161" providerId="ADAL" clId="{4EEA836B-2A98-5D49-8C12-E4D0DF32145B}" dt="2021-02-10T15:29:08.482" v="40" actId="2696"/>
        <pc:sldMkLst>
          <pc:docMk/>
          <pc:sldMk cId="2828192106" sldId="1360"/>
        </pc:sldMkLst>
      </pc:sldChg>
      <pc:sldChg chg="add">
        <pc:chgData name="Chris Droessler" userId="625c3661-9d64-47fa-b83c-4b49393bd161" providerId="ADAL" clId="{4EEA836B-2A98-5D49-8C12-E4D0DF32145B}" dt="2021-02-10T19:51:59.738" v="263"/>
        <pc:sldMkLst>
          <pc:docMk/>
          <pc:sldMk cId="2954506742" sldId="1360"/>
        </pc:sldMkLst>
      </pc:sldChg>
      <pc:sldChg chg="add del">
        <pc:chgData name="Chris Droessler" userId="625c3661-9d64-47fa-b83c-4b49393bd161" providerId="ADAL" clId="{4EEA836B-2A98-5D49-8C12-E4D0DF32145B}" dt="2021-02-10T19:55:27.551" v="291" actId="2696"/>
        <pc:sldMkLst>
          <pc:docMk/>
          <pc:sldMk cId="1831466015" sldId="1361"/>
        </pc:sldMkLst>
      </pc:sldChg>
      <pc:sldChg chg="modSp add modNotesTx">
        <pc:chgData name="Chris Droessler" userId="625c3661-9d64-47fa-b83c-4b49393bd161" providerId="ADAL" clId="{4EEA836B-2A98-5D49-8C12-E4D0DF32145B}" dt="2021-02-11T14:02:38.571" v="372" actId="20577"/>
        <pc:sldMkLst>
          <pc:docMk/>
          <pc:sldMk cId="2707486090" sldId="1361"/>
        </pc:sldMkLst>
        <pc:spChg chg="mod">
          <ac:chgData name="Chris Droessler" userId="625c3661-9d64-47fa-b83c-4b49393bd161" providerId="ADAL" clId="{4EEA836B-2A98-5D49-8C12-E4D0DF32145B}" dt="2021-02-11T14:02:38.571" v="372" actId="20577"/>
          <ac:spMkLst>
            <pc:docMk/>
            <pc:sldMk cId="2707486090" sldId="1361"/>
            <ac:spMk id="2" creationId="{AB04A40A-4D83-BD41-A292-243C0C14100F}"/>
          </ac:spMkLst>
        </pc:spChg>
        <pc:spChg chg="mod">
          <ac:chgData name="Chris Droessler" userId="625c3661-9d64-47fa-b83c-4b49393bd161" providerId="ADAL" clId="{4EEA836B-2A98-5D49-8C12-E4D0DF32145B}" dt="2021-02-11T14:00:35.328" v="293"/>
          <ac:spMkLst>
            <pc:docMk/>
            <pc:sldMk cId="2707486090" sldId="1361"/>
            <ac:spMk id="3" creationId="{9EA459D9-5F96-804C-BFE4-5EE5F8B3E7D8}"/>
          </ac:spMkLst>
        </pc:spChg>
      </pc:sldChg>
      <pc:sldChg chg="del">
        <pc:chgData name="Chris Droessler" userId="625c3661-9d64-47fa-b83c-4b49393bd161" providerId="ADAL" clId="{4EEA836B-2A98-5D49-8C12-E4D0DF32145B}" dt="2021-02-10T15:29:08.492" v="41" actId="2696"/>
        <pc:sldMkLst>
          <pc:docMk/>
          <pc:sldMk cId="3449263780" sldId="1361"/>
        </pc:sldMkLst>
      </pc:sldChg>
      <pc:sldChg chg="addSp delSp modSp add">
        <pc:chgData name="Chris Droessler" userId="625c3661-9d64-47fa-b83c-4b49393bd161" providerId="ADAL" clId="{4EEA836B-2A98-5D49-8C12-E4D0DF32145B}" dt="2021-02-11T15:42:52.709" v="682"/>
        <pc:sldMkLst>
          <pc:docMk/>
          <pc:sldMk cId="3165868283" sldId="1362"/>
        </pc:sldMkLst>
        <pc:spChg chg="del">
          <ac:chgData name="Chris Droessler" userId="625c3661-9d64-47fa-b83c-4b49393bd161" providerId="ADAL" clId="{4EEA836B-2A98-5D49-8C12-E4D0DF32145B}" dt="2021-02-11T15:42:37.788" v="679" actId="478"/>
          <ac:spMkLst>
            <pc:docMk/>
            <pc:sldMk cId="3165868283" sldId="1362"/>
            <ac:spMk id="2" creationId="{00000000-0000-0000-0000-000000000000}"/>
          </ac:spMkLst>
        </pc:spChg>
        <pc:spChg chg="del">
          <ac:chgData name="Chris Droessler" userId="625c3661-9d64-47fa-b83c-4b49393bd161" providerId="ADAL" clId="{4EEA836B-2A98-5D49-8C12-E4D0DF32145B}" dt="2021-02-11T15:42:37.788" v="679" actId="478"/>
          <ac:spMkLst>
            <pc:docMk/>
            <pc:sldMk cId="3165868283" sldId="1362"/>
            <ac:spMk id="3" creationId="{00000000-0000-0000-0000-000000000000}"/>
          </ac:spMkLst>
        </pc:spChg>
        <pc:spChg chg="add del mod">
          <ac:chgData name="Chris Droessler" userId="625c3661-9d64-47fa-b83c-4b49393bd161" providerId="ADAL" clId="{4EEA836B-2A98-5D49-8C12-E4D0DF32145B}" dt="2021-02-11T15:42:41.474" v="680"/>
          <ac:spMkLst>
            <pc:docMk/>
            <pc:sldMk cId="3165868283" sldId="1362"/>
            <ac:spMk id="6" creationId="{03C5E526-8CCB-7C47-839D-AE05D8553D17}"/>
          </ac:spMkLst>
        </pc:spChg>
        <pc:spChg chg="add del mod">
          <ac:chgData name="Chris Droessler" userId="625c3661-9d64-47fa-b83c-4b49393bd161" providerId="ADAL" clId="{4EEA836B-2A98-5D49-8C12-E4D0DF32145B}" dt="2021-02-11T15:42:41.474" v="680"/>
          <ac:spMkLst>
            <pc:docMk/>
            <pc:sldMk cId="3165868283" sldId="1362"/>
            <ac:spMk id="8" creationId="{294F1D8B-D9C4-414F-B135-938D7012A09A}"/>
          </ac:spMkLst>
        </pc:spChg>
        <pc:picChg chg="add mod">
          <ac:chgData name="Chris Droessler" userId="625c3661-9d64-47fa-b83c-4b49393bd161" providerId="ADAL" clId="{4EEA836B-2A98-5D49-8C12-E4D0DF32145B}" dt="2021-02-11T15:42:52.709" v="682"/>
          <ac:picMkLst>
            <pc:docMk/>
            <pc:sldMk cId="3165868283" sldId="1362"/>
            <ac:picMk id="10" creationId="{569A3CAE-1847-6F42-97BF-D8622EDE09C5}"/>
          </ac:picMkLst>
        </pc:picChg>
        <pc:picChg chg="del">
          <ac:chgData name="Chris Droessler" userId="625c3661-9d64-47fa-b83c-4b49393bd161" providerId="ADAL" clId="{4EEA836B-2A98-5D49-8C12-E4D0DF32145B}" dt="2021-02-11T15:42:37.788" v="679" actId="478"/>
          <ac:picMkLst>
            <pc:docMk/>
            <pc:sldMk cId="3165868283" sldId="1362"/>
            <ac:picMk id="4098" creationId="{D2CC1261-EAFF-A64E-904C-6CCF60970B88}"/>
          </ac:picMkLst>
        </pc:picChg>
        <pc:picChg chg="del">
          <ac:chgData name="Chris Droessler" userId="625c3661-9d64-47fa-b83c-4b49393bd161" providerId="ADAL" clId="{4EEA836B-2A98-5D49-8C12-E4D0DF32145B}" dt="2021-02-11T15:42:37.788" v="679" actId="478"/>
          <ac:picMkLst>
            <pc:docMk/>
            <pc:sldMk cId="3165868283" sldId="1362"/>
            <ac:picMk id="4100" creationId="{DD918B6F-1403-D641-A3E7-8F281BAA5D2B}"/>
          </ac:picMkLst>
        </pc:picChg>
      </pc:sldChg>
      <pc:sldChg chg="addSp modSp add">
        <pc:chgData name="Chris Droessler" userId="625c3661-9d64-47fa-b83c-4b49393bd161" providerId="ADAL" clId="{4EEA836B-2A98-5D49-8C12-E4D0DF32145B}" dt="2021-02-11T15:43:00.391" v="683"/>
        <pc:sldMkLst>
          <pc:docMk/>
          <pc:sldMk cId="342576403" sldId="1363"/>
        </pc:sldMkLst>
        <pc:picChg chg="add mod">
          <ac:chgData name="Chris Droessler" userId="625c3661-9d64-47fa-b83c-4b49393bd161" providerId="ADAL" clId="{4EEA836B-2A98-5D49-8C12-E4D0DF32145B}" dt="2021-02-11T15:43:00.391" v="683"/>
          <ac:picMkLst>
            <pc:docMk/>
            <pc:sldMk cId="342576403" sldId="1363"/>
            <ac:picMk id="3" creationId="{47AC8F47-E102-C942-94CE-D0D440D45D67}"/>
          </ac:picMkLst>
        </pc:picChg>
      </pc:sldChg>
      <pc:sldChg chg="del">
        <pc:chgData name="Chris Droessler" userId="625c3661-9d64-47fa-b83c-4b49393bd161" providerId="ADAL" clId="{4EEA836B-2A98-5D49-8C12-E4D0DF32145B}" dt="2021-02-10T15:30:40.970" v="47" actId="2696"/>
        <pc:sldMkLst>
          <pc:docMk/>
          <pc:sldMk cId="3838966836" sldId="1363"/>
        </pc:sldMkLst>
      </pc:sldChg>
      <pc:sldChg chg="del">
        <pc:chgData name="Chris Droessler" userId="625c3661-9d64-47fa-b83c-4b49393bd161" providerId="ADAL" clId="{4EEA836B-2A98-5D49-8C12-E4D0DF32145B}" dt="2021-02-10T15:30:40.979" v="48" actId="2696"/>
        <pc:sldMkLst>
          <pc:docMk/>
          <pc:sldMk cId="1530576199" sldId="1364"/>
        </pc:sldMkLst>
      </pc:sldChg>
      <pc:sldChg chg="del">
        <pc:chgData name="Chris Droessler" userId="625c3661-9d64-47fa-b83c-4b49393bd161" providerId="ADAL" clId="{4EEA836B-2A98-5D49-8C12-E4D0DF32145B}" dt="2021-02-10T15:30:40.987" v="49" actId="2696"/>
        <pc:sldMkLst>
          <pc:docMk/>
          <pc:sldMk cId="2239853710" sldId="1365"/>
        </pc:sldMkLst>
      </pc:sldChg>
      <pc:sldChg chg="del">
        <pc:chgData name="Chris Droessler" userId="625c3661-9d64-47fa-b83c-4b49393bd161" providerId="ADAL" clId="{4EEA836B-2A98-5D49-8C12-E4D0DF32145B}" dt="2021-02-10T15:30:40.995" v="50" actId="2696"/>
        <pc:sldMkLst>
          <pc:docMk/>
          <pc:sldMk cId="3129975458" sldId="1366"/>
        </pc:sldMkLst>
      </pc:sldChg>
      <pc:sldChg chg="del">
        <pc:chgData name="Chris Droessler" userId="625c3661-9d64-47fa-b83c-4b49393bd161" providerId="ADAL" clId="{4EEA836B-2A98-5D49-8C12-E4D0DF32145B}" dt="2021-02-10T15:30:41.004" v="51" actId="2696"/>
        <pc:sldMkLst>
          <pc:docMk/>
          <pc:sldMk cId="855867243" sldId="1367"/>
        </pc:sldMkLst>
      </pc:sldChg>
      <pc:sldChg chg="del">
        <pc:chgData name="Chris Droessler" userId="625c3661-9d64-47fa-b83c-4b49393bd161" providerId="ADAL" clId="{4EEA836B-2A98-5D49-8C12-E4D0DF32145B}" dt="2021-02-10T15:30:41.012" v="52" actId="2696"/>
        <pc:sldMkLst>
          <pc:docMk/>
          <pc:sldMk cId="3624104751" sldId="1368"/>
        </pc:sldMkLst>
      </pc:sldChg>
      <pc:sldChg chg="del">
        <pc:chgData name="Chris Droessler" userId="625c3661-9d64-47fa-b83c-4b49393bd161" providerId="ADAL" clId="{4EEA836B-2A98-5D49-8C12-E4D0DF32145B}" dt="2021-02-10T15:30:41.020" v="53" actId="2696"/>
        <pc:sldMkLst>
          <pc:docMk/>
          <pc:sldMk cId="3811334391" sldId="1369"/>
        </pc:sldMkLst>
      </pc:sldChg>
      <pc:sldChg chg="del">
        <pc:chgData name="Chris Droessler" userId="625c3661-9d64-47fa-b83c-4b49393bd161" providerId="ADAL" clId="{4EEA836B-2A98-5D49-8C12-E4D0DF32145B}" dt="2021-02-10T15:30:41.028" v="54" actId="2696"/>
        <pc:sldMkLst>
          <pc:docMk/>
          <pc:sldMk cId="1726704638" sldId="1370"/>
        </pc:sldMkLst>
      </pc:sldChg>
      <pc:sldChg chg="del">
        <pc:chgData name="Chris Droessler" userId="625c3661-9d64-47fa-b83c-4b49393bd161" providerId="ADAL" clId="{4EEA836B-2A98-5D49-8C12-E4D0DF32145B}" dt="2021-02-10T15:30:41.036" v="55" actId="2696"/>
        <pc:sldMkLst>
          <pc:docMk/>
          <pc:sldMk cId="2262555925" sldId="1371"/>
        </pc:sldMkLst>
      </pc:sldChg>
      <pc:sldChg chg="del">
        <pc:chgData name="Chris Droessler" userId="625c3661-9d64-47fa-b83c-4b49393bd161" providerId="ADAL" clId="{4EEA836B-2A98-5D49-8C12-E4D0DF32145B}" dt="2021-02-10T15:30:41.043" v="56" actId="2696"/>
        <pc:sldMkLst>
          <pc:docMk/>
          <pc:sldMk cId="3870292467" sldId="1372"/>
        </pc:sldMkLst>
      </pc:sldChg>
      <pc:sldChg chg="del">
        <pc:chgData name="Chris Droessler" userId="625c3661-9d64-47fa-b83c-4b49393bd161" providerId="ADAL" clId="{4EEA836B-2A98-5D49-8C12-E4D0DF32145B}" dt="2021-02-10T15:30:41.051" v="57" actId="2696"/>
        <pc:sldMkLst>
          <pc:docMk/>
          <pc:sldMk cId="2111111673" sldId="1373"/>
        </pc:sldMkLst>
      </pc:sldChg>
      <pc:sldChg chg="del">
        <pc:chgData name="Chris Droessler" userId="625c3661-9d64-47fa-b83c-4b49393bd161" providerId="ADAL" clId="{4EEA836B-2A98-5D49-8C12-E4D0DF32145B}" dt="2021-02-10T15:30:41.058" v="58" actId="2696"/>
        <pc:sldMkLst>
          <pc:docMk/>
          <pc:sldMk cId="2184422965" sldId="1374"/>
        </pc:sldMkLst>
      </pc:sldChg>
      <pc:sldChg chg="del">
        <pc:chgData name="Chris Droessler" userId="625c3661-9d64-47fa-b83c-4b49393bd161" providerId="ADAL" clId="{4EEA836B-2A98-5D49-8C12-E4D0DF32145B}" dt="2021-02-10T15:30:41.064" v="59" actId="2696"/>
        <pc:sldMkLst>
          <pc:docMk/>
          <pc:sldMk cId="55815381" sldId="1375"/>
        </pc:sldMkLst>
      </pc:sldChg>
      <pc:sldChg chg="delSp add del">
        <pc:chgData name="Chris Droessler" userId="625c3661-9d64-47fa-b83c-4b49393bd161" providerId="ADAL" clId="{4EEA836B-2A98-5D49-8C12-E4D0DF32145B}" dt="2021-02-16T16:16:04.701" v="768" actId="2696"/>
        <pc:sldMkLst>
          <pc:docMk/>
          <pc:sldMk cId="2518936722" sldId="1402"/>
        </pc:sldMkLst>
        <pc:picChg chg="del">
          <ac:chgData name="Chris Droessler" userId="625c3661-9d64-47fa-b83c-4b49393bd161" providerId="ADAL" clId="{4EEA836B-2A98-5D49-8C12-E4D0DF32145B}" dt="2021-02-16T14:47:12.957" v="685" actId="478"/>
          <ac:picMkLst>
            <pc:docMk/>
            <pc:sldMk cId="2518936722" sldId="1402"/>
            <ac:picMk id="3" creationId="{53E63B7B-9C6C-704D-9A70-3EE486E2A145}"/>
          </ac:picMkLst>
        </pc:picChg>
      </pc:sldChg>
      <pc:sldChg chg="add del">
        <pc:chgData name="Chris Droessler" userId="625c3661-9d64-47fa-b83c-4b49393bd161" providerId="ADAL" clId="{4EEA836B-2A98-5D49-8C12-E4D0DF32145B}" dt="2021-02-16T16:14:29.963" v="762" actId="2696"/>
        <pc:sldMkLst>
          <pc:docMk/>
          <pc:sldMk cId="532983026" sldId="1403"/>
        </pc:sldMkLst>
      </pc:sldChg>
      <pc:sldChg chg="addSp delSp modSp add modNotesTx">
        <pc:chgData name="Chris Droessler" userId="625c3661-9d64-47fa-b83c-4b49393bd161" providerId="ADAL" clId="{4EEA836B-2A98-5D49-8C12-E4D0DF32145B}" dt="2021-02-16T16:25:04.309" v="820" actId="732"/>
        <pc:sldMkLst>
          <pc:docMk/>
          <pc:sldMk cId="3962504152" sldId="1404"/>
        </pc:sldMkLst>
        <pc:spChg chg="mod">
          <ac:chgData name="Chris Droessler" userId="625c3661-9d64-47fa-b83c-4b49393bd161" providerId="ADAL" clId="{4EEA836B-2A98-5D49-8C12-E4D0DF32145B}" dt="2021-02-16T16:19:39.973" v="803"/>
          <ac:spMkLst>
            <pc:docMk/>
            <pc:sldMk cId="3962504152" sldId="1404"/>
            <ac:spMk id="2" creationId="{00000000-0000-0000-0000-000000000000}"/>
          </ac:spMkLst>
        </pc:spChg>
        <pc:spChg chg="mod">
          <ac:chgData name="Chris Droessler" userId="625c3661-9d64-47fa-b83c-4b49393bd161" providerId="ADAL" clId="{4EEA836B-2A98-5D49-8C12-E4D0DF32145B}" dt="2021-02-16T16:19:48.217" v="805" actId="20577"/>
          <ac:spMkLst>
            <pc:docMk/>
            <pc:sldMk cId="3962504152" sldId="1404"/>
            <ac:spMk id="3" creationId="{00000000-0000-0000-0000-000000000000}"/>
          </ac:spMkLst>
        </pc:spChg>
        <pc:picChg chg="add mod modCrop">
          <ac:chgData name="Chris Droessler" userId="625c3661-9d64-47fa-b83c-4b49393bd161" providerId="ADAL" clId="{4EEA836B-2A98-5D49-8C12-E4D0DF32145B}" dt="2021-02-16T16:25:04.309" v="820" actId="732"/>
          <ac:picMkLst>
            <pc:docMk/>
            <pc:sldMk cId="3962504152" sldId="1404"/>
            <ac:picMk id="5" creationId="{90AC73C5-6FFC-634B-BEEC-4A6560A6D98E}"/>
          </ac:picMkLst>
        </pc:picChg>
        <pc:picChg chg="add del mod modCrop">
          <ac:chgData name="Chris Droessler" userId="625c3661-9d64-47fa-b83c-4b49393bd161" providerId="ADAL" clId="{4EEA836B-2A98-5D49-8C12-E4D0DF32145B}" dt="2021-02-16T16:20:53.024" v="808" actId="478"/>
          <ac:picMkLst>
            <pc:docMk/>
            <pc:sldMk cId="3962504152" sldId="1404"/>
            <ac:picMk id="6" creationId="{779D4B49-108B-1F4F-A85F-86C19ECE41BB}"/>
          </ac:picMkLst>
        </pc:picChg>
        <pc:picChg chg="add mod">
          <ac:chgData name="Chris Droessler" userId="625c3661-9d64-47fa-b83c-4b49393bd161" providerId="ADAL" clId="{4EEA836B-2A98-5D49-8C12-E4D0DF32145B}" dt="2021-02-16T16:20:56.224" v="809" actId="1076"/>
          <ac:picMkLst>
            <pc:docMk/>
            <pc:sldMk cId="3962504152" sldId="1404"/>
            <ac:picMk id="1026" creationId="{7D0B5B74-FEF0-614C-A86B-0EF10D6E27B2}"/>
          </ac:picMkLst>
        </pc:picChg>
      </pc:sldChg>
      <pc:sldChg chg="add">
        <pc:chgData name="Chris Droessler" userId="625c3661-9d64-47fa-b83c-4b49393bd161" providerId="ADAL" clId="{4EEA836B-2A98-5D49-8C12-E4D0DF32145B}" dt="2021-02-16T16:14:27.948" v="761"/>
        <pc:sldMkLst>
          <pc:docMk/>
          <pc:sldMk cId="3621195698" sldId="1405"/>
        </pc:sldMkLst>
      </pc:sldChg>
      <pc:sldChg chg="add ord">
        <pc:chgData name="Chris Droessler" userId="625c3661-9d64-47fa-b83c-4b49393bd161" providerId="ADAL" clId="{4EEA836B-2A98-5D49-8C12-E4D0DF32145B}" dt="2021-02-16T16:14:45.441" v="764"/>
        <pc:sldMkLst>
          <pc:docMk/>
          <pc:sldMk cId="461162008" sldId="1406"/>
        </pc:sldMkLst>
      </pc:sldChg>
      <pc:sldChg chg="add del ord">
        <pc:chgData name="Chris Droessler" userId="625c3661-9d64-47fa-b83c-4b49393bd161" providerId="ADAL" clId="{4EEA836B-2A98-5D49-8C12-E4D0DF32145B}" dt="2021-02-16T16:14:55.753" v="767" actId="2696"/>
        <pc:sldMkLst>
          <pc:docMk/>
          <pc:sldMk cId="289548791" sldId="1407"/>
        </pc:sldMkLst>
      </pc:sldChg>
      <pc:sldChg chg="addSp delSp modSp add">
        <pc:chgData name="Chris Droessler" userId="625c3661-9d64-47fa-b83c-4b49393bd161" providerId="ADAL" clId="{4EEA836B-2A98-5D49-8C12-E4D0DF32145B}" dt="2021-02-16T21:58:18.543" v="855"/>
        <pc:sldMkLst>
          <pc:docMk/>
          <pc:sldMk cId="3624455405" sldId="1407"/>
        </pc:sldMkLst>
        <pc:spChg chg="del">
          <ac:chgData name="Chris Droessler" userId="625c3661-9d64-47fa-b83c-4b49393bd161" providerId="ADAL" clId="{4EEA836B-2A98-5D49-8C12-E4D0DF32145B}" dt="2021-02-16T21:58:01.689" v="844" actId="478"/>
          <ac:spMkLst>
            <pc:docMk/>
            <pc:sldMk cId="3624455405" sldId="1407"/>
            <ac:spMk id="2" creationId="{00000000-0000-0000-0000-000000000000}"/>
          </ac:spMkLst>
        </pc:spChg>
        <pc:spChg chg="del">
          <ac:chgData name="Chris Droessler" userId="625c3661-9d64-47fa-b83c-4b49393bd161" providerId="ADAL" clId="{4EEA836B-2A98-5D49-8C12-E4D0DF32145B}" dt="2021-02-16T21:58:01.689" v="844" actId="478"/>
          <ac:spMkLst>
            <pc:docMk/>
            <pc:sldMk cId="3624455405" sldId="1407"/>
            <ac:spMk id="3" creationId="{00000000-0000-0000-0000-000000000000}"/>
          </ac:spMkLst>
        </pc:spChg>
        <pc:spChg chg="del">
          <ac:chgData name="Chris Droessler" userId="625c3661-9d64-47fa-b83c-4b49393bd161" providerId="ADAL" clId="{4EEA836B-2A98-5D49-8C12-E4D0DF32145B}" dt="2021-02-16T21:58:01.689" v="844" actId="478"/>
          <ac:spMkLst>
            <pc:docMk/>
            <pc:sldMk cId="3624455405" sldId="1407"/>
            <ac:spMk id="4" creationId="{56910CF3-785C-5B48-9B3E-585D87D28251}"/>
          </ac:spMkLst>
        </pc:spChg>
        <pc:picChg chg="del">
          <ac:chgData name="Chris Droessler" userId="625c3661-9d64-47fa-b83c-4b49393bd161" providerId="ADAL" clId="{4EEA836B-2A98-5D49-8C12-E4D0DF32145B}" dt="2021-02-16T21:58:01.689" v="844" actId="478"/>
          <ac:picMkLst>
            <pc:docMk/>
            <pc:sldMk cId="3624455405" sldId="1407"/>
            <ac:picMk id="5" creationId="{94226DE5-308F-C242-9BE9-7B0296E87E72}"/>
          </ac:picMkLst>
        </pc:picChg>
        <pc:picChg chg="del">
          <ac:chgData name="Chris Droessler" userId="625c3661-9d64-47fa-b83c-4b49393bd161" providerId="ADAL" clId="{4EEA836B-2A98-5D49-8C12-E4D0DF32145B}" dt="2021-02-16T21:58:01.689" v="844" actId="478"/>
          <ac:picMkLst>
            <pc:docMk/>
            <pc:sldMk cId="3624455405" sldId="1407"/>
            <ac:picMk id="7" creationId="{99A6B5D2-F3A9-8248-B734-A42EF18EF909}"/>
          </ac:picMkLst>
        </pc:picChg>
        <pc:picChg chg="add mod">
          <ac:chgData name="Chris Droessler" userId="625c3661-9d64-47fa-b83c-4b49393bd161" providerId="ADAL" clId="{4EEA836B-2A98-5D49-8C12-E4D0DF32145B}" dt="2021-02-16T21:58:18.543" v="855"/>
          <ac:picMkLst>
            <pc:docMk/>
            <pc:sldMk cId="3624455405" sldId="1407"/>
            <ac:picMk id="8" creationId="{18954A58-AB8F-6942-BB7C-E42A02D1676C}"/>
          </ac:picMkLst>
        </pc:picChg>
      </pc:sldChg>
      <pc:sldChg chg="addSp modSp add">
        <pc:chgData name="Chris Droessler" userId="625c3661-9d64-47fa-b83c-4b49393bd161" providerId="ADAL" clId="{4EEA836B-2A98-5D49-8C12-E4D0DF32145B}" dt="2021-02-16T22:01:16.491" v="878" actId="170"/>
        <pc:sldMkLst>
          <pc:docMk/>
          <pc:sldMk cId="3139034925" sldId="1408"/>
        </pc:sldMkLst>
        <pc:picChg chg="add mod modCrop">
          <ac:chgData name="Chris Droessler" userId="625c3661-9d64-47fa-b83c-4b49393bd161" providerId="ADAL" clId="{4EEA836B-2A98-5D49-8C12-E4D0DF32145B}" dt="2021-02-16T22:01:16.491" v="878" actId="170"/>
          <ac:picMkLst>
            <pc:docMk/>
            <pc:sldMk cId="3139034925" sldId="1408"/>
            <ac:picMk id="3" creationId="{64B03ABE-9ADE-7C44-B222-4413AE14E421}"/>
          </ac:picMkLst>
        </pc:picChg>
        <pc:picChg chg="add mod">
          <ac:chgData name="Chris Droessler" userId="625c3661-9d64-47fa-b83c-4b49393bd161" providerId="ADAL" clId="{4EEA836B-2A98-5D49-8C12-E4D0DF32145B}" dt="2021-02-16T22:00:24.848" v="872" actId="1076"/>
          <ac:picMkLst>
            <pc:docMk/>
            <pc:sldMk cId="3139034925" sldId="1408"/>
            <ac:picMk id="4" creationId="{70B72B36-B476-A242-BC10-CBC78817F1D5}"/>
          </ac:picMkLst>
        </pc:picChg>
      </pc:sldChg>
      <pc:sldChg chg="addSp modSp add">
        <pc:chgData name="Chris Droessler" userId="625c3661-9d64-47fa-b83c-4b49393bd161" providerId="ADAL" clId="{4EEA836B-2A98-5D49-8C12-E4D0DF32145B}" dt="2021-02-16T21:58:28.859" v="857"/>
        <pc:sldMkLst>
          <pc:docMk/>
          <pc:sldMk cId="369547245" sldId="1409"/>
        </pc:sldMkLst>
        <pc:picChg chg="add mod">
          <ac:chgData name="Chris Droessler" userId="625c3661-9d64-47fa-b83c-4b49393bd161" providerId="ADAL" clId="{4EEA836B-2A98-5D49-8C12-E4D0DF32145B}" dt="2021-02-16T21:58:28.859" v="857"/>
          <ac:picMkLst>
            <pc:docMk/>
            <pc:sldMk cId="369547245" sldId="1409"/>
            <ac:picMk id="3" creationId="{8DE2B4E8-C6A8-1644-BD51-F5816DCA87C8}"/>
          </ac:picMkLst>
        </pc:picChg>
      </pc:sldChg>
      <pc:sldChg chg="addSp modSp add">
        <pc:chgData name="Chris Droessler" userId="625c3661-9d64-47fa-b83c-4b49393bd161" providerId="ADAL" clId="{4EEA836B-2A98-5D49-8C12-E4D0DF32145B}" dt="2021-02-16T21:58:33.138" v="858"/>
        <pc:sldMkLst>
          <pc:docMk/>
          <pc:sldMk cId="3208848511" sldId="1410"/>
        </pc:sldMkLst>
        <pc:picChg chg="add mod">
          <ac:chgData name="Chris Droessler" userId="625c3661-9d64-47fa-b83c-4b49393bd161" providerId="ADAL" clId="{4EEA836B-2A98-5D49-8C12-E4D0DF32145B}" dt="2021-02-16T21:58:33.138" v="858"/>
          <ac:picMkLst>
            <pc:docMk/>
            <pc:sldMk cId="3208848511" sldId="1410"/>
            <ac:picMk id="3" creationId="{A5555428-7147-894B-A35F-B5EE92FA52A3}"/>
          </ac:picMkLst>
        </pc:picChg>
      </pc:sldChg>
      <pc:sldChg chg="addSp modSp add setBg">
        <pc:chgData name="Chris Droessler" userId="625c3661-9d64-47fa-b83c-4b49393bd161" providerId="ADAL" clId="{4EEA836B-2A98-5D49-8C12-E4D0DF32145B}" dt="2021-02-16T21:59:45.417" v="866"/>
        <pc:sldMkLst>
          <pc:docMk/>
          <pc:sldMk cId="3599259153" sldId="1411"/>
        </pc:sldMkLst>
        <pc:picChg chg="add mod">
          <ac:chgData name="Chris Droessler" userId="625c3661-9d64-47fa-b83c-4b49393bd161" providerId="ADAL" clId="{4EEA836B-2A98-5D49-8C12-E4D0DF32145B}" dt="2021-02-16T21:58:38.569" v="859"/>
          <ac:picMkLst>
            <pc:docMk/>
            <pc:sldMk cId="3599259153" sldId="1411"/>
            <ac:picMk id="3" creationId="{D5FA0583-3AA3-E641-B545-F9AF6D791A97}"/>
          </ac:picMkLst>
        </pc:picChg>
      </pc:sldChg>
      <pc:sldChg chg="addSp modSp add">
        <pc:chgData name="Chris Droessler" userId="625c3661-9d64-47fa-b83c-4b49393bd161" providerId="ADAL" clId="{4EEA836B-2A98-5D49-8C12-E4D0DF32145B}" dt="2021-02-16T21:58:42.330" v="860"/>
        <pc:sldMkLst>
          <pc:docMk/>
          <pc:sldMk cId="3711999498" sldId="1412"/>
        </pc:sldMkLst>
        <pc:picChg chg="add mod">
          <ac:chgData name="Chris Droessler" userId="625c3661-9d64-47fa-b83c-4b49393bd161" providerId="ADAL" clId="{4EEA836B-2A98-5D49-8C12-E4D0DF32145B}" dt="2021-02-16T21:58:42.330" v="860"/>
          <ac:picMkLst>
            <pc:docMk/>
            <pc:sldMk cId="3711999498" sldId="1412"/>
            <ac:picMk id="3" creationId="{5A9C0441-3A4E-A843-91CF-AE557D4AE5B4}"/>
          </ac:picMkLst>
        </pc:picChg>
      </pc:sldChg>
      <pc:sldChg chg="addSp delSp modSp add del">
        <pc:chgData name="Chris Droessler" userId="625c3661-9d64-47fa-b83c-4b49393bd161" providerId="ADAL" clId="{4EEA836B-2A98-5D49-8C12-E4D0DF32145B}" dt="2021-02-16T22:01:24.622" v="879" actId="2696"/>
        <pc:sldMkLst>
          <pc:docMk/>
          <pc:sldMk cId="1660264135" sldId="1413"/>
        </pc:sldMkLst>
        <pc:picChg chg="add del mod">
          <ac:chgData name="Chris Droessler" userId="625c3661-9d64-47fa-b83c-4b49393bd161" providerId="ADAL" clId="{4EEA836B-2A98-5D49-8C12-E4D0DF32145B}" dt="2021-02-16T22:00:16.685" v="870"/>
          <ac:picMkLst>
            <pc:docMk/>
            <pc:sldMk cId="1660264135" sldId="1413"/>
            <ac:picMk id="3" creationId="{783EC025-BC29-3647-B9E5-69EF72F5C210}"/>
          </ac:picMkLst>
        </pc:picChg>
      </pc:sldChg>
      <pc:sldChg chg="addSp modSp add">
        <pc:chgData name="Chris Droessler" userId="625c3661-9d64-47fa-b83c-4b49393bd161" providerId="ADAL" clId="{4EEA836B-2A98-5D49-8C12-E4D0DF32145B}" dt="2021-02-16T21:58:52.876" v="862"/>
        <pc:sldMkLst>
          <pc:docMk/>
          <pc:sldMk cId="1107469211" sldId="1414"/>
        </pc:sldMkLst>
        <pc:picChg chg="add mod">
          <ac:chgData name="Chris Droessler" userId="625c3661-9d64-47fa-b83c-4b49393bd161" providerId="ADAL" clId="{4EEA836B-2A98-5D49-8C12-E4D0DF32145B}" dt="2021-02-16T21:58:52.876" v="862"/>
          <ac:picMkLst>
            <pc:docMk/>
            <pc:sldMk cId="1107469211" sldId="1414"/>
            <ac:picMk id="3" creationId="{56A5FADD-0AD0-474C-AF4D-D0B2C76C5F26}"/>
          </ac:picMkLst>
        </pc:picChg>
      </pc:sldChg>
      <pc:sldChg chg="addSp modSp add">
        <pc:chgData name="Chris Droessler" userId="625c3661-9d64-47fa-b83c-4b49393bd161" providerId="ADAL" clId="{4EEA836B-2A98-5D49-8C12-E4D0DF32145B}" dt="2021-02-16T21:58:56.957" v="863"/>
        <pc:sldMkLst>
          <pc:docMk/>
          <pc:sldMk cId="1722595220" sldId="1415"/>
        </pc:sldMkLst>
        <pc:picChg chg="add mod">
          <ac:chgData name="Chris Droessler" userId="625c3661-9d64-47fa-b83c-4b49393bd161" providerId="ADAL" clId="{4EEA836B-2A98-5D49-8C12-E4D0DF32145B}" dt="2021-02-16T21:58:56.957" v="863"/>
          <ac:picMkLst>
            <pc:docMk/>
            <pc:sldMk cId="1722595220" sldId="1415"/>
            <ac:picMk id="3" creationId="{1FEBF93A-E6E2-BB49-9535-E142F4952AB1}"/>
          </ac:picMkLst>
        </pc:picChg>
      </pc:sldChg>
      <pc:sldChg chg="addSp modSp add">
        <pc:chgData name="Chris Droessler" userId="625c3661-9d64-47fa-b83c-4b49393bd161" providerId="ADAL" clId="{4EEA836B-2A98-5D49-8C12-E4D0DF32145B}" dt="2021-02-16T21:59:01.652" v="864"/>
        <pc:sldMkLst>
          <pc:docMk/>
          <pc:sldMk cId="3601758481" sldId="1416"/>
        </pc:sldMkLst>
        <pc:picChg chg="add mod">
          <ac:chgData name="Chris Droessler" userId="625c3661-9d64-47fa-b83c-4b49393bd161" providerId="ADAL" clId="{4EEA836B-2A98-5D49-8C12-E4D0DF32145B}" dt="2021-02-16T21:59:01.652" v="864"/>
          <ac:picMkLst>
            <pc:docMk/>
            <pc:sldMk cId="3601758481" sldId="1416"/>
            <ac:picMk id="3" creationId="{0DB033E4-2839-0142-A016-9BCC41B89024}"/>
          </ac:picMkLst>
        </pc:picChg>
      </pc:sldChg>
      <pc:sldChg chg="add del">
        <pc:chgData name="Chris Droessler" userId="625c3661-9d64-47fa-b83c-4b49393bd161" providerId="ADAL" clId="{4EEA836B-2A98-5D49-8C12-E4D0DF32145B}" dt="2021-02-16T21:59:04.695" v="865" actId="2696"/>
        <pc:sldMkLst>
          <pc:docMk/>
          <pc:sldMk cId="2066293480" sldId="1417"/>
        </pc:sldMkLst>
      </pc:sldChg>
    </pc:docChg>
  </pc:docChgLst>
  <pc:docChgLst>
    <pc:chgData name="Chris Droessler" userId="625c3661-9d64-47fa-b83c-4b49393bd161" providerId="ADAL" clId="{B80D2425-43BF-5645-9CB9-5924B2C109C7}"/>
    <pc:docChg chg="undo custSel addSld delSld modSld sldOrd">
      <pc:chgData name="Chris Droessler" userId="625c3661-9d64-47fa-b83c-4b49393bd161" providerId="ADAL" clId="{B80D2425-43BF-5645-9CB9-5924B2C109C7}" dt="2021-03-17T15:41:11.065" v="955"/>
      <pc:docMkLst>
        <pc:docMk/>
      </pc:docMkLst>
      <pc:sldChg chg="modSp add modNotesTx">
        <pc:chgData name="Chris Droessler" userId="625c3661-9d64-47fa-b83c-4b49393bd161" providerId="ADAL" clId="{B80D2425-43BF-5645-9CB9-5924B2C109C7}" dt="2021-03-16T19:31:53.823" v="896" actId="20577"/>
        <pc:sldMkLst>
          <pc:docMk/>
          <pc:sldMk cId="768586742" sldId="340"/>
        </pc:sldMkLst>
        <pc:spChg chg="mod">
          <ac:chgData name="Chris Droessler" userId="625c3661-9d64-47fa-b83c-4b49393bd161" providerId="ADAL" clId="{B80D2425-43BF-5645-9CB9-5924B2C109C7}" dt="2021-03-16T19:31:50.961" v="895" actId="27636"/>
          <ac:spMkLst>
            <pc:docMk/>
            <pc:sldMk cId="768586742" sldId="340"/>
            <ac:spMk id="4" creationId="{B6CCA63E-E67F-42C3-9199-68CFA50EFCB8}"/>
          </ac:spMkLst>
        </pc:spChg>
      </pc:sldChg>
      <pc:sldChg chg="modSp ord">
        <pc:chgData name="Chris Droessler" userId="625c3661-9d64-47fa-b83c-4b49393bd161" providerId="ADAL" clId="{B80D2425-43BF-5645-9CB9-5924B2C109C7}" dt="2021-03-15T15:30:05.873" v="780"/>
        <pc:sldMkLst>
          <pc:docMk/>
          <pc:sldMk cId="4251408589" sldId="704"/>
        </pc:sldMkLst>
        <pc:spChg chg="mod">
          <ac:chgData name="Chris Droessler" userId="625c3661-9d64-47fa-b83c-4b49393bd161" providerId="ADAL" clId="{B80D2425-43BF-5645-9CB9-5924B2C109C7}" dt="2021-03-08T15:39:40.078" v="113" actId="20577"/>
          <ac:spMkLst>
            <pc:docMk/>
            <pc:sldMk cId="4251408589" sldId="704"/>
            <ac:spMk id="2" creationId="{D323E2E6-2EF3-C942-8A91-325510536B92}"/>
          </ac:spMkLst>
        </pc:spChg>
      </pc:sldChg>
      <pc:sldChg chg="modSp">
        <pc:chgData name="Chris Droessler" userId="625c3661-9d64-47fa-b83c-4b49393bd161" providerId="ADAL" clId="{B80D2425-43BF-5645-9CB9-5924B2C109C7}" dt="2021-03-08T15:38:18.066" v="35" actId="20577"/>
        <pc:sldMkLst>
          <pc:docMk/>
          <pc:sldMk cId="3589999828" sldId="778"/>
        </pc:sldMkLst>
        <pc:spChg chg="mod">
          <ac:chgData name="Chris Droessler" userId="625c3661-9d64-47fa-b83c-4b49393bd161" providerId="ADAL" clId="{B80D2425-43BF-5645-9CB9-5924B2C109C7}" dt="2021-03-08T15:38:18.066" v="35" actId="20577"/>
          <ac:spMkLst>
            <pc:docMk/>
            <pc:sldMk cId="3589999828" sldId="778"/>
            <ac:spMk id="2" creationId="{00000000-0000-0000-0000-000000000000}"/>
          </ac:spMkLst>
        </pc:spChg>
      </pc:sldChg>
      <pc:sldChg chg="addSp delSp modSp">
        <pc:chgData name="Chris Droessler" userId="625c3661-9d64-47fa-b83c-4b49393bd161" providerId="ADAL" clId="{B80D2425-43BF-5645-9CB9-5924B2C109C7}" dt="2021-03-15T13:46:12.775" v="463" actId="732"/>
        <pc:sldMkLst>
          <pc:docMk/>
          <pc:sldMk cId="2512273120" sldId="1165"/>
        </pc:sldMkLst>
        <pc:picChg chg="mod modCrop">
          <ac:chgData name="Chris Droessler" userId="625c3661-9d64-47fa-b83c-4b49393bd161" providerId="ADAL" clId="{B80D2425-43BF-5645-9CB9-5924B2C109C7}" dt="2021-03-15T13:46:12.775" v="463" actId="732"/>
          <ac:picMkLst>
            <pc:docMk/>
            <pc:sldMk cId="2512273120" sldId="1165"/>
            <ac:picMk id="5" creationId="{5C0A037A-7580-994D-BB38-81789984B53C}"/>
          </ac:picMkLst>
        </pc:picChg>
        <pc:picChg chg="mod modCrop">
          <ac:chgData name="Chris Droessler" userId="625c3661-9d64-47fa-b83c-4b49393bd161" providerId="ADAL" clId="{B80D2425-43BF-5645-9CB9-5924B2C109C7}" dt="2021-03-15T13:45:03.632" v="442" actId="732"/>
          <ac:picMkLst>
            <pc:docMk/>
            <pc:sldMk cId="2512273120" sldId="1165"/>
            <ac:picMk id="9" creationId="{50C20E19-B647-2943-B43D-E5ACCA5CF4FC}"/>
          </ac:picMkLst>
        </pc:picChg>
        <pc:picChg chg="add mod modCrop">
          <ac:chgData name="Chris Droessler" userId="625c3661-9d64-47fa-b83c-4b49393bd161" providerId="ADAL" clId="{B80D2425-43BF-5645-9CB9-5924B2C109C7}" dt="2021-03-15T13:42:05.411" v="433" actId="1037"/>
          <ac:picMkLst>
            <pc:docMk/>
            <pc:sldMk cId="2512273120" sldId="1165"/>
            <ac:picMk id="17" creationId="{0BE7D7F8-F499-E740-BDF9-D96028DBEB0B}"/>
          </ac:picMkLst>
        </pc:picChg>
        <pc:picChg chg="del">
          <ac:chgData name="Chris Droessler" userId="625c3661-9d64-47fa-b83c-4b49393bd161" providerId="ADAL" clId="{B80D2425-43BF-5645-9CB9-5924B2C109C7}" dt="2021-03-15T13:41:09.524" v="419" actId="478"/>
          <ac:picMkLst>
            <pc:docMk/>
            <pc:sldMk cId="2512273120" sldId="1165"/>
            <ac:picMk id="21" creationId="{4C371F4D-8FF6-D04B-BAE4-A0B04901DD2E}"/>
          </ac:picMkLst>
        </pc:picChg>
        <pc:picChg chg="mod modCrop">
          <ac:chgData name="Chris Droessler" userId="625c3661-9d64-47fa-b83c-4b49393bd161" providerId="ADAL" clId="{B80D2425-43BF-5645-9CB9-5924B2C109C7}" dt="2021-03-15T13:45:35.184" v="454" actId="732"/>
          <ac:picMkLst>
            <pc:docMk/>
            <pc:sldMk cId="2512273120" sldId="1165"/>
            <ac:picMk id="15362" creationId="{67ED7FDC-72CD-4141-B860-99E89006608F}"/>
          </ac:picMkLst>
        </pc:picChg>
      </pc:sldChg>
      <pc:sldChg chg="addSp delSp modSp">
        <pc:chgData name="Chris Droessler" userId="625c3661-9d64-47fa-b83c-4b49393bd161" providerId="ADAL" clId="{B80D2425-43BF-5645-9CB9-5924B2C109C7}" dt="2021-03-08T15:41:34.631" v="159" actId="1035"/>
        <pc:sldMkLst>
          <pc:docMk/>
          <pc:sldMk cId="1719095742" sldId="1228"/>
        </pc:sldMkLst>
        <pc:spChg chg="add mod">
          <ac:chgData name="Chris Droessler" userId="625c3661-9d64-47fa-b83c-4b49393bd161" providerId="ADAL" clId="{B80D2425-43BF-5645-9CB9-5924B2C109C7}" dt="2021-03-08T15:41:24.370" v="152" actId="313"/>
          <ac:spMkLst>
            <pc:docMk/>
            <pc:sldMk cId="1719095742" sldId="1228"/>
            <ac:spMk id="5" creationId="{ED00BF12-6869-344C-9646-6D57277B1F09}"/>
          </ac:spMkLst>
        </pc:spChg>
        <pc:picChg chg="add mod">
          <ac:chgData name="Chris Droessler" userId="625c3661-9d64-47fa-b83c-4b49393bd161" providerId="ADAL" clId="{B80D2425-43BF-5645-9CB9-5924B2C109C7}" dt="2021-03-08T15:41:34.631" v="159" actId="1035"/>
          <ac:picMkLst>
            <pc:docMk/>
            <pc:sldMk cId="1719095742" sldId="1228"/>
            <ac:picMk id="4" creationId="{5E335082-4D70-394E-A8A4-79B5C90CE659}"/>
          </ac:picMkLst>
        </pc:picChg>
        <pc:picChg chg="del">
          <ac:chgData name="Chris Droessler" userId="625c3661-9d64-47fa-b83c-4b49393bd161" providerId="ADAL" clId="{B80D2425-43BF-5645-9CB9-5924B2C109C7}" dt="2021-03-08T15:40:58.400" v="121" actId="478"/>
          <ac:picMkLst>
            <pc:docMk/>
            <pc:sldMk cId="1719095742" sldId="1228"/>
            <ac:picMk id="7" creationId="{C34FA5AD-EDA3-CA4A-B82D-39A326CBC943}"/>
          </ac:picMkLst>
        </pc:picChg>
      </pc:sldChg>
      <pc:sldChg chg="add ord">
        <pc:chgData name="Chris Droessler" userId="625c3661-9d64-47fa-b83c-4b49393bd161" providerId="ADAL" clId="{B80D2425-43BF-5645-9CB9-5924B2C109C7}" dt="2021-03-15T11:57:22.015" v="370"/>
        <pc:sldMkLst>
          <pc:docMk/>
          <pc:sldMk cId="2058563411" sldId="1339"/>
        </pc:sldMkLst>
      </pc:sldChg>
      <pc:sldChg chg="delSp ord">
        <pc:chgData name="Chris Droessler" userId="625c3661-9d64-47fa-b83c-4b49393bd161" providerId="ADAL" clId="{B80D2425-43BF-5645-9CB9-5924B2C109C7}" dt="2021-03-15T15:30:07.449" v="781"/>
        <pc:sldMkLst>
          <pc:docMk/>
          <pc:sldMk cId="3349267367" sldId="1350"/>
        </pc:sldMkLst>
        <pc:picChg chg="del">
          <ac:chgData name="Chris Droessler" userId="625c3661-9d64-47fa-b83c-4b49393bd161" providerId="ADAL" clId="{B80D2425-43BF-5645-9CB9-5924B2C109C7}" dt="2021-03-08T15:40:21.835" v="117" actId="478"/>
          <ac:picMkLst>
            <pc:docMk/>
            <pc:sldMk cId="3349267367" sldId="1350"/>
            <ac:picMk id="7" creationId="{C34FA5AD-EDA3-CA4A-B82D-39A326CBC943}"/>
          </ac:picMkLst>
        </pc:picChg>
      </pc:sldChg>
      <pc:sldChg chg="del">
        <pc:chgData name="Chris Droessler" userId="625c3661-9d64-47fa-b83c-4b49393bd161" providerId="ADAL" clId="{B80D2425-43BF-5645-9CB9-5924B2C109C7}" dt="2021-03-08T15:38:35.379" v="36" actId="2696"/>
        <pc:sldMkLst>
          <pc:docMk/>
          <pc:sldMk cId="356873708" sldId="1351"/>
        </pc:sldMkLst>
      </pc:sldChg>
      <pc:sldChg chg="del">
        <pc:chgData name="Chris Droessler" userId="625c3661-9d64-47fa-b83c-4b49393bd161" providerId="ADAL" clId="{B80D2425-43BF-5645-9CB9-5924B2C109C7}" dt="2021-03-08T15:38:43.624" v="44" actId="2696"/>
        <pc:sldMkLst>
          <pc:docMk/>
          <pc:sldMk cId="1858479014" sldId="1352"/>
        </pc:sldMkLst>
      </pc:sldChg>
      <pc:sldChg chg="del">
        <pc:chgData name="Chris Droessler" userId="625c3661-9d64-47fa-b83c-4b49393bd161" providerId="ADAL" clId="{B80D2425-43BF-5645-9CB9-5924B2C109C7}" dt="2021-03-08T15:38:49.118" v="50" actId="2696"/>
        <pc:sldMkLst>
          <pc:docMk/>
          <pc:sldMk cId="3565575353" sldId="1353"/>
        </pc:sldMkLst>
      </pc:sldChg>
      <pc:sldChg chg="del">
        <pc:chgData name="Chris Droessler" userId="625c3661-9d64-47fa-b83c-4b49393bd161" providerId="ADAL" clId="{B80D2425-43BF-5645-9CB9-5924B2C109C7}" dt="2021-03-08T15:38:56.859" v="60" actId="2696"/>
        <pc:sldMkLst>
          <pc:docMk/>
          <pc:sldMk cId="406600361" sldId="1354"/>
        </pc:sldMkLst>
      </pc:sldChg>
      <pc:sldChg chg="del">
        <pc:chgData name="Chris Droessler" userId="625c3661-9d64-47fa-b83c-4b49393bd161" providerId="ADAL" clId="{B80D2425-43BF-5645-9CB9-5924B2C109C7}" dt="2021-03-08T15:38:56.894" v="63" actId="2696"/>
        <pc:sldMkLst>
          <pc:docMk/>
          <pc:sldMk cId="1453937041" sldId="1355"/>
        </pc:sldMkLst>
      </pc:sldChg>
      <pc:sldChg chg="del">
        <pc:chgData name="Chris Droessler" userId="625c3661-9d64-47fa-b83c-4b49393bd161" providerId="ADAL" clId="{B80D2425-43BF-5645-9CB9-5924B2C109C7}" dt="2021-03-08T15:38:56.938" v="67" actId="2696"/>
        <pc:sldMkLst>
          <pc:docMk/>
          <pc:sldMk cId="1888586389" sldId="1356"/>
        </pc:sldMkLst>
      </pc:sldChg>
      <pc:sldChg chg="del">
        <pc:chgData name="Chris Droessler" userId="625c3661-9d64-47fa-b83c-4b49393bd161" providerId="ADAL" clId="{B80D2425-43BF-5645-9CB9-5924B2C109C7}" dt="2021-03-08T15:38:35.464" v="41" actId="2696"/>
        <pc:sldMkLst>
          <pc:docMk/>
          <pc:sldMk cId="331210217" sldId="1357"/>
        </pc:sldMkLst>
      </pc:sldChg>
      <pc:sldChg chg="ord">
        <pc:chgData name="Chris Droessler" userId="625c3661-9d64-47fa-b83c-4b49393bd161" providerId="ADAL" clId="{B80D2425-43BF-5645-9CB9-5924B2C109C7}" dt="2021-03-08T15:39:55.222" v="114"/>
        <pc:sldMkLst>
          <pc:docMk/>
          <pc:sldMk cId="1275743749" sldId="1359"/>
        </pc:sldMkLst>
      </pc:sldChg>
      <pc:sldChg chg="addSp delSp modSp modNotesTx">
        <pc:chgData name="Chris Droessler" userId="625c3661-9d64-47fa-b83c-4b49393bd161" providerId="ADAL" clId="{B80D2425-43BF-5645-9CB9-5924B2C109C7}" dt="2021-03-15T15:09:34.140" v="633" actId="20577"/>
        <pc:sldMkLst>
          <pc:docMk/>
          <pc:sldMk cId="2954506742" sldId="1360"/>
        </pc:sldMkLst>
        <pc:spChg chg="mod">
          <ac:chgData name="Chris Droessler" userId="625c3661-9d64-47fa-b83c-4b49393bd161" providerId="ADAL" clId="{B80D2425-43BF-5645-9CB9-5924B2C109C7}" dt="2021-03-15T13:01:00.136" v="372"/>
          <ac:spMkLst>
            <pc:docMk/>
            <pc:sldMk cId="2954506742" sldId="1360"/>
            <ac:spMk id="2" creationId="{00000000-0000-0000-0000-000000000000}"/>
          </ac:spMkLst>
        </pc:spChg>
        <pc:spChg chg="mod">
          <ac:chgData name="Chris Droessler" userId="625c3661-9d64-47fa-b83c-4b49393bd161" providerId="ADAL" clId="{B80D2425-43BF-5645-9CB9-5924B2C109C7}" dt="2021-03-15T14:43:36.073" v="545" actId="20577"/>
          <ac:spMkLst>
            <pc:docMk/>
            <pc:sldMk cId="2954506742" sldId="1360"/>
            <ac:spMk id="3" creationId="{00000000-0000-0000-0000-000000000000}"/>
          </ac:spMkLst>
        </pc:spChg>
        <pc:picChg chg="add">
          <ac:chgData name="Chris Droessler" userId="625c3661-9d64-47fa-b83c-4b49393bd161" providerId="ADAL" clId="{B80D2425-43BF-5645-9CB9-5924B2C109C7}" dt="2021-03-15T13:01:25.132" v="377"/>
          <ac:picMkLst>
            <pc:docMk/>
            <pc:sldMk cId="2954506742" sldId="1360"/>
            <ac:picMk id="4" creationId="{8ADAA501-C258-8745-9857-272BC32CCCCE}"/>
          </ac:picMkLst>
        </pc:picChg>
        <pc:picChg chg="add mod modCrop">
          <ac:chgData name="Chris Droessler" userId="625c3661-9d64-47fa-b83c-4b49393bd161" providerId="ADAL" clId="{B80D2425-43BF-5645-9CB9-5924B2C109C7}" dt="2021-03-15T13:56:45.783" v="473" actId="1076"/>
          <ac:picMkLst>
            <pc:docMk/>
            <pc:sldMk cId="2954506742" sldId="1360"/>
            <ac:picMk id="6" creationId="{A7BE7CB3-02D2-0C49-91F5-31F44920AFD1}"/>
          </ac:picMkLst>
        </pc:picChg>
        <pc:picChg chg="add del mod">
          <ac:chgData name="Chris Droessler" userId="625c3661-9d64-47fa-b83c-4b49393bd161" providerId="ADAL" clId="{B80D2425-43BF-5645-9CB9-5924B2C109C7}" dt="2021-03-15T13:56:12.667" v="467" actId="478"/>
          <ac:picMkLst>
            <pc:docMk/>
            <pc:sldMk cId="2954506742" sldId="1360"/>
            <ac:picMk id="1026" creationId="{57A5027E-BAD4-0D4E-8690-CD995ED23EC5}"/>
          </ac:picMkLst>
        </pc:picChg>
      </pc:sldChg>
      <pc:sldChg chg="ord">
        <pc:chgData name="Chris Droessler" userId="625c3661-9d64-47fa-b83c-4b49393bd161" providerId="ADAL" clId="{B80D2425-43BF-5645-9CB9-5924B2C109C7}" dt="2021-03-15T15:30:04.529" v="779"/>
        <pc:sldMkLst>
          <pc:docMk/>
          <pc:sldMk cId="2707486090" sldId="1361"/>
        </pc:sldMkLst>
      </pc:sldChg>
      <pc:sldChg chg="del">
        <pc:chgData name="Chris Droessler" userId="625c3661-9d64-47fa-b83c-4b49393bd161" providerId="ADAL" clId="{B80D2425-43BF-5645-9CB9-5924B2C109C7}" dt="2021-03-08T15:38:56.871" v="61" actId="2696"/>
        <pc:sldMkLst>
          <pc:docMk/>
          <pc:sldMk cId="3165868283" sldId="1362"/>
        </pc:sldMkLst>
      </pc:sldChg>
      <pc:sldChg chg="del">
        <pc:chgData name="Chris Droessler" userId="625c3661-9d64-47fa-b83c-4b49393bd161" providerId="ADAL" clId="{B80D2425-43BF-5645-9CB9-5924B2C109C7}" dt="2021-03-08T15:38:56.883" v="62" actId="2696"/>
        <pc:sldMkLst>
          <pc:docMk/>
          <pc:sldMk cId="342576403" sldId="1363"/>
        </pc:sldMkLst>
      </pc:sldChg>
      <pc:sldChg chg="del">
        <pc:chgData name="Chris Droessler" userId="625c3661-9d64-47fa-b83c-4b49393bd161" providerId="ADAL" clId="{B80D2425-43BF-5645-9CB9-5924B2C109C7}" dt="2021-03-08T15:38:56.959" v="69" actId="2696"/>
        <pc:sldMkLst>
          <pc:docMk/>
          <pc:sldMk cId="2230765424" sldId="1364"/>
        </pc:sldMkLst>
      </pc:sldChg>
      <pc:sldChg chg="del">
        <pc:chgData name="Chris Droessler" userId="625c3661-9d64-47fa-b83c-4b49393bd161" providerId="ADAL" clId="{B80D2425-43BF-5645-9CB9-5924B2C109C7}" dt="2021-03-08T15:38:56.949" v="68" actId="2696"/>
        <pc:sldMkLst>
          <pc:docMk/>
          <pc:sldMk cId="1352141489" sldId="1365"/>
        </pc:sldMkLst>
      </pc:sldChg>
      <pc:sldChg chg="addSp modSp modNotesTx">
        <pc:chgData name="Chris Droessler" userId="625c3661-9d64-47fa-b83c-4b49393bd161" providerId="ADAL" clId="{B80D2425-43BF-5645-9CB9-5924B2C109C7}" dt="2021-03-15T15:37:02.119" v="797" actId="20577"/>
        <pc:sldMkLst>
          <pc:docMk/>
          <pc:sldMk cId="1589922084" sldId="1366"/>
        </pc:sldMkLst>
        <pc:spChg chg="mod">
          <ac:chgData name="Chris Droessler" userId="625c3661-9d64-47fa-b83c-4b49393bd161" providerId="ADAL" clId="{B80D2425-43BF-5645-9CB9-5924B2C109C7}" dt="2021-03-15T11:50:57.454" v="350"/>
          <ac:spMkLst>
            <pc:docMk/>
            <pc:sldMk cId="1589922084" sldId="1366"/>
            <ac:spMk id="2" creationId="{00000000-0000-0000-0000-000000000000}"/>
          </ac:spMkLst>
        </pc:spChg>
        <pc:spChg chg="mod">
          <ac:chgData name="Chris Droessler" userId="625c3661-9d64-47fa-b83c-4b49393bd161" providerId="ADAL" clId="{B80D2425-43BF-5645-9CB9-5924B2C109C7}" dt="2021-03-15T11:49:17.850" v="346"/>
          <ac:spMkLst>
            <pc:docMk/>
            <pc:sldMk cId="1589922084" sldId="1366"/>
            <ac:spMk id="3" creationId="{00000000-0000-0000-0000-000000000000}"/>
          </ac:spMkLst>
        </pc:spChg>
        <pc:picChg chg="add mod">
          <ac:chgData name="Chris Droessler" userId="625c3661-9d64-47fa-b83c-4b49393bd161" providerId="ADAL" clId="{B80D2425-43BF-5645-9CB9-5924B2C109C7}" dt="2021-03-15T11:49:39.493" v="349" actId="14100"/>
          <ac:picMkLst>
            <pc:docMk/>
            <pc:sldMk cId="1589922084" sldId="1366"/>
            <ac:picMk id="1026" creationId="{7C4FC8BE-DF4B-A84A-BB0E-6C1D3DCD3C04}"/>
          </ac:picMkLst>
        </pc:picChg>
        <pc:picChg chg="add mod">
          <ac:chgData name="Chris Droessler" userId="625c3661-9d64-47fa-b83c-4b49393bd161" providerId="ADAL" clId="{B80D2425-43BF-5645-9CB9-5924B2C109C7}" dt="2021-03-15T11:51:23.186" v="357" actId="167"/>
          <ac:picMkLst>
            <pc:docMk/>
            <pc:sldMk cId="1589922084" sldId="1366"/>
            <ac:picMk id="1028" creationId="{F85D1314-59A1-5A40-9CB6-6B94E1BE530C}"/>
          </ac:picMkLst>
        </pc:picChg>
      </pc:sldChg>
      <pc:sldChg chg="del">
        <pc:chgData name="Chris Droessler" userId="625c3661-9d64-47fa-b83c-4b49393bd161" providerId="ADAL" clId="{B80D2425-43BF-5645-9CB9-5924B2C109C7}" dt="2021-03-08T15:38:43.640" v="45" actId="2696"/>
        <pc:sldMkLst>
          <pc:docMk/>
          <pc:sldMk cId="1314812858" sldId="1367"/>
        </pc:sldMkLst>
      </pc:sldChg>
      <pc:sldChg chg="del">
        <pc:chgData name="Chris Droessler" userId="625c3661-9d64-47fa-b83c-4b49393bd161" providerId="ADAL" clId="{B80D2425-43BF-5645-9CB9-5924B2C109C7}" dt="2021-03-08T15:38:43.655" v="46" actId="2696"/>
        <pc:sldMkLst>
          <pc:docMk/>
          <pc:sldMk cId="2017205133" sldId="1368"/>
        </pc:sldMkLst>
      </pc:sldChg>
      <pc:sldChg chg="del">
        <pc:chgData name="Chris Droessler" userId="625c3661-9d64-47fa-b83c-4b49393bd161" providerId="ADAL" clId="{B80D2425-43BF-5645-9CB9-5924B2C109C7}" dt="2021-03-08T15:38:43.671" v="47" actId="2696"/>
        <pc:sldMkLst>
          <pc:docMk/>
          <pc:sldMk cId="3730418282" sldId="1370"/>
        </pc:sldMkLst>
      </pc:sldChg>
      <pc:sldChg chg="del">
        <pc:chgData name="Chris Droessler" userId="625c3661-9d64-47fa-b83c-4b49393bd161" providerId="ADAL" clId="{B80D2425-43BF-5645-9CB9-5924B2C109C7}" dt="2021-03-08T15:38:43.686" v="48" actId="2696"/>
        <pc:sldMkLst>
          <pc:docMk/>
          <pc:sldMk cId="290626936" sldId="1371"/>
        </pc:sldMkLst>
      </pc:sldChg>
      <pc:sldChg chg="del">
        <pc:chgData name="Chris Droessler" userId="625c3661-9d64-47fa-b83c-4b49393bd161" providerId="ADAL" clId="{B80D2425-43BF-5645-9CB9-5924B2C109C7}" dt="2021-03-08T15:38:43.701" v="49" actId="2696"/>
        <pc:sldMkLst>
          <pc:docMk/>
          <pc:sldMk cId="1042244152" sldId="1372"/>
        </pc:sldMkLst>
      </pc:sldChg>
      <pc:sldChg chg="del">
        <pc:chgData name="Chris Droessler" userId="625c3661-9d64-47fa-b83c-4b49393bd161" providerId="ADAL" clId="{B80D2425-43BF-5645-9CB9-5924B2C109C7}" dt="2021-03-08T15:38:56.906" v="64" actId="2696"/>
        <pc:sldMkLst>
          <pc:docMk/>
          <pc:sldMk cId="130409601" sldId="1373"/>
        </pc:sldMkLst>
      </pc:sldChg>
      <pc:sldChg chg="del">
        <pc:chgData name="Chris Droessler" userId="625c3661-9d64-47fa-b83c-4b49393bd161" providerId="ADAL" clId="{B80D2425-43BF-5645-9CB9-5924B2C109C7}" dt="2021-03-08T15:38:56.916" v="65" actId="2696"/>
        <pc:sldMkLst>
          <pc:docMk/>
          <pc:sldMk cId="1539702268" sldId="1374"/>
        </pc:sldMkLst>
      </pc:sldChg>
      <pc:sldChg chg="del">
        <pc:chgData name="Chris Droessler" userId="625c3661-9d64-47fa-b83c-4b49393bd161" providerId="ADAL" clId="{B80D2425-43BF-5645-9CB9-5924B2C109C7}" dt="2021-03-08T15:38:56.927" v="66" actId="2696"/>
        <pc:sldMkLst>
          <pc:docMk/>
          <pc:sldMk cId="1586487609" sldId="1375"/>
        </pc:sldMkLst>
      </pc:sldChg>
      <pc:sldChg chg="del">
        <pc:chgData name="Chris Droessler" userId="625c3661-9d64-47fa-b83c-4b49393bd161" providerId="ADAL" clId="{B80D2425-43BF-5645-9CB9-5924B2C109C7}" dt="2021-03-08T15:38:56.968" v="70" actId="2696"/>
        <pc:sldMkLst>
          <pc:docMk/>
          <pc:sldMk cId="3062677951" sldId="1376"/>
        </pc:sldMkLst>
      </pc:sldChg>
      <pc:sldChg chg="del">
        <pc:chgData name="Chris Droessler" userId="625c3661-9d64-47fa-b83c-4b49393bd161" providerId="ADAL" clId="{B80D2425-43BF-5645-9CB9-5924B2C109C7}" dt="2021-03-08T15:38:56.977" v="71" actId="2696"/>
        <pc:sldMkLst>
          <pc:docMk/>
          <pc:sldMk cId="896831127" sldId="1377"/>
        </pc:sldMkLst>
      </pc:sldChg>
      <pc:sldChg chg="del">
        <pc:chgData name="Chris Droessler" userId="625c3661-9d64-47fa-b83c-4b49393bd161" providerId="ADAL" clId="{B80D2425-43BF-5645-9CB9-5924B2C109C7}" dt="2021-03-08T15:38:56.987" v="72" actId="2696"/>
        <pc:sldMkLst>
          <pc:docMk/>
          <pc:sldMk cId="3383291076" sldId="1378"/>
        </pc:sldMkLst>
      </pc:sldChg>
      <pc:sldChg chg="del">
        <pc:chgData name="Chris Droessler" userId="625c3661-9d64-47fa-b83c-4b49393bd161" providerId="ADAL" clId="{B80D2425-43BF-5645-9CB9-5924B2C109C7}" dt="2021-03-08T15:38:56.996" v="73" actId="2696"/>
        <pc:sldMkLst>
          <pc:docMk/>
          <pc:sldMk cId="3265059238" sldId="1379"/>
        </pc:sldMkLst>
      </pc:sldChg>
      <pc:sldChg chg="del">
        <pc:chgData name="Chris Droessler" userId="625c3661-9d64-47fa-b83c-4b49393bd161" providerId="ADAL" clId="{B80D2425-43BF-5645-9CB9-5924B2C109C7}" dt="2021-03-08T15:38:57.004" v="74" actId="2696"/>
        <pc:sldMkLst>
          <pc:docMk/>
          <pc:sldMk cId="1501847562" sldId="1380"/>
        </pc:sldMkLst>
      </pc:sldChg>
      <pc:sldChg chg="del">
        <pc:chgData name="Chris Droessler" userId="625c3661-9d64-47fa-b83c-4b49393bd161" providerId="ADAL" clId="{B80D2425-43BF-5645-9CB9-5924B2C109C7}" dt="2021-03-08T15:38:57.013" v="75" actId="2696"/>
        <pc:sldMkLst>
          <pc:docMk/>
          <pc:sldMk cId="2737075921" sldId="1381"/>
        </pc:sldMkLst>
      </pc:sldChg>
      <pc:sldChg chg="del">
        <pc:chgData name="Chris Droessler" userId="625c3661-9d64-47fa-b83c-4b49393bd161" providerId="ADAL" clId="{B80D2425-43BF-5645-9CB9-5924B2C109C7}" dt="2021-03-08T15:38:57.022" v="76" actId="2696"/>
        <pc:sldMkLst>
          <pc:docMk/>
          <pc:sldMk cId="1982651130" sldId="1382"/>
        </pc:sldMkLst>
      </pc:sldChg>
      <pc:sldChg chg="del">
        <pc:chgData name="Chris Droessler" userId="625c3661-9d64-47fa-b83c-4b49393bd161" providerId="ADAL" clId="{B80D2425-43BF-5645-9CB9-5924B2C109C7}" dt="2021-03-08T15:38:57.031" v="77" actId="2696"/>
        <pc:sldMkLst>
          <pc:docMk/>
          <pc:sldMk cId="2875788815" sldId="1383"/>
        </pc:sldMkLst>
      </pc:sldChg>
      <pc:sldChg chg="del">
        <pc:chgData name="Chris Droessler" userId="625c3661-9d64-47fa-b83c-4b49393bd161" providerId="ADAL" clId="{B80D2425-43BF-5645-9CB9-5924B2C109C7}" dt="2021-03-08T15:38:57.040" v="78" actId="2696"/>
        <pc:sldMkLst>
          <pc:docMk/>
          <pc:sldMk cId="1920521503" sldId="1384"/>
        </pc:sldMkLst>
      </pc:sldChg>
      <pc:sldChg chg="del">
        <pc:chgData name="Chris Droessler" userId="625c3661-9d64-47fa-b83c-4b49393bd161" providerId="ADAL" clId="{B80D2425-43BF-5645-9CB9-5924B2C109C7}" dt="2021-03-08T15:38:57.049" v="79" actId="2696"/>
        <pc:sldMkLst>
          <pc:docMk/>
          <pc:sldMk cId="1255391398" sldId="1385"/>
        </pc:sldMkLst>
      </pc:sldChg>
      <pc:sldChg chg="del">
        <pc:chgData name="Chris Droessler" userId="625c3661-9d64-47fa-b83c-4b49393bd161" providerId="ADAL" clId="{B80D2425-43BF-5645-9CB9-5924B2C109C7}" dt="2021-03-08T15:38:57.058" v="80" actId="2696"/>
        <pc:sldMkLst>
          <pc:docMk/>
          <pc:sldMk cId="3974423943" sldId="1386"/>
        </pc:sldMkLst>
      </pc:sldChg>
      <pc:sldChg chg="del">
        <pc:chgData name="Chris Droessler" userId="625c3661-9d64-47fa-b83c-4b49393bd161" providerId="ADAL" clId="{B80D2425-43BF-5645-9CB9-5924B2C109C7}" dt="2021-03-08T15:38:57.066" v="81" actId="2696"/>
        <pc:sldMkLst>
          <pc:docMk/>
          <pc:sldMk cId="4152044092" sldId="1387"/>
        </pc:sldMkLst>
      </pc:sldChg>
      <pc:sldChg chg="del">
        <pc:chgData name="Chris Droessler" userId="625c3661-9d64-47fa-b83c-4b49393bd161" providerId="ADAL" clId="{B80D2425-43BF-5645-9CB9-5924B2C109C7}" dt="2021-03-08T15:38:57.074" v="82" actId="2696"/>
        <pc:sldMkLst>
          <pc:docMk/>
          <pc:sldMk cId="2647089815" sldId="1388"/>
        </pc:sldMkLst>
      </pc:sldChg>
      <pc:sldChg chg="del">
        <pc:chgData name="Chris Droessler" userId="625c3661-9d64-47fa-b83c-4b49393bd161" providerId="ADAL" clId="{B80D2425-43BF-5645-9CB9-5924B2C109C7}" dt="2021-03-08T15:39:14.205" v="84" actId="2696"/>
        <pc:sldMkLst>
          <pc:docMk/>
          <pc:sldMk cId="4167742820" sldId="1389"/>
        </pc:sldMkLst>
      </pc:sldChg>
      <pc:sldChg chg="del">
        <pc:chgData name="Chris Droessler" userId="625c3661-9d64-47fa-b83c-4b49393bd161" providerId="ADAL" clId="{B80D2425-43BF-5645-9CB9-5924B2C109C7}" dt="2021-03-08T15:39:14.212" v="85" actId="2696"/>
        <pc:sldMkLst>
          <pc:docMk/>
          <pc:sldMk cId="908516334" sldId="1390"/>
        </pc:sldMkLst>
      </pc:sldChg>
      <pc:sldChg chg="del">
        <pc:chgData name="Chris Droessler" userId="625c3661-9d64-47fa-b83c-4b49393bd161" providerId="ADAL" clId="{B80D2425-43BF-5645-9CB9-5924B2C109C7}" dt="2021-03-08T15:39:14.218" v="86" actId="2696"/>
        <pc:sldMkLst>
          <pc:docMk/>
          <pc:sldMk cId="2864661495" sldId="1391"/>
        </pc:sldMkLst>
      </pc:sldChg>
      <pc:sldChg chg="del">
        <pc:chgData name="Chris Droessler" userId="625c3661-9d64-47fa-b83c-4b49393bd161" providerId="ADAL" clId="{B80D2425-43BF-5645-9CB9-5924B2C109C7}" dt="2021-03-08T15:39:14.224" v="87" actId="2696"/>
        <pc:sldMkLst>
          <pc:docMk/>
          <pc:sldMk cId="3260158483" sldId="1392"/>
        </pc:sldMkLst>
      </pc:sldChg>
      <pc:sldChg chg="del">
        <pc:chgData name="Chris Droessler" userId="625c3661-9d64-47fa-b83c-4b49393bd161" providerId="ADAL" clId="{B80D2425-43BF-5645-9CB9-5924B2C109C7}" dt="2021-03-08T15:39:14.230" v="88" actId="2696"/>
        <pc:sldMkLst>
          <pc:docMk/>
          <pc:sldMk cId="1257221017" sldId="1393"/>
        </pc:sldMkLst>
      </pc:sldChg>
      <pc:sldChg chg="del">
        <pc:chgData name="Chris Droessler" userId="625c3661-9d64-47fa-b83c-4b49393bd161" providerId="ADAL" clId="{B80D2425-43BF-5645-9CB9-5924B2C109C7}" dt="2021-03-08T15:39:14.236" v="89" actId="2696"/>
        <pc:sldMkLst>
          <pc:docMk/>
          <pc:sldMk cId="4012861543" sldId="1394"/>
        </pc:sldMkLst>
      </pc:sldChg>
      <pc:sldChg chg="del">
        <pc:chgData name="Chris Droessler" userId="625c3661-9d64-47fa-b83c-4b49393bd161" providerId="ADAL" clId="{B80D2425-43BF-5645-9CB9-5924B2C109C7}" dt="2021-03-08T15:38:35.413" v="38" actId="2696"/>
        <pc:sldMkLst>
          <pc:docMk/>
          <pc:sldMk cId="3059863342" sldId="1396"/>
        </pc:sldMkLst>
      </pc:sldChg>
      <pc:sldChg chg="del">
        <pc:chgData name="Chris Droessler" userId="625c3661-9d64-47fa-b83c-4b49393bd161" providerId="ADAL" clId="{B80D2425-43BF-5645-9CB9-5924B2C109C7}" dt="2021-03-08T15:38:35.396" v="37" actId="2696"/>
        <pc:sldMkLst>
          <pc:docMk/>
          <pc:sldMk cId="2118326303" sldId="1397"/>
        </pc:sldMkLst>
      </pc:sldChg>
      <pc:sldChg chg="del">
        <pc:chgData name="Chris Droessler" userId="625c3661-9d64-47fa-b83c-4b49393bd161" providerId="ADAL" clId="{B80D2425-43BF-5645-9CB9-5924B2C109C7}" dt="2021-03-08T15:38:35.430" v="39" actId="2696"/>
        <pc:sldMkLst>
          <pc:docMk/>
          <pc:sldMk cId="1939365424" sldId="1399"/>
        </pc:sldMkLst>
      </pc:sldChg>
      <pc:sldChg chg="del">
        <pc:chgData name="Chris Droessler" userId="625c3661-9d64-47fa-b83c-4b49393bd161" providerId="ADAL" clId="{B80D2425-43BF-5645-9CB9-5924B2C109C7}" dt="2021-03-08T15:38:35.480" v="42" actId="2696"/>
        <pc:sldMkLst>
          <pc:docMk/>
          <pc:sldMk cId="2295277037" sldId="1400"/>
        </pc:sldMkLst>
      </pc:sldChg>
      <pc:sldChg chg="del">
        <pc:chgData name="Chris Droessler" userId="625c3661-9d64-47fa-b83c-4b49393bd161" providerId="ADAL" clId="{B80D2425-43BF-5645-9CB9-5924B2C109C7}" dt="2021-03-08T15:38:35.496" v="43" actId="2696"/>
        <pc:sldMkLst>
          <pc:docMk/>
          <pc:sldMk cId="1130545864" sldId="1401"/>
        </pc:sldMkLst>
      </pc:sldChg>
      <pc:sldChg chg="del">
        <pc:chgData name="Chris Droessler" userId="625c3661-9d64-47fa-b83c-4b49393bd161" providerId="ADAL" clId="{B80D2425-43BF-5645-9CB9-5924B2C109C7}" dt="2021-03-08T15:38:35.447" v="40" actId="2696"/>
        <pc:sldMkLst>
          <pc:docMk/>
          <pc:sldMk cId="3962504152" sldId="1404"/>
        </pc:sldMkLst>
      </pc:sldChg>
      <pc:sldChg chg="ord">
        <pc:chgData name="Chris Droessler" userId="625c3661-9d64-47fa-b83c-4b49393bd161" providerId="ADAL" clId="{B80D2425-43BF-5645-9CB9-5924B2C109C7}" dt="2021-03-15T11:47:14.738" v="335"/>
        <pc:sldMkLst>
          <pc:docMk/>
          <pc:sldMk cId="3621195698" sldId="1405"/>
        </pc:sldMkLst>
      </pc:sldChg>
      <pc:sldChg chg="ord">
        <pc:chgData name="Chris Droessler" userId="625c3661-9d64-47fa-b83c-4b49393bd161" providerId="ADAL" clId="{B80D2425-43BF-5645-9CB9-5924B2C109C7}" dt="2021-03-15T15:30:23.849" v="782"/>
        <pc:sldMkLst>
          <pc:docMk/>
          <pc:sldMk cId="461162008" sldId="1406"/>
        </pc:sldMkLst>
      </pc:sldChg>
      <pc:sldChg chg="add ord">
        <pc:chgData name="Chris Droessler" userId="625c3661-9d64-47fa-b83c-4b49393bd161" providerId="ADAL" clId="{B80D2425-43BF-5645-9CB9-5924B2C109C7}" dt="2021-03-15T11:47:14.738" v="335"/>
        <pc:sldMkLst>
          <pc:docMk/>
          <pc:sldMk cId="100388361" sldId="1407"/>
        </pc:sldMkLst>
      </pc:sldChg>
      <pc:sldChg chg="del">
        <pc:chgData name="Chris Droessler" userId="625c3661-9d64-47fa-b83c-4b49393bd161" providerId="ADAL" clId="{B80D2425-43BF-5645-9CB9-5924B2C109C7}" dt="2021-03-08T15:38:49.132" v="51" actId="2696"/>
        <pc:sldMkLst>
          <pc:docMk/>
          <pc:sldMk cId="3624455405" sldId="1407"/>
        </pc:sldMkLst>
      </pc:sldChg>
      <pc:sldChg chg="addSp modSp add modNotesTx">
        <pc:chgData name="Chris Droessler" userId="625c3661-9d64-47fa-b83c-4b49393bd161" providerId="ADAL" clId="{B80D2425-43BF-5645-9CB9-5924B2C109C7}" dt="2021-03-15T11:51:35.785" v="359" actId="167"/>
        <pc:sldMkLst>
          <pc:docMk/>
          <pc:sldMk cId="2066227269" sldId="1408"/>
        </pc:sldMkLst>
        <pc:spChg chg="mod">
          <ac:chgData name="Chris Droessler" userId="625c3661-9d64-47fa-b83c-4b49393bd161" providerId="ADAL" clId="{B80D2425-43BF-5645-9CB9-5924B2C109C7}" dt="2021-03-08T16:34:37.161" v="165"/>
          <ac:spMkLst>
            <pc:docMk/>
            <pc:sldMk cId="2066227269" sldId="1408"/>
            <ac:spMk id="2" creationId="{00000000-0000-0000-0000-000000000000}"/>
          </ac:spMkLst>
        </pc:spChg>
        <pc:spChg chg="mod">
          <ac:chgData name="Chris Droessler" userId="625c3661-9d64-47fa-b83c-4b49393bd161" providerId="ADAL" clId="{B80D2425-43BF-5645-9CB9-5924B2C109C7}" dt="2021-03-08T16:40:46.470" v="169"/>
          <ac:spMkLst>
            <pc:docMk/>
            <pc:sldMk cId="2066227269" sldId="1408"/>
            <ac:spMk id="3" creationId="{00000000-0000-0000-0000-000000000000}"/>
          </ac:spMkLst>
        </pc:spChg>
        <pc:picChg chg="add mod modCrop">
          <ac:chgData name="Chris Droessler" userId="625c3661-9d64-47fa-b83c-4b49393bd161" providerId="ADAL" clId="{B80D2425-43BF-5645-9CB9-5924B2C109C7}" dt="2021-03-08T16:42:03.260" v="187" actId="14100"/>
          <ac:picMkLst>
            <pc:docMk/>
            <pc:sldMk cId="2066227269" sldId="1408"/>
            <ac:picMk id="5" creationId="{32BD6CB3-B081-254B-B1FF-73569DAE4822}"/>
          </ac:picMkLst>
        </pc:picChg>
        <pc:picChg chg="add mod">
          <ac:chgData name="Chris Droessler" userId="625c3661-9d64-47fa-b83c-4b49393bd161" providerId="ADAL" clId="{B80D2425-43BF-5645-9CB9-5924B2C109C7}" dt="2021-03-15T11:51:35.785" v="359" actId="167"/>
          <ac:picMkLst>
            <pc:docMk/>
            <pc:sldMk cId="2066227269" sldId="1408"/>
            <ac:picMk id="6" creationId="{64753C01-ADFF-9C47-AE19-3C0B264D1260}"/>
          </ac:picMkLst>
        </pc:picChg>
      </pc:sldChg>
      <pc:sldChg chg="del">
        <pc:chgData name="Chris Droessler" userId="625c3661-9d64-47fa-b83c-4b49393bd161" providerId="ADAL" clId="{B80D2425-43BF-5645-9CB9-5924B2C109C7}" dt="2021-03-08T15:38:49.145" v="52" actId="2696"/>
        <pc:sldMkLst>
          <pc:docMk/>
          <pc:sldMk cId="3139034925" sldId="1408"/>
        </pc:sldMkLst>
      </pc:sldChg>
      <pc:sldChg chg="del">
        <pc:chgData name="Chris Droessler" userId="625c3661-9d64-47fa-b83c-4b49393bd161" providerId="ADAL" clId="{B80D2425-43BF-5645-9CB9-5924B2C109C7}" dt="2021-03-08T15:38:49.159" v="53" actId="2696"/>
        <pc:sldMkLst>
          <pc:docMk/>
          <pc:sldMk cId="369547245" sldId="1409"/>
        </pc:sldMkLst>
      </pc:sldChg>
      <pc:sldChg chg="addSp delSp modSp add modNotesTx">
        <pc:chgData name="Chris Droessler" userId="625c3661-9d64-47fa-b83c-4b49393bd161" providerId="ADAL" clId="{B80D2425-43BF-5645-9CB9-5924B2C109C7}" dt="2021-03-15T11:53:11.969" v="366" actId="1076"/>
        <pc:sldMkLst>
          <pc:docMk/>
          <pc:sldMk cId="2495580055" sldId="1409"/>
        </pc:sldMkLst>
        <pc:spChg chg="mod">
          <ac:chgData name="Chris Droessler" userId="625c3661-9d64-47fa-b83c-4b49393bd161" providerId="ADAL" clId="{B80D2425-43BF-5645-9CB9-5924B2C109C7}" dt="2021-03-08T16:34:58.640" v="167"/>
          <ac:spMkLst>
            <pc:docMk/>
            <pc:sldMk cId="2495580055" sldId="1409"/>
            <ac:spMk id="2" creationId="{00000000-0000-0000-0000-000000000000}"/>
          </ac:spMkLst>
        </pc:spChg>
        <pc:spChg chg="mod">
          <ac:chgData name="Chris Droessler" userId="625c3661-9d64-47fa-b83c-4b49393bd161" providerId="ADAL" clId="{B80D2425-43BF-5645-9CB9-5924B2C109C7}" dt="2021-03-15T11:48:04.007" v="341" actId="20577"/>
          <ac:spMkLst>
            <pc:docMk/>
            <pc:sldMk cId="2495580055" sldId="1409"/>
            <ac:spMk id="3" creationId="{00000000-0000-0000-0000-000000000000}"/>
          </ac:spMkLst>
        </pc:spChg>
        <pc:picChg chg="add del mod">
          <ac:chgData name="Chris Droessler" userId="625c3661-9d64-47fa-b83c-4b49393bd161" providerId="ADAL" clId="{B80D2425-43BF-5645-9CB9-5924B2C109C7}" dt="2021-03-10T12:16:26.264" v="212" actId="478"/>
          <ac:picMkLst>
            <pc:docMk/>
            <pc:sldMk cId="2495580055" sldId="1409"/>
            <ac:picMk id="4" creationId="{92C5A684-6461-3E4E-B23B-B83441A22B63}"/>
          </ac:picMkLst>
        </pc:picChg>
        <pc:picChg chg="add mod">
          <ac:chgData name="Chris Droessler" userId="625c3661-9d64-47fa-b83c-4b49393bd161" providerId="ADAL" clId="{B80D2425-43BF-5645-9CB9-5924B2C109C7}" dt="2021-03-10T12:16:52.081" v="216" actId="14100"/>
          <ac:picMkLst>
            <pc:docMk/>
            <pc:sldMk cId="2495580055" sldId="1409"/>
            <ac:picMk id="5" creationId="{23EB165B-609E-B242-A07E-F2DD8DA509EC}"/>
          </ac:picMkLst>
        </pc:picChg>
        <pc:picChg chg="add mod">
          <ac:chgData name="Chris Droessler" userId="625c3661-9d64-47fa-b83c-4b49393bd161" providerId="ADAL" clId="{B80D2425-43BF-5645-9CB9-5924B2C109C7}" dt="2021-03-15T11:53:11.969" v="366" actId="1076"/>
          <ac:picMkLst>
            <pc:docMk/>
            <pc:sldMk cId="2495580055" sldId="1409"/>
            <ac:picMk id="3074" creationId="{7A697D33-C9E4-5C48-A7DA-169E9F9A814B}"/>
          </ac:picMkLst>
        </pc:picChg>
      </pc:sldChg>
      <pc:sldChg chg="del">
        <pc:chgData name="Chris Droessler" userId="625c3661-9d64-47fa-b83c-4b49393bd161" providerId="ADAL" clId="{B80D2425-43BF-5645-9CB9-5924B2C109C7}" dt="2021-03-08T15:38:49.172" v="54" actId="2696"/>
        <pc:sldMkLst>
          <pc:docMk/>
          <pc:sldMk cId="3208848511" sldId="1410"/>
        </pc:sldMkLst>
      </pc:sldChg>
      <pc:sldChg chg="addSp modSp add modNotesTx">
        <pc:chgData name="Chris Droessler" userId="625c3661-9d64-47fa-b83c-4b49393bd161" providerId="ADAL" clId="{B80D2425-43BF-5645-9CB9-5924B2C109C7}" dt="2021-03-15T11:53:22.209" v="368"/>
        <pc:sldMkLst>
          <pc:docMk/>
          <pc:sldMk cId="3221164990" sldId="1410"/>
        </pc:sldMkLst>
        <pc:spChg chg="mod">
          <ac:chgData name="Chris Droessler" userId="625c3661-9d64-47fa-b83c-4b49393bd161" providerId="ADAL" clId="{B80D2425-43BF-5645-9CB9-5924B2C109C7}" dt="2021-03-10T12:17:15.671" v="226" actId="20577"/>
          <ac:spMkLst>
            <pc:docMk/>
            <pc:sldMk cId="3221164990" sldId="1410"/>
            <ac:spMk id="2" creationId="{00000000-0000-0000-0000-000000000000}"/>
          </ac:spMkLst>
        </pc:spChg>
        <pc:spChg chg="mod">
          <ac:chgData name="Chris Droessler" userId="625c3661-9d64-47fa-b83c-4b49393bd161" providerId="ADAL" clId="{B80D2425-43BF-5645-9CB9-5924B2C109C7}" dt="2021-03-15T11:46:35.961" v="330" actId="20577"/>
          <ac:spMkLst>
            <pc:docMk/>
            <pc:sldMk cId="3221164990" sldId="1410"/>
            <ac:spMk id="3" creationId="{00000000-0000-0000-0000-000000000000}"/>
          </ac:spMkLst>
        </pc:spChg>
        <pc:picChg chg="add mod">
          <ac:chgData name="Chris Droessler" userId="625c3661-9d64-47fa-b83c-4b49393bd161" providerId="ADAL" clId="{B80D2425-43BF-5645-9CB9-5924B2C109C7}" dt="2021-03-10T12:17:39.448" v="237" actId="14100"/>
          <ac:picMkLst>
            <pc:docMk/>
            <pc:sldMk cId="3221164990" sldId="1410"/>
            <ac:picMk id="4" creationId="{719709CB-8557-FF44-B37F-2A5B56F8FC9A}"/>
          </ac:picMkLst>
        </pc:picChg>
        <pc:picChg chg="add">
          <ac:chgData name="Chris Droessler" userId="625c3661-9d64-47fa-b83c-4b49393bd161" providerId="ADAL" clId="{B80D2425-43BF-5645-9CB9-5924B2C109C7}" dt="2021-03-15T11:53:22.209" v="368"/>
          <ac:picMkLst>
            <pc:docMk/>
            <pc:sldMk cId="3221164990" sldId="1410"/>
            <ac:picMk id="5" creationId="{551B4EED-D0A6-284A-A490-EF1097B1989E}"/>
          </ac:picMkLst>
        </pc:picChg>
      </pc:sldChg>
      <pc:sldChg chg="addSp delSp modSp add modNotesTx">
        <pc:chgData name="Chris Droessler" userId="625c3661-9d64-47fa-b83c-4b49393bd161" providerId="ADAL" clId="{B80D2425-43BF-5645-9CB9-5924B2C109C7}" dt="2021-03-15T11:53:19.545" v="367"/>
        <pc:sldMkLst>
          <pc:docMk/>
          <pc:sldMk cId="3155011215" sldId="1411"/>
        </pc:sldMkLst>
        <pc:spChg chg="mod">
          <ac:chgData name="Chris Droessler" userId="625c3661-9d64-47fa-b83c-4b49393bd161" providerId="ADAL" clId="{B80D2425-43BF-5645-9CB9-5924B2C109C7}" dt="2021-03-10T12:15:02.178" v="200" actId="20577"/>
          <ac:spMkLst>
            <pc:docMk/>
            <pc:sldMk cId="3155011215" sldId="1411"/>
            <ac:spMk id="2" creationId="{00000000-0000-0000-0000-000000000000}"/>
          </ac:spMkLst>
        </pc:spChg>
        <pc:spChg chg="mod">
          <ac:chgData name="Chris Droessler" userId="625c3661-9d64-47fa-b83c-4b49393bd161" providerId="ADAL" clId="{B80D2425-43BF-5645-9CB9-5924B2C109C7}" dt="2021-03-10T12:53:27.934" v="278"/>
          <ac:spMkLst>
            <pc:docMk/>
            <pc:sldMk cId="3155011215" sldId="1411"/>
            <ac:spMk id="3" creationId="{00000000-0000-0000-0000-000000000000}"/>
          </ac:spMkLst>
        </pc:spChg>
        <pc:picChg chg="add del mod">
          <ac:chgData name="Chris Droessler" userId="625c3661-9d64-47fa-b83c-4b49393bd161" providerId="ADAL" clId="{B80D2425-43BF-5645-9CB9-5924B2C109C7}" dt="2021-03-10T12:15:55.441" v="205" actId="478"/>
          <ac:picMkLst>
            <pc:docMk/>
            <pc:sldMk cId="3155011215" sldId="1411"/>
            <ac:picMk id="4" creationId="{343C7A9E-DDD3-B545-AB8A-15A2D0E20EBF}"/>
          </ac:picMkLst>
        </pc:picChg>
        <pc:picChg chg="add mod">
          <ac:chgData name="Chris Droessler" userId="625c3661-9d64-47fa-b83c-4b49393bd161" providerId="ADAL" clId="{B80D2425-43BF-5645-9CB9-5924B2C109C7}" dt="2021-03-10T12:16:08.257" v="209" actId="14100"/>
          <ac:picMkLst>
            <pc:docMk/>
            <pc:sldMk cId="3155011215" sldId="1411"/>
            <ac:picMk id="5" creationId="{AA268E1B-90D6-0B48-8462-5929B701AB4E}"/>
          </ac:picMkLst>
        </pc:picChg>
        <pc:picChg chg="add">
          <ac:chgData name="Chris Droessler" userId="625c3661-9d64-47fa-b83c-4b49393bd161" providerId="ADAL" clId="{B80D2425-43BF-5645-9CB9-5924B2C109C7}" dt="2021-03-15T11:53:19.545" v="367"/>
          <ac:picMkLst>
            <pc:docMk/>
            <pc:sldMk cId="3155011215" sldId="1411"/>
            <ac:picMk id="6" creationId="{1CEC3235-F342-B040-8732-6B29D9786608}"/>
          </ac:picMkLst>
        </pc:picChg>
      </pc:sldChg>
      <pc:sldChg chg="del">
        <pc:chgData name="Chris Droessler" userId="625c3661-9d64-47fa-b83c-4b49393bd161" providerId="ADAL" clId="{B80D2425-43BF-5645-9CB9-5924B2C109C7}" dt="2021-03-08T15:38:49.186" v="55" actId="2696"/>
        <pc:sldMkLst>
          <pc:docMk/>
          <pc:sldMk cId="3599259153" sldId="1411"/>
        </pc:sldMkLst>
      </pc:sldChg>
      <pc:sldChg chg="del">
        <pc:chgData name="Chris Droessler" userId="625c3661-9d64-47fa-b83c-4b49393bd161" providerId="ADAL" clId="{B80D2425-43BF-5645-9CB9-5924B2C109C7}" dt="2021-03-08T15:38:49.199" v="56" actId="2696"/>
        <pc:sldMkLst>
          <pc:docMk/>
          <pc:sldMk cId="3711999498" sldId="1412"/>
        </pc:sldMkLst>
      </pc:sldChg>
      <pc:sldChg chg="addSp delSp modSp add">
        <pc:chgData name="Chris Droessler" userId="625c3661-9d64-47fa-b83c-4b49393bd161" providerId="ADAL" clId="{B80D2425-43BF-5645-9CB9-5924B2C109C7}" dt="2021-03-15T14:42:35.378" v="541" actId="1035"/>
        <pc:sldMkLst>
          <pc:docMk/>
          <pc:sldMk cId="4039628818" sldId="1412"/>
        </pc:sldMkLst>
        <pc:spChg chg="mod">
          <ac:chgData name="Chris Droessler" userId="625c3661-9d64-47fa-b83c-4b49393bd161" providerId="ADAL" clId="{B80D2425-43BF-5645-9CB9-5924B2C109C7}" dt="2021-03-15T14:37:28.319" v="527" actId="20577"/>
          <ac:spMkLst>
            <pc:docMk/>
            <pc:sldMk cId="4039628818" sldId="1412"/>
            <ac:spMk id="2" creationId="{00000000-0000-0000-0000-000000000000}"/>
          </ac:spMkLst>
        </pc:spChg>
        <pc:spChg chg="mod">
          <ac:chgData name="Chris Droessler" userId="625c3661-9d64-47fa-b83c-4b49393bd161" providerId="ADAL" clId="{B80D2425-43BF-5645-9CB9-5924B2C109C7}" dt="2021-03-15T14:34:17.099" v="519" actId="20577"/>
          <ac:spMkLst>
            <pc:docMk/>
            <pc:sldMk cId="4039628818" sldId="1412"/>
            <ac:spMk id="3" creationId="{00000000-0000-0000-0000-000000000000}"/>
          </ac:spMkLst>
        </pc:spChg>
        <pc:picChg chg="add mod">
          <ac:chgData name="Chris Droessler" userId="625c3661-9d64-47fa-b83c-4b49393bd161" providerId="ADAL" clId="{B80D2425-43BF-5645-9CB9-5924B2C109C7}" dt="2021-03-15T14:41:07.076" v="536" actId="14100"/>
          <ac:picMkLst>
            <pc:docMk/>
            <pc:sldMk cId="4039628818" sldId="1412"/>
            <ac:picMk id="5" creationId="{A93115BC-929D-B34A-A120-70D020C7BE42}"/>
          </ac:picMkLst>
        </pc:picChg>
        <pc:picChg chg="add del mod">
          <ac:chgData name="Chris Droessler" userId="625c3661-9d64-47fa-b83c-4b49393bd161" providerId="ADAL" clId="{B80D2425-43BF-5645-9CB9-5924B2C109C7}" dt="2021-03-15T14:40:58.795" v="534" actId="478"/>
          <ac:picMkLst>
            <pc:docMk/>
            <pc:sldMk cId="4039628818" sldId="1412"/>
            <ac:picMk id="3074" creationId="{6F9B8B3A-8103-8947-9404-1851F1063D6A}"/>
          </ac:picMkLst>
        </pc:picChg>
        <pc:picChg chg="add mod">
          <ac:chgData name="Chris Droessler" userId="625c3661-9d64-47fa-b83c-4b49393bd161" providerId="ADAL" clId="{B80D2425-43BF-5645-9CB9-5924B2C109C7}" dt="2021-03-15T14:42:35.378" v="541" actId="1035"/>
          <ac:picMkLst>
            <pc:docMk/>
            <pc:sldMk cId="4039628818" sldId="1412"/>
            <ac:picMk id="3076" creationId="{F809EC8A-3572-0747-980C-656B6CA1B008}"/>
          </ac:picMkLst>
        </pc:picChg>
      </pc:sldChg>
      <pc:sldChg chg="add ord">
        <pc:chgData name="Chris Droessler" userId="625c3661-9d64-47fa-b83c-4b49393bd161" providerId="ADAL" clId="{B80D2425-43BF-5645-9CB9-5924B2C109C7}" dt="2021-03-15T15:30:00.465" v="778"/>
        <pc:sldMkLst>
          <pc:docMk/>
          <pc:sldMk cId="2812940962" sldId="1413"/>
        </pc:sldMkLst>
      </pc:sldChg>
      <pc:sldChg chg="addSp modSp add modNotesTx">
        <pc:chgData name="Chris Droessler" userId="625c3661-9d64-47fa-b83c-4b49393bd161" providerId="ADAL" clId="{B80D2425-43BF-5645-9CB9-5924B2C109C7}" dt="2021-03-15T15:28:55.626" v="775" actId="20577"/>
        <pc:sldMkLst>
          <pc:docMk/>
          <pc:sldMk cId="847773958" sldId="1414"/>
        </pc:sldMkLst>
        <pc:spChg chg="mod">
          <ac:chgData name="Chris Droessler" userId="625c3661-9d64-47fa-b83c-4b49393bd161" providerId="ADAL" clId="{B80D2425-43BF-5645-9CB9-5924B2C109C7}" dt="2021-03-15T14:31:27.206" v="476"/>
          <ac:spMkLst>
            <pc:docMk/>
            <pc:sldMk cId="847773958" sldId="1414"/>
            <ac:spMk id="2" creationId="{00000000-0000-0000-0000-000000000000}"/>
          </ac:spMkLst>
        </pc:spChg>
        <pc:spChg chg="mod">
          <ac:chgData name="Chris Droessler" userId="625c3661-9d64-47fa-b83c-4b49393bd161" providerId="ADAL" clId="{B80D2425-43BF-5645-9CB9-5924B2C109C7}" dt="2021-03-15T15:28:55.626" v="775" actId="20577"/>
          <ac:spMkLst>
            <pc:docMk/>
            <pc:sldMk cId="847773958" sldId="1414"/>
            <ac:spMk id="3" creationId="{00000000-0000-0000-0000-000000000000}"/>
          </ac:spMkLst>
        </pc:spChg>
        <pc:picChg chg="add">
          <ac:chgData name="Chris Droessler" userId="625c3661-9d64-47fa-b83c-4b49393bd161" providerId="ADAL" clId="{B80D2425-43BF-5645-9CB9-5924B2C109C7}" dt="2021-03-15T14:42:39.862" v="542"/>
          <ac:picMkLst>
            <pc:docMk/>
            <pc:sldMk cId="847773958" sldId="1414"/>
            <ac:picMk id="5" creationId="{26F7DDEB-37B9-0949-A322-9E7B684CA111}"/>
          </ac:picMkLst>
        </pc:picChg>
        <pc:picChg chg="add mod modCrop">
          <ac:chgData name="Chris Droessler" userId="625c3661-9d64-47fa-b83c-4b49393bd161" providerId="ADAL" clId="{B80D2425-43BF-5645-9CB9-5924B2C109C7}" dt="2021-03-15T14:41:24.716" v="537" actId="732"/>
          <ac:picMkLst>
            <pc:docMk/>
            <pc:sldMk cId="847773958" sldId="1414"/>
            <ac:picMk id="2050" creationId="{C81534E8-17A1-A146-AFD4-0543014E54C0}"/>
          </ac:picMkLst>
        </pc:picChg>
      </pc:sldChg>
      <pc:sldChg chg="del">
        <pc:chgData name="Chris Droessler" userId="625c3661-9d64-47fa-b83c-4b49393bd161" providerId="ADAL" clId="{B80D2425-43BF-5645-9CB9-5924B2C109C7}" dt="2021-03-08T15:38:49.212" v="57" actId="2696"/>
        <pc:sldMkLst>
          <pc:docMk/>
          <pc:sldMk cId="1107469211" sldId="1414"/>
        </pc:sldMkLst>
      </pc:sldChg>
      <pc:sldChg chg="addSp delSp modSp add modNotesTx">
        <pc:chgData name="Chris Droessler" userId="625c3661-9d64-47fa-b83c-4b49393bd161" providerId="ADAL" clId="{B80D2425-43BF-5645-9CB9-5924B2C109C7}" dt="2021-03-15T15:39:16.950" v="807" actId="20577"/>
        <pc:sldMkLst>
          <pc:docMk/>
          <pc:sldMk cId="848220329" sldId="1415"/>
        </pc:sldMkLst>
        <pc:spChg chg="mod">
          <ac:chgData name="Chris Droessler" userId="625c3661-9d64-47fa-b83c-4b49393bd161" providerId="ADAL" clId="{B80D2425-43BF-5645-9CB9-5924B2C109C7}" dt="2021-03-15T15:08:07.041" v="622"/>
          <ac:spMkLst>
            <pc:docMk/>
            <pc:sldMk cId="848220329" sldId="1415"/>
            <ac:spMk id="2" creationId="{00000000-0000-0000-0000-000000000000}"/>
          </ac:spMkLst>
        </pc:spChg>
        <pc:spChg chg="del mod">
          <ac:chgData name="Chris Droessler" userId="625c3661-9d64-47fa-b83c-4b49393bd161" providerId="ADAL" clId="{B80D2425-43BF-5645-9CB9-5924B2C109C7}" dt="2021-03-15T15:05:43.490" v="580"/>
          <ac:spMkLst>
            <pc:docMk/>
            <pc:sldMk cId="848220329" sldId="1415"/>
            <ac:spMk id="3" creationId="{00000000-0000-0000-0000-000000000000}"/>
          </ac:spMkLst>
        </pc:spChg>
        <pc:spChg chg="add del mod">
          <ac:chgData name="Chris Droessler" userId="625c3661-9d64-47fa-b83c-4b49393bd161" providerId="ADAL" clId="{B80D2425-43BF-5645-9CB9-5924B2C109C7}" dt="2021-03-15T15:05:43.490" v="580"/>
          <ac:spMkLst>
            <pc:docMk/>
            <pc:sldMk cId="848220329" sldId="1415"/>
            <ac:spMk id="5" creationId="{31457CFD-5E4E-7447-9338-E236CFBB927B}"/>
          </ac:spMkLst>
        </pc:spChg>
        <pc:spChg chg="add mod">
          <ac:chgData name="Chris Droessler" userId="625c3661-9d64-47fa-b83c-4b49393bd161" providerId="ADAL" clId="{B80D2425-43BF-5645-9CB9-5924B2C109C7}" dt="2021-03-15T15:39:16.950" v="807" actId="20577"/>
          <ac:spMkLst>
            <pc:docMk/>
            <pc:sldMk cId="848220329" sldId="1415"/>
            <ac:spMk id="7" creationId="{42A9E5E0-63FF-4C4E-8875-6C55D6C57A8C}"/>
          </ac:spMkLst>
        </pc:spChg>
        <pc:picChg chg="del">
          <ac:chgData name="Chris Droessler" userId="625c3661-9d64-47fa-b83c-4b49393bd161" providerId="ADAL" clId="{B80D2425-43BF-5645-9CB9-5924B2C109C7}" dt="2021-03-15T15:04:37.166" v="551" actId="478"/>
          <ac:picMkLst>
            <pc:docMk/>
            <pc:sldMk cId="848220329" sldId="1415"/>
            <ac:picMk id="4" creationId="{8ADAA501-C258-8745-9857-272BC32CCCCE}"/>
          </ac:picMkLst>
        </pc:picChg>
        <pc:picChg chg="del">
          <ac:chgData name="Chris Droessler" userId="625c3661-9d64-47fa-b83c-4b49393bd161" providerId="ADAL" clId="{B80D2425-43BF-5645-9CB9-5924B2C109C7}" dt="2021-03-15T15:04:36.201" v="550" actId="478"/>
          <ac:picMkLst>
            <pc:docMk/>
            <pc:sldMk cId="848220329" sldId="1415"/>
            <ac:picMk id="6" creationId="{A7BE7CB3-02D2-0C49-91F5-31F44920AFD1}"/>
          </ac:picMkLst>
        </pc:picChg>
      </pc:sldChg>
      <pc:sldChg chg="del">
        <pc:chgData name="Chris Droessler" userId="625c3661-9d64-47fa-b83c-4b49393bd161" providerId="ADAL" clId="{B80D2425-43BF-5645-9CB9-5924B2C109C7}" dt="2021-03-08T15:38:49.225" v="58" actId="2696"/>
        <pc:sldMkLst>
          <pc:docMk/>
          <pc:sldMk cId="1722595220" sldId="1415"/>
        </pc:sldMkLst>
      </pc:sldChg>
      <pc:sldChg chg="delSp modSp add">
        <pc:chgData name="Chris Droessler" userId="625c3661-9d64-47fa-b83c-4b49393bd161" providerId="ADAL" clId="{B80D2425-43BF-5645-9CB9-5924B2C109C7}" dt="2021-03-15T15:13:25.618" v="765" actId="20577"/>
        <pc:sldMkLst>
          <pc:docMk/>
          <pc:sldMk cId="362057983" sldId="1416"/>
        </pc:sldMkLst>
        <pc:spChg chg="mod">
          <ac:chgData name="Chris Droessler" userId="625c3661-9d64-47fa-b83c-4b49393bd161" providerId="ADAL" clId="{B80D2425-43BF-5645-9CB9-5924B2C109C7}" dt="2021-03-15T15:12:09.362" v="709" actId="20577"/>
          <ac:spMkLst>
            <pc:docMk/>
            <pc:sldMk cId="362057983" sldId="1416"/>
            <ac:spMk id="2" creationId="{00000000-0000-0000-0000-000000000000}"/>
          </ac:spMkLst>
        </pc:spChg>
        <pc:spChg chg="mod">
          <ac:chgData name="Chris Droessler" userId="625c3661-9d64-47fa-b83c-4b49393bd161" providerId="ADAL" clId="{B80D2425-43BF-5645-9CB9-5924B2C109C7}" dt="2021-03-15T15:13:25.618" v="765" actId="20577"/>
          <ac:spMkLst>
            <pc:docMk/>
            <pc:sldMk cId="362057983" sldId="1416"/>
            <ac:spMk id="3" creationId="{00000000-0000-0000-0000-000000000000}"/>
          </ac:spMkLst>
        </pc:spChg>
        <pc:picChg chg="del">
          <ac:chgData name="Chris Droessler" userId="625c3661-9d64-47fa-b83c-4b49393bd161" providerId="ADAL" clId="{B80D2425-43BF-5645-9CB9-5924B2C109C7}" dt="2021-03-15T15:12:24.025" v="718" actId="478"/>
          <ac:picMkLst>
            <pc:docMk/>
            <pc:sldMk cId="362057983" sldId="1416"/>
            <ac:picMk id="5" creationId="{26F7DDEB-37B9-0949-A322-9E7B684CA111}"/>
          </ac:picMkLst>
        </pc:picChg>
        <pc:picChg chg="del mod">
          <ac:chgData name="Chris Droessler" userId="625c3661-9d64-47fa-b83c-4b49393bd161" providerId="ADAL" clId="{B80D2425-43BF-5645-9CB9-5924B2C109C7}" dt="2021-03-15T15:11:53.282" v="672" actId="478"/>
          <ac:picMkLst>
            <pc:docMk/>
            <pc:sldMk cId="362057983" sldId="1416"/>
            <ac:picMk id="2050" creationId="{C81534E8-17A1-A146-AFD4-0543014E54C0}"/>
          </ac:picMkLst>
        </pc:picChg>
      </pc:sldChg>
      <pc:sldChg chg="del">
        <pc:chgData name="Chris Droessler" userId="625c3661-9d64-47fa-b83c-4b49393bd161" providerId="ADAL" clId="{B80D2425-43BF-5645-9CB9-5924B2C109C7}" dt="2021-03-08T15:38:49.237" v="59" actId="2696"/>
        <pc:sldMkLst>
          <pc:docMk/>
          <pc:sldMk cId="3601758481" sldId="1416"/>
        </pc:sldMkLst>
      </pc:sldChg>
      <pc:sldChg chg="add">
        <pc:chgData name="Chris Droessler" userId="625c3661-9d64-47fa-b83c-4b49393bd161" providerId="ADAL" clId="{B80D2425-43BF-5645-9CB9-5924B2C109C7}" dt="2021-03-15T15:29:48.593" v="776"/>
        <pc:sldMkLst>
          <pc:docMk/>
          <pc:sldMk cId="2703786829" sldId="1417"/>
        </pc:sldMkLst>
      </pc:sldChg>
      <pc:sldChg chg="add">
        <pc:chgData name="Chris Droessler" userId="625c3661-9d64-47fa-b83c-4b49393bd161" providerId="ADAL" clId="{B80D2425-43BF-5645-9CB9-5924B2C109C7}" dt="2021-03-15T15:29:54.170" v="777"/>
        <pc:sldMkLst>
          <pc:docMk/>
          <pc:sldMk cId="4139701482" sldId="1418"/>
        </pc:sldMkLst>
      </pc:sldChg>
      <pc:sldChg chg="addSp delSp modSp add">
        <pc:chgData name="Chris Droessler" userId="625c3661-9d64-47fa-b83c-4b49393bd161" providerId="ADAL" clId="{B80D2425-43BF-5645-9CB9-5924B2C109C7}" dt="2021-03-15T15:33:42.802" v="787" actId="478"/>
        <pc:sldMkLst>
          <pc:docMk/>
          <pc:sldMk cId="823799707" sldId="1419"/>
        </pc:sldMkLst>
        <pc:spChg chg="del">
          <ac:chgData name="Chris Droessler" userId="625c3661-9d64-47fa-b83c-4b49393bd161" providerId="ADAL" clId="{B80D2425-43BF-5645-9CB9-5924B2C109C7}" dt="2021-03-15T15:33:32.482" v="784" actId="478"/>
          <ac:spMkLst>
            <pc:docMk/>
            <pc:sldMk cId="823799707" sldId="1419"/>
            <ac:spMk id="2" creationId="{00000000-0000-0000-0000-000000000000}"/>
          </ac:spMkLst>
        </pc:spChg>
        <pc:spChg chg="del">
          <ac:chgData name="Chris Droessler" userId="625c3661-9d64-47fa-b83c-4b49393bd161" providerId="ADAL" clId="{B80D2425-43BF-5645-9CB9-5924B2C109C7}" dt="2021-03-15T15:33:32.482" v="784" actId="478"/>
          <ac:spMkLst>
            <pc:docMk/>
            <pc:sldMk cId="823799707" sldId="1419"/>
            <ac:spMk id="3" creationId="{00000000-0000-0000-0000-000000000000}"/>
          </ac:spMkLst>
        </pc:spChg>
        <pc:picChg chg="add mod">
          <ac:chgData name="Chris Droessler" userId="625c3661-9d64-47fa-b83c-4b49393bd161" providerId="ADAL" clId="{B80D2425-43BF-5645-9CB9-5924B2C109C7}" dt="2021-03-15T15:33:37.365" v="785"/>
          <ac:picMkLst>
            <pc:docMk/>
            <pc:sldMk cId="823799707" sldId="1419"/>
            <ac:picMk id="5" creationId="{20C47CAA-3C20-F64F-9FD5-1A70C15769CD}"/>
          </ac:picMkLst>
        </pc:picChg>
        <pc:picChg chg="add del mod">
          <ac:chgData name="Chris Droessler" userId="625c3661-9d64-47fa-b83c-4b49393bd161" providerId="ADAL" clId="{B80D2425-43BF-5645-9CB9-5924B2C109C7}" dt="2021-03-15T15:33:42.802" v="787" actId="478"/>
          <ac:picMkLst>
            <pc:docMk/>
            <pc:sldMk cId="823799707" sldId="1419"/>
            <ac:picMk id="6" creationId="{BF438E7F-84A4-7047-8D84-4F103CB92205}"/>
          </ac:picMkLst>
        </pc:picChg>
      </pc:sldChg>
      <pc:sldChg chg="addSp delSp modSp add">
        <pc:chgData name="Chris Droessler" userId="625c3661-9d64-47fa-b83c-4b49393bd161" providerId="ADAL" clId="{B80D2425-43BF-5645-9CB9-5924B2C109C7}" dt="2021-03-15T15:33:52.948" v="791"/>
        <pc:sldMkLst>
          <pc:docMk/>
          <pc:sldMk cId="3882864604" sldId="1420"/>
        </pc:sldMkLst>
        <pc:picChg chg="add mod">
          <ac:chgData name="Chris Droessler" userId="625c3661-9d64-47fa-b83c-4b49393bd161" providerId="ADAL" clId="{B80D2425-43BF-5645-9CB9-5924B2C109C7}" dt="2021-03-15T15:33:52.948" v="791"/>
          <ac:picMkLst>
            <pc:docMk/>
            <pc:sldMk cId="3882864604" sldId="1420"/>
            <ac:picMk id="3" creationId="{B7BDD532-1EC7-2549-97EC-6641CE75A659}"/>
          </ac:picMkLst>
        </pc:picChg>
        <pc:picChg chg="del">
          <ac:chgData name="Chris Droessler" userId="625c3661-9d64-47fa-b83c-4b49393bd161" providerId="ADAL" clId="{B80D2425-43BF-5645-9CB9-5924B2C109C7}" dt="2021-03-15T15:33:50.578" v="790" actId="478"/>
          <ac:picMkLst>
            <pc:docMk/>
            <pc:sldMk cId="3882864604" sldId="1420"/>
            <ac:picMk id="5" creationId="{20C47CAA-3C20-F64F-9FD5-1A70C15769CD}"/>
          </ac:picMkLst>
        </pc:picChg>
      </pc:sldChg>
      <pc:sldChg chg="addSp delSp modSp add setBg">
        <pc:chgData name="Chris Droessler" userId="625c3661-9d64-47fa-b83c-4b49393bd161" providerId="ADAL" clId="{B80D2425-43BF-5645-9CB9-5924B2C109C7}" dt="2021-03-15T15:34:06.210" v="794"/>
        <pc:sldMkLst>
          <pc:docMk/>
          <pc:sldMk cId="3667753563" sldId="1421"/>
        </pc:sldMkLst>
        <pc:picChg chg="add mod">
          <ac:chgData name="Chris Droessler" userId="625c3661-9d64-47fa-b83c-4b49393bd161" providerId="ADAL" clId="{B80D2425-43BF-5645-9CB9-5924B2C109C7}" dt="2021-03-15T15:33:59" v="793"/>
          <ac:picMkLst>
            <pc:docMk/>
            <pc:sldMk cId="3667753563" sldId="1421"/>
            <ac:picMk id="3" creationId="{BAE16124-E838-3740-8314-67B72D4673F7}"/>
          </ac:picMkLst>
        </pc:picChg>
        <pc:picChg chg="del">
          <ac:chgData name="Chris Droessler" userId="625c3661-9d64-47fa-b83c-4b49393bd161" providerId="ADAL" clId="{B80D2425-43BF-5645-9CB9-5924B2C109C7}" dt="2021-03-15T15:33:56.681" v="792" actId="478"/>
          <ac:picMkLst>
            <pc:docMk/>
            <pc:sldMk cId="3667753563" sldId="1421"/>
            <ac:picMk id="5" creationId="{20C47CAA-3C20-F64F-9FD5-1A70C15769CD}"/>
          </ac:picMkLst>
        </pc:picChg>
      </pc:sldChg>
      <pc:sldChg chg="addSp delSp modSp add ord setBg">
        <pc:chgData name="Chris Droessler" userId="625c3661-9d64-47fa-b83c-4b49393bd161" providerId="ADAL" clId="{B80D2425-43BF-5645-9CB9-5924B2C109C7}" dt="2021-03-16T19:32:37.984" v="897"/>
        <pc:sldMkLst>
          <pc:docMk/>
          <pc:sldMk cId="1920842805" sldId="1422"/>
        </pc:sldMkLst>
        <pc:spChg chg="del">
          <ac:chgData name="Chris Droessler" userId="625c3661-9d64-47fa-b83c-4b49393bd161" providerId="ADAL" clId="{B80D2425-43BF-5645-9CB9-5924B2C109C7}" dt="2021-03-15T15:37:16.062" v="801" actId="478"/>
          <ac:spMkLst>
            <pc:docMk/>
            <pc:sldMk cId="1920842805" sldId="1422"/>
            <ac:spMk id="2" creationId="{00000000-0000-0000-0000-000000000000}"/>
          </ac:spMkLst>
        </pc:spChg>
        <pc:spChg chg="del mod">
          <ac:chgData name="Chris Droessler" userId="625c3661-9d64-47fa-b83c-4b49393bd161" providerId="ADAL" clId="{B80D2425-43BF-5645-9CB9-5924B2C109C7}" dt="2021-03-15T15:37:16.062" v="801" actId="478"/>
          <ac:spMkLst>
            <pc:docMk/>
            <pc:sldMk cId="1920842805" sldId="1422"/>
            <ac:spMk id="3" creationId="{00000000-0000-0000-0000-000000000000}"/>
          </ac:spMkLst>
        </pc:spChg>
        <pc:picChg chg="add mod">
          <ac:chgData name="Chris Droessler" userId="625c3661-9d64-47fa-b83c-4b49393bd161" providerId="ADAL" clId="{B80D2425-43BF-5645-9CB9-5924B2C109C7}" dt="2021-03-15T15:37:18.147" v="802"/>
          <ac:picMkLst>
            <pc:docMk/>
            <pc:sldMk cId="1920842805" sldId="1422"/>
            <ac:picMk id="5" creationId="{7F9C8B3B-2B2E-3B40-8857-A481F1262BE5}"/>
          </ac:picMkLst>
        </pc:picChg>
        <pc:picChg chg="del">
          <ac:chgData name="Chris Droessler" userId="625c3661-9d64-47fa-b83c-4b49393bd161" providerId="ADAL" clId="{B80D2425-43BF-5645-9CB9-5924B2C109C7}" dt="2021-03-15T15:37:09.139" v="799" actId="478"/>
          <ac:picMkLst>
            <pc:docMk/>
            <pc:sldMk cId="1920842805" sldId="1422"/>
            <ac:picMk id="1026" creationId="{7C4FC8BE-DF4B-A84A-BB0E-6C1D3DCD3C04}"/>
          </ac:picMkLst>
        </pc:picChg>
        <pc:picChg chg="del">
          <ac:chgData name="Chris Droessler" userId="625c3661-9d64-47fa-b83c-4b49393bd161" providerId="ADAL" clId="{B80D2425-43BF-5645-9CB9-5924B2C109C7}" dt="2021-03-15T15:37:16.062" v="801" actId="478"/>
          <ac:picMkLst>
            <pc:docMk/>
            <pc:sldMk cId="1920842805" sldId="1422"/>
            <ac:picMk id="1028" creationId="{F85D1314-59A1-5A40-9CB6-6B94E1BE530C}"/>
          </ac:picMkLst>
        </pc:picChg>
      </pc:sldChg>
      <pc:sldChg chg="addSp delSp modSp add setBg">
        <pc:chgData name="Chris Droessler" userId="625c3661-9d64-47fa-b83c-4b49393bd161" providerId="ADAL" clId="{B80D2425-43BF-5645-9CB9-5924B2C109C7}" dt="2021-03-15T15:44:06.808" v="820" actId="1076"/>
        <pc:sldMkLst>
          <pc:docMk/>
          <pc:sldMk cId="3708128159" sldId="1423"/>
        </pc:sldMkLst>
        <pc:spChg chg="del">
          <ac:chgData name="Chris Droessler" userId="625c3661-9d64-47fa-b83c-4b49393bd161" providerId="ADAL" clId="{B80D2425-43BF-5645-9CB9-5924B2C109C7}" dt="2021-03-15T15:40:03.699" v="809" actId="478"/>
          <ac:spMkLst>
            <pc:docMk/>
            <pc:sldMk cId="3708128159" sldId="1423"/>
            <ac:spMk id="2" creationId="{00000000-0000-0000-0000-000000000000}"/>
          </ac:spMkLst>
        </pc:spChg>
        <pc:spChg chg="del">
          <ac:chgData name="Chris Droessler" userId="625c3661-9d64-47fa-b83c-4b49393bd161" providerId="ADAL" clId="{B80D2425-43BF-5645-9CB9-5924B2C109C7}" dt="2021-03-15T15:40:03.699" v="809" actId="478"/>
          <ac:spMkLst>
            <pc:docMk/>
            <pc:sldMk cId="3708128159" sldId="1423"/>
            <ac:spMk id="7" creationId="{42A9E5E0-63FF-4C4E-8875-6C55D6C57A8C}"/>
          </ac:spMkLst>
        </pc:spChg>
        <pc:picChg chg="add mod">
          <ac:chgData name="Chris Droessler" userId="625c3661-9d64-47fa-b83c-4b49393bd161" providerId="ADAL" clId="{B80D2425-43BF-5645-9CB9-5924B2C109C7}" dt="2021-03-15T15:44:06.808" v="820" actId="1076"/>
          <ac:picMkLst>
            <pc:docMk/>
            <pc:sldMk cId="3708128159" sldId="1423"/>
            <ac:picMk id="4" creationId="{750D75C2-B680-E048-AF85-3D98E06FF0C1}"/>
          </ac:picMkLst>
        </pc:picChg>
        <pc:picChg chg="add del mod">
          <ac:chgData name="Chris Droessler" userId="625c3661-9d64-47fa-b83c-4b49393bd161" providerId="ADAL" clId="{B80D2425-43BF-5645-9CB9-5924B2C109C7}" dt="2021-03-15T15:44:02.407" v="818" actId="478"/>
          <ac:picMkLst>
            <pc:docMk/>
            <pc:sldMk cId="3708128159" sldId="1423"/>
            <ac:picMk id="6" creationId="{D83BEE72-F025-2E4A-BD89-096B790C9ADB}"/>
          </ac:picMkLst>
        </pc:picChg>
      </pc:sldChg>
      <pc:sldChg chg="addSp delSp modSp add modNotesTx">
        <pc:chgData name="Chris Droessler" userId="625c3661-9d64-47fa-b83c-4b49393bd161" providerId="ADAL" clId="{B80D2425-43BF-5645-9CB9-5924B2C109C7}" dt="2021-03-15T15:44:34.855" v="837" actId="20577"/>
        <pc:sldMkLst>
          <pc:docMk/>
          <pc:sldMk cId="3878426886" sldId="1424"/>
        </pc:sldMkLst>
        <pc:picChg chg="add mod">
          <ac:chgData name="Chris Droessler" userId="625c3661-9d64-47fa-b83c-4b49393bd161" providerId="ADAL" clId="{B80D2425-43BF-5645-9CB9-5924B2C109C7}" dt="2021-03-15T15:44:17.366" v="824"/>
          <ac:picMkLst>
            <pc:docMk/>
            <pc:sldMk cId="3878426886" sldId="1424"/>
            <ac:picMk id="3" creationId="{12C17E5C-99E1-5C4B-BCF6-13673C841EA6}"/>
          </ac:picMkLst>
        </pc:picChg>
        <pc:picChg chg="del">
          <ac:chgData name="Chris Droessler" userId="625c3661-9d64-47fa-b83c-4b49393bd161" providerId="ADAL" clId="{B80D2425-43BF-5645-9CB9-5924B2C109C7}" dt="2021-03-15T15:44:15.118" v="823" actId="478"/>
          <ac:picMkLst>
            <pc:docMk/>
            <pc:sldMk cId="3878426886" sldId="1424"/>
            <ac:picMk id="4" creationId="{750D75C2-B680-E048-AF85-3D98E06FF0C1}"/>
          </ac:picMkLst>
        </pc:picChg>
      </pc:sldChg>
      <pc:sldChg chg="addSp delSp modSp add">
        <pc:chgData name="Chris Droessler" userId="625c3661-9d64-47fa-b83c-4b49393bd161" providerId="ADAL" clId="{B80D2425-43BF-5645-9CB9-5924B2C109C7}" dt="2021-03-15T15:44:23.919" v="826"/>
        <pc:sldMkLst>
          <pc:docMk/>
          <pc:sldMk cId="211624386" sldId="1425"/>
        </pc:sldMkLst>
        <pc:picChg chg="add mod">
          <ac:chgData name="Chris Droessler" userId="625c3661-9d64-47fa-b83c-4b49393bd161" providerId="ADAL" clId="{B80D2425-43BF-5645-9CB9-5924B2C109C7}" dt="2021-03-15T15:44:23.919" v="826"/>
          <ac:picMkLst>
            <pc:docMk/>
            <pc:sldMk cId="211624386" sldId="1425"/>
            <ac:picMk id="3" creationId="{E50FCF25-B025-464B-91C7-9B3DBB541F3F}"/>
          </ac:picMkLst>
        </pc:picChg>
        <pc:picChg chg="del">
          <ac:chgData name="Chris Droessler" userId="625c3661-9d64-47fa-b83c-4b49393bd161" providerId="ADAL" clId="{B80D2425-43BF-5645-9CB9-5924B2C109C7}" dt="2021-03-15T15:44:21.017" v="825" actId="478"/>
          <ac:picMkLst>
            <pc:docMk/>
            <pc:sldMk cId="211624386" sldId="1425"/>
            <ac:picMk id="4" creationId="{750D75C2-B680-E048-AF85-3D98E06FF0C1}"/>
          </ac:picMkLst>
        </pc:picChg>
      </pc:sldChg>
      <pc:sldChg chg="add del">
        <pc:chgData name="Chris Droessler" userId="625c3661-9d64-47fa-b83c-4b49393bd161" providerId="ADAL" clId="{B80D2425-43BF-5645-9CB9-5924B2C109C7}" dt="2021-03-16T19:04:04.585" v="839" actId="2696"/>
        <pc:sldMkLst>
          <pc:docMk/>
          <pc:sldMk cId="319129469" sldId="1426"/>
        </pc:sldMkLst>
      </pc:sldChg>
      <pc:sldChg chg="addSp delSp modSp add">
        <pc:chgData name="Chris Droessler" userId="625c3661-9d64-47fa-b83c-4b49393bd161" providerId="ADAL" clId="{B80D2425-43BF-5645-9CB9-5924B2C109C7}" dt="2021-03-16T19:04:30.392" v="844" actId="14100"/>
        <pc:sldMkLst>
          <pc:docMk/>
          <pc:sldMk cId="2061865036" sldId="1426"/>
        </pc:sldMkLst>
        <pc:spChg chg="del">
          <ac:chgData name="Chris Droessler" userId="625c3661-9d64-47fa-b83c-4b49393bd161" providerId="ADAL" clId="{B80D2425-43BF-5645-9CB9-5924B2C109C7}" dt="2021-03-16T19:04:14.281" v="841" actId="478"/>
          <ac:spMkLst>
            <pc:docMk/>
            <pc:sldMk cId="2061865036" sldId="1426"/>
            <ac:spMk id="2" creationId="{00000000-0000-0000-0000-000000000000}"/>
          </ac:spMkLst>
        </pc:spChg>
        <pc:spChg chg="del">
          <ac:chgData name="Chris Droessler" userId="625c3661-9d64-47fa-b83c-4b49393bd161" providerId="ADAL" clId="{B80D2425-43BF-5645-9CB9-5924B2C109C7}" dt="2021-03-16T19:04:14.281" v="841" actId="478"/>
          <ac:spMkLst>
            <pc:docMk/>
            <pc:sldMk cId="2061865036" sldId="1426"/>
            <ac:spMk id="3" creationId="{00000000-0000-0000-0000-000000000000}"/>
          </ac:spMkLst>
        </pc:spChg>
        <pc:picChg chg="del">
          <ac:chgData name="Chris Droessler" userId="625c3661-9d64-47fa-b83c-4b49393bd161" providerId="ADAL" clId="{B80D2425-43BF-5645-9CB9-5924B2C109C7}" dt="2021-03-16T19:04:14.281" v="841" actId="478"/>
          <ac:picMkLst>
            <pc:docMk/>
            <pc:sldMk cId="2061865036" sldId="1426"/>
            <ac:picMk id="5" creationId="{32BD6CB3-B081-254B-B1FF-73569DAE4822}"/>
          </ac:picMkLst>
        </pc:picChg>
        <pc:picChg chg="del">
          <ac:chgData name="Chris Droessler" userId="625c3661-9d64-47fa-b83c-4b49393bd161" providerId="ADAL" clId="{B80D2425-43BF-5645-9CB9-5924B2C109C7}" dt="2021-03-16T19:04:14.281" v="841" actId="478"/>
          <ac:picMkLst>
            <pc:docMk/>
            <pc:sldMk cId="2061865036" sldId="1426"/>
            <ac:picMk id="6" creationId="{64753C01-ADFF-9C47-AE19-3C0B264D1260}"/>
          </ac:picMkLst>
        </pc:picChg>
        <pc:picChg chg="add mod">
          <ac:chgData name="Chris Droessler" userId="625c3661-9d64-47fa-b83c-4b49393bd161" providerId="ADAL" clId="{B80D2425-43BF-5645-9CB9-5924B2C109C7}" dt="2021-03-16T19:04:30.392" v="844" actId="14100"/>
          <ac:picMkLst>
            <pc:docMk/>
            <pc:sldMk cId="2061865036" sldId="1426"/>
            <ac:picMk id="1026" creationId="{C991FF91-30D9-D84F-8428-C0E89C577716}"/>
          </ac:picMkLst>
        </pc:picChg>
      </pc:sldChg>
      <pc:sldChg chg="addSp delSp modSp add">
        <pc:chgData name="Chris Droessler" userId="625c3661-9d64-47fa-b83c-4b49393bd161" providerId="ADAL" clId="{B80D2425-43BF-5645-9CB9-5924B2C109C7}" dt="2021-03-16T19:05:31.474" v="847"/>
        <pc:sldMkLst>
          <pc:docMk/>
          <pc:sldMk cId="3151426478" sldId="1427"/>
        </pc:sldMkLst>
        <pc:picChg chg="del">
          <ac:chgData name="Chris Droessler" userId="625c3661-9d64-47fa-b83c-4b49393bd161" providerId="ADAL" clId="{B80D2425-43BF-5645-9CB9-5924B2C109C7}" dt="2021-03-16T19:05:26.710" v="846" actId="478"/>
          <ac:picMkLst>
            <pc:docMk/>
            <pc:sldMk cId="3151426478" sldId="1427"/>
            <ac:picMk id="1026" creationId="{C991FF91-30D9-D84F-8428-C0E89C577716}"/>
          </ac:picMkLst>
        </pc:picChg>
        <pc:picChg chg="add mod">
          <ac:chgData name="Chris Droessler" userId="625c3661-9d64-47fa-b83c-4b49393bd161" providerId="ADAL" clId="{B80D2425-43BF-5645-9CB9-5924B2C109C7}" dt="2021-03-16T19:05:31.474" v="847"/>
          <ac:picMkLst>
            <pc:docMk/>
            <pc:sldMk cId="3151426478" sldId="1427"/>
            <ac:picMk id="2050" creationId="{66D5ACBA-EAA7-4242-AE51-814AAE6943E5}"/>
          </ac:picMkLst>
        </pc:picChg>
      </pc:sldChg>
      <pc:sldChg chg="addSp delSp modSp add setBg">
        <pc:chgData name="Chris Droessler" userId="625c3661-9d64-47fa-b83c-4b49393bd161" providerId="ADAL" clId="{B80D2425-43BF-5645-9CB9-5924B2C109C7}" dt="2021-03-16T19:18:14.322" v="880"/>
        <pc:sldMkLst>
          <pc:docMk/>
          <pc:sldMk cId="2676344124" sldId="1428"/>
        </pc:sldMkLst>
        <pc:picChg chg="del">
          <ac:chgData name="Chris Droessler" userId="625c3661-9d64-47fa-b83c-4b49393bd161" providerId="ADAL" clId="{B80D2425-43BF-5645-9CB9-5924B2C109C7}" dt="2021-03-16T19:07:19.116" v="849" actId="478"/>
          <ac:picMkLst>
            <pc:docMk/>
            <pc:sldMk cId="2676344124" sldId="1428"/>
            <ac:picMk id="2050" creationId="{66D5ACBA-EAA7-4242-AE51-814AAE6943E5}"/>
          </ac:picMkLst>
        </pc:picChg>
        <pc:picChg chg="add mod">
          <ac:chgData name="Chris Droessler" userId="625c3661-9d64-47fa-b83c-4b49393bd161" providerId="ADAL" clId="{B80D2425-43BF-5645-9CB9-5924B2C109C7}" dt="2021-03-16T19:11:02.361" v="856" actId="1076"/>
          <ac:picMkLst>
            <pc:docMk/>
            <pc:sldMk cId="2676344124" sldId="1428"/>
            <ac:picMk id="3074" creationId="{DAE860B9-B2FD-5843-83D4-19B8B0811C02}"/>
          </ac:picMkLst>
        </pc:picChg>
        <pc:picChg chg="add mod">
          <ac:chgData name="Chris Droessler" userId="625c3661-9d64-47fa-b83c-4b49393bd161" providerId="ADAL" clId="{B80D2425-43BF-5645-9CB9-5924B2C109C7}" dt="2021-03-16T19:11:10.323" v="869" actId="1038"/>
          <ac:picMkLst>
            <pc:docMk/>
            <pc:sldMk cId="2676344124" sldId="1428"/>
            <ac:picMk id="3076" creationId="{C4E89452-BC0A-B34F-BA35-54963403F1B4}"/>
          </ac:picMkLst>
        </pc:picChg>
      </pc:sldChg>
      <pc:sldChg chg="addSp delSp modSp add setBg">
        <pc:chgData name="Chris Droessler" userId="625c3661-9d64-47fa-b83c-4b49393bd161" providerId="ADAL" clId="{B80D2425-43BF-5645-9CB9-5924B2C109C7}" dt="2021-03-16T19:18:06.928" v="879" actId="1076"/>
        <pc:sldMkLst>
          <pc:docMk/>
          <pc:sldMk cId="3753481679" sldId="1429"/>
        </pc:sldMkLst>
        <pc:picChg chg="del">
          <ac:chgData name="Chris Droessler" userId="625c3661-9d64-47fa-b83c-4b49393bd161" providerId="ADAL" clId="{B80D2425-43BF-5645-9CB9-5924B2C109C7}" dt="2021-03-16T19:17:24.952" v="871" actId="478"/>
          <ac:picMkLst>
            <pc:docMk/>
            <pc:sldMk cId="3753481679" sldId="1429"/>
            <ac:picMk id="3074" creationId="{DAE860B9-B2FD-5843-83D4-19B8B0811C02}"/>
          </ac:picMkLst>
        </pc:picChg>
        <pc:picChg chg="del">
          <ac:chgData name="Chris Droessler" userId="625c3661-9d64-47fa-b83c-4b49393bd161" providerId="ADAL" clId="{B80D2425-43BF-5645-9CB9-5924B2C109C7}" dt="2021-03-16T19:17:25.592" v="872" actId="478"/>
          <ac:picMkLst>
            <pc:docMk/>
            <pc:sldMk cId="3753481679" sldId="1429"/>
            <ac:picMk id="3076" creationId="{C4E89452-BC0A-B34F-BA35-54963403F1B4}"/>
          </ac:picMkLst>
        </pc:picChg>
        <pc:picChg chg="add mod">
          <ac:chgData name="Chris Droessler" userId="625c3661-9d64-47fa-b83c-4b49393bd161" providerId="ADAL" clId="{B80D2425-43BF-5645-9CB9-5924B2C109C7}" dt="2021-03-16T19:18:06.928" v="879" actId="1076"/>
          <ac:picMkLst>
            <pc:docMk/>
            <pc:sldMk cId="3753481679" sldId="1429"/>
            <ac:picMk id="4098" creationId="{C727A247-489A-3647-A1D8-A94B35E4CF45}"/>
          </ac:picMkLst>
        </pc:picChg>
      </pc:sldChg>
      <pc:sldChg chg="addSp delSp modSp add">
        <pc:chgData name="Chris Droessler" userId="625c3661-9d64-47fa-b83c-4b49393bd161" providerId="ADAL" clId="{B80D2425-43BF-5645-9CB9-5924B2C109C7}" dt="2021-03-16T19:21:54.468" v="885" actId="14100"/>
        <pc:sldMkLst>
          <pc:docMk/>
          <pc:sldMk cId="4197653426" sldId="1430"/>
        </pc:sldMkLst>
        <pc:picChg chg="del">
          <ac:chgData name="Chris Droessler" userId="625c3661-9d64-47fa-b83c-4b49393bd161" providerId="ADAL" clId="{B80D2425-43BF-5645-9CB9-5924B2C109C7}" dt="2021-03-16T19:20:04.909" v="882" actId="478"/>
          <ac:picMkLst>
            <pc:docMk/>
            <pc:sldMk cId="4197653426" sldId="1430"/>
            <ac:picMk id="3" creationId="{E50FCF25-B025-464B-91C7-9B3DBB541F3F}"/>
          </ac:picMkLst>
        </pc:picChg>
        <pc:picChg chg="add mod">
          <ac:chgData name="Chris Droessler" userId="625c3661-9d64-47fa-b83c-4b49393bd161" providerId="ADAL" clId="{B80D2425-43BF-5645-9CB9-5924B2C109C7}" dt="2021-03-16T19:21:54.468" v="885" actId="14100"/>
          <ac:picMkLst>
            <pc:docMk/>
            <pc:sldMk cId="4197653426" sldId="1430"/>
            <ac:picMk id="5122" creationId="{2D746035-CB54-C847-BD1B-AC393AC23C0B}"/>
          </ac:picMkLst>
        </pc:picChg>
      </pc:sldChg>
      <pc:sldChg chg="addSp delSp modSp add">
        <pc:chgData name="Chris Droessler" userId="625c3661-9d64-47fa-b83c-4b49393bd161" providerId="ADAL" clId="{B80D2425-43BF-5645-9CB9-5924B2C109C7}" dt="2021-03-16T19:23:36.970" v="890" actId="1076"/>
        <pc:sldMkLst>
          <pc:docMk/>
          <pc:sldMk cId="2632856542" sldId="1431"/>
        </pc:sldMkLst>
        <pc:picChg chg="del">
          <ac:chgData name="Chris Droessler" userId="625c3661-9d64-47fa-b83c-4b49393bd161" providerId="ADAL" clId="{B80D2425-43BF-5645-9CB9-5924B2C109C7}" dt="2021-03-16T19:23:24.009" v="887" actId="478"/>
          <ac:picMkLst>
            <pc:docMk/>
            <pc:sldMk cId="2632856542" sldId="1431"/>
            <ac:picMk id="3" creationId="{BAE16124-E838-3740-8314-67B72D4673F7}"/>
          </ac:picMkLst>
        </pc:picChg>
        <pc:picChg chg="add mod">
          <ac:chgData name="Chris Droessler" userId="625c3661-9d64-47fa-b83c-4b49393bd161" providerId="ADAL" clId="{B80D2425-43BF-5645-9CB9-5924B2C109C7}" dt="2021-03-16T19:23:36.970" v="890" actId="1076"/>
          <ac:picMkLst>
            <pc:docMk/>
            <pc:sldMk cId="2632856542" sldId="1431"/>
            <ac:picMk id="6146" creationId="{E39D8561-AD9D-FC44-B825-3B42EC0E63D0}"/>
          </ac:picMkLst>
        </pc:picChg>
      </pc:sldChg>
      <pc:sldChg chg="addSp delSp modSp add">
        <pc:chgData name="Chris Droessler" userId="625c3661-9d64-47fa-b83c-4b49393bd161" providerId="ADAL" clId="{B80D2425-43BF-5645-9CB9-5924B2C109C7}" dt="2021-03-16T19:24:44.989" v="893"/>
        <pc:sldMkLst>
          <pc:docMk/>
          <pc:sldMk cId="2227314262" sldId="1432"/>
        </pc:sldMkLst>
        <pc:picChg chg="del">
          <ac:chgData name="Chris Droessler" userId="625c3661-9d64-47fa-b83c-4b49393bd161" providerId="ADAL" clId="{B80D2425-43BF-5645-9CB9-5924B2C109C7}" dt="2021-03-16T19:24:41.386" v="892" actId="478"/>
          <ac:picMkLst>
            <pc:docMk/>
            <pc:sldMk cId="2227314262" sldId="1432"/>
            <ac:picMk id="6146" creationId="{E39D8561-AD9D-FC44-B825-3B42EC0E63D0}"/>
          </ac:picMkLst>
        </pc:picChg>
        <pc:picChg chg="add mod">
          <ac:chgData name="Chris Droessler" userId="625c3661-9d64-47fa-b83c-4b49393bd161" providerId="ADAL" clId="{B80D2425-43BF-5645-9CB9-5924B2C109C7}" dt="2021-03-16T19:24:44.989" v="893"/>
          <ac:picMkLst>
            <pc:docMk/>
            <pc:sldMk cId="2227314262" sldId="1432"/>
            <ac:picMk id="7170" creationId="{136F7F48-0B4D-C346-9F37-15C69FEE19B9}"/>
          </ac:picMkLst>
        </pc:picChg>
      </pc:sldChg>
      <pc:sldChg chg="add setBg">
        <pc:chgData name="Chris Droessler" userId="625c3661-9d64-47fa-b83c-4b49393bd161" providerId="ADAL" clId="{B80D2425-43BF-5645-9CB9-5924B2C109C7}" dt="2021-03-17T15:41:11.065" v="955"/>
        <pc:sldMkLst>
          <pc:docMk/>
          <pc:sldMk cId="1194708553" sldId="1433"/>
        </pc:sldMkLst>
      </pc:sldChg>
      <pc:sldChg chg="addSp delSp modSp add del setBg">
        <pc:chgData name="Chris Droessler" userId="625c3661-9d64-47fa-b83c-4b49393bd161" providerId="ADAL" clId="{B80D2425-43BF-5645-9CB9-5924B2C109C7}" dt="2021-03-17T15:41:05.721" v="945" actId="2696"/>
        <pc:sldMkLst>
          <pc:docMk/>
          <pc:sldMk cId="1983530198" sldId="1433"/>
        </pc:sldMkLst>
        <pc:spChg chg="del">
          <ac:chgData name="Chris Droessler" userId="625c3661-9d64-47fa-b83c-4b49393bd161" providerId="ADAL" clId="{B80D2425-43BF-5645-9CB9-5924B2C109C7}" dt="2021-03-17T11:09:17.023" v="900" actId="478"/>
          <ac:spMkLst>
            <pc:docMk/>
            <pc:sldMk cId="1983530198" sldId="1433"/>
            <ac:spMk id="2" creationId="{00000000-0000-0000-0000-000000000000}"/>
          </ac:spMkLst>
        </pc:spChg>
        <pc:spChg chg="del mod">
          <ac:chgData name="Chris Droessler" userId="625c3661-9d64-47fa-b83c-4b49393bd161" providerId="ADAL" clId="{B80D2425-43BF-5645-9CB9-5924B2C109C7}" dt="2021-03-17T11:09:17.023" v="900" actId="478"/>
          <ac:spMkLst>
            <pc:docMk/>
            <pc:sldMk cId="1983530198" sldId="1433"/>
            <ac:spMk id="3" creationId="{00000000-0000-0000-0000-000000000000}"/>
          </ac:spMkLst>
        </pc:spChg>
        <pc:picChg chg="add mod">
          <ac:chgData name="Chris Droessler" userId="625c3661-9d64-47fa-b83c-4b49393bd161" providerId="ADAL" clId="{B80D2425-43BF-5645-9CB9-5924B2C109C7}" dt="2021-03-17T11:12:37.399" v="937" actId="1076"/>
          <ac:picMkLst>
            <pc:docMk/>
            <pc:sldMk cId="1983530198" sldId="1433"/>
            <ac:picMk id="5" creationId="{F502B2F0-9E77-4D4E-9F74-1DA7CE4F7210}"/>
          </ac:picMkLst>
        </pc:picChg>
        <pc:picChg chg="add mod">
          <ac:chgData name="Chris Droessler" userId="625c3661-9d64-47fa-b83c-4b49393bd161" providerId="ADAL" clId="{B80D2425-43BF-5645-9CB9-5924B2C109C7}" dt="2021-03-17T11:12:40.870" v="938" actId="1076"/>
          <ac:picMkLst>
            <pc:docMk/>
            <pc:sldMk cId="1983530198" sldId="1433"/>
            <ac:picMk id="8" creationId="{74C1B07A-B729-864D-B80B-433625251ABF}"/>
          </ac:picMkLst>
        </pc:picChg>
        <pc:picChg chg="del">
          <ac:chgData name="Chris Droessler" userId="625c3661-9d64-47fa-b83c-4b49393bd161" providerId="ADAL" clId="{B80D2425-43BF-5645-9CB9-5924B2C109C7}" dt="2021-03-17T11:09:17.023" v="900" actId="478"/>
          <ac:picMkLst>
            <pc:docMk/>
            <pc:sldMk cId="1983530198" sldId="1433"/>
            <ac:picMk id="1026" creationId="{7C4FC8BE-DF4B-A84A-BB0E-6C1D3DCD3C04}"/>
          </ac:picMkLst>
        </pc:picChg>
        <pc:picChg chg="del">
          <ac:chgData name="Chris Droessler" userId="625c3661-9d64-47fa-b83c-4b49393bd161" providerId="ADAL" clId="{B80D2425-43BF-5645-9CB9-5924B2C109C7}" dt="2021-03-17T11:09:17.023" v="900" actId="478"/>
          <ac:picMkLst>
            <pc:docMk/>
            <pc:sldMk cId="1983530198" sldId="1433"/>
            <ac:picMk id="1028" creationId="{F85D1314-59A1-5A40-9CB6-6B94E1BE530C}"/>
          </ac:picMkLst>
        </pc:picChg>
      </pc:sldChg>
      <pc:sldChg chg="addSp modSp add del setBg">
        <pc:chgData name="Chris Droessler" userId="625c3661-9d64-47fa-b83c-4b49393bd161" providerId="ADAL" clId="{B80D2425-43BF-5645-9CB9-5924B2C109C7}" dt="2021-03-17T15:41:05.726" v="946" actId="2696"/>
        <pc:sldMkLst>
          <pc:docMk/>
          <pc:sldMk cId="2503259605" sldId="1434"/>
        </pc:sldMkLst>
        <pc:picChg chg="add mod">
          <ac:chgData name="Chris Droessler" userId="625c3661-9d64-47fa-b83c-4b49393bd161" providerId="ADAL" clId="{B80D2425-43BF-5645-9CB9-5924B2C109C7}" dt="2021-03-17T11:13:04.790" v="943" actId="14100"/>
          <ac:picMkLst>
            <pc:docMk/>
            <pc:sldMk cId="2503259605" sldId="1434"/>
            <ac:picMk id="3" creationId="{7DB24D2D-ED61-C649-BA02-92F7F0F665F1}"/>
          </ac:picMkLst>
        </pc:picChg>
      </pc:sldChg>
      <pc:sldChg chg="add setBg">
        <pc:chgData name="Chris Droessler" userId="625c3661-9d64-47fa-b83c-4b49393bd161" providerId="ADAL" clId="{B80D2425-43BF-5645-9CB9-5924B2C109C7}" dt="2021-03-17T15:41:11.065" v="955"/>
        <pc:sldMkLst>
          <pc:docMk/>
          <pc:sldMk cId="4266131796" sldId="1434"/>
        </pc:sldMkLst>
      </pc:sldChg>
      <pc:sldChg chg="addSp delSp modSp add del">
        <pc:chgData name="Chris Droessler" userId="625c3661-9d64-47fa-b83c-4b49393bd161" providerId="ADAL" clId="{B80D2425-43BF-5645-9CB9-5924B2C109C7}" dt="2021-03-17T11:12:47.007" v="940" actId="2696"/>
        <pc:sldMkLst>
          <pc:docMk/>
          <pc:sldMk cId="2385999722" sldId="1435"/>
        </pc:sldMkLst>
        <pc:picChg chg="add del mod">
          <ac:chgData name="Chris Droessler" userId="625c3661-9d64-47fa-b83c-4b49393bd161" providerId="ADAL" clId="{B80D2425-43BF-5645-9CB9-5924B2C109C7}" dt="2021-03-17T11:12:30.660" v="934"/>
          <ac:picMkLst>
            <pc:docMk/>
            <pc:sldMk cId="2385999722" sldId="1435"/>
            <ac:picMk id="3" creationId="{EC0F3908-3EE6-4244-88F0-C99FA3F332ED}"/>
          </ac:picMkLst>
        </pc:picChg>
      </pc:sldChg>
      <pc:sldChg chg="addSp modSp add del setBg">
        <pc:chgData name="Chris Droessler" userId="625c3661-9d64-47fa-b83c-4b49393bd161" providerId="ADAL" clId="{B80D2425-43BF-5645-9CB9-5924B2C109C7}" dt="2021-03-17T15:41:05.730" v="947" actId="2696"/>
        <pc:sldMkLst>
          <pc:docMk/>
          <pc:sldMk cId="305461526" sldId="1436"/>
        </pc:sldMkLst>
        <pc:picChg chg="add mod">
          <ac:chgData name="Chris Droessler" userId="625c3661-9d64-47fa-b83c-4b49393bd161" providerId="ADAL" clId="{B80D2425-43BF-5645-9CB9-5924B2C109C7}" dt="2021-03-17T11:10:01.413" v="915"/>
          <ac:picMkLst>
            <pc:docMk/>
            <pc:sldMk cId="305461526" sldId="1436"/>
            <ac:picMk id="3" creationId="{CF95EF17-F6BC-BD48-939C-7CD9F02B1EEE}"/>
          </ac:picMkLst>
        </pc:picChg>
      </pc:sldChg>
      <pc:sldChg chg="add setBg">
        <pc:chgData name="Chris Droessler" userId="625c3661-9d64-47fa-b83c-4b49393bd161" providerId="ADAL" clId="{B80D2425-43BF-5645-9CB9-5924B2C109C7}" dt="2021-03-17T15:41:11.065" v="955"/>
        <pc:sldMkLst>
          <pc:docMk/>
          <pc:sldMk cId="2174305188" sldId="1436"/>
        </pc:sldMkLst>
      </pc:sldChg>
      <pc:sldChg chg="add">
        <pc:chgData name="Chris Droessler" userId="625c3661-9d64-47fa-b83c-4b49393bd161" providerId="ADAL" clId="{B80D2425-43BF-5645-9CB9-5924B2C109C7}" dt="2021-03-17T15:41:11.065" v="955"/>
        <pc:sldMkLst>
          <pc:docMk/>
          <pc:sldMk cId="284984505" sldId="1437"/>
        </pc:sldMkLst>
      </pc:sldChg>
      <pc:sldChg chg="addSp modSp add del">
        <pc:chgData name="Chris Droessler" userId="625c3661-9d64-47fa-b83c-4b49393bd161" providerId="ADAL" clId="{B80D2425-43BF-5645-9CB9-5924B2C109C7}" dt="2021-03-17T15:41:05.733" v="948" actId="2696"/>
        <pc:sldMkLst>
          <pc:docMk/>
          <pc:sldMk cId="415483559" sldId="1437"/>
        </pc:sldMkLst>
        <pc:picChg chg="add mod">
          <ac:chgData name="Chris Droessler" userId="625c3661-9d64-47fa-b83c-4b49393bd161" providerId="ADAL" clId="{B80D2425-43BF-5645-9CB9-5924B2C109C7}" dt="2021-03-17T11:10:07.098" v="916"/>
          <ac:picMkLst>
            <pc:docMk/>
            <pc:sldMk cId="415483559" sldId="1437"/>
            <ac:picMk id="3" creationId="{1433354C-0341-FD43-B1E0-68FB63D26A1B}"/>
          </ac:picMkLst>
        </pc:picChg>
      </pc:sldChg>
      <pc:sldChg chg="addSp modSp add del">
        <pc:chgData name="Chris Droessler" userId="625c3661-9d64-47fa-b83c-4b49393bd161" providerId="ADAL" clId="{B80D2425-43BF-5645-9CB9-5924B2C109C7}" dt="2021-03-17T15:41:05.737" v="949" actId="2696"/>
        <pc:sldMkLst>
          <pc:docMk/>
          <pc:sldMk cId="2683299609" sldId="1438"/>
        </pc:sldMkLst>
        <pc:picChg chg="add mod">
          <ac:chgData name="Chris Droessler" userId="625c3661-9d64-47fa-b83c-4b49393bd161" providerId="ADAL" clId="{B80D2425-43BF-5645-9CB9-5924B2C109C7}" dt="2021-03-17T11:10:12.247" v="917"/>
          <ac:picMkLst>
            <pc:docMk/>
            <pc:sldMk cId="2683299609" sldId="1438"/>
            <ac:picMk id="3" creationId="{5799751B-74C9-8A45-9B5A-9659094E1EDB}"/>
          </ac:picMkLst>
        </pc:picChg>
      </pc:sldChg>
      <pc:sldChg chg="add">
        <pc:chgData name="Chris Droessler" userId="625c3661-9d64-47fa-b83c-4b49393bd161" providerId="ADAL" clId="{B80D2425-43BF-5645-9CB9-5924B2C109C7}" dt="2021-03-17T15:41:11.065" v="955"/>
        <pc:sldMkLst>
          <pc:docMk/>
          <pc:sldMk cId="3242535993" sldId="1438"/>
        </pc:sldMkLst>
      </pc:sldChg>
      <pc:sldChg chg="addSp modSp add del">
        <pc:chgData name="Chris Droessler" userId="625c3661-9d64-47fa-b83c-4b49393bd161" providerId="ADAL" clId="{B80D2425-43BF-5645-9CB9-5924B2C109C7}" dt="2021-03-17T15:41:05.740" v="950" actId="2696"/>
        <pc:sldMkLst>
          <pc:docMk/>
          <pc:sldMk cId="2105425099" sldId="1439"/>
        </pc:sldMkLst>
        <pc:picChg chg="add mod">
          <ac:chgData name="Chris Droessler" userId="625c3661-9d64-47fa-b83c-4b49393bd161" providerId="ADAL" clId="{B80D2425-43BF-5645-9CB9-5924B2C109C7}" dt="2021-03-17T11:10:18.420" v="918"/>
          <ac:picMkLst>
            <pc:docMk/>
            <pc:sldMk cId="2105425099" sldId="1439"/>
            <ac:picMk id="3" creationId="{93D8F3DE-EF33-7F47-A2C5-910299F798D7}"/>
          </ac:picMkLst>
        </pc:picChg>
      </pc:sldChg>
      <pc:sldChg chg="add">
        <pc:chgData name="Chris Droessler" userId="625c3661-9d64-47fa-b83c-4b49393bd161" providerId="ADAL" clId="{B80D2425-43BF-5645-9CB9-5924B2C109C7}" dt="2021-03-17T15:41:11.065" v="955"/>
        <pc:sldMkLst>
          <pc:docMk/>
          <pc:sldMk cId="2109019714" sldId="1439"/>
        </pc:sldMkLst>
      </pc:sldChg>
      <pc:sldChg chg="addSp modSp add del">
        <pc:chgData name="Chris Droessler" userId="625c3661-9d64-47fa-b83c-4b49393bd161" providerId="ADAL" clId="{B80D2425-43BF-5645-9CB9-5924B2C109C7}" dt="2021-03-17T15:41:05.744" v="951" actId="2696"/>
        <pc:sldMkLst>
          <pc:docMk/>
          <pc:sldMk cId="1235534804" sldId="1440"/>
        </pc:sldMkLst>
        <pc:picChg chg="add mod">
          <ac:chgData name="Chris Droessler" userId="625c3661-9d64-47fa-b83c-4b49393bd161" providerId="ADAL" clId="{B80D2425-43BF-5645-9CB9-5924B2C109C7}" dt="2021-03-17T11:12:11.487" v="932" actId="14100"/>
          <ac:picMkLst>
            <pc:docMk/>
            <pc:sldMk cId="1235534804" sldId="1440"/>
            <ac:picMk id="3" creationId="{14C07092-564C-B549-B7DD-D512A6EA4FAE}"/>
          </ac:picMkLst>
        </pc:picChg>
      </pc:sldChg>
      <pc:sldChg chg="add">
        <pc:chgData name="Chris Droessler" userId="625c3661-9d64-47fa-b83c-4b49393bd161" providerId="ADAL" clId="{B80D2425-43BF-5645-9CB9-5924B2C109C7}" dt="2021-03-17T15:41:11.065" v="955"/>
        <pc:sldMkLst>
          <pc:docMk/>
          <pc:sldMk cId="3180588917" sldId="1440"/>
        </pc:sldMkLst>
      </pc:sldChg>
      <pc:sldChg chg="add setBg">
        <pc:chgData name="Chris Droessler" userId="625c3661-9d64-47fa-b83c-4b49393bd161" providerId="ADAL" clId="{B80D2425-43BF-5645-9CB9-5924B2C109C7}" dt="2021-03-17T15:41:11.065" v="955"/>
        <pc:sldMkLst>
          <pc:docMk/>
          <pc:sldMk cId="2475979647" sldId="1441"/>
        </pc:sldMkLst>
      </pc:sldChg>
      <pc:sldChg chg="addSp modSp add del setBg">
        <pc:chgData name="Chris Droessler" userId="625c3661-9d64-47fa-b83c-4b49393bd161" providerId="ADAL" clId="{B80D2425-43BF-5645-9CB9-5924B2C109C7}" dt="2021-03-17T15:41:05.747" v="952" actId="2696"/>
        <pc:sldMkLst>
          <pc:docMk/>
          <pc:sldMk cId="3601039968" sldId="1441"/>
        </pc:sldMkLst>
        <pc:picChg chg="add mod">
          <ac:chgData name="Chris Droessler" userId="625c3661-9d64-47fa-b83c-4b49393bd161" providerId="ADAL" clId="{B80D2425-43BF-5645-9CB9-5924B2C109C7}" dt="2021-03-17T11:10:30.167" v="920"/>
          <ac:picMkLst>
            <pc:docMk/>
            <pc:sldMk cId="3601039968" sldId="1441"/>
            <ac:picMk id="3" creationId="{FA99BB7B-9885-E44A-B5DF-711BB16EF849}"/>
          </ac:picMkLst>
        </pc:picChg>
      </pc:sldChg>
      <pc:sldChg chg="add setBg">
        <pc:chgData name="Chris Droessler" userId="625c3661-9d64-47fa-b83c-4b49393bd161" providerId="ADAL" clId="{B80D2425-43BF-5645-9CB9-5924B2C109C7}" dt="2021-03-17T15:41:11.065" v="955"/>
        <pc:sldMkLst>
          <pc:docMk/>
          <pc:sldMk cId="2026421107" sldId="1442"/>
        </pc:sldMkLst>
      </pc:sldChg>
      <pc:sldChg chg="addSp modSp add del setBg">
        <pc:chgData name="Chris Droessler" userId="625c3661-9d64-47fa-b83c-4b49393bd161" providerId="ADAL" clId="{B80D2425-43BF-5645-9CB9-5924B2C109C7}" dt="2021-03-17T15:41:05.749" v="953" actId="2696"/>
        <pc:sldMkLst>
          <pc:docMk/>
          <pc:sldMk cId="3833405470" sldId="1442"/>
        </pc:sldMkLst>
        <pc:picChg chg="add mod">
          <ac:chgData name="Chris Droessler" userId="625c3661-9d64-47fa-b83c-4b49393bd161" providerId="ADAL" clId="{B80D2425-43BF-5645-9CB9-5924B2C109C7}" dt="2021-03-17T11:10:38.753" v="921"/>
          <ac:picMkLst>
            <pc:docMk/>
            <pc:sldMk cId="3833405470" sldId="1442"/>
            <ac:picMk id="3" creationId="{C431FEA2-D86A-CF4A-9139-E61BABEC2D2E}"/>
          </ac:picMkLst>
        </pc:picChg>
      </pc:sldChg>
      <pc:sldChg chg="add setBg">
        <pc:chgData name="Chris Droessler" userId="625c3661-9d64-47fa-b83c-4b49393bd161" providerId="ADAL" clId="{B80D2425-43BF-5645-9CB9-5924B2C109C7}" dt="2021-03-17T15:41:11.065" v="955"/>
        <pc:sldMkLst>
          <pc:docMk/>
          <pc:sldMk cId="2460616415" sldId="1443"/>
        </pc:sldMkLst>
      </pc:sldChg>
      <pc:sldChg chg="addSp modSp add del setBg">
        <pc:chgData name="Chris Droessler" userId="625c3661-9d64-47fa-b83c-4b49393bd161" providerId="ADAL" clId="{B80D2425-43BF-5645-9CB9-5924B2C109C7}" dt="2021-03-17T15:41:05.752" v="954" actId="2696"/>
        <pc:sldMkLst>
          <pc:docMk/>
          <pc:sldMk cId="2814943402" sldId="1443"/>
        </pc:sldMkLst>
        <pc:picChg chg="add mod">
          <ac:chgData name="Chris Droessler" userId="625c3661-9d64-47fa-b83c-4b49393bd161" providerId="ADAL" clId="{B80D2425-43BF-5645-9CB9-5924B2C109C7}" dt="2021-03-17T11:11:38.496" v="927" actId="1076"/>
          <ac:picMkLst>
            <pc:docMk/>
            <pc:sldMk cId="2814943402" sldId="1443"/>
            <ac:picMk id="3" creationId="{FD890AE5-8B56-7848-A387-3DA2F63B7269}"/>
          </ac:picMkLst>
        </pc:picChg>
        <pc:picChg chg="add mod">
          <ac:chgData name="Chris Droessler" userId="625c3661-9d64-47fa-b83c-4b49393bd161" providerId="ADAL" clId="{B80D2425-43BF-5645-9CB9-5924B2C109C7}" dt="2021-03-17T11:11:33.864" v="926" actId="1076"/>
          <ac:picMkLst>
            <pc:docMk/>
            <pc:sldMk cId="2814943402" sldId="1443"/>
            <ac:picMk id="4" creationId="{913428CB-5B06-6C42-A6FD-88FE56119B8C}"/>
          </ac:picMkLst>
        </pc:picChg>
      </pc:sldChg>
      <pc:sldChg chg="addSp delSp modSp add">
        <pc:chgData name="Chris Droessler" userId="625c3661-9d64-47fa-b83c-4b49393bd161" providerId="ADAL" clId="{B80D2425-43BF-5645-9CB9-5924B2C109C7}" dt="2021-03-17T11:11:28.978" v="924"/>
        <pc:sldMkLst>
          <pc:docMk/>
          <pc:sldMk cId="2341183475" sldId="1444"/>
        </pc:sldMkLst>
        <pc:picChg chg="add del mod">
          <ac:chgData name="Chris Droessler" userId="625c3661-9d64-47fa-b83c-4b49393bd161" providerId="ADAL" clId="{B80D2425-43BF-5645-9CB9-5924B2C109C7}" dt="2021-03-17T11:11:28.978" v="924"/>
          <ac:picMkLst>
            <pc:docMk/>
            <pc:sldMk cId="2341183475" sldId="1444"/>
            <ac:picMk id="3" creationId="{246C5AEF-4D79-D54A-8E3A-077DEA376EB5}"/>
          </ac:picMkLst>
        </pc:picChg>
      </pc:sldChg>
    </pc:docChg>
  </pc:docChgLst>
  <pc:docChgLst>
    <pc:chgData name="Chris Droessler" userId="625c3661-9d64-47fa-b83c-4b49393bd161" providerId="ADAL" clId="{E8C08114-DBE0-AB40-A03E-D8C910B4DDF5}"/>
    <pc:docChg chg="custSel addSld delSld modSld sldOrd">
      <pc:chgData name="Chris Droessler" userId="625c3661-9d64-47fa-b83c-4b49393bd161" providerId="ADAL" clId="{E8C08114-DBE0-AB40-A03E-D8C910B4DDF5}" dt="2020-04-09T12:19:29.051" v="479" actId="20577"/>
      <pc:docMkLst>
        <pc:docMk/>
      </pc:docMkLst>
      <pc:sldChg chg="del">
        <pc:chgData name="Chris Droessler" userId="625c3661-9d64-47fa-b83c-4b49393bd161" providerId="ADAL" clId="{E8C08114-DBE0-AB40-A03E-D8C910B4DDF5}" dt="2020-04-09T11:37:42.096" v="170" actId="2696"/>
        <pc:sldMkLst>
          <pc:docMk/>
          <pc:sldMk cId="3019619489" sldId="258"/>
        </pc:sldMkLst>
      </pc:sldChg>
      <pc:sldChg chg="del">
        <pc:chgData name="Chris Droessler" userId="625c3661-9d64-47fa-b83c-4b49393bd161" providerId="ADAL" clId="{E8C08114-DBE0-AB40-A03E-D8C910B4DDF5}" dt="2020-04-09T11:37:42.103" v="171" actId="2696"/>
        <pc:sldMkLst>
          <pc:docMk/>
          <pc:sldMk cId="1206099407" sldId="259"/>
        </pc:sldMkLst>
      </pc:sldChg>
      <pc:sldChg chg="modSp ord">
        <pc:chgData name="Chris Droessler" userId="625c3661-9d64-47fa-b83c-4b49393bd161" providerId="ADAL" clId="{E8C08114-DBE0-AB40-A03E-D8C910B4DDF5}" dt="2020-04-09T12:07:02.760" v="367"/>
        <pc:sldMkLst>
          <pc:docMk/>
          <pc:sldMk cId="3675590858" sldId="260"/>
        </pc:sldMkLst>
        <pc:spChg chg="mod">
          <ac:chgData name="Chris Droessler" userId="625c3661-9d64-47fa-b83c-4b49393bd161" providerId="ADAL" clId="{E8C08114-DBE0-AB40-A03E-D8C910B4DDF5}" dt="2020-04-06T12:18:03.773" v="25" actId="20577"/>
          <ac:spMkLst>
            <pc:docMk/>
            <pc:sldMk cId="3675590858" sldId="260"/>
            <ac:spMk id="3" creationId="{420FD414-E693-9242-9A7C-AEF4082D6A0C}"/>
          </ac:spMkLst>
        </pc:spChg>
      </pc:sldChg>
      <pc:sldChg chg="modSp add modTransition">
        <pc:chgData name="Chris Droessler" userId="625c3661-9d64-47fa-b83c-4b49393bd161" providerId="ADAL" clId="{E8C08114-DBE0-AB40-A03E-D8C910B4DDF5}" dt="2020-04-09T12:19:29.051" v="479" actId="20577"/>
        <pc:sldMkLst>
          <pc:docMk/>
          <pc:sldMk cId="1883361513" sldId="261"/>
        </pc:sldMkLst>
        <pc:spChg chg="mod">
          <ac:chgData name="Chris Droessler" userId="625c3661-9d64-47fa-b83c-4b49393bd161" providerId="ADAL" clId="{E8C08114-DBE0-AB40-A03E-D8C910B4DDF5}" dt="2020-04-09T12:19:29.051" v="479" actId="20577"/>
          <ac:spMkLst>
            <pc:docMk/>
            <pc:sldMk cId="1883361513" sldId="261"/>
            <ac:spMk id="2" creationId="{2B246363-75A9-48B6-A5FE-3AD9455283B1}"/>
          </ac:spMkLst>
        </pc:spChg>
        <pc:spChg chg="mod">
          <ac:chgData name="Chris Droessler" userId="625c3661-9d64-47fa-b83c-4b49393bd161" providerId="ADAL" clId="{E8C08114-DBE0-AB40-A03E-D8C910B4DDF5}" dt="2020-04-09T11:25:39.412" v="165" actId="20577"/>
          <ac:spMkLst>
            <pc:docMk/>
            <pc:sldMk cId="1883361513" sldId="261"/>
            <ac:spMk id="3" creationId="{B606C181-2B57-4637-8AD2-8596B4E0E1B1}"/>
          </ac:spMkLst>
        </pc:spChg>
      </pc:sldChg>
      <pc:sldChg chg="modSp add modTransition">
        <pc:chgData name="Chris Droessler" userId="625c3661-9d64-47fa-b83c-4b49393bd161" providerId="ADAL" clId="{E8C08114-DBE0-AB40-A03E-D8C910B4DDF5}" dt="2020-04-09T11:22:14.342" v="100" actId="20577"/>
        <pc:sldMkLst>
          <pc:docMk/>
          <pc:sldMk cId="949570285" sldId="262"/>
        </pc:sldMkLst>
        <pc:spChg chg="mod">
          <ac:chgData name="Chris Droessler" userId="625c3661-9d64-47fa-b83c-4b49393bd161" providerId="ADAL" clId="{E8C08114-DBE0-AB40-A03E-D8C910B4DDF5}" dt="2020-04-09T11:22:14.342" v="100" actId="20577"/>
          <ac:spMkLst>
            <pc:docMk/>
            <pc:sldMk cId="949570285" sldId="262"/>
            <ac:spMk id="3" creationId="{1D1919FE-538D-40DC-B22F-4237533D16D1}"/>
          </ac:spMkLst>
        </pc:spChg>
      </pc:sldChg>
      <pc:sldChg chg="del">
        <pc:chgData name="Chris Droessler" userId="625c3661-9d64-47fa-b83c-4b49393bd161" providerId="ADAL" clId="{E8C08114-DBE0-AB40-A03E-D8C910B4DDF5}" dt="2020-04-09T11:37:42.131" v="175" actId="2696"/>
        <pc:sldMkLst>
          <pc:docMk/>
          <pc:sldMk cId="3657694113" sldId="263"/>
        </pc:sldMkLst>
      </pc:sldChg>
      <pc:sldChg chg="del">
        <pc:chgData name="Chris Droessler" userId="625c3661-9d64-47fa-b83c-4b49393bd161" providerId="ADAL" clId="{E8C08114-DBE0-AB40-A03E-D8C910B4DDF5}" dt="2020-04-09T11:37:51.618" v="177" actId="2696"/>
        <pc:sldMkLst>
          <pc:docMk/>
          <pc:sldMk cId="580887468" sldId="265"/>
        </pc:sldMkLst>
      </pc:sldChg>
      <pc:sldChg chg="del">
        <pc:chgData name="Chris Droessler" userId="625c3661-9d64-47fa-b83c-4b49393bd161" providerId="ADAL" clId="{E8C08114-DBE0-AB40-A03E-D8C910B4DDF5}" dt="2020-04-09T11:37:51.623" v="178" actId="2696"/>
        <pc:sldMkLst>
          <pc:docMk/>
          <pc:sldMk cId="2759680245" sldId="266"/>
        </pc:sldMkLst>
      </pc:sldChg>
      <pc:sldChg chg="del">
        <pc:chgData name="Chris Droessler" userId="625c3661-9d64-47fa-b83c-4b49393bd161" providerId="ADAL" clId="{E8C08114-DBE0-AB40-A03E-D8C910B4DDF5}" dt="2020-04-09T11:37:51.627" v="179" actId="2696"/>
        <pc:sldMkLst>
          <pc:docMk/>
          <pc:sldMk cId="3966205427" sldId="267"/>
        </pc:sldMkLst>
      </pc:sldChg>
      <pc:sldChg chg="del">
        <pc:chgData name="Chris Droessler" userId="625c3661-9d64-47fa-b83c-4b49393bd161" providerId="ADAL" clId="{E8C08114-DBE0-AB40-A03E-D8C910B4DDF5}" dt="2020-04-09T11:37:51.631" v="180" actId="2696"/>
        <pc:sldMkLst>
          <pc:docMk/>
          <pc:sldMk cId="7121754" sldId="268"/>
        </pc:sldMkLst>
      </pc:sldChg>
      <pc:sldChg chg="del">
        <pc:chgData name="Chris Droessler" userId="625c3661-9d64-47fa-b83c-4b49393bd161" providerId="ADAL" clId="{E8C08114-DBE0-AB40-A03E-D8C910B4DDF5}" dt="2020-04-09T11:37:51.635" v="181" actId="2696"/>
        <pc:sldMkLst>
          <pc:docMk/>
          <pc:sldMk cId="1313301655" sldId="269"/>
        </pc:sldMkLst>
      </pc:sldChg>
      <pc:sldChg chg="del">
        <pc:chgData name="Chris Droessler" userId="625c3661-9d64-47fa-b83c-4b49393bd161" providerId="ADAL" clId="{E8C08114-DBE0-AB40-A03E-D8C910B4DDF5}" dt="2020-04-09T11:37:51.639" v="182" actId="2696"/>
        <pc:sldMkLst>
          <pc:docMk/>
          <pc:sldMk cId="2024428368" sldId="270"/>
        </pc:sldMkLst>
      </pc:sldChg>
      <pc:sldChg chg="del">
        <pc:chgData name="Chris Droessler" userId="625c3661-9d64-47fa-b83c-4b49393bd161" providerId="ADAL" clId="{E8C08114-DBE0-AB40-A03E-D8C910B4DDF5}" dt="2020-04-09T11:37:51.643" v="183" actId="2696"/>
        <pc:sldMkLst>
          <pc:docMk/>
          <pc:sldMk cId="3938407538" sldId="271"/>
        </pc:sldMkLst>
      </pc:sldChg>
      <pc:sldChg chg="del">
        <pc:chgData name="Chris Droessler" userId="625c3661-9d64-47fa-b83c-4b49393bd161" providerId="ADAL" clId="{E8C08114-DBE0-AB40-A03E-D8C910B4DDF5}" dt="2020-04-09T11:37:51.646" v="184" actId="2696"/>
        <pc:sldMkLst>
          <pc:docMk/>
          <pc:sldMk cId="778999325" sldId="272"/>
        </pc:sldMkLst>
      </pc:sldChg>
      <pc:sldChg chg="del">
        <pc:chgData name="Chris Droessler" userId="625c3661-9d64-47fa-b83c-4b49393bd161" providerId="ADAL" clId="{E8C08114-DBE0-AB40-A03E-D8C910B4DDF5}" dt="2020-04-09T11:37:51.649" v="185" actId="2696"/>
        <pc:sldMkLst>
          <pc:docMk/>
          <pc:sldMk cId="937673895" sldId="273"/>
        </pc:sldMkLst>
      </pc:sldChg>
      <pc:sldChg chg="del">
        <pc:chgData name="Chris Droessler" userId="625c3661-9d64-47fa-b83c-4b49393bd161" providerId="ADAL" clId="{E8C08114-DBE0-AB40-A03E-D8C910B4DDF5}" dt="2020-04-09T11:38:08.482" v="186" actId="2696"/>
        <pc:sldMkLst>
          <pc:docMk/>
          <pc:sldMk cId="333955365" sldId="274"/>
        </pc:sldMkLst>
      </pc:sldChg>
      <pc:sldChg chg="del">
        <pc:chgData name="Chris Droessler" userId="625c3661-9d64-47fa-b83c-4b49393bd161" providerId="ADAL" clId="{E8C08114-DBE0-AB40-A03E-D8C910B4DDF5}" dt="2020-04-09T11:38:08.485" v="187" actId="2696"/>
        <pc:sldMkLst>
          <pc:docMk/>
          <pc:sldMk cId="1092735141" sldId="275"/>
        </pc:sldMkLst>
      </pc:sldChg>
      <pc:sldChg chg="del">
        <pc:chgData name="Chris Droessler" userId="625c3661-9d64-47fa-b83c-4b49393bd161" providerId="ADAL" clId="{E8C08114-DBE0-AB40-A03E-D8C910B4DDF5}" dt="2020-04-09T11:38:08.488" v="188" actId="2696"/>
        <pc:sldMkLst>
          <pc:docMk/>
          <pc:sldMk cId="4258502297" sldId="277"/>
        </pc:sldMkLst>
      </pc:sldChg>
      <pc:sldChg chg="del">
        <pc:chgData name="Chris Droessler" userId="625c3661-9d64-47fa-b83c-4b49393bd161" providerId="ADAL" clId="{E8C08114-DBE0-AB40-A03E-D8C910B4DDF5}" dt="2020-04-09T11:38:08.491" v="189" actId="2696"/>
        <pc:sldMkLst>
          <pc:docMk/>
          <pc:sldMk cId="409224612" sldId="278"/>
        </pc:sldMkLst>
      </pc:sldChg>
      <pc:sldChg chg="ord">
        <pc:chgData name="Chris Droessler" userId="625c3661-9d64-47fa-b83c-4b49393bd161" providerId="ADAL" clId="{E8C08114-DBE0-AB40-A03E-D8C910B4DDF5}" dt="2020-04-09T12:07:02.760" v="367"/>
        <pc:sldMkLst>
          <pc:docMk/>
          <pc:sldMk cId="3877200339" sldId="291"/>
        </pc:sldMkLst>
      </pc:sldChg>
      <pc:sldChg chg="modSp">
        <pc:chgData name="Chris Droessler" userId="625c3661-9d64-47fa-b83c-4b49393bd161" providerId="ADAL" clId="{E8C08114-DBE0-AB40-A03E-D8C910B4DDF5}" dt="2020-04-06T12:16:39.907" v="9" actId="20577"/>
        <pc:sldMkLst>
          <pc:docMk/>
          <pc:sldMk cId="971664512" sldId="534"/>
        </pc:sldMkLst>
        <pc:spChg chg="mod">
          <ac:chgData name="Chris Droessler" userId="625c3661-9d64-47fa-b83c-4b49393bd161" providerId="ADAL" clId="{E8C08114-DBE0-AB40-A03E-D8C910B4DDF5}" dt="2020-04-06T12:16:39.907" v="9" actId="20577"/>
          <ac:spMkLst>
            <pc:docMk/>
            <pc:sldMk cId="971664512" sldId="534"/>
            <ac:spMk id="3" creationId="{00000000-0000-0000-0000-000000000000}"/>
          </ac:spMkLst>
        </pc:spChg>
      </pc:sldChg>
      <pc:sldChg chg="del">
        <pc:chgData name="Chris Droessler" userId="625c3661-9d64-47fa-b83c-4b49393bd161" providerId="ADAL" clId="{E8C08114-DBE0-AB40-A03E-D8C910B4DDF5}" dt="2020-04-06T12:17:16.113" v="14" actId="2696"/>
        <pc:sldMkLst>
          <pc:docMk/>
          <pc:sldMk cId="2418671024" sldId="561"/>
        </pc:sldMkLst>
      </pc:sldChg>
      <pc:sldChg chg="modSp ord">
        <pc:chgData name="Chris Droessler" userId="625c3661-9d64-47fa-b83c-4b49393bd161" providerId="ADAL" clId="{E8C08114-DBE0-AB40-A03E-D8C910B4DDF5}" dt="2020-04-09T12:07:02.760" v="367"/>
        <pc:sldMkLst>
          <pc:docMk/>
          <pc:sldMk cId="3723859722" sldId="572"/>
        </pc:sldMkLst>
        <pc:spChg chg="mod">
          <ac:chgData name="Chris Droessler" userId="625c3661-9d64-47fa-b83c-4b49393bd161" providerId="ADAL" clId="{E8C08114-DBE0-AB40-A03E-D8C910B4DDF5}" dt="2020-04-06T12:18:26.163" v="32" actId="20577"/>
          <ac:spMkLst>
            <pc:docMk/>
            <pc:sldMk cId="3723859722" sldId="572"/>
            <ac:spMk id="2" creationId="{70E7FB36-DF07-B44D-8D38-59F39D617117}"/>
          </ac:spMkLst>
        </pc:spChg>
      </pc:sldChg>
      <pc:sldChg chg="del ord">
        <pc:chgData name="Chris Droessler" userId="625c3661-9d64-47fa-b83c-4b49393bd161" providerId="ADAL" clId="{E8C08114-DBE0-AB40-A03E-D8C910B4DDF5}" dt="2020-04-09T11:39:25.740" v="192" actId="2696"/>
        <pc:sldMkLst>
          <pc:docMk/>
          <pc:sldMk cId="4094777397" sldId="613"/>
        </pc:sldMkLst>
      </pc:sldChg>
      <pc:sldChg chg="modSp">
        <pc:chgData name="Chris Droessler" userId="625c3661-9d64-47fa-b83c-4b49393bd161" providerId="ADAL" clId="{E8C08114-DBE0-AB40-A03E-D8C910B4DDF5}" dt="2020-04-06T13:27:13.093" v="53" actId="20577"/>
        <pc:sldMkLst>
          <pc:docMk/>
          <pc:sldMk cId="3534465971" sldId="658"/>
        </pc:sldMkLst>
        <pc:spChg chg="mod">
          <ac:chgData name="Chris Droessler" userId="625c3661-9d64-47fa-b83c-4b49393bd161" providerId="ADAL" clId="{E8C08114-DBE0-AB40-A03E-D8C910B4DDF5}" dt="2020-04-06T13:27:13.093" v="53" actId="20577"/>
          <ac:spMkLst>
            <pc:docMk/>
            <pc:sldMk cId="3534465971" sldId="658"/>
            <ac:spMk id="4" creationId="{00000000-0000-0000-0000-000000000000}"/>
          </ac:spMkLst>
        </pc:spChg>
      </pc:sldChg>
      <pc:sldChg chg="del">
        <pc:chgData name="Chris Droessler" userId="625c3661-9d64-47fa-b83c-4b49393bd161" providerId="ADAL" clId="{E8C08114-DBE0-AB40-A03E-D8C910B4DDF5}" dt="2020-04-06T12:17:50.910" v="17" actId="2696"/>
        <pc:sldMkLst>
          <pc:docMk/>
          <pc:sldMk cId="2937617006" sldId="705"/>
        </pc:sldMkLst>
      </pc:sldChg>
      <pc:sldChg chg="ord">
        <pc:chgData name="Chris Droessler" userId="625c3661-9d64-47fa-b83c-4b49393bd161" providerId="ADAL" clId="{E8C08114-DBE0-AB40-A03E-D8C910B4DDF5}" dt="2020-04-09T12:08:25.483" v="368"/>
        <pc:sldMkLst>
          <pc:docMk/>
          <pc:sldMk cId="372870561" sldId="706"/>
        </pc:sldMkLst>
      </pc:sldChg>
      <pc:sldChg chg="del">
        <pc:chgData name="Chris Droessler" userId="625c3661-9d64-47fa-b83c-4b49393bd161" providerId="ADAL" clId="{E8C08114-DBE0-AB40-A03E-D8C910B4DDF5}" dt="2020-04-09T11:35:48.739" v="167" actId="2696"/>
        <pc:sldMkLst>
          <pc:docMk/>
          <pc:sldMk cId="1840807853" sldId="709"/>
        </pc:sldMkLst>
      </pc:sldChg>
      <pc:sldChg chg="del">
        <pc:chgData name="Chris Droessler" userId="625c3661-9d64-47fa-b83c-4b49393bd161" providerId="ADAL" clId="{E8C08114-DBE0-AB40-A03E-D8C910B4DDF5}" dt="2020-04-09T11:36:35.662" v="168" actId="2696"/>
        <pc:sldMkLst>
          <pc:docMk/>
          <pc:sldMk cId="1907012793" sldId="712"/>
        </pc:sldMkLst>
      </pc:sldChg>
      <pc:sldChg chg="del">
        <pc:chgData name="Chris Droessler" userId="625c3661-9d64-47fa-b83c-4b49393bd161" providerId="ADAL" clId="{E8C08114-DBE0-AB40-A03E-D8C910B4DDF5}" dt="2020-04-09T11:37:42.110" v="172" actId="2696"/>
        <pc:sldMkLst>
          <pc:docMk/>
          <pc:sldMk cId="720703606" sldId="714"/>
        </pc:sldMkLst>
      </pc:sldChg>
      <pc:sldChg chg="del">
        <pc:chgData name="Chris Droessler" userId="625c3661-9d64-47fa-b83c-4b49393bd161" providerId="ADAL" clId="{E8C08114-DBE0-AB40-A03E-D8C910B4DDF5}" dt="2020-04-09T11:37:42.117" v="173" actId="2696"/>
        <pc:sldMkLst>
          <pc:docMk/>
          <pc:sldMk cId="3664086728" sldId="715"/>
        </pc:sldMkLst>
      </pc:sldChg>
      <pc:sldChg chg="del">
        <pc:chgData name="Chris Droessler" userId="625c3661-9d64-47fa-b83c-4b49393bd161" providerId="ADAL" clId="{E8C08114-DBE0-AB40-A03E-D8C910B4DDF5}" dt="2020-04-09T11:37:42.125" v="174" actId="2696"/>
        <pc:sldMkLst>
          <pc:docMk/>
          <pc:sldMk cId="2781844091" sldId="716"/>
        </pc:sldMkLst>
      </pc:sldChg>
      <pc:sldChg chg="del">
        <pc:chgData name="Chris Droessler" userId="625c3661-9d64-47fa-b83c-4b49393bd161" providerId="ADAL" clId="{E8C08114-DBE0-AB40-A03E-D8C910B4DDF5}" dt="2020-04-09T11:37:51.613" v="176" actId="2696"/>
        <pc:sldMkLst>
          <pc:docMk/>
          <pc:sldMk cId="3659011642" sldId="717"/>
        </pc:sldMkLst>
      </pc:sldChg>
      <pc:sldChg chg="del">
        <pc:chgData name="Chris Droessler" userId="625c3661-9d64-47fa-b83c-4b49393bd161" providerId="ADAL" clId="{E8C08114-DBE0-AB40-A03E-D8C910B4DDF5}" dt="2020-04-06T12:18:14.546" v="26" actId="2696"/>
        <pc:sldMkLst>
          <pc:docMk/>
          <pc:sldMk cId="1251381908" sldId="718"/>
        </pc:sldMkLst>
      </pc:sldChg>
      <pc:sldChg chg="ord">
        <pc:chgData name="Chris Droessler" userId="625c3661-9d64-47fa-b83c-4b49393bd161" providerId="ADAL" clId="{E8C08114-DBE0-AB40-A03E-D8C910B4DDF5}" dt="2020-04-09T12:07:02.760" v="367"/>
        <pc:sldMkLst>
          <pc:docMk/>
          <pc:sldMk cId="2150733867" sldId="719"/>
        </pc:sldMkLst>
      </pc:sldChg>
      <pc:sldChg chg="del">
        <pc:chgData name="Chris Droessler" userId="625c3661-9d64-47fa-b83c-4b49393bd161" providerId="ADAL" clId="{E8C08114-DBE0-AB40-A03E-D8C910B4DDF5}" dt="2020-04-09T11:40:52.509" v="201" actId="2696"/>
        <pc:sldMkLst>
          <pc:docMk/>
          <pc:sldMk cId="3614962491" sldId="720"/>
        </pc:sldMkLst>
      </pc:sldChg>
      <pc:sldChg chg="modSp">
        <pc:chgData name="Chris Droessler" userId="625c3661-9d64-47fa-b83c-4b49393bd161" providerId="ADAL" clId="{E8C08114-DBE0-AB40-A03E-D8C910B4DDF5}" dt="2020-04-09T11:34:34.305" v="166"/>
        <pc:sldMkLst>
          <pc:docMk/>
          <pc:sldMk cId="3139218337" sldId="721"/>
        </pc:sldMkLst>
        <pc:spChg chg="mod">
          <ac:chgData name="Chris Droessler" userId="625c3661-9d64-47fa-b83c-4b49393bd161" providerId="ADAL" clId="{E8C08114-DBE0-AB40-A03E-D8C910B4DDF5}" dt="2020-04-09T11:34:34.305" v="166"/>
          <ac:spMkLst>
            <pc:docMk/>
            <pc:sldMk cId="3139218337" sldId="721"/>
            <ac:spMk id="2" creationId="{9F09F1B7-FDAD-B64D-9F1D-6BD08418E49C}"/>
          </ac:spMkLst>
        </pc:spChg>
      </pc:sldChg>
      <pc:sldChg chg="del">
        <pc:chgData name="Chris Droessler" userId="625c3661-9d64-47fa-b83c-4b49393bd161" providerId="ADAL" clId="{E8C08114-DBE0-AB40-A03E-D8C910B4DDF5}" dt="2020-04-09T11:40:52.078" v="200" actId="2696"/>
        <pc:sldMkLst>
          <pc:docMk/>
          <pc:sldMk cId="718287140" sldId="722"/>
        </pc:sldMkLst>
      </pc:sldChg>
      <pc:sldChg chg="del">
        <pc:chgData name="Chris Droessler" userId="625c3661-9d64-47fa-b83c-4b49393bd161" providerId="ADAL" clId="{E8C08114-DBE0-AB40-A03E-D8C910B4DDF5}" dt="2020-04-09T11:40:51.646" v="199" actId="2696"/>
        <pc:sldMkLst>
          <pc:docMk/>
          <pc:sldMk cId="1740528722" sldId="723"/>
        </pc:sldMkLst>
      </pc:sldChg>
      <pc:sldChg chg="del ord">
        <pc:chgData name="Chris Droessler" userId="625c3661-9d64-47fa-b83c-4b49393bd161" providerId="ADAL" clId="{E8C08114-DBE0-AB40-A03E-D8C910B4DDF5}" dt="2020-04-09T11:40:45.759" v="196" actId="2696"/>
        <pc:sldMkLst>
          <pc:docMk/>
          <pc:sldMk cId="212616842" sldId="744"/>
        </pc:sldMkLst>
      </pc:sldChg>
      <pc:sldChg chg="del ord">
        <pc:chgData name="Chris Droessler" userId="625c3661-9d64-47fa-b83c-4b49393bd161" providerId="ADAL" clId="{E8C08114-DBE0-AB40-A03E-D8C910B4DDF5}" dt="2020-04-09T11:40:22.792" v="195" actId="2696"/>
        <pc:sldMkLst>
          <pc:docMk/>
          <pc:sldMk cId="3010198862" sldId="745"/>
        </pc:sldMkLst>
      </pc:sldChg>
      <pc:sldChg chg="del">
        <pc:chgData name="Chris Droessler" userId="625c3661-9d64-47fa-b83c-4b49393bd161" providerId="ADAL" clId="{E8C08114-DBE0-AB40-A03E-D8C910B4DDF5}" dt="2020-04-06T12:17:17.154" v="15" actId="2696"/>
        <pc:sldMkLst>
          <pc:docMk/>
          <pc:sldMk cId="332046233" sldId="746"/>
        </pc:sldMkLst>
      </pc:sldChg>
      <pc:sldChg chg="del">
        <pc:chgData name="Chris Droessler" userId="625c3661-9d64-47fa-b83c-4b49393bd161" providerId="ADAL" clId="{E8C08114-DBE0-AB40-A03E-D8C910B4DDF5}" dt="2020-04-09T11:40:50.950" v="198" actId="2696"/>
        <pc:sldMkLst>
          <pc:docMk/>
          <pc:sldMk cId="2102995628" sldId="747"/>
        </pc:sldMkLst>
      </pc:sldChg>
      <pc:sldChg chg="del">
        <pc:chgData name="Chris Droessler" userId="625c3661-9d64-47fa-b83c-4b49393bd161" providerId="ADAL" clId="{E8C08114-DBE0-AB40-A03E-D8C910B4DDF5}" dt="2020-04-09T11:40:47.702" v="197" actId="2696"/>
        <pc:sldMkLst>
          <pc:docMk/>
          <pc:sldMk cId="1093857829" sldId="748"/>
        </pc:sldMkLst>
      </pc:sldChg>
      <pc:sldChg chg="del ord">
        <pc:chgData name="Chris Droessler" userId="625c3661-9d64-47fa-b83c-4b49393bd161" providerId="ADAL" clId="{E8C08114-DBE0-AB40-A03E-D8C910B4DDF5}" dt="2020-04-09T11:39:06.125" v="190" actId="2696"/>
        <pc:sldMkLst>
          <pc:docMk/>
          <pc:sldMk cId="250761551" sldId="749"/>
        </pc:sldMkLst>
      </pc:sldChg>
      <pc:sldChg chg="del ord">
        <pc:chgData name="Chris Droessler" userId="625c3661-9d64-47fa-b83c-4b49393bd161" providerId="ADAL" clId="{E8C08114-DBE0-AB40-A03E-D8C910B4DDF5}" dt="2020-04-09T11:39:14.732" v="191" actId="2696"/>
        <pc:sldMkLst>
          <pc:docMk/>
          <pc:sldMk cId="2635008677" sldId="750"/>
        </pc:sldMkLst>
      </pc:sldChg>
      <pc:sldChg chg="del ord">
        <pc:chgData name="Chris Droessler" userId="625c3661-9d64-47fa-b83c-4b49393bd161" providerId="ADAL" clId="{E8C08114-DBE0-AB40-A03E-D8C910B4DDF5}" dt="2020-04-09T11:39:35.443" v="193" actId="2696"/>
        <pc:sldMkLst>
          <pc:docMk/>
          <pc:sldMk cId="575024193" sldId="751"/>
        </pc:sldMkLst>
      </pc:sldChg>
      <pc:sldChg chg="del ord">
        <pc:chgData name="Chris Droessler" userId="625c3661-9d64-47fa-b83c-4b49393bd161" providerId="ADAL" clId="{E8C08114-DBE0-AB40-A03E-D8C910B4DDF5}" dt="2020-04-09T11:39:46.882" v="194" actId="2696"/>
        <pc:sldMkLst>
          <pc:docMk/>
          <pc:sldMk cId="434070127" sldId="755"/>
        </pc:sldMkLst>
      </pc:sldChg>
      <pc:sldChg chg="modSp add ord">
        <pc:chgData name="Chris Droessler" userId="625c3661-9d64-47fa-b83c-4b49393bd161" providerId="ADAL" clId="{E8C08114-DBE0-AB40-A03E-D8C910B4DDF5}" dt="2020-04-09T12:18:09.530" v="474"/>
        <pc:sldMkLst>
          <pc:docMk/>
          <pc:sldMk cId="1675513861" sldId="756"/>
        </pc:sldMkLst>
        <pc:spChg chg="mod">
          <ac:chgData name="Chris Droessler" userId="625c3661-9d64-47fa-b83c-4b49393bd161" providerId="ADAL" clId="{E8C08114-DBE0-AB40-A03E-D8C910B4DDF5}" dt="2020-04-09T12:01:46.408" v="363" actId="20577"/>
          <ac:spMkLst>
            <pc:docMk/>
            <pc:sldMk cId="1675513861" sldId="756"/>
            <ac:spMk id="2" creationId="{2D60B45B-6484-D94F-A3B8-306BC92469C9}"/>
          </ac:spMkLst>
        </pc:spChg>
        <pc:spChg chg="mod">
          <ac:chgData name="Chris Droessler" userId="625c3661-9d64-47fa-b83c-4b49393bd161" providerId="ADAL" clId="{E8C08114-DBE0-AB40-A03E-D8C910B4DDF5}" dt="2020-04-09T11:56:12.569" v="217" actId="20577"/>
          <ac:spMkLst>
            <pc:docMk/>
            <pc:sldMk cId="1675513861" sldId="756"/>
            <ac:spMk id="3" creationId="{A86EA016-0A71-874A-B51D-0947BDDD53FC}"/>
          </ac:spMkLst>
        </pc:spChg>
      </pc:sldChg>
      <pc:sldChg chg="modSp add">
        <pc:chgData name="Chris Droessler" userId="625c3661-9d64-47fa-b83c-4b49393bd161" providerId="ADAL" clId="{E8C08114-DBE0-AB40-A03E-D8C910B4DDF5}" dt="2020-04-06T13:28:02.476" v="67" actId="20577"/>
        <pc:sldMkLst>
          <pc:docMk/>
          <pc:sldMk cId="244942821" sldId="757"/>
        </pc:sldMkLst>
        <pc:spChg chg="mod">
          <ac:chgData name="Chris Droessler" userId="625c3661-9d64-47fa-b83c-4b49393bd161" providerId="ADAL" clId="{E8C08114-DBE0-AB40-A03E-D8C910B4DDF5}" dt="2020-04-06T13:28:02.476" v="67" actId="20577"/>
          <ac:spMkLst>
            <pc:docMk/>
            <pc:sldMk cId="244942821" sldId="757"/>
            <ac:spMk id="4" creationId="{00000000-0000-0000-0000-000000000000}"/>
          </ac:spMkLst>
        </pc:spChg>
      </pc:sldChg>
      <pc:sldChg chg="modSp add del">
        <pc:chgData name="Chris Droessler" userId="625c3661-9d64-47fa-b83c-4b49393bd161" providerId="ADAL" clId="{E8C08114-DBE0-AB40-A03E-D8C910B4DDF5}" dt="2020-04-09T12:18:12.625" v="476" actId="2696"/>
        <pc:sldMkLst>
          <pc:docMk/>
          <pc:sldMk cId="2975998932" sldId="758"/>
        </pc:sldMkLst>
        <pc:spChg chg="mod">
          <ac:chgData name="Chris Droessler" userId="625c3661-9d64-47fa-b83c-4b49393bd161" providerId="ADAL" clId="{E8C08114-DBE0-AB40-A03E-D8C910B4DDF5}" dt="2020-04-09T11:58:48.713" v="310" actId="20577"/>
          <ac:spMkLst>
            <pc:docMk/>
            <pc:sldMk cId="2975998932" sldId="758"/>
            <ac:spMk id="3" creationId="{A86EA016-0A71-874A-B51D-0947BDDD53FC}"/>
          </ac:spMkLst>
        </pc:spChg>
      </pc:sldChg>
      <pc:sldChg chg="add del">
        <pc:chgData name="Chris Droessler" userId="625c3661-9d64-47fa-b83c-4b49393bd161" providerId="ADAL" clId="{E8C08114-DBE0-AB40-A03E-D8C910B4DDF5}" dt="2020-04-09T11:37:30.738" v="169" actId="2696"/>
        <pc:sldMkLst>
          <pc:docMk/>
          <pc:sldMk cId="603175861" sldId="759"/>
        </pc:sldMkLst>
      </pc:sldChg>
      <pc:sldChg chg="addSp delSp modSp add modTransition">
        <pc:chgData name="Chris Droessler" userId="625c3661-9d64-47fa-b83c-4b49393bd161" providerId="ADAL" clId="{E8C08114-DBE0-AB40-A03E-D8C910B4DDF5}" dt="2020-04-09T11:18:12.076" v="83"/>
        <pc:sldMkLst>
          <pc:docMk/>
          <pc:sldMk cId="1060927153" sldId="760"/>
        </pc:sldMkLst>
        <pc:spChg chg="mod">
          <ac:chgData name="Chris Droessler" userId="625c3661-9d64-47fa-b83c-4b49393bd161" providerId="ADAL" clId="{E8C08114-DBE0-AB40-A03E-D8C910B4DDF5}" dt="2020-04-09T11:18:04.787" v="76" actId="20577"/>
          <ac:spMkLst>
            <pc:docMk/>
            <pc:sldMk cId="1060927153" sldId="760"/>
            <ac:spMk id="2" creationId="{F05C3C42-C211-4596-9AFF-44B3B6C6AA51}"/>
          </ac:spMkLst>
        </pc:spChg>
        <pc:spChg chg="add del mod">
          <ac:chgData name="Chris Droessler" userId="625c3661-9d64-47fa-b83c-4b49393bd161" providerId="ADAL" clId="{E8C08114-DBE0-AB40-A03E-D8C910B4DDF5}" dt="2020-04-09T11:18:10.676" v="77"/>
          <ac:spMkLst>
            <pc:docMk/>
            <pc:sldMk cId="1060927153" sldId="760"/>
            <ac:spMk id="4" creationId="{D30031FC-8DCC-8D41-BA4A-DB0F23356D58}"/>
          </ac:spMkLst>
        </pc:spChg>
        <pc:spChg chg="add del mod">
          <ac:chgData name="Chris Droessler" userId="625c3661-9d64-47fa-b83c-4b49393bd161" providerId="ADAL" clId="{E8C08114-DBE0-AB40-A03E-D8C910B4DDF5}" dt="2020-04-09T11:18:10.676" v="77"/>
          <ac:spMkLst>
            <pc:docMk/>
            <pc:sldMk cId="1060927153" sldId="760"/>
            <ac:spMk id="5" creationId="{714F77E2-D107-7C44-8135-BA148D576032}"/>
          </ac:spMkLst>
        </pc:spChg>
        <pc:spChg chg="add del mod">
          <ac:chgData name="Chris Droessler" userId="625c3661-9d64-47fa-b83c-4b49393bd161" providerId="ADAL" clId="{E8C08114-DBE0-AB40-A03E-D8C910B4DDF5}" dt="2020-04-09T11:18:11.284" v="79"/>
          <ac:spMkLst>
            <pc:docMk/>
            <pc:sldMk cId="1060927153" sldId="760"/>
            <ac:spMk id="6" creationId="{55E0410F-6407-3945-9C91-4AB9B484C8C4}"/>
          </ac:spMkLst>
        </pc:spChg>
        <pc:spChg chg="add del mod">
          <ac:chgData name="Chris Droessler" userId="625c3661-9d64-47fa-b83c-4b49393bd161" providerId="ADAL" clId="{E8C08114-DBE0-AB40-A03E-D8C910B4DDF5}" dt="2020-04-09T11:18:11.284" v="79"/>
          <ac:spMkLst>
            <pc:docMk/>
            <pc:sldMk cId="1060927153" sldId="760"/>
            <ac:spMk id="7" creationId="{0A2FD10F-6448-F84E-A3F7-5A6D44F7AC7C}"/>
          </ac:spMkLst>
        </pc:spChg>
        <pc:spChg chg="add del mod">
          <ac:chgData name="Chris Droessler" userId="625c3661-9d64-47fa-b83c-4b49393bd161" providerId="ADAL" clId="{E8C08114-DBE0-AB40-A03E-D8C910B4DDF5}" dt="2020-04-09T11:18:11.500" v="80"/>
          <ac:spMkLst>
            <pc:docMk/>
            <pc:sldMk cId="1060927153" sldId="760"/>
            <ac:spMk id="8" creationId="{BAE10CCD-253D-214A-9FB6-731B9F639EAF}"/>
          </ac:spMkLst>
        </pc:spChg>
        <pc:spChg chg="add del mod">
          <ac:chgData name="Chris Droessler" userId="625c3661-9d64-47fa-b83c-4b49393bd161" providerId="ADAL" clId="{E8C08114-DBE0-AB40-A03E-D8C910B4DDF5}" dt="2020-04-09T11:18:11.500" v="80"/>
          <ac:spMkLst>
            <pc:docMk/>
            <pc:sldMk cId="1060927153" sldId="760"/>
            <ac:spMk id="9" creationId="{1EC6B1E1-8E7B-8A47-ACBA-4703A863EE80}"/>
          </ac:spMkLst>
        </pc:spChg>
        <pc:spChg chg="add del mod">
          <ac:chgData name="Chris Droessler" userId="625c3661-9d64-47fa-b83c-4b49393bd161" providerId="ADAL" clId="{E8C08114-DBE0-AB40-A03E-D8C910B4DDF5}" dt="2020-04-09T11:18:11.692" v="81"/>
          <ac:spMkLst>
            <pc:docMk/>
            <pc:sldMk cId="1060927153" sldId="760"/>
            <ac:spMk id="10" creationId="{EB6205A1-420C-4B4B-A573-820322471523}"/>
          </ac:spMkLst>
        </pc:spChg>
        <pc:spChg chg="add del mod">
          <ac:chgData name="Chris Droessler" userId="625c3661-9d64-47fa-b83c-4b49393bd161" providerId="ADAL" clId="{E8C08114-DBE0-AB40-A03E-D8C910B4DDF5}" dt="2020-04-09T11:18:11.692" v="81"/>
          <ac:spMkLst>
            <pc:docMk/>
            <pc:sldMk cId="1060927153" sldId="760"/>
            <ac:spMk id="11" creationId="{89F46AA3-C100-6940-B8F3-6DEAA47C6252}"/>
          </ac:spMkLst>
        </pc:spChg>
        <pc:spChg chg="add del mod">
          <ac:chgData name="Chris Droessler" userId="625c3661-9d64-47fa-b83c-4b49393bd161" providerId="ADAL" clId="{E8C08114-DBE0-AB40-A03E-D8C910B4DDF5}" dt="2020-04-09T11:18:11.935" v="82"/>
          <ac:spMkLst>
            <pc:docMk/>
            <pc:sldMk cId="1060927153" sldId="760"/>
            <ac:spMk id="12" creationId="{6566FEF3-9E55-F946-B8C0-7418D0A39C2E}"/>
          </ac:spMkLst>
        </pc:spChg>
        <pc:spChg chg="add del mod">
          <ac:chgData name="Chris Droessler" userId="625c3661-9d64-47fa-b83c-4b49393bd161" providerId="ADAL" clId="{E8C08114-DBE0-AB40-A03E-D8C910B4DDF5}" dt="2020-04-09T11:18:11.935" v="82"/>
          <ac:spMkLst>
            <pc:docMk/>
            <pc:sldMk cId="1060927153" sldId="760"/>
            <ac:spMk id="13" creationId="{9CCDA30F-7F6F-9F47-96B5-335BA7C7F697}"/>
          </ac:spMkLst>
        </pc:spChg>
        <pc:spChg chg="add del mod">
          <ac:chgData name="Chris Droessler" userId="625c3661-9d64-47fa-b83c-4b49393bd161" providerId="ADAL" clId="{E8C08114-DBE0-AB40-A03E-D8C910B4DDF5}" dt="2020-04-09T11:18:12.076" v="83"/>
          <ac:spMkLst>
            <pc:docMk/>
            <pc:sldMk cId="1060927153" sldId="760"/>
            <ac:spMk id="14" creationId="{485BCA5D-0A0E-E642-BDB8-43D5C365839F}"/>
          </ac:spMkLst>
        </pc:spChg>
        <pc:spChg chg="add del mod">
          <ac:chgData name="Chris Droessler" userId="625c3661-9d64-47fa-b83c-4b49393bd161" providerId="ADAL" clId="{E8C08114-DBE0-AB40-A03E-D8C910B4DDF5}" dt="2020-04-09T11:18:12.076" v="83"/>
          <ac:spMkLst>
            <pc:docMk/>
            <pc:sldMk cId="1060927153" sldId="760"/>
            <ac:spMk id="15" creationId="{F69CCE28-D873-9247-B433-CC475DEDA6C4}"/>
          </ac:spMkLst>
        </pc:spChg>
      </pc:sldChg>
      <pc:sldChg chg="addSp delSp modSp add modTransition">
        <pc:chgData name="Chris Droessler" userId="625c3661-9d64-47fa-b83c-4b49393bd161" providerId="ADAL" clId="{E8C08114-DBE0-AB40-A03E-D8C910B4DDF5}" dt="2020-04-09T11:18:42.517" v="90" actId="20577"/>
        <pc:sldMkLst>
          <pc:docMk/>
          <pc:sldMk cId="751751510" sldId="761"/>
        </pc:sldMkLst>
        <pc:spChg chg="mod">
          <ac:chgData name="Chris Droessler" userId="625c3661-9d64-47fa-b83c-4b49393bd161" providerId="ADAL" clId="{E8C08114-DBE0-AB40-A03E-D8C910B4DDF5}" dt="2020-04-09T11:18:42.517" v="90" actId="20577"/>
          <ac:spMkLst>
            <pc:docMk/>
            <pc:sldMk cId="751751510" sldId="761"/>
            <ac:spMk id="3" creationId="{DEE7BACF-8DDA-49AD-8F7F-6D148AEB59BA}"/>
          </ac:spMkLst>
        </pc:spChg>
        <pc:spChg chg="add del mod">
          <ac:chgData name="Chris Droessler" userId="625c3661-9d64-47fa-b83c-4b49393bd161" providerId="ADAL" clId="{E8C08114-DBE0-AB40-A03E-D8C910B4DDF5}" dt="2020-04-09T11:18:29.099" v="85"/>
          <ac:spMkLst>
            <pc:docMk/>
            <pc:sldMk cId="751751510" sldId="761"/>
            <ac:spMk id="4" creationId="{ED2B61AC-964E-914B-B459-258FB57D692B}"/>
          </ac:spMkLst>
        </pc:spChg>
        <pc:spChg chg="add del mod">
          <ac:chgData name="Chris Droessler" userId="625c3661-9d64-47fa-b83c-4b49393bd161" providerId="ADAL" clId="{E8C08114-DBE0-AB40-A03E-D8C910B4DDF5}" dt="2020-04-09T11:18:29.099" v="85"/>
          <ac:spMkLst>
            <pc:docMk/>
            <pc:sldMk cId="751751510" sldId="761"/>
            <ac:spMk id="5" creationId="{5F80BEEE-9435-EE4B-BEFB-AFE1A41E12D1}"/>
          </ac:spMkLst>
        </pc:spChg>
        <pc:spChg chg="add del mod">
          <ac:chgData name="Chris Droessler" userId="625c3661-9d64-47fa-b83c-4b49393bd161" providerId="ADAL" clId="{E8C08114-DBE0-AB40-A03E-D8C910B4DDF5}" dt="2020-04-09T11:18:29.755" v="86"/>
          <ac:spMkLst>
            <pc:docMk/>
            <pc:sldMk cId="751751510" sldId="761"/>
            <ac:spMk id="6" creationId="{543DE60D-A3C3-6C4E-B9A1-838B4114009A}"/>
          </ac:spMkLst>
        </pc:spChg>
        <pc:spChg chg="add del mod">
          <ac:chgData name="Chris Droessler" userId="625c3661-9d64-47fa-b83c-4b49393bd161" providerId="ADAL" clId="{E8C08114-DBE0-AB40-A03E-D8C910B4DDF5}" dt="2020-04-09T11:18:29.755" v="86"/>
          <ac:spMkLst>
            <pc:docMk/>
            <pc:sldMk cId="751751510" sldId="761"/>
            <ac:spMk id="7" creationId="{5BC60D2F-1B5E-2543-AAF6-68702910E4B6}"/>
          </ac:spMkLst>
        </pc:spChg>
        <pc:spChg chg="add del mod">
          <ac:chgData name="Chris Droessler" userId="625c3661-9d64-47fa-b83c-4b49393bd161" providerId="ADAL" clId="{E8C08114-DBE0-AB40-A03E-D8C910B4DDF5}" dt="2020-04-09T11:18:29.955" v="87"/>
          <ac:spMkLst>
            <pc:docMk/>
            <pc:sldMk cId="751751510" sldId="761"/>
            <ac:spMk id="8" creationId="{4092687B-3EFF-3B48-9FEB-D323C1DBFE73}"/>
          </ac:spMkLst>
        </pc:spChg>
        <pc:spChg chg="add del mod">
          <ac:chgData name="Chris Droessler" userId="625c3661-9d64-47fa-b83c-4b49393bd161" providerId="ADAL" clId="{E8C08114-DBE0-AB40-A03E-D8C910B4DDF5}" dt="2020-04-09T11:18:29.955" v="87"/>
          <ac:spMkLst>
            <pc:docMk/>
            <pc:sldMk cId="751751510" sldId="761"/>
            <ac:spMk id="9" creationId="{ABFD8550-97A2-1A4E-B4F6-904D42D11BB5}"/>
          </ac:spMkLst>
        </pc:spChg>
        <pc:spChg chg="add del mod">
          <ac:chgData name="Chris Droessler" userId="625c3661-9d64-47fa-b83c-4b49393bd161" providerId="ADAL" clId="{E8C08114-DBE0-AB40-A03E-D8C910B4DDF5}" dt="2020-04-09T11:18:30.179" v="88"/>
          <ac:spMkLst>
            <pc:docMk/>
            <pc:sldMk cId="751751510" sldId="761"/>
            <ac:spMk id="10" creationId="{A15A8EBE-2AEB-2D46-8269-18C7EABE96D0}"/>
          </ac:spMkLst>
        </pc:spChg>
        <pc:spChg chg="add del mod">
          <ac:chgData name="Chris Droessler" userId="625c3661-9d64-47fa-b83c-4b49393bd161" providerId="ADAL" clId="{E8C08114-DBE0-AB40-A03E-D8C910B4DDF5}" dt="2020-04-09T11:18:30.179" v="88"/>
          <ac:spMkLst>
            <pc:docMk/>
            <pc:sldMk cId="751751510" sldId="761"/>
            <ac:spMk id="11" creationId="{CBFC1207-303F-2D4F-A244-30BBB8DC26A2}"/>
          </ac:spMkLst>
        </pc:spChg>
        <pc:spChg chg="add del mod">
          <ac:chgData name="Chris Droessler" userId="625c3661-9d64-47fa-b83c-4b49393bd161" providerId="ADAL" clId="{E8C08114-DBE0-AB40-A03E-D8C910B4DDF5}" dt="2020-04-09T11:18:30.446" v="89"/>
          <ac:spMkLst>
            <pc:docMk/>
            <pc:sldMk cId="751751510" sldId="761"/>
            <ac:spMk id="12" creationId="{D2221B75-447F-B044-8192-DB5618B78B9E}"/>
          </ac:spMkLst>
        </pc:spChg>
        <pc:spChg chg="add del mod">
          <ac:chgData name="Chris Droessler" userId="625c3661-9d64-47fa-b83c-4b49393bd161" providerId="ADAL" clId="{E8C08114-DBE0-AB40-A03E-D8C910B4DDF5}" dt="2020-04-09T11:18:30.446" v="89"/>
          <ac:spMkLst>
            <pc:docMk/>
            <pc:sldMk cId="751751510" sldId="761"/>
            <ac:spMk id="13" creationId="{51BF9117-0B5F-0643-AEBE-8964D51CE8CD}"/>
          </ac:spMkLst>
        </pc:spChg>
      </pc:sldChg>
      <pc:sldChg chg="modSp add modTransition">
        <pc:chgData name="Chris Droessler" userId="625c3661-9d64-47fa-b83c-4b49393bd161" providerId="ADAL" clId="{E8C08114-DBE0-AB40-A03E-D8C910B4DDF5}" dt="2020-04-09T11:18:10.767" v="78" actId="27636"/>
        <pc:sldMkLst>
          <pc:docMk/>
          <pc:sldMk cId="3377696744" sldId="762"/>
        </pc:sldMkLst>
        <pc:spChg chg="mod">
          <ac:chgData name="Chris Droessler" userId="625c3661-9d64-47fa-b83c-4b49393bd161" providerId="ADAL" clId="{E8C08114-DBE0-AB40-A03E-D8C910B4DDF5}" dt="2020-04-09T11:18:10.767" v="78" actId="27636"/>
          <ac:spMkLst>
            <pc:docMk/>
            <pc:sldMk cId="3377696744" sldId="762"/>
            <ac:spMk id="3" creationId="{B66DBEDF-1146-42CD-AC27-47A9D8FBC334}"/>
          </ac:spMkLst>
        </pc:spChg>
      </pc:sldChg>
      <pc:sldChg chg="modSp add del modTransition">
        <pc:chgData name="Chris Droessler" userId="625c3661-9d64-47fa-b83c-4b49393bd161" providerId="ADAL" clId="{E8C08114-DBE0-AB40-A03E-D8C910B4DDF5}" dt="2020-04-09T12:18:45.112" v="477" actId="2696"/>
        <pc:sldMkLst>
          <pc:docMk/>
          <pc:sldMk cId="3910787044" sldId="763"/>
        </pc:sldMkLst>
        <pc:spChg chg="mod">
          <ac:chgData name="Chris Droessler" userId="625c3661-9d64-47fa-b83c-4b49393bd161" providerId="ADAL" clId="{E8C08114-DBE0-AB40-A03E-D8C910B4DDF5}" dt="2020-04-09T11:22:30.789" v="101" actId="20577"/>
          <ac:spMkLst>
            <pc:docMk/>
            <pc:sldMk cId="3910787044" sldId="763"/>
            <ac:spMk id="3" creationId="{85B0E971-33D6-4669-8463-8E63AC1F8D2B}"/>
          </ac:spMkLst>
        </pc:spChg>
      </pc:sldChg>
      <pc:sldChg chg="add del">
        <pc:chgData name="Chris Droessler" userId="625c3661-9d64-47fa-b83c-4b49393bd161" providerId="ADAL" clId="{E8C08114-DBE0-AB40-A03E-D8C910B4DDF5}" dt="2020-04-09T12:18:11.586" v="475" actId="2696"/>
        <pc:sldMkLst>
          <pc:docMk/>
          <pc:sldMk cId="3071235997" sldId="764"/>
        </pc:sldMkLst>
      </pc:sldChg>
      <pc:sldChg chg="add ord">
        <pc:chgData name="Chris Droessler" userId="625c3661-9d64-47fa-b83c-4b49393bd161" providerId="ADAL" clId="{E8C08114-DBE0-AB40-A03E-D8C910B4DDF5}" dt="2020-04-09T12:07:02.760" v="367"/>
        <pc:sldMkLst>
          <pc:docMk/>
          <pc:sldMk cId="1735002894" sldId="765"/>
        </pc:sldMkLst>
      </pc:sldChg>
      <pc:sldChg chg="addSp delSp modSp add ord">
        <pc:chgData name="Chris Droessler" userId="625c3661-9d64-47fa-b83c-4b49393bd161" providerId="ADAL" clId="{E8C08114-DBE0-AB40-A03E-D8C910B4DDF5}" dt="2020-04-09T12:18:56.359" v="478"/>
        <pc:sldMkLst>
          <pc:docMk/>
          <pc:sldMk cId="4085112264" sldId="766"/>
        </pc:sldMkLst>
        <pc:spChg chg="del">
          <ac:chgData name="Chris Droessler" userId="625c3661-9d64-47fa-b83c-4b49393bd161" providerId="ADAL" clId="{E8C08114-DBE0-AB40-A03E-D8C910B4DDF5}" dt="2020-04-09T12:11:01.367" v="371" actId="478"/>
          <ac:spMkLst>
            <pc:docMk/>
            <pc:sldMk cId="4085112264" sldId="766"/>
            <ac:spMk id="2" creationId="{2D60B45B-6484-D94F-A3B8-306BC92469C9}"/>
          </ac:spMkLst>
        </pc:spChg>
        <pc:spChg chg="mod">
          <ac:chgData name="Chris Droessler" userId="625c3661-9d64-47fa-b83c-4b49393bd161" providerId="ADAL" clId="{E8C08114-DBE0-AB40-A03E-D8C910B4DDF5}" dt="2020-04-09T12:11:31.679" v="396" actId="20577"/>
          <ac:spMkLst>
            <pc:docMk/>
            <pc:sldMk cId="4085112264" sldId="766"/>
            <ac:spMk id="3" creationId="{A86EA016-0A71-874A-B51D-0947BDDD53FC}"/>
          </ac:spMkLst>
        </pc:spChg>
        <pc:spChg chg="add mod">
          <ac:chgData name="Chris Droessler" userId="625c3661-9d64-47fa-b83c-4b49393bd161" providerId="ADAL" clId="{E8C08114-DBE0-AB40-A03E-D8C910B4DDF5}" dt="2020-04-09T12:16:54.500" v="465" actId="1036"/>
          <ac:spMkLst>
            <pc:docMk/>
            <pc:sldMk cId="4085112264" sldId="766"/>
            <ac:spMk id="6" creationId="{51E31ADF-E809-824F-B542-DD64F78DCC2A}"/>
          </ac:spMkLst>
        </pc:spChg>
        <pc:spChg chg="add mod">
          <ac:chgData name="Chris Droessler" userId="625c3661-9d64-47fa-b83c-4b49393bd161" providerId="ADAL" clId="{E8C08114-DBE0-AB40-A03E-D8C910B4DDF5}" dt="2020-04-09T12:16:52.338" v="464" actId="1036"/>
          <ac:spMkLst>
            <pc:docMk/>
            <pc:sldMk cId="4085112264" sldId="766"/>
            <ac:spMk id="7" creationId="{12CCEF4B-8DE6-1C47-838B-A7E1B0CEDD86}"/>
          </ac:spMkLst>
        </pc:spChg>
        <pc:spChg chg="add mod">
          <ac:chgData name="Chris Droessler" userId="625c3661-9d64-47fa-b83c-4b49393bd161" providerId="ADAL" clId="{E8C08114-DBE0-AB40-A03E-D8C910B4DDF5}" dt="2020-04-09T12:16:58.098" v="473" actId="1036"/>
          <ac:spMkLst>
            <pc:docMk/>
            <pc:sldMk cId="4085112264" sldId="766"/>
            <ac:spMk id="8" creationId="{7D9C35B6-1D55-E947-AF20-FE4579CD6711}"/>
          </ac:spMkLst>
        </pc:spChg>
        <pc:picChg chg="add mod">
          <ac:chgData name="Chris Droessler" userId="625c3661-9d64-47fa-b83c-4b49393bd161" providerId="ADAL" clId="{E8C08114-DBE0-AB40-A03E-D8C910B4DDF5}" dt="2020-04-09T12:16:14.422" v="429" actId="14100"/>
          <ac:picMkLst>
            <pc:docMk/>
            <pc:sldMk cId="4085112264" sldId="766"/>
            <ac:picMk id="5" creationId="{B4E34C12-7C47-9D4B-A28E-7AC4C0CB67F5}"/>
          </ac:picMkLst>
        </pc:picChg>
      </pc:sldChg>
    </pc:docChg>
  </pc:docChgLst>
  <pc:docChgLst>
    <pc:chgData name="Chris Droessler" userId="625c3661-9d64-47fa-b83c-4b49393bd161" providerId="ADAL" clId="{380D94F9-79C3-514A-9001-D41624A2E1C2}"/>
    <pc:docChg chg="custSel modSld">
      <pc:chgData name="Chris Droessler" userId="625c3661-9d64-47fa-b83c-4b49393bd161" providerId="ADAL" clId="{380D94F9-79C3-514A-9001-D41624A2E1C2}" dt="2020-04-14T12:23:13.568" v="214" actId="20577"/>
      <pc:docMkLst>
        <pc:docMk/>
      </pc:docMkLst>
      <pc:sldChg chg="modSp">
        <pc:chgData name="Chris Droessler" userId="625c3661-9d64-47fa-b83c-4b49393bd161" providerId="ADAL" clId="{380D94F9-79C3-514A-9001-D41624A2E1C2}" dt="2020-04-13T14:01:18.634" v="112" actId="20577"/>
        <pc:sldMkLst>
          <pc:docMk/>
          <pc:sldMk cId="3675590858" sldId="260"/>
        </pc:sldMkLst>
        <pc:spChg chg="mod">
          <ac:chgData name="Chris Droessler" userId="625c3661-9d64-47fa-b83c-4b49393bd161" providerId="ADAL" clId="{380D94F9-79C3-514A-9001-D41624A2E1C2}" dt="2020-04-13T14:01:18.634" v="112" actId="20577"/>
          <ac:spMkLst>
            <pc:docMk/>
            <pc:sldMk cId="3675590858" sldId="260"/>
            <ac:spMk id="3" creationId="{420FD414-E693-9242-9A7C-AEF4082D6A0C}"/>
          </ac:spMkLst>
        </pc:spChg>
      </pc:sldChg>
      <pc:sldChg chg="modSp">
        <pc:chgData name="Chris Droessler" userId="625c3661-9d64-47fa-b83c-4b49393bd161" providerId="ADAL" clId="{380D94F9-79C3-514A-9001-D41624A2E1C2}" dt="2020-04-13T13:45:11.529" v="103" actId="20577"/>
        <pc:sldMkLst>
          <pc:docMk/>
          <pc:sldMk cId="372870561" sldId="706"/>
        </pc:sldMkLst>
        <pc:spChg chg="mod">
          <ac:chgData name="Chris Droessler" userId="625c3661-9d64-47fa-b83c-4b49393bd161" providerId="ADAL" clId="{380D94F9-79C3-514A-9001-D41624A2E1C2}" dt="2020-04-13T13:45:11.529" v="103" actId="20577"/>
          <ac:spMkLst>
            <pc:docMk/>
            <pc:sldMk cId="372870561" sldId="706"/>
            <ac:spMk id="3" creationId="{420FD414-E693-9242-9A7C-AEF4082D6A0C}"/>
          </ac:spMkLst>
        </pc:spChg>
      </pc:sldChg>
      <pc:sldChg chg="modSp">
        <pc:chgData name="Chris Droessler" userId="625c3661-9d64-47fa-b83c-4b49393bd161" providerId="ADAL" clId="{380D94F9-79C3-514A-9001-D41624A2E1C2}" dt="2020-04-14T12:15:37.538" v="113" actId="20577"/>
        <pc:sldMkLst>
          <pc:docMk/>
          <pc:sldMk cId="3139218337" sldId="721"/>
        </pc:sldMkLst>
        <pc:spChg chg="mod">
          <ac:chgData name="Chris Droessler" userId="625c3661-9d64-47fa-b83c-4b49393bd161" providerId="ADAL" clId="{380D94F9-79C3-514A-9001-D41624A2E1C2}" dt="2020-04-14T12:15:37.538" v="113" actId="20577"/>
          <ac:spMkLst>
            <pc:docMk/>
            <pc:sldMk cId="3139218337" sldId="721"/>
            <ac:spMk id="2" creationId="{9F09F1B7-FDAD-B64D-9F1D-6BD08418E49C}"/>
          </ac:spMkLst>
        </pc:spChg>
      </pc:sldChg>
      <pc:sldChg chg="modSp">
        <pc:chgData name="Chris Droessler" userId="625c3661-9d64-47fa-b83c-4b49393bd161" providerId="ADAL" clId="{380D94F9-79C3-514A-9001-D41624A2E1C2}" dt="2020-04-14T12:23:13.568" v="214" actId="20577"/>
        <pc:sldMkLst>
          <pc:docMk/>
          <pc:sldMk cId="3078072871" sldId="752"/>
        </pc:sldMkLst>
        <pc:spChg chg="mod">
          <ac:chgData name="Chris Droessler" userId="625c3661-9d64-47fa-b83c-4b49393bd161" providerId="ADAL" clId="{380D94F9-79C3-514A-9001-D41624A2E1C2}" dt="2020-04-14T12:23:13.568" v="214" actId="20577"/>
          <ac:spMkLst>
            <pc:docMk/>
            <pc:sldMk cId="3078072871" sldId="752"/>
            <ac:spMk id="2" creationId="{9F09F1B7-FDAD-B64D-9F1D-6BD08418E49C}"/>
          </ac:spMkLst>
        </pc:spChg>
      </pc:sldChg>
      <pc:sldChg chg="modSp">
        <pc:chgData name="Chris Droessler" userId="625c3661-9d64-47fa-b83c-4b49393bd161" providerId="ADAL" clId="{380D94F9-79C3-514A-9001-D41624A2E1C2}" dt="2020-04-14T12:22:43.420" v="192" actId="20577"/>
        <pc:sldMkLst>
          <pc:docMk/>
          <pc:sldMk cId="57546599" sldId="753"/>
        </pc:sldMkLst>
        <pc:spChg chg="mod">
          <ac:chgData name="Chris Droessler" userId="625c3661-9d64-47fa-b83c-4b49393bd161" providerId="ADAL" clId="{380D94F9-79C3-514A-9001-D41624A2E1C2}" dt="2020-04-14T12:22:43.420" v="192" actId="20577"/>
          <ac:spMkLst>
            <pc:docMk/>
            <pc:sldMk cId="57546599" sldId="753"/>
            <ac:spMk id="2" creationId="{9F09F1B7-FDAD-B64D-9F1D-6BD08418E49C}"/>
          </ac:spMkLst>
        </pc:spChg>
      </pc:sldChg>
      <pc:sldChg chg="modSp">
        <pc:chgData name="Chris Droessler" userId="625c3661-9d64-47fa-b83c-4b49393bd161" providerId="ADAL" clId="{380D94F9-79C3-514A-9001-D41624A2E1C2}" dt="2020-04-13T13:26:47.068" v="1" actId="20577"/>
        <pc:sldMkLst>
          <pc:docMk/>
          <pc:sldMk cId="1060927153" sldId="760"/>
        </pc:sldMkLst>
        <pc:spChg chg="mod">
          <ac:chgData name="Chris Droessler" userId="625c3661-9d64-47fa-b83c-4b49393bd161" providerId="ADAL" clId="{380D94F9-79C3-514A-9001-D41624A2E1C2}" dt="2020-04-13T13:26:47.068" v="1" actId="20577"/>
          <ac:spMkLst>
            <pc:docMk/>
            <pc:sldMk cId="1060927153" sldId="760"/>
            <ac:spMk id="2" creationId="{F05C3C42-C211-4596-9AFF-44B3B6C6AA51}"/>
          </ac:spMkLst>
        </pc:spChg>
      </pc:sldChg>
      <pc:sldChg chg="modSp">
        <pc:chgData name="Chris Droessler" userId="625c3661-9d64-47fa-b83c-4b49393bd161" providerId="ADAL" clId="{380D94F9-79C3-514A-9001-D41624A2E1C2}" dt="2020-04-13T13:35:27.856" v="85" actId="20577"/>
        <pc:sldMkLst>
          <pc:docMk/>
          <pc:sldMk cId="751751510" sldId="761"/>
        </pc:sldMkLst>
        <pc:spChg chg="mod">
          <ac:chgData name="Chris Droessler" userId="625c3661-9d64-47fa-b83c-4b49393bd161" providerId="ADAL" clId="{380D94F9-79C3-514A-9001-D41624A2E1C2}" dt="2020-04-13T13:35:27.856" v="85" actId="20577"/>
          <ac:spMkLst>
            <pc:docMk/>
            <pc:sldMk cId="751751510" sldId="761"/>
            <ac:spMk id="3" creationId="{DEE7BACF-8DDA-49AD-8F7F-6D148AEB59BA}"/>
          </ac:spMkLst>
        </pc:spChg>
      </pc:sldChg>
      <pc:sldChg chg="modSp">
        <pc:chgData name="Chris Droessler" userId="625c3661-9d64-47fa-b83c-4b49393bd161" providerId="ADAL" clId="{380D94F9-79C3-514A-9001-D41624A2E1C2}" dt="2020-04-13T13:35:49.552" v="86" actId="313"/>
        <pc:sldMkLst>
          <pc:docMk/>
          <pc:sldMk cId="3377696744" sldId="762"/>
        </pc:sldMkLst>
        <pc:spChg chg="mod">
          <ac:chgData name="Chris Droessler" userId="625c3661-9d64-47fa-b83c-4b49393bd161" providerId="ADAL" clId="{380D94F9-79C3-514A-9001-D41624A2E1C2}" dt="2020-04-13T13:35:49.552" v="86" actId="313"/>
          <ac:spMkLst>
            <pc:docMk/>
            <pc:sldMk cId="3377696744" sldId="762"/>
            <ac:spMk id="3" creationId="{B66DBEDF-1146-42CD-AC27-47A9D8FBC334}"/>
          </ac:spMkLst>
        </pc:spChg>
      </pc:sldChg>
    </pc:docChg>
  </pc:docChgLst>
  <pc:docChgLst>
    <pc:chgData name="Chris Droessler" userId="625c3661-9d64-47fa-b83c-4b49393bd161" providerId="ADAL" clId="{802F1AF1-5980-C544-B793-CF3AD3D892E2}"/>
    <pc:docChg chg="modSld">
      <pc:chgData name="Chris Droessler" userId="625c3661-9d64-47fa-b83c-4b49393bd161" providerId="ADAL" clId="{802F1AF1-5980-C544-B793-CF3AD3D892E2}" dt="2020-02-11T15:20:58.246" v="81" actId="20577"/>
      <pc:docMkLst>
        <pc:docMk/>
      </pc:docMkLst>
      <pc:sldChg chg="modSp">
        <pc:chgData name="Chris Droessler" userId="625c3661-9d64-47fa-b83c-4b49393bd161" providerId="ADAL" clId="{802F1AF1-5980-C544-B793-CF3AD3D892E2}" dt="2020-02-11T15:20:28.415" v="60" actId="113"/>
        <pc:sldMkLst>
          <pc:docMk/>
          <pc:sldMk cId="2024428368" sldId="270"/>
        </pc:sldMkLst>
        <pc:spChg chg="mod">
          <ac:chgData name="Chris Droessler" userId="625c3661-9d64-47fa-b83c-4b49393bd161" providerId="ADAL" clId="{802F1AF1-5980-C544-B793-CF3AD3D892E2}" dt="2020-02-11T15:20:28.415" v="60" actId="113"/>
          <ac:spMkLst>
            <pc:docMk/>
            <pc:sldMk cId="2024428368" sldId="270"/>
            <ac:spMk id="4" creationId="{893A5F8A-CD97-414B-8B41-6A46A05FD3FD}"/>
          </ac:spMkLst>
        </pc:spChg>
      </pc:sldChg>
      <pc:sldChg chg="modSp">
        <pc:chgData name="Chris Droessler" userId="625c3661-9d64-47fa-b83c-4b49393bd161" providerId="ADAL" clId="{802F1AF1-5980-C544-B793-CF3AD3D892E2}" dt="2020-02-11T15:20:40.015" v="68" actId="20577"/>
        <pc:sldMkLst>
          <pc:docMk/>
          <pc:sldMk cId="937673895" sldId="273"/>
        </pc:sldMkLst>
        <pc:spChg chg="mod">
          <ac:chgData name="Chris Droessler" userId="625c3661-9d64-47fa-b83c-4b49393bd161" providerId="ADAL" clId="{802F1AF1-5980-C544-B793-CF3AD3D892E2}" dt="2020-02-11T15:20:40.015" v="68" actId="20577"/>
          <ac:spMkLst>
            <pc:docMk/>
            <pc:sldMk cId="937673895" sldId="273"/>
            <ac:spMk id="4" creationId="{B2780C92-466D-8646-B31A-8079CBAECF2D}"/>
          </ac:spMkLst>
        </pc:spChg>
      </pc:sldChg>
      <pc:sldChg chg="modSp">
        <pc:chgData name="Chris Droessler" userId="625c3661-9d64-47fa-b83c-4b49393bd161" providerId="ADAL" clId="{802F1AF1-5980-C544-B793-CF3AD3D892E2}" dt="2020-02-11T15:20:58.246" v="81" actId="20577"/>
        <pc:sldMkLst>
          <pc:docMk/>
          <pc:sldMk cId="333955365" sldId="274"/>
        </pc:sldMkLst>
        <pc:spChg chg="mod">
          <ac:chgData name="Chris Droessler" userId="625c3661-9d64-47fa-b83c-4b49393bd161" providerId="ADAL" clId="{802F1AF1-5980-C544-B793-CF3AD3D892E2}" dt="2020-02-11T15:20:58.246" v="81" actId="20577"/>
          <ac:spMkLst>
            <pc:docMk/>
            <pc:sldMk cId="333955365" sldId="274"/>
            <ac:spMk id="4" creationId="{3E3D6225-F023-9949-ADE3-F0F10F131530}"/>
          </ac:spMkLst>
        </pc:spChg>
      </pc:sldChg>
      <pc:sldChg chg="modSp">
        <pc:chgData name="Chris Droessler" userId="625c3661-9d64-47fa-b83c-4b49393bd161" providerId="ADAL" clId="{802F1AF1-5980-C544-B793-CF3AD3D892E2}" dt="2020-02-11T15:19:04.365" v="59" actId="20577"/>
        <pc:sldMkLst>
          <pc:docMk/>
          <pc:sldMk cId="2781844091" sldId="716"/>
        </pc:sldMkLst>
        <pc:spChg chg="mod">
          <ac:chgData name="Chris Droessler" userId="625c3661-9d64-47fa-b83c-4b49393bd161" providerId="ADAL" clId="{802F1AF1-5980-C544-B793-CF3AD3D892E2}" dt="2020-02-11T15:18:46.157" v="16" actId="20577"/>
          <ac:spMkLst>
            <pc:docMk/>
            <pc:sldMk cId="2781844091" sldId="716"/>
            <ac:spMk id="150" creationId="{00000000-0000-0000-0000-000000000000}"/>
          </ac:spMkLst>
        </pc:spChg>
        <pc:spChg chg="mod">
          <ac:chgData name="Chris Droessler" userId="625c3661-9d64-47fa-b83c-4b49393bd161" providerId="ADAL" clId="{802F1AF1-5980-C544-B793-CF3AD3D892E2}" dt="2020-02-11T15:18:54.269" v="40" actId="20577"/>
          <ac:spMkLst>
            <pc:docMk/>
            <pc:sldMk cId="2781844091" sldId="716"/>
            <ac:spMk id="152" creationId="{00000000-0000-0000-0000-000000000000}"/>
          </ac:spMkLst>
        </pc:spChg>
        <pc:spChg chg="mod">
          <ac:chgData name="Chris Droessler" userId="625c3661-9d64-47fa-b83c-4b49393bd161" providerId="ADAL" clId="{802F1AF1-5980-C544-B793-CF3AD3D892E2}" dt="2020-02-11T15:19:04.365" v="59" actId="20577"/>
          <ac:spMkLst>
            <pc:docMk/>
            <pc:sldMk cId="2781844091" sldId="716"/>
            <ac:spMk id="153" creationId="{00000000-0000-0000-0000-000000000000}"/>
          </ac:spMkLst>
        </pc:spChg>
      </pc:sldChg>
    </pc:docChg>
  </pc:docChgLst>
  <pc:docChgLst>
    <pc:chgData name="Chris Droessler" userId="625c3661-9d64-47fa-b83c-4b49393bd161" providerId="ADAL" clId="{8F4718D0-C754-2D48-B456-34E8C016D25D}"/>
    <pc:docChg chg="custSel addSld delSld modSld sldOrd">
      <pc:chgData name="Chris Droessler" userId="625c3661-9d64-47fa-b83c-4b49393bd161" providerId="ADAL" clId="{8F4718D0-C754-2D48-B456-34E8C016D25D}" dt="2020-05-11T12:06:13.708" v="356" actId="207"/>
      <pc:docMkLst>
        <pc:docMk/>
      </pc:docMkLst>
      <pc:sldChg chg="modSp">
        <pc:chgData name="Chris Droessler" userId="625c3661-9d64-47fa-b83c-4b49393bd161" providerId="ADAL" clId="{8F4718D0-C754-2D48-B456-34E8C016D25D}" dt="2020-05-08T11:56:44.910" v="130" actId="20577"/>
        <pc:sldMkLst>
          <pc:docMk/>
          <pc:sldMk cId="3675590858" sldId="260"/>
        </pc:sldMkLst>
        <pc:spChg chg="mod">
          <ac:chgData name="Chris Droessler" userId="625c3661-9d64-47fa-b83c-4b49393bd161" providerId="ADAL" clId="{8F4718D0-C754-2D48-B456-34E8C016D25D}" dt="2020-05-08T11:56:44.910" v="130" actId="20577"/>
          <ac:spMkLst>
            <pc:docMk/>
            <pc:sldMk cId="3675590858" sldId="260"/>
            <ac:spMk id="3" creationId="{420FD414-E693-9242-9A7C-AEF4082D6A0C}"/>
          </ac:spMkLst>
        </pc:spChg>
      </pc:sldChg>
      <pc:sldChg chg="del">
        <pc:chgData name="Chris Droessler" userId="625c3661-9d64-47fa-b83c-4b49393bd161" providerId="ADAL" clId="{8F4718D0-C754-2D48-B456-34E8C016D25D}" dt="2020-05-08T11:56:11.479" v="109" actId="2696"/>
        <pc:sldMkLst>
          <pc:docMk/>
          <pc:sldMk cId="1883361513" sldId="261"/>
        </pc:sldMkLst>
      </pc:sldChg>
      <pc:sldChg chg="modSp">
        <pc:chgData name="Chris Droessler" userId="625c3661-9d64-47fa-b83c-4b49393bd161" providerId="ADAL" clId="{8F4718D0-C754-2D48-B456-34E8C016D25D}" dt="2020-05-11T11:37:31.716" v="179" actId="20577"/>
        <pc:sldMkLst>
          <pc:docMk/>
          <pc:sldMk cId="949570285" sldId="262"/>
        </pc:sldMkLst>
        <pc:spChg chg="mod">
          <ac:chgData name="Chris Droessler" userId="625c3661-9d64-47fa-b83c-4b49393bd161" providerId="ADAL" clId="{8F4718D0-C754-2D48-B456-34E8C016D25D}" dt="2020-05-11T11:37:31.716" v="179" actId="20577"/>
          <ac:spMkLst>
            <pc:docMk/>
            <pc:sldMk cId="949570285" sldId="262"/>
            <ac:spMk id="3" creationId="{1D1919FE-538D-40DC-B22F-4237533D16D1}"/>
          </ac:spMkLst>
        </pc:spChg>
      </pc:sldChg>
      <pc:sldChg chg="modSp">
        <pc:chgData name="Chris Droessler" userId="625c3661-9d64-47fa-b83c-4b49393bd161" providerId="ADAL" clId="{8F4718D0-C754-2D48-B456-34E8C016D25D}" dt="2020-05-08T11:52:26.225" v="5" actId="20577"/>
        <pc:sldMkLst>
          <pc:docMk/>
          <pc:sldMk cId="971664512" sldId="534"/>
        </pc:sldMkLst>
        <pc:spChg chg="mod">
          <ac:chgData name="Chris Droessler" userId="625c3661-9d64-47fa-b83c-4b49393bd161" providerId="ADAL" clId="{8F4718D0-C754-2D48-B456-34E8C016D25D}" dt="2020-05-08T11:52:26.225" v="5" actId="20577"/>
          <ac:spMkLst>
            <pc:docMk/>
            <pc:sldMk cId="971664512" sldId="534"/>
            <ac:spMk id="3" creationId="{00000000-0000-0000-0000-000000000000}"/>
          </ac:spMkLst>
        </pc:spChg>
      </pc:sldChg>
      <pc:sldChg chg="modSp">
        <pc:chgData name="Chris Droessler" userId="625c3661-9d64-47fa-b83c-4b49393bd161" providerId="ADAL" clId="{8F4718D0-C754-2D48-B456-34E8C016D25D}" dt="2020-05-11T12:06:13.708" v="356" actId="207"/>
        <pc:sldMkLst>
          <pc:docMk/>
          <pc:sldMk cId="3723859722" sldId="572"/>
        </pc:sldMkLst>
        <pc:spChg chg="mod">
          <ac:chgData name="Chris Droessler" userId="625c3661-9d64-47fa-b83c-4b49393bd161" providerId="ADAL" clId="{8F4718D0-C754-2D48-B456-34E8C016D25D}" dt="2020-05-11T12:06:13.708" v="356" actId="207"/>
          <ac:spMkLst>
            <pc:docMk/>
            <pc:sldMk cId="3723859722" sldId="572"/>
            <ac:spMk id="2" creationId="{70E7FB36-DF07-B44D-8D38-59F39D617117}"/>
          </ac:spMkLst>
        </pc:spChg>
      </pc:sldChg>
      <pc:sldChg chg="modSp">
        <pc:chgData name="Chris Droessler" userId="625c3661-9d64-47fa-b83c-4b49393bd161" providerId="ADAL" clId="{8F4718D0-C754-2D48-B456-34E8C016D25D}" dt="2020-05-08T11:55:39.161" v="108" actId="20577"/>
        <pc:sldMkLst>
          <pc:docMk/>
          <pc:sldMk cId="3534465971" sldId="658"/>
        </pc:sldMkLst>
        <pc:spChg chg="mod">
          <ac:chgData name="Chris Droessler" userId="625c3661-9d64-47fa-b83c-4b49393bd161" providerId="ADAL" clId="{8F4718D0-C754-2D48-B456-34E8C016D25D}" dt="2020-05-08T11:55:39.161" v="108" actId="20577"/>
          <ac:spMkLst>
            <pc:docMk/>
            <pc:sldMk cId="3534465971" sldId="658"/>
            <ac:spMk id="4" creationId="{00000000-0000-0000-0000-000000000000}"/>
          </ac:spMkLst>
        </pc:spChg>
      </pc:sldChg>
      <pc:sldChg chg="modSp">
        <pc:chgData name="Chris Droessler" userId="625c3661-9d64-47fa-b83c-4b49393bd161" providerId="ADAL" clId="{8F4718D0-C754-2D48-B456-34E8C016D25D}" dt="2020-05-11T11:35:40.972" v="177" actId="20577"/>
        <pc:sldMkLst>
          <pc:docMk/>
          <pc:sldMk cId="372870561" sldId="706"/>
        </pc:sldMkLst>
        <pc:spChg chg="mod">
          <ac:chgData name="Chris Droessler" userId="625c3661-9d64-47fa-b83c-4b49393bd161" providerId="ADAL" clId="{8F4718D0-C754-2D48-B456-34E8C016D25D}" dt="2020-05-11T11:35:40.972" v="177" actId="20577"/>
          <ac:spMkLst>
            <pc:docMk/>
            <pc:sldMk cId="372870561" sldId="706"/>
            <ac:spMk id="2" creationId="{4790E6F2-0BAF-6A44-87D4-23A2382430C0}"/>
          </ac:spMkLst>
        </pc:spChg>
        <pc:spChg chg="mod">
          <ac:chgData name="Chris Droessler" userId="625c3661-9d64-47fa-b83c-4b49393bd161" providerId="ADAL" clId="{8F4718D0-C754-2D48-B456-34E8C016D25D}" dt="2020-05-11T11:35:39.679" v="176" actId="20577"/>
          <ac:spMkLst>
            <pc:docMk/>
            <pc:sldMk cId="372870561" sldId="706"/>
            <ac:spMk id="3" creationId="{420FD414-E693-9242-9A7C-AEF4082D6A0C}"/>
          </ac:spMkLst>
        </pc:spChg>
      </pc:sldChg>
      <pc:sldChg chg="modSp">
        <pc:chgData name="Chris Droessler" userId="625c3661-9d64-47fa-b83c-4b49393bd161" providerId="ADAL" clId="{8F4718D0-C754-2D48-B456-34E8C016D25D}" dt="2020-05-08T11:57:49.651" v="131" actId="20577"/>
        <pc:sldMkLst>
          <pc:docMk/>
          <pc:sldMk cId="2116330429" sldId="754"/>
        </pc:sldMkLst>
        <pc:spChg chg="mod">
          <ac:chgData name="Chris Droessler" userId="625c3661-9d64-47fa-b83c-4b49393bd161" providerId="ADAL" clId="{8F4718D0-C754-2D48-B456-34E8C016D25D}" dt="2020-05-08T11:57:49.651" v="131" actId="20577"/>
          <ac:spMkLst>
            <pc:docMk/>
            <pc:sldMk cId="2116330429" sldId="754"/>
            <ac:spMk id="2" creationId="{9F09F1B7-FDAD-B64D-9F1D-6BD08418E49C}"/>
          </ac:spMkLst>
        </pc:spChg>
      </pc:sldChg>
      <pc:sldChg chg="del">
        <pc:chgData name="Chris Droessler" userId="625c3661-9d64-47fa-b83c-4b49393bd161" providerId="ADAL" clId="{8F4718D0-C754-2D48-B456-34E8C016D25D}" dt="2020-05-08T11:53:54.027" v="78" actId="2696"/>
        <pc:sldMkLst>
          <pc:docMk/>
          <pc:sldMk cId="244942821" sldId="757"/>
        </pc:sldMkLst>
      </pc:sldChg>
      <pc:sldChg chg="modSp">
        <pc:chgData name="Chris Droessler" userId="625c3661-9d64-47fa-b83c-4b49393bd161" providerId="ADAL" clId="{8F4718D0-C754-2D48-B456-34E8C016D25D}" dt="2020-05-11T11:35:29.796" v="175" actId="20577"/>
        <pc:sldMkLst>
          <pc:docMk/>
          <pc:sldMk cId="3377696744" sldId="762"/>
        </pc:sldMkLst>
        <pc:spChg chg="mod">
          <ac:chgData name="Chris Droessler" userId="625c3661-9d64-47fa-b83c-4b49393bd161" providerId="ADAL" clId="{8F4718D0-C754-2D48-B456-34E8C016D25D}" dt="2020-05-11T11:35:29.796" v="175" actId="20577"/>
          <ac:spMkLst>
            <pc:docMk/>
            <pc:sldMk cId="3377696744" sldId="762"/>
            <ac:spMk id="3" creationId="{B66DBEDF-1146-42CD-AC27-47A9D8FBC334}"/>
          </ac:spMkLst>
        </pc:spChg>
      </pc:sldChg>
      <pc:sldChg chg="modSp add ord">
        <pc:chgData name="Chris Droessler" userId="625c3661-9d64-47fa-b83c-4b49393bd161" providerId="ADAL" clId="{8F4718D0-C754-2D48-B456-34E8C016D25D}" dt="2020-05-11T11:40:44.918" v="302"/>
        <pc:sldMkLst>
          <pc:docMk/>
          <pc:sldMk cId="9505819" sldId="767"/>
        </pc:sldMkLst>
        <pc:spChg chg="mod">
          <ac:chgData name="Chris Droessler" userId="625c3661-9d64-47fa-b83c-4b49393bd161" providerId="ADAL" clId="{8F4718D0-C754-2D48-B456-34E8C016D25D}" dt="2020-05-08T11:55:13.968" v="104"/>
          <ac:spMkLst>
            <pc:docMk/>
            <pc:sldMk cId="9505819" sldId="767"/>
            <ac:spMk id="4" creationId="{00000000-0000-0000-0000-000000000000}"/>
          </ac:spMkLst>
        </pc:spChg>
      </pc:sldChg>
      <pc:sldChg chg="modSp add">
        <pc:chgData name="Chris Droessler" userId="625c3661-9d64-47fa-b83c-4b49393bd161" providerId="ADAL" clId="{8F4718D0-C754-2D48-B456-34E8C016D25D}" dt="2020-05-11T11:39:18.485" v="300" actId="20577"/>
        <pc:sldMkLst>
          <pc:docMk/>
          <pc:sldMk cId="365843656" sldId="768"/>
        </pc:sldMkLst>
        <pc:spChg chg="mod">
          <ac:chgData name="Chris Droessler" userId="625c3661-9d64-47fa-b83c-4b49393bd161" providerId="ADAL" clId="{8F4718D0-C754-2D48-B456-34E8C016D25D}" dt="2020-05-11T11:39:18.485" v="300" actId="20577"/>
          <ac:spMkLst>
            <pc:docMk/>
            <pc:sldMk cId="365843656" sldId="768"/>
            <ac:spMk id="2" creationId="{F64F0A26-B967-194D-A34E-1A24A272F847}"/>
          </ac:spMkLst>
        </pc:spChg>
        <pc:spChg chg="mod">
          <ac:chgData name="Chris Droessler" userId="625c3661-9d64-47fa-b83c-4b49393bd161" providerId="ADAL" clId="{8F4718D0-C754-2D48-B456-34E8C016D25D}" dt="2020-05-11T11:38:12.313" v="217" actId="20577"/>
          <ac:spMkLst>
            <pc:docMk/>
            <pc:sldMk cId="365843656" sldId="768"/>
            <ac:spMk id="3" creationId="{B136F612-89D7-CA4E-972F-7CAA99E4C58E}"/>
          </ac:spMkLst>
        </pc:spChg>
      </pc:sldChg>
    </pc:docChg>
  </pc:docChgLst>
  <pc:docChgLst>
    <pc:chgData name="Chris Droessler" userId="625c3661-9d64-47fa-b83c-4b49393bd161" providerId="ADAL" clId="{485E4A66-6DDC-2F4F-9A5D-45DD2E5D7E25}"/>
    <pc:docChg chg="delSld modSld">
      <pc:chgData name="Chris Droessler" userId="625c3661-9d64-47fa-b83c-4b49393bd161" providerId="ADAL" clId="{485E4A66-6DDC-2F4F-9A5D-45DD2E5D7E25}" dt="2019-10-08T14:37:54.640" v="287" actId="2696"/>
      <pc:docMkLst>
        <pc:docMk/>
      </pc:docMkLst>
      <pc:sldChg chg="modSp">
        <pc:chgData name="Chris Droessler" userId="625c3661-9d64-47fa-b83c-4b49393bd161" providerId="ADAL" clId="{485E4A66-6DDC-2F4F-9A5D-45DD2E5D7E25}" dt="2019-10-08T14:27:55.263" v="124" actId="20577"/>
        <pc:sldMkLst>
          <pc:docMk/>
          <pc:sldMk cId="1133732581" sldId="261"/>
        </pc:sldMkLst>
        <pc:spChg chg="mod">
          <ac:chgData name="Chris Droessler" userId="625c3661-9d64-47fa-b83c-4b49393bd161" providerId="ADAL" clId="{485E4A66-6DDC-2F4F-9A5D-45DD2E5D7E25}" dt="2019-10-08T14:27:55.263" v="124" actId="20577"/>
          <ac:spMkLst>
            <pc:docMk/>
            <pc:sldMk cId="1133732581" sldId="261"/>
            <ac:spMk id="197" creationId="{00000000-0000-0000-0000-000000000000}"/>
          </ac:spMkLst>
        </pc:spChg>
      </pc:sldChg>
      <pc:sldChg chg="modSp">
        <pc:chgData name="Chris Droessler" userId="625c3661-9d64-47fa-b83c-4b49393bd161" providerId="ADAL" clId="{485E4A66-6DDC-2F4F-9A5D-45DD2E5D7E25}" dt="2019-10-08T14:29:05.903" v="178" actId="20577"/>
        <pc:sldMkLst>
          <pc:docMk/>
          <pc:sldMk cId="3776938010" sldId="262"/>
        </pc:sldMkLst>
        <pc:spChg chg="mod">
          <ac:chgData name="Chris Droessler" userId="625c3661-9d64-47fa-b83c-4b49393bd161" providerId="ADAL" clId="{485E4A66-6DDC-2F4F-9A5D-45DD2E5D7E25}" dt="2019-10-08T14:29:05.903" v="178" actId="20577"/>
          <ac:spMkLst>
            <pc:docMk/>
            <pc:sldMk cId="3776938010" sldId="262"/>
            <ac:spMk id="207" creationId="{00000000-0000-0000-0000-000000000000}"/>
          </ac:spMkLst>
        </pc:spChg>
      </pc:sldChg>
      <pc:sldChg chg="modSp">
        <pc:chgData name="Chris Droessler" userId="625c3661-9d64-47fa-b83c-4b49393bd161" providerId="ADAL" clId="{485E4A66-6DDC-2F4F-9A5D-45DD2E5D7E25}" dt="2019-10-08T14:31:32.060" v="247" actId="20577"/>
        <pc:sldMkLst>
          <pc:docMk/>
          <pc:sldMk cId="3092514365" sldId="264"/>
        </pc:sldMkLst>
        <pc:spChg chg="mod">
          <ac:chgData name="Chris Droessler" userId="625c3661-9d64-47fa-b83c-4b49393bd161" providerId="ADAL" clId="{485E4A66-6DDC-2F4F-9A5D-45DD2E5D7E25}" dt="2019-10-08T14:31:32.060" v="247" actId="20577"/>
          <ac:spMkLst>
            <pc:docMk/>
            <pc:sldMk cId="3092514365" sldId="264"/>
            <ac:spMk id="2" creationId="{3897AC37-F175-5744-801C-50CF35998259}"/>
          </ac:spMkLst>
        </pc:spChg>
        <pc:spChg chg="mod">
          <ac:chgData name="Chris Droessler" userId="625c3661-9d64-47fa-b83c-4b49393bd161" providerId="ADAL" clId="{485E4A66-6DDC-2F4F-9A5D-45DD2E5D7E25}" dt="2019-10-08T12:52:17.569" v="60" actId="20577"/>
          <ac:spMkLst>
            <pc:docMk/>
            <pc:sldMk cId="3092514365" sldId="264"/>
            <ac:spMk id="229" creationId="{00000000-0000-0000-0000-000000000000}"/>
          </ac:spMkLst>
        </pc:spChg>
      </pc:sldChg>
      <pc:sldChg chg="modSp">
        <pc:chgData name="Chris Droessler" userId="625c3661-9d64-47fa-b83c-4b49393bd161" providerId="ADAL" clId="{485E4A66-6DDC-2F4F-9A5D-45DD2E5D7E25}" dt="2019-10-08T14:35:25.668" v="265" actId="20577"/>
        <pc:sldMkLst>
          <pc:docMk/>
          <pc:sldMk cId="3228340405" sldId="265"/>
        </pc:sldMkLst>
        <pc:spChg chg="mod">
          <ac:chgData name="Chris Droessler" userId="625c3661-9d64-47fa-b83c-4b49393bd161" providerId="ADAL" clId="{485E4A66-6DDC-2F4F-9A5D-45DD2E5D7E25}" dt="2019-10-08T14:35:25.668" v="265" actId="20577"/>
          <ac:spMkLst>
            <pc:docMk/>
            <pc:sldMk cId="3228340405" sldId="265"/>
            <ac:spMk id="240" creationId="{00000000-0000-0000-0000-000000000000}"/>
          </ac:spMkLst>
        </pc:spChg>
      </pc:sldChg>
      <pc:sldChg chg="modSp">
        <pc:chgData name="Chris Droessler" userId="625c3661-9d64-47fa-b83c-4b49393bd161" providerId="ADAL" clId="{485E4A66-6DDC-2F4F-9A5D-45DD2E5D7E25}" dt="2019-10-08T14:37:02.748" v="286" actId="20577"/>
        <pc:sldMkLst>
          <pc:docMk/>
          <pc:sldMk cId="2800900242" sldId="266"/>
        </pc:sldMkLst>
        <pc:spChg chg="mod">
          <ac:chgData name="Chris Droessler" userId="625c3661-9d64-47fa-b83c-4b49393bd161" providerId="ADAL" clId="{485E4A66-6DDC-2F4F-9A5D-45DD2E5D7E25}" dt="2019-10-08T14:37:02.748" v="286" actId="20577"/>
          <ac:spMkLst>
            <pc:docMk/>
            <pc:sldMk cId="2800900242" sldId="266"/>
            <ac:spMk id="250" creationId="{00000000-0000-0000-0000-000000000000}"/>
          </ac:spMkLst>
        </pc:spChg>
      </pc:sldChg>
      <pc:sldChg chg="modSp">
        <pc:chgData name="Chris Droessler" userId="625c3661-9d64-47fa-b83c-4b49393bd161" providerId="ADAL" clId="{485E4A66-6DDC-2F4F-9A5D-45DD2E5D7E25}" dt="2019-10-08T14:26:46.152" v="97" actId="20577"/>
        <pc:sldMkLst>
          <pc:docMk/>
          <pc:sldMk cId="2363076874" sldId="283"/>
        </pc:sldMkLst>
        <pc:spChg chg="mod">
          <ac:chgData name="Chris Droessler" userId="625c3661-9d64-47fa-b83c-4b49393bd161" providerId="ADAL" clId="{485E4A66-6DDC-2F4F-9A5D-45DD2E5D7E25}" dt="2019-10-08T14:26:46.152" v="97" actId="20577"/>
          <ac:spMkLst>
            <pc:docMk/>
            <pc:sldMk cId="2363076874" sldId="283"/>
            <ac:spMk id="274" creationId="{00000000-0000-0000-0000-000000000000}"/>
          </ac:spMkLst>
        </pc:spChg>
      </pc:sldChg>
      <pc:sldChg chg="modSp">
        <pc:chgData name="Chris Droessler" userId="625c3661-9d64-47fa-b83c-4b49393bd161" providerId="ADAL" clId="{485E4A66-6DDC-2F4F-9A5D-45DD2E5D7E25}" dt="2019-10-08T14:31:09.459" v="231" actId="20577"/>
        <pc:sldMkLst>
          <pc:docMk/>
          <pc:sldMk cId="3713211416" sldId="657"/>
        </pc:sldMkLst>
        <pc:spChg chg="mod">
          <ac:chgData name="Chris Droessler" userId="625c3661-9d64-47fa-b83c-4b49393bd161" providerId="ADAL" clId="{485E4A66-6DDC-2F4F-9A5D-45DD2E5D7E25}" dt="2019-10-08T14:31:09.459" v="231" actId="20577"/>
          <ac:spMkLst>
            <pc:docMk/>
            <pc:sldMk cId="3713211416" sldId="657"/>
            <ac:spMk id="216" creationId="{00000000-0000-0000-0000-000000000000}"/>
          </ac:spMkLst>
        </pc:spChg>
      </pc:sldChg>
    </pc:docChg>
  </pc:docChgLst>
  <pc:docChgLst>
    <pc:chgData name="Chris Droessler" userId="625c3661-9d64-47fa-b83c-4b49393bd161" providerId="ADAL" clId="{2FB715A2-91B6-224A-939E-53A3D76590B7}"/>
    <pc:docChg chg="undo custSel addSld modSld">
      <pc:chgData name="Chris Droessler" userId="625c3661-9d64-47fa-b83c-4b49393bd161" providerId="ADAL" clId="{2FB715A2-91B6-224A-939E-53A3D76590B7}" dt="2020-01-13T17:27:56.241" v="28" actId="403"/>
      <pc:docMkLst>
        <pc:docMk/>
      </pc:docMkLst>
      <pc:sldChg chg="modSp add">
        <pc:chgData name="Chris Droessler" userId="625c3661-9d64-47fa-b83c-4b49393bd161" providerId="ADAL" clId="{2FB715A2-91B6-224A-939E-53A3D76590B7}" dt="2020-01-13T17:27:56.241" v="28" actId="403"/>
        <pc:sldMkLst>
          <pc:docMk/>
          <pc:sldMk cId="2484892678" sldId="709"/>
        </pc:sldMkLst>
        <pc:spChg chg="mod">
          <ac:chgData name="Chris Droessler" userId="625c3661-9d64-47fa-b83c-4b49393bd161" providerId="ADAL" clId="{2FB715A2-91B6-224A-939E-53A3D76590B7}" dt="2020-01-13T17:24:20.035" v="6" actId="20577"/>
          <ac:spMkLst>
            <pc:docMk/>
            <pc:sldMk cId="2484892678" sldId="709"/>
            <ac:spMk id="2" creationId="{00000000-0000-0000-0000-000000000000}"/>
          </ac:spMkLst>
        </pc:spChg>
        <pc:spChg chg="mod">
          <ac:chgData name="Chris Droessler" userId="625c3661-9d64-47fa-b83c-4b49393bd161" providerId="ADAL" clId="{2FB715A2-91B6-224A-939E-53A3D76590B7}" dt="2020-01-13T17:27:56.241" v="28" actId="403"/>
          <ac:spMkLst>
            <pc:docMk/>
            <pc:sldMk cId="2484892678" sldId="709"/>
            <ac:spMk id="3" creationId="{00000000-0000-0000-0000-000000000000}"/>
          </ac:spMkLst>
        </pc:spChg>
        <pc:spChg chg="mod">
          <ac:chgData name="Chris Droessler" userId="625c3661-9d64-47fa-b83c-4b49393bd161" providerId="ADAL" clId="{2FB715A2-91B6-224A-939E-53A3D76590B7}" dt="2020-01-13T17:27:22.719" v="27" actId="1076"/>
          <ac:spMkLst>
            <pc:docMk/>
            <pc:sldMk cId="2484892678" sldId="709"/>
            <ac:spMk id="8" creationId="{E0C6E870-5B2B-4F44-A384-852B956C10A0}"/>
          </ac:spMkLst>
        </pc:spChg>
      </pc:sldChg>
    </pc:docChg>
  </pc:docChgLst>
  <pc:docChgLst>
    <pc:chgData name="Chris Droessler" userId="625c3661-9d64-47fa-b83c-4b49393bd161" providerId="ADAL" clId="{B71A2425-4BF6-0740-A256-718C02A83090}"/>
    <pc:docChg chg="undo custSel addSld delSld modSld sldOrd">
      <pc:chgData name="Chris Droessler" userId="625c3661-9d64-47fa-b83c-4b49393bd161" providerId="ADAL" clId="{B71A2425-4BF6-0740-A256-718C02A83090}" dt="2021-06-15T15:40:01.252" v="590" actId="20577"/>
      <pc:docMkLst>
        <pc:docMk/>
      </pc:docMkLst>
      <pc:sldChg chg="del">
        <pc:chgData name="Chris Droessler" userId="625c3661-9d64-47fa-b83c-4b49393bd161" providerId="ADAL" clId="{B71A2425-4BF6-0740-A256-718C02A83090}" dt="2021-06-15T12:10:19.665" v="491" actId="2696"/>
        <pc:sldMkLst>
          <pc:docMk/>
          <pc:sldMk cId="1293277168" sldId="512"/>
        </pc:sldMkLst>
      </pc:sldChg>
      <pc:sldChg chg="modSp">
        <pc:chgData name="Chris Droessler" userId="625c3661-9d64-47fa-b83c-4b49393bd161" providerId="ADAL" clId="{B71A2425-4BF6-0740-A256-718C02A83090}" dt="2021-06-11T11:50:16.767" v="77" actId="20577"/>
        <pc:sldMkLst>
          <pc:docMk/>
          <pc:sldMk cId="4251408589" sldId="704"/>
        </pc:sldMkLst>
        <pc:spChg chg="mod">
          <ac:chgData name="Chris Droessler" userId="625c3661-9d64-47fa-b83c-4b49393bd161" providerId="ADAL" clId="{B71A2425-4BF6-0740-A256-718C02A83090}" dt="2021-06-11T11:50:16.767" v="77" actId="20577"/>
          <ac:spMkLst>
            <pc:docMk/>
            <pc:sldMk cId="4251408589" sldId="704"/>
            <ac:spMk id="2" creationId="{D323E2E6-2EF3-C942-8A91-325510536B92}"/>
          </ac:spMkLst>
        </pc:spChg>
      </pc:sldChg>
      <pc:sldChg chg="modSp">
        <pc:chgData name="Chris Droessler" userId="625c3661-9d64-47fa-b83c-4b49393bd161" providerId="ADAL" clId="{B71A2425-4BF6-0740-A256-718C02A83090}" dt="2021-06-11T14:12:44.449" v="256"/>
        <pc:sldMkLst>
          <pc:docMk/>
          <pc:sldMk cId="3589999828" sldId="778"/>
        </pc:sldMkLst>
        <pc:spChg chg="mod">
          <ac:chgData name="Chris Droessler" userId="625c3661-9d64-47fa-b83c-4b49393bd161" providerId="ADAL" clId="{B71A2425-4BF6-0740-A256-718C02A83090}" dt="2021-06-11T14:12:44.449" v="256"/>
          <ac:spMkLst>
            <pc:docMk/>
            <pc:sldMk cId="3589999828" sldId="778"/>
            <ac:spMk id="2" creationId="{00000000-0000-0000-0000-000000000000}"/>
          </ac:spMkLst>
        </pc:spChg>
      </pc:sldChg>
      <pc:sldChg chg="ord">
        <pc:chgData name="Chris Droessler" userId="625c3661-9d64-47fa-b83c-4b49393bd161" providerId="ADAL" clId="{B71A2425-4BF6-0740-A256-718C02A83090}" dt="2021-06-15T12:10:12.930" v="490"/>
        <pc:sldMkLst>
          <pc:docMk/>
          <pc:sldMk cId="3508326251" sldId="1051"/>
        </pc:sldMkLst>
      </pc:sldChg>
      <pc:sldChg chg="delSp modSp del modNotesTx">
        <pc:chgData name="Chris Droessler" userId="625c3661-9d64-47fa-b83c-4b49393bd161" providerId="ADAL" clId="{B71A2425-4BF6-0740-A256-718C02A83090}" dt="2021-06-11T13:44:22.300" v="113" actId="2696"/>
        <pc:sldMkLst>
          <pc:docMk/>
          <pc:sldMk cId="2618920935" sldId="1092"/>
        </pc:sldMkLst>
        <pc:spChg chg="mod">
          <ac:chgData name="Chris Droessler" userId="625c3661-9d64-47fa-b83c-4b49393bd161" providerId="ADAL" clId="{B71A2425-4BF6-0740-A256-718C02A83090}" dt="2021-06-11T13:36:11.105" v="100" actId="20577"/>
          <ac:spMkLst>
            <pc:docMk/>
            <pc:sldMk cId="2618920935" sldId="1092"/>
            <ac:spMk id="2" creationId="{00000000-0000-0000-0000-000000000000}"/>
          </ac:spMkLst>
        </pc:spChg>
        <pc:spChg chg="mod">
          <ac:chgData name="Chris Droessler" userId="625c3661-9d64-47fa-b83c-4b49393bd161" providerId="ADAL" clId="{B71A2425-4BF6-0740-A256-718C02A83090}" dt="2021-06-11T11:48:21.109" v="22" actId="20577"/>
          <ac:spMkLst>
            <pc:docMk/>
            <pc:sldMk cId="2618920935" sldId="1092"/>
            <ac:spMk id="3" creationId="{00000000-0000-0000-0000-000000000000}"/>
          </ac:spMkLst>
        </pc:spChg>
        <pc:picChg chg="del">
          <ac:chgData name="Chris Droessler" userId="625c3661-9d64-47fa-b83c-4b49393bd161" providerId="ADAL" clId="{B71A2425-4BF6-0740-A256-718C02A83090}" dt="2021-06-11T11:48:15.253" v="19" actId="478"/>
          <ac:picMkLst>
            <pc:docMk/>
            <pc:sldMk cId="2618920935" sldId="1092"/>
            <ac:picMk id="6" creationId="{3B9D86D9-1336-0C48-A456-7D43180655FC}"/>
          </ac:picMkLst>
        </pc:picChg>
      </pc:sldChg>
      <pc:sldChg chg="ord">
        <pc:chgData name="Chris Droessler" userId="625c3661-9d64-47fa-b83c-4b49393bd161" providerId="ADAL" clId="{B71A2425-4BF6-0740-A256-718C02A83090}" dt="2021-06-15T12:10:09.570" v="489"/>
        <pc:sldMkLst>
          <pc:docMk/>
          <pc:sldMk cId="3477616231" sldId="1198"/>
        </pc:sldMkLst>
      </pc:sldChg>
      <pc:sldChg chg="modSp">
        <pc:chgData name="Chris Droessler" userId="625c3661-9d64-47fa-b83c-4b49393bd161" providerId="ADAL" clId="{B71A2425-4BF6-0740-A256-718C02A83090}" dt="2021-06-11T11:47:10.169" v="14" actId="20577"/>
        <pc:sldMkLst>
          <pc:docMk/>
          <pc:sldMk cId="1719095742" sldId="1228"/>
        </pc:sldMkLst>
        <pc:spChg chg="mod">
          <ac:chgData name="Chris Droessler" userId="625c3661-9d64-47fa-b83c-4b49393bd161" providerId="ADAL" clId="{B71A2425-4BF6-0740-A256-718C02A83090}" dt="2021-06-11T11:47:07.417" v="12" actId="20577"/>
          <ac:spMkLst>
            <pc:docMk/>
            <pc:sldMk cId="1719095742" sldId="1228"/>
            <ac:spMk id="2" creationId="{3AC57214-C085-3147-8845-C162872C3A4A}"/>
          </ac:spMkLst>
        </pc:spChg>
        <pc:spChg chg="mod">
          <ac:chgData name="Chris Droessler" userId="625c3661-9d64-47fa-b83c-4b49393bd161" providerId="ADAL" clId="{B71A2425-4BF6-0740-A256-718C02A83090}" dt="2021-06-11T11:47:10.169" v="14" actId="20577"/>
          <ac:spMkLst>
            <pc:docMk/>
            <pc:sldMk cId="1719095742" sldId="1228"/>
            <ac:spMk id="4" creationId="{D7AFC5EC-413E-E14B-BE82-8D1E134E16EE}"/>
          </ac:spMkLst>
        </pc:spChg>
        <pc:spChg chg="mod">
          <ac:chgData name="Chris Droessler" userId="625c3661-9d64-47fa-b83c-4b49393bd161" providerId="ADAL" clId="{B71A2425-4BF6-0740-A256-718C02A83090}" dt="2021-06-11T11:47:01.184" v="10" actId="27636"/>
          <ac:spMkLst>
            <pc:docMk/>
            <pc:sldMk cId="1719095742" sldId="1228"/>
            <ac:spMk id="5" creationId="{ED00BF12-6869-344C-9646-6D57277B1F09}"/>
          </ac:spMkLst>
        </pc:spChg>
      </pc:sldChg>
      <pc:sldChg chg="add">
        <pc:chgData name="Chris Droessler" userId="625c3661-9d64-47fa-b83c-4b49393bd161" providerId="ADAL" clId="{B71A2425-4BF6-0740-A256-718C02A83090}" dt="2021-06-11T13:44:03.573" v="112"/>
        <pc:sldMkLst>
          <pc:docMk/>
          <pc:sldMk cId="3883007539" sldId="1339"/>
        </pc:sldMkLst>
      </pc:sldChg>
      <pc:sldChg chg="del">
        <pc:chgData name="Chris Droessler" userId="625c3661-9d64-47fa-b83c-4b49393bd161" providerId="ADAL" clId="{B71A2425-4BF6-0740-A256-718C02A83090}" dt="2021-06-15T12:05:55.534" v="484" actId="2696"/>
        <pc:sldMkLst>
          <pc:docMk/>
          <pc:sldMk cId="100388361" sldId="1407"/>
        </pc:sldMkLst>
      </pc:sldChg>
      <pc:sldChg chg="addSp delSp modSp ord modNotesTx">
        <pc:chgData name="Chris Droessler" userId="625c3661-9d64-47fa-b83c-4b49393bd161" providerId="ADAL" clId="{B71A2425-4BF6-0740-A256-718C02A83090}" dt="2021-06-11T15:32:17.911" v="347"/>
        <pc:sldMkLst>
          <pc:docMk/>
          <pc:sldMk cId="2812940962" sldId="1413"/>
        </pc:sldMkLst>
        <pc:spChg chg="mod">
          <ac:chgData name="Chris Droessler" userId="625c3661-9d64-47fa-b83c-4b49393bd161" providerId="ADAL" clId="{B71A2425-4BF6-0740-A256-718C02A83090}" dt="2021-06-11T15:25:26.233" v="300" actId="20577"/>
          <ac:spMkLst>
            <pc:docMk/>
            <pc:sldMk cId="2812940962" sldId="1413"/>
            <ac:spMk id="2" creationId="{00000000-0000-0000-0000-000000000000}"/>
          </ac:spMkLst>
        </pc:spChg>
        <pc:spChg chg="mod">
          <ac:chgData name="Chris Droessler" userId="625c3661-9d64-47fa-b83c-4b49393bd161" providerId="ADAL" clId="{B71A2425-4BF6-0740-A256-718C02A83090}" dt="2021-06-11T15:25:00.202" v="284" actId="20577"/>
          <ac:spMkLst>
            <pc:docMk/>
            <pc:sldMk cId="2812940962" sldId="1413"/>
            <ac:spMk id="3" creationId="{00000000-0000-0000-0000-000000000000}"/>
          </ac:spMkLst>
        </pc:spChg>
        <pc:picChg chg="add mod modCrop">
          <ac:chgData name="Chris Droessler" userId="625c3661-9d64-47fa-b83c-4b49393bd161" providerId="ADAL" clId="{B71A2425-4BF6-0740-A256-718C02A83090}" dt="2021-06-11T15:28:04.369" v="332" actId="732"/>
          <ac:picMkLst>
            <pc:docMk/>
            <pc:sldMk cId="2812940962" sldId="1413"/>
            <ac:picMk id="4" creationId="{DCC86458-5C98-B34C-9146-EC3971CD2C70}"/>
          </ac:picMkLst>
        </pc:picChg>
        <pc:picChg chg="add">
          <ac:chgData name="Chris Droessler" userId="625c3661-9d64-47fa-b83c-4b49393bd161" providerId="ADAL" clId="{B71A2425-4BF6-0740-A256-718C02A83090}" dt="2021-06-11T15:32:17.911" v="347"/>
          <ac:picMkLst>
            <pc:docMk/>
            <pc:sldMk cId="2812940962" sldId="1413"/>
            <ac:picMk id="6" creationId="{6AE93D30-9353-674E-B41F-6A5B308BCB70}"/>
          </ac:picMkLst>
        </pc:picChg>
        <pc:picChg chg="add del mod modCrop">
          <ac:chgData name="Chris Droessler" userId="625c3661-9d64-47fa-b83c-4b49393bd161" providerId="ADAL" clId="{B71A2425-4BF6-0740-A256-718C02A83090}" dt="2021-06-11T15:24:35.691" v="280" actId="478"/>
          <ac:picMkLst>
            <pc:docMk/>
            <pc:sldMk cId="2812940962" sldId="1413"/>
            <ac:picMk id="1026" creationId="{34A186EB-7146-2F4A-8144-9E7BE4F4A284}"/>
          </ac:picMkLst>
        </pc:picChg>
      </pc:sldChg>
      <pc:sldChg chg="del">
        <pc:chgData name="Chris Droessler" userId="625c3661-9d64-47fa-b83c-4b49393bd161" providerId="ADAL" clId="{B71A2425-4BF6-0740-A256-718C02A83090}" dt="2021-06-15T12:10:38.023" v="492" actId="2696"/>
        <pc:sldMkLst>
          <pc:docMk/>
          <pc:sldMk cId="2341183475" sldId="1444"/>
        </pc:sldMkLst>
      </pc:sldChg>
      <pc:sldChg chg="del">
        <pc:chgData name="Chris Droessler" userId="625c3661-9d64-47fa-b83c-4b49393bd161" providerId="ADAL" clId="{B71A2425-4BF6-0740-A256-718C02A83090}" dt="2021-06-11T11:48:33.180" v="23" actId="2696"/>
        <pc:sldMkLst>
          <pc:docMk/>
          <pc:sldMk cId="3997826648" sldId="1471"/>
        </pc:sldMkLst>
      </pc:sldChg>
      <pc:sldChg chg="del">
        <pc:chgData name="Chris Droessler" userId="625c3661-9d64-47fa-b83c-4b49393bd161" providerId="ADAL" clId="{B71A2425-4BF6-0740-A256-718C02A83090}" dt="2021-06-11T11:48:39.400" v="35" actId="2696"/>
        <pc:sldMkLst>
          <pc:docMk/>
          <pc:sldMk cId="3357123078" sldId="1472"/>
        </pc:sldMkLst>
      </pc:sldChg>
      <pc:sldChg chg="del">
        <pc:chgData name="Chris Droessler" userId="625c3661-9d64-47fa-b83c-4b49393bd161" providerId="ADAL" clId="{B71A2425-4BF6-0740-A256-718C02A83090}" dt="2021-06-11T11:48:45.644" v="54" actId="2696"/>
        <pc:sldMkLst>
          <pc:docMk/>
          <pc:sldMk cId="3559506763" sldId="1473"/>
        </pc:sldMkLst>
      </pc:sldChg>
      <pc:sldChg chg="del">
        <pc:chgData name="Chris Droessler" userId="625c3661-9d64-47fa-b83c-4b49393bd161" providerId="ADAL" clId="{B71A2425-4BF6-0740-A256-718C02A83090}" dt="2021-06-11T11:48:39.477" v="42" actId="2696"/>
        <pc:sldMkLst>
          <pc:docMk/>
          <pc:sldMk cId="2923012352" sldId="1474"/>
        </pc:sldMkLst>
      </pc:sldChg>
      <pc:sldChg chg="del">
        <pc:chgData name="Chris Droessler" userId="625c3661-9d64-47fa-b83c-4b49393bd161" providerId="ADAL" clId="{B71A2425-4BF6-0740-A256-718C02A83090}" dt="2021-06-11T11:48:39.488" v="43" actId="2696"/>
        <pc:sldMkLst>
          <pc:docMk/>
          <pc:sldMk cId="3526771550" sldId="1475"/>
        </pc:sldMkLst>
      </pc:sldChg>
      <pc:sldChg chg="del">
        <pc:chgData name="Chris Droessler" userId="625c3661-9d64-47fa-b83c-4b49393bd161" providerId="ADAL" clId="{B71A2425-4BF6-0740-A256-718C02A83090}" dt="2021-06-11T11:48:42.035" v="53" actId="2696"/>
        <pc:sldMkLst>
          <pc:docMk/>
          <pc:sldMk cId="369694639" sldId="1476"/>
        </pc:sldMkLst>
      </pc:sldChg>
      <pc:sldChg chg="ord">
        <pc:chgData name="Chris Droessler" userId="625c3661-9d64-47fa-b83c-4b49393bd161" providerId="ADAL" clId="{B71A2425-4BF6-0740-A256-718C02A83090}" dt="2021-06-11T15:28:35.898" v="333"/>
        <pc:sldMkLst>
          <pc:docMk/>
          <pc:sldMk cId="4017884504" sldId="1477"/>
        </pc:sldMkLst>
      </pc:sldChg>
      <pc:sldChg chg="del">
        <pc:chgData name="Chris Droessler" userId="625c3661-9d64-47fa-b83c-4b49393bd161" providerId="ADAL" clId="{B71A2425-4BF6-0740-A256-718C02A83090}" dt="2021-06-11T11:48:39.411" v="36" actId="2696"/>
        <pc:sldMkLst>
          <pc:docMk/>
          <pc:sldMk cId="4284559222" sldId="1478"/>
        </pc:sldMkLst>
      </pc:sldChg>
      <pc:sldChg chg="del">
        <pc:chgData name="Chris Droessler" userId="625c3661-9d64-47fa-b83c-4b49393bd161" providerId="ADAL" clId="{B71A2425-4BF6-0740-A256-718C02A83090}" dt="2021-06-11T11:48:39.423" v="37" actId="2696"/>
        <pc:sldMkLst>
          <pc:docMk/>
          <pc:sldMk cId="1708462612" sldId="1479"/>
        </pc:sldMkLst>
      </pc:sldChg>
      <pc:sldChg chg="del">
        <pc:chgData name="Chris Droessler" userId="625c3661-9d64-47fa-b83c-4b49393bd161" providerId="ADAL" clId="{B71A2425-4BF6-0740-A256-718C02A83090}" dt="2021-06-11T11:48:39.434" v="38" actId="2696"/>
        <pc:sldMkLst>
          <pc:docMk/>
          <pc:sldMk cId="207297091" sldId="1480"/>
        </pc:sldMkLst>
      </pc:sldChg>
      <pc:sldChg chg="del">
        <pc:chgData name="Chris Droessler" userId="625c3661-9d64-47fa-b83c-4b49393bd161" providerId="ADAL" clId="{B71A2425-4BF6-0740-A256-718C02A83090}" dt="2021-06-11T11:48:39.445" v="39" actId="2696"/>
        <pc:sldMkLst>
          <pc:docMk/>
          <pc:sldMk cId="1038584940" sldId="1481"/>
        </pc:sldMkLst>
      </pc:sldChg>
      <pc:sldChg chg="del">
        <pc:chgData name="Chris Droessler" userId="625c3661-9d64-47fa-b83c-4b49393bd161" providerId="ADAL" clId="{B71A2425-4BF6-0740-A256-718C02A83090}" dt="2021-06-11T11:48:39.456" v="40" actId="2696"/>
        <pc:sldMkLst>
          <pc:docMk/>
          <pc:sldMk cId="4229617979" sldId="1482"/>
        </pc:sldMkLst>
      </pc:sldChg>
      <pc:sldChg chg="del">
        <pc:chgData name="Chris Droessler" userId="625c3661-9d64-47fa-b83c-4b49393bd161" providerId="ADAL" clId="{B71A2425-4BF6-0740-A256-718C02A83090}" dt="2021-06-11T11:48:45.666" v="57" actId="2696"/>
        <pc:sldMkLst>
          <pc:docMk/>
          <pc:sldMk cId="2096606629" sldId="1484"/>
        </pc:sldMkLst>
      </pc:sldChg>
      <pc:sldChg chg="del">
        <pc:chgData name="Chris Droessler" userId="625c3661-9d64-47fa-b83c-4b49393bd161" providerId="ADAL" clId="{B71A2425-4BF6-0740-A256-718C02A83090}" dt="2021-06-11T11:48:39.467" v="41" actId="2696"/>
        <pc:sldMkLst>
          <pc:docMk/>
          <pc:sldMk cId="3973351983" sldId="1485"/>
        </pc:sldMkLst>
      </pc:sldChg>
      <pc:sldChg chg="del">
        <pc:chgData name="Chris Droessler" userId="625c3661-9d64-47fa-b83c-4b49393bd161" providerId="ADAL" clId="{B71A2425-4BF6-0740-A256-718C02A83090}" dt="2021-06-11T11:48:48.146" v="59" actId="2696"/>
        <pc:sldMkLst>
          <pc:docMk/>
          <pc:sldMk cId="2718986587" sldId="1486"/>
        </pc:sldMkLst>
      </pc:sldChg>
      <pc:sldChg chg="del">
        <pc:chgData name="Chris Droessler" userId="625c3661-9d64-47fa-b83c-4b49393bd161" providerId="ADAL" clId="{B71A2425-4BF6-0740-A256-718C02A83090}" dt="2021-06-11T11:48:33.195" v="24" actId="2696"/>
        <pc:sldMkLst>
          <pc:docMk/>
          <pc:sldMk cId="317746861" sldId="1488"/>
        </pc:sldMkLst>
      </pc:sldChg>
      <pc:sldChg chg="add">
        <pc:chgData name="Chris Droessler" userId="625c3661-9d64-47fa-b83c-4b49393bd161" providerId="ADAL" clId="{B71A2425-4BF6-0740-A256-718C02A83090}" dt="2021-06-11T13:34:12.814" v="78"/>
        <pc:sldMkLst>
          <pc:docMk/>
          <pc:sldMk cId="2013082973" sldId="1488"/>
        </pc:sldMkLst>
      </pc:sldChg>
      <pc:sldChg chg="add">
        <pc:chgData name="Chris Droessler" userId="625c3661-9d64-47fa-b83c-4b49393bd161" providerId="ADAL" clId="{B71A2425-4BF6-0740-A256-718C02A83090}" dt="2021-06-11T13:34:13.043" v="79"/>
        <pc:sldMkLst>
          <pc:docMk/>
          <pc:sldMk cId="545320537" sldId="1489"/>
        </pc:sldMkLst>
      </pc:sldChg>
      <pc:sldChg chg="addSp modSp add">
        <pc:chgData name="Chris Droessler" userId="625c3661-9d64-47fa-b83c-4b49393bd161" providerId="ADAL" clId="{B71A2425-4BF6-0740-A256-718C02A83090}" dt="2021-06-11T15:32:24.013" v="349"/>
        <pc:sldMkLst>
          <pc:docMk/>
          <pc:sldMk cId="599282872" sldId="1490"/>
        </pc:sldMkLst>
        <pc:spChg chg="mod">
          <ac:chgData name="Chris Droessler" userId="625c3661-9d64-47fa-b83c-4b49393bd161" providerId="ADAL" clId="{B71A2425-4BF6-0740-A256-718C02A83090}" dt="2021-06-11T13:35:35.219" v="85" actId="20577"/>
          <ac:spMkLst>
            <pc:docMk/>
            <pc:sldMk cId="599282872" sldId="1490"/>
            <ac:spMk id="2" creationId="{00000000-0000-0000-0000-000000000000}"/>
          </ac:spMkLst>
        </pc:spChg>
        <pc:spChg chg="mod">
          <ac:chgData name="Chris Droessler" userId="625c3661-9d64-47fa-b83c-4b49393bd161" providerId="ADAL" clId="{B71A2425-4BF6-0740-A256-718C02A83090}" dt="2021-06-11T13:51:51.014" v="215" actId="14100"/>
          <ac:spMkLst>
            <pc:docMk/>
            <pc:sldMk cId="599282872" sldId="1490"/>
            <ac:spMk id="3" creationId="{00000000-0000-0000-0000-000000000000}"/>
          </ac:spMkLst>
        </pc:spChg>
        <pc:picChg chg="add">
          <ac:chgData name="Chris Droessler" userId="625c3661-9d64-47fa-b83c-4b49393bd161" providerId="ADAL" clId="{B71A2425-4BF6-0740-A256-718C02A83090}" dt="2021-06-11T15:32:24.013" v="349"/>
          <ac:picMkLst>
            <pc:docMk/>
            <pc:sldMk cId="599282872" sldId="1490"/>
            <ac:picMk id="5" creationId="{F43D4B0B-44CE-7B4A-B496-30A11AC94C8F}"/>
          </ac:picMkLst>
        </pc:picChg>
        <pc:picChg chg="add mod">
          <ac:chgData name="Chris Droessler" userId="625c3661-9d64-47fa-b83c-4b49393bd161" providerId="ADAL" clId="{B71A2425-4BF6-0740-A256-718C02A83090}" dt="2021-06-11T13:51:44.734" v="212" actId="14100"/>
          <ac:picMkLst>
            <pc:docMk/>
            <pc:sldMk cId="599282872" sldId="1490"/>
            <ac:picMk id="2050" creationId="{DA0E4A56-C2CD-B947-AA6A-66D91891E1F0}"/>
          </ac:picMkLst>
        </pc:picChg>
      </pc:sldChg>
      <pc:sldChg chg="del">
        <pc:chgData name="Chris Droessler" userId="625c3661-9d64-47fa-b83c-4b49393bd161" providerId="ADAL" clId="{B71A2425-4BF6-0740-A256-718C02A83090}" dt="2021-06-11T11:48:33.223" v="26" actId="2696"/>
        <pc:sldMkLst>
          <pc:docMk/>
          <pc:sldMk cId="1915656118" sldId="1490"/>
        </pc:sldMkLst>
      </pc:sldChg>
      <pc:sldChg chg="addSp delSp modSp add modNotesTx">
        <pc:chgData name="Chris Droessler" userId="625c3661-9d64-47fa-b83c-4b49393bd161" providerId="ADAL" clId="{B71A2425-4BF6-0740-A256-718C02A83090}" dt="2021-06-11T15:30:34.810" v="339" actId="1076"/>
        <pc:sldMkLst>
          <pc:docMk/>
          <pc:sldMk cId="1571772088" sldId="1491"/>
        </pc:sldMkLst>
        <pc:spChg chg="mod">
          <ac:chgData name="Chris Droessler" userId="625c3661-9d64-47fa-b83c-4b49393bd161" providerId="ADAL" clId="{B71A2425-4BF6-0740-A256-718C02A83090}" dt="2021-06-11T14:07:33.993" v="224" actId="20577"/>
          <ac:spMkLst>
            <pc:docMk/>
            <pc:sldMk cId="1571772088" sldId="1491"/>
            <ac:spMk id="2" creationId="{00000000-0000-0000-0000-000000000000}"/>
          </ac:spMkLst>
        </pc:spChg>
        <pc:spChg chg="mod">
          <ac:chgData name="Chris Droessler" userId="625c3661-9d64-47fa-b83c-4b49393bd161" providerId="ADAL" clId="{B71A2425-4BF6-0740-A256-718C02A83090}" dt="2021-06-11T13:39:01.878" v="111"/>
          <ac:spMkLst>
            <pc:docMk/>
            <pc:sldMk cId="1571772088" sldId="1491"/>
            <ac:spMk id="3" creationId="{00000000-0000-0000-0000-000000000000}"/>
          </ac:spMkLst>
        </pc:spChg>
        <pc:picChg chg="add mod modCrop">
          <ac:chgData name="Chris Droessler" userId="625c3661-9d64-47fa-b83c-4b49393bd161" providerId="ADAL" clId="{B71A2425-4BF6-0740-A256-718C02A83090}" dt="2021-06-11T15:30:34.810" v="339" actId="1076"/>
          <ac:picMkLst>
            <pc:docMk/>
            <pc:sldMk cId="1571772088" sldId="1491"/>
            <ac:picMk id="1026" creationId="{E783C798-E5B8-044B-8B49-21D7C075ABEE}"/>
          </ac:picMkLst>
        </pc:picChg>
        <pc:picChg chg="add del mod modCrop">
          <ac:chgData name="Chris Droessler" userId="625c3661-9d64-47fa-b83c-4b49393bd161" providerId="ADAL" clId="{B71A2425-4BF6-0740-A256-718C02A83090}" dt="2021-06-11T14:08:30.726" v="225" actId="478"/>
          <ac:picMkLst>
            <pc:docMk/>
            <pc:sldMk cId="1571772088" sldId="1491"/>
            <ac:picMk id="3074" creationId="{A826E752-EAA1-A140-A5DB-CE20F3F41694}"/>
          </ac:picMkLst>
        </pc:picChg>
        <pc:picChg chg="add mod modCrop">
          <ac:chgData name="Chris Droessler" userId="625c3661-9d64-47fa-b83c-4b49393bd161" providerId="ADAL" clId="{B71A2425-4BF6-0740-A256-718C02A83090}" dt="2021-06-11T14:09:20.692" v="236" actId="732"/>
          <ac:picMkLst>
            <pc:docMk/>
            <pc:sldMk cId="1571772088" sldId="1491"/>
            <ac:picMk id="3076" creationId="{DB34273A-71A9-D54D-A443-349B4DFE9DEB}"/>
          </ac:picMkLst>
        </pc:picChg>
      </pc:sldChg>
      <pc:sldChg chg="del">
        <pc:chgData name="Chris Droessler" userId="625c3661-9d64-47fa-b83c-4b49393bd161" providerId="ADAL" clId="{B71A2425-4BF6-0740-A256-718C02A83090}" dt="2021-06-11T11:48:33.237" v="27" actId="2696"/>
        <pc:sldMkLst>
          <pc:docMk/>
          <pc:sldMk cId="3454587773" sldId="1491"/>
        </pc:sldMkLst>
      </pc:sldChg>
      <pc:sldChg chg="del">
        <pc:chgData name="Chris Droessler" userId="625c3661-9d64-47fa-b83c-4b49393bd161" providerId="ADAL" clId="{B71A2425-4BF6-0740-A256-718C02A83090}" dt="2021-06-11T11:48:33.251" v="28" actId="2696"/>
        <pc:sldMkLst>
          <pc:docMk/>
          <pc:sldMk cId="2634284327" sldId="1492"/>
        </pc:sldMkLst>
      </pc:sldChg>
      <pc:sldChg chg="addSp modSp add">
        <pc:chgData name="Chris Droessler" userId="625c3661-9d64-47fa-b83c-4b49393bd161" providerId="ADAL" clId="{B71A2425-4BF6-0740-A256-718C02A83090}" dt="2021-06-15T12:06:36.924" v="485" actId="113"/>
        <pc:sldMkLst>
          <pc:docMk/>
          <pc:sldMk cId="4214415182" sldId="1492"/>
        </pc:sldMkLst>
        <pc:spChg chg="mod">
          <ac:chgData name="Chris Droessler" userId="625c3661-9d64-47fa-b83c-4b49393bd161" providerId="ADAL" clId="{B71A2425-4BF6-0740-A256-718C02A83090}" dt="2021-06-15T12:06:36.924" v="485" actId="113"/>
          <ac:spMkLst>
            <pc:docMk/>
            <pc:sldMk cId="4214415182" sldId="1492"/>
            <ac:spMk id="2" creationId="{00000000-0000-0000-0000-000000000000}"/>
          </ac:spMkLst>
        </pc:spChg>
        <pc:spChg chg="mod">
          <ac:chgData name="Chris Droessler" userId="625c3661-9d64-47fa-b83c-4b49393bd161" providerId="ADAL" clId="{B71A2425-4BF6-0740-A256-718C02A83090}" dt="2021-06-11T14:10:36.848" v="251" actId="14100"/>
          <ac:spMkLst>
            <pc:docMk/>
            <pc:sldMk cId="4214415182" sldId="1492"/>
            <ac:spMk id="3" creationId="{00000000-0000-0000-0000-000000000000}"/>
          </ac:spMkLst>
        </pc:spChg>
        <pc:picChg chg="add">
          <ac:chgData name="Chris Droessler" userId="625c3661-9d64-47fa-b83c-4b49393bd161" providerId="ADAL" clId="{B71A2425-4BF6-0740-A256-718C02A83090}" dt="2021-06-11T15:31:03.394" v="340"/>
          <ac:picMkLst>
            <pc:docMk/>
            <pc:sldMk cId="4214415182" sldId="1492"/>
            <ac:picMk id="5" creationId="{3CAE8C2A-402C-034E-BFF6-ED7EC39931AC}"/>
          </ac:picMkLst>
        </pc:picChg>
        <pc:picChg chg="add mod">
          <ac:chgData name="Chris Droessler" userId="625c3661-9d64-47fa-b83c-4b49393bd161" providerId="ADAL" clId="{B71A2425-4BF6-0740-A256-718C02A83090}" dt="2021-06-11T15:28:47.902" v="334" actId="14100"/>
          <ac:picMkLst>
            <pc:docMk/>
            <pc:sldMk cId="4214415182" sldId="1492"/>
            <ac:picMk id="4098" creationId="{66FA108E-897C-2F44-BE65-52546271FD57}"/>
          </ac:picMkLst>
        </pc:picChg>
      </pc:sldChg>
      <pc:sldChg chg="addSp modSp add ord">
        <pc:chgData name="Chris Droessler" userId="625c3661-9d64-47fa-b83c-4b49393bd161" providerId="ADAL" clId="{B71A2425-4BF6-0740-A256-718C02A83090}" dt="2021-06-11T15:32:12.571" v="346" actId="1076"/>
        <pc:sldMkLst>
          <pc:docMk/>
          <pc:sldMk cId="2105144517" sldId="1493"/>
        </pc:sldMkLst>
        <pc:spChg chg="mod">
          <ac:chgData name="Chris Droessler" userId="625c3661-9d64-47fa-b83c-4b49393bd161" providerId="ADAL" clId="{B71A2425-4BF6-0740-A256-718C02A83090}" dt="2021-06-11T15:24:22.005" v="276" actId="20577"/>
          <ac:spMkLst>
            <pc:docMk/>
            <pc:sldMk cId="2105144517" sldId="1493"/>
            <ac:spMk id="3" creationId="{00000000-0000-0000-0000-000000000000}"/>
          </ac:spMkLst>
        </pc:spChg>
        <pc:picChg chg="add mod modCrop">
          <ac:chgData name="Chris Droessler" userId="625c3661-9d64-47fa-b83c-4b49393bd161" providerId="ADAL" clId="{B71A2425-4BF6-0740-A256-718C02A83090}" dt="2021-06-11T15:32:12.571" v="346" actId="1076"/>
          <ac:picMkLst>
            <pc:docMk/>
            <pc:sldMk cId="2105144517" sldId="1493"/>
            <ac:picMk id="3074" creationId="{6F0D7650-6829-3640-98A9-8B17CC80C181}"/>
          </ac:picMkLst>
        </pc:picChg>
      </pc:sldChg>
      <pc:sldChg chg="del">
        <pc:chgData name="Chris Droessler" userId="625c3661-9d64-47fa-b83c-4b49393bd161" providerId="ADAL" clId="{B71A2425-4BF6-0740-A256-718C02A83090}" dt="2021-06-11T11:48:33.265" v="29" actId="2696"/>
        <pc:sldMkLst>
          <pc:docMk/>
          <pc:sldMk cId="2553473664" sldId="1493"/>
        </pc:sldMkLst>
      </pc:sldChg>
      <pc:sldChg chg="del">
        <pc:chgData name="Chris Droessler" userId="625c3661-9d64-47fa-b83c-4b49393bd161" providerId="ADAL" clId="{B71A2425-4BF6-0740-A256-718C02A83090}" dt="2021-06-11T11:48:33.278" v="30" actId="2696"/>
        <pc:sldMkLst>
          <pc:docMk/>
          <pc:sldMk cId="1548310411" sldId="1494"/>
        </pc:sldMkLst>
      </pc:sldChg>
      <pc:sldChg chg="addSp delSp modSp add">
        <pc:chgData name="Chris Droessler" userId="625c3661-9d64-47fa-b83c-4b49393bd161" providerId="ADAL" clId="{B71A2425-4BF6-0740-A256-718C02A83090}" dt="2021-06-11T15:43:37.630" v="357" actId="732"/>
        <pc:sldMkLst>
          <pc:docMk/>
          <pc:sldMk cId="1841663097" sldId="1494"/>
        </pc:sldMkLst>
        <pc:spChg chg="mod">
          <ac:chgData name="Chris Droessler" userId="625c3661-9d64-47fa-b83c-4b49393bd161" providerId="ADAL" clId="{B71A2425-4BF6-0740-A256-718C02A83090}" dt="2021-06-11T15:27:02.004" v="325" actId="20577"/>
          <ac:spMkLst>
            <pc:docMk/>
            <pc:sldMk cId="1841663097" sldId="1494"/>
            <ac:spMk id="2" creationId="{00000000-0000-0000-0000-000000000000}"/>
          </ac:spMkLst>
        </pc:spChg>
        <pc:picChg chg="add mod modCrop">
          <ac:chgData name="Chris Droessler" userId="625c3661-9d64-47fa-b83c-4b49393bd161" providerId="ADAL" clId="{B71A2425-4BF6-0740-A256-718C02A83090}" dt="2021-06-11T15:43:37.630" v="357" actId="732"/>
          <ac:picMkLst>
            <pc:docMk/>
            <pc:sldMk cId="1841663097" sldId="1494"/>
            <ac:picMk id="4" creationId="{A2D9F2C1-D795-E440-8CE6-224E11C55542}"/>
          </ac:picMkLst>
        </pc:picChg>
        <pc:picChg chg="del">
          <ac:chgData name="Chris Droessler" userId="625c3661-9d64-47fa-b83c-4b49393bd161" providerId="ADAL" clId="{B71A2425-4BF6-0740-A256-718C02A83090}" dt="2021-06-11T15:26:46.604" v="314" actId="478"/>
          <ac:picMkLst>
            <pc:docMk/>
            <pc:sldMk cId="1841663097" sldId="1494"/>
            <ac:picMk id="4" creationId="{DCC86458-5C98-B34C-9146-EC3971CD2C70}"/>
          </ac:picMkLst>
        </pc:picChg>
        <pc:picChg chg="add">
          <ac:chgData name="Chris Droessler" userId="625c3661-9d64-47fa-b83c-4b49393bd161" providerId="ADAL" clId="{B71A2425-4BF6-0740-A256-718C02A83090}" dt="2021-06-11T15:32:21.179" v="348"/>
          <ac:picMkLst>
            <pc:docMk/>
            <pc:sldMk cId="1841663097" sldId="1494"/>
            <ac:picMk id="5" creationId="{254098B8-146A-D942-90DA-F40494508CF5}"/>
          </ac:picMkLst>
        </pc:picChg>
      </pc:sldChg>
      <pc:sldChg chg="del">
        <pc:chgData name="Chris Droessler" userId="625c3661-9d64-47fa-b83c-4b49393bd161" providerId="ADAL" clId="{B71A2425-4BF6-0740-A256-718C02A83090}" dt="2021-06-14T20:17:45.685" v="402" actId="2696"/>
        <pc:sldMkLst>
          <pc:docMk/>
          <pc:sldMk cId="2178965907" sldId="1495"/>
        </pc:sldMkLst>
      </pc:sldChg>
      <pc:sldChg chg="del">
        <pc:chgData name="Chris Droessler" userId="625c3661-9d64-47fa-b83c-4b49393bd161" providerId="ADAL" clId="{B71A2425-4BF6-0740-A256-718C02A83090}" dt="2021-06-11T11:48:33.291" v="31" actId="2696"/>
        <pc:sldMkLst>
          <pc:docMk/>
          <pc:sldMk cId="2245056590" sldId="1495"/>
        </pc:sldMkLst>
      </pc:sldChg>
      <pc:sldChg chg="del">
        <pc:chgData name="Chris Droessler" userId="625c3661-9d64-47fa-b83c-4b49393bd161" providerId="ADAL" clId="{B71A2425-4BF6-0740-A256-718C02A83090}" dt="2021-06-11T11:48:33.304" v="32" actId="2696"/>
        <pc:sldMkLst>
          <pc:docMk/>
          <pc:sldMk cId="1719697869" sldId="1496"/>
        </pc:sldMkLst>
      </pc:sldChg>
      <pc:sldChg chg="del">
        <pc:chgData name="Chris Droessler" userId="625c3661-9d64-47fa-b83c-4b49393bd161" providerId="ADAL" clId="{B71A2425-4BF6-0740-A256-718C02A83090}" dt="2021-06-14T20:17:44.565" v="401" actId="2696"/>
        <pc:sldMkLst>
          <pc:docMk/>
          <pc:sldMk cId="3036647920" sldId="1496"/>
        </pc:sldMkLst>
      </pc:sldChg>
      <pc:sldChg chg="addSp modSp modNotesTx">
        <pc:chgData name="Chris Droessler" userId="625c3661-9d64-47fa-b83c-4b49393bd161" providerId="ADAL" clId="{B71A2425-4BF6-0740-A256-718C02A83090}" dt="2021-06-15T12:06:43.852" v="486" actId="113"/>
        <pc:sldMkLst>
          <pc:docMk/>
          <pc:sldMk cId="961546476" sldId="1497"/>
        </pc:sldMkLst>
        <pc:spChg chg="mod">
          <ac:chgData name="Chris Droessler" userId="625c3661-9d64-47fa-b83c-4b49393bd161" providerId="ADAL" clId="{B71A2425-4BF6-0740-A256-718C02A83090}" dt="2021-06-15T12:06:43.852" v="486" actId="113"/>
          <ac:spMkLst>
            <pc:docMk/>
            <pc:sldMk cId="961546476" sldId="1497"/>
            <ac:spMk id="2" creationId="{00000000-0000-0000-0000-000000000000}"/>
          </ac:spMkLst>
        </pc:spChg>
        <pc:spChg chg="mod">
          <ac:chgData name="Chris Droessler" userId="625c3661-9d64-47fa-b83c-4b49393bd161" providerId="ADAL" clId="{B71A2425-4BF6-0740-A256-718C02A83090}" dt="2021-06-15T11:48:43.966" v="404"/>
          <ac:spMkLst>
            <pc:docMk/>
            <pc:sldMk cId="961546476" sldId="1497"/>
            <ac:spMk id="3" creationId="{00000000-0000-0000-0000-000000000000}"/>
          </ac:spMkLst>
        </pc:spChg>
        <pc:picChg chg="add mod modCrop">
          <ac:chgData name="Chris Droessler" userId="625c3661-9d64-47fa-b83c-4b49393bd161" providerId="ADAL" clId="{B71A2425-4BF6-0740-A256-718C02A83090}" dt="2021-06-15T11:53:37.917" v="447" actId="1038"/>
          <ac:picMkLst>
            <pc:docMk/>
            <pc:sldMk cId="961546476" sldId="1497"/>
            <ac:picMk id="5" creationId="{AC41995F-BB86-A44C-B0F2-D0807AB1D80B}"/>
          </ac:picMkLst>
        </pc:picChg>
        <pc:picChg chg="add mod">
          <ac:chgData name="Chris Droessler" userId="625c3661-9d64-47fa-b83c-4b49393bd161" providerId="ADAL" clId="{B71A2425-4BF6-0740-A256-718C02A83090}" dt="2021-06-15T11:55:25.496" v="453" actId="1076"/>
          <ac:picMkLst>
            <pc:docMk/>
            <pc:sldMk cId="961546476" sldId="1497"/>
            <ac:picMk id="1026" creationId="{C7FEA914-9E4A-0445-819C-477EE4BEC9E5}"/>
          </ac:picMkLst>
        </pc:picChg>
      </pc:sldChg>
      <pc:sldChg chg="del">
        <pc:chgData name="Chris Droessler" userId="625c3661-9d64-47fa-b83c-4b49393bd161" providerId="ADAL" clId="{B71A2425-4BF6-0740-A256-718C02A83090}" dt="2021-06-11T11:48:33.317" v="33" actId="2696"/>
        <pc:sldMkLst>
          <pc:docMk/>
          <pc:sldMk cId="1683921755" sldId="1497"/>
        </pc:sldMkLst>
      </pc:sldChg>
      <pc:sldChg chg="addSp delSp modSp add">
        <pc:chgData name="Chris Droessler" userId="625c3661-9d64-47fa-b83c-4b49393bd161" providerId="ADAL" clId="{B71A2425-4BF6-0740-A256-718C02A83090}" dt="2021-06-15T12:12:15.274" v="493" actId="113"/>
        <pc:sldMkLst>
          <pc:docMk/>
          <pc:sldMk cId="991018751" sldId="1498"/>
        </pc:sldMkLst>
        <pc:spChg chg="mod">
          <ac:chgData name="Chris Droessler" userId="625c3661-9d64-47fa-b83c-4b49393bd161" providerId="ADAL" clId="{B71A2425-4BF6-0740-A256-718C02A83090}" dt="2021-06-15T12:07:42.988" v="488" actId="948"/>
          <ac:spMkLst>
            <pc:docMk/>
            <pc:sldMk cId="991018751" sldId="1498"/>
            <ac:spMk id="2" creationId="{9E3D1396-D25C-F843-87C1-8554878AAEF2}"/>
          </ac:spMkLst>
        </pc:spChg>
        <pc:spChg chg="mod">
          <ac:chgData name="Chris Droessler" userId="625c3661-9d64-47fa-b83c-4b49393bd161" providerId="ADAL" clId="{B71A2425-4BF6-0740-A256-718C02A83090}" dt="2021-06-15T12:12:15.274" v="493" actId="113"/>
          <ac:spMkLst>
            <pc:docMk/>
            <pc:sldMk cId="991018751" sldId="1498"/>
            <ac:spMk id="3" creationId="{8597A4B7-2454-6747-917B-97694A75FFF9}"/>
          </ac:spMkLst>
        </pc:spChg>
        <pc:spChg chg="add del mod">
          <ac:chgData name="Chris Droessler" userId="625c3661-9d64-47fa-b83c-4b49393bd161" providerId="ADAL" clId="{B71A2425-4BF6-0740-A256-718C02A83090}" dt="2021-06-14T20:16:56.714" v="393"/>
          <ac:spMkLst>
            <pc:docMk/>
            <pc:sldMk cId="991018751" sldId="1498"/>
            <ac:spMk id="4" creationId="{21361B9B-A516-B749-8124-5E369A7915E5}"/>
          </ac:spMkLst>
        </pc:spChg>
        <pc:spChg chg="add mod">
          <ac:chgData name="Chris Droessler" userId="625c3661-9d64-47fa-b83c-4b49393bd161" providerId="ADAL" clId="{B71A2425-4BF6-0740-A256-718C02A83090}" dt="2021-06-15T12:07:42.988" v="488" actId="948"/>
          <ac:spMkLst>
            <pc:docMk/>
            <pc:sldMk cId="991018751" sldId="1498"/>
            <ac:spMk id="5" creationId="{1C362891-CDF1-8F49-ABFD-345605C8CAE7}"/>
          </ac:spMkLst>
        </pc:spChg>
      </pc:sldChg>
      <pc:sldChg chg="addSp delSp modSp add setBg">
        <pc:chgData name="Chris Droessler" userId="625c3661-9d64-47fa-b83c-4b49393bd161" providerId="ADAL" clId="{B71A2425-4BF6-0740-A256-718C02A83090}" dt="2021-06-15T11:52:10.542" v="430"/>
        <pc:sldMkLst>
          <pc:docMk/>
          <pc:sldMk cId="1561380028" sldId="1499"/>
        </pc:sldMkLst>
        <pc:spChg chg="del">
          <ac:chgData name="Chris Droessler" userId="625c3661-9d64-47fa-b83c-4b49393bd161" providerId="ADAL" clId="{B71A2425-4BF6-0740-A256-718C02A83090}" dt="2021-06-15T11:50:19.544" v="416" actId="478"/>
          <ac:spMkLst>
            <pc:docMk/>
            <pc:sldMk cId="1561380028" sldId="1499"/>
            <ac:spMk id="2" creationId="{00000000-0000-0000-0000-000000000000}"/>
          </ac:spMkLst>
        </pc:spChg>
        <pc:spChg chg="del">
          <ac:chgData name="Chris Droessler" userId="625c3661-9d64-47fa-b83c-4b49393bd161" providerId="ADAL" clId="{B71A2425-4BF6-0740-A256-718C02A83090}" dt="2021-06-15T11:50:19.544" v="416" actId="478"/>
          <ac:spMkLst>
            <pc:docMk/>
            <pc:sldMk cId="1561380028" sldId="1499"/>
            <ac:spMk id="3" creationId="{00000000-0000-0000-0000-000000000000}"/>
          </ac:spMkLst>
        </pc:spChg>
        <pc:picChg chg="del">
          <ac:chgData name="Chris Droessler" userId="625c3661-9d64-47fa-b83c-4b49393bd161" providerId="ADAL" clId="{B71A2425-4BF6-0740-A256-718C02A83090}" dt="2021-06-15T11:50:19.544" v="416" actId="478"/>
          <ac:picMkLst>
            <pc:docMk/>
            <pc:sldMk cId="1561380028" sldId="1499"/>
            <ac:picMk id="5" creationId="{AC41995F-BB86-A44C-B0F2-D0807AB1D80B}"/>
          </ac:picMkLst>
        </pc:picChg>
        <pc:picChg chg="add mod">
          <ac:chgData name="Chris Droessler" userId="625c3661-9d64-47fa-b83c-4b49393bd161" providerId="ADAL" clId="{B71A2425-4BF6-0740-A256-718C02A83090}" dt="2021-06-15T11:51:14.110" v="429" actId="14100"/>
          <ac:picMkLst>
            <pc:docMk/>
            <pc:sldMk cId="1561380028" sldId="1499"/>
            <ac:picMk id="6" creationId="{E71DF5FA-793A-3148-8ED4-E6B3C722620A}"/>
          </ac:picMkLst>
        </pc:picChg>
        <pc:picChg chg="add del mod">
          <ac:chgData name="Chris Droessler" userId="625c3661-9d64-47fa-b83c-4b49393bd161" providerId="ADAL" clId="{B71A2425-4BF6-0740-A256-718C02A83090}" dt="2021-06-15T11:50:34.103" v="419" actId="478"/>
          <ac:picMkLst>
            <pc:docMk/>
            <pc:sldMk cId="1561380028" sldId="1499"/>
            <ac:picMk id="7" creationId="{019FB626-589E-A14A-9388-A757AFC980B4}"/>
          </ac:picMkLst>
        </pc:picChg>
      </pc:sldChg>
      <pc:sldChg chg="del">
        <pc:chgData name="Chris Droessler" userId="625c3661-9d64-47fa-b83c-4b49393bd161" providerId="ADAL" clId="{B71A2425-4BF6-0740-A256-718C02A83090}" dt="2021-06-11T11:48:33.209" v="25" actId="2696"/>
        <pc:sldMkLst>
          <pc:docMk/>
          <pc:sldMk cId="3267707640" sldId="1499"/>
        </pc:sldMkLst>
      </pc:sldChg>
      <pc:sldChg chg="addSp delSp modSp add setBg">
        <pc:chgData name="Chris Droessler" userId="625c3661-9d64-47fa-b83c-4b49393bd161" providerId="ADAL" clId="{B71A2425-4BF6-0740-A256-718C02A83090}" dt="2021-06-15T11:52:15.821" v="431"/>
        <pc:sldMkLst>
          <pc:docMk/>
          <pc:sldMk cId="256668271" sldId="1500"/>
        </pc:sldMkLst>
        <pc:picChg chg="add mod">
          <ac:chgData name="Chris Droessler" userId="625c3661-9d64-47fa-b83c-4b49393bd161" providerId="ADAL" clId="{B71A2425-4BF6-0740-A256-718C02A83090}" dt="2021-06-15T11:51:07.046" v="427" actId="14100"/>
          <ac:picMkLst>
            <pc:docMk/>
            <pc:sldMk cId="256668271" sldId="1500"/>
            <ac:picMk id="3" creationId="{653F7AB3-7C6E-AB42-AEB6-C223C4397CE1}"/>
          </ac:picMkLst>
        </pc:picChg>
        <pc:picChg chg="del">
          <ac:chgData name="Chris Droessler" userId="625c3661-9d64-47fa-b83c-4b49393bd161" providerId="ADAL" clId="{B71A2425-4BF6-0740-A256-718C02A83090}" dt="2021-06-15T11:50:40.559" v="421" actId="478"/>
          <ac:picMkLst>
            <pc:docMk/>
            <pc:sldMk cId="256668271" sldId="1500"/>
            <ac:picMk id="6" creationId="{E71DF5FA-793A-3148-8ED4-E6B3C722620A}"/>
          </ac:picMkLst>
        </pc:picChg>
      </pc:sldChg>
      <pc:sldChg chg="del">
        <pc:chgData name="Chris Droessler" userId="625c3661-9d64-47fa-b83c-4b49393bd161" providerId="ADAL" clId="{B71A2425-4BF6-0740-A256-718C02A83090}" dt="2021-06-11T11:48:33.329" v="34" actId="2696"/>
        <pc:sldMkLst>
          <pc:docMk/>
          <pc:sldMk cId="390329210" sldId="1501"/>
        </pc:sldMkLst>
      </pc:sldChg>
      <pc:sldChg chg="addSp delSp modSp add setBg">
        <pc:chgData name="Chris Droessler" userId="625c3661-9d64-47fa-b83c-4b49393bd161" providerId="ADAL" clId="{B71A2425-4BF6-0740-A256-718C02A83090}" dt="2021-06-15T11:53:00.991" v="438"/>
        <pc:sldMkLst>
          <pc:docMk/>
          <pc:sldMk cId="2441260583" sldId="1501"/>
        </pc:sldMkLst>
        <pc:spChg chg="add mod">
          <ac:chgData name="Chris Droessler" userId="625c3661-9d64-47fa-b83c-4b49393bd161" providerId="ADAL" clId="{B71A2425-4BF6-0740-A256-718C02A83090}" dt="2021-06-15T11:52:56.357" v="437" actId="167"/>
          <ac:spMkLst>
            <pc:docMk/>
            <pc:sldMk cId="2441260583" sldId="1501"/>
            <ac:spMk id="5" creationId="{5B813FBC-C1DB-9F41-9476-4738DD7C44C1}"/>
          </ac:spMkLst>
        </pc:spChg>
        <pc:picChg chg="del">
          <ac:chgData name="Chris Droessler" userId="625c3661-9d64-47fa-b83c-4b49393bd161" providerId="ADAL" clId="{B71A2425-4BF6-0740-A256-718C02A83090}" dt="2021-06-15T11:50:47.694" v="424" actId="478"/>
          <ac:picMkLst>
            <pc:docMk/>
            <pc:sldMk cId="2441260583" sldId="1501"/>
            <ac:picMk id="3" creationId="{653F7AB3-7C6E-AB42-AEB6-C223C4397CE1}"/>
          </ac:picMkLst>
        </pc:picChg>
        <pc:picChg chg="add mod">
          <ac:chgData name="Chris Droessler" userId="625c3661-9d64-47fa-b83c-4b49393bd161" providerId="ADAL" clId="{B71A2425-4BF6-0740-A256-718C02A83090}" dt="2021-06-15T11:50:52.463" v="425"/>
          <ac:picMkLst>
            <pc:docMk/>
            <pc:sldMk cId="2441260583" sldId="1501"/>
            <ac:picMk id="4" creationId="{3F45C990-6117-FF49-B864-94FBBB163AA4}"/>
          </ac:picMkLst>
        </pc:picChg>
      </pc:sldChg>
      <pc:sldChg chg="del">
        <pc:chgData name="Chris Droessler" userId="625c3661-9d64-47fa-b83c-4b49393bd161" providerId="ADAL" clId="{B71A2425-4BF6-0740-A256-718C02A83090}" dt="2021-06-11T11:48:45.652" v="55" actId="2696"/>
        <pc:sldMkLst>
          <pc:docMk/>
          <pc:sldMk cId="103027054" sldId="1502"/>
        </pc:sldMkLst>
      </pc:sldChg>
      <pc:sldChg chg="addSp delSp modSp add">
        <pc:chgData name="Chris Droessler" userId="625c3661-9d64-47fa-b83c-4b49393bd161" providerId="ADAL" clId="{B71A2425-4BF6-0740-A256-718C02A83090}" dt="2021-06-15T12:00:37.686" v="470" actId="1038"/>
        <pc:sldMkLst>
          <pc:docMk/>
          <pc:sldMk cId="957397484" sldId="1502"/>
        </pc:sldMkLst>
        <pc:picChg chg="del">
          <ac:chgData name="Chris Droessler" userId="625c3661-9d64-47fa-b83c-4b49393bd161" providerId="ADAL" clId="{B71A2425-4BF6-0740-A256-718C02A83090}" dt="2021-06-15T11:59:20.171" v="455" actId="478"/>
          <ac:picMkLst>
            <pc:docMk/>
            <pc:sldMk cId="957397484" sldId="1502"/>
            <ac:picMk id="3" creationId="{653F7AB3-7C6E-AB42-AEB6-C223C4397CE1}"/>
          </ac:picMkLst>
        </pc:picChg>
        <pc:picChg chg="add mod modCrop">
          <ac:chgData name="Chris Droessler" userId="625c3661-9d64-47fa-b83c-4b49393bd161" providerId="ADAL" clId="{B71A2425-4BF6-0740-A256-718C02A83090}" dt="2021-06-15T12:00:37.686" v="470" actId="1038"/>
          <ac:picMkLst>
            <pc:docMk/>
            <pc:sldMk cId="957397484" sldId="1502"/>
            <ac:picMk id="4" creationId="{64FD12E6-AFE4-584A-9C17-0CF8CECD36CC}"/>
          </ac:picMkLst>
        </pc:picChg>
      </pc:sldChg>
      <pc:sldChg chg="addSp modSp add">
        <pc:chgData name="Chris Droessler" userId="625c3661-9d64-47fa-b83c-4b49393bd161" providerId="ADAL" clId="{B71A2425-4BF6-0740-A256-718C02A83090}" dt="2021-06-15T12:01:08.781" v="480" actId="1038"/>
        <pc:sldMkLst>
          <pc:docMk/>
          <pc:sldMk cId="165460905" sldId="1503"/>
        </pc:sldMkLst>
        <pc:picChg chg="add mod modCrop">
          <ac:chgData name="Chris Droessler" userId="625c3661-9d64-47fa-b83c-4b49393bd161" providerId="ADAL" clId="{B71A2425-4BF6-0740-A256-718C02A83090}" dt="2021-06-15T12:01:08.781" v="480" actId="1038"/>
          <ac:picMkLst>
            <pc:docMk/>
            <pc:sldMk cId="165460905" sldId="1503"/>
            <ac:picMk id="3" creationId="{42BEF86E-0E45-7140-8522-E4C8116D5F19}"/>
          </ac:picMkLst>
        </pc:picChg>
      </pc:sldChg>
      <pc:sldChg chg="del">
        <pc:chgData name="Chris Droessler" userId="625c3661-9d64-47fa-b83c-4b49393bd161" providerId="ADAL" clId="{B71A2425-4BF6-0740-A256-718C02A83090}" dt="2021-06-11T11:48:45.659" v="56" actId="2696"/>
        <pc:sldMkLst>
          <pc:docMk/>
          <pc:sldMk cId="201010126" sldId="1503"/>
        </pc:sldMkLst>
      </pc:sldChg>
      <pc:sldChg chg="del">
        <pc:chgData name="Chris Droessler" userId="625c3661-9d64-47fa-b83c-4b49393bd161" providerId="ADAL" clId="{B71A2425-4BF6-0740-A256-718C02A83090}" dt="2021-06-11T11:48:50.337" v="60" actId="2696"/>
        <pc:sldMkLst>
          <pc:docMk/>
          <pc:sldMk cId="1324498111" sldId="1504"/>
        </pc:sldMkLst>
      </pc:sldChg>
      <pc:sldChg chg="addSp modSp add">
        <pc:chgData name="Chris Droessler" userId="625c3661-9d64-47fa-b83c-4b49393bd161" providerId="ADAL" clId="{B71A2425-4BF6-0740-A256-718C02A83090}" dt="2021-06-15T12:01:27.108" v="483" actId="1076"/>
        <pc:sldMkLst>
          <pc:docMk/>
          <pc:sldMk cId="1592041396" sldId="1504"/>
        </pc:sldMkLst>
        <pc:picChg chg="add mod modCrop">
          <ac:chgData name="Chris Droessler" userId="625c3661-9d64-47fa-b83c-4b49393bd161" providerId="ADAL" clId="{B71A2425-4BF6-0740-A256-718C02A83090}" dt="2021-06-15T12:01:27.108" v="483" actId="1076"/>
          <ac:picMkLst>
            <pc:docMk/>
            <pc:sldMk cId="1592041396" sldId="1504"/>
            <ac:picMk id="3" creationId="{27E7D527-9B33-AD4F-9C67-C1EDEE1E2E10}"/>
          </ac:picMkLst>
        </pc:picChg>
      </pc:sldChg>
      <pc:sldChg chg="del">
        <pc:chgData name="Chris Droessler" userId="625c3661-9d64-47fa-b83c-4b49393bd161" providerId="ADAL" clId="{B71A2425-4BF6-0740-A256-718C02A83090}" dt="2021-06-11T11:48:50.343" v="61" actId="2696"/>
        <pc:sldMkLst>
          <pc:docMk/>
          <pc:sldMk cId="252849712" sldId="1505"/>
        </pc:sldMkLst>
      </pc:sldChg>
      <pc:sldChg chg="addSp delSp modSp add modNotesTx">
        <pc:chgData name="Chris Droessler" userId="625c3661-9d64-47fa-b83c-4b49393bd161" providerId="ADAL" clId="{B71A2425-4BF6-0740-A256-718C02A83090}" dt="2021-06-15T15:40:01.252" v="590" actId="20577"/>
        <pc:sldMkLst>
          <pc:docMk/>
          <pc:sldMk cId="1285072053" sldId="1505"/>
        </pc:sldMkLst>
        <pc:spChg chg="add del mod">
          <ac:chgData name="Chris Droessler" userId="625c3661-9d64-47fa-b83c-4b49393bd161" providerId="ADAL" clId="{B71A2425-4BF6-0740-A256-718C02A83090}" dt="2021-06-15T15:35:25.233" v="503"/>
          <ac:spMkLst>
            <pc:docMk/>
            <pc:sldMk cId="1285072053" sldId="1505"/>
            <ac:spMk id="4" creationId="{3439F58F-DB12-2F4D-AA98-888A05A2305F}"/>
          </ac:spMkLst>
        </pc:spChg>
        <pc:spChg chg="add mod">
          <ac:chgData name="Chris Droessler" userId="625c3661-9d64-47fa-b83c-4b49393bd161" providerId="ADAL" clId="{B71A2425-4BF6-0740-A256-718C02A83090}" dt="2021-06-15T15:39:28.073" v="574" actId="255"/>
          <ac:spMkLst>
            <pc:docMk/>
            <pc:sldMk cId="1285072053" sldId="1505"/>
            <ac:spMk id="5" creationId="{26CBD1DA-FDA4-9F4D-A70D-A999B952B2F7}"/>
          </ac:spMkLst>
        </pc:spChg>
        <pc:picChg chg="add mod">
          <ac:chgData name="Chris Droessler" userId="625c3661-9d64-47fa-b83c-4b49393bd161" providerId="ADAL" clId="{B71A2425-4BF6-0740-A256-718C02A83090}" dt="2021-06-15T15:39:22.077" v="573" actId="1038"/>
          <ac:picMkLst>
            <pc:docMk/>
            <pc:sldMk cId="1285072053" sldId="1505"/>
            <ac:picMk id="3" creationId="{2F88F813-9A48-A84B-915C-28C2333A6823}"/>
          </ac:picMkLst>
        </pc:picChg>
        <pc:picChg chg="add mod">
          <ac:chgData name="Chris Droessler" userId="625c3661-9d64-47fa-b83c-4b49393bd161" providerId="ADAL" clId="{B71A2425-4BF6-0740-A256-718C02A83090}" dt="2021-06-15T15:38:32.657" v="557" actId="1076"/>
          <ac:picMkLst>
            <pc:docMk/>
            <pc:sldMk cId="1285072053" sldId="1505"/>
            <ac:picMk id="2050" creationId="{08EA9B8F-D890-3A40-9C45-9B19982E0736}"/>
          </ac:picMkLst>
        </pc:picChg>
        <pc:picChg chg="add mod modCrop">
          <ac:chgData name="Chris Droessler" userId="625c3661-9d64-47fa-b83c-4b49393bd161" providerId="ADAL" clId="{B71A2425-4BF6-0740-A256-718C02A83090}" dt="2021-06-15T15:38:09.082" v="553" actId="14100"/>
          <ac:picMkLst>
            <pc:docMk/>
            <pc:sldMk cId="1285072053" sldId="1505"/>
            <ac:picMk id="2052" creationId="{AF1F92B2-9F1C-7149-875A-506BE9A2C5C6}"/>
          </ac:picMkLst>
        </pc:picChg>
      </pc:sldChg>
      <pc:sldChg chg="del">
        <pc:chgData name="Chris Droessler" userId="625c3661-9d64-47fa-b83c-4b49393bd161" providerId="ADAL" clId="{B71A2425-4BF6-0740-A256-718C02A83090}" dt="2021-06-11T11:48:50.349" v="62" actId="2696"/>
        <pc:sldMkLst>
          <pc:docMk/>
          <pc:sldMk cId="3035603492" sldId="1506"/>
        </pc:sldMkLst>
      </pc:sldChg>
      <pc:sldChg chg="del">
        <pc:chgData name="Chris Droessler" userId="625c3661-9d64-47fa-b83c-4b49393bd161" providerId="ADAL" clId="{B71A2425-4BF6-0740-A256-718C02A83090}" dt="2021-06-11T11:48:39.498" v="44" actId="2696"/>
        <pc:sldMkLst>
          <pc:docMk/>
          <pc:sldMk cId="1796201148" sldId="1507"/>
        </pc:sldMkLst>
      </pc:sldChg>
      <pc:sldChg chg="del">
        <pc:chgData name="Chris Droessler" userId="625c3661-9d64-47fa-b83c-4b49393bd161" providerId="ADAL" clId="{B71A2425-4BF6-0740-A256-718C02A83090}" dt="2021-06-11T11:48:39.508" v="45" actId="2696"/>
        <pc:sldMkLst>
          <pc:docMk/>
          <pc:sldMk cId="3841528645" sldId="1508"/>
        </pc:sldMkLst>
      </pc:sldChg>
      <pc:sldChg chg="del">
        <pc:chgData name="Chris Droessler" userId="625c3661-9d64-47fa-b83c-4b49393bd161" providerId="ADAL" clId="{B71A2425-4BF6-0740-A256-718C02A83090}" dt="2021-06-11T11:48:39.518" v="46" actId="2696"/>
        <pc:sldMkLst>
          <pc:docMk/>
          <pc:sldMk cId="4199160162" sldId="1509"/>
        </pc:sldMkLst>
      </pc:sldChg>
      <pc:sldChg chg="del">
        <pc:chgData name="Chris Droessler" userId="625c3661-9d64-47fa-b83c-4b49393bd161" providerId="ADAL" clId="{B71A2425-4BF6-0740-A256-718C02A83090}" dt="2021-06-11T11:48:39.527" v="47" actId="2696"/>
        <pc:sldMkLst>
          <pc:docMk/>
          <pc:sldMk cId="354827335" sldId="1510"/>
        </pc:sldMkLst>
      </pc:sldChg>
      <pc:sldChg chg="del">
        <pc:chgData name="Chris Droessler" userId="625c3661-9d64-47fa-b83c-4b49393bd161" providerId="ADAL" clId="{B71A2425-4BF6-0740-A256-718C02A83090}" dt="2021-06-11T11:48:39.536" v="48" actId="2696"/>
        <pc:sldMkLst>
          <pc:docMk/>
          <pc:sldMk cId="1618068140" sldId="1511"/>
        </pc:sldMkLst>
      </pc:sldChg>
      <pc:sldChg chg="del">
        <pc:chgData name="Chris Droessler" userId="625c3661-9d64-47fa-b83c-4b49393bd161" providerId="ADAL" clId="{B71A2425-4BF6-0740-A256-718C02A83090}" dt="2021-06-11T11:48:39.546" v="49" actId="2696"/>
        <pc:sldMkLst>
          <pc:docMk/>
          <pc:sldMk cId="171196448" sldId="1512"/>
        </pc:sldMkLst>
      </pc:sldChg>
      <pc:sldChg chg="del">
        <pc:chgData name="Chris Droessler" userId="625c3661-9d64-47fa-b83c-4b49393bd161" providerId="ADAL" clId="{B71A2425-4BF6-0740-A256-718C02A83090}" dt="2021-06-11T11:48:39.555" v="50" actId="2696"/>
        <pc:sldMkLst>
          <pc:docMk/>
          <pc:sldMk cId="3897626418" sldId="1513"/>
        </pc:sldMkLst>
      </pc:sldChg>
      <pc:sldChg chg="del">
        <pc:chgData name="Chris Droessler" userId="625c3661-9d64-47fa-b83c-4b49393bd161" providerId="ADAL" clId="{B71A2425-4BF6-0740-A256-718C02A83090}" dt="2021-06-11T11:48:39.563" v="51" actId="2696"/>
        <pc:sldMkLst>
          <pc:docMk/>
          <pc:sldMk cId="3966135962" sldId="1516"/>
        </pc:sldMkLst>
      </pc:sldChg>
      <pc:sldChg chg="del">
        <pc:chgData name="Chris Droessler" userId="625c3661-9d64-47fa-b83c-4b49393bd161" providerId="ADAL" clId="{B71A2425-4BF6-0740-A256-718C02A83090}" dt="2021-06-11T11:48:39.572" v="52" actId="2696"/>
        <pc:sldMkLst>
          <pc:docMk/>
          <pc:sldMk cId="2356835273" sldId="1517"/>
        </pc:sldMkLst>
      </pc:sldChg>
      <pc:sldChg chg="del">
        <pc:chgData name="Chris Droessler" userId="625c3661-9d64-47fa-b83c-4b49393bd161" providerId="ADAL" clId="{B71A2425-4BF6-0740-A256-718C02A83090}" dt="2021-06-11T11:48:45.673" v="58" actId="2696"/>
        <pc:sldMkLst>
          <pc:docMk/>
          <pc:sldMk cId="3597815259" sldId="1518"/>
        </pc:sldMkLst>
      </pc:sldChg>
    </pc:docChg>
  </pc:docChgLst>
  <pc:docChgLst>
    <pc:chgData name="Chris Droessler" userId="625c3661-9d64-47fa-b83c-4b49393bd161" providerId="ADAL" clId="{70C8DD26-D119-AB4F-9449-B5392DD513B2}"/>
    <pc:docChg chg="custSel addSld delSld modSld sldOrd">
      <pc:chgData name="Chris Droessler" userId="625c3661-9d64-47fa-b83c-4b49393bd161" providerId="ADAL" clId="{70C8DD26-D119-AB4F-9449-B5392DD513B2}" dt="2020-03-10T12:23:50.902" v="725" actId="12"/>
      <pc:docMkLst>
        <pc:docMk/>
      </pc:docMkLst>
      <pc:sldChg chg="add">
        <pc:chgData name="Chris Droessler" userId="625c3661-9d64-47fa-b83c-4b49393bd161" providerId="ADAL" clId="{70C8DD26-D119-AB4F-9449-B5392DD513B2}" dt="2020-03-09T11:53:25.566" v="260"/>
        <pc:sldMkLst>
          <pc:docMk/>
          <pc:sldMk cId="3675590858" sldId="260"/>
        </pc:sldMkLst>
      </pc:sldChg>
      <pc:sldChg chg="del">
        <pc:chgData name="Chris Droessler" userId="625c3661-9d64-47fa-b83c-4b49393bd161" providerId="ADAL" clId="{70C8DD26-D119-AB4F-9449-B5392DD513B2}" dt="2020-03-09T11:53:21.508" v="256" actId="2696"/>
        <pc:sldMkLst>
          <pc:docMk/>
          <pc:sldMk cId="4278936860" sldId="260"/>
        </pc:sldMkLst>
      </pc:sldChg>
      <pc:sldChg chg="del">
        <pc:chgData name="Chris Droessler" userId="625c3661-9d64-47fa-b83c-4b49393bd161" providerId="ADAL" clId="{70C8DD26-D119-AB4F-9449-B5392DD513B2}" dt="2020-03-09T11:53:21.515" v="258" actId="2696"/>
        <pc:sldMkLst>
          <pc:docMk/>
          <pc:sldMk cId="3048565599" sldId="291"/>
        </pc:sldMkLst>
      </pc:sldChg>
      <pc:sldChg chg="add">
        <pc:chgData name="Chris Droessler" userId="625c3661-9d64-47fa-b83c-4b49393bd161" providerId="ADAL" clId="{70C8DD26-D119-AB4F-9449-B5392DD513B2}" dt="2020-03-09T11:53:25.566" v="260"/>
        <pc:sldMkLst>
          <pc:docMk/>
          <pc:sldMk cId="3877200339" sldId="291"/>
        </pc:sldMkLst>
      </pc:sldChg>
      <pc:sldChg chg="modSp">
        <pc:chgData name="Chris Droessler" userId="625c3661-9d64-47fa-b83c-4b49393bd161" providerId="ADAL" clId="{70C8DD26-D119-AB4F-9449-B5392DD513B2}" dt="2020-03-09T11:45:18.128" v="7" actId="20577"/>
        <pc:sldMkLst>
          <pc:docMk/>
          <pc:sldMk cId="971664512" sldId="534"/>
        </pc:sldMkLst>
        <pc:spChg chg="mod">
          <ac:chgData name="Chris Droessler" userId="625c3661-9d64-47fa-b83c-4b49393bd161" providerId="ADAL" clId="{70C8DD26-D119-AB4F-9449-B5392DD513B2}" dt="2020-03-09T11:45:18.128" v="7" actId="20577"/>
          <ac:spMkLst>
            <pc:docMk/>
            <pc:sldMk cId="971664512" sldId="534"/>
            <ac:spMk id="3" creationId="{00000000-0000-0000-0000-000000000000}"/>
          </ac:spMkLst>
        </pc:spChg>
      </pc:sldChg>
      <pc:sldChg chg="modSp">
        <pc:chgData name="Chris Droessler" userId="625c3661-9d64-47fa-b83c-4b49393bd161" providerId="ADAL" clId="{70C8DD26-D119-AB4F-9449-B5392DD513B2}" dt="2020-03-09T14:28:15.167" v="424" actId="20577"/>
        <pc:sldMkLst>
          <pc:docMk/>
          <pc:sldMk cId="2418671024" sldId="561"/>
        </pc:sldMkLst>
        <pc:spChg chg="mod">
          <ac:chgData name="Chris Droessler" userId="625c3661-9d64-47fa-b83c-4b49393bd161" providerId="ADAL" clId="{70C8DD26-D119-AB4F-9449-B5392DD513B2}" dt="2020-03-09T14:28:15.167" v="424" actId="20577"/>
          <ac:spMkLst>
            <pc:docMk/>
            <pc:sldMk cId="2418671024" sldId="561"/>
            <ac:spMk id="2" creationId="{E9498E27-4A46-4D9F-B919-4A6091A07762}"/>
          </ac:spMkLst>
        </pc:spChg>
      </pc:sldChg>
      <pc:sldChg chg="del">
        <pc:chgData name="Chris Droessler" userId="625c3661-9d64-47fa-b83c-4b49393bd161" providerId="ADAL" clId="{70C8DD26-D119-AB4F-9449-B5392DD513B2}" dt="2020-03-09T11:53:21.518" v="259" actId="2696"/>
        <pc:sldMkLst>
          <pc:docMk/>
          <pc:sldMk cId="2392971145" sldId="572"/>
        </pc:sldMkLst>
      </pc:sldChg>
      <pc:sldChg chg="modSp add">
        <pc:chgData name="Chris Droessler" userId="625c3661-9d64-47fa-b83c-4b49393bd161" providerId="ADAL" clId="{70C8DD26-D119-AB4F-9449-B5392DD513B2}" dt="2020-03-09T12:13:57.745" v="385" actId="20577"/>
        <pc:sldMkLst>
          <pc:docMk/>
          <pc:sldMk cId="3723859722" sldId="572"/>
        </pc:sldMkLst>
        <pc:spChg chg="mod">
          <ac:chgData name="Chris Droessler" userId="625c3661-9d64-47fa-b83c-4b49393bd161" providerId="ADAL" clId="{70C8DD26-D119-AB4F-9449-B5392DD513B2}" dt="2020-03-09T12:13:57.745" v="385" actId="20577"/>
          <ac:spMkLst>
            <pc:docMk/>
            <pc:sldMk cId="3723859722" sldId="572"/>
            <ac:spMk id="2" creationId="{70E7FB36-DF07-B44D-8D38-59F39D617117}"/>
          </ac:spMkLst>
        </pc:spChg>
      </pc:sldChg>
      <pc:sldChg chg="addSp delSp modSp add ord modTransition modNotesTx">
        <pc:chgData name="Chris Droessler" userId="625c3661-9d64-47fa-b83c-4b49393bd161" providerId="ADAL" clId="{70C8DD26-D119-AB4F-9449-B5392DD513B2}" dt="2020-03-09T12:11:25.522" v="377" actId="20577"/>
        <pc:sldMkLst>
          <pc:docMk/>
          <pc:sldMk cId="4094777397" sldId="613"/>
        </pc:sldMkLst>
        <pc:spChg chg="add del mod">
          <ac:chgData name="Chris Droessler" userId="625c3661-9d64-47fa-b83c-4b49393bd161" providerId="ADAL" clId="{70C8DD26-D119-AB4F-9449-B5392DD513B2}" dt="2020-03-09T12:10:45.211" v="373"/>
          <ac:spMkLst>
            <pc:docMk/>
            <pc:sldMk cId="4094777397" sldId="613"/>
            <ac:spMk id="4" creationId="{09FF65A9-6384-8D43-8CC6-C9E60C5718F8}"/>
          </ac:spMkLst>
        </pc:spChg>
        <pc:spChg chg="add del mod">
          <ac:chgData name="Chris Droessler" userId="625c3661-9d64-47fa-b83c-4b49393bd161" providerId="ADAL" clId="{70C8DD26-D119-AB4F-9449-B5392DD513B2}" dt="2020-03-09T12:10:45.211" v="373"/>
          <ac:spMkLst>
            <pc:docMk/>
            <pc:sldMk cId="4094777397" sldId="613"/>
            <ac:spMk id="6" creationId="{5165F2CD-C3EC-D44B-B718-1714B7C0D58B}"/>
          </ac:spMkLst>
        </pc:spChg>
        <pc:spChg chg="add del mod">
          <ac:chgData name="Chris Droessler" userId="625c3661-9d64-47fa-b83c-4b49393bd161" providerId="ADAL" clId="{70C8DD26-D119-AB4F-9449-B5392DD513B2}" dt="2020-03-09T12:10:46.058" v="374"/>
          <ac:spMkLst>
            <pc:docMk/>
            <pc:sldMk cId="4094777397" sldId="613"/>
            <ac:spMk id="7" creationId="{FDD127ED-A105-4C4F-8FCB-227EEEFB4521}"/>
          </ac:spMkLst>
        </pc:spChg>
        <pc:spChg chg="add del mod">
          <ac:chgData name="Chris Droessler" userId="625c3661-9d64-47fa-b83c-4b49393bd161" providerId="ADAL" clId="{70C8DD26-D119-AB4F-9449-B5392DD513B2}" dt="2020-03-09T12:10:46.058" v="374"/>
          <ac:spMkLst>
            <pc:docMk/>
            <pc:sldMk cId="4094777397" sldId="613"/>
            <ac:spMk id="8" creationId="{D5BDD5D1-C598-ED47-8E3D-9910DB76DB78}"/>
          </ac:spMkLst>
        </pc:spChg>
        <pc:spChg chg="add del mod">
          <ac:chgData name="Chris Droessler" userId="625c3661-9d64-47fa-b83c-4b49393bd161" providerId="ADAL" clId="{70C8DD26-D119-AB4F-9449-B5392DD513B2}" dt="2020-03-09T12:10:46.292" v="375"/>
          <ac:spMkLst>
            <pc:docMk/>
            <pc:sldMk cId="4094777397" sldId="613"/>
            <ac:spMk id="9" creationId="{54237838-4678-6A44-88DB-E1B1113857F7}"/>
          </ac:spMkLst>
        </pc:spChg>
        <pc:spChg chg="add del mod">
          <ac:chgData name="Chris Droessler" userId="625c3661-9d64-47fa-b83c-4b49393bd161" providerId="ADAL" clId="{70C8DD26-D119-AB4F-9449-B5392DD513B2}" dt="2020-03-09T12:10:46.292" v="375"/>
          <ac:spMkLst>
            <pc:docMk/>
            <pc:sldMk cId="4094777397" sldId="613"/>
            <ac:spMk id="10" creationId="{A19BB446-49B1-6E44-8E9E-A01148989C01}"/>
          </ac:spMkLst>
        </pc:spChg>
      </pc:sldChg>
      <pc:sldChg chg="del">
        <pc:chgData name="Chris Droessler" userId="625c3661-9d64-47fa-b83c-4b49393bd161" providerId="ADAL" clId="{70C8DD26-D119-AB4F-9449-B5392DD513B2}" dt="2020-03-09T14:28:46.167" v="427" actId="2696"/>
        <pc:sldMkLst>
          <pc:docMk/>
          <pc:sldMk cId="2042262642" sldId="634"/>
        </pc:sldMkLst>
      </pc:sldChg>
      <pc:sldChg chg="modSp">
        <pc:chgData name="Chris Droessler" userId="625c3661-9d64-47fa-b83c-4b49393bd161" providerId="ADAL" clId="{70C8DD26-D119-AB4F-9449-B5392DD513B2}" dt="2020-03-09T11:47:35.561" v="50" actId="20577"/>
        <pc:sldMkLst>
          <pc:docMk/>
          <pc:sldMk cId="3534465971" sldId="658"/>
        </pc:sldMkLst>
        <pc:spChg chg="mod">
          <ac:chgData name="Chris Droessler" userId="625c3661-9d64-47fa-b83c-4b49393bd161" providerId="ADAL" clId="{70C8DD26-D119-AB4F-9449-B5392DD513B2}" dt="2020-03-09T11:47:35.561" v="50" actId="20577"/>
          <ac:spMkLst>
            <pc:docMk/>
            <pc:sldMk cId="3534465971" sldId="658"/>
            <ac:spMk id="4" creationId="{00000000-0000-0000-0000-000000000000}"/>
          </ac:spMkLst>
        </pc:spChg>
      </pc:sldChg>
      <pc:sldChg chg="add">
        <pc:chgData name="Chris Droessler" userId="625c3661-9d64-47fa-b83c-4b49393bd161" providerId="ADAL" clId="{70C8DD26-D119-AB4F-9449-B5392DD513B2}" dt="2020-03-09T11:53:25.566" v="260"/>
        <pc:sldMkLst>
          <pc:docMk/>
          <pc:sldMk cId="2937617006" sldId="705"/>
        </pc:sldMkLst>
      </pc:sldChg>
      <pc:sldChg chg="del">
        <pc:chgData name="Chris Droessler" userId="625c3661-9d64-47fa-b83c-4b49393bd161" providerId="ADAL" clId="{70C8DD26-D119-AB4F-9449-B5392DD513B2}" dt="2020-03-09T11:53:21.505" v="255" actId="2696"/>
        <pc:sldMkLst>
          <pc:docMk/>
          <pc:sldMk cId="3121605373" sldId="705"/>
        </pc:sldMkLst>
      </pc:sldChg>
      <pc:sldChg chg="add">
        <pc:chgData name="Chris Droessler" userId="625c3661-9d64-47fa-b83c-4b49393bd161" providerId="ADAL" clId="{70C8DD26-D119-AB4F-9449-B5392DD513B2}" dt="2020-03-09T11:53:25.566" v="260"/>
        <pc:sldMkLst>
          <pc:docMk/>
          <pc:sldMk cId="1840807853" sldId="709"/>
        </pc:sldMkLst>
      </pc:sldChg>
      <pc:sldChg chg="del">
        <pc:chgData name="Chris Droessler" userId="625c3661-9d64-47fa-b83c-4b49393bd161" providerId="ADAL" clId="{70C8DD26-D119-AB4F-9449-B5392DD513B2}" dt="2020-03-09T11:53:21.512" v="257" actId="2696"/>
        <pc:sldMkLst>
          <pc:docMk/>
          <pc:sldMk cId="2484892678" sldId="709"/>
        </pc:sldMkLst>
      </pc:sldChg>
      <pc:sldChg chg="del">
        <pc:chgData name="Chris Droessler" userId="625c3661-9d64-47fa-b83c-4b49393bd161" providerId="ADAL" clId="{70C8DD26-D119-AB4F-9449-B5392DD513B2}" dt="2020-03-09T11:45:42.916" v="8" actId="2696"/>
        <pc:sldMkLst>
          <pc:docMk/>
          <pc:sldMk cId="726388215" sldId="711"/>
        </pc:sldMkLst>
      </pc:sldChg>
      <pc:sldChg chg="modSp add ord">
        <pc:chgData name="Chris Droessler" userId="625c3661-9d64-47fa-b83c-4b49393bd161" providerId="ADAL" clId="{70C8DD26-D119-AB4F-9449-B5392DD513B2}" dt="2020-03-10T12:18:49.110" v="704"/>
        <pc:sldMkLst>
          <pc:docMk/>
          <pc:sldMk cId="1251381908" sldId="718"/>
        </pc:sldMkLst>
        <pc:spChg chg="mod">
          <ac:chgData name="Chris Droessler" userId="625c3661-9d64-47fa-b83c-4b49393bd161" providerId="ADAL" clId="{70C8DD26-D119-AB4F-9449-B5392DD513B2}" dt="2020-03-09T11:47:39.075" v="51" actId="12"/>
          <ac:spMkLst>
            <pc:docMk/>
            <pc:sldMk cId="1251381908" sldId="718"/>
            <ac:spMk id="4" creationId="{00000000-0000-0000-0000-000000000000}"/>
          </ac:spMkLst>
        </pc:spChg>
      </pc:sldChg>
      <pc:sldChg chg="add">
        <pc:chgData name="Chris Droessler" userId="625c3661-9d64-47fa-b83c-4b49393bd161" providerId="ADAL" clId="{70C8DD26-D119-AB4F-9449-B5392DD513B2}" dt="2020-03-09T11:52:52.375" v="253"/>
        <pc:sldMkLst>
          <pc:docMk/>
          <pc:sldMk cId="2150733867" sldId="719"/>
        </pc:sldMkLst>
      </pc:sldChg>
      <pc:sldChg chg="add">
        <pc:chgData name="Chris Droessler" userId="625c3661-9d64-47fa-b83c-4b49393bd161" providerId="ADAL" clId="{70C8DD26-D119-AB4F-9449-B5392DD513B2}" dt="2020-03-09T11:52:59.374" v="254"/>
        <pc:sldMkLst>
          <pc:docMk/>
          <pc:sldMk cId="3614962491" sldId="720"/>
        </pc:sldMkLst>
      </pc:sldChg>
      <pc:sldChg chg="modSp add modNotesTx">
        <pc:chgData name="Chris Droessler" userId="625c3661-9d64-47fa-b83c-4b49393bd161" providerId="ADAL" clId="{70C8DD26-D119-AB4F-9449-B5392DD513B2}" dt="2020-03-10T12:05:34.581" v="526" actId="20577"/>
        <pc:sldMkLst>
          <pc:docMk/>
          <pc:sldMk cId="3139218337" sldId="721"/>
        </pc:sldMkLst>
        <pc:spChg chg="mod">
          <ac:chgData name="Chris Droessler" userId="625c3661-9d64-47fa-b83c-4b49393bd161" providerId="ADAL" clId="{70C8DD26-D119-AB4F-9449-B5392DD513B2}" dt="2020-03-10T12:03:34.413" v="464" actId="113"/>
          <ac:spMkLst>
            <pc:docMk/>
            <pc:sldMk cId="3139218337" sldId="721"/>
            <ac:spMk id="2" creationId="{9F09F1B7-FDAD-B64D-9F1D-6BD08418E49C}"/>
          </ac:spMkLst>
        </pc:spChg>
        <pc:spChg chg="mod">
          <ac:chgData name="Chris Droessler" userId="625c3661-9d64-47fa-b83c-4b49393bd161" providerId="ADAL" clId="{70C8DD26-D119-AB4F-9449-B5392DD513B2}" dt="2020-03-10T12:00:20.161" v="459" actId="20577"/>
          <ac:spMkLst>
            <pc:docMk/>
            <pc:sldMk cId="3139218337" sldId="721"/>
            <ac:spMk id="3" creationId="{33417D5D-6C31-B145-8C5D-85E5D26AAD89}"/>
          </ac:spMkLst>
        </pc:spChg>
      </pc:sldChg>
      <pc:sldChg chg="add">
        <pc:chgData name="Chris Droessler" userId="625c3661-9d64-47fa-b83c-4b49393bd161" providerId="ADAL" clId="{70C8DD26-D119-AB4F-9449-B5392DD513B2}" dt="2020-03-09T11:53:31.996" v="262"/>
        <pc:sldMkLst>
          <pc:docMk/>
          <pc:sldMk cId="718287140" sldId="722"/>
        </pc:sldMkLst>
      </pc:sldChg>
      <pc:sldChg chg="add">
        <pc:chgData name="Chris Droessler" userId="625c3661-9d64-47fa-b83c-4b49393bd161" providerId="ADAL" clId="{70C8DD26-D119-AB4F-9449-B5392DD513B2}" dt="2020-03-09T11:53:32.365" v="263"/>
        <pc:sldMkLst>
          <pc:docMk/>
          <pc:sldMk cId="1740528722" sldId="723"/>
        </pc:sldMkLst>
      </pc:sldChg>
      <pc:sldChg chg="addSp modSp add modTransition modNotesTx">
        <pc:chgData name="Chris Droessler" userId="625c3661-9d64-47fa-b83c-4b49393bd161" providerId="ADAL" clId="{70C8DD26-D119-AB4F-9449-B5392DD513B2}" dt="2020-03-09T12:11:02.506" v="376" actId="113"/>
        <pc:sldMkLst>
          <pc:docMk/>
          <pc:sldMk cId="212616842" sldId="744"/>
        </pc:sldMkLst>
        <pc:spChg chg="mod">
          <ac:chgData name="Chris Droessler" userId="625c3661-9d64-47fa-b83c-4b49393bd161" providerId="ADAL" clId="{70C8DD26-D119-AB4F-9449-B5392DD513B2}" dt="2020-03-09T11:56:15.792" v="277" actId="20577"/>
          <ac:spMkLst>
            <pc:docMk/>
            <pc:sldMk cId="212616842" sldId="744"/>
            <ac:spMk id="2" creationId="{00000000-0000-0000-0000-000000000000}"/>
          </ac:spMkLst>
        </pc:spChg>
        <pc:spChg chg="mod">
          <ac:chgData name="Chris Droessler" userId="625c3661-9d64-47fa-b83c-4b49393bd161" providerId="ADAL" clId="{70C8DD26-D119-AB4F-9449-B5392DD513B2}" dt="2020-03-09T12:11:02.506" v="376" actId="113"/>
          <ac:spMkLst>
            <pc:docMk/>
            <pc:sldMk cId="212616842" sldId="744"/>
            <ac:spMk id="3" creationId="{00000000-0000-0000-0000-000000000000}"/>
          </ac:spMkLst>
        </pc:spChg>
        <pc:picChg chg="add mod">
          <ac:chgData name="Chris Droessler" userId="625c3661-9d64-47fa-b83c-4b49393bd161" providerId="ADAL" clId="{70C8DD26-D119-AB4F-9449-B5392DD513B2}" dt="2020-03-09T11:59:51.409" v="352" actId="1076"/>
          <ac:picMkLst>
            <pc:docMk/>
            <pc:sldMk cId="212616842" sldId="744"/>
            <ac:picMk id="1026" creationId="{9CE76B06-2086-9C44-9E10-93E5971760EF}"/>
          </ac:picMkLst>
        </pc:picChg>
        <pc:picChg chg="add mod">
          <ac:chgData name="Chris Droessler" userId="625c3661-9d64-47fa-b83c-4b49393bd161" providerId="ADAL" clId="{70C8DD26-D119-AB4F-9449-B5392DD513B2}" dt="2020-03-09T11:59:02.929" v="349" actId="14100"/>
          <ac:picMkLst>
            <pc:docMk/>
            <pc:sldMk cId="212616842" sldId="744"/>
            <ac:picMk id="1028" creationId="{957AF612-5466-4E4F-A565-706AC0009002}"/>
          </ac:picMkLst>
        </pc:picChg>
        <pc:picChg chg="add mod">
          <ac:chgData name="Chris Droessler" userId="625c3661-9d64-47fa-b83c-4b49393bd161" providerId="ADAL" clId="{70C8DD26-D119-AB4F-9449-B5392DD513B2}" dt="2020-03-09T11:59:54.439" v="354" actId="1076"/>
          <ac:picMkLst>
            <pc:docMk/>
            <pc:sldMk cId="212616842" sldId="744"/>
            <ac:picMk id="1030" creationId="{AB1F9AE0-B040-1F40-9F30-36F586FB5722}"/>
          </ac:picMkLst>
        </pc:picChg>
      </pc:sldChg>
      <pc:sldChg chg="delSp modSp add">
        <pc:chgData name="Chris Droessler" userId="625c3661-9d64-47fa-b83c-4b49393bd161" providerId="ADAL" clId="{70C8DD26-D119-AB4F-9449-B5392DD513B2}" dt="2020-03-09T12:09:16.047" v="370"/>
        <pc:sldMkLst>
          <pc:docMk/>
          <pc:sldMk cId="3010198862" sldId="745"/>
        </pc:sldMkLst>
        <pc:spChg chg="mod">
          <ac:chgData name="Chris Droessler" userId="625c3661-9d64-47fa-b83c-4b49393bd161" providerId="ADAL" clId="{70C8DD26-D119-AB4F-9449-B5392DD513B2}" dt="2020-03-09T12:09:07.184" v="369" actId="20577"/>
          <ac:spMkLst>
            <pc:docMk/>
            <pc:sldMk cId="3010198862" sldId="745"/>
            <ac:spMk id="2" creationId="{00000000-0000-0000-0000-000000000000}"/>
          </ac:spMkLst>
        </pc:spChg>
        <pc:spChg chg="mod">
          <ac:chgData name="Chris Droessler" userId="625c3661-9d64-47fa-b83c-4b49393bd161" providerId="ADAL" clId="{70C8DD26-D119-AB4F-9449-B5392DD513B2}" dt="2020-03-09T12:09:16.047" v="370"/>
          <ac:spMkLst>
            <pc:docMk/>
            <pc:sldMk cId="3010198862" sldId="745"/>
            <ac:spMk id="3" creationId="{00000000-0000-0000-0000-000000000000}"/>
          </ac:spMkLst>
        </pc:spChg>
        <pc:picChg chg="del">
          <ac:chgData name="Chris Droessler" userId="625c3661-9d64-47fa-b83c-4b49393bd161" providerId="ADAL" clId="{70C8DD26-D119-AB4F-9449-B5392DD513B2}" dt="2020-03-09T12:08:58.057" v="356" actId="478"/>
          <ac:picMkLst>
            <pc:docMk/>
            <pc:sldMk cId="3010198862" sldId="745"/>
            <ac:picMk id="1028" creationId="{957AF612-5466-4E4F-A565-706AC0009002}"/>
          </ac:picMkLst>
        </pc:picChg>
      </pc:sldChg>
      <pc:sldChg chg="modSp add">
        <pc:chgData name="Chris Droessler" userId="625c3661-9d64-47fa-b83c-4b49393bd161" providerId="ADAL" clId="{70C8DD26-D119-AB4F-9449-B5392DD513B2}" dt="2020-03-09T14:28:12.008" v="423" actId="12"/>
        <pc:sldMkLst>
          <pc:docMk/>
          <pc:sldMk cId="332046233" sldId="746"/>
        </pc:sldMkLst>
        <pc:spChg chg="mod">
          <ac:chgData name="Chris Droessler" userId="625c3661-9d64-47fa-b83c-4b49393bd161" providerId="ADAL" clId="{70C8DD26-D119-AB4F-9449-B5392DD513B2}" dt="2020-03-09T14:28:12.008" v="423" actId="12"/>
          <ac:spMkLst>
            <pc:docMk/>
            <pc:sldMk cId="332046233" sldId="746"/>
            <ac:spMk id="2" creationId="{E9498E27-4A46-4D9F-B919-4A6091A07762}"/>
          </ac:spMkLst>
        </pc:spChg>
      </pc:sldChg>
      <pc:sldChg chg="add">
        <pc:chgData name="Chris Droessler" userId="625c3661-9d64-47fa-b83c-4b49393bd161" providerId="ADAL" clId="{70C8DD26-D119-AB4F-9449-B5392DD513B2}" dt="2020-03-09T14:28:37.172" v="425"/>
        <pc:sldMkLst>
          <pc:docMk/>
          <pc:sldMk cId="2102995628" sldId="747"/>
        </pc:sldMkLst>
      </pc:sldChg>
      <pc:sldChg chg="add">
        <pc:chgData name="Chris Droessler" userId="625c3661-9d64-47fa-b83c-4b49393bd161" providerId="ADAL" clId="{70C8DD26-D119-AB4F-9449-B5392DD513B2}" dt="2020-03-09T14:28:37.435" v="426"/>
        <pc:sldMkLst>
          <pc:docMk/>
          <pc:sldMk cId="1093857829" sldId="748"/>
        </pc:sldMkLst>
      </pc:sldChg>
      <pc:sldChg chg="addSp delSp modSp add modNotesTx">
        <pc:chgData name="Chris Droessler" userId="625c3661-9d64-47fa-b83c-4b49393bd161" providerId="ADAL" clId="{70C8DD26-D119-AB4F-9449-B5392DD513B2}" dt="2020-03-10T12:10:34.469" v="604" actId="478"/>
        <pc:sldMkLst>
          <pc:docMk/>
          <pc:sldMk cId="250761551" sldId="749"/>
        </pc:sldMkLst>
        <pc:spChg chg="mod">
          <ac:chgData name="Chris Droessler" userId="625c3661-9d64-47fa-b83c-4b49393bd161" providerId="ADAL" clId="{70C8DD26-D119-AB4F-9449-B5392DD513B2}" dt="2020-03-10T12:06:27.197" v="545" actId="20577"/>
          <ac:spMkLst>
            <pc:docMk/>
            <pc:sldMk cId="250761551" sldId="749"/>
            <ac:spMk id="2" creationId="{00000000-0000-0000-0000-000000000000}"/>
          </ac:spMkLst>
        </pc:spChg>
        <pc:spChg chg="mod">
          <ac:chgData name="Chris Droessler" userId="625c3661-9d64-47fa-b83c-4b49393bd161" providerId="ADAL" clId="{70C8DD26-D119-AB4F-9449-B5392DD513B2}" dt="2020-03-10T12:07:04.014" v="591" actId="20577"/>
          <ac:spMkLst>
            <pc:docMk/>
            <pc:sldMk cId="250761551" sldId="749"/>
            <ac:spMk id="3" creationId="{00000000-0000-0000-0000-000000000000}"/>
          </ac:spMkLst>
        </pc:spChg>
        <pc:spChg chg="add del mod">
          <ac:chgData name="Chris Droessler" userId="625c3661-9d64-47fa-b83c-4b49393bd161" providerId="ADAL" clId="{70C8DD26-D119-AB4F-9449-B5392DD513B2}" dt="2020-03-10T12:10:34.469" v="604" actId="478"/>
          <ac:spMkLst>
            <pc:docMk/>
            <pc:sldMk cId="250761551" sldId="749"/>
            <ac:spMk id="4" creationId="{38E8015B-7898-B44E-B5DF-2E2D94B27CF6}"/>
          </ac:spMkLst>
        </pc:spChg>
        <pc:spChg chg="add del mod">
          <ac:chgData name="Chris Droessler" userId="625c3661-9d64-47fa-b83c-4b49393bd161" providerId="ADAL" clId="{70C8DD26-D119-AB4F-9449-B5392DD513B2}" dt="2020-03-10T12:09:50.828" v="599" actId="478"/>
          <ac:spMkLst>
            <pc:docMk/>
            <pc:sldMk cId="250761551" sldId="749"/>
            <ac:spMk id="6" creationId="{C3F16E76-F7AA-A043-9049-670C777622DF}"/>
          </ac:spMkLst>
        </pc:spChg>
        <pc:picChg chg="del">
          <ac:chgData name="Chris Droessler" userId="625c3661-9d64-47fa-b83c-4b49393bd161" providerId="ADAL" clId="{70C8DD26-D119-AB4F-9449-B5392DD513B2}" dt="2020-03-10T12:06:19.788" v="528" actId="478"/>
          <ac:picMkLst>
            <pc:docMk/>
            <pc:sldMk cId="250761551" sldId="749"/>
            <ac:picMk id="5" creationId="{87959093-2605-0B45-9EEC-29D8B0619713}"/>
          </ac:picMkLst>
        </pc:picChg>
        <pc:picChg chg="add del mod">
          <ac:chgData name="Chris Droessler" userId="625c3661-9d64-47fa-b83c-4b49393bd161" providerId="ADAL" clId="{70C8DD26-D119-AB4F-9449-B5392DD513B2}" dt="2020-03-10T12:09:46.741" v="597" actId="478"/>
          <ac:picMkLst>
            <pc:docMk/>
            <pc:sldMk cId="250761551" sldId="749"/>
            <ac:picMk id="1026" creationId="{EDE66B35-EDE6-5542-8A61-0B7510DB05E2}"/>
          </ac:picMkLst>
        </pc:picChg>
        <pc:picChg chg="add mod">
          <ac:chgData name="Chris Droessler" userId="625c3661-9d64-47fa-b83c-4b49393bd161" providerId="ADAL" clId="{70C8DD26-D119-AB4F-9449-B5392DD513B2}" dt="2020-03-10T12:09:59.804" v="602" actId="1076"/>
          <ac:picMkLst>
            <pc:docMk/>
            <pc:sldMk cId="250761551" sldId="749"/>
            <ac:picMk id="1028" creationId="{CEE9EBE5-CDDC-244D-A294-869AB52BDBAE}"/>
          </ac:picMkLst>
        </pc:picChg>
      </pc:sldChg>
      <pc:sldChg chg="addSp delSp modSp add modNotesTx">
        <pc:chgData name="Chris Droessler" userId="625c3661-9d64-47fa-b83c-4b49393bd161" providerId="ADAL" clId="{70C8DD26-D119-AB4F-9449-B5392DD513B2}" dt="2020-03-10T12:14:03.708" v="680" actId="1076"/>
        <pc:sldMkLst>
          <pc:docMk/>
          <pc:sldMk cId="2635008677" sldId="750"/>
        </pc:sldMkLst>
        <pc:spChg chg="mod">
          <ac:chgData name="Chris Droessler" userId="625c3661-9d64-47fa-b83c-4b49393bd161" providerId="ADAL" clId="{70C8DD26-D119-AB4F-9449-B5392DD513B2}" dt="2020-03-10T12:11:17.933" v="620" actId="20577"/>
          <ac:spMkLst>
            <pc:docMk/>
            <pc:sldMk cId="2635008677" sldId="750"/>
            <ac:spMk id="2" creationId="{00000000-0000-0000-0000-000000000000}"/>
          </ac:spMkLst>
        </pc:spChg>
        <pc:spChg chg="mod">
          <ac:chgData name="Chris Droessler" userId="625c3661-9d64-47fa-b83c-4b49393bd161" providerId="ADAL" clId="{70C8DD26-D119-AB4F-9449-B5392DD513B2}" dt="2020-03-10T12:12:48.525" v="665" actId="20577"/>
          <ac:spMkLst>
            <pc:docMk/>
            <pc:sldMk cId="2635008677" sldId="750"/>
            <ac:spMk id="3" creationId="{00000000-0000-0000-0000-000000000000}"/>
          </ac:spMkLst>
        </pc:spChg>
        <pc:spChg chg="add del mod">
          <ac:chgData name="Chris Droessler" userId="625c3661-9d64-47fa-b83c-4b49393bd161" providerId="ADAL" clId="{70C8DD26-D119-AB4F-9449-B5392DD513B2}" dt="2020-03-10T12:11:55.212" v="635" actId="478"/>
          <ac:spMkLst>
            <pc:docMk/>
            <pc:sldMk cId="2635008677" sldId="750"/>
            <ac:spMk id="4" creationId="{B3D5E73A-4B64-2C47-B0E5-49B64F5AEC81}"/>
          </ac:spMkLst>
        </pc:spChg>
        <pc:picChg chg="del">
          <ac:chgData name="Chris Droessler" userId="625c3661-9d64-47fa-b83c-4b49393bd161" providerId="ADAL" clId="{70C8DD26-D119-AB4F-9449-B5392DD513B2}" dt="2020-03-10T12:10:49.876" v="607" actId="478"/>
          <ac:picMkLst>
            <pc:docMk/>
            <pc:sldMk cId="2635008677" sldId="750"/>
            <ac:picMk id="1028" creationId="{CEE9EBE5-CDDC-244D-A294-869AB52BDBAE}"/>
          </ac:picMkLst>
        </pc:picChg>
        <pc:picChg chg="add mod">
          <ac:chgData name="Chris Droessler" userId="625c3661-9d64-47fa-b83c-4b49393bd161" providerId="ADAL" clId="{70C8DD26-D119-AB4F-9449-B5392DD513B2}" dt="2020-03-10T12:14:03.708" v="680" actId="1076"/>
          <ac:picMkLst>
            <pc:docMk/>
            <pc:sldMk cId="2635008677" sldId="750"/>
            <ac:picMk id="2050" creationId="{579368CD-5345-DD49-ADE8-5C8664E5E982}"/>
          </ac:picMkLst>
        </pc:picChg>
      </pc:sldChg>
      <pc:sldChg chg="modSp add">
        <pc:chgData name="Chris Droessler" userId="625c3661-9d64-47fa-b83c-4b49393bd161" providerId="ADAL" clId="{70C8DD26-D119-AB4F-9449-B5392DD513B2}" dt="2020-03-10T12:16:37.893" v="703" actId="20577"/>
        <pc:sldMkLst>
          <pc:docMk/>
          <pc:sldMk cId="575024193" sldId="751"/>
        </pc:sldMkLst>
        <pc:spChg chg="mod">
          <ac:chgData name="Chris Droessler" userId="625c3661-9d64-47fa-b83c-4b49393bd161" providerId="ADAL" clId="{70C8DD26-D119-AB4F-9449-B5392DD513B2}" dt="2020-03-10T12:16:37.893" v="703" actId="20577"/>
          <ac:spMkLst>
            <pc:docMk/>
            <pc:sldMk cId="575024193" sldId="751"/>
            <ac:spMk id="3" creationId="{00000000-0000-0000-0000-000000000000}"/>
          </ac:spMkLst>
        </pc:spChg>
      </pc:sldChg>
      <pc:sldChg chg="modSp add modNotesTx">
        <pc:chgData name="Chris Droessler" userId="625c3661-9d64-47fa-b83c-4b49393bd161" providerId="ADAL" clId="{70C8DD26-D119-AB4F-9449-B5392DD513B2}" dt="2020-03-10T12:22:57.414" v="715" actId="20577"/>
        <pc:sldMkLst>
          <pc:docMk/>
          <pc:sldMk cId="3078072871" sldId="752"/>
        </pc:sldMkLst>
        <pc:spChg chg="mod">
          <ac:chgData name="Chris Droessler" userId="625c3661-9d64-47fa-b83c-4b49393bd161" providerId="ADAL" clId="{70C8DD26-D119-AB4F-9449-B5392DD513B2}" dt="2020-03-10T12:22:50.791" v="714" actId="113"/>
          <ac:spMkLst>
            <pc:docMk/>
            <pc:sldMk cId="3078072871" sldId="752"/>
            <ac:spMk id="2" creationId="{9F09F1B7-FDAD-B64D-9F1D-6BD08418E49C}"/>
          </ac:spMkLst>
        </pc:spChg>
      </pc:sldChg>
      <pc:sldChg chg="modSp add">
        <pc:chgData name="Chris Droessler" userId="625c3661-9d64-47fa-b83c-4b49393bd161" providerId="ADAL" clId="{70C8DD26-D119-AB4F-9449-B5392DD513B2}" dt="2020-03-10T12:23:26.846" v="720" actId="12"/>
        <pc:sldMkLst>
          <pc:docMk/>
          <pc:sldMk cId="57546599" sldId="753"/>
        </pc:sldMkLst>
        <pc:spChg chg="mod">
          <ac:chgData name="Chris Droessler" userId="625c3661-9d64-47fa-b83c-4b49393bd161" providerId="ADAL" clId="{70C8DD26-D119-AB4F-9449-B5392DD513B2}" dt="2020-03-10T12:23:26.846" v="720" actId="12"/>
          <ac:spMkLst>
            <pc:docMk/>
            <pc:sldMk cId="57546599" sldId="753"/>
            <ac:spMk id="2" creationId="{9F09F1B7-FDAD-B64D-9F1D-6BD08418E49C}"/>
          </ac:spMkLst>
        </pc:spChg>
      </pc:sldChg>
      <pc:sldChg chg="modSp add">
        <pc:chgData name="Chris Droessler" userId="625c3661-9d64-47fa-b83c-4b49393bd161" providerId="ADAL" clId="{70C8DD26-D119-AB4F-9449-B5392DD513B2}" dt="2020-03-10T12:23:50.902" v="725" actId="12"/>
        <pc:sldMkLst>
          <pc:docMk/>
          <pc:sldMk cId="2116330429" sldId="754"/>
        </pc:sldMkLst>
        <pc:spChg chg="mod">
          <ac:chgData name="Chris Droessler" userId="625c3661-9d64-47fa-b83c-4b49393bd161" providerId="ADAL" clId="{70C8DD26-D119-AB4F-9449-B5392DD513B2}" dt="2020-03-10T12:23:50.902" v="725" actId="12"/>
          <ac:spMkLst>
            <pc:docMk/>
            <pc:sldMk cId="2116330429" sldId="754"/>
            <ac:spMk id="2" creationId="{9F09F1B7-FDAD-B64D-9F1D-6BD08418E49C}"/>
          </ac:spMkLst>
        </pc:spChg>
      </pc:sldChg>
    </pc:docChg>
  </pc:docChgLst>
  <pc:docChgLst>
    <pc:chgData name="Chris Droessler" userId="625c3661-9d64-47fa-b83c-4b49393bd161" providerId="ADAL" clId="{EFFA3169-6BF0-9F40-98B2-552E00113C3C}"/>
    <pc:docChg chg="custSel modSld">
      <pc:chgData name="Chris Droessler" userId="625c3661-9d64-47fa-b83c-4b49393bd161" providerId="ADAL" clId="{EFFA3169-6BF0-9F40-98B2-552E00113C3C}" dt="2021-05-17T17:45:05.564" v="116" actId="207"/>
      <pc:docMkLst>
        <pc:docMk/>
      </pc:docMkLst>
      <pc:sldChg chg="addSp delSp">
        <pc:chgData name="Chris Droessler" userId="625c3661-9d64-47fa-b83c-4b49393bd161" providerId="ADAL" clId="{EFFA3169-6BF0-9F40-98B2-552E00113C3C}" dt="2021-05-17T17:42:57.441" v="108"/>
        <pc:sldMkLst>
          <pc:docMk/>
          <pc:sldMk cId="1293277168" sldId="512"/>
        </pc:sldMkLst>
        <pc:picChg chg="del">
          <ac:chgData name="Chris Droessler" userId="625c3661-9d64-47fa-b83c-4b49393bd161" providerId="ADAL" clId="{EFFA3169-6BF0-9F40-98B2-552E00113C3C}" dt="2021-05-17T17:42:56.582" v="107" actId="478"/>
          <ac:picMkLst>
            <pc:docMk/>
            <pc:sldMk cId="1293277168" sldId="512"/>
            <ac:picMk id="4" creationId="{7C100561-EFD9-0A4A-B6B3-05B4367DF3DF}"/>
          </ac:picMkLst>
        </pc:picChg>
        <pc:picChg chg="add">
          <ac:chgData name="Chris Droessler" userId="625c3661-9d64-47fa-b83c-4b49393bd161" providerId="ADAL" clId="{EFFA3169-6BF0-9F40-98B2-552E00113C3C}" dt="2021-05-17T17:42:57.441" v="108"/>
          <ac:picMkLst>
            <pc:docMk/>
            <pc:sldMk cId="1293277168" sldId="512"/>
            <ac:picMk id="5" creationId="{5B8C6672-FE6D-9D49-8283-7875AE8EC2DF}"/>
          </ac:picMkLst>
        </pc:picChg>
      </pc:sldChg>
      <pc:sldChg chg="addSp delSp modSp">
        <pc:chgData name="Chris Droessler" userId="625c3661-9d64-47fa-b83c-4b49393bd161" providerId="ADAL" clId="{EFFA3169-6BF0-9F40-98B2-552E00113C3C}" dt="2021-05-17T17:41:30.988" v="96" actId="1076"/>
        <pc:sldMkLst>
          <pc:docMk/>
          <pc:sldMk cId="3996018560" sldId="543"/>
        </pc:sldMkLst>
        <pc:picChg chg="del mod">
          <ac:chgData name="Chris Droessler" userId="625c3661-9d64-47fa-b83c-4b49393bd161" providerId="ADAL" clId="{EFFA3169-6BF0-9F40-98B2-552E00113C3C}" dt="2021-05-17T17:41:06.539" v="94"/>
          <ac:picMkLst>
            <pc:docMk/>
            <pc:sldMk cId="3996018560" sldId="543"/>
            <ac:picMk id="5" creationId="{F5A7C80F-35CC-5343-90B2-FFEFE9AE2B83}"/>
          </ac:picMkLst>
        </pc:picChg>
        <pc:picChg chg="add mod">
          <ac:chgData name="Chris Droessler" userId="625c3661-9d64-47fa-b83c-4b49393bd161" providerId="ADAL" clId="{EFFA3169-6BF0-9F40-98B2-552E00113C3C}" dt="2021-05-17T17:41:30.988" v="96" actId="1076"/>
          <ac:picMkLst>
            <pc:docMk/>
            <pc:sldMk cId="3996018560" sldId="543"/>
            <ac:picMk id="7" creationId="{4947EFEF-D9F2-3446-BDD7-C08849CEC73B}"/>
          </ac:picMkLst>
        </pc:picChg>
      </pc:sldChg>
      <pc:sldChg chg="addSp delSp modSp">
        <pc:chgData name="Chris Droessler" userId="625c3661-9d64-47fa-b83c-4b49393bd161" providerId="ADAL" clId="{EFFA3169-6BF0-9F40-98B2-552E00113C3C}" dt="2021-05-17T17:44:21.700" v="112"/>
        <pc:sldMkLst>
          <pc:docMk/>
          <pc:sldMk cId="2971353570" sldId="549"/>
        </pc:sldMkLst>
        <pc:picChg chg="add mod">
          <ac:chgData name="Chris Droessler" userId="625c3661-9d64-47fa-b83c-4b49393bd161" providerId="ADAL" clId="{EFFA3169-6BF0-9F40-98B2-552E00113C3C}" dt="2021-05-17T17:44:21.700" v="112"/>
          <ac:picMkLst>
            <pc:docMk/>
            <pc:sldMk cId="2971353570" sldId="549"/>
            <ac:picMk id="4" creationId="{C3D6640A-DE8A-0441-B402-74422605B8F0}"/>
          </ac:picMkLst>
        </pc:picChg>
        <pc:picChg chg="del">
          <ac:chgData name="Chris Droessler" userId="625c3661-9d64-47fa-b83c-4b49393bd161" providerId="ADAL" clId="{EFFA3169-6BF0-9F40-98B2-552E00113C3C}" dt="2021-05-17T17:44:07.086" v="111"/>
          <ac:picMkLst>
            <pc:docMk/>
            <pc:sldMk cId="2971353570" sldId="549"/>
            <ac:picMk id="5" creationId="{8D1D5FEF-43D3-9A4E-A4C7-DCA79510675D}"/>
          </ac:picMkLst>
        </pc:picChg>
      </pc:sldChg>
      <pc:sldChg chg="addSp delSp modSp">
        <pc:chgData name="Chris Droessler" userId="625c3661-9d64-47fa-b83c-4b49393bd161" providerId="ADAL" clId="{EFFA3169-6BF0-9F40-98B2-552E00113C3C}" dt="2021-05-17T17:45:05.564" v="116" actId="207"/>
        <pc:sldMkLst>
          <pc:docMk/>
          <pc:sldMk cId="2445115756" sldId="578"/>
        </pc:sldMkLst>
        <pc:spChg chg="mod">
          <ac:chgData name="Chris Droessler" userId="625c3661-9d64-47fa-b83c-4b49393bd161" providerId="ADAL" clId="{EFFA3169-6BF0-9F40-98B2-552E00113C3C}" dt="2021-05-17T17:45:05.564" v="116" actId="207"/>
          <ac:spMkLst>
            <pc:docMk/>
            <pc:sldMk cId="2445115756" sldId="578"/>
            <ac:spMk id="6" creationId="{3253184D-A298-CF41-B330-2DF0C51F0D80}"/>
          </ac:spMkLst>
        </pc:spChg>
        <pc:picChg chg="add mod">
          <ac:chgData name="Chris Droessler" userId="625c3661-9d64-47fa-b83c-4b49393bd161" providerId="ADAL" clId="{EFFA3169-6BF0-9F40-98B2-552E00113C3C}" dt="2021-05-17T17:44:50.938" v="115"/>
          <ac:picMkLst>
            <pc:docMk/>
            <pc:sldMk cId="2445115756" sldId="578"/>
            <ac:picMk id="4" creationId="{3A093976-F1C0-6446-94CF-5AD9FABD8634}"/>
          </ac:picMkLst>
        </pc:picChg>
        <pc:picChg chg="del mod">
          <ac:chgData name="Chris Droessler" userId="625c3661-9d64-47fa-b83c-4b49393bd161" providerId="ADAL" clId="{EFFA3169-6BF0-9F40-98B2-552E00113C3C}" dt="2021-05-17T17:44:30.048" v="114"/>
          <ac:picMkLst>
            <pc:docMk/>
            <pc:sldMk cId="2445115756" sldId="578"/>
            <ac:picMk id="7" creationId="{B8820308-1353-3745-B66B-DCAB318AAE57}"/>
          </ac:picMkLst>
        </pc:picChg>
      </pc:sldChg>
      <pc:sldChg chg="addSp delSp modSp">
        <pc:chgData name="Chris Droessler" userId="625c3661-9d64-47fa-b83c-4b49393bd161" providerId="ADAL" clId="{EFFA3169-6BF0-9F40-98B2-552E00113C3C}" dt="2021-05-17T17:42:33.657" v="104" actId="1076"/>
        <pc:sldMkLst>
          <pc:docMk/>
          <pc:sldMk cId="3508326251" sldId="1051"/>
        </pc:sldMkLst>
        <pc:picChg chg="del mod">
          <ac:chgData name="Chris Droessler" userId="625c3661-9d64-47fa-b83c-4b49393bd161" providerId="ADAL" clId="{EFFA3169-6BF0-9F40-98B2-552E00113C3C}" dt="2021-05-17T17:42:01.617" v="101" actId="478"/>
          <ac:picMkLst>
            <pc:docMk/>
            <pc:sldMk cId="3508326251" sldId="1051"/>
            <ac:picMk id="5" creationId="{00000000-0000-0000-0000-000000000000}"/>
          </ac:picMkLst>
        </pc:picChg>
        <pc:picChg chg="del">
          <ac:chgData name="Chris Droessler" userId="625c3661-9d64-47fa-b83c-4b49393bd161" providerId="ADAL" clId="{EFFA3169-6BF0-9F40-98B2-552E00113C3C}" dt="2021-05-17T17:42:08.455" v="102"/>
          <ac:picMkLst>
            <pc:docMk/>
            <pc:sldMk cId="3508326251" sldId="1051"/>
            <ac:picMk id="6" creationId="{AF3F0DB0-149C-2F4A-9345-33A7A5D863C3}"/>
          </ac:picMkLst>
        </pc:picChg>
        <pc:picChg chg="add mod">
          <ac:chgData name="Chris Droessler" userId="625c3661-9d64-47fa-b83c-4b49393bd161" providerId="ADAL" clId="{EFFA3169-6BF0-9F40-98B2-552E00113C3C}" dt="2021-05-17T17:41:59.466" v="99" actId="1076"/>
          <ac:picMkLst>
            <pc:docMk/>
            <pc:sldMk cId="3508326251" sldId="1051"/>
            <ac:picMk id="7" creationId="{A3B861C9-385F-004A-8C10-AE219CA67455}"/>
          </ac:picMkLst>
        </pc:picChg>
        <pc:picChg chg="add mod">
          <ac:chgData name="Chris Droessler" userId="625c3661-9d64-47fa-b83c-4b49393bd161" providerId="ADAL" clId="{EFFA3169-6BF0-9F40-98B2-552E00113C3C}" dt="2021-05-17T17:42:33.657" v="104" actId="1076"/>
          <ac:picMkLst>
            <pc:docMk/>
            <pc:sldMk cId="3508326251" sldId="1051"/>
            <ac:picMk id="9" creationId="{C9B3828E-F87B-B44C-816E-4A8F6B3B7B99}"/>
          </ac:picMkLst>
        </pc:picChg>
        <pc:picChg chg="del">
          <ac:chgData name="Chris Droessler" userId="625c3661-9d64-47fa-b83c-4b49393bd161" providerId="ADAL" clId="{EFFA3169-6BF0-9F40-98B2-552E00113C3C}" dt="2021-05-17T17:41:38.706" v="97"/>
          <ac:picMkLst>
            <pc:docMk/>
            <pc:sldMk cId="3508326251" sldId="1051"/>
            <ac:picMk id="1026" creationId="{DCE59334-BA62-0941-944D-60AC9D614273}"/>
          </ac:picMkLst>
        </pc:picChg>
      </pc:sldChg>
      <pc:sldChg chg="addSp delSp modSp">
        <pc:chgData name="Chris Droessler" userId="625c3661-9d64-47fa-b83c-4b49393bd161" providerId="ADAL" clId="{EFFA3169-6BF0-9F40-98B2-552E00113C3C}" dt="2021-05-17T17:42:47.249" v="106"/>
        <pc:sldMkLst>
          <pc:docMk/>
          <pc:sldMk cId="2618920935" sldId="1092"/>
        </pc:sldMkLst>
        <pc:picChg chg="del">
          <ac:chgData name="Chris Droessler" userId="625c3661-9d64-47fa-b83c-4b49393bd161" providerId="ADAL" clId="{EFFA3169-6BF0-9F40-98B2-552E00113C3C}" dt="2021-05-17T17:42:46.373" v="105" actId="478"/>
          <ac:picMkLst>
            <pc:docMk/>
            <pc:sldMk cId="2618920935" sldId="1092"/>
            <ac:picMk id="4" creationId="{2D1E78B0-48EF-DE42-B2C4-CDB09E4B6110}"/>
          </ac:picMkLst>
        </pc:picChg>
        <pc:picChg chg="add mod">
          <ac:chgData name="Chris Droessler" userId="625c3661-9d64-47fa-b83c-4b49393bd161" providerId="ADAL" clId="{EFFA3169-6BF0-9F40-98B2-552E00113C3C}" dt="2021-05-17T17:31:12.739" v="13" actId="1076"/>
          <ac:picMkLst>
            <pc:docMk/>
            <pc:sldMk cId="2618920935" sldId="1092"/>
            <ac:picMk id="6" creationId="{3B9D86D9-1336-0C48-A456-7D43180655FC}"/>
          </ac:picMkLst>
        </pc:picChg>
        <pc:picChg chg="del">
          <ac:chgData name="Chris Droessler" userId="625c3661-9d64-47fa-b83c-4b49393bd161" providerId="ADAL" clId="{EFFA3169-6BF0-9F40-98B2-552E00113C3C}" dt="2021-05-17T17:31:06.782" v="11" actId="478"/>
          <ac:picMkLst>
            <pc:docMk/>
            <pc:sldMk cId="2618920935" sldId="1092"/>
            <ac:picMk id="7" creationId="{B8059862-79F9-4646-B48F-2D21F31326D0}"/>
          </ac:picMkLst>
        </pc:picChg>
        <pc:picChg chg="add">
          <ac:chgData name="Chris Droessler" userId="625c3661-9d64-47fa-b83c-4b49393bd161" providerId="ADAL" clId="{EFFA3169-6BF0-9F40-98B2-552E00113C3C}" dt="2021-05-17T17:42:47.249" v="106"/>
          <ac:picMkLst>
            <pc:docMk/>
            <pc:sldMk cId="2618920935" sldId="1092"/>
            <ac:picMk id="8" creationId="{90CD590B-358E-6742-9D05-9AA9C4A8171D}"/>
          </ac:picMkLst>
        </pc:picChg>
      </pc:sldChg>
      <pc:sldChg chg="addSp delSp modSp">
        <pc:chgData name="Chris Droessler" userId="625c3661-9d64-47fa-b83c-4b49393bd161" providerId="ADAL" clId="{EFFA3169-6BF0-9F40-98B2-552E00113C3C}" dt="2021-05-17T17:30:22.426" v="10" actId="1076"/>
        <pc:sldMkLst>
          <pc:docMk/>
          <pc:sldMk cId="2512273120" sldId="1165"/>
        </pc:sldMkLst>
        <pc:picChg chg="add mod">
          <ac:chgData name="Chris Droessler" userId="625c3661-9d64-47fa-b83c-4b49393bd161" providerId="ADAL" clId="{EFFA3169-6BF0-9F40-98B2-552E00113C3C}" dt="2021-05-17T17:30:22.426" v="10" actId="1076"/>
          <ac:picMkLst>
            <pc:docMk/>
            <pc:sldMk cId="2512273120" sldId="1165"/>
            <ac:picMk id="3" creationId="{14F2443F-BCAD-F74D-B30F-7C96CAB40D04}"/>
          </ac:picMkLst>
        </pc:picChg>
        <pc:picChg chg="del">
          <ac:chgData name="Chris Droessler" userId="625c3661-9d64-47fa-b83c-4b49393bd161" providerId="ADAL" clId="{EFFA3169-6BF0-9F40-98B2-552E00113C3C}" dt="2021-05-17T17:30:10.242" v="7" actId="478"/>
          <ac:picMkLst>
            <pc:docMk/>
            <pc:sldMk cId="2512273120" sldId="1165"/>
            <ac:picMk id="17" creationId="{0BE7D7F8-F499-E740-BDF9-D96028DBEB0B}"/>
          </ac:picMkLst>
        </pc:picChg>
      </pc:sldChg>
      <pc:sldChg chg="addSp delSp modSp">
        <pc:chgData name="Chris Droessler" userId="625c3661-9d64-47fa-b83c-4b49393bd161" providerId="ADAL" clId="{EFFA3169-6BF0-9F40-98B2-552E00113C3C}" dt="2021-05-17T17:39:59.585" v="83" actId="1076"/>
        <pc:sldMkLst>
          <pc:docMk/>
          <pc:sldMk cId="4110480064" sldId="1196"/>
        </pc:sldMkLst>
        <pc:picChg chg="add mod">
          <ac:chgData name="Chris Droessler" userId="625c3661-9d64-47fa-b83c-4b49393bd161" providerId="ADAL" clId="{EFFA3169-6BF0-9F40-98B2-552E00113C3C}" dt="2021-05-17T17:39:59.585" v="83" actId="1076"/>
          <ac:picMkLst>
            <pc:docMk/>
            <pc:sldMk cId="4110480064" sldId="1196"/>
            <ac:picMk id="6" creationId="{ADEEE03B-978F-FC44-9BC1-AAC8F3C5E792}"/>
          </ac:picMkLst>
        </pc:picChg>
        <pc:picChg chg="del">
          <ac:chgData name="Chris Droessler" userId="625c3661-9d64-47fa-b83c-4b49393bd161" providerId="ADAL" clId="{EFFA3169-6BF0-9F40-98B2-552E00113C3C}" dt="2021-05-17T17:39:36.345" v="81"/>
          <ac:picMkLst>
            <pc:docMk/>
            <pc:sldMk cId="4110480064" sldId="1196"/>
            <ac:picMk id="2050" creationId="{6630554F-EFB8-2547-8EF5-2974040012B1}"/>
          </ac:picMkLst>
        </pc:picChg>
      </pc:sldChg>
      <pc:sldChg chg="addSp delSp modSp">
        <pc:chgData name="Chris Droessler" userId="625c3661-9d64-47fa-b83c-4b49393bd161" providerId="ADAL" clId="{EFFA3169-6BF0-9F40-98B2-552E00113C3C}" dt="2021-05-17T17:40:46.310" v="91" actId="1076"/>
        <pc:sldMkLst>
          <pc:docMk/>
          <pc:sldMk cId="3477616231" sldId="1198"/>
        </pc:sldMkLst>
        <pc:picChg chg="del mod modCrop">
          <ac:chgData name="Chris Droessler" userId="625c3661-9d64-47fa-b83c-4b49393bd161" providerId="ADAL" clId="{EFFA3169-6BF0-9F40-98B2-552E00113C3C}" dt="2021-05-17T17:40:26.685" v="89"/>
          <ac:picMkLst>
            <pc:docMk/>
            <pc:sldMk cId="3477616231" sldId="1198"/>
            <ac:picMk id="4" creationId="{86CB3467-101F-0B47-8C5E-C36401E0A955}"/>
          </ac:picMkLst>
        </pc:picChg>
        <pc:picChg chg="add mod">
          <ac:chgData name="Chris Droessler" userId="625c3661-9d64-47fa-b83c-4b49393bd161" providerId="ADAL" clId="{EFFA3169-6BF0-9F40-98B2-552E00113C3C}" dt="2021-05-17T17:40:46.310" v="91" actId="1076"/>
          <ac:picMkLst>
            <pc:docMk/>
            <pc:sldMk cId="3477616231" sldId="1198"/>
            <ac:picMk id="6" creationId="{7B47146D-1ABE-6B46-B940-EEC92AC94100}"/>
          </ac:picMkLst>
        </pc:picChg>
      </pc:sldChg>
      <pc:sldChg chg="addSp delSp">
        <pc:chgData name="Chris Droessler" userId="625c3661-9d64-47fa-b83c-4b49393bd161" providerId="ADAL" clId="{EFFA3169-6BF0-9F40-98B2-552E00113C3C}" dt="2021-05-17T17:43:02.222" v="110"/>
        <pc:sldMkLst>
          <pc:docMk/>
          <pc:sldMk cId="1275743749" sldId="1359"/>
        </pc:sldMkLst>
        <pc:picChg chg="del">
          <ac:chgData name="Chris Droessler" userId="625c3661-9d64-47fa-b83c-4b49393bd161" providerId="ADAL" clId="{EFFA3169-6BF0-9F40-98B2-552E00113C3C}" dt="2021-05-17T17:43:01.414" v="109" actId="478"/>
          <ac:picMkLst>
            <pc:docMk/>
            <pc:sldMk cId="1275743749" sldId="1359"/>
            <ac:picMk id="5" creationId="{6180758C-350A-FC45-9D3B-3BF03F021843}"/>
          </ac:picMkLst>
        </pc:picChg>
        <pc:picChg chg="add">
          <ac:chgData name="Chris Droessler" userId="625c3661-9d64-47fa-b83c-4b49393bd161" providerId="ADAL" clId="{EFFA3169-6BF0-9F40-98B2-552E00113C3C}" dt="2021-05-17T17:43:02.222" v="110"/>
          <ac:picMkLst>
            <pc:docMk/>
            <pc:sldMk cId="1275743749" sldId="1359"/>
            <ac:picMk id="6" creationId="{8FA68F27-7DD1-F64F-98D1-FC9EF7F883CD}"/>
          </ac:picMkLst>
        </pc:picChg>
      </pc:sldChg>
      <pc:sldChg chg="addSp delSp modSp">
        <pc:chgData name="Chris Droessler" userId="625c3661-9d64-47fa-b83c-4b49393bd161" providerId="ADAL" clId="{EFFA3169-6BF0-9F40-98B2-552E00113C3C}" dt="2021-05-17T17:32:13.916" v="16" actId="1076"/>
        <pc:sldMkLst>
          <pc:docMk/>
          <pc:sldMk cId="3357123078" sldId="1472"/>
        </pc:sldMkLst>
        <pc:picChg chg="del">
          <ac:chgData name="Chris Droessler" userId="625c3661-9d64-47fa-b83c-4b49393bd161" providerId="ADAL" clId="{EFFA3169-6BF0-9F40-98B2-552E00113C3C}" dt="2021-05-17T17:32:09.267" v="14" actId="478"/>
          <ac:picMkLst>
            <pc:docMk/>
            <pc:sldMk cId="3357123078" sldId="1472"/>
            <ac:picMk id="5" creationId="{328DC383-FE24-CC41-8D27-C4FF187B5C1D}"/>
          </ac:picMkLst>
        </pc:picChg>
        <pc:picChg chg="add mod">
          <ac:chgData name="Chris Droessler" userId="625c3661-9d64-47fa-b83c-4b49393bd161" providerId="ADAL" clId="{EFFA3169-6BF0-9F40-98B2-552E00113C3C}" dt="2021-05-17T17:32:13.916" v="16" actId="1076"/>
          <ac:picMkLst>
            <pc:docMk/>
            <pc:sldMk cId="3357123078" sldId="1472"/>
            <ac:picMk id="6" creationId="{66EA2A57-DBD5-CD47-984F-C1AF2CB9CC52}"/>
          </ac:picMkLst>
        </pc:picChg>
      </pc:sldChg>
      <pc:sldChg chg="addSp delSp modSp">
        <pc:chgData name="Chris Droessler" userId="625c3661-9d64-47fa-b83c-4b49393bd161" providerId="ADAL" clId="{EFFA3169-6BF0-9F40-98B2-552E00113C3C}" dt="2021-05-17T17:39:24.291" v="80" actId="1076"/>
        <pc:sldMkLst>
          <pc:docMk/>
          <pc:sldMk cId="3559506763" sldId="1473"/>
        </pc:sldMkLst>
        <pc:picChg chg="add mod">
          <ac:chgData name="Chris Droessler" userId="625c3661-9d64-47fa-b83c-4b49393bd161" providerId="ADAL" clId="{EFFA3169-6BF0-9F40-98B2-552E00113C3C}" dt="2021-05-17T17:39:24.291" v="80" actId="1076"/>
          <ac:picMkLst>
            <pc:docMk/>
            <pc:sldMk cId="3559506763" sldId="1473"/>
            <ac:picMk id="5" creationId="{42AE1393-0BF3-FC4A-8973-A7C4AB51904B}"/>
          </ac:picMkLst>
        </pc:picChg>
        <pc:picChg chg="del">
          <ac:chgData name="Chris Droessler" userId="625c3661-9d64-47fa-b83c-4b49393bd161" providerId="ADAL" clId="{EFFA3169-6BF0-9F40-98B2-552E00113C3C}" dt="2021-05-17T17:26:19.937" v="1" actId="478"/>
          <ac:picMkLst>
            <pc:docMk/>
            <pc:sldMk cId="3559506763" sldId="1473"/>
            <ac:picMk id="5" creationId="{5395725C-B2C2-4249-984D-CBC63AFF8549}"/>
          </ac:picMkLst>
        </pc:picChg>
        <pc:picChg chg="add mod">
          <ac:chgData name="Chris Droessler" userId="625c3661-9d64-47fa-b83c-4b49393bd161" providerId="ADAL" clId="{EFFA3169-6BF0-9F40-98B2-552E00113C3C}" dt="2021-05-17T17:26:25.752" v="4" actId="1076"/>
          <ac:picMkLst>
            <pc:docMk/>
            <pc:sldMk cId="3559506763" sldId="1473"/>
            <ac:picMk id="6" creationId="{D9CECAA1-0B5B-AC47-B681-64372313DA7A}"/>
          </ac:picMkLst>
        </pc:picChg>
        <pc:picChg chg="del">
          <ac:chgData name="Chris Droessler" userId="625c3661-9d64-47fa-b83c-4b49393bd161" providerId="ADAL" clId="{EFFA3169-6BF0-9F40-98B2-552E00113C3C}" dt="2021-05-17T17:39:02.410" v="78"/>
          <ac:picMkLst>
            <pc:docMk/>
            <pc:sldMk cId="3559506763" sldId="1473"/>
            <ac:picMk id="6146" creationId="{2935A701-390B-5F4A-B40E-1CB9FE088197}"/>
          </ac:picMkLst>
        </pc:picChg>
      </pc:sldChg>
      <pc:sldChg chg="addSp delSp modSp">
        <pc:chgData name="Chris Droessler" userId="625c3661-9d64-47fa-b83c-4b49393bd161" providerId="ADAL" clId="{EFFA3169-6BF0-9F40-98B2-552E00113C3C}" dt="2021-05-17T17:38:06.488" v="71" actId="1076"/>
        <pc:sldMkLst>
          <pc:docMk/>
          <pc:sldMk cId="2923012352" sldId="1474"/>
        </pc:sldMkLst>
        <pc:picChg chg="add mod">
          <ac:chgData name="Chris Droessler" userId="625c3661-9d64-47fa-b83c-4b49393bd161" providerId="ADAL" clId="{EFFA3169-6BF0-9F40-98B2-552E00113C3C}" dt="2021-05-17T17:38:06.488" v="71" actId="1076"/>
          <ac:picMkLst>
            <pc:docMk/>
            <pc:sldMk cId="2923012352" sldId="1474"/>
            <ac:picMk id="6" creationId="{8D3E744B-9EEA-6540-AFBD-D281C4BBB36B}"/>
          </ac:picMkLst>
        </pc:picChg>
        <pc:picChg chg="del">
          <ac:chgData name="Chris Droessler" userId="625c3661-9d64-47fa-b83c-4b49393bd161" providerId="ADAL" clId="{EFFA3169-6BF0-9F40-98B2-552E00113C3C}" dt="2021-05-17T17:38:00.455" v="69" actId="478"/>
          <ac:picMkLst>
            <pc:docMk/>
            <pc:sldMk cId="2923012352" sldId="1474"/>
            <ac:picMk id="3074" creationId="{3E170185-E90F-AD43-A774-78D10007FD92}"/>
          </ac:picMkLst>
        </pc:picChg>
      </pc:sldChg>
      <pc:sldChg chg="addSp delSp modSp">
        <pc:chgData name="Chris Droessler" userId="625c3661-9d64-47fa-b83c-4b49393bd161" providerId="ADAL" clId="{EFFA3169-6BF0-9F40-98B2-552E00113C3C}" dt="2021-05-17T17:38:33.830" v="74" actId="1076"/>
        <pc:sldMkLst>
          <pc:docMk/>
          <pc:sldMk cId="3526771550" sldId="1475"/>
        </pc:sldMkLst>
        <pc:picChg chg="add mod">
          <ac:chgData name="Chris Droessler" userId="625c3661-9d64-47fa-b83c-4b49393bd161" providerId="ADAL" clId="{EFFA3169-6BF0-9F40-98B2-552E00113C3C}" dt="2021-05-17T17:38:33.830" v="74" actId="1076"/>
          <ac:picMkLst>
            <pc:docMk/>
            <pc:sldMk cId="3526771550" sldId="1475"/>
            <ac:picMk id="6" creationId="{512DB864-4F4B-B240-B520-8EC390C8A857}"/>
          </ac:picMkLst>
        </pc:picChg>
        <pc:picChg chg="del">
          <ac:chgData name="Chris Droessler" userId="625c3661-9d64-47fa-b83c-4b49393bd161" providerId="ADAL" clId="{EFFA3169-6BF0-9F40-98B2-552E00113C3C}" dt="2021-05-17T17:38:11.437" v="72"/>
          <ac:picMkLst>
            <pc:docMk/>
            <pc:sldMk cId="3526771550" sldId="1475"/>
            <ac:picMk id="4098" creationId="{732B68D0-3676-894F-B942-088E41C1B867}"/>
          </ac:picMkLst>
        </pc:picChg>
      </pc:sldChg>
      <pc:sldChg chg="addSp delSp modSp">
        <pc:chgData name="Chris Droessler" userId="625c3661-9d64-47fa-b83c-4b49393bd161" providerId="ADAL" clId="{EFFA3169-6BF0-9F40-98B2-552E00113C3C}" dt="2021-05-17T17:38:57.349" v="77" actId="1076"/>
        <pc:sldMkLst>
          <pc:docMk/>
          <pc:sldMk cId="369694639" sldId="1476"/>
        </pc:sldMkLst>
        <pc:picChg chg="add mod">
          <ac:chgData name="Chris Droessler" userId="625c3661-9d64-47fa-b83c-4b49393bd161" providerId="ADAL" clId="{EFFA3169-6BF0-9F40-98B2-552E00113C3C}" dt="2021-05-17T17:38:57.349" v="77" actId="1076"/>
          <ac:picMkLst>
            <pc:docMk/>
            <pc:sldMk cId="369694639" sldId="1476"/>
            <ac:picMk id="5" creationId="{4BA68E41-76ED-E34A-B7A5-0E81E54166BD}"/>
          </ac:picMkLst>
        </pc:picChg>
        <pc:picChg chg="del">
          <ac:chgData name="Chris Droessler" userId="625c3661-9d64-47fa-b83c-4b49393bd161" providerId="ADAL" clId="{EFFA3169-6BF0-9F40-98B2-552E00113C3C}" dt="2021-05-17T17:38:38.068" v="75"/>
          <ac:picMkLst>
            <pc:docMk/>
            <pc:sldMk cId="369694639" sldId="1476"/>
            <ac:picMk id="5124" creationId="{F72745B4-1EB2-0D49-9886-89D8F164A002}"/>
          </ac:picMkLst>
        </pc:picChg>
      </pc:sldChg>
      <pc:sldChg chg="addSp delSp modSp">
        <pc:chgData name="Chris Droessler" userId="625c3661-9d64-47fa-b83c-4b49393bd161" providerId="ADAL" clId="{EFFA3169-6BF0-9F40-98B2-552E00113C3C}" dt="2021-05-17T17:32:55.297" v="18"/>
        <pc:sldMkLst>
          <pc:docMk/>
          <pc:sldMk cId="4284559222" sldId="1478"/>
        </pc:sldMkLst>
        <pc:picChg chg="add mod">
          <ac:chgData name="Chris Droessler" userId="625c3661-9d64-47fa-b83c-4b49393bd161" providerId="ADAL" clId="{EFFA3169-6BF0-9F40-98B2-552E00113C3C}" dt="2021-05-17T17:32:55.297" v="18"/>
          <ac:picMkLst>
            <pc:docMk/>
            <pc:sldMk cId="4284559222" sldId="1478"/>
            <ac:picMk id="3" creationId="{ED7C8B9D-E468-2548-A1D7-C9D54B3A9C96}"/>
          </ac:picMkLst>
        </pc:picChg>
        <pc:picChg chg="del">
          <ac:chgData name="Chris Droessler" userId="625c3661-9d64-47fa-b83c-4b49393bd161" providerId="ADAL" clId="{EFFA3169-6BF0-9F40-98B2-552E00113C3C}" dt="2021-05-17T17:32:53.328" v="17" actId="478"/>
          <ac:picMkLst>
            <pc:docMk/>
            <pc:sldMk cId="4284559222" sldId="1478"/>
            <ac:picMk id="5" creationId="{42312DD3-FB72-EC48-839A-4EE09C85D361}"/>
          </ac:picMkLst>
        </pc:picChg>
      </pc:sldChg>
      <pc:sldChg chg="addSp delSp modSp">
        <pc:chgData name="Chris Droessler" userId="625c3661-9d64-47fa-b83c-4b49393bd161" providerId="ADAL" clId="{EFFA3169-6BF0-9F40-98B2-552E00113C3C}" dt="2021-05-17T17:33:41.758" v="20"/>
        <pc:sldMkLst>
          <pc:docMk/>
          <pc:sldMk cId="1708462612" sldId="1479"/>
        </pc:sldMkLst>
        <pc:picChg chg="del">
          <ac:chgData name="Chris Droessler" userId="625c3661-9d64-47fa-b83c-4b49393bd161" providerId="ADAL" clId="{EFFA3169-6BF0-9F40-98B2-552E00113C3C}" dt="2021-05-17T17:33:39.902" v="19" actId="478"/>
          <ac:picMkLst>
            <pc:docMk/>
            <pc:sldMk cId="1708462612" sldId="1479"/>
            <ac:picMk id="3" creationId="{165E31F4-6F7E-8F41-9BDD-B74D048E73B2}"/>
          </ac:picMkLst>
        </pc:picChg>
        <pc:picChg chg="add mod">
          <ac:chgData name="Chris Droessler" userId="625c3661-9d64-47fa-b83c-4b49393bd161" providerId="ADAL" clId="{EFFA3169-6BF0-9F40-98B2-552E00113C3C}" dt="2021-05-17T17:33:41.758" v="20"/>
          <ac:picMkLst>
            <pc:docMk/>
            <pc:sldMk cId="1708462612" sldId="1479"/>
            <ac:picMk id="4" creationId="{B7686E4B-3BBA-F440-B079-00AC334E4F92}"/>
          </ac:picMkLst>
        </pc:picChg>
      </pc:sldChg>
      <pc:sldChg chg="addSp delSp modSp">
        <pc:chgData name="Chris Droessler" userId="625c3661-9d64-47fa-b83c-4b49393bd161" providerId="ADAL" clId="{EFFA3169-6BF0-9F40-98B2-552E00113C3C}" dt="2021-05-17T17:34:17.642" v="22"/>
        <pc:sldMkLst>
          <pc:docMk/>
          <pc:sldMk cId="207297091" sldId="1480"/>
        </pc:sldMkLst>
        <pc:picChg chg="add mod">
          <ac:chgData name="Chris Droessler" userId="625c3661-9d64-47fa-b83c-4b49393bd161" providerId="ADAL" clId="{EFFA3169-6BF0-9F40-98B2-552E00113C3C}" dt="2021-05-17T17:34:17.642" v="22"/>
          <ac:picMkLst>
            <pc:docMk/>
            <pc:sldMk cId="207297091" sldId="1480"/>
            <ac:picMk id="3" creationId="{06890EF6-F9ED-E94A-AD72-D3662889A03D}"/>
          </ac:picMkLst>
        </pc:picChg>
        <pc:picChg chg="del">
          <ac:chgData name="Chris Droessler" userId="625c3661-9d64-47fa-b83c-4b49393bd161" providerId="ADAL" clId="{EFFA3169-6BF0-9F40-98B2-552E00113C3C}" dt="2021-05-17T17:34:15.596" v="21" actId="478"/>
          <ac:picMkLst>
            <pc:docMk/>
            <pc:sldMk cId="207297091" sldId="1480"/>
            <ac:picMk id="4" creationId="{FA274489-76E5-A641-AAF0-5C87E5A2AD9A}"/>
          </ac:picMkLst>
        </pc:picChg>
      </pc:sldChg>
      <pc:sldChg chg="addSp delSp modSp">
        <pc:chgData name="Chris Droessler" userId="625c3661-9d64-47fa-b83c-4b49393bd161" providerId="ADAL" clId="{EFFA3169-6BF0-9F40-98B2-552E00113C3C}" dt="2021-05-17T17:35:31.478" v="25"/>
        <pc:sldMkLst>
          <pc:docMk/>
          <pc:sldMk cId="1038584940" sldId="1481"/>
        </pc:sldMkLst>
        <pc:picChg chg="del mod">
          <ac:chgData name="Chris Droessler" userId="625c3661-9d64-47fa-b83c-4b49393bd161" providerId="ADAL" clId="{EFFA3169-6BF0-9F40-98B2-552E00113C3C}" dt="2021-05-17T17:35:29.144" v="24" actId="478"/>
          <ac:picMkLst>
            <pc:docMk/>
            <pc:sldMk cId="1038584940" sldId="1481"/>
            <ac:picMk id="3" creationId="{A2246992-3E3F-8D4D-A556-AE28FDB06F16}"/>
          </ac:picMkLst>
        </pc:picChg>
        <pc:picChg chg="add mod">
          <ac:chgData name="Chris Droessler" userId="625c3661-9d64-47fa-b83c-4b49393bd161" providerId="ADAL" clId="{EFFA3169-6BF0-9F40-98B2-552E00113C3C}" dt="2021-05-17T17:35:31.478" v="25"/>
          <ac:picMkLst>
            <pc:docMk/>
            <pc:sldMk cId="1038584940" sldId="1481"/>
            <ac:picMk id="4" creationId="{AB873BA2-3B4C-8743-87E9-F8C29DEA95D5}"/>
          </ac:picMkLst>
        </pc:picChg>
      </pc:sldChg>
      <pc:sldChg chg="addSp delSp modSp">
        <pc:chgData name="Chris Droessler" userId="625c3661-9d64-47fa-b83c-4b49393bd161" providerId="ADAL" clId="{EFFA3169-6BF0-9F40-98B2-552E00113C3C}" dt="2021-05-17T17:37:32.945" v="68" actId="1037"/>
        <pc:sldMkLst>
          <pc:docMk/>
          <pc:sldMk cId="4229617979" sldId="1482"/>
        </pc:sldMkLst>
        <pc:picChg chg="add mod">
          <ac:chgData name="Chris Droessler" userId="625c3661-9d64-47fa-b83c-4b49393bd161" providerId="ADAL" clId="{EFFA3169-6BF0-9F40-98B2-552E00113C3C}" dt="2021-05-17T17:37:32.945" v="68" actId="1037"/>
          <ac:picMkLst>
            <pc:docMk/>
            <pc:sldMk cId="4229617979" sldId="1482"/>
            <ac:picMk id="3" creationId="{8568F977-90FD-094E-98DC-5FE795C90032}"/>
          </ac:picMkLst>
        </pc:picChg>
        <pc:picChg chg="del">
          <ac:chgData name="Chris Droessler" userId="625c3661-9d64-47fa-b83c-4b49393bd161" providerId="ADAL" clId="{EFFA3169-6BF0-9F40-98B2-552E00113C3C}" dt="2021-05-17T17:36:46.300" v="42"/>
          <ac:picMkLst>
            <pc:docMk/>
            <pc:sldMk cId="4229617979" sldId="1482"/>
            <ac:picMk id="4" creationId="{4CE944EF-F945-1945-8FEB-18FEAEA75321}"/>
          </ac:picMkLst>
        </pc:picChg>
        <pc:picChg chg="del">
          <ac:chgData name="Chris Droessler" userId="625c3661-9d64-47fa-b83c-4b49393bd161" providerId="ADAL" clId="{EFFA3169-6BF0-9F40-98B2-552E00113C3C}" dt="2021-05-17T17:35:49.738" v="26"/>
          <ac:picMkLst>
            <pc:docMk/>
            <pc:sldMk cId="4229617979" sldId="1482"/>
            <ac:picMk id="6" creationId="{02ED4C02-4950-AC45-A2D6-F4B7ED70B426}"/>
          </ac:picMkLst>
        </pc:picChg>
        <pc:picChg chg="add mod">
          <ac:chgData name="Chris Droessler" userId="625c3661-9d64-47fa-b83c-4b49393bd161" providerId="ADAL" clId="{EFFA3169-6BF0-9F40-98B2-552E00113C3C}" dt="2021-05-17T17:37:29.025" v="61" actId="1038"/>
          <ac:picMkLst>
            <pc:docMk/>
            <pc:sldMk cId="4229617979" sldId="1482"/>
            <ac:picMk id="7" creationId="{708314FE-6EEF-C640-A057-71C746DC31C7}"/>
          </ac:picMkLst>
        </pc:picChg>
      </pc:sldChg>
      <pc:sldChg chg="addSp delSp">
        <pc:chgData name="Chris Droessler" userId="625c3661-9d64-47fa-b83c-4b49393bd161" providerId="ADAL" clId="{EFFA3169-6BF0-9F40-98B2-552E00113C3C}" dt="2021-05-17T17:26:30.188" v="6"/>
        <pc:sldMkLst>
          <pc:docMk/>
          <pc:sldMk cId="2096606629" sldId="1484"/>
        </pc:sldMkLst>
        <pc:picChg chg="del">
          <ac:chgData name="Chris Droessler" userId="625c3661-9d64-47fa-b83c-4b49393bd161" providerId="ADAL" clId="{EFFA3169-6BF0-9F40-98B2-552E00113C3C}" dt="2021-05-17T17:26:29.364" v="5" actId="478"/>
          <ac:picMkLst>
            <pc:docMk/>
            <pc:sldMk cId="2096606629" sldId="1484"/>
            <ac:picMk id="4" creationId="{95990846-4CE0-7D4D-BCDD-ACF1A04E4397}"/>
          </ac:picMkLst>
        </pc:picChg>
        <pc:picChg chg="add">
          <ac:chgData name="Chris Droessler" userId="625c3661-9d64-47fa-b83c-4b49393bd161" providerId="ADAL" clId="{EFFA3169-6BF0-9F40-98B2-552E00113C3C}" dt="2021-05-17T17:26:30.188" v="6"/>
          <ac:picMkLst>
            <pc:docMk/>
            <pc:sldMk cId="2096606629" sldId="1484"/>
            <ac:picMk id="5" creationId="{C531DE60-D9F6-9442-87DD-4C4759BDC218}"/>
          </ac:picMkLst>
        </pc:picChg>
      </pc:sldChg>
    </pc:docChg>
  </pc:docChgLst>
  <pc:docChgLst>
    <pc:chgData name="Chris Droessler" userId="625c3661-9d64-47fa-b83c-4b49393bd161" providerId="ADAL" clId="{AB779A80-07F3-0C43-BDDD-222A35F653AA}"/>
    <pc:docChg chg="undo custSel addSld delSld modSld sldOrd">
      <pc:chgData name="Chris Droessler" userId="625c3661-9d64-47fa-b83c-4b49393bd161" providerId="ADAL" clId="{AB779A80-07F3-0C43-BDDD-222A35F653AA}" dt="2020-02-10T17:52:43.997" v="1523" actId="255"/>
      <pc:docMkLst>
        <pc:docMk/>
      </pc:docMkLst>
      <pc:sldChg chg="add del modTransition">
        <pc:chgData name="Chris Droessler" userId="625c3661-9d64-47fa-b83c-4b49393bd161" providerId="ADAL" clId="{AB779A80-07F3-0C43-BDDD-222A35F653AA}" dt="2020-02-10T16:34:38.565" v="172" actId="2696"/>
        <pc:sldMkLst>
          <pc:docMk/>
          <pc:sldMk cId="4225204081" sldId="256"/>
        </pc:sldMkLst>
      </pc:sldChg>
      <pc:sldChg chg="modNotesTx">
        <pc:chgData name="Chris Droessler" userId="625c3661-9d64-47fa-b83c-4b49393bd161" providerId="ADAL" clId="{AB779A80-07F3-0C43-BDDD-222A35F653AA}" dt="2020-02-10T17:48:21.891" v="1501" actId="20577"/>
        <pc:sldMkLst>
          <pc:docMk/>
          <pc:sldMk cId="4118415113" sldId="257"/>
        </pc:sldMkLst>
      </pc:sldChg>
      <pc:sldChg chg="addSp delSp modSp add del modTransition">
        <pc:chgData name="Chris Droessler" userId="625c3661-9d64-47fa-b83c-4b49393bd161" providerId="ADAL" clId="{AB779A80-07F3-0C43-BDDD-222A35F653AA}" dt="2020-02-10T17:18:10.917" v="1025" actId="207"/>
        <pc:sldMkLst>
          <pc:docMk/>
          <pc:sldMk cId="3019619489" sldId="258"/>
        </pc:sldMkLst>
        <pc:spChg chg="add mod">
          <ac:chgData name="Chris Droessler" userId="625c3661-9d64-47fa-b83c-4b49393bd161" providerId="ADAL" clId="{AB779A80-07F3-0C43-BDDD-222A35F653AA}" dt="2020-02-10T16:42:07.842" v="229"/>
          <ac:spMkLst>
            <pc:docMk/>
            <pc:sldMk cId="3019619489" sldId="258"/>
            <ac:spMk id="2" creationId="{07C4A009-28C9-294C-A43A-43F320A9371A}"/>
          </ac:spMkLst>
        </pc:spChg>
        <pc:spChg chg="add del mod">
          <ac:chgData name="Chris Droessler" userId="625c3661-9d64-47fa-b83c-4b49393bd161" providerId="ADAL" clId="{AB779A80-07F3-0C43-BDDD-222A35F653AA}" dt="2020-02-10T16:42:21.267" v="231" actId="478"/>
          <ac:spMkLst>
            <pc:docMk/>
            <pc:sldMk cId="3019619489" sldId="258"/>
            <ac:spMk id="4" creationId="{B33F7FF1-975F-A04A-88F0-11C1427C2C03}"/>
          </ac:spMkLst>
        </pc:spChg>
        <pc:spChg chg="del mod">
          <ac:chgData name="Chris Droessler" userId="625c3661-9d64-47fa-b83c-4b49393bd161" providerId="ADAL" clId="{AB779A80-07F3-0C43-BDDD-222A35F653AA}" dt="2020-02-10T16:42:16.142" v="230" actId="478"/>
          <ac:spMkLst>
            <pc:docMk/>
            <pc:sldMk cId="3019619489" sldId="258"/>
            <ac:spMk id="134" creationId="{00000000-0000-0000-0000-000000000000}"/>
          </ac:spMkLst>
        </pc:spChg>
        <pc:spChg chg="mod">
          <ac:chgData name="Chris Droessler" userId="625c3661-9d64-47fa-b83c-4b49393bd161" providerId="ADAL" clId="{AB779A80-07F3-0C43-BDDD-222A35F653AA}" dt="2020-02-10T17:18:10.917" v="1025" actId="207"/>
          <ac:spMkLst>
            <pc:docMk/>
            <pc:sldMk cId="3019619489" sldId="258"/>
            <ac:spMk id="135" creationId="{00000000-0000-0000-0000-000000000000}"/>
          </ac:spMkLst>
        </pc:spChg>
        <pc:spChg chg="mod">
          <ac:chgData name="Chris Droessler" userId="625c3661-9d64-47fa-b83c-4b49393bd161" providerId="ADAL" clId="{AB779A80-07F3-0C43-BDDD-222A35F653AA}" dt="2020-02-10T16:44:57.930" v="376" actId="122"/>
          <ac:spMkLst>
            <pc:docMk/>
            <pc:sldMk cId="3019619489" sldId="258"/>
            <ac:spMk id="136" creationId="{00000000-0000-0000-0000-000000000000}"/>
          </ac:spMkLst>
        </pc:spChg>
        <pc:spChg chg="mod">
          <ac:chgData name="Chris Droessler" userId="625c3661-9d64-47fa-b83c-4b49393bd161" providerId="ADAL" clId="{AB779A80-07F3-0C43-BDDD-222A35F653AA}" dt="2020-02-10T16:44:57.930" v="376" actId="122"/>
          <ac:spMkLst>
            <pc:docMk/>
            <pc:sldMk cId="3019619489" sldId="258"/>
            <ac:spMk id="137" creationId="{00000000-0000-0000-0000-000000000000}"/>
          </ac:spMkLst>
        </pc:spChg>
        <pc:spChg chg="mod">
          <ac:chgData name="Chris Droessler" userId="625c3661-9d64-47fa-b83c-4b49393bd161" providerId="ADAL" clId="{AB779A80-07F3-0C43-BDDD-222A35F653AA}" dt="2020-02-10T16:46:46.208" v="438" actId="1036"/>
          <ac:spMkLst>
            <pc:docMk/>
            <pc:sldMk cId="3019619489" sldId="258"/>
            <ac:spMk id="138" creationId="{00000000-0000-0000-0000-000000000000}"/>
          </ac:spMkLst>
        </pc:spChg>
        <pc:spChg chg="mod">
          <ac:chgData name="Chris Droessler" userId="625c3661-9d64-47fa-b83c-4b49393bd161" providerId="ADAL" clId="{AB779A80-07F3-0C43-BDDD-222A35F653AA}" dt="2020-02-10T16:46:21.589" v="425" actId="1036"/>
          <ac:spMkLst>
            <pc:docMk/>
            <pc:sldMk cId="3019619489" sldId="258"/>
            <ac:spMk id="139" creationId="{00000000-0000-0000-0000-000000000000}"/>
          </ac:spMkLst>
        </pc:spChg>
        <pc:spChg chg="mod">
          <ac:chgData name="Chris Droessler" userId="625c3661-9d64-47fa-b83c-4b49393bd161" providerId="ADAL" clId="{AB779A80-07F3-0C43-BDDD-222A35F653AA}" dt="2020-02-10T16:46:21.589" v="425" actId="1036"/>
          <ac:spMkLst>
            <pc:docMk/>
            <pc:sldMk cId="3019619489" sldId="258"/>
            <ac:spMk id="140" creationId="{00000000-0000-0000-0000-000000000000}"/>
          </ac:spMkLst>
        </pc:spChg>
        <pc:spChg chg="mod">
          <ac:chgData name="Chris Droessler" userId="625c3661-9d64-47fa-b83c-4b49393bd161" providerId="ADAL" clId="{AB779A80-07F3-0C43-BDDD-222A35F653AA}" dt="2020-02-10T16:46:21.589" v="425" actId="1036"/>
          <ac:spMkLst>
            <pc:docMk/>
            <pc:sldMk cId="3019619489" sldId="258"/>
            <ac:spMk id="141" creationId="{00000000-0000-0000-0000-000000000000}"/>
          </ac:spMkLst>
        </pc:spChg>
        <pc:spChg chg="mod">
          <ac:chgData name="Chris Droessler" userId="625c3661-9d64-47fa-b83c-4b49393bd161" providerId="ADAL" clId="{AB779A80-07F3-0C43-BDDD-222A35F653AA}" dt="2020-02-10T16:45:11.664" v="378" actId="1076"/>
          <ac:spMkLst>
            <pc:docMk/>
            <pc:sldMk cId="3019619489" sldId="258"/>
            <ac:spMk id="142" creationId="{00000000-0000-0000-0000-000000000000}"/>
          </ac:spMkLst>
        </pc:spChg>
        <pc:spChg chg="mod">
          <ac:chgData name="Chris Droessler" userId="625c3661-9d64-47fa-b83c-4b49393bd161" providerId="ADAL" clId="{AB779A80-07F3-0C43-BDDD-222A35F653AA}" dt="2020-02-10T16:45:15.704" v="379" actId="1076"/>
          <ac:spMkLst>
            <pc:docMk/>
            <pc:sldMk cId="3019619489" sldId="258"/>
            <ac:spMk id="143" creationId="{00000000-0000-0000-0000-000000000000}"/>
          </ac:spMkLst>
        </pc:spChg>
        <pc:spChg chg="mod">
          <ac:chgData name="Chris Droessler" userId="625c3661-9d64-47fa-b83c-4b49393bd161" providerId="ADAL" clId="{AB779A80-07F3-0C43-BDDD-222A35F653AA}" dt="2020-02-10T16:44:11.161" v="359" actId="20577"/>
          <ac:spMkLst>
            <pc:docMk/>
            <pc:sldMk cId="3019619489" sldId="258"/>
            <ac:spMk id="144" creationId="{00000000-0000-0000-0000-000000000000}"/>
          </ac:spMkLst>
        </pc:spChg>
        <pc:spChg chg="mod">
          <ac:chgData name="Chris Droessler" userId="625c3661-9d64-47fa-b83c-4b49393bd161" providerId="ADAL" clId="{AB779A80-07F3-0C43-BDDD-222A35F653AA}" dt="2020-02-10T16:45:19.177" v="383" actId="1037"/>
          <ac:spMkLst>
            <pc:docMk/>
            <pc:sldMk cId="3019619489" sldId="258"/>
            <ac:spMk id="145" creationId="{00000000-0000-0000-0000-000000000000}"/>
          </ac:spMkLst>
        </pc:spChg>
      </pc:sldChg>
      <pc:sldChg chg="del">
        <pc:chgData name="Chris Droessler" userId="625c3661-9d64-47fa-b83c-4b49393bd161" providerId="ADAL" clId="{AB779A80-07F3-0C43-BDDD-222A35F653AA}" dt="2020-02-10T16:31:02.076" v="46" actId="2696"/>
        <pc:sldMkLst>
          <pc:docMk/>
          <pc:sldMk cId="467587892" sldId="259"/>
        </pc:sldMkLst>
      </pc:sldChg>
      <pc:sldChg chg="addSp delSp modSp add modTransition">
        <pc:chgData name="Chris Droessler" userId="625c3661-9d64-47fa-b83c-4b49393bd161" providerId="ADAL" clId="{AB779A80-07F3-0C43-BDDD-222A35F653AA}" dt="2020-02-10T16:55:46.501" v="622" actId="20577"/>
        <pc:sldMkLst>
          <pc:docMk/>
          <pc:sldMk cId="1206099407" sldId="259"/>
        </pc:sldMkLst>
        <pc:spChg chg="add del mod">
          <ac:chgData name="Chris Droessler" userId="625c3661-9d64-47fa-b83c-4b49393bd161" providerId="ADAL" clId="{AB779A80-07F3-0C43-BDDD-222A35F653AA}" dt="2020-02-10T16:47:07.938" v="440"/>
          <ac:spMkLst>
            <pc:docMk/>
            <pc:sldMk cId="1206099407" sldId="259"/>
            <ac:spMk id="2" creationId="{208A6345-7C3C-A44D-B92A-78E1A4A1B768}"/>
          </ac:spMkLst>
        </pc:spChg>
        <pc:spChg chg="add mod">
          <ac:chgData name="Chris Droessler" userId="625c3661-9d64-47fa-b83c-4b49393bd161" providerId="ADAL" clId="{AB779A80-07F3-0C43-BDDD-222A35F653AA}" dt="2020-02-10T16:47:50.542" v="456" actId="20577"/>
          <ac:spMkLst>
            <pc:docMk/>
            <pc:sldMk cId="1206099407" sldId="259"/>
            <ac:spMk id="3" creationId="{B3A6DF37-4BD1-BC4C-9FC8-37F5D16BA03A}"/>
          </ac:spMkLst>
        </pc:spChg>
        <pc:spChg chg="del mod">
          <ac:chgData name="Chris Droessler" userId="625c3661-9d64-47fa-b83c-4b49393bd161" providerId="ADAL" clId="{AB779A80-07F3-0C43-BDDD-222A35F653AA}" dt="2020-02-10T16:47:30.269" v="448" actId="478"/>
          <ac:spMkLst>
            <pc:docMk/>
            <pc:sldMk cId="1206099407" sldId="259"/>
            <ac:spMk id="149" creationId="{00000000-0000-0000-0000-000000000000}"/>
          </ac:spMkLst>
        </pc:spChg>
        <pc:spChg chg="mod">
          <ac:chgData name="Chris Droessler" userId="625c3661-9d64-47fa-b83c-4b49393bd161" providerId="ADAL" clId="{AB779A80-07F3-0C43-BDDD-222A35F653AA}" dt="2020-02-10T16:50:27.408" v="491" actId="554"/>
          <ac:spMkLst>
            <pc:docMk/>
            <pc:sldMk cId="1206099407" sldId="259"/>
            <ac:spMk id="150" creationId="{00000000-0000-0000-0000-000000000000}"/>
          </ac:spMkLst>
        </pc:spChg>
        <pc:spChg chg="mod">
          <ac:chgData name="Chris Droessler" userId="625c3661-9d64-47fa-b83c-4b49393bd161" providerId="ADAL" clId="{AB779A80-07F3-0C43-BDDD-222A35F653AA}" dt="2020-02-10T16:55:46.501" v="622" actId="20577"/>
          <ac:spMkLst>
            <pc:docMk/>
            <pc:sldMk cId="1206099407" sldId="259"/>
            <ac:spMk id="151" creationId="{00000000-0000-0000-0000-000000000000}"/>
          </ac:spMkLst>
        </pc:spChg>
        <pc:spChg chg="mod">
          <ac:chgData name="Chris Droessler" userId="625c3661-9d64-47fa-b83c-4b49393bd161" providerId="ADAL" clId="{AB779A80-07F3-0C43-BDDD-222A35F653AA}" dt="2020-02-10T16:50:27.408" v="491" actId="554"/>
          <ac:spMkLst>
            <pc:docMk/>
            <pc:sldMk cId="1206099407" sldId="259"/>
            <ac:spMk id="152" creationId="{00000000-0000-0000-0000-000000000000}"/>
          </ac:spMkLst>
        </pc:spChg>
        <pc:spChg chg="mod">
          <ac:chgData name="Chris Droessler" userId="625c3661-9d64-47fa-b83c-4b49393bd161" providerId="ADAL" clId="{AB779A80-07F3-0C43-BDDD-222A35F653AA}" dt="2020-02-10T16:50:27.408" v="491" actId="554"/>
          <ac:spMkLst>
            <pc:docMk/>
            <pc:sldMk cId="1206099407" sldId="259"/>
            <ac:spMk id="153" creationId="{00000000-0000-0000-0000-000000000000}"/>
          </ac:spMkLst>
        </pc:spChg>
        <pc:spChg chg="mod">
          <ac:chgData name="Chris Droessler" userId="625c3661-9d64-47fa-b83c-4b49393bd161" providerId="ADAL" clId="{AB779A80-07F3-0C43-BDDD-222A35F653AA}" dt="2020-02-10T16:55:35.820" v="620" actId="20577"/>
          <ac:spMkLst>
            <pc:docMk/>
            <pc:sldMk cId="1206099407" sldId="259"/>
            <ac:spMk id="154" creationId="{00000000-0000-0000-0000-000000000000}"/>
          </ac:spMkLst>
        </pc:spChg>
        <pc:spChg chg="mod">
          <ac:chgData name="Chris Droessler" userId="625c3661-9d64-47fa-b83c-4b49393bd161" providerId="ADAL" clId="{AB779A80-07F3-0C43-BDDD-222A35F653AA}" dt="2020-02-10T16:55:23.372" v="599" actId="20577"/>
          <ac:spMkLst>
            <pc:docMk/>
            <pc:sldMk cId="1206099407" sldId="259"/>
            <ac:spMk id="155" creationId="{00000000-0000-0000-0000-000000000000}"/>
          </ac:spMkLst>
        </pc:spChg>
        <pc:spChg chg="del mod">
          <ac:chgData name="Chris Droessler" userId="625c3661-9d64-47fa-b83c-4b49393bd161" providerId="ADAL" clId="{AB779A80-07F3-0C43-BDDD-222A35F653AA}" dt="2020-02-10T16:52:26.725" v="541" actId="478"/>
          <ac:spMkLst>
            <pc:docMk/>
            <pc:sldMk cId="1206099407" sldId="259"/>
            <ac:spMk id="156" creationId="{00000000-0000-0000-0000-000000000000}"/>
          </ac:spMkLst>
        </pc:spChg>
        <pc:spChg chg="mod">
          <ac:chgData name="Chris Droessler" userId="625c3661-9d64-47fa-b83c-4b49393bd161" providerId="ADAL" clId="{AB779A80-07F3-0C43-BDDD-222A35F653AA}" dt="2020-02-10T16:52:54.104" v="548" actId="1037"/>
          <ac:spMkLst>
            <pc:docMk/>
            <pc:sldMk cId="1206099407" sldId="259"/>
            <ac:spMk id="157" creationId="{00000000-0000-0000-0000-000000000000}"/>
          </ac:spMkLst>
        </pc:spChg>
        <pc:spChg chg="del mod">
          <ac:chgData name="Chris Droessler" userId="625c3661-9d64-47fa-b83c-4b49393bd161" providerId="ADAL" clId="{AB779A80-07F3-0C43-BDDD-222A35F653AA}" dt="2020-02-10T16:52:22.469" v="540" actId="478"/>
          <ac:spMkLst>
            <pc:docMk/>
            <pc:sldMk cId="1206099407" sldId="259"/>
            <ac:spMk id="158" creationId="{00000000-0000-0000-0000-000000000000}"/>
          </ac:spMkLst>
        </pc:spChg>
        <pc:spChg chg="mod">
          <ac:chgData name="Chris Droessler" userId="625c3661-9d64-47fa-b83c-4b49393bd161" providerId="ADAL" clId="{AB779A80-07F3-0C43-BDDD-222A35F653AA}" dt="2020-02-10T16:51:20.412" v="516" actId="113"/>
          <ac:spMkLst>
            <pc:docMk/>
            <pc:sldMk cId="1206099407" sldId="259"/>
            <ac:spMk id="159" creationId="{00000000-0000-0000-0000-000000000000}"/>
          </ac:spMkLst>
        </pc:spChg>
        <pc:spChg chg="mod">
          <ac:chgData name="Chris Droessler" userId="625c3661-9d64-47fa-b83c-4b49393bd161" providerId="ADAL" clId="{AB779A80-07F3-0C43-BDDD-222A35F653AA}" dt="2020-02-10T16:51:20.412" v="516" actId="113"/>
          <ac:spMkLst>
            <pc:docMk/>
            <pc:sldMk cId="1206099407" sldId="259"/>
            <ac:spMk id="160" creationId="{00000000-0000-0000-0000-000000000000}"/>
          </ac:spMkLst>
        </pc:spChg>
      </pc:sldChg>
      <pc:sldChg chg="modSp">
        <pc:chgData name="Chris Droessler" userId="625c3661-9d64-47fa-b83c-4b49393bd161" providerId="ADAL" clId="{AB779A80-07F3-0C43-BDDD-222A35F653AA}" dt="2020-02-10T16:31:34.040" v="73" actId="20577"/>
        <pc:sldMkLst>
          <pc:docMk/>
          <pc:sldMk cId="4278936860" sldId="260"/>
        </pc:sldMkLst>
        <pc:spChg chg="mod">
          <ac:chgData name="Chris Droessler" userId="625c3661-9d64-47fa-b83c-4b49393bd161" providerId="ADAL" clId="{AB779A80-07F3-0C43-BDDD-222A35F653AA}" dt="2020-02-10T16:31:34.040" v="73" actId="20577"/>
          <ac:spMkLst>
            <pc:docMk/>
            <pc:sldMk cId="4278936860" sldId="260"/>
            <ac:spMk id="3" creationId="{420FD414-E693-9242-9A7C-AEF4082D6A0C}"/>
          </ac:spMkLst>
        </pc:spChg>
      </pc:sldChg>
      <pc:sldChg chg="modSp add del modTransition">
        <pc:chgData name="Chris Droessler" userId="625c3661-9d64-47fa-b83c-4b49393bd161" providerId="ADAL" clId="{AB779A80-07F3-0C43-BDDD-222A35F653AA}" dt="2020-02-10T17:04:57.929" v="799" actId="2696"/>
        <pc:sldMkLst>
          <pc:docMk/>
          <pc:sldMk cId="2545726630" sldId="261"/>
        </pc:sldMkLst>
        <pc:spChg chg="mod">
          <ac:chgData name="Chris Droessler" userId="625c3661-9d64-47fa-b83c-4b49393bd161" providerId="ADAL" clId="{AB779A80-07F3-0C43-BDDD-222A35F653AA}" dt="2020-02-10T17:04:17.451" v="787"/>
          <ac:spMkLst>
            <pc:docMk/>
            <pc:sldMk cId="2545726630" sldId="261"/>
            <ac:spMk id="179" creationId="{00000000-0000-0000-0000-000000000000}"/>
          </ac:spMkLst>
        </pc:spChg>
        <pc:spChg chg="mod">
          <ac:chgData name="Chris Droessler" userId="625c3661-9d64-47fa-b83c-4b49393bd161" providerId="ADAL" clId="{AB779A80-07F3-0C43-BDDD-222A35F653AA}" dt="2020-02-10T17:04:32.042" v="793"/>
          <ac:spMkLst>
            <pc:docMk/>
            <pc:sldMk cId="2545726630" sldId="261"/>
            <ac:spMk id="182" creationId="{00000000-0000-0000-0000-000000000000}"/>
          </ac:spMkLst>
        </pc:spChg>
        <pc:spChg chg="mod">
          <ac:chgData name="Chris Droessler" userId="625c3661-9d64-47fa-b83c-4b49393bd161" providerId="ADAL" clId="{AB779A80-07F3-0C43-BDDD-222A35F653AA}" dt="2020-02-10T17:04:45.070" v="795"/>
          <ac:spMkLst>
            <pc:docMk/>
            <pc:sldMk cId="2545726630" sldId="261"/>
            <ac:spMk id="183" creationId="{00000000-0000-0000-0000-000000000000}"/>
          </ac:spMkLst>
        </pc:spChg>
        <pc:spChg chg="mod">
          <ac:chgData name="Chris Droessler" userId="625c3661-9d64-47fa-b83c-4b49393bd161" providerId="ADAL" clId="{AB779A80-07F3-0C43-BDDD-222A35F653AA}" dt="2020-02-10T17:04:06.826" v="783"/>
          <ac:spMkLst>
            <pc:docMk/>
            <pc:sldMk cId="2545726630" sldId="261"/>
            <ac:spMk id="184" creationId="{00000000-0000-0000-0000-000000000000}"/>
          </ac:spMkLst>
        </pc:spChg>
        <pc:spChg chg="mod">
          <ac:chgData name="Chris Droessler" userId="625c3661-9d64-47fa-b83c-4b49393bd161" providerId="ADAL" clId="{AB779A80-07F3-0C43-BDDD-222A35F653AA}" dt="2020-02-10T17:04:46.811" v="797"/>
          <ac:spMkLst>
            <pc:docMk/>
            <pc:sldMk cId="2545726630" sldId="261"/>
            <ac:spMk id="186" creationId="{00000000-0000-0000-0000-000000000000}"/>
          </ac:spMkLst>
        </pc:spChg>
      </pc:sldChg>
      <pc:sldChg chg="delSp modSp add del modTransition">
        <pc:chgData name="Chris Droessler" userId="625c3661-9d64-47fa-b83c-4b49393bd161" providerId="ADAL" clId="{AB779A80-07F3-0C43-BDDD-222A35F653AA}" dt="2020-02-10T17:11:44.524" v="923" actId="2696"/>
        <pc:sldMkLst>
          <pc:docMk/>
          <pc:sldMk cId="867729446" sldId="262"/>
        </pc:sldMkLst>
        <pc:spChg chg="del mod">
          <ac:chgData name="Chris Droessler" userId="625c3661-9d64-47fa-b83c-4b49393bd161" providerId="ADAL" clId="{AB779A80-07F3-0C43-BDDD-222A35F653AA}" dt="2020-02-10T17:11:13.459" v="873"/>
          <ac:spMkLst>
            <pc:docMk/>
            <pc:sldMk cId="867729446" sldId="262"/>
            <ac:spMk id="192" creationId="{00000000-0000-0000-0000-000000000000}"/>
          </ac:spMkLst>
        </pc:spChg>
        <pc:spChg chg="del mod">
          <ac:chgData name="Chris Droessler" userId="625c3661-9d64-47fa-b83c-4b49393bd161" providerId="ADAL" clId="{AB779A80-07F3-0C43-BDDD-222A35F653AA}" dt="2020-02-10T17:11:13.459" v="873"/>
          <ac:spMkLst>
            <pc:docMk/>
            <pc:sldMk cId="867729446" sldId="262"/>
            <ac:spMk id="195" creationId="{00000000-0000-0000-0000-000000000000}"/>
          </ac:spMkLst>
        </pc:spChg>
        <pc:spChg chg="del mod">
          <ac:chgData name="Chris Droessler" userId="625c3661-9d64-47fa-b83c-4b49393bd161" providerId="ADAL" clId="{AB779A80-07F3-0C43-BDDD-222A35F653AA}" dt="2020-02-10T17:11:13.459" v="873"/>
          <ac:spMkLst>
            <pc:docMk/>
            <pc:sldMk cId="867729446" sldId="262"/>
            <ac:spMk id="197" creationId="{00000000-0000-0000-0000-000000000000}"/>
          </ac:spMkLst>
        </pc:spChg>
      </pc:sldChg>
      <pc:sldChg chg="addSp delSp modSp add modTransition">
        <pc:chgData name="Chris Droessler" userId="625c3661-9d64-47fa-b83c-4b49393bd161" providerId="ADAL" clId="{AB779A80-07F3-0C43-BDDD-222A35F653AA}" dt="2020-02-10T17:15:35.861" v="1009" actId="166"/>
        <pc:sldMkLst>
          <pc:docMk/>
          <pc:sldMk cId="3657694113" sldId="263"/>
        </pc:sldMkLst>
        <pc:spChg chg="add mod">
          <ac:chgData name="Chris Droessler" userId="625c3661-9d64-47fa-b83c-4b49393bd161" providerId="ADAL" clId="{AB779A80-07F3-0C43-BDDD-222A35F653AA}" dt="2020-02-10T17:12:19.973" v="932" actId="20577"/>
          <ac:spMkLst>
            <pc:docMk/>
            <pc:sldMk cId="3657694113" sldId="263"/>
            <ac:spMk id="2" creationId="{AF675DDC-B5E8-6048-8397-8C786569E6D1}"/>
          </ac:spMkLst>
        </pc:spChg>
        <pc:spChg chg="mod">
          <ac:chgData name="Chris Droessler" userId="625c3661-9d64-47fa-b83c-4b49393bd161" providerId="ADAL" clId="{AB779A80-07F3-0C43-BDDD-222A35F653AA}" dt="2020-02-10T17:15:35.861" v="1009" actId="166"/>
          <ac:spMkLst>
            <pc:docMk/>
            <pc:sldMk cId="3657694113" sldId="263"/>
            <ac:spMk id="201" creationId="{00000000-0000-0000-0000-000000000000}"/>
          </ac:spMkLst>
        </pc:spChg>
        <pc:spChg chg="mod">
          <ac:chgData name="Chris Droessler" userId="625c3661-9d64-47fa-b83c-4b49393bd161" providerId="ADAL" clId="{AB779A80-07F3-0C43-BDDD-222A35F653AA}" dt="2020-02-10T17:15:02.767" v="981" actId="14100"/>
          <ac:spMkLst>
            <pc:docMk/>
            <pc:sldMk cId="3657694113" sldId="263"/>
            <ac:spMk id="202" creationId="{00000000-0000-0000-0000-000000000000}"/>
          </ac:spMkLst>
        </pc:spChg>
        <pc:spChg chg="mod">
          <ac:chgData name="Chris Droessler" userId="625c3661-9d64-47fa-b83c-4b49393bd161" providerId="ADAL" clId="{AB779A80-07F3-0C43-BDDD-222A35F653AA}" dt="2020-02-10T17:15:02.767" v="981" actId="14100"/>
          <ac:spMkLst>
            <pc:docMk/>
            <pc:sldMk cId="3657694113" sldId="263"/>
            <ac:spMk id="203" creationId="{00000000-0000-0000-0000-000000000000}"/>
          </ac:spMkLst>
        </pc:spChg>
        <pc:spChg chg="mod">
          <ac:chgData name="Chris Droessler" userId="625c3661-9d64-47fa-b83c-4b49393bd161" providerId="ADAL" clId="{AB779A80-07F3-0C43-BDDD-222A35F653AA}" dt="2020-02-10T17:15:02.767" v="981" actId="14100"/>
          <ac:spMkLst>
            <pc:docMk/>
            <pc:sldMk cId="3657694113" sldId="263"/>
            <ac:spMk id="204" creationId="{00000000-0000-0000-0000-000000000000}"/>
          </ac:spMkLst>
        </pc:spChg>
        <pc:spChg chg="mod">
          <ac:chgData name="Chris Droessler" userId="625c3661-9d64-47fa-b83c-4b49393bd161" providerId="ADAL" clId="{AB779A80-07F3-0C43-BDDD-222A35F653AA}" dt="2020-02-10T17:15:05.926" v="982" actId="20577"/>
          <ac:spMkLst>
            <pc:docMk/>
            <pc:sldMk cId="3657694113" sldId="263"/>
            <ac:spMk id="205" creationId="{00000000-0000-0000-0000-000000000000}"/>
          </ac:spMkLst>
        </pc:spChg>
        <pc:spChg chg="mod">
          <ac:chgData name="Chris Droessler" userId="625c3661-9d64-47fa-b83c-4b49393bd161" providerId="ADAL" clId="{AB779A80-07F3-0C43-BDDD-222A35F653AA}" dt="2020-02-10T17:15:29.303" v="1008" actId="14100"/>
          <ac:spMkLst>
            <pc:docMk/>
            <pc:sldMk cId="3657694113" sldId="263"/>
            <ac:spMk id="206" creationId="{00000000-0000-0000-0000-000000000000}"/>
          </ac:spMkLst>
        </pc:spChg>
        <pc:spChg chg="mod">
          <ac:chgData name="Chris Droessler" userId="625c3661-9d64-47fa-b83c-4b49393bd161" providerId="ADAL" clId="{AB779A80-07F3-0C43-BDDD-222A35F653AA}" dt="2020-02-10T17:15:19.903" v="999" actId="1036"/>
          <ac:spMkLst>
            <pc:docMk/>
            <pc:sldMk cId="3657694113" sldId="263"/>
            <ac:spMk id="207" creationId="{00000000-0000-0000-0000-000000000000}"/>
          </ac:spMkLst>
        </pc:spChg>
        <pc:spChg chg="mod">
          <ac:chgData name="Chris Droessler" userId="625c3661-9d64-47fa-b83c-4b49393bd161" providerId="ADAL" clId="{AB779A80-07F3-0C43-BDDD-222A35F653AA}" dt="2020-02-10T17:15:22.433" v="1006" actId="1036"/>
          <ac:spMkLst>
            <pc:docMk/>
            <pc:sldMk cId="3657694113" sldId="263"/>
            <ac:spMk id="208" creationId="{00000000-0000-0000-0000-000000000000}"/>
          </ac:spMkLst>
        </pc:spChg>
        <pc:spChg chg="mod">
          <ac:chgData name="Chris Droessler" userId="625c3661-9d64-47fa-b83c-4b49393bd161" providerId="ADAL" clId="{AB779A80-07F3-0C43-BDDD-222A35F653AA}" dt="2020-02-10T17:15:26.127" v="1007" actId="14100"/>
          <ac:spMkLst>
            <pc:docMk/>
            <pc:sldMk cId="3657694113" sldId="263"/>
            <ac:spMk id="209" creationId="{00000000-0000-0000-0000-000000000000}"/>
          </ac:spMkLst>
        </pc:spChg>
        <pc:spChg chg="del mod">
          <ac:chgData name="Chris Droessler" userId="625c3661-9d64-47fa-b83c-4b49393bd161" providerId="ADAL" clId="{AB779A80-07F3-0C43-BDDD-222A35F653AA}" dt="2020-02-10T17:12:24.809" v="933" actId="478"/>
          <ac:spMkLst>
            <pc:docMk/>
            <pc:sldMk cId="3657694113" sldId="263"/>
            <ac:spMk id="210" creationId="{00000000-0000-0000-0000-000000000000}"/>
          </ac:spMkLst>
        </pc:spChg>
      </pc:sldChg>
      <pc:sldChg chg="addSp delSp modSp add del modTransition">
        <pc:chgData name="Chris Droessler" userId="625c3661-9d64-47fa-b83c-4b49393bd161" providerId="ADAL" clId="{AB779A80-07F3-0C43-BDDD-222A35F653AA}" dt="2020-02-10T17:17:27.239" v="1022" actId="2696"/>
        <pc:sldMkLst>
          <pc:docMk/>
          <pc:sldMk cId="2334820083" sldId="264"/>
        </pc:sldMkLst>
        <pc:spChg chg="add mod">
          <ac:chgData name="Chris Droessler" userId="625c3661-9d64-47fa-b83c-4b49393bd161" providerId="ADAL" clId="{AB779A80-07F3-0C43-BDDD-222A35F653AA}" dt="2020-02-10T17:16:12.464" v="1016" actId="27636"/>
          <ac:spMkLst>
            <pc:docMk/>
            <pc:sldMk cId="2334820083" sldId="264"/>
            <ac:spMk id="2" creationId="{77BF6804-D1E7-784C-B0F5-3C6E50BEEE6D}"/>
          </ac:spMkLst>
        </pc:spChg>
        <pc:spChg chg="del mod">
          <ac:chgData name="Chris Droessler" userId="625c3661-9d64-47fa-b83c-4b49393bd161" providerId="ADAL" clId="{AB779A80-07F3-0C43-BDDD-222A35F653AA}" dt="2020-02-10T17:16:14.881" v="1017" actId="478"/>
          <ac:spMkLst>
            <pc:docMk/>
            <pc:sldMk cId="2334820083" sldId="264"/>
            <ac:spMk id="212" creationId="{00000000-0000-0000-0000-000000000000}"/>
          </ac:spMkLst>
        </pc:spChg>
      </pc:sldChg>
      <pc:sldChg chg="addSp delSp modSp add modTransition">
        <pc:chgData name="Chris Droessler" userId="625c3661-9d64-47fa-b83c-4b49393bd161" providerId="ADAL" clId="{AB779A80-07F3-0C43-BDDD-222A35F653AA}" dt="2020-02-10T17:19:44.449" v="1046" actId="20577"/>
        <pc:sldMkLst>
          <pc:docMk/>
          <pc:sldMk cId="580887468" sldId="265"/>
        </pc:sldMkLst>
        <pc:spChg chg="add mod">
          <ac:chgData name="Chris Droessler" userId="625c3661-9d64-47fa-b83c-4b49393bd161" providerId="ADAL" clId="{AB779A80-07F3-0C43-BDDD-222A35F653AA}" dt="2020-02-10T17:19:44.449" v="1046" actId="20577"/>
          <ac:spMkLst>
            <pc:docMk/>
            <pc:sldMk cId="580887468" sldId="265"/>
            <ac:spMk id="2" creationId="{500B0789-9283-3247-B948-3960E6D4900F}"/>
          </ac:spMkLst>
        </pc:spChg>
        <pc:spChg chg="mod">
          <ac:chgData name="Chris Droessler" userId="625c3661-9d64-47fa-b83c-4b49393bd161" providerId="ADAL" clId="{AB779A80-07F3-0C43-BDDD-222A35F653AA}" dt="2020-02-10T17:18:29.036" v="1027" actId="1076"/>
          <ac:spMkLst>
            <pc:docMk/>
            <pc:sldMk cId="580887468" sldId="265"/>
            <ac:spMk id="227" creationId="{00000000-0000-0000-0000-000000000000}"/>
          </ac:spMkLst>
        </pc:spChg>
        <pc:spChg chg="del">
          <ac:chgData name="Chris Droessler" userId="625c3661-9d64-47fa-b83c-4b49393bd161" providerId="ADAL" clId="{AB779A80-07F3-0C43-BDDD-222A35F653AA}" dt="2020-02-10T17:18:54.253" v="1030" actId="478"/>
          <ac:spMkLst>
            <pc:docMk/>
            <pc:sldMk cId="580887468" sldId="265"/>
            <ac:spMk id="228" creationId="{00000000-0000-0000-0000-000000000000}"/>
          </ac:spMkLst>
        </pc:spChg>
      </pc:sldChg>
      <pc:sldChg chg="addSp delSp modSp add modTransition">
        <pc:chgData name="Chris Droessler" userId="625c3661-9d64-47fa-b83c-4b49393bd161" providerId="ADAL" clId="{AB779A80-07F3-0C43-BDDD-222A35F653AA}" dt="2020-02-10T17:21:21.971" v="1064" actId="20577"/>
        <pc:sldMkLst>
          <pc:docMk/>
          <pc:sldMk cId="2759680245" sldId="266"/>
        </pc:sldMkLst>
        <pc:spChg chg="add mod">
          <ac:chgData name="Chris Droessler" userId="625c3661-9d64-47fa-b83c-4b49393bd161" providerId="ADAL" clId="{AB779A80-07F3-0C43-BDDD-222A35F653AA}" dt="2020-02-10T17:21:21.971" v="1064" actId="20577"/>
          <ac:spMkLst>
            <pc:docMk/>
            <pc:sldMk cId="2759680245" sldId="266"/>
            <ac:spMk id="2" creationId="{62F2F0A9-750E-4B4D-A2BA-865A5767027E}"/>
          </ac:spMkLst>
        </pc:spChg>
        <pc:spChg chg="del mod">
          <ac:chgData name="Chris Droessler" userId="625c3661-9d64-47fa-b83c-4b49393bd161" providerId="ADAL" clId="{AB779A80-07F3-0C43-BDDD-222A35F653AA}" dt="2020-02-10T17:20:24.304" v="1054" actId="478"/>
          <ac:spMkLst>
            <pc:docMk/>
            <pc:sldMk cId="2759680245" sldId="266"/>
            <ac:spMk id="231" creationId="{00000000-0000-0000-0000-000000000000}"/>
          </ac:spMkLst>
        </pc:spChg>
      </pc:sldChg>
      <pc:sldChg chg="del">
        <pc:chgData name="Chris Droessler" userId="625c3661-9d64-47fa-b83c-4b49393bd161" providerId="ADAL" clId="{AB779A80-07F3-0C43-BDDD-222A35F653AA}" dt="2020-02-10T16:31:43.908" v="74" actId="2696"/>
        <pc:sldMkLst>
          <pc:docMk/>
          <pc:sldMk cId="2258648291" sldId="267"/>
        </pc:sldMkLst>
      </pc:sldChg>
      <pc:sldChg chg="addSp delSp modSp add modTransition">
        <pc:chgData name="Chris Droessler" userId="625c3661-9d64-47fa-b83c-4b49393bd161" providerId="ADAL" clId="{AB779A80-07F3-0C43-BDDD-222A35F653AA}" dt="2020-02-10T17:26:13.707" v="1124" actId="20577"/>
        <pc:sldMkLst>
          <pc:docMk/>
          <pc:sldMk cId="3966205427" sldId="267"/>
        </pc:sldMkLst>
        <pc:spChg chg="add del mod">
          <ac:chgData name="Chris Droessler" userId="625c3661-9d64-47fa-b83c-4b49393bd161" providerId="ADAL" clId="{AB779A80-07F3-0C43-BDDD-222A35F653AA}" dt="2020-02-10T17:22:15.584" v="1074"/>
          <ac:spMkLst>
            <pc:docMk/>
            <pc:sldMk cId="3966205427" sldId="267"/>
            <ac:spMk id="2" creationId="{020A7FC0-C696-A14A-ACC9-4262A2B891A8}"/>
          </ac:spMkLst>
        </pc:spChg>
        <pc:spChg chg="add mod">
          <ac:chgData name="Chris Droessler" userId="625c3661-9d64-47fa-b83c-4b49393bd161" providerId="ADAL" clId="{AB779A80-07F3-0C43-BDDD-222A35F653AA}" dt="2020-02-10T17:22:29.988" v="1079" actId="20577"/>
          <ac:spMkLst>
            <pc:docMk/>
            <pc:sldMk cId="3966205427" sldId="267"/>
            <ac:spMk id="3" creationId="{F08DF51B-2AC2-8E45-A388-7944DE341B64}"/>
          </ac:spMkLst>
        </pc:spChg>
        <pc:spChg chg="add mod">
          <ac:chgData name="Chris Droessler" userId="625c3661-9d64-47fa-b83c-4b49393bd161" providerId="ADAL" clId="{AB779A80-07F3-0C43-BDDD-222A35F653AA}" dt="2020-02-10T17:26:13.707" v="1124" actId="20577"/>
          <ac:spMkLst>
            <pc:docMk/>
            <pc:sldMk cId="3966205427" sldId="267"/>
            <ac:spMk id="4" creationId="{9E30DF0B-C1F5-104C-AC51-188D0DB54409}"/>
          </ac:spMkLst>
        </pc:spChg>
        <pc:spChg chg="del mod">
          <ac:chgData name="Chris Droessler" userId="625c3661-9d64-47fa-b83c-4b49393bd161" providerId="ADAL" clId="{AB779A80-07F3-0C43-BDDD-222A35F653AA}" dt="2020-02-10T17:22:12.524" v="1073" actId="478"/>
          <ac:spMkLst>
            <pc:docMk/>
            <pc:sldMk cId="3966205427" sldId="267"/>
            <ac:spMk id="233" creationId="{00000000-0000-0000-0000-000000000000}"/>
          </ac:spMkLst>
        </pc:spChg>
        <pc:spChg chg="del mod">
          <ac:chgData name="Chris Droessler" userId="625c3661-9d64-47fa-b83c-4b49393bd161" providerId="ADAL" clId="{AB779A80-07F3-0C43-BDDD-222A35F653AA}" dt="2020-02-10T17:22:54.004" v="1082" actId="478"/>
          <ac:spMkLst>
            <pc:docMk/>
            <pc:sldMk cId="3966205427" sldId="267"/>
            <ac:spMk id="234" creationId="{00000000-0000-0000-0000-000000000000}"/>
          </ac:spMkLst>
        </pc:spChg>
      </pc:sldChg>
      <pc:sldChg chg="addSp delSp modSp add modTransition">
        <pc:chgData name="Chris Droessler" userId="625c3661-9d64-47fa-b83c-4b49393bd161" providerId="ADAL" clId="{AB779A80-07F3-0C43-BDDD-222A35F653AA}" dt="2020-02-10T17:27:03.879" v="1135" actId="12"/>
        <pc:sldMkLst>
          <pc:docMk/>
          <pc:sldMk cId="7121754" sldId="268"/>
        </pc:sldMkLst>
        <pc:spChg chg="add del mod">
          <ac:chgData name="Chris Droessler" userId="625c3661-9d64-47fa-b83c-4b49393bd161" providerId="ADAL" clId="{AB779A80-07F3-0C43-BDDD-222A35F653AA}" dt="2020-02-10T17:24:42.692" v="1106"/>
          <ac:spMkLst>
            <pc:docMk/>
            <pc:sldMk cId="7121754" sldId="268"/>
            <ac:spMk id="2" creationId="{3C2DC933-FB77-B24D-9133-DC9B816FDEF5}"/>
          </ac:spMkLst>
        </pc:spChg>
        <pc:spChg chg="add del mod">
          <ac:chgData name="Chris Droessler" userId="625c3661-9d64-47fa-b83c-4b49393bd161" providerId="ADAL" clId="{AB779A80-07F3-0C43-BDDD-222A35F653AA}" dt="2020-02-10T17:24:39.913" v="1105" actId="478"/>
          <ac:spMkLst>
            <pc:docMk/>
            <pc:sldMk cId="7121754" sldId="268"/>
            <ac:spMk id="4" creationId="{D86EA1DC-D097-CC42-B819-4EC317CECF10}"/>
          </ac:spMkLst>
        </pc:spChg>
        <pc:spChg chg="add mod">
          <ac:chgData name="Chris Droessler" userId="625c3661-9d64-47fa-b83c-4b49393bd161" providerId="ADAL" clId="{AB779A80-07F3-0C43-BDDD-222A35F653AA}" dt="2020-02-10T17:24:58.280" v="1111" actId="20577"/>
          <ac:spMkLst>
            <pc:docMk/>
            <pc:sldMk cId="7121754" sldId="268"/>
            <ac:spMk id="5" creationId="{24305281-CFBB-7C47-B703-A0363C89176F}"/>
          </ac:spMkLst>
        </pc:spChg>
        <pc:spChg chg="add mod">
          <ac:chgData name="Chris Droessler" userId="625c3661-9d64-47fa-b83c-4b49393bd161" providerId="ADAL" clId="{AB779A80-07F3-0C43-BDDD-222A35F653AA}" dt="2020-02-10T17:27:03.879" v="1135" actId="12"/>
          <ac:spMkLst>
            <pc:docMk/>
            <pc:sldMk cId="7121754" sldId="268"/>
            <ac:spMk id="6" creationId="{D5D026CE-AAAE-0946-AEEA-F5180C13848A}"/>
          </ac:spMkLst>
        </pc:spChg>
        <pc:spChg chg="del mod">
          <ac:chgData name="Chris Droessler" userId="625c3661-9d64-47fa-b83c-4b49393bd161" providerId="ADAL" clId="{AB779A80-07F3-0C43-BDDD-222A35F653AA}" dt="2020-02-10T17:24:36.986" v="1104" actId="478"/>
          <ac:spMkLst>
            <pc:docMk/>
            <pc:sldMk cId="7121754" sldId="268"/>
            <ac:spMk id="236" creationId="{00000000-0000-0000-0000-000000000000}"/>
          </ac:spMkLst>
        </pc:spChg>
        <pc:spChg chg="del mod">
          <ac:chgData name="Chris Droessler" userId="625c3661-9d64-47fa-b83c-4b49393bd161" providerId="ADAL" clId="{AB779A80-07F3-0C43-BDDD-222A35F653AA}" dt="2020-02-10T17:25:14" v="1114" actId="478"/>
          <ac:spMkLst>
            <pc:docMk/>
            <pc:sldMk cId="7121754" sldId="268"/>
            <ac:spMk id="237" creationId="{00000000-0000-0000-0000-000000000000}"/>
          </ac:spMkLst>
        </pc:spChg>
      </pc:sldChg>
      <pc:sldChg chg="addSp delSp modSp add modTransition">
        <pc:chgData name="Chris Droessler" userId="625c3661-9d64-47fa-b83c-4b49393bd161" providerId="ADAL" clId="{AB779A80-07F3-0C43-BDDD-222A35F653AA}" dt="2020-02-10T17:28:40.506" v="1157" actId="20577"/>
        <pc:sldMkLst>
          <pc:docMk/>
          <pc:sldMk cId="1313301655" sldId="269"/>
        </pc:sldMkLst>
        <pc:spChg chg="add del mod">
          <ac:chgData name="Chris Droessler" userId="625c3661-9d64-47fa-b83c-4b49393bd161" providerId="ADAL" clId="{AB779A80-07F3-0C43-BDDD-222A35F653AA}" dt="2020-02-10T17:27:24.257" v="1140"/>
          <ac:spMkLst>
            <pc:docMk/>
            <pc:sldMk cId="1313301655" sldId="269"/>
            <ac:spMk id="2" creationId="{375F0DCA-415A-ED4A-A16C-F3BCF0402041}"/>
          </ac:spMkLst>
        </pc:spChg>
        <pc:spChg chg="add mod">
          <ac:chgData name="Chris Droessler" userId="625c3661-9d64-47fa-b83c-4b49393bd161" providerId="ADAL" clId="{AB779A80-07F3-0C43-BDDD-222A35F653AA}" dt="2020-02-10T17:27:28.403" v="1141"/>
          <ac:spMkLst>
            <pc:docMk/>
            <pc:sldMk cId="1313301655" sldId="269"/>
            <ac:spMk id="3" creationId="{69E8FCF3-3BD4-A44C-AE04-6C23E5AC07D0}"/>
          </ac:spMkLst>
        </pc:spChg>
        <pc:spChg chg="add mod">
          <ac:chgData name="Chris Droessler" userId="625c3661-9d64-47fa-b83c-4b49393bd161" providerId="ADAL" clId="{AB779A80-07F3-0C43-BDDD-222A35F653AA}" dt="2020-02-10T17:28:40.506" v="1157" actId="20577"/>
          <ac:spMkLst>
            <pc:docMk/>
            <pc:sldMk cId="1313301655" sldId="269"/>
            <ac:spMk id="4" creationId="{433ECD51-8493-E64E-ACC5-A80EE5E7DE59}"/>
          </ac:spMkLst>
        </pc:spChg>
        <pc:spChg chg="del mod">
          <ac:chgData name="Chris Droessler" userId="625c3661-9d64-47fa-b83c-4b49393bd161" providerId="ADAL" clId="{AB779A80-07F3-0C43-BDDD-222A35F653AA}" dt="2020-02-10T17:27:21.180" v="1139" actId="478"/>
          <ac:spMkLst>
            <pc:docMk/>
            <pc:sldMk cId="1313301655" sldId="269"/>
            <ac:spMk id="239" creationId="{00000000-0000-0000-0000-000000000000}"/>
          </ac:spMkLst>
        </pc:spChg>
        <pc:spChg chg="del mod">
          <ac:chgData name="Chris Droessler" userId="625c3661-9d64-47fa-b83c-4b49393bd161" providerId="ADAL" clId="{AB779A80-07F3-0C43-BDDD-222A35F653AA}" dt="2020-02-10T17:27:43.213" v="1144" actId="478"/>
          <ac:spMkLst>
            <pc:docMk/>
            <pc:sldMk cId="1313301655" sldId="269"/>
            <ac:spMk id="240" creationId="{00000000-0000-0000-0000-000000000000}"/>
          </ac:spMkLst>
        </pc:spChg>
      </pc:sldChg>
      <pc:sldChg chg="addSp delSp modSp add modTransition">
        <pc:chgData name="Chris Droessler" userId="625c3661-9d64-47fa-b83c-4b49393bd161" providerId="ADAL" clId="{AB779A80-07F3-0C43-BDDD-222A35F653AA}" dt="2020-02-10T17:29:52.421" v="1171" actId="12"/>
        <pc:sldMkLst>
          <pc:docMk/>
          <pc:sldMk cId="2024428368" sldId="270"/>
        </pc:sldMkLst>
        <pc:spChg chg="add del mod">
          <ac:chgData name="Chris Droessler" userId="625c3661-9d64-47fa-b83c-4b49393bd161" providerId="ADAL" clId="{AB779A80-07F3-0C43-BDDD-222A35F653AA}" dt="2020-02-10T17:29:17.469" v="1162"/>
          <ac:spMkLst>
            <pc:docMk/>
            <pc:sldMk cId="2024428368" sldId="270"/>
            <ac:spMk id="2" creationId="{39E163FE-ED56-BE4C-842D-75E0B40EBE2A}"/>
          </ac:spMkLst>
        </pc:spChg>
        <pc:spChg chg="add mod">
          <ac:chgData name="Chris Droessler" userId="625c3661-9d64-47fa-b83c-4b49393bd161" providerId="ADAL" clId="{AB779A80-07F3-0C43-BDDD-222A35F653AA}" dt="2020-02-10T17:29:20.981" v="1163"/>
          <ac:spMkLst>
            <pc:docMk/>
            <pc:sldMk cId="2024428368" sldId="270"/>
            <ac:spMk id="3" creationId="{A8F3D848-157A-EB42-AA55-EE98029D5EAB}"/>
          </ac:spMkLst>
        </pc:spChg>
        <pc:spChg chg="add mod">
          <ac:chgData name="Chris Droessler" userId="625c3661-9d64-47fa-b83c-4b49393bd161" providerId="ADAL" clId="{AB779A80-07F3-0C43-BDDD-222A35F653AA}" dt="2020-02-10T17:29:52.421" v="1171" actId="12"/>
          <ac:spMkLst>
            <pc:docMk/>
            <pc:sldMk cId="2024428368" sldId="270"/>
            <ac:spMk id="4" creationId="{893A5F8A-CD97-414B-8B41-6A46A05FD3FD}"/>
          </ac:spMkLst>
        </pc:spChg>
        <pc:spChg chg="del mod">
          <ac:chgData name="Chris Droessler" userId="625c3661-9d64-47fa-b83c-4b49393bd161" providerId="ADAL" clId="{AB779A80-07F3-0C43-BDDD-222A35F653AA}" dt="2020-02-10T17:29:15.320" v="1161" actId="478"/>
          <ac:spMkLst>
            <pc:docMk/>
            <pc:sldMk cId="2024428368" sldId="270"/>
            <ac:spMk id="242" creationId="{00000000-0000-0000-0000-000000000000}"/>
          </ac:spMkLst>
        </pc:spChg>
        <pc:spChg chg="del mod">
          <ac:chgData name="Chris Droessler" userId="625c3661-9d64-47fa-b83c-4b49393bd161" providerId="ADAL" clId="{AB779A80-07F3-0C43-BDDD-222A35F653AA}" dt="2020-02-10T17:29:30.626" v="1165" actId="478"/>
          <ac:spMkLst>
            <pc:docMk/>
            <pc:sldMk cId="2024428368" sldId="270"/>
            <ac:spMk id="243" creationId="{00000000-0000-0000-0000-000000000000}"/>
          </ac:spMkLst>
        </pc:spChg>
      </pc:sldChg>
      <pc:sldChg chg="addSp delSp modSp add modTransition">
        <pc:chgData name="Chris Droessler" userId="625c3661-9d64-47fa-b83c-4b49393bd161" providerId="ADAL" clId="{AB779A80-07F3-0C43-BDDD-222A35F653AA}" dt="2020-02-10T17:33:12.996" v="1230" actId="20577"/>
        <pc:sldMkLst>
          <pc:docMk/>
          <pc:sldMk cId="3938407538" sldId="271"/>
        </pc:sldMkLst>
        <pc:spChg chg="add mod">
          <ac:chgData name="Chris Droessler" userId="625c3661-9d64-47fa-b83c-4b49393bd161" providerId="ADAL" clId="{AB779A80-07F3-0C43-BDDD-222A35F653AA}" dt="2020-02-10T17:33:12.996" v="1230" actId="20577"/>
          <ac:spMkLst>
            <pc:docMk/>
            <pc:sldMk cId="3938407538" sldId="271"/>
            <ac:spMk id="2" creationId="{8FD234EF-1902-354D-8E90-43BBCEF4749E}"/>
          </ac:spMkLst>
        </pc:spChg>
        <pc:spChg chg="add mod">
          <ac:chgData name="Chris Droessler" userId="625c3661-9d64-47fa-b83c-4b49393bd161" providerId="ADAL" clId="{AB779A80-07F3-0C43-BDDD-222A35F653AA}" dt="2020-02-10T17:31:02.738" v="1200"/>
          <ac:spMkLst>
            <pc:docMk/>
            <pc:sldMk cId="3938407538" sldId="271"/>
            <ac:spMk id="3" creationId="{315B670B-C689-F94D-883D-3D45348A0A93}"/>
          </ac:spMkLst>
        </pc:spChg>
        <pc:spChg chg="del mod">
          <ac:chgData name="Chris Droessler" userId="625c3661-9d64-47fa-b83c-4b49393bd161" providerId="ADAL" clId="{AB779A80-07F3-0C43-BDDD-222A35F653AA}" dt="2020-02-10T17:30:56.971" v="1198" actId="478"/>
          <ac:spMkLst>
            <pc:docMk/>
            <pc:sldMk cId="3938407538" sldId="271"/>
            <ac:spMk id="245" creationId="{00000000-0000-0000-0000-000000000000}"/>
          </ac:spMkLst>
        </pc:spChg>
        <pc:spChg chg="del mod">
          <ac:chgData name="Chris Droessler" userId="625c3661-9d64-47fa-b83c-4b49393bd161" providerId="ADAL" clId="{AB779A80-07F3-0C43-BDDD-222A35F653AA}" dt="2020-02-10T17:30:53.004" v="1196" actId="478"/>
          <ac:spMkLst>
            <pc:docMk/>
            <pc:sldMk cId="3938407538" sldId="271"/>
            <ac:spMk id="246" creationId="{00000000-0000-0000-0000-000000000000}"/>
          </ac:spMkLst>
        </pc:spChg>
        <pc:spChg chg="del mod">
          <ac:chgData name="Chris Droessler" userId="625c3661-9d64-47fa-b83c-4b49393bd161" providerId="ADAL" clId="{AB779A80-07F3-0C43-BDDD-222A35F653AA}" dt="2020-02-10T17:30:53.004" v="1196" actId="478"/>
          <ac:spMkLst>
            <pc:docMk/>
            <pc:sldMk cId="3938407538" sldId="271"/>
            <ac:spMk id="247" creationId="{00000000-0000-0000-0000-000000000000}"/>
          </ac:spMkLst>
        </pc:spChg>
      </pc:sldChg>
      <pc:sldChg chg="addSp delSp modSp add modTransition">
        <pc:chgData name="Chris Droessler" userId="625c3661-9d64-47fa-b83c-4b49393bd161" providerId="ADAL" clId="{AB779A80-07F3-0C43-BDDD-222A35F653AA}" dt="2020-02-10T17:34:25.187" v="1248" actId="113"/>
        <pc:sldMkLst>
          <pc:docMk/>
          <pc:sldMk cId="778999325" sldId="272"/>
        </pc:sldMkLst>
        <pc:spChg chg="add del mod">
          <ac:chgData name="Chris Droessler" userId="625c3661-9d64-47fa-b83c-4b49393bd161" providerId="ADAL" clId="{AB779A80-07F3-0C43-BDDD-222A35F653AA}" dt="2020-02-10T17:33:35.793" v="1235"/>
          <ac:spMkLst>
            <pc:docMk/>
            <pc:sldMk cId="778999325" sldId="272"/>
            <ac:spMk id="2" creationId="{6EBB5F6D-351F-4445-AB6E-1FA1DA6271C6}"/>
          </ac:spMkLst>
        </pc:spChg>
        <pc:spChg chg="add mod">
          <ac:chgData name="Chris Droessler" userId="625c3661-9d64-47fa-b83c-4b49393bd161" providerId="ADAL" clId="{AB779A80-07F3-0C43-BDDD-222A35F653AA}" dt="2020-02-10T17:33:44.050" v="1237" actId="20577"/>
          <ac:spMkLst>
            <pc:docMk/>
            <pc:sldMk cId="778999325" sldId="272"/>
            <ac:spMk id="3" creationId="{424EB8EA-805D-9742-91E6-9D3A2749627E}"/>
          </ac:spMkLst>
        </pc:spChg>
        <pc:spChg chg="add mod">
          <ac:chgData name="Chris Droessler" userId="625c3661-9d64-47fa-b83c-4b49393bd161" providerId="ADAL" clId="{AB779A80-07F3-0C43-BDDD-222A35F653AA}" dt="2020-02-10T17:34:25.187" v="1248" actId="113"/>
          <ac:spMkLst>
            <pc:docMk/>
            <pc:sldMk cId="778999325" sldId="272"/>
            <ac:spMk id="4" creationId="{96DED643-B54C-C04A-B94E-D9B3BFDF86E7}"/>
          </ac:spMkLst>
        </pc:spChg>
        <pc:spChg chg="del mod">
          <ac:chgData name="Chris Droessler" userId="625c3661-9d64-47fa-b83c-4b49393bd161" providerId="ADAL" clId="{AB779A80-07F3-0C43-BDDD-222A35F653AA}" dt="2020-02-10T17:33:33.793" v="1234" actId="478"/>
          <ac:spMkLst>
            <pc:docMk/>
            <pc:sldMk cId="778999325" sldId="272"/>
            <ac:spMk id="249" creationId="{00000000-0000-0000-0000-000000000000}"/>
          </ac:spMkLst>
        </pc:spChg>
        <pc:spChg chg="del mod">
          <ac:chgData name="Chris Droessler" userId="625c3661-9d64-47fa-b83c-4b49393bd161" providerId="ADAL" clId="{AB779A80-07F3-0C43-BDDD-222A35F653AA}" dt="2020-02-10T17:33:53.632" v="1239" actId="478"/>
          <ac:spMkLst>
            <pc:docMk/>
            <pc:sldMk cId="778999325" sldId="272"/>
            <ac:spMk id="250" creationId="{00000000-0000-0000-0000-000000000000}"/>
          </ac:spMkLst>
        </pc:spChg>
      </pc:sldChg>
      <pc:sldChg chg="addSp delSp modSp add modTransition">
        <pc:chgData name="Chris Droessler" userId="625c3661-9d64-47fa-b83c-4b49393bd161" providerId="ADAL" clId="{AB779A80-07F3-0C43-BDDD-222A35F653AA}" dt="2020-02-10T17:36:09.846" v="1265" actId="20577"/>
        <pc:sldMkLst>
          <pc:docMk/>
          <pc:sldMk cId="937673895" sldId="273"/>
        </pc:sldMkLst>
        <pc:spChg chg="add del mod">
          <ac:chgData name="Chris Droessler" userId="625c3661-9d64-47fa-b83c-4b49393bd161" providerId="ADAL" clId="{AB779A80-07F3-0C43-BDDD-222A35F653AA}" dt="2020-02-10T17:35:15.863" v="1253"/>
          <ac:spMkLst>
            <pc:docMk/>
            <pc:sldMk cId="937673895" sldId="273"/>
            <ac:spMk id="2" creationId="{61F61008-0268-6040-820F-4D9A4434957A}"/>
          </ac:spMkLst>
        </pc:spChg>
        <pc:spChg chg="add mod">
          <ac:chgData name="Chris Droessler" userId="625c3661-9d64-47fa-b83c-4b49393bd161" providerId="ADAL" clId="{AB779A80-07F3-0C43-BDDD-222A35F653AA}" dt="2020-02-10T17:35:19.227" v="1254"/>
          <ac:spMkLst>
            <pc:docMk/>
            <pc:sldMk cId="937673895" sldId="273"/>
            <ac:spMk id="3" creationId="{2DD9582F-D171-D64C-8190-A53D85C72D75}"/>
          </ac:spMkLst>
        </pc:spChg>
        <pc:spChg chg="add mod">
          <ac:chgData name="Chris Droessler" userId="625c3661-9d64-47fa-b83c-4b49393bd161" providerId="ADAL" clId="{AB779A80-07F3-0C43-BDDD-222A35F653AA}" dt="2020-02-10T17:36:09.846" v="1265" actId="20577"/>
          <ac:spMkLst>
            <pc:docMk/>
            <pc:sldMk cId="937673895" sldId="273"/>
            <ac:spMk id="4" creationId="{B2780C92-466D-8646-B31A-8079CBAECF2D}"/>
          </ac:spMkLst>
        </pc:spChg>
        <pc:spChg chg="del mod">
          <ac:chgData name="Chris Droessler" userId="625c3661-9d64-47fa-b83c-4b49393bd161" providerId="ADAL" clId="{AB779A80-07F3-0C43-BDDD-222A35F653AA}" dt="2020-02-10T17:35:13.539" v="1252" actId="478"/>
          <ac:spMkLst>
            <pc:docMk/>
            <pc:sldMk cId="937673895" sldId="273"/>
            <ac:spMk id="252" creationId="{00000000-0000-0000-0000-000000000000}"/>
          </ac:spMkLst>
        </pc:spChg>
        <pc:spChg chg="del mod">
          <ac:chgData name="Chris Droessler" userId="625c3661-9d64-47fa-b83c-4b49393bd161" providerId="ADAL" clId="{AB779A80-07F3-0C43-BDDD-222A35F653AA}" dt="2020-02-10T17:35:24.354" v="1256" actId="478"/>
          <ac:spMkLst>
            <pc:docMk/>
            <pc:sldMk cId="937673895" sldId="273"/>
            <ac:spMk id="253" creationId="{00000000-0000-0000-0000-000000000000}"/>
          </ac:spMkLst>
        </pc:spChg>
      </pc:sldChg>
      <pc:sldChg chg="addSp delSp modSp add modTransition">
        <pc:chgData name="Chris Droessler" userId="625c3661-9d64-47fa-b83c-4b49393bd161" providerId="ADAL" clId="{AB779A80-07F3-0C43-BDDD-222A35F653AA}" dt="2020-02-10T17:38:22.946" v="1309" actId="20577"/>
        <pc:sldMkLst>
          <pc:docMk/>
          <pc:sldMk cId="333955365" sldId="274"/>
        </pc:sldMkLst>
        <pc:spChg chg="add del mod">
          <ac:chgData name="Chris Droessler" userId="625c3661-9d64-47fa-b83c-4b49393bd161" providerId="ADAL" clId="{AB779A80-07F3-0C43-BDDD-222A35F653AA}" dt="2020-02-10T17:36:32.274" v="1270"/>
          <ac:spMkLst>
            <pc:docMk/>
            <pc:sldMk cId="333955365" sldId="274"/>
            <ac:spMk id="2" creationId="{D5BAA061-E68C-5748-8E1C-BE3C89B4A8D4}"/>
          </ac:spMkLst>
        </pc:spChg>
        <pc:spChg chg="add mod">
          <ac:chgData name="Chris Droessler" userId="625c3661-9d64-47fa-b83c-4b49393bd161" providerId="ADAL" clId="{AB779A80-07F3-0C43-BDDD-222A35F653AA}" dt="2020-02-10T17:36:43.054" v="1275" actId="20577"/>
          <ac:spMkLst>
            <pc:docMk/>
            <pc:sldMk cId="333955365" sldId="274"/>
            <ac:spMk id="3" creationId="{D3E64569-AF9D-894E-8DC5-3C45887FD91B}"/>
          </ac:spMkLst>
        </pc:spChg>
        <pc:spChg chg="add mod">
          <ac:chgData name="Chris Droessler" userId="625c3661-9d64-47fa-b83c-4b49393bd161" providerId="ADAL" clId="{AB779A80-07F3-0C43-BDDD-222A35F653AA}" dt="2020-02-10T17:38:22.946" v="1309" actId="20577"/>
          <ac:spMkLst>
            <pc:docMk/>
            <pc:sldMk cId="333955365" sldId="274"/>
            <ac:spMk id="4" creationId="{3E3D6225-F023-9949-ADE3-F0F10F131530}"/>
          </ac:spMkLst>
        </pc:spChg>
        <pc:spChg chg="del mod">
          <ac:chgData name="Chris Droessler" userId="625c3661-9d64-47fa-b83c-4b49393bd161" providerId="ADAL" clId="{AB779A80-07F3-0C43-BDDD-222A35F653AA}" dt="2020-02-10T17:36:29.981" v="1269" actId="478"/>
          <ac:spMkLst>
            <pc:docMk/>
            <pc:sldMk cId="333955365" sldId="274"/>
            <ac:spMk id="255" creationId="{00000000-0000-0000-0000-000000000000}"/>
          </ac:spMkLst>
        </pc:spChg>
        <pc:spChg chg="del mod">
          <ac:chgData name="Chris Droessler" userId="625c3661-9d64-47fa-b83c-4b49393bd161" providerId="ADAL" clId="{AB779A80-07F3-0C43-BDDD-222A35F653AA}" dt="2020-02-10T17:36:52.013" v="1277" actId="478"/>
          <ac:spMkLst>
            <pc:docMk/>
            <pc:sldMk cId="333955365" sldId="274"/>
            <ac:spMk id="256" creationId="{00000000-0000-0000-0000-000000000000}"/>
          </ac:spMkLst>
        </pc:spChg>
      </pc:sldChg>
      <pc:sldChg chg="addSp delSp modSp add modTransition">
        <pc:chgData name="Chris Droessler" userId="625c3661-9d64-47fa-b83c-4b49393bd161" providerId="ADAL" clId="{AB779A80-07F3-0C43-BDDD-222A35F653AA}" dt="2020-02-10T17:39:34.859" v="1347" actId="20577"/>
        <pc:sldMkLst>
          <pc:docMk/>
          <pc:sldMk cId="1092735141" sldId="275"/>
        </pc:sldMkLst>
        <pc:spChg chg="add del mod">
          <ac:chgData name="Chris Droessler" userId="625c3661-9d64-47fa-b83c-4b49393bd161" providerId="ADAL" clId="{AB779A80-07F3-0C43-BDDD-222A35F653AA}" dt="2020-02-10T17:38:45.314" v="1315"/>
          <ac:spMkLst>
            <pc:docMk/>
            <pc:sldMk cId="1092735141" sldId="275"/>
            <ac:spMk id="2" creationId="{B05D5724-A854-404E-80F5-C9662D03484F}"/>
          </ac:spMkLst>
        </pc:spChg>
        <pc:spChg chg="add del mod">
          <ac:chgData name="Chris Droessler" userId="625c3661-9d64-47fa-b83c-4b49393bd161" providerId="ADAL" clId="{AB779A80-07F3-0C43-BDDD-222A35F653AA}" dt="2020-02-10T17:38:43.504" v="1314" actId="478"/>
          <ac:spMkLst>
            <pc:docMk/>
            <pc:sldMk cId="1092735141" sldId="275"/>
            <ac:spMk id="4" creationId="{0F344627-A4FC-3640-8C78-49FF7ED8D2CC}"/>
          </ac:spMkLst>
        </pc:spChg>
        <pc:spChg chg="add mod">
          <ac:chgData name="Chris Droessler" userId="625c3661-9d64-47fa-b83c-4b49393bd161" providerId="ADAL" clId="{AB779A80-07F3-0C43-BDDD-222A35F653AA}" dt="2020-02-10T17:38:48.610" v="1316"/>
          <ac:spMkLst>
            <pc:docMk/>
            <pc:sldMk cId="1092735141" sldId="275"/>
            <ac:spMk id="5" creationId="{7228BA0F-FB2C-F54A-A469-BCB7AC3F8FE6}"/>
          </ac:spMkLst>
        </pc:spChg>
        <pc:spChg chg="add mod">
          <ac:chgData name="Chris Droessler" userId="625c3661-9d64-47fa-b83c-4b49393bd161" providerId="ADAL" clId="{AB779A80-07F3-0C43-BDDD-222A35F653AA}" dt="2020-02-10T17:39:34.859" v="1347" actId="20577"/>
          <ac:spMkLst>
            <pc:docMk/>
            <pc:sldMk cId="1092735141" sldId="275"/>
            <ac:spMk id="6" creationId="{2D192F57-4EF0-1149-8FB3-017ADD089669}"/>
          </ac:spMkLst>
        </pc:spChg>
        <pc:spChg chg="del">
          <ac:chgData name="Chris Droessler" userId="625c3661-9d64-47fa-b83c-4b49393bd161" providerId="ADAL" clId="{AB779A80-07F3-0C43-BDDD-222A35F653AA}" dt="2020-02-10T17:38:41.595" v="1312" actId="478"/>
          <ac:spMkLst>
            <pc:docMk/>
            <pc:sldMk cId="1092735141" sldId="275"/>
            <ac:spMk id="258" creationId="{00000000-0000-0000-0000-000000000000}"/>
          </ac:spMkLst>
        </pc:spChg>
        <pc:spChg chg="del mod">
          <ac:chgData name="Chris Droessler" userId="625c3661-9d64-47fa-b83c-4b49393bd161" providerId="ADAL" clId="{AB779A80-07F3-0C43-BDDD-222A35F653AA}" dt="2020-02-10T17:38:57.457" v="1318" actId="478"/>
          <ac:spMkLst>
            <pc:docMk/>
            <pc:sldMk cId="1092735141" sldId="275"/>
            <ac:spMk id="259" creationId="{00000000-0000-0000-0000-000000000000}"/>
          </ac:spMkLst>
        </pc:spChg>
      </pc:sldChg>
      <pc:sldChg chg="modSp add modTransition">
        <pc:chgData name="Chris Droessler" userId="625c3661-9d64-47fa-b83c-4b49393bd161" providerId="ADAL" clId="{AB779A80-07F3-0C43-BDDD-222A35F653AA}" dt="2020-02-10T17:52:08.978" v="1517" actId="20577"/>
        <pc:sldMkLst>
          <pc:docMk/>
          <pc:sldMk cId="4258502297" sldId="277"/>
        </pc:sldMkLst>
        <pc:spChg chg="mod">
          <ac:chgData name="Chris Droessler" userId="625c3661-9d64-47fa-b83c-4b49393bd161" providerId="ADAL" clId="{AB779A80-07F3-0C43-BDDD-222A35F653AA}" dt="2020-02-10T17:52:08.978" v="1517" actId="20577"/>
          <ac:spMkLst>
            <pc:docMk/>
            <pc:sldMk cId="4258502297" sldId="277"/>
            <ac:spMk id="276" creationId="{00000000-0000-0000-0000-000000000000}"/>
          </ac:spMkLst>
        </pc:spChg>
        <pc:spChg chg="mod">
          <ac:chgData name="Chris Droessler" userId="625c3661-9d64-47fa-b83c-4b49393bd161" providerId="ADAL" clId="{AB779A80-07F3-0C43-BDDD-222A35F653AA}" dt="2020-02-10T17:40:36.628" v="1356" actId="1076"/>
          <ac:spMkLst>
            <pc:docMk/>
            <pc:sldMk cId="4258502297" sldId="277"/>
            <ac:spMk id="277" creationId="{00000000-0000-0000-0000-000000000000}"/>
          </ac:spMkLst>
        </pc:spChg>
      </pc:sldChg>
      <pc:sldChg chg="modSp add modTransition">
        <pc:chgData name="Chris Droessler" userId="625c3661-9d64-47fa-b83c-4b49393bd161" providerId="ADAL" clId="{AB779A80-07F3-0C43-BDDD-222A35F653AA}" dt="2020-02-10T17:52:43.997" v="1523" actId="255"/>
        <pc:sldMkLst>
          <pc:docMk/>
          <pc:sldMk cId="409224612" sldId="278"/>
        </pc:sldMkLst>
        <pc:spChg chg="mod">
          <ac:chgData name="Chris Droessler" userId="625c3661-9d64-47fa-b83c-4b49393bd161" providerId="ADAL" clId="{AB779A80-07F3-0C43-BDDD-222A35F653AA}" dt="2020-02-10T17:52:43.997" v="1523" actId="255"/>
          <ac:spMkLst>
            <pc:docMk/>
            <pc:sldMk cId="409224612" sldId="278"/>
            <ac:spMk id="279" creationId="{00000000-0000-0000-0000-000000000000}"/>
          </ac:spMkLst>
        </pc:spChg>
        <pc:spChg chg="mod">
          <ac:chgData name="Chris Droessler" userId="625c3661-9d64-47fa-b83c-4b49393bd161" providerId="ADAL" clId="{AB779A80-07F3-0C43-BDDD-222A35F653AA}" dt="2020-02-10T17:42:11.464" v="1387" actId="20577"/>
          <ac:spMkLst>
            <pc:docMk/>
            <pc:sldMk cId="409224612" sldId="278"/>
            <ac:spMk id="280" creationId="{00000000-0000-0000-0000-000000000000}"/>
          </ac:spMkLst>
        </pc:spChg>
      </pc:sldChg>
      <pc:sldChg chg="add del modTransition">
        <pc:chgData name="Chris Droessler" userId="625c3661-9d64-47fa-b83c-4b49393bd161" providerId="ADAL" clId="{AB779A80-07F3-0C43-BDDD-222A35F653AA}" dt="2020-02-10T17:42:20.289" v="1388" actId="2696"/>
        <pc:sldMkLst>
          <pc:docMk/>
          <pc:sldMk cId="3734534338" sldId="279"/>
        </pc:sldMkLst>
      </pc:sldChg>
      <pc:sldChg chg="modSp">
        <pc:chgData name="Chris Droessler" userId="625c3661-9d64-47fa-b83c-4b49393bd161" providerId="ADAL" clId="{AB779A80-07F3-0C43-BDDD-222A35F653AA}" dt="2020-02-10T16:32:12.780" v="79" actId="20577"/>
        <pc:sldMkLst>
          <pc:docMk/>
          <pc:sldMk cId="3048565599" sldId="291"/>
        </pc:sldMkLst>
        <pc:spChg chg="mod">
          <ac:chgData name="Chris Droessler" userId="625c3661-9d64-47fa-b83c-4b49393bd161" providerId="ADAL" clId="{AB779A80-07F3-0C43-BDDD-222A35F653AA}" dt="2020-02-10T16:32:12.780" v="79" actId="20577"/>
          <ac:spMkLst>
            <pc:docMk/>
            <pc:sldMk cId="3048565599" sldId="291"/>
            <ac:spMk id="398" creationId="{00000000-0000-0000-0000-000000000000}"/>
          </ac:spMkLst>
        </pc:spChg>
      </pc:sldChg>
      <pc:sldChg chg="modSp">
        <pc:chgData name="Chris Droessler" userId="625c3661-9d64-47fa-b83c-4b49393bd161" providerId="ADAL" clId="{AB779A80-07F3-0C43-BDDD-222A35F653AA}" dt="2020-02-10T16:28:31.036" v="10" actId="20577"/>
        <pc:sldMkLst>
          <pc:docMk/>
          <pc:sldMk cId="971664512" sldId="534"/>
        </pc:sldMkLst>
        <pc:spChg chg="mod">
          <ac:chgData name="Chris Droessler" userId="625c3661-9d64-47fa-b83c-4b49393bd161" providerId="ADAL" clId="{AB779A80-07F3-0C43-BDDD-222A35F653AA}" dt="2020-02-10T16:28:31.036" v="10" actId="20577"/>
          <ac:spMkLst>
            <pc:docMk/>
            <pc:sldMk cId="971664512" sldId="534"/>
            <ac:spMk id="3" creationId="{00000000-0000-0000-0000-000000000000}"/>
          </ac:spMkLst>
        </pc:spChg>
      </pc:sldChg>
      <pc:sldChg chg="modSp ord">
        <pc:chgData name="Chris Droessler" userId="625c3661-9d64-47fa-b83c-4b49393bd161" providerId="ADAL" clId="{AB779A80-07F3-0C43-BDDD-222A35F653AA}" dt="2020-02-10T16:34:20.188" v="170"/>
        <pc:sldMkLst>
          <pc:docMk/>
          <pc:sldMk cId="2418671024" sldId="561"/>
        </pc:sldMkLst>
        <pc:spChg chg="mod">
          <ac:chgData name="Chris Droessler" userId="625c3661-9d64-47fa-b83c-4b49393bd161" providerId="ADAL" clId="{AB779A80-07F3-0C43-BDDD-222A35F653AA}" dt="2020-02-10T16:33:57.049" v="168" actId="20577"/>
          <ac:spMkLst>
            <pc:docMk/>
            <pc:sldMk cId="2418671024" sldId="561"/>
            <ac:spMk id="2" creationId="{E9498E27-4A46-4D9F-B919-4A6091A07762}"/>
          </ac:spMkLst>
        </pc:spChg>
        <pc:picChg chg="mod">
          <ac:chgData name="Chris Droessler" userId="625c3661-9d64-47fa-b83c-4b49393bd161" providerId="ADAL" clId="{AB779A80-07F3-0C43-BDDD-222A35F653AA}" dt="2020-02-10T16:34:00.572" v="169" actId="1076"/>
          <ac:picMkLst>
            <pc:docMk/>
            <pc:sldMk cId="2418671024" sldId="561"/>
            <ac:picMk id="6" creationId="{7CA6E6DB-6B9D-7946-81BB-EDCCCBB0B4C0}"/>
          </ac:picMkLst>
        </pc:picChg>
      </pc:sldChg>
      <pc:sldChg chg="modSp">
        <pc:chgData name="Chris Droessler" userId="625c3661-9d64-47fa-b83c-4b49393bd161" providerId="ADAL" clId="{AB779A80-07F3-0C43-BDDD-222A35F653AA}" dt="2020-02-10T16:32:31.259" v="90" actId="6549"/>
        <pc:sldMkLst>
          <pc:docMk/>
          <pc:sldMk cId="2392971145" sldId="572"/>
        </pc:sldMkLst>
        <pc:spChg chg="mod">
          <ac:chgData name="Chris Droessler" userId="625c3661-9d64-47fa-b83c-4b49393bd161" providerId="ADAL" clId="{AB779A80-07F3-0C43-BDDD-222A35F653AA}" dt="2020-02-10T16:32:31.259" v="90" actId="6549"/>
          <ac:spMkLst>
            <pc:docMk/>
            <pc:sldMk cId="2392971145" sldId="572"/>
            <ac:spMk id="2" creationId="{70E7FB36-DF07-B44D-8D38-59F39D617117}"/>
          </ac:spMkLst>
        </pc:spChg>
      </pc:sldChg>
      <pc:sldChg chg="del">
        <pc:chgData name="Chris Droessler" userId="625c3661-9d64-47fa-b83c-4b49393bd161" providerId="ADAL" clId="{AB779A80-07F3-0C43-BDDD-222A35F653AA}" dt="2020-02-10T16:32:39.515" v="91" actId="2696"/>
        <pc:sldMkLst>
          <pc:docMk/>
          <pc:sldMk cId="1831575911" sldId="644"/>
        </pc:sldMkLst>
      </pc:sldChg>
      <pc:sldChg chg="modSp">
        <pc:chgData name="Chris Droessler" userId="625c3661-9d64-47fa-b83c-4b49393bd161" providerId="ADAL" clId="{AB779A80-07F3-0C43-BDDD-222A35F653AA}" dt="2020-02-10T16:29:36.352" v="18"/>
        <pc:sldMkLst>
          <pc:docMk/>
          <pc:sldMk cId="3534465971" sldId="658"/>
        </pc:sldMkLst>
        <pc:spChg chg="mod">
          <ac:chgData name="Chris Droessler" userId="625c3661-9d64-47fa-b83c-4b49393bd161" providerId="ADAL" clId="{AB779A80-07F3-0C43-BDDD-222A35F653AA}" dt="2020-02-10T16:29:36.352" v="18"/>
          <ac:spMkLst>
            <pc:docMk/>
            <pc:sldMk cId="3534465971" sldId="658"/>
            <ac:spMk id="4" creationId="{00000000-0000-0000-0000-000000000000}"/>
          </ac:spMkLst>
        </pc:spChg>
      </pc:sldChg>
      <pc:sldChg chg="del">
        <pc:chgData name="Chris Droessler" userId="625c3661-9d64-47fa-b83c-4b49393bd161" providerId="ADAL" clId="{AB779A80-07F3-0C43-BDDD-222A35F653AA}" dt="2020-02-10T16:31:02.086" v="48" actId="2696"/>
        <pc:sldMkLst>
          <pc:docMk/>
          <pc:sldMk cId="4124514271" sldId="662"/>
        </pc:sldMkLst>
      </pc:sldChg>
      <pc:sldChg chg="del">
        <pc:chgData name="Chris Droessler" userId="625c3661-9d64-47fa-b83c-4b49393bd161" providerId="ADAL" clId="{AB779A80-07F3-0C43-BDDD-222A35F653AA}" dt="2020-02-10T16:31:53.844" v="75" actId="2696"/>
        <pc:sldMkLst>
          <pc:docMk/>
          <pc:sldMk cId="3804131059" sldId="679"/>
        </pc:sldMkLst>
      </pc:sldChg>
      <pc:sldChg chg="del">
        <pc:chgData name="Chris Droessler" userId="625c3661-9d64-47fa-b83c-4b49393bd161" providerId="ADAL" clId="{AB779A80-07F3-0C43-BDDD-222A35F653AA}" dt="2020-02-10T16:31:54.828" v="76" actId="2696"/>
        <pc:sldMkLst>
          <pc:docMk/>
          <pc:sldMk cId="2740154125" sldId="680"/>
        </pc:sldMkLst>
      </pc:sldChg>
      <pc:sldChg chg="del">
        <pc:chgData name="Chris Droessler" userId="625c3661-9d64-47fa-b83c-4b49393bd161" providerId="ADAL" clId="{AB779A80-07F3-0C43-BDDD-222A35F653AA}" dt="2020-02-10T16:31:57.299" v="77" actId="2696"/>
        <pc:sldMkLst>
          <pc:docMk/>
          <pc:sldMk cId="3136171279" sldId="681"/>
        </pc:sldMkLst>
      </pc:sldChg>
      <pc:sldChg chg="del">
        <pc:chgData name="Chris Droessler" userId="625c3661-9d64-47fa-b83c-4b49393bd161" providerId="ADAL" clId="{AB779A80-07F3-0C43-BDDD-222A35F653AA}" dt="2020-02-10T16:31:02.091" v="49" actId="2696"/>
        <pc:sldMkLst>
          <pc:docMk/>
          <pc:sldMk cId="2815973237" sldId="703"/>
        </pc:sldMkLst>
      </pc:sldChg>
      <pc:sldChg chg="del">
        <pc:chgData name="Chris Droessler" userId="625c3661-9d64-47fa-b83c-4b49393bd161" providerId="ADAL" clId="{AB779A80-07F3-0C43-BDDD-222A35F653AA}" dt="2020-02-10T16:31:07.578" v="50" actId="2696"/>
        <pc:sldMkLst>
          <pc:docMk/>
          <pc:sldMk cId="3749445932" sldId="704"/>
        </pc:sldMkLst>
      </pc:sldChg>
      <pc:sldChg chg="del">
        <pc:chgData name="Chris Droessler" userId="625c3661-9d64-47fa-b83c-4b49393bd161" providerId="ADAL" clId="{AB779A80-07F3-0C43-BDDD-222A35F653AA}" dt="2020-02-10T16:28:42.550" v="11" actId="2696"/>
        <pc:sldMkLst>
          <pc:docMk/>
          <pc:sldMk cId="235505661" sldId="707"/>
        </pc:sldMkLst>
      </pc:sldChg>
      <pc:sldChg chg="del">
        <pc:chgData name="Chris Droessler" userId="625c3661-9d64-47fa-b83c-4b49393bd161" providerId="ADAL" clId="{AB779A80-07F3-0C43-BDDD-222A35F653AA}" dt="2020-02-10T16:31:02.081" v="47" actId="2696"/>
        <pc:sldMkLst>
          <pc:docMk/>
          <pc:sldMk cId="4253841091" sldId="708"/>
        </pc:sldMkLst>
      </pc:sldChg>
      <pc:sldChg chg="modSp">
        <pc:chgData name="Chris Droessler" userId="625c3661-9d64-47fa-b83c-4b49393bd161" providerId="ADAL" clId="{AB779A80-07F3-0C43-BDDD-222A35F653AA}" dt="2020-02-10T17:42:39.024" v="1392" actId="403"/>
        <pc:sldMkLst>
          <pc:docMk/>
          <pc:sldMk cId="2484892678" sldId="709"/>
        </pc:sldMkLst>
        <pc:spChg chg="mod">
          <ac:chgData name="Chris Droessler" userId="625c3661-9d64-47fa-b83c-4b49393bd161" providerId="ADAL" clId="{AB779A80-07F3-0C43-BDDD-222A35F653AA}" dt="2020-02-10T17:42:39.024" v="1392" actId="403"/>
          <ac:spMkLst>
            <pc:docMk/>
            <pc:sldMk cId="2484892678" sldId="709"/>
            <ac:spMk id="3" creationId="{00000000-0000-0000-0000-000000000000}"/>
          </ac:spMkLst>
        </pc:spChg>
      </pc:sldChg>
      <pc:sldChg chg="del">
        <pc:chgData name="Chris Droessler" userId="625c3661-9d64-47fa-b83c-4b49393bd161" providerId="ADAL" clId="{AB779A80-07F3-0C43-BDDD-222A35F653AA}" dt="2020-02-10T16:31:07.583" v="51" actId="2696"/>
        <pc:sldMkLst>
          <pc:docMk/>
          <pc:sldMk cId="2707207902" sldId="710"/>
        </pc:sldMkLst>
      </pc:sldChg>
      <pc:sldChg chg="modSp add">
        <pc:chgData name="Chris Droessler" userId="625c3661-9d64-47fa-b83c-4b49393bd161" providerId="ADAL" clId="{AB779A80-07F3-0C43-BDDD-222A35F653AA}" dt="2020-02-10T16:30:45.656" v="45" actId="20577"/>
        <pc:sldMkLst>
          <pc:docMk/>
          <pc:sldMk cId="726388215" sldId="711"/>
        </pc:sldMkLst>
        <pc:spChg chg="mod">
          <ac:chgData name="Chris Droessler" userId="625c3661-9d64-47fa-b83c-4b49393bd161" providerId="ADAL" clId="{AB779A80-07F3-0C43-BDDD-222A35F653AA}" dt="2020-02-10T16:30:45.656" v="45" actId="20577"/>
          <ac:spMkLst>
            <pc:docMk/>
            <pc:sldMk cId="726388215" sldId="711"/>
            <ac:spMk id="4" creationId="{00000000-0000-0000-0000-000000000000}"/>
          </ac:spMkLst>
        </pc:spChg>
      </pc:sldChg>
      <pc:sldChg chg="addSp delSp modSp add modTransition">
        <pc:chgData name="Chris Droessler" userId="625c3661-9d64-47fa-b83c-4b49393bd161" providerId="ADAL" clId="{AB779A80-07F3-0C43-BDDD-222A35F653AA}" dt="2020-02-10T17:49:36.021" v="1508" actId="20577"/>
        <pc:sldMkLst>
          <pc:docMk/>
          <pc:sldMk cId="1907012793" sldId="712"/>
        </pc:sldMkLst>
        <pc:spChg chg="add del mod">
          <ac:chgData name="Chris Droessler" userId="625c3661-9d64-47fa-b83c-4b49393bd161" providerId="ADAL" clId="{AB779A80-07F3-0C43-BDDD-222A35F653AA}" dt="2020-02-10T16:35:03.057" v="176"/>
          <ac:spMkLst>
            <pc:docMk/>
            <pc:sldMk cId="1907012793" sldId="712"/>
            <ac:spMk id="2" creationId="{78F0CCE5-A9B9-954A-BEBB-4EB39A8B6D62}"/>
          </ac:spMkLst>
        </pc:spChg>
        <pc:spChg chg="add del mod">
          <ac:chgData name="Chris Droessler" userId="625c3661-9d64-47fa-b83c-4b49393bd161" providerId="ADAL" clId="{AB779A80-07F3-0C43-BDDD-222A35F653AA}" dt="2020-02-10T16:35:03.057" v="176"/>
          <ac:spMkLst>
            <pc:docMk/>
            <pc:sldMk cId="1907012793" sldId="712"/>
            <ac:spMk id="3" creationId="{1B5E7BB0-F6A1-CD4F-A0F6-3F68569E84A5}"/>
          </ac:spMkLst>
        </pc:spChg>
        <pc:spChg chg="add del mod">
          <ac:chgData name="Chris Droessler" userId="625c3661-9d64-47fa-b83c-4b49393bd161" providerId="ADAL" clId="{AB779A80-07F3-0C43-BDDD-222A35F653AA}" dt="2020-02-10T16:35:03.767" v="178"/>
          <ac:spMkLst>
            <pc:docMk/>
            <pc:sldMk cId="1907012793" sldId="712"/>
            <ac:spMk id="4" creationId="{4E6AFBC6-AB15-DB49-BFD2-A54FF628B376}"/>
          </ac:spMkLst>
        </pc:spChg>
        <pc:spChg chg="add del mod">
          <ac:chgData name="Chris Droessler" userId="625c3661-9d64-47fa-b83c-4b49393bd161" providerId="ADAL" clId="{AB779A80-07F3-0C43-BDDD-222A35F653AA}" dt="2020-02-10T16:35:03.767" v="178"/>
          <ac:spMkLst>
            <pc:docMk/>
            <pc:sldMk cId="1907012793" sldId="712"/>
            <ac:spMk id="5" creationId="{695200B1-049C-524A-8F12-11357B59F625}"/>
          </ac:spMkLst>
        </pc:spChg>
        <pc:spChg chg="add del mod">
          <ac:chgData name="Chris Droessler" userId="625c3661-9d64-47fa-b83c-4b49393bd161" providerId="ADAL" clId="{AB779A80-07F3-0C43-BDDD-222A35F653AA}" dt="2020-02-10T16:35:03.953" v="180"/>
          <ac:spMkLst>
            <pc:docMk/>
            <pc:sldMk cId="1907012793" sldId="712"/>
            <ac:spMk id="6" creationId="{84C2A9FE-2A8D-B64E-AF45-342F485992E9}"/>
          </ac:spMkLst>
        </pc:spChg>
        <pc:spChg chg="add del mod">
          <ac:chgData name="Chris Droessler" userId="625c3661-9d64-47fa-b83c-4b49393bd161" providerId="ADAL" clId="{AB779A80-07F3-0C43-BDDD-222A35F653AA}" dt="2020-02-10T16:35:03.953" v="180"/>
          <ac:spMkLst>
            <pc:docMk/>
            <pc:sldMk cId="1907012793" sldId="712"/>
            <ac:spMk id="7" creationId="{5BC3E18A-9054-C740-B2CE-39F79D49C4CD}"/>
          </ac:spMkLst>
        </pc:spChg>
        <pc:spChg chg="add del mod">
          <ac:chgData name="Chris Droessler" userId="625c3661-9d64-47fa-b83c-4b49393bd161" providerId="ADAL" clId="{AB779A80-07F3-0C43-BDDD-222A35F653AA}" dt="2020-02-10T16:35:04.137" v="182"/>
          <ac:spMkLst>
            <pc:docMk/>
            <pc:sldMk cId="1907012793" sldId="712"/>
            <ac:spMk id="8" creationId="{9761D8D0-CE06-DB4C-A3F5-400CE3B9EACF}"/>
          </ac:spMkLst>
        </pc:spChg>
        <pc:spChg chg="add del mod">
          <ac:chgData name="Chris Droessler" userId="625c3661-9d64-47fa-b83c-4b49393bd161" providerId="ADAL" clId="{AB779A80-07F3-0C43-BDDD-222A35F653AA}" dt="2020-02-10T16:35:04.137" v="182"/>
          <ac:spMkLst>
            <pc:docMk/>
            <pc:sldMk cId="1907012793" sldId="712"/>
            <ac:spMk id="9" creationId="{1C2315D4-529A-CC4C-87B7-F3173AE542CC}"/>
          </ac:spMkLst>
        </pc:spChg>
        <pc:spChg chg="add del mod">
          <ac:chgData name="Chris Droessler" userId="625c3661-9d64-47fa-b83c-4b49393bd161" providerId="ADAL" clId="{AB779A80-07F3-0C43-BDDD-222A35F653AA}" dt="2020-02-10T16:35:04.327" v="184"/>
          <ac:spMkLst>
            <pc:docMk/>
            <pc:sldMk cId="1907012793" sldId="712"/>
            <ac:spMk id="10" creationId="{43947EFD-7BF6-7144-A766-856B61DB8C4D}"/>
          </ac:spMkLst>
        </pc:spChg>
        <pc:spChg chg="add del mod">
          <ac:chgData name="Chris Droessler" userId="625c3661-9d64-47fa-b83c-4b49393bd161" providerId="ADAL" clId="{AB779A80-07F3-0C43-BDDD-222A35F653AA}" dt="2020-02-10T16:35:04.327" v="184"/>
          <ac:spMkLst>
            <pc:docMk/>
            <pc:sldMk cId="1907012793" sldId="712"/>
            <ac:spMk id="11" creationId="{DDF2D153-6B66-F242-A17D-AD0F51CC96F0}"/>
          </ac:spMkLst>
        </pc:spChg>
        <pc:spChg chg="add del mod">
          <ac:chgData name="Chris Droessler" userId="625c3661-9d64-47fa-b83c-4b49393bd161" providerId="ADAL" clId="{AB779A80-07F3-0C43-BDDD-222A35F653AA}" dt="2020-02-10T16:35:04.519" v="186"/>
          <ac:spMkLst>
            <pc:docMk/>
            <pc:sldMk cId="1907012793" sldId="712"/>
            <ac:spMk id="12" creationId="{961CD678-3B05-D94E-8102-195562996BCD}"/>
          </ac:spMkLst>
        </pc:spChg>
        <pc:spChg chg="add del mod">
          <ac:chgData name="Chris Droessler" userId="625c3661-9d64-47fa-b83c-4b49393bd161" providerId="ADAL" clId="{AB779A80-07F3-0C43-BDDD-222A35F653AA}" dt="2020-02-10T16:35:04.519" v="186"/>
          <ac:spMkLst>
            <pc:docMk/>
            <pc:sldMk cId="1907012793" sldId="712"/>
            <ac:spMk id="13" creationId="{1E6ADDAC-81F7-474E-A652-F73E67A995B0}"/>
          </ac:spMkLst>
        </pc:spChg>
        <pc:spChg chg="add del mod">
          <ac:chgData name="Chris Droessler" userId="625c3661-9d64-47fa-b83c-4b49393bd161" providerId="ADAL" clId="{AB779A80-07F3-0C43-BDDD-222A35F653AA}" dt="2020-02-10T16:35:04.726" v="188"/>
          <ac:spMkLst>
            <pc:docMk/>
            <pc:sldMk cId="1907012793" sldId="712"/>
            <ac:spMk id="14" creationId="{909CB4F2-4199-724D-A6FE-6361118A3618}"/>
          </ac:spMkLst>
        </pc:spChg>
        <pc:spChg chg="add del mod">
          <ac:chgData name="Chris Droessler" userId="625c3661-9d64-47fa-b83c-4b49393bd161" providerId="ADAL" clId="{AB779A80-07F3-0C43-BDDD-222A35F653AA}" dt="2020-02-10T16:35:04.726" v="188"/>
          <ac:spMkLst>
            <pc:docMk/>
            <pc:sldMk cId="1907012793" sldId="712"/>
            <ac:spMk id="15" creationId="{CB8BDED0-CC30-4641-BA18-576FE1589F85}"/>
          </ac:spMkLst>
        </pc:spChg>
        <pc:spChg chg="add del mod">
          <ac:chgData name="Chris Droessler" userId="625c3661-9d64-47fa-b83c-4b49393bd161" providerId="ADAL" clId="{AB779A80-07F3-0C43-BDDD-222A35F653AA}" dt="2020-02-10T16:35:20.569" v="190"/>
          <ac:spMkLst>
            <pc:docMk/>
            <pc:sldMk cId="1907012793" sldId="712"/>
            <ac:spMk id="16" creationId="{70CFF6E7-C8D7-2741-B072-514D03EC42DE}"/>
          </ac:spMkLst>
        </pc:spChg>
        <pc:spChg chg="add del mod">
          <ac:chgData name="Chris Droessler" userId="625c3661-9d64-47fa-b83c-4b49393bd161" providerId="ADAL" clId="{AB779A80-07F3-0C43-BDDD-222A35F653AA}" dt="2020-02-10T16:35:20.569" v="190"/>
          <ac:spMkLst>
            <pc:docMk/>
            <pc:sldMk cId="1907012793" sldId="712"/>
            <ac:spMk id="17" creationId="{8C312CF7-1C1D-E041-9A47-DAEDB8343B00}"/>
          </ac:spMkLst>
        </pc:spChg>
        <pc:spChg chg="add del mod">
          <ac:chgData name="Chris Droessler" userId="625c3661-9d64-47fa-b83c-4b49393bd161" providerId="ADAL" clId="{AB779A80-07F3-0C43-BDDD-222A35F653AA}" dt="2020-02-10T16:35:21.216" v="192"/>
          <ac:spMkLst>
            <pc:docMk/>
            <pc:sldMk cId="1907012793" sldId="712"/>
            <ac:spMk id="18" creationId="{C6A68574-C848-084F-96C8-30F58F37B239}"/>
          </ac:spMkLst>
        </pc:spChg>
        <pc:spChg chg="add del mod">
          <ac:chgData name="Chris Droessler" userId="625c3661-9d64-47fa-b83c-4b49393bd161" providerId="ADAL" clId="{AB779A80-07F3-0C43-BDDD-222A35F653AA}" dt="2020-02-10T16:35:21.216" v="192"/>
          <ac:spMkLst>
            <pc:docMk/>
            <pc:sldMk cId="1907012793" sldId="712"/>
            <ac:spMk id="19" creationId="{763DA3D8-0035-3344-A0CB-2AA745BCB523}"/>
          </ac:spMkLst>
        </pc:spChg>
        <pc:spChg chg="add del mod">
          <ac:chgData name="Chris Droessler" userId="625c3661-9d64-47fa-b83c-4b49393bd161" providerId="ADAL" clId="{AB779A80-07F3-0C43-BDDD-222A35F653AA}" dt="2020-02-10T16:35:21.465" v="194"/>
          <ac:spMkLst>
            <pc:docMk/>
            <pc:sldMk cId="1907012793" sldId="712"/>
            <ac:spMk id="20" creationId="{3C56ECAC-EA46-D144-839C-C486634D4B7F}"/>
          </ac:spMkLst>
        </pc:spChg>
        <pc:spChg chg="add del mod">
          <ac:chgData name="Chris Droessler" userId="625c3661-9d64-47fa-b83c-4b49393bd161" providerId="ADAL" clId="{AB779A80-07F3-0C43-BDDD-222A35F653AA}" dt="2020-02-10T16:35:21.465" v="194"/>
          <ac:spMkLst>
            <pc:docMk/>
            <pc:sldMk cId="1907012793" sldId="712"/>
            <ac:spMk id="21" creationId="{DB228A06-9D78-0046-918E-E7672864DC42}"/>
          </ac:spMkLst>
        </pc:spChg>
        <pc:spChg chg="add del mod">
          <ac:chgData name="Chris Droessler" userId="625c3661-9d64-47fa-b83c-4b49393bd161" providerId="ADAL" clId="{AB779A80-07F3-0C43-BDDD-222A35F653AA}" dt="2020-02-10T16:35:21.648" v="196"/>
          <ac:spMkLst>
            <pc:docMk/>
            <pc:sldMk cId="1907012793" sldId="712"/>
            <ac:spMk id="22" creationId="{8A9D57E1-D4FA-8C42-8673-0A3D55DE330A}"/>
          </ac:spMkLst>
        </pc:spChg>
        <pc:spChg chg="add del mod">
          <ac:chgData name="Chris Droessler" userId="625c3661-9d64-47fa-b83c-4b49393bd161" providerId="ADAL" clId="{AB779A80-07F3-0C43-BDDD-222A35F653AA}" dt="2020-02-10T16:35:21.648" v="196"/>
          <ac:spMkLst>
            <pc:docMk/>
            <pc:sldMk cId="1907012793" sldId="712"/>
            <ac:spMk id="23" creationId="{557E7471-C223-D641-B060-51C9A0655BE5}"/>
          </ac:spMkLst>
        </pc:spChg>
        <pc:spChg chg="add del mod">
          <ac:chgData name="Chris Droessler" userId="625c3661-9d64-47fa-b83c-4b49393bd161" providerId="ADAL" clId="{AB779A80-07F3-0C43-BDDD-222A35F653AA}" dt="2020-02-10T16:35:21.833" v="198"/>
          <ac:spMkLst>
            <pc:docMk/>
            <pc:sldMk cId="1907012793" sldId="712"/>
            <ac:spMk id="24" creationId="{9E5AAE3F-18A8-4640-B9C1-07F649C16677}"/>
          </ac:spMkLst>
        </pc:spChg>
        <pc:spChg chg="add del mod">
          <ac:chgData name="Chris Droessler" userId="625c3661-9d64-47fa-b83c-4b49393bd161" providerId="ADAL" clId="{AB779A80-07F3-0C43-BDDD-222A35F653AA}" dt="2020-02-10T16:35:21.833" v="198"/>
          <ac:spMkLst>
            <pc:docMk/>
            <pc:sldMk cId="1907012793" sldId="712"/>
            <ac:spMk id="25" creationId="{2416597A-4735-E04C-BE9D-6674B1889043}"/>
          </ac:spMkLst>
        </pc:spChg>
        <pc:spChg chg="add del mod">
          <ac:chgData name="Chris Droessler" userId="625c3661-9d64-47fa-b83c-4b49393bd161" providerId="ADAL" clId="{AB779A80-07F3-0C43-BDDD-222A35F653AA}" dt="2020-02-10T16:35:21.992" v="200"/>
          <ac:spMkLst>
            <pc:docMk/>
            <pc:sldMk cId="1907012793" sldId="712"/>
            <ac:spMk id="26" creationId="{71CA6BC4-DD98-B249-8A0F-F641A269EA8B}"/>
          </ac:spMkLst>
        </pc:spChg>
        <pc:spChg chg="add del mod">
          <ac:chgData name="Chris Droessler" userId="625c3661-9d64-47fa-b83c-4b49393bd161" providerId="ADAL" clId="{AB779A80-07F3-0C43-BDDD-222A35F653AA}" dt="2020-02-10T16:35:21.992" v="200"/>
          <ac:spMkLst>
            <pc:docMk/>
            <pc:sldMk cId="1907012793" sldId="712"/>
            <ac:spMk id="27" creationId="{FDA8EE18-5D27-4A4E-904B-3264E394E69B}"/>
          </ac:spMkLst>
        </pc:spChg>
        <pc:spChg chg="add del mod">
          <ac:chgData name="Chris Droessler" userId="625c3661-9d64-47fa-b83c-4b49393bd161" providerId="ADAL" clId="{AB779A80-07F3-0C43-BDDD-222A35F653AA}" dt="2020-02-10T16:35:22.144" v="202"/>
          <ac:spMkLst>
            <pc:docMk/>
            <pc:sldMk cId="1907012793" sldId="712"/>
            <ac:spMk id="28" creationId="{D065EA4D-410A-DC43-B047-B2CF1A80D7A0}"/>
          </ac:spMkLst>
        </pc:spChg>
        <pc:spChg chg="add del mod">
          <ac:chgData name="Chris Droessler" userId="625c3661-9d64-47fa-b83c-4b49393bd161" providerId="ADAL" clId="{AB779A80-07F3-0C43-BDDD-222A35F653AA}" dt="2020-02-10T16:35:22.144" v="202"/>
          <ac:spMkLst>
            <pc:docMk/>
            <pc:sldMk cId="1907012793" sldId="712"/>
            <ac:spMk id="29" creationId="{A9784BCF-D8F0-764B-BE32-0E8CC8E3014F}"/>
          </ac:spMkLst>
        </pc:spChg>
        <pc:spChg chg="add del mod">
          <ac:chgData name="Chris Droessler" userId="625c3661-9d64-47fa-b83c-4b49393bd161" providerId="ADAL" clId="{AB779A80-07F3-0C43-BDDD-222A35F653AA}" dt="2020-02-10T16:35:22.320" v="204"/>
          <ac:spMkLst>
            <pc:docMk/>
            <pc:sldMk cId="1907012793" sldId="712"/>
            <ac:spMk id="30" creationId="{CFA370ED-50CD-1444-A019-534FAA713D1A}"/>
          </ac:spMkLst>
        </pc:spChg>
        <pc:spChg chg="add del mod">
          <ac:chgData name="Chris Droessler" userId="625c3661-9d64-47fa-b83c-4b49393bd161" providerId="ADAL" clId="{AB779A80-07F3-0C43-BDDD-222A35F653AA}" dt="2020-02-10T16:35:22.320" v="204"/>
          <ac:spMkLst>
            <pc:docMk/>
            <pc:sldMk cId="1907012793" sldId="712"/>
            <ac:spMk id="31" creationId="{F411A125-F783-3F43-AFB9-DF09347F702D}"/>
          </ac:spMkLst>
        </pc:spChg>
        <pc:spChg chg="add del mod">
          <ac:chgData name="Chris Droessler" userId="625c3661-9d64-47fa-b83c-4b49393bd161" providerId="ADAL" clId="{AB779A80-07F3-0C43-BDDD-222A35F653AA}" dt="2020-02-10T16:35:22.480" v="206"/>
          <ac:spMkLst>
            <pc:docMk/>
            <pc:sldMk cId="1907012793" sldId="712"/>
            <ac:spMk id="32" creationId="{32702BF6-64E3-264D-871D-A59E16BDDE2D}"/>
          </ac:spMkLst>
        </pc:spChg>
        <pc:spChg chg="add del mod">
          <ac:chgData name="Chris Droessler" userId="625c3661-9d64-47fa-b83c-4b49393bd161" providerId="ADAL" clId="{AB779A80-07F3-0C43-BDDD-222A35F653AA}" dt="2020-02-10T16:35:22.480" v="206"/>
          <ac:spMkLst>
            <pc:docMk/>
            <pc:sldMk cId="1907012793" sldId="712"/>
            <ac:spMk id="33" creationId="{14444595-33BE-BE45-B3C0-3FF11F6017B9}"/>
          </ac:spMkLst>
        </pc:spChg>
        <pc:spChg chg="add del mod">
          <ac:chgData name="Chris Droessler" userId="625c3661-9d64-47fa-b83c-4b49393bd161" providerId="ADAL" clId="{AB779A80-07F3-0C43-BDDD-222A35F653AA}" dt="2020-02-10T16:35:22.665" v="208"/>
          <ac:spMkLst>
            <pc:docMk/>
            <pc:sldMk cId="1907012793" sldId="712"/>
            <ac:spMk id="34" creationId="{8A667871-A466-884C-AFA4-849287770580}"/>
          </ac:spMkLst>
        </pc:spChg>
        <pc:spChg chg="add del mod">
          <ac:chgData name="Chris Droessler" userId="625c3661-9d64-47fa-b83c-4b49393bd161" providerId="ADAL" clId="{AB779A80-07F3-0C43-BDDD-222A35F653AA}" dt="2020-02-10T16:35:22.665" v="208"/>
          <ac:spMkLst>
            <pc:docMk/>
            <pc:sldMk cId="1907012793" sldId="712"/>
            <ac:spMk id="35" creationId="{BA1D1BAA-4022-644E-A09B-AC5053CB7621}"/>
          </ac:spMkLst>
        </pc:spChg>
        <pc:spChg chg="add del mod">
          <ac:chgData name="Chris Droessler" userId="625c3661-9d64-47fa-b83c-4b49393bd161" providerId="ADAL" clId="{AB779A80-07F3-0C43-BDDD-222A35F653AA}" dt="2020-02-10T16:35:22.816" v="210"/>
          <ac:spMkLst>
            <pc:docMk/>
            <pc:sldMk cId="1907012793" sldId="712"/>
            <ac:spMk id="36" creationId="{0C38315D-51B0-2A48-A79A-EDDBABDAEB38}"/>
          </ac:spMkLst>
        </pc:spChg>
        <pc:spChg chg="add del mod">
          <ac:chgData name="Chris Droessler" userId="625c3661-9d64-47fa-b83c-4b49393bd161" providerId="ADAL" clId="{AB779A80-07F3-0C43-BDDD-222A35F653AA}" dt="2020-02-10T16:35:22.816" v="210"/>
          <ac:spMkLst>
            <pc:docMk/>
            <pc:sldMk cId="1907012793" sldId="712"/>
            <ac:spMk id="37" creationId="{E766E7FF-F588-4948-872B-64C74EC3D8F9}"/>
          </ac:spMkLst>
        </pc:spChg>
        <pc:spChg chg="add del mod">
          <ac:chgData name="Chris Droessler" userId="625c3661-9d64-47fa-b83c-4b49393bd161" providerId="ADAL" clId="{AB779A80-07F3-0C43-BDDD-222A35F653AA}" dt="2020-02-10T16:38:29.835" v="220"/>
          <ac:spMkLst>
            <pc:docMk/>
            <pc:sldMk cId="1907012793" sldId="712"/>
            <ac:spMk id="38" creationId="{62B89235-8E71-3B44-915B-7AEE5DB0FD41}"/>
          </ac:spMkLst>
        </pc:spChg>
        <pc:spChg chg="add del mod">
          <ac:chgData name="Chris Droessler" userId="625c3661-9d64-47fa-b83c-4b49393bd161" providerId="ADAL" clId="{AB779A80-07F3-0C43-BDDD-222A35F653AA}" dt="2020-02-10T16:38:29.835" v="220"/>
          <ac:spMkLst>
            <pc:docMk/>
            <pc:sldMk cId="1907012793" sldId="712"/>
            <ac:spMk id="39" creationId="{C106A713-CB82-7945-BEFA-F326680AE4F6}"/>
          </ac:spMkLst>
        </pc:spChg>
        <pc:spChg chg="mod">
          <ac:chgData name="Chris Droessler" userId="625c3661-9d64-47fa-b83c-4b49393bd161" providerId="ADAL" clId="{AB779A80-07F3-0C43-BDDD-222A35F653AA}" dt="2020-02-10T17:49:07.501" v="1505" actId="404"/>
          <ac:spMkLst>
            <pc:docMk/>
            <pc:sldMk cId="1907012793" sldId="712"/>
            <ac:spMk id="131" creationId="{00000000-0000-0000-0000-000000000000}"/>
          </ac:spMkLst>
        </pc:spChg>
        <pc:spChg chg="mod">
          <ac:chgData name="Chris Droessler" userId="625c3661-9d64-47fa-b83c-4b49393bd161" providerId="ADAL" clId="{AB779A80-07F3-0C43-BDDD-222A35F653AA}" dt="2020-02-10T17:49:36.021" v="1508" actId="20577"/>
          <ac:spMkLst>
            <pc:docMk/>
            <pc:sldMk cId="1907012793" sldId="712"/>
            <ac:spMk id="132" creationId="{00000000-0000-0000-0000-000000000000}"/>
          </ac:spMkLst>
        </pc:spChg>
      </pc:sldChg>
      <pc:sldChg chg="add del modTransition">
        <pc:chgData name="Chris Droessler" userId="625c3661-9d64-47fa-b83c-4b49393bd161" providerId="ADAL" clId="{AB779A80-07F3-0C43-BDDD-222A35F653AA}" dt="2020-02-10T17:03:11.245" v="713" actId="2696"/>
        <pc:sldMkLst>
          <pc:docMk/>
          <pc:sldMk cId="3622832208" sldId="713"/>
        </pc:sldMkLst>
      </pc:sldChg>
      <pc:sldChg chg="addSp delSp modSp add">
        <pc:chgData name="Chris Droessler" userId="625c3661-9d64-47fa-b83c-4b49393bd161" providerId="ADAL" clId="{AB779A80-07F3-0C43-BDDD-222A35F653AA}" dt="2020-02-10T17:08:59.937" v="830" actId="207"/>
        <pc:sldMkLst>
          <pc:docMk/>
          <pc:sldMk cId="720703606" sldId="714"/>
        </pc:sldMkLst>
        <pc:spChg chg="add mod">
          <ac:chgData name="Chris Droessler" userId="625c3661-9d64-47fa-b83c-4b49393bd161" providerId="ADAL" clId="{AB779A80-07F3-0C43-BDDD-222A35F653AA}" dt="2020-02-10T17:02:45.322" v="711" actId="20577"/>
          <ac:spMkLst>
            <pc:docMk/>
            <pc:sldMk cId="720703606" sldId="714"/>
            <ac:spMk id="2" creationId="{EB9E3D83-5F00-1C45-ACE8-A239BC73CA18}"/>
          </ac:spMkLst>
        </pc:spChg>
        <pc:spChg chg="add mod">
          <ac:chgData name="Chris Droessler" userId="625c3661-9d64-47fa-b83c-4b49393bd161" providerId="ADAL" clId="{AB779A80-07F3-0C43-BDDD-222A35F653AA}" dt="2020-02-10T17:02:41.257" v="709" actId="20577"/>
          <ac:spMkLst>
            <pc:docMk/>
            <pc:sldMk cId="720703606" sldId="714"/>
            <ac:spMk id="4" creationId="{3B51A202-2700-5D44-990F-272642A3399B}"/>
          </ac:spMkLst>
        </pc:spChg>
        <pc:spChg chg="add mod">
          <ac:chgData name="Chris Droessler" userId="625c3661-9d64-47fa-b83c-4b49393bd161" providerId="ADAL" clId="{AB779A80-07F3-0C43-BDDD-222A35F653AA}" dt="2020-02-10T17:02:50.121" v="712" actId="20577"/>
          <ac:spMkLst>
            <pc:docMk/>
            <pc:sldMk cId="720703606" sldId="714"/>
            <ac:spMk id="5" creationId="{FA482C58-1263-854B-AFCB-74CEC3786BBC}"/>
          </ac:spMkLst>
        </pc:spChg>
        <pc:spChg chg="mod">
          <ac:chgData name="Chris Droessler" userId="625c3661-9d64-47fa-b83c-4b49393bd161" providerId="ADAL" clId="{AB779A80-07F3-0C43-BDDD-222A35F653AA}" dt="2020-02-10T17:08:06.241" v="814" actId="207"/>
          <ac:spMkLst>
            <pc:docMk/>
            <pc:sldMk cId="720703606" sldId="714"/>
            <ac:spMk id="150" creationId="{00000000-0000-0000-0000-000000000000}"/>
          </ac:spMkLst>
        </pc:spChg>
        <pc:spChg chg="del mod">
          <ac:chgData name="Chris Droessler" userId="625c3661-9d64-47fa-b83c-4b49393bd161" providerId="ADAL" clId="{AB779A80-07F3-0C43-BDDD-222A35F653AA}" dt="2020-02-10T16:59:32.219" v="661" actId="478"/>
          <ac:spMkLst>
            <pc:docMk/>
            <pc:sldMk cId="720703606" sldId="714"/>
            <ac:spMk id="151" creationId="{00000000-0000-0000-0000-000000000000}"/>
          </ac:spMkLst>
        </pc:spChg>
        <pc:spChg chg="mod">
          <ac:chgData name="Chris Droessler" userId="625c3661-9d64-47fa-b83c-4b49393bd161" providerId="ADAL" clId="{AB779A80-07F3-0C43-BDDD-222A35F653AA}" dt="2020-02-10T17:08:14.296" v="815" actId="207"/>
          <ac:spMkLst>
            <pc:docMk/>
            <pc:sldMk cId="720703606" sldId="714"/>
            <ac:spMk id="152" creationId="{00000000-0000-0000-0000-000000000000}"/>
          </ac:spMkLst>
        </pc:spChg>
        <pc:spChg chg="mod">
          <ac:chgData name="Chris Droessler" userId="625c3661-9d64-47fa-b83c-4b49393bd161" providerId="ADAL" clId="{AB779A80-07F3-0C43-BDDD-222A35F653AA}" dt="2020-02-10T17:08:59.937" v="830" actId="207"/>
          <ac:spMkLst>
            <pc:docMk/>
            <pc:sldMk cId="720703606" sldId="714"/>
            <ac:spMk id="153" creationId="{00000000-0000-0000-0000-000000000000}"/>
          </ac:spMkLst>
        </pc:spChg>
        <pc:spChg chg="del mod">
          <ac:chgData name="Chris Droessler" userId="625c3661-9d64-47fa-b83c-4b49393bd161" providerId="ADAL" clId="{AB779A80-07F3-0C43-BDDD-222A35F653AA}" dt="2020-02-10T16:59:16.867" v="655" actId="478"/>
          <ac:spMkLst>
            <pc:docMk/>
            <pc:sldMk cId="720703606" sldId="714"/>
            <ac:spMk id="154" creationId="{00000000-0000-0000-0000-000000000000}"/>
          </ac:spMkLst>
        </pc:spChg>
        <pc:spChg chg="del mod">
          <ac:chgData name="Chris Droessler" userId="625c3661-9d64-47fa-b83c-4b49393bd161" providerId="ADAL" clId="{AB779A80-07F3-0C43-BDDD-222A35F653AA}" dt="2020-02-10T16:59:20.995" v="656" actId="478"/>
          <ac:spMkLst>
            <pc:docMk/>
            <pc:sldMk cId="720703606" sldId="714"/>
            <ac:spMk id="155" creationId="{00000000-0000-0000-0000-000000000000}"/>
          </ac:spMkLst>
        </pc:spChg>
        <pc:spChg chg="mod">
          <ac:chgData name="Chris Droessler" userId="625c3661-9d64-47fa-b83c-4b49393bd161" providerId="ADAL" clId="{AB779A80-07F3-0C43-BDDD-222A35F653AA}" dt="2020-02-10T16:57:08.758" v="630" actId="20577"/>
          <ac:spMkLst>
            <pc:docMk/>
            <pc:sldMk cId="720703606" sldId="714"/>
            <ac:spMk id="160" creationId="{00000000-0000-0000-0000-000000000000}"/>
          </ac:spMkLst>
        </pc:spChg>
      </pc:sldChg>
      <pc:sldChg chg="modSp add ord modNotesTx">
        <pc:chgData name="Chris Droessler" userId="625c3661-9d64-47fa-b83c-4b49393bd161" providerId="ADAL" clId="{AB779A80-07F3-0C43-BDDD-222A35F653AA}" dt="2020-02-10T17:07:16.770" v="812" actId="20577"/>
        <pc:sldMkLst>
          <pc:docMk/>
          <pc:sldMk cId="3664086728" sldId="715"/>
        </pc:sldMkLst>
        <pc:spChg chg="mod">
          <ac:chgData name="Chris Droessler" userId="625c3661-9d64-47fa-b83c-4b49393bd161" providerId="ADAL" clId="{AB779A80-07F3-0C43-BDDD-222A35F653AA}" dt="2020-02-10T17:03:24.011" v="716" actId="20577"/>
          <ac:spMkLst>
            <pc:docMk/>
            <pc:sldMk cId="3664086728" sldId="715"/>
            <ac:spMk id="3" creationId="{B3A6DF37-4BD1-BC4C-9FC8-37F5D16BA03A}"/>
          </ac:spMkLst>
        </pc:spChg>
        <pc:spChg chg="mod">
          <ac:chgData name="Chris Droessler" userId="625c3661-9d64-47fa-b83c-4b49393bd161" providerId="ADAL" clId="{AB779A80-07F3-0C43-BDDD-222A35F653AA}" dt="2020-02-10T17:03:32.849" v="733" actId="20577"/>
          <ac:spMkLst>
            <pc:docMk/>
            <pc:sldMk cId="3664086728" sldId="715"/>
            <ac:spMk id="150" creationId="{00000000-0000-0000-0000-000000000000}"/>
          </ac:spMkLst>
        </pc:spChg>
        <pc:spChg chg="mod">
          <ac:chgData name="Chris Droessler" userId="625c3661-9d64-47fa-b83c-4b49393bd161" providerId="ADAL" clId="{AB779A80-07F3-0C43-BDDD-222A35F653AA}" dt="2020-02-10T17:06:45.316" v="811" actId="554"/>
          <ac:spMkLst>
            <pc:docMk/>
            <pc:sldMk cId="3664086728" sldId="715"/>
            <ac:spMk id="151" creationId="{00000000-0000-0000-0000-000000000000}"/>
          </ac:spMkLst>
        </pc:spChg>
        <pc:spChg chg="mod">
          <ac:chgData name="Chris Droessler" userId="625c3661-9d64-47fa-b83c-4b49393bd161" providerId="ADAL" clId="{AB779A80-07F3-0C43-BDDD-222A35F653AA}" dt="2020-02-10T17:03:41.426" v="757" actId="20577"/>
          <ac:spMkLst>
            <pc:docMk/>
            <pc:sldMk cId="3664086728" sldId="715"/>
            <ac:spMk id="152" creationId="{00000000-0000-0000-0000-000000000000}"/>
          </ac:spMkLst>
        </pc:spChg>
        <pc:spChg chg="mod">
          <ac:chgData name="Chris Droessler" userId="625c3661-9d64-47fa-b83c-4b49393bd161" providerId="ADAL" clId="{AB779A80-07F3-0C43-BDDD-222A35F653AA}" dt="2020-02-10T17:03:49.539" v="776" actId="20577"/>
          <ac:spMkLst>
            <pc:docMk/>
            <pc:sldMk cId="3664086728" sldId="715"/>
            <ac:spMk id="153" creationId="{00000000-0000-0000-0000-000000000000}"/>
          </ac:spMkLst>
        </pc:spChg>
        <pc:spChg chg="mod">
          <ac:chgData name="Chris Droessler" userId="625c3661-9d64-47fa-b83c-4b49393bd161" providerId="ADAL" clId="{AB779A80-07F3-0C43-BDDD-222A35F653AA}" dt="2020-02-10T17:06:45.316" v="811" actId="554"/>
          <ac:spMkLst>
            <pc:docMk/>
            <pc:sldMk cId="3664086728" sldId="715"/>
            <ac:spMk id="154" creationId="{00000000-0000-0000-0000-000000000000}"/>
          </ac:spMkLst>
        </pc:spChg>
        <pc:spChg chg="mod">
          <ac:chgData name="Chris Droessler" userId="625c3661-9d64-47fa-b83c-4b49393bd161" providerId="ADAL" clId="{AB779A80-07F3-0C43-BDDD-222A35F653AA}" dt="2020-02-10T17:06:45.316" v="811" actId="554"/>
          <ac:spMkLst>
            <pc:docMk/>
            <pc:sldMk cId="3664086728" sldId="715"/>
            <ac:spMk id="155" creationId="{00000000-0000-0000-0000-000000000000}"/>
          </ac:spMkLst>
        </pc:spChg>
        <pc:spChg chg="mod">
          <ac:chgData name="Chris Droessler" userId="625c3661-9d64-47fa-b83c-4b49393bd161" providerId="ADAL" clId="{AB779A80-07F3-0C43-BDDD-222A35F653AA}" dt="2020-02-10T17:03:56.178" v="782" actId="20577"/>
          <ac:spMkLst>
            <pc:docMk/>
            <pc:sldMk cId="3664086728" sldId="715"/>
            <ac:spMk id="160" creationId="{00000000-0000-0000-0000-000000000000}"/>
          </ac:spMkLst>
        </pc:spChg>
      </pc:sldChg>
      <pc:sldChg chg="addSp delSp modSp add ord modNotesTx">
        <pc:chgData name="Chris Droessler" userId="625c3661-9d64-47fa-b83c-4b49393bd161" providerId="ADAL" clId="{AB779A80-07F3-0C43-BDDD-222A35F653AA}" dt="2020-02-10T17:11:34.054" v="922" actId="1037"/>
        <pc:sldMkLst>
          <pc:docMk/>
          <pc:sldMk cId="2781844091" sldId="716"/>
        </pc:sldMkLst>
        <pc:spChg chg="del">
          <ac:chgData name="Chris Droessler" userId="625c3661-9d64-47fa-b83c-4b49393bd161" providerId="ADAL" clId="{AB779A80-07F3-0C43-BDDD-222A35F653AA}" dt="2020-02-10T17:11:17.239" v="874" actId="478"/>
          <ac:spMkLst>
            <pc:docMk/>
            <pc:sldMk cId="2781844091" sldId="716"/>
            <ac:spMk id="2" creationId="{EB9E3D83-5F00-1C45-ACE8-A239BC73CA18}"/>
          </ac:spMkLst>
        </pc:spChg>
        <pc:spChg chg="mod">
          <ac:chgData name="Chris Droessler" userId="625c3661-9d64-47fa-b83c-4b49393bd161" providerId="ADAL" clId="{AB779A80-07F3-0C43-BDDD-222A35F653AA}" dt="2020-02-10T17:09:27.445" v="833" actId="20577"/>
          <ac:spMkLst>
            <pc:docMk/>
            <pc:sldMk cId="2781844091" sldId="716"/>
            <ac:spMk id="3" creationId="{B3A6DF37-4BD1-BC4C-9FC8-37F5D16BA03A}"/>
          </ac:spMkLst>
        </pc:spChg>
        <pc:spChg chg="del">
          <ac:chgData name="Chris Droessler" userId="625c3661-9d64-47fa-b83c-4b49393bd161" providerId="ADAL" clId="{AB779A80-07F3-0C43-BDDD-222A35F653AA}" dt="2020-02-10T17:11:17.239" v="874" actId="478"/>
          <ac:spMkLst>
            <pc:docMk/>
            <pc:sldMk cId="2781844091" sldId="716"/>
            <ac:spMk id="4" creationId="{3B51A202-2700-5D44-990F-272642A3399B}"/>
          </ac:spMkLst>
        </pc:spChg>
        <pc:spChg chg="del">
          <ac:chgData name="Chris Droessler" userId="625c3661-9d64-47fa-b83c-4b49393bd161" providerId="ADAL" clId="{AB779A80-07F3-0C43-BDDD-222A35F653AA}" dt="2020-02-10T17:11:17.239" v="874" actId="478"/>
          <ac:spMkLst>
            <pc:docMk/>
            <pc:sldMk cId="2781844091" sldId="716"/>
            <ac:spMk id="5" creationId="{FA482C58-1263-854B-AFCB-74CEC3786BBC}"/>
          </ac:spMkLst>
        </pc:spChg>
        <pc:spChg chg="add mod">
          <ac:chgData name="Chris Droessler" userId="625c3661-9d64-47fa-b83c-4b49393bd161" providerId="ADAL" clId="{AB779A80-07F3-0C43-BDDD-222A35F653AA}" dt="2020-02-10T17:11:27.848" v="903" actId="1037"/>
          <ac:spMkLst>
            <pc:docMk/>
            <pc:sldMk cId="2781844091" sldId="716"/>
            <ac:spMk id="12" creationId="{59B10949-6EE5-CB49-AD35-1E599C2984B2}"/>
          </ac:spMkLst>
        </pc:spChg>
        <pc:spChg chg="add mod">
          <ac:chgData name="Chris Droessler" userId="625c3661-9d64-47fa-b83c-4b49393bd161" providerId="ADAL" clId="{AB779A80-07F3-0C43-BDDD-222A35F653AA}" dt="2020-02-10T17:11:30.993" v="913" actId="1037"/>
          <ac:spMkLst>
            <pc:docMk/>
            <pc:sldMk cId="2781844091" sldId="716"/>
            <ac:spMk id="13" creationId="{F5597D9B-D098-314F-9F03-537C79AE9DA2}"/>
          </ac:spMkLst>
        </pc:spChg>
        <pc:spChg chg="add mod">
          <ac:chgData name="Chris Droessler" userId="625c3661-9d64-47fa-b83c-4b49393bd161" providerId="ADAL" clId="{AB779A80-07F3-0C43-BDDD-222A35F653AA}" dt="2020-02-10T17:11:34.054" v="922" actId="1037"/>
          <ac:spMkLst>
            <pc:docMk/>
            <pc:sldMk cId="2781844091" sldId="716"/>
            <ac:spMk id="14" creationId="{9FF7D8C8-E937-F84F-8020-3785A964F785}"/>
          </ac:spMkLst>
        </pc:spChg>
        <pc:spChg chg="mod">
          <ac:chgData name="Chris Droessler" userId="625c3661-9d64-47fa-b83c-4b49393bd161" providerId="ADAL" clId="{AB779A80-07F3-0C43-BDDD-222A35F653AA}" dt="2020-02-10T17:09:40.573" v="840" actId="20577"/>
          <ac:spMkLst>
            <pc:docMk/>
            <pc:sldMk cId="2781844091" sldId="716"/>
            <ac:spMk id="160" creationId="{00000000-0000-0000-0000-000000000000}"/>
          </ac:spMkLst>
        </pc:spChg>
      </pc:sldChg>
      <pc:sldChg chg="modSp add ord">
        <pc:chgData name="Chris Droessler" userId="625c3661-9d64-47fa-b83c-4b49393bd161" providerId="ADAL" clId="{AB779A80-07F3-0C43-BDDD-222A35F653AA}" dt="2020-02-10T17:18:20.270" v="1026" actId="207"/>
        <pc:sldMkLst>
          <pc:docMk/>
          <pc:sldMk cId="3659011642" sldId="717"/>
        </pc:sldMkLst>
        <pc:spChg chg="mod">
          <ac:chgData name="Chris Droessler" userId="625c3661-9d64-47fa-b83c-4b49393bd161" providerId="ADAL" clId="{AB779A80-07F3-0C43-BDDD-222A35F653AA}" dt="2020-02-10T17:18:20.270" v="1026" actId="207"/>
          <ac:spMkLst>
            <pc:docMk/>
            <pc:sldMk cId="3659011642" sldId="717"/>
            <ac:spMk id="135" creationId="{00000000-0000-0000-0000-000000000000}"/>
          </ac:spMkLst>
        </pc:spChg>
      </pc:sldChg>
      <pc:sldMasterChg chg="delSldLayout">
        <pc:chgData name="Chris Droessler" userId="625c3661-9d64-47fa-b83c-4b49393bd161" providerId="ADAL" clId="{AB779A80-07F3-0C43-BDDD-222A35F653AA}" dt="2020-02-10T17:42:20.302" v="1389" actId="2696"/>
        <pc:sldMasterMkLst>
          <pc:docMk/>
          <pc:sldMasterMk cId="2999785688" sldId="2147483648"/>
        </pc:sldMasterMkLst>
        <pc:sldLayoutChg chg="del">
          <pc:chgData name="Chris Droessler" userId="625c3661-9d64-47fa-b83c-4b49393bd161" providerId="ADAL" clId="{AB779A80-07F3-0C43-BDDD-222A35F653AA}" dt="2020-02-10T17:42:20.302" v="1389" actId="2696"/>
          <pc:sldLayoutMkLst>
            <pc:docMk/>
            <pc:sldMasterMk cId="2999785688" sldId="2147483648"/>
            <pc:sldLayoutMk cId="781414520" sldId="214748366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E9B6F52-CC10-4425-9195-EDF28B435798}" type="datetimeFigureOut">
              <a:rPr lang="en-US" smtClean="0"/>
              <a:t>6/15/21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2D3CF6-D097-446F-BA20-84B1F837E572}" type="datetimeFigureOut">
              <a:rPr lang="en-US" smtClean="0"/>
              <a:t>6/15/21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nam02.safelinks.protection.outlook.com/?url=http%3A%2F%2Fwww.forsythtech.edu%2F&amp;data=04%7C01%7Cdroesslerc%40nccommunitycolleges.edu%7Cc3213954a80347c4e76b08d92a890262%7C616f6b2af8af4525b6c8f74c6a2b182d%7C0%7C0%7C637587590230603723%7CUnknown%7CTWFpbGZsb3d8eyJWIjoiMC4wLjAwMDAiLCJQIjoiV2luMzIiLCJBTiI6Ik1haWwiLCJXVCI6Mn0%3D%7C1000&amp;sdata=c9K9NFosG%2FGA5mlYVs1lOtgC7%2BBfQDuK3AWEY1B%2FYNQ%3D&amp;reserved=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dledbetter@forsythtech.edu"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anissa_wall@davidsondavie.edu" TargetMode="External"/><Relationship Id="rId7" Type="http://schemas.openxmlformats.org/officeDocument/2006/relationships/hyperlink" Target="https://nam02.safelinks.protection.outlook.com/?url=https%3A%2F%2Fcatalog.davidsondavie.edu%2Fpreview_program.php%3Fcatoid%3D11%26poid%3D2205&amp;data=04%7C01%7Cdroesslerc%40nccommunitycolleges.edu%7C2ea9416df86f480a053308d92ff2e52a%7C616f6b2af8af4525b6c8f74c6a2b182d%7C0%7C0%7C637593542697869223%7CUnknown%7CTWFpbGZsb3d8eyJWIjoiMC4wLjAwMDAiLCJQIjoiV2luMzIiLCJBTiI6Ik1haWwiLCJXVCI6Mn0%3D%7C1000&amp;sdata=QcUj%2Bp8TZBjVhkoUBAjlf8am67iiW9A9g2q3E%2Bpe0nA%3D&amp;reserved=0"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nam02.safelinks.protection.outlook.com/?url=https%3A%2F%2Fcatalog.davidsondavie.edu%2Fpreview_program.php%3Fcatoid%3D11%26poid%3D2196&amp;data=04%7C01%7Cdroesslerc%40nccommunitycolleges.edu%7C2ea9416df86f480a053308d92ff2e52a%7C616f6b2af8af4525b6c8f74c6a2b182d%7C0%7C0%7C637593542697859272%7CUnknown%7CTWFpbGZsb3d8eyJWIjoiMC4wLjAwMDAiLCJQIjoiV2luMzIiLCJBTiI6Ik1haWwiLCJXVCI6Mn0%3D%7C1000&amp;sdata=B6yewIA49XV3oC5%2FJSE3iWzE6SzEkAxadxXAHJpciJM%3D&amp;reserved=0" TargetMode="External"/><Relationship Id="rId5" Type="http://schemas.openxmlformats.org/officeDocument/2006/relationships/hyperlink" Target="https://nam02.safelinks.protection.outlook.com/?url=https%3A%2F%2Fcatalog.davidsondavie.edu%2Fpreview_program.php%3Fcatoid%3D11%26poid%3D2181&amp;data=04%7C01%7Cdroesslerc%40nccommunitycolleges.edu%7C2ea9416df86f480a053308d92ff2e52a%7C616f6b2af8af4525b6c8f74c6a2b182d%7C0%7C0%7C637593542697859272%7CUnknown%7CTWFpbGZsb3d8eyJWIjoiMC4wLjAwMDAiLCJQIjoiV2luMzIiLCJBTiI6Ik1haWwiLCJXVCI6Mn0%3D%7C1000&amp;sdata=azEzkkaJxAV7XfkrUD%2FiSy4NrB7P9foJVfuqJ7x8ICg%3D&amp;reserved=0" TargetMode="External"/><Relationship Id="rId4" Type="http://schemas.openxmlformats.org/officeDocument/2006/relationships/hyperlink" Target="http://www.davidsondavie.edu/promise"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anissa_wall@davidsondavie.edu" TargetMode="External"/><Relationship Id="rId7" Type="http://schemas.openxmlformats.org/officeDocument/2006/relationships/hyperlink" Target="https://nam02.safelinks.protection.outlook.com/?url=https%3A%2F%2Fcatalog.davidsondavie.edu%2Fpreview_program.php%3Fcatoid%3D11%26poid%3D2205&amp;data=04%7C01%7Cdroesslerc%40nccommunitycolleges.edu%7C2ea9416df86f480a053308d92ff2e52a%7C616f6b2af8af4525b6c8f74c6a2b182d%7C0%7C0%7C637593542697869223%7CUnknown%7CTWFpbGZsb3d8eyJWIjoiMC4wLjAwMDAiLCJQIjoiV2luMzIiLCJBTiI6Ik1haWwiLCJXVCI6Mn0%3D%7C1000&amp;sdata=QcUj%2Bp8TZBjVhkoUBAjlf8am67iiW9A9g2q3E%2Bpe0nA%3D&amp;reserved=0"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nam02.safelinks.protection.outlook.com/?url=https%3A%2F%2Fcatalog.davidsondavie.edu%2Fpreview_program.php%3Fcatoid%3D11%26poid%3D2196&amp;data=04%7C01%7Cdroesslerc%40nccommunitycolleges.edu%7C2ea9416df86f480a053308d92ff2e52a%7C616f6b2af8af4525b6c8f74c6a2b182d%7C0%7C0%7C637593542697859272%7CUnknown%7CTWFpbGZsb3d8eyJWIjoiMC4wLjAwMDAiLCJQIjoiV2luMzIiLCJBTiI6Ik1haWwiLCJXVCI6Mn0%3D%7C1000&amp;sdata=B6yewIA49XV3oC5%2FJSE3iWzE6SzEkAxadxXAHJpciJM%3D&amp;reserved=0" TargetMode="External"/><Relationship Id="rId5" Type="http://schemas.openxmlformats.org/officeDocument/2006/relationships/hyperlink" Target="https://nam02.safelinks.protection.outlook.com/?url=https%3A%2F%2Fcatalog.davidsondavie.edu%2Fpreview_program.php%3Fcatoid%3D11%26poid%3D2181&amp;data=04%7C01%7Cdroesslerc%40nccommunitycolleges.edu%7C2ea9416df86f480a053308d92ff2e52a%7C616f6b2af8af4525b6c8f74c6a2b182d%7C0%7C0%7C637593542697859272%7CUnknown%7CTWFpbGZsb3d8eyJWIjoiMC4wLjAwMDAiLCJQIjoiV2luMzIiLCJBTiI6Ik1haWwiLCJXVCI6Mn0%3D%7C1000&amp;sdata=azEzkkaJxAV7XfkrUD%2FiSy4NrB7P9foJVfuqJ7x8ICg%3D&amp;reserved=0" TargetMode="External"/><Relationship Id="rId4" Type="http://schemas.openxmlformats.org/officeDocument/2006/relationships/hyperlink" Target="https://nam02.safelinks.protection.outlook.com/?url=http%3A%2F%2Fwww.davidsondavie.edu%2Fpromise&amp;data=04%7C01%7Cdroesslerc%40nccommunitycolleges.edu%7C2ea9416df86f480a053308d92ff2e52a%7C616f6b2af8af4525b6c8f74c6a2b182d%7C0%7C0%7C637593542697849315%7CUnknown%7CTWFpbGZsb3d8eyJWIjoiMC4wLjAwMDAiLCJQIjoiV2luMzIiLCJBTiI6Ik1haWwiLCJXVCI6Mn0%3D%7C1000&amp;sdata=ELpJPcYxy7FoLCCiqsb8bvsHoVKTaIgAYzf6ailpnXI%3D&amp;reserved=0"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anissa_wall@davidsondavie.edu" TargetMode="External"/><Relationship Id="rId7" Type="http://schemas.openxmlformats.org/officeDocument/2006/relationships/hyperlink" Target="https://nam02.safelinks.protection.outlook.com/?url=https%3A%2F%2Fcatalog.davidsondavie.edu%2Fpreview_program.php%3Fcatoid%3D11%26poid%3D2205&amp;data=04%7C01%7Cdroesslerc%40nccommunitycolleges.edu%7C2ea9416df86f480a053308d92ff2e52a%7C616f6b2af8af4525b6c8f74c6a2b182d%7C0%7C0%7C637593542697869223%7CUnknown%7CTWFpbGZsb3d8eyJWIjoiMC4wLjAwMDAiLCJQIjoiV2luMzIiLCJBTiI6Ik1haWwiLCJXVCI6Mn0%3D%7C1000&amp;sdata=QcUj%2Bp8TZBjVhkoUBAjlf8am67iiW9A9g2q3E%2Bpe0nA%3D&amp;reserved=0"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nam02.safelinks.protection.outlook.com/?url=https%3A%2F%2Fcatalog.davidsondavie.edu%2Fpreview_program.php%3Fcatoid%3D11%26poid%3D2196&amp;data=04%7C01%7Cdroesslerc%40nccommunitycolleges.edu%7C2ea9416df86f480a053308d92ff2e52a%7C616f6b2af8af4525b6c8f74c6a2b182d%7C0%7C0%7C637593542697859272%7CUnknown%7CTWFpbGZsb3d8eyJWIjoiMC4wLjAwMDAiLCJQIjoiV2luMzIiLCJBTiI6Ik1haWwiLCJXVCI6Mn0%3D%7C1000&amp;sdata=B6yewIA49XV3oC5%2FJSE3iWzE6SzEkAxadxXAHJpciJM%3D&amp;reserved=0" TargetMode="External"/><Relationship Id="rId5" Type="http://schemas.openxmlformats.org/officeDocument/2006/relationships/hyperlink" Target="https://nam02.safelinks.protection.outlook.com/?url=https%3A%2F%2Fcatalog.davidsondavie.edu%2Fpreview_program.php%3Fcatoid%3D11%26poid%3D2181&amp;data=04%7C01%7Cdroesslerc%40nccommunitycolleges.edu%7C2ea9416df86f480a053308d92ff2e52a%7C616f6b2af8af4525b6c8f74c6a2b182d%7C0%7C0%7C637593542697859272%7CUnknown%7CTWFpbGZsb3d8eyJWIjoiMC4wLjAwMDAiLCJQIjoiV2luMzIiLCJBTiI6Ik1haWwiLCJXVCI6Mn0%3D%7C1000&amp;sdata=azEzkkaJxAV7XfkrUD%2FiSy4NrB7P9foJVfuqJ7x8ICg%3D&amp;reserved=0" TargetMode="External"/><Relationship Id="rId4" Type="http://schemas.openxmlformats.org/officeDocument/2006/relationships/hyperlink" Target="https://nam02.safelinks.protection.outlook.com/?url=http%3A%2F%2Fwww.davidsondavie.edu%2Fpromise&amp;data=04%7C01%7Cdroesslerc%40nccommunitycolleges.edu%7C2ea9416df86f480a053308d92ff2e52a%7C616f6b2af8af4525b6c8f74c6a2b182d%7C0%7C0%7C637593542697849315%7CUnknown%7CTWFpbGZsb3d8eyJWIjoiMC4wLjAwMDAiLCJQIjoiV2luMzIiLCJBTiI6Ik1haWwiLCJXVCI6Mn0%3D%7C1000&amp;sdata=ELpJPcYxy7FoLCCiqsb8bvsHoVKTaIgAYzf6ailpnXI%3D&amp;reserved=0"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anissa_wall@davidsondavie.edu" TargetMode="External"/><Relationship Id="rId7" Type="http://schemas.openxmlformats.org/officeDocument/2006/relationships/hyperlink" Target="https://nam02.safelinks.protection.outlook.com/?url=https%3A%2F%2Fcatalog.davidsondavie.edu%2Fpreview_program.php%3Fcatoid%3D11%26poid%3D2205&amp;data=04%7C01%7Cdroesslerc%40nccommunitycolleges.edu%7C2ea9416df86f480a053308d92ff2e52a%7C616f6b2af8af4525b6c8f74c6a2b182d%7C0%7C0%7C637593542697869223%7CUnknown%7CTWFpbGZsb3d8eyJWIjoiMC4wLjAwMDAiLCJQIjoiV2luMzIiLCJBTiI6Ik1haWwiLCJXVCI6Mn0%3D%7C1000&amp;sdata=QcUj%2Bp8TZBjVhkoUBAjlf8am67iiW9A9g2q3E%2Bpe0nA%3D&amp;reserved=0"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nam02.safelinks.protection.outlook.com/?url=https%3A%2F%2Fcatalog.davidsondavie.edu%2Fpreview_program.php%3Fcatoid%3D11%26poid%3D2196&amp;data=04%7C01%7Cdroesslerc%40nccommunitycolleges.edu%7C2ea9416df86f480a053308d92ff2e52a%7C616f6b2af8af4525b6c8f74c6a2b182d%7C0%7C0%7C637593542697859272%7CUnknown%7CTWFpbGZsb3d8eyJWIjoiMC4wLjAwMDAiLCJQIjoiV2luMzIiLCJBTiI6Ik1haWwiLCJXVCI6Mn0%3D%7C1000&amp;sdata=B6yewIA49XV3oC5%2FJSE3iWzE6SzEkAxadxXAHJpciJM%3D&amp;reserved=0" TargetMode="External"/><Relationship Id="rId5" Type="http://schemas.openxmlformats.org/officeDocument/2006/relationships/hyperlink" Target="https://nam02.safelinks.protection.outlook.com/?url=https%3A%2F%2Fcatalog.davidsondavie.edu%2Fpreview_program.php%3Fcatoid%3D11%26poid%3D2181&amp;data=04%7C01%7Cdroesslerc%40nccommunitycolleges.edu%7C2ea9416df86f480a053308d92ff2e52a%7C616f6b2af8af4525b6c8f74c6a2b182d%7C0%7C0%7C637593542697859272%7CUnknown%7CTWFpbGZsb3d8eyJWIjoiMC4wLjAwMDAiLCJQIjoiV2luMzIiLCJBTiI6Ik1haWwiLCJXVCI6Mn0%3D%7C1000&amp;sdata=azEzkkaJxAV7XfkrUD%2FiSy4NrB7P9foJVfuqJ7x8ICg%3D&amp;reserved=0" TargetMode="External"/><Relationship Id="rId4" Type="http://schemas.openxmlformats.org/officeDocument/2006/relationships/hyperlink" Target="https://nam02.safelinks.protection.outlook.com/?url=http%3A%2F%2Fwww.davidsondavie.edu%2Fpromise&amp;data=04%7C01%7Cdroesslerc%40nccommunitycolleges.edu%7C2ea9416df86f480a053308d92ff2e52a%7C616f6b2af8af4525b6c8f74c6a2b182d%7C0%7C0%7C637593542697849315%7CUnknown%7CTWFpbGZsb3d8eyJWIjoiMC4wLjAwMDAiLCJQIjoiV2luMzIiLCJBTiI6Ik1haWwiLCJXVCI6Mn0%3D%7C1000&amp;sdata=ELpJPcYxy7FoLCCiqsb8bvsHoVKTaIgAYzf6ailpnXI%3D&amp;reserved=0"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anissa_wall@davidsondavie.edu" TargetMode="External"/><Relationship Id="rId7" Type="http://schemas.openxmlformats.org/officeDocument/2006/relationships/hyperlink" Target="https://nam02.safelinks.protection.outlook.com/?url=https%3A%2F%2Fcatalog.davidsondavie.edu%2Fpreview_program.php%3Fcatoid%3D11%26poid%3D2205&amp;data=04%7C01%7Cdroesslerc%40nccommunitycolleges.edu%7C2ea9416df86f480a053308d92ff2e52a%7C616f6b2af8af4525b6c8f74c6a2b182d%7C0%7C0%7C637593542697869223%7CUnknown%7CTWFpbGZsb3d8eyJWIjoiMC4wLjAwMDAiLCJQIjoiV2luMzIiLCJBTiI6Ik1haWwiLCJXVCI6Mn0%3D%7C1000&amp;sdata=QcUj%2Bp8TZBjVhkoUBAjlf8am67iiW9A9g2q3E%2Bpe0nA%3D&amp;reserved=0"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nam02.safelinks.protection.outlook.com/?url=https%3A%2F%2Fcatalog.davidsondavie.edu%2Fpreview_program.php%3Fcatoid%3D11%26poid%3D2196&amp;data=04%7C01%7Cdroesslerc%40nccommunitycolleges.edu%7C2ea9416df86f480a053308d92ff2e52a%7C616f6b2af8af4525b6c8f74c6a2b182d%7C0%7C0%7C637593542697859272%7CUnknown%7CTWFpbGZsb3d8eyJWIjoiMC4wLjAwMDAiLCJQIjoiV2luMzIiLCJBTiI6Ik1haWwiLCJXVCI6Mn0%3D%7C1000&amp;sdata=B6yewIA49XV3oC5%2FJSE3iWzE6SzEkAxadxXAHJpciJM%3D&amp;reserved=0" TargetMode="External"/><Relationship Id="rId5" Type="http://schemas.openxmlformats.org/officeDocument/2006/relationships/hyperlink" Target="https://nam02.safelinks.protection.outlook.com/?url=https%3A%2F%2Fcatalog.davidsondavie.edu%2Fpreview_program.php%3Fcatoid%3D11%26poid%3D2181&amp;data=04%7C01%7Cdroesslerc%40nccommunitycolleges.edu%7C2ea9416df86f480a053308d92ff2e52a%7C616f6b2af8af4525b6c8f74c6a2b182d%7C0%7C0%7C637593542697859272%7CUnknown%7CTWFpbGZsb3d8eyJWIjoiMC4wLjAwMDAiLCJQIjoiV2luMzIiLCJBTiI6Ik1haWwiLCJXVCI6Mn0%3D%7C1000&amp;sdata=azEzkkaJxAV7XfkrUD%2FiSy4NrB7P9foJVfuqJ7x8ICg%3D&amp;reserved=0" TargetMode="External"/><Relationship Id="rId4" Type="http://schemas.openxmlformats.org/officeDocument/2006/relationships/hyperlink" Target="https://nam02.safelinks.protection.outlook.com/?url=http%3A%2F%2Fwww.davidsondavie.edu%2Fpromise&amp;data=04%7C01%7Cdroesslerc%40nccommunitycolleges.edu%7C2ea9416df86f480a053308d92ff2e52a%7C616f6b2af8af4525b6c8f74c6a2b182d%7C0%7C0%7C637593542697849315%7CUnknown%7CTWFpbGZsb3d8eyJWIjoiMC4wLjAwMDAiLCJQIjoiV2luMzIiLCJBTiI6Ik1haWwiLCJXVCI6Mn0%3D%7C1000&amp;sdata=ELpJPcYxy7FoLCCiqsb8bvsHoVKTaIgAYzf6ailpnXI%3D&amp;reserved=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anissa_wall@davidsondavie.edu" TargetMode="External"/><Relationship Id="rId7" Type="http://schemas.openxmlformats.org/officeDocument/2006/relationships/hyperlink" Target="https://nam02.safelinks.protection.outlook.com/?url=https%3A%2F%2Fcatalog.davidsondavie.edu%2Fpreview_program.php%3Fcatoid%3D11%26poid%3D2205&amp;data=04%7C01%7Cdroesslerc%40nccommunitycolleges.edu%7C2ea9416df86f480a053308d92ff2e52a%7C616f6b2af8af4525b6c8f74c6a2b182d%7C0%7C0%7C637593542697869223%7CUnknown%7CTWFpbGZsb3d8eyJWIjoiMC4wLjAwMDAiLCJQIjoiV2luMzIiLCJBTiI6Ik1haWwiLCJXVCI6Mn0%3D%7C1000&amp;sdata=QcUj%2Bp8TZBjVhkoUBAjlf8am67iiW9A9g2q3E%2Bpe0nA%3D&amp;reserved=0"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nam02.safelinks.protection.outlook.com/?url=https%3A%2F%2Fcatalog.davidsondavie.edu%2Fpreview_program.php%3Fcatoid%3D11%26poid%3D2196&amp;data=04%7C01%7Cdroesslerc%40nccommunitycolleges.edu%7C2ea9416df86f480a053308d92ff2e52a%7C616f6b2af8af4525b6c8f74c6a2b182d%7C0%7C0%7C637593542697859272%7CUnknown%7CTWFpbGZsb3d8eyJWIjoiMC4wLjAwMDAiLCJQIjoiV2luMzIiLCJBTiI6Ik1haWwiLCJXVCI6Mn0%3D%7C1000&amp;sdata=B6yewIA49XV3oC5%2FJSE3iWzE6SzEkAxadxXAHJpciJM%3D&amp;reserved=0" TargetMode="External"/><Relationship Id="rId5" Type="http://schemas.openxmlformats.org/officeDocument/2006/relationships/hyperlink" Target="https://nam02.safelinks.protection.outlook.com/?url=https%3A%2F%2Fcatalog.davidsondavie.edu%2Fpreview_program.php%3Fcatoid%3D11%26poid%3D2181&amp;data=04%7C01%7Cdroesslerc%40nccommunitycolleges.edu%7C2ea9416df86f480a053308d92ff2e52a%7C616f6b2af8af4525b6c8f74c6a2b182d%7C0%7C0%7C637593542697859272%7CUnknown%7CTWFpbGZsb3d8eyJWIjoiMC4wLjAwMDAiLCJQIjoiV2luMzIiLCJBTiI6Ik1haWwiLCJXVCI6Mn0%3D%7C1000&amp;sdata=azEzkkaJxAV7XfkrUD%2FiSy4NrB7P9foJVfuqJ7x8ICg%3D&amp;reserved=0" TargetMode="External"/><Relationship Id="rId4" Type="http://schemas.openxmlformats.org/officeDocument/2006/relationships/hyperlink" Target="https://nam02.safelinks.protection.outlook.com/?url=http%3A%2F%2Fwww.davidsondavie.edu%2Fpromise&amp;data=04%7C01%7Cdroesslerc%40nccommunitycolleges.edu%7C2ea9416df86f480a053308d92ff2e52a%7C616f6b2af8af4525b6c8f74c6a2b182d%7C0%7C0%7C637593542697849315%7CUnknown%7CTWFpbGZsb3d8eyJWIjoiMC4wLjAwMDAiLCJQIjoiV2luMzIiLCJBTiI6Ik1haWwiLCJXVCI6Mn0%3D%7C1000&amp;sdata=ELpJPcYxy7FoLCCiqsb8bvsHoVKTaIgAYzf6ailpnXI%3D&amp;reserved=0"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anissa_wall@davidsondavie.edu" TargetMode="External"/><Relationship Id="rId7" Type="http://schemas.openxmlformats.org/officeDocument/2006/relationships/hyperlink" Target="https://nam02.safelinks.protection.outlook.com/?url=https%3A%2F%2Fcatalog.davidsondavie.edu%2Fpreview_program.php%3Fcatoid%3D11%26poid%3D2205&amp;data=04%7C01%7Cdroesslerc%40nccommunitycolleges.edu%7C2ea9416df86f480a053308d92ff2e52a%7C616f6b2af8af4525b6c8f74c6a2b182d%7C0%7C0%7C637593542697869223%7CUnknown%7CTWFpbGZsb3d8eyJWIjoiMC4wLjAwMDAiLCJQIjoiV2luMzIiLCJBTiI6Ik1haWwiLCJXVCI6Mn0%3D%7C1000&amp;sdata=QcUj%2Bp8TZBjVhkoUBAjlf8am67iiW9A9g2q3E%2Bpe0nA%3D&amp;reserved=0"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nam02.safelinks.protection.outlook.com/?url=https%3A%2F%2Fcatalog.davidsondavie.edu%2Fpreview_program.php%3Fcatoid%3D11%26poid%3D2196&amp;data=04%7C01%7Cdroesslerc%40nccommunitycolleges.edu%7C2ea9416df86f480a053308d92ff2e52a%7C616f6b2af8af4525b6c8f74c6a2b182d%7C0%7C0%7C637593542697859272%7CUnknown%7CTWFpbGZsb3d8eyJWIjoiMC4wLjAwMDAiLCJQIjoiV2luMzIiLCJBTiI6Ik1haWwiLCJXVCI6Mn0%3D%7C1000&amp;sdata=B6yewIA49XV3oC5%2FJSE3iWzE6SzEkAxadxXAHJpciJM%3D&amp;reserved=0" TargetMode="External"/><Relationship Id="rId5" Type="http://schemas.openxmlformats.org/officeDocument/2006/relationships/hyperlink" Target="https://nam02.safelinks.protection.outlook.com/?url=https%3A%2F%2Fcatalog.davidsondavie.edu%2Fpreview_program.php%3Fcatoid%3D11%26poid%3D2181&amp;data=04%7C01%7Cdroesslerc%40nccommunitycolleges.edu%7C2ea9416df86f480a053308d92ff2e52a%7C616f6b2af8af4525b6c8f74c6a2b182d%7C0%7C0%7C637593542697859272%7CUnknown%7CTWFpbGZsb3d8eyJWIjoiMC4wLjAwMDAiLCJQIjoiV2luMzIiLCJBTiI6Ik1haWwiLCJXVCI6Mn0%3D%7C1000&amp;sdata=azEzkkaJxAV7XfkrUD%2FiSy4NrB7P9foJVfuqJ7x8ICg%3D&amp;reserved=0" TargetMode="External"/><Relationship Id="rId4" Type="http://schemas.openxmlformats.org/officeDocument/2006/relationships/hyperlink" Target="https://nam02.safelinks.protection.outlook.com/?url=http%3A%2F%2Fwww.davidsondavie.edu%2Fpromise&amp;data=04%7C01%7Cdroesslerc%40nccommunitycolleges.edu%7C2ea9416df86f480a053308d92ff2e52a%7C616f6b2af8af4525b6c8f74c6a2b182d%7C0%7C0%7C637593542697849315%7CUnknown%7CTWFpbGZsb3d8eyJWIjoiMC4wLjAwMDAiLCJQIjoiV2luMzIiLCJBTiI6Ik1haWwiLCJXVCI6Mn0%3D%7C1000&amp;sdata=ELpJPcYxy7FoLCCiqsb8bvsHoVKTaIgAYzf6ailpnXI%3D&amp;reserved=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am02.safelinks.protection.outlook.com/?url=https%3A%2F%2Fwww.nccommunitycolleges.edu%2Fsites%2Fdefault%2Ffiles%2Facademic-programs%2Fcurriculum-standards%2Fattachments%2Fa25590_information_technology_fa2017v5.pdf&amp;data=04%7C01%7Cdroesslerc%40nccommunitycolleges.edu%7C8b2e3636f8a6439f9e3508d8bcec0530%7C616f6b2af8af4525b6c8f74c6a2b182d%7C0%7C0%7C637467069164981697%7CUnknown%7CTWFpbGZsb3d8eyJWIjoiMC4wLjAwMDAiLCJQIjoiV2luMzIiLCJBTiI6Ik1haWwiLCJXVCI6Mn0%3D%7C1000&amp;sdata=4jCIGHnY5TfRJyQR%2Ft9Swo0%2BZAvr8TncWMlyhKYsXKM%3D&amp;reserved=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a:t>
            </a:fld>
            <a:endParaRPr lang="en-US" sz="1200"/>
          </a:p>
        </p:txBody>
      </p:sp>
      <p:sp>
        <p:nvSpPr>
          <p:cNvPr id="15363" name="Rectangle 2"/>
          <p:cNvSpPr>
            <a:spLocks noGrp="1" noRot="1" noChangeAspect="1" noChangeArrowheads="1" noTextEdit="1"/>
          </p:cNvSpPr>
          <p:nvPr>
            <p:ph type="sldImg"/>
          </p:nvPr>
        </p:nvSpPr>
        <p:spPr>
          <a:xfrm>
            <a:off x="381000" y="381000"/>
            <a:ext cx="24384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algn="r"/>
            <a:r>
              <a:rPr lang="en-US" sz="1400" dirty="0">
                <a:latin typeface="Arial" charset="0"/>
                <a:ea typeface="ヒラギノ角ゴ Pro W3" charset="0"/>
                <a:cs typeface="Arial" charset="0"/>
              </a:rPr>
              <a:t>Chris</a:t>
            </a:r>
          </a:p>
          <a:p>
            <a:r>
              <a:rPr lang="en-US" sz="1400" dirty="0">
                <a:latin typeface="Arial" charset="0"/>
                <a:ea typeface="ヒラギノ角ゴ Pro W3" charset="0"/>
                <a:cs typeface="Arial" charset="0"/>
              </a:rPr>
              <a:t>We are here to help promote the great jobs, often unknown, in the great state of North Carolina.</a:t>
            </a:r>
          </a:p>
          <a:p>
            <a:endParaRPr lang="en-US" sz="1400" dirty="0"/>
          </a:p>
          <a:p>
            <a:r>
              <a:rPr lang="en-US" sz="1400" dirty="0"/>
              <a:t>Through these monthly meetings, we are going to let you know about some great career opportunities in North Carolina.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And bring in special guests to let you know about the great career opportunities in North Carolina.</a:t>
            </a:r>
          </a:p>
          <a:p>
            <a:endParaRPr lang="en-US" sz="1400" dirty="0"/>
          </a:p>
          <a:p>
            <a:r>
              <a:rPr lang="en-US" sz="1400" dirty="0"/>
              <a:t>Please download this PowerPoint file and use it anyway you can to help get folks on a career pathway.</a:t>
            </a:r>
          </a:p>
          <a:p>
            <a:r>
              <a:rPr lang="en-US" sz="1400" dirty="0"/>
              <a:t>The reference showing from where the information was found, as well as the contact information for our guests is in the Notes section under each slide.</a:t>
            </a:r>
          </a:p>
          <a:p>
            <a:endParaRPr lang="en-US" sz="1400" dirty="0"/>
          </a:p>
          <a:p>
            <a:r>
              <a:rPr lang="en-US" sz="1400" dirty="0"/>
              <a:t>Get the PowerPoint on our </a:t>
            </a:r>
            <a:r>
              <a:rPr lang="en-US" sz="1400" dirty="0" err="1"/>
              <a:t>NCPerkins.org</a:t>
            </a:r>
            <a:r>
              <a:rPr lang="en-US" sz="1400" dirty="0"/>
              <a:t> website on our Presentations and Webinars page.  </a:t>
            </a:r>
          </a:p>
          <a:p>
            <a:r>
              <a:rPr lang="en-US" sz="1400" dirty="0"/>
              <a:t>Here is the direct address on the screen.</a:t>
            </a:r>
            <a:endParaRPr lang="en-US" sz="1400" baseline="0" dirty="0">
              <a:latin typeface="Arial" charset="0"/>
              <a:ea typeface="ヒラギノ角ゴ Pro W3" charset="0"/>
              <a:cs typeface="Arial" charset="0"/>
            </a:endParaRPr>
          </a:p>
          <a:p>
            <a:endParaRPr lang="en-US" dirty="0">
              <a:latin typeface="Arial" charset="0"/>
              <a:ea typeface="ヒラギノ角ゴ Pro W3" charset="0"/>
              <a:cs typeface="Arial" charset="0"/>
            </a:endParaRPr>
          </a:p>
          <a:p>
            <a:r>
              <a:rPr lang="en-US" dirty="0">
                <a:latin typeface="Arial" charset="0"/>
                <a:ea typeface="ヒラギノ角ゴ Pro W3" charset="0"/>
                <a:cs typeface="Arial" charset="0"/>
              </a:rPr>
              <a:t>-----</a:t>
            </a:r>
          </a:p>
          <a:p>
            <a:r>
              <a:rPr lang="en-US" dirty="0">
                <a:latin typeface="Arial" charset="0"/>
                <a:ea typeface="ヒラギノ角ゴ Pro W3" charset="0"/>
                <a:cs typeface="Arial" charset="0"/>
              </a:rPr>
              <a:t>Many of the videos shown during this webinar can be found here:</a:t>
            </a:r>
          </a:p>
          <a:p>
            <a:r>
              <a:rPr lang="en-US" dirty="0">
                <a:latin typeface="Arial" charset="0"/>
                <a:ea typeface="ヒラギノ角ゴ Pro W3" charset="0"/>
                <a:cs typeface="Arial" charset="0"/>
              </a:rPr>
              <a:t>https://</a:t>
            </a:r>
            <a:r>
              <a:rPr lang="en-US" dirty="0" err="1">
                <a:latin typeface="Arial" charset="0"/>
                <a:ea typeface="ヒラギノ角ゴ Pro W3" charset="0"/>
                <a:cs typeface="Arial" charset="0"/>
              </a:rPr>
              <a:t>www.ncperkins.org</a:t>
            </a:r>
            <a:r>
              <a:rPr lang="en-US" dirty="0">
                <a:latin typeface="Arial" charset="0"/>
                <a:ea typeface="ヒラギノ角ゴ Pro W3" charset="0"/>
                <a:cs typeface="Arial" charset="0"/>
              </a:rPr>
              <a:t>/video/</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4677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Walter Martin &lt;</a:t>
            </a:r>
            <a:r>
              <a:rPr lang="en-US" dirty="0" err="1"/>
              <a:t>wmartin@waketech.edu</a:t>
            </a:r>
            <a:r>
              <a:rPr lang="en-US" dirty="0"/>
              <a:t>&gt;</a:t>
            </a:r>
          </a:p>
        </p:txBody>
      </p:sp>
      <p:sp>
        <p:nvSpPr>
          <p:cNvPr id="4" name="Slide Number Placeholder 3"/>
          <p:cNvSpPr>
            <a:spLocks noGrp="1"/>
          </p:cNvSpPr>
          <p:nvPr>
            <p:ph type="sldNum" sz="quarter" idx="10"/>
          </p:nvPr>
        </p:nvSpPr>
        <p:spPr/>
        <p:txBody>
          <a:bodyPr/>
          <a:lstStyle/>
          <a:p>
            <a:fld id="{FB46C6A2-84B9-4F4B-9D29-2CFB53138DBA}" type="slidenum">
              <a:rPr lang="en-US" smtClean="0"/>
              <a:pPr/>
              <a:t>11</a:t>
            </a:fld>
            <a:endParaRPr lang="en-US"/>
          </a:p>
        </p:txBody>
      </p:sp>
    </p:spTree>
    <p:extLst>
      <p:ext uri="{BB962C8B-B14F-4D97-AF65-F5344CB8AC3E}">
        <p14:creationId xmlns:p14="http://schemas.microsoft.com/office/powerpoint/2010/main" val="1135425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12</a:t>
            </a:fld>
            <a:endParaRPr lang="en-US" sz="1200"/>
          </a:p>
        </p:txBody>
      </p:sp>
      <p:sp>
        <p:nvSpPr>
          <p:cNvPr id="15363" name="Rectangle 2"/>
          <p:cNvSpPr>
            <a:spLocks noGrp="1" noRot="1" noChangeAspect="1" noChangeArrowheads="1" noTextEdit="1"/>
          </p:cNvSpPr>
          <p:nvPr>
            <p:ph type="sldImg"/>
          </p:nvPr>
        </p:nvSpPr>
        <p:spPr>
          <a:xfrm>
            <a:off x="381000" y="381000"/>
            <a:ext cx="24384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www.ncperkins.org</a:t>
            </a:r>
            <a:r>
              <a:rPr lang="en-US" sz="1200" dirty="0"/>
              <a:t>/presentations</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1441955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a:t>pshortt@forsythtech.edu</a:t>
            </a:r>
            <a:r>
              <a:rPr lang="en-US" dirty="0"/>
              <a:t> &lt;</a:t>
            </a:r>
            <a:r>
              <a:rPr lang="en-US" dirty="0" err="1"/>
              <a:t>pshortt@forsythtech.edu</a:t>
            </a:r>
            <a:r>
              <a:rPr lang="en-US" dirty="0"/>
              <a:t>&gt;</a:t>
            </a:r>
          </a:p>
          <a:p>
            <a:endParaRPr lang="en-US" dirty="0"/>
          </a:p>
          <a:p>
            <a:r>
              <a:rPr lang="en-US" sz="1600" b="1" i="0" kern="1200" dirty="0">
                <a:solidFill>
                  <a:schemeClr val="tx1"/>
                </a:solidFill>
                <a:effectLst/>
                <a:latin typeface="+mn-lt"/>
                <a:ea typeface="+mn-ea"/>
                <a:cs typeface="+mn-cs"/>
              </a:rPr>
              <a:t>Pamela </a:t>
            </a:r>
            <a:r>
              <a:rPr lang="en-US" sz="1600" b="1" i="0" kern="1200" dirty="0" err="1">
                <a:solidFill>
                  <a:schemeClr val="tx1"/>
                </a:solidFill>
                <a:effectLst/>
                <a:latin typeface="+mn-lt"/>
                <a:ea typeface="+mn-ea"/>
                <a:cs typeface="+mn-cs"/>
              </a:rPr>
              <a:t>Shortt</a:t>
            </a:r>
            <a:br>
              <a:rPr lang="en-US" sz="1600" b="0" i="0" kern="1200" dirty="0">
                <a:solidFill>
                  <a:schemeClr val="tx1"/>
                </a:solidFill>
                <a:effectLst/>
                <a:latin typeface="+mn-lt"/>
                <a:ea typeface="+mn-ea"/>
                <a:cs typeface="+mn-cs"/>
              </a:rPr>
            </a:br>
            <a:r>
              <a:rPr lang="en-US" sz="1600" b="0" i="0" kern="1200" dirty="0">
                <a:solidFill>
                  <a:schemeClr val="tx1"/>
                </a:solidFill>
                <a:effectLst/>
                <a:latin typeface="+mn-lt"/>
                <a:ea typeface="+mn-ea"/>
                <a:cs typeface="+mn-cs"/>
              </a:rPr>
              <a:t>Dean, Business &amp; Information Technologies</a:t>
            </a:r>
            <a:br>
              <a:rPr lang="en-US" sz="1600" b="0" i="0" kern="1200" dirty="0">
                <a:solidFill>
                  <a:schemeClr val="tx1"/>
                </a:solidFill>
                <a:effectLst/>
                <a:latin typeface="+mn-lt"/>
                <a:ea typeface="+mn-ea"/>
                <a:cs typeface="+mn-cs"/>
              </a:rPr>
            </a:br>
            <a:r>
              <a:rPr lang="en-US" sz="1600" b="0" i="0" kern="1200" dirty="0">
                <a:solidFill>
                  <a:schemeClr val="tx1"/>
                </a:solidFill>
                <a:effectLst/>
                <a:latin typeface="+mn-lt"/>
                <a:ea typeface="+mn-ea"/>
                <a:cs typeface="+mn-cs"/>
              </a:rPr>
              <a:t>Forsyth Technical Community College</a:t>
            </a:r>
            <a:br>
              <a:rPr lang="en-US" sz="1600" b="0" i="0" kern="1200" dirty="0">
                <a:solidFill>
                  <a:schemeClr val="tx1"/>
                </a:solidFill>
                <a:effectLst/>
                <a:latin typeface="+mn-lt"/>
                <a:ea typeface="+mn-ea"/>
                <a:cs typeface="+mn-cs"/>
              </a:rPr>
            </a:br>
            <a:r>
              <a:rPr lang="en-US" sz="1600" b="0" i="0" kern="1200" dirty="0">
                <a:solidFill>
                  <a:schemeClr val="tx1"/>
                </a:solidFill>
                <a:effectLst/>
                <a:latin typeface="+mn-lt"/>
                <a:ea typeface="+mn-ea"/>
                <a:cs typeface="+mn-cs"/>
              </a:rPr>
              <a:t>Main Campus, Hauser Hall 181</a:t>
            </a:r>
            <a:br>
              <a:rPr lang="en-US" sz="1600" b="0" i="0" kern="1200" dirty="0">
                <a:solidFill>
                  <a:schemeClr val="tx1"/>
                </a:solidFill>
                <a:effectLst/>
                <a:latin typeface="+mn-lt"/>
                <a:ea typeface="+mn-ea"/>
                <a:cs typeface="+mn-cs"/>
              </a:rPr>
            </a:br>
            <a:r>
              <a:rPr lang="en-US" sz="1600" b="0" i="0" kern="1200" dirty="0">
                <a:solidFill>
                  <a:schemeClr val="tx1"/>
                </a:solidFill>
                <a:effectLst/>
                <a:latin typeface="+mn-lt"/>
                <a:ea typeface="+mn-ea"/>
                <a:cs typeface="+mn-cs"/>
              </a:rPr>
              <a:t>2100 Silas Creek Parkway | Winston-Salem, NC 27103</a:t>
            </a:r>
            <a:br>
              <a:rPr lang="en-US" sz="1600" b="0" i="0" kern="1200" dirty="0">
                <a:solidFill>
                  <a:schemeClr val="tx1"/>
                </a:solidFill>
                <a:effectLst/>
                <a:latin typeface="+mn-lt"/>
                <a:ea typeface="+mn-ea"/>
                <a:cs typeface="+mn-cs"/>
              </a:rPr>
            </a:br>
            <a:r>
              <a:rPr lang="en-US" sz="1600" b="1" i="0" kern="1200" dirty="0">
                <a:solidFill>
                  <a:schemeClr val="tx1"/>
                </a:solidFill>
                <a:effectLst/>
                <a:latin typeface="+mn-lt"/>
                <a:ea typeface="+mn-ea"/>
                <a:cs typeface="+mn-cs"/>
              </a:rPr>
              <a:t>t </a:t>
            </a:r>
            <a:r>
              <a:rPr lang="en-US" sz="1600" b="0" i="0" kern="1200" dirty="0">
                <a:solidFill>
                  <a:schemeClr val="tx1"/>
                </a:solidFill>
                <a:effectLst/>
                <a:latin typeface="+mn-lt"/>
                <a:ea typeface="+mn-ea"/>
                <a:cs typeface="+mn-cs"/>
              </a:rPr>
              <a:t>336.734.7224 | </a:t>
            </a:r>
            <a:r>
              <a:rPr lang="en-US" sz="1600" b="1" i="0" kern="1200" dirty="0">
                <a:solidFill>
                  <a:schemeClr val="tx1"/>
                </a:solidFill>
                <a:effectLst/>
                <a:latin typeface="+mn-lt"/>
                <a:ea typeface="+mn-ea"/>
                <a:cs typeface="+mn-cs"/>
              </a:rPr>
              <a:t>f </a:t>
            </a:r>
            <a:r>
              <a:rPr lang="en-US" sz="1600" b="0" i="0" kern="1200" dirty="0">
                <a:solidFill>
                  <a:schemeClr val="tx1"/>
                </a:solidFill>
                <a:effectLst/>
                <a:latin typeface="+mn-lt"/>
                <a:ea typeface="+mn-ea"/>
                <a:cs typeface="+mn-cs"/>
              </a:rPr>
              <a:t>336.734.7581</a:t>
            </a:r>
            <a:br>
              <a:rPr lang="en-US" sz="1600" b="0" i="0" kern="1200" dirty="0">
                <a:solidFill>
                  <a:schemeClr val="tx1"/>
                </a:solidFill>
                <a:effectLst/>
                <a:latin typeface="+mn-lt"/>
                <a:ea typeface="+mn-ea"/>
                <a:cs typeface="+mn-cs"/>
              </a:rPr>
            </a:br>
            <a:r>
              <a:rPr lang="en-US" sz="1600" b="0" i="0" u="sng" kern="1200" dirty="0">
                <a:solidFill>
                  <a:schemeClr val="tx1"/>
                </a:solidFill>
                <a:effectLst/>
                <a:latin typeface="+mn-lt"/>
                <a:ea typeface="+mn-ea"/>
                <a:cs typeface="+mn-cs"/>
                <a:hlinkClick r:id="rId3"/>
              </a:rPr>
              <a:t>forsythtech.edu</a:t>
            </a:r>
            <a:br>
              <a:rPr lang="en-US" sz="1600" b="0" i="0" kern="1200" dirty="0">
                <a:solidFill>
                  <a:schemeClr val="tx1"/>
                </a:solidFill>
                <a:effectLst/>
                <a:latin typeface="+mn-lt"/>
                <a:ea typeface="+mn-ea"/>
                <a:cs typeface="+mn-cs"/>
              </a:rPr>
            </a:br>
            <a:r>
              <a:rPr lang="en-US" sz="1600" b="0" i="0" kern="1200" dirty="0">
                <a:solidFill>
                  <a:schemeClr val="tx1"/>
                </a:solidFill>
                <a:effectLst/>
                <a:latin typeface="+mn-lt"/>
                <a:ea typeface="+mn-ea"/>
                <a:cs typeface="+mn-cs"/>
              </a:rPr>
              <a:t>Pronouns: she, her, hers</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13</a:t>
            </a:fld>
            <a:endParaRPr lang="en-US"/>
          </a:p>
        </p:txBody>
      </p:sp>
    </p:spTree>
    <p:extLst>
      <p:ext uri="{BB962C8B-B14F-4D97-AF65-F5344CB8AC3E}">
        <p14:creationId xmlns:p14="http://schemas.microsoft.com/office/powerpoint/2010/main" val="2363317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600" b="1" i="0" kern="1200" dirty="0">
                <a:solidFill>
                  <a:schemeClr val="tx1"/>
                </a:solidFill>
                <a:effectLst/>
                <a:latin typeface="+mn-lt"/>
                <a:ea typeface="+mn-ea"/>
                <a:cs typeface="+mn-cs"/>
              </a:rPr>
              <a:t>Professor, Demetria S. Ledbetter, MBA, MA</a:t>
            </a:r>
            <a:br>
              <a:rPr lang="en-US" dirty="0"/>
            </a:br>
            <a:r>
              <a:rPr lang="en-US" sz="1600" b="0" i="0" kern="1200" dirty="0">
                <a:solidFill>
                  <a:schemeClr val="tx1"/>
                </a:solidFill>
                <a:effectLst/>
                <a:latin typeface="+mn-lt"/>
                <a:ea typeface="+mn-ea"/>
                <a:cs typeface="+mn-cs"/>
              </a:rPr>
              <a:t>Program Coordinator, Supply Chain Management - Global Logistics &amp; Distribution Management Technology </a:t>
            </a:r>
            <a:br>
              <a:rPr lang="en-US" dirty="0"/>
            </a:br>
            <a:r>
              <a:rPr lang="en-US" sz="1600" b="0" i="0" kern="1200" dirty="0">
                <a:solidFill>
                  <a:schemeClr val="tx1"/>
                </a:solidFill>
                <a:effectLst/>
                <a:latin typeface="+mn-lt"/>
                <a:ea typeface="+mn-ea"/>
                <a:cs typeface="+mn-cs"/>
              </a:rPr>
              <a:t>Forsyth Technical Community College</a:t>
            </a:r>
            <a:br>
              <a:rPr lang="en-US" dirty="0"/>
            </a:br>
            <a:r>
              <a:rPr lang="en-US" sz="1600" b="0" i="0" kern="1200" dirty="0">
                <a:solidFill>
                  <a:schemeClr val="tx1"/>
                </a:solidFill>
                <a:effectLst/>
                <a:latin typeface="+mn-lt"/>
                <a:ea typeface="+mn-ea"/>
                <a:cs typeface="+mn-cs"/>
              </a:rPr>
              <a:t>2100 Silas Creek Parkway</a:t>
            </a:r>
            <a:br>
              <a:rPr lang="en-US" dirty="0"/>
            </a:br>
            <a:r>
              <a:rPr lang="en-US" sz="1600" b="0" i="0" kern="1200" dirty="0">
                <a:solidFill>
                  <a:schemeClr val="tx1"/>
                </a:solidFill>
                <a:effectLst/>
                <a:latin typeface="+mn-lt"/>
                <a:ea typeface="+mn-ea"/>
                <a:cs typeface="+mn-cs"/>
              </a:rPr>
              <a:t>Winston-Salem, NC 27106</a:t>
            </a:r>
            <a:br>
              <a:rPr lang="en-US" dirty="0"/>
            </a:br>
            <a:r>
              <a:rPr lang="en-US" sz="1600" b="0" i="0" kern="1200" dirty="0">
                <a:solidFill>
                  <a:schemeClr val="tx1"/>
                </a:solidFill>
                <a:effectLst/>
                <a:latin typeface="+mn-lt"/>
                <a:ea typeface="+mn-ea"/>
                <a:cs typeface="+mn-cs"/>
              </a:rPr>
              <a:t>(336) 734-7917 (o),  (336) 303.0028 (m)</a:t>
            </a:r>
            <a:br>
              <a:rPr lang="en-US" dirty="0"/>
            </a:br>
            <a:r>
              <a:rPr lang="en-US" sz="1600" b="0" i="0" u="sng" kern="1200" dirty="0">
                <a:solidFill>
                  <a:schemeClr val="tx1"/>
                </a:solidFill>
                <a:effectLst/>
                <a:latin typeface="+mn-lt"/>
                <a:ea typeface="+mn-ea"/>
                <a:cs typeface="+mn-cs"/>
                <a:hlinkClick r:id="rId3"/>
              </a:rPr>
              <a:t>dledbetter@forsythtech.edu</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14</a:t>
            </a:fld>
            <a:endParaRPr lang="en-US"/>
          </a:p>
        </p:txBody>
      </p:sp>
    </p:spTree>
    <p:extLst>
      <p:ext uri="{BB962C8B-B14F-4D97-AF65-F5344CB8AC3E}">
        <p14:creationId xmlns:p14="http://schemas.microsoft.com/office/powerpoint/2010/main" val="976298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15</a:t>
            </a:fld>
            <a:endParaRPr lang="en-US" sz="1200"/>
          </a:p>
        </p:txBody>
      </p:sp>
      <p:sp>
        <p:nvSpPr>
          <p:cNvPr id="15363" name="Rectangle 2"/>
          <p:cNvSpPr>
            <a:spLocks noGrp="1" noRot="1" noChangeAspect="1" noChangeArrowheads="1" noTextEdit="1"/>
          </p:cNvSpPr>
          <p:nvPr>
            <p:ph type="sldImg"/>
          </p:nvPr>
        </p:nvSpPr>
        <p:spPr>
          <a:xfrm>
            <a:off x="381000" y="381000"/>
            <a:ext cx="24384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www.ncperkins.org</a:t>
            </a:r>
            <a:r>
              <a:rPr lang="en-US" sz="1200" dirty="0"/>
              <a:t>/presentations</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149216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Anissa Wall</a:t>
            </a:r>
          </a:p>
          <a:p>
            <a:r>
              <a:rPr lang="en-US" sz="1600" b="0" i="0" kern="1200" dirty="0">
                <a:solidFill>
                  <a:schemeClr val="tx1"/>
                </a:solidFill>
                <a:effectLst/>
                <a:latin typeface="+mn-lt"/>
                <a:ea typeface="+mn-ea"/>
                <a:cs typeface="+mn-cs"/>
              </a:rPr>
              <a:t>Director, High School Partnerships and Initiatives</a:t>
            </a:r>
          </a:p>
          <a:p>
            <a:r>
              <a:rPr lang="en-US" sz="1600" b="0" i="0" u="sng" kern="1200" dirty="0">
                <a:solidFill>
                  <a:schemeClr val="tx1"/>
                </a:solidFill>
                <a:effectLst/>
                <a:latin typeface="+mn-lt"/>
                <a:ea typeface="+mn-ea"/>
                <a:cs typeface="+mn-cs"/>
                <a:hlinkClick r:id="rId3"/>
              </a:rPr>
              <a:t>anissa_wall@davidsondavie.edu</a:t>
            </a:r>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 </a:t>
            </a:r>
          </a:p>
          <a:p>
            <a:r>
              <a:rPr lang="en-US" sz="1600" b="0" i="0" kern="1200" dirty="0">
                <a:solidFill>
                  <a:schemeClr val="tx1"/>
                </a:solidFill>
                <a:effectLst/>
                <a:latin typeface="+mn-lt"/>
                <a:ea typeface="+mn-ea"/>
                <a:cs typeface="+mn-cs"/>
              </a:rPr>
              <a:t>CCP landing page: </a:t>
            </a:r>
            <a:r>
              <a:rPr lang="en-US" sz="1600" b="0" i="0" u="sng" kern="1200" dirty="0">
                <a:solidFill>
                  <a:schemeClr val="tx1"/>
                </a:solidFill>
                <a:effectLst/>
                <a:latin typeface="+mn-lt"/>
                <a:ea typeface="+mn-ea"/>
                <a:cs typeface="+mn-cs"/>
                <a:hlinkClick r:id="rId4"/>
              </a:rPr>
              <a:t>www.davidsondavie.edu/promise</a:t>
            </a:r>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 </a:t>
            </a:r>
          </a:p>
          <a:p>
            <a:r>
              <a:rPr lang="en-US" sz="1600" b="0" i="0" kern="1200" dirty="0">
                <a:solidFill>
                  <a:schemeClr val="tx1"/>
                </a:solidFill>
                <a:effectLst/>
                <a:latin typeface="+mn-lt"/>
                <a:ea typeface="+mn-ea"/>
                <a:cs typeface="+mn-cs"/>
              </a:rPr>
              <a:t>Pathway Links:</a:t>
            </a:r>
          </a:p>
          <a:p>
            <a:r>
              <a:rPr lang="en-US" sz="1600" b="0" i="0" u="sng" kern="1200" dirty="0">
                <a:solidFill>
                  <a:schemeClr val="tx1"/>
                </a:solidFill>
                <a:effectLst/>
                <a:latin typeface="+mn-lt"/>
                <a:ea typeface="+mn-ea"/>
                <a:cs typeface="+mn-cs"/>
                <a:hlinkClick r:id="rId5"/>
              </a:rPr>
              <a:t>Automotive Systems Technology</a:t>
            </a:r>
            <a:r>
              <a:rPr lang="en-US" sz="1600" b="0" i="0" kern="1200" dirty="0">
                <a:solidFill>
                  <a:schemeClr val="tx1"/>
                </a:solidFill>
                <a:effectLst/>
                <a:latin typeface="+mn-lt"/>
                <a:ea typeface="+mn-ea"/>
                <a:cs typeface="+mn-cs"/>
              </a:rPr>
              <a:t> </a:t>
            </a:r>
          </a:p>
          <a:p>
            <a:r>
              <a:rPr lang="en-US" sz="1600" b="0" i="0" u="sng" kern="1200" dirty="0">
                <a:solidFill>
                  <a:schemeClr val="tx1"/>
                </a:solidFill>
                <a:effectLst/>
                <a:latin typeface="+mn-lt"/>
                <a:ea typeface="+mn-ea"/>
                <a:cs typeface="+mn-cs"/>
                <a:hlinkClick r:id="rId6"/>
              </a:rPr>
              <a:t>Diesel and Heavy Equipment Technology</a:t>
            </a:r>
            <a:endParaRPr lang="en-US" sz="1600" b="0" i="0" kern="1200" dirty="0">
              <a:solidFill>
                <a:schemeClr val="tx1"/>
              </a:solidFill>
              <a:effectLst/>
              <a:latin typeface="+mn-lt"/>
              <a:ea typeface="+mn-ea"/>
              <a:cs typeface="+mn-cs"/>
            </a:endParaRPr>
          </a:p>
          <a:p>
            <a:r>
              <a:rPr lang="en-US" sz="1600" b="0" i="0" u="sng" kern="1200" dirty="0">
                <a:solidFill>
                  <a:schemeClr val="tx1"/>
                </a:solidFill>
                <a:effectLst/>
                <a:latin typeface="+mn-lt"/>
                <a:ea typeface="+mn-ea"/>
                <a:cs typeface="+mn-cs"/>
                <a:hlinkClick r:id="rId7"/>
              </a:rPr>
              <a:t>Supply Chain Management</a:t>
            </a:r>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B46C6A2-84B9-4F4B-9D29-2CFB53138DBA}" type="slidenum">
              <a:rPr lang="en-US" smtClean="0"/>
              <a:pPr/>
              <a:t>16</a:t>
            </a:fld>
            <a:endParaRPr lang="en-US"/>
          </a:p>
        </p:txBody>
      </p:sp>
    </p:spTree>
    <p:extLst>
      <p:ext uri="{BB962C8B-B14F-4D97-AF65-F5344CB8AC3E}">
        <p14:creationId xmlns:p14="http://schemas.microsoft.com/office/powerpoint/2010/main" val="2222514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Anissa Wall</a:t>
            </a:r>
          </a:p>
          <a:p>
            <a:r>
              <a:rPr lang="en-US" sz="1600" b="0" i="0" kern="1200" dirty="0">
                <a:solidFill>
                  <a:schemeClr val="tx1"/>
                </a:solidFill>
                <a:effectLst/>
                <a:latin typeface="+mn-lt"/>
                <a:ea typeface="+mn-ea"/>
                <a:cs typeface="+mn-cs"/>
              </a:rPr>
              <a:t>Director, High School Partnerships and Initiatives</a:t>
            </a:r>
          </a:p>
          <a:p>
            <a:r>
              <a:rPr lang="en-US" sz="1600" b="0" i="0" u="sng" kern="1200" dirty="0">
                <a:solidFill>
                  <a:schemeClr val="tx1"/>
                </a:solidFill>
                <a:effectLst/>
                <a:latin typeface="+mn-lt"/>
                <a:ea typeface="+mn-ea"/>
                <a:cs typeface="+mn-cs"/>
                <a:hlinkClick r:id="rId3"/>
              </a:rPr>
              <a:t>anissa_wall@davidsondavie.edu</a:t>
            </a:r>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 </a:t>
            </a:r>
          </a:p>
          <a:p>
            <a:r>
              <a:rPr lang="en-US" sz="1600" b="0" i="0" kern="1200" dirty="0">
                <a:solidFill>
                  <a:schemeClr val="tx1"/>
                </a:solidFill>
                <a:effectLst/>
                <a:latin typeface="+mn-lt"/>
                <a:ea typeface="+mn-ea"/>
                <a:cs typeface="+mn-cs"/>
              </a:rPr>
              <a:t>CCP landing page: </a:t>
            </a:r>
            <a:r>
              <a:rPr lang="en-US" sz="1600" b="0" i="0" u="sng" kern="1200" dirty="0">
                <a:solidFill>
                  <a:schemeClr val="tx1"/>
                </a:solidFill>
                <a:effectLst/>
                <a:latin typeface="+mn-lt"/>
                <a:ea typeface="+mn-ea"/>
                <a:cs typeface="+mn-cs"/>
                <a:hlinkClick r:id="rId4"/>
              </a:rPr>
              <a:t>www.davidsondavie.edu/promise</a:t>
            </a:r>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 </a:t>
            </a:r>
          </a:p>
          <a:p>
            <a:r>
              <a:rPr lang="en-US" sz="1600" b="0" i="0" kern="1200" dirty="0">
                <a:solidFill>
                  <a:schemeClr val="tx1"/>
                </a:solidFill>
                <a:effectLst/>
                <a:latin typeface="+mn-lt"/>
                <a:ea typeface="+mn-ea"/>
                <a:cs typeface="+mn-cs"/>
              </a:rPr>
              <a:t>Pathway Links:</a:t>
            </a:r>
          </a:p>
          <a:p>
            <a:r>
              <a:rPr lang="en-US" sz="1600" b="0" i="0" u="sng" kern="1200" dirty="0">
                <a:solidFill>
                  <a:schemeClr val="tx1"/>
                </a:solidFill>
                <a:effectLst/>
                <a:latin typeface="+mn-lt"/>
                <a:ea typeface="+mn-ea"/>
                <a:cs typeface="+mn-cs"/>
                <a:hlinkClick r:id="rId5"/>
              </a:rPr>
              <a:t>Automotive Systems Technology</a:t>
            </a:r>
            <a:r>
              <a:rPr lang="en-US" sz="1600" b="0" i="0" kern="1200" dirty="0">
                <a:solidFill>
                  <a:schemeClr val="tx1"/>
                </a:solidFill>
                <a:effectLst/>
                <a:latin typeface="+mn-lt"/>
                <a:ea typeface="+mn-ea"/>
                <a:cs typeface="+mn-cs"/>
              </a:rPr>
              <a:t> </a:t>
            </a:r>
          </a:p>
          <a:p>
            <a:r>
              <a:rPr lang="en-US" sz="1600" b="0" i="0" u="sng" kern="1200" dirty="0">
                <a:solidFill>
                  <a:schemeClr val="tx1"/>
                </a:solidFill>
                <a:effectLst/>
                <a:latin typeface="+mn-lt"/>
                <a:ea typeface="+mn-ea"/>
                <a:cs typeface="+mn-cs"/>
                <a:hlinkClick r:id="rId6"/>
              </a:rPr>
              <a:t>Diesel and Heavy Equipment Technology</a:t>
            </a:r>
            <a:endParaRPr lang="en-US" sz="1600" b="0" i="0" kern="1200" dirty="0">
              <a:solidFill>
                <a:schemeClr val="tx1"/>
              </a:solidFill>
              <a:effectLst/>
              <a:latin typeface="+mn-lt"/>
              <a:ea typeface="+mn-ea"/>
              <a:cs typeface="+mn-cs"/>
            </a:endParaRPr>
          </a:p>
          <a:p>
            <a:r>
              <a:rPr lang="en-US" sz="1600" b="0" i="0" u="sng" kern="1200" dirty="0">
                <a:solidFill>
                  <a:schemeClr val="tx1"/>
                </a:solidFill>
                <a:effectLst/>
                <a:latin typeface="+mn-lt"/>
                <a:ea typeface="+mn-ea"/>
                <a:cs typeface="+mn-cs"/>
                <a:hlinkClick r:id="rId7"/>
              </a:rPr>
              <a:t>Supply Chain Management</a:t>
            </a:r>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B46C6A2-84B9-4F4B-9D29-2CFB53138DBA}" type="slidenum">
              <a:rPr lang="en-US" smtClean="0"/>
              <a:pPr/>
              <a:t>17</a:t>
            </a:fld>
            <a:endParaRPr lang="en-US"/>
          </a:p>
        </p:txBody>
      </p:sp>
    </p:spTree>
    <p:extLst>
      <p:ext uri="{BB962C8B-B14F-4D97-AF65-F5344CB8AC3E}">
        <p14:creationId xmlns:p14="http://schemas.microsoft.com/office/powerpoint/2010/main" val="2672273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Anissa Wall</a:t>
            </a:r>
          </a:p>
          <a:p>
            <a:r>
              <a:rPr lang="en-US" sz="1600" b="0" i="0" kern="1200" dirty="0">
                <a:solidFill>
                  <a:schemeClr val="tx1"/>
                </a:solidFill>
                <a:effectLst/>
                <a:latin typeface="+mn-lt"/>
                <a:ea typeface="+mn-ea"/>
                <a:cs typeface="+mn-cs"/>
              </a:rPr>
              <a:t>Director, High School Partnerships and Initiatives</a:t>
            </a:r>
          </a:p>
          <a:p>
            <a:r>
              <a:rPr lang="en-US" sz="1600" b="0" i="0" u="sng" kern="1200" dirty="0">
                <a:solidFill>
                  <a:schemeClr val="tx1"/>
                </a:solidFill>
                <a:effectLst/>
                <a:latin typeface="+mn-lt"/>
                <a:ea typeface="+mn-ea"/>
                <a:cs typeface="+mn-cs"/>
                <a:hlinkClick r:id="rId3"/>
              </a:rPr>
              <a:t>anissa_wall@davidsondavie.edu</a:t>
            </a:r>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 </a:t>
            </a:r>
          </a:p>
          <a:p>
            <a:r>
              <a:rPr lang="en-US" sz="1600" b="0" i="0" kern="1200" dirty="0">
                <a:solidFill>
                  <a:schemeClr val="tx1"/>
                </a:solidFill>
                <a:effectLst/>
                <a:latin typeface="+mn-lt"/>
                <a:ea typeface="+mn-ea"/>
                <a:cs typeface="+mn-cs"/>
              </a:rPr>
              <a:t>CCP landing page: </a:t>
            </a:r>
            <a:r>
              <a:rPr lang="en-US" sz="1600" b="0" i="0" u="sng" kern="1200" dirty="0">
                <a:solidFill>
                  <a:schemeClr val="tx1"/>
                </a:solidFill>
                <a:effectLst/>
                <a:latin typeface="+mn-lt"/>
                <a:ea typeface="+mn-ea"/>
                <a:cs typeface="+mn-cs"/>
                <a:hlinkClick r:id="rId4"/>
              </a:rPr>
              <a:t>www.davidsondavie.edu/promise</a:t>
            </a:r>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 </a:t>
            </a:r>
          </a:p>
          <a:p>
            <a:r>
              <a:rPr lang="en-US" sz="1600" b="0" i="0" kern="1200" dirty="0">
                <a:solidFill>
                  <a:schemeClr val="tx1"/>
                </a:solidFill>
                <a:effectLst/>
                <a:latin typeface="+mn-lt"/>
                <a:ea typeface="+mn-ea"/>
                <a:cs typeface="+mn-cs"/>
              </a:rPr>
              <a:t>Pathway Links:</a:t>
            </a:r>
          </a:p>
          <a:p>
            <a:r>
              <a:rPr lang="en-US" sz="1600" b="0" i="0" u="sng" kern="1200" dirty="0">
                <a:solidFill>
                  <a:schemeClr val="tx1"/>
                </a:solidFill>
                <a:effectLst/>
                <a:latin typeface="+mn-lt"/>
                <a:ea typeface="+mn-ea"/>
                <a:cs typeface="+mn-cs"/>
                <a:hlinkClick r:id="rId5"/>
              </a:rPr>
              <a:t>Automotive Systems Technology</a:t>
            </a:r>
            <a:r>
              <a:rPr lang="en-US" sz="1600" b="0" i="0" kern="1200" dirty="0">
                <a:solidFill>
                  <a:schemeClr val="tx1"/>
                </a:solidFill>
                <a:effectLst/>
                <a:latin typeface="+mn-lt"/>
                <a:ea typeface="+mn-ea"/>
                <a:cs typeface="+mn-cs"/>
              </a:rPr>
              <a:t> </a:t>
            </a:r>
          </a:p>
          <a:p>
            <a:r>
              <a:rPr lang="en-US" sz="1600" b="0" i="0" u="sng" kern="1200" dirty="0">
                <a:solidFill>
                  <a:schemeClr val="tx1"/>
                </a:solidFill>
                <a:effectLst/>
                <a:latin typeface="+mn-lt"/>
                <a:ea typeface="+mn-ea"/>
                <a:cs typeface="+mn-cs"/>
                <a:hlinkClick r:id="rId6"/>
              </a:rPr>
              <a:t>Diesel and Heavy Equipment Technology</a:t>
            </a:r>
            <a:endParaRPr lang="en-US" sz="1600" b="0" i="0" kern="1200" dirty="0">
              <a:solidFill>
                <a:schemeClr val="tx1"/>
              </a:solidFill>
              <a:effectLst/>
              <a:latin typeface="+mn-lt"/>
              <a:ea typeface="+mn-ea"/>
              <a:cs typeface="+mn-cs"/>
            </a:endParaRPr>
          </a:p>
          <a:p>
            <a:r>
              <a:rPr lang="en-US" sz="1600" b="0" i="0" u="sng" kern="1200" dirty="0">
                <a:solidFill>
                  <a:schemeClr val="tx1"/>
                </a:solidFill>
                <a:effectLst/>
                <a:latin typeface="+mn-lt"/>
                <a:ea typeface="+mn-ea"/>
                <a:cs typeface="+mn-cs"/>
                <a:hlinkClick r:id="rId7"/>
              </a:rPr>
              <a:t>Supply Chain Management</a:t>
            </a:r>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B46C6A2-84B9-4F4B-9D29-2CFB53138DBA}" type="slidenum">
              <a:rPr lang="en-US" smtClean="0"/>
              <a:pPr/>
              <a:t>18</a:t>
            </a:fld>
            <a:endParaRPr lang="en-US"/>
          </a:p>
        </p:txBody>
      </p:sp>
    </p:spTree>
    <p:extLst>
      <p:ext uri="{BB962C8B-B14F-4D97-AF65-F5344CB8AC3E}">
        <p14:creationId xmlns:p14="http://schemas.microsoft.com/office/powerpoint/2010/main" val="3434587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Anissa Wall</a:t>
            </a:r>
          </a:p>
          <a:p>
            <a:r>
              <a:rPr lang="en-US" sz="1600" b="0" i="0" kern="1200" dirty="0">
                <a:solidFill>
                  <a:schemeClr val="tx1"/>
                </a:solidFill>
                <a:effectLst/>
                <a:latin typeface="+mn-lt"/>
                <a:ea typeface="+mn-ea"/>
                <a:cs typeface="+mn-cs"/>
              </a:rPr>
              <a:t>Director, High School Partnerships and Initiatives</a:t>
            </a:r>
          </a:p>
          <a:p>
            <a:r>
              <a:rPr lang="en-US" sz="1600" b="0" i="0" u="sng" kern="1200" dirty="0">
                <a:solidFill>
                  <a:schemeClr val="tx1"/>
                </a:solidFill>
                <a:effectLst/>
                <a:latin typeface="+mn-lt"/>
                <a:ea typeface="+mn-ea"/>
                <a:cs typeface="+mn-cs"/>
                <a:hlinkClick r:id="rId3"/>
              </a:rPr>
              <a:t>anissa_wall@davidsondavie.edu</a:t>
            </a:r>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 </a:t>
            </a:r>
          </a:p>
          <a:p>
            <a:r>
              <a:rPr lang="en-US" sz="1600" b="0" i="0" kern="1200" dirty="0">
                <a:solidFill>
                  <a:schemeClr val="tx1"/>
                </a:solidFill>
                <a:effectLst/>
                <a:latin typeface="+mn-lt"/>
                <a:ea typeface="+mn-ea"/>
                <a:cs typeface="+mn-cs"/>
              </a:rPr>
              <a:t>CCP landing page: </a:t>
            </a:r>
            <a:r>
              <a:rPr lang="en-US" sz="1600" b="0" i="0" u="sng" kern="1200" dirty="0">
                <a:solidFill>
                  <a:schemeClr val="tx1"/>
                </a:solidFill>
                <a:effectLst/>
                <a:latin typeface="+mn-lt"/>
                <a:ea typeface="+mn-ea"/>
                <a:cs typeface="+mn-cs"/>
                <a:hlinkClick r:id="rId4"/>
              </a:rPr>
              <a:t>www.davidsondavie.edu/promise</a:t>
            </a:r>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 </a:t>
            </a:r>
          </a:p>
          <a:p>
            <a:r>
              <a:rPr lang="en-US" sz="1600" b="0" i="0" kern="1200" dirty="0">
                <a:solidFill>
                  <a:schemeClr val="tx1"/>
                </a:solidFill>
                <a:effectLst/>
                <a:latin typeface="+mn-lt"/>
                <a:ea typeface="+mn-ea"/>
                <a:cs typeface="+mn-cs"/>
              </a:rPr>
              <a:t>Pathway Links:</a:t>
            </a:r>
          </a:p>
          <a:p>
            <a:r>
              <a:rPr lang="en-US" sz="1600" b="0" i="0" u="sng" kern="1200" dirty="0">
                <a:solidFill>
                  <a:schemeClr val="tx1"/>
                </a:solidFill>
                <a:effectLst/>
                <a:latin typeface="+mn-lt"/>
                <a:ea typeface="+mn-ea"/>
                <a:cs typeface="+mn-cs"/>
                <a:hlinkClick r:id="rId5"/>
              </a:rPr>
              <a:t>Automotive Systems Technology</a:t>
            </a:r>
            <a:r>
              <a:rPr lang="en-US" sz="1600" b="0" i="0" kern="1200" dirty="0">
                <a:solidFill>
                  <a:schemeClr val="tx1"/>
                </a:solidFill>
                <a:effectLst/>
                <a:latin typeface="+mn-lt"/>
                <a:ea typeface="+mn-ea"/>
                <a:cs typeface="+mn-cs"/>
              </a:rPr>
              <a:t> </a:t>
            </a:r>
          </a:p>
          <a:p>
            <a:r>
              <a:rPr lang="en-US" sz="1600" b="0" i="0" u="sng" kern="1200" dirty="0">
                <a:solidFill>
                  <a:schemeClr val="tx1"/>
                </a:solidFill>
                <a:effectLst/>
                <a:latin typeface="+mn-lt"/>
                <a:ea typeface="+mn-ea"/>
                <a:cs typeface="+mn-cs"/>
                <a:hlinkClick r:id="rId6"/>
              </a:rPr>
              <a:t>Diesel and Heavy Equipment Technology</a:t>
            </a:r>
            <a:endParaRPr lang="en-US" sz="1600" b="0" i="0" kern="1200" dirty="0">
              <a:solidFill>
                <a:schemeClr val="tx1"/>
              </a:solidFill>
              <a:effectLst/>
              <a:latin typeface="+mn-lt"/>
              <a:ea typeface="+mn-ea"/>
              <a:cs typeface="+mn-cs"/>
            </a:endParaRPr>
          </a:p>
          <a:p>
            <a:r>
              <a:rPr lang="en-US" sz="1600" b="0" i="0" u="sng" kern="1200" dirty="0">
                <a:solidFill>
                  <a:schemeClr val="tx1"/>
                </a:solidFill>
                <a:effectLst/>
                <a:latin typeface="+mn-lt"/>
                <a:ea typeface="+mn-ea"/>
                <a:cs typeface="+mn-cs"/>
                <a:hlinkClick r:id="rId7"/>
              </a:rPr>
              <a:t>Supply Chain Management</a:t>
            </a:r>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B46C6A2-84B9-4F4B-9D29-2CFB53138DBA}" type="slidenum">
              <a:rPr lang="en-US" smtClean="0"/>
              <a:pPr/>
              <a:t>19</a:t>
            </a:fld>
            <a:endParaRPr lang="en-US"/>
          </a:p>
        </p:txBody>
      </p:sp>
    </p:spTree>
    <p:extLst>
      <p:ext uri="{BB962C8B-B14F-4D97-AF65-F5344CB8AC3E}">
        <p14:creationId xmlns:p14="http://schemas.microsoft.com/office/powerpoint/2010/main" val="1623136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Anissa Wall</a:t>
            </a:r>
          </a:p>
          <a:p>
            <a:r>
              <a:rPr lang="en-US" sz="1600" b="0" i="0" kern="1200" dirty="0">
                <a:solidFill>
                  <a:schemeClr val="tx1"/>
                </a:solidFill>
                <a:effectLst/>
                <a:latin typeface="+mn-lt"/>
                <a:ea typeface="+mn-ea"/>
                <a:cs typeface="+mn-cs"/>
              </a:rPr>
              <a:t>Director, High School Partnerships and Initiatives</a:t>
            </a:r>
          </a:p>
          <a:p>
            <a:r>
              <a:rPr lang="en-US" sz="1600" b="0" i="0" u="sng" kern="1200" dirty="0">
                <a:solidFill>
                  <a:schemeClr val="tx1"/>
                </a:solidFill>
                <a:effectLst/>
                <a:latin typeface="+mn-lt"/>
                <a:ea typeface="+mn-ea"/>
                <a:cs typeface="+mn-cs"/>
                <a:hlinkClick r:id="rId3"/>
              </a:rPr>
              <a:t>anissa_wall@davidsondavie.edu</a:t>
            </a:r>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 </a:t>
            </a:r>
          </a:p>
          <a:p>
            <a:r>
              <a:rPr lang="en-US" sz="1600" b="0" i="0" kern="1200" dirty="0">
                <a:solidFill>
                  <a:schemeClr val="tx1"/>
                </a:solidFill>
                <a:effectLst/>
                <a:latin typeface="+mn-lt"/>
                <a:ea typeface="+mn-ea"/>
                <a:cs typeface="+mn-cs"/>
              </a:rPr>
              <a:t>CCP landing page: </a:t>
            </a:r>
            <a:r>
              <a:rPr lang="en-US" sz="1600" b="0" i="0" u="sng" kern="1200" dirty="0">
                <a:solidFill>
                  <a:schemeClr val="tx1"/>
                </a:solidFill>
                <a:effectLst/>
                <a:latin typeface="+mn-lt"/>
                <a:ea typeface="+mn-ea"/>
                <a:cs typeface="+mn-cs"/>
                <a:hlinkClick r:id="rId4"/>
              </a:rPr>
              <a:t>www.davidsondavie.edu/promise</a:t>
            </a:r>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 </a:t>
            </a:r>
          </a:p>
          <a:p>
            <a:r>
              <a:rPr lang="en-US" sz="1600" b="0" i="0" kern="1200" dirty="0">
                <a:solidFill>
                  <a:schemeClr val="tx1"/>
                </a:solidFill>
                <a:effectLst/>
                <a:latin typeface="+mn-lt"/>
                <a:ea typeface="+mn-ea"/>
                <a:cs typeface="+mn-cs"/>
              </a:rPr>
              <a:t>Pathway Links:</a:t>
            </a:r>
          </a:p>
          <a:p>
            <a:r>
              <a:rPr lang="en-US" sz="1600" b="0" i="0" u="sng" kern="1200" dirty="0">
                <a:solidFill>
                  <a:schemeClr val="tx1"/>
                </a:solidFill>
                <a:effectLst/>
                <a:latin typeface="+mn-lt"/>
                <a:ea typeface="+mn-ea"/>
                <a:cs typeface="+mn-cs"/>
                <a:hlinkClick r:id="rId5"/>
              </a:rPr>
              <a:t>Automotive Systems Technology</a:t>
            </a:r>
            <a:r>
              <a:rPr lang="en-US" sz="1600" b="0" i="0" kern="1200" dirty="0">
                <a:solidFill>
                  <a:schemeClr val="tx1"/>
                </a:solidFill>
                <a:effectLst/>
                <a:latin typeface="+mn-lt"/>
                <a:ea typeface="+mn-ea"/>
                <a:cs typeface="+mn-cs"/>
              </a:rPr>
              <a:t> </a:t>
            </a:r>
          </a:p>
          <a:p>
            <a:r>
              <a:rPr lang="en-US" sz="1600" b="0" i="0" u="sng" kern="1200" dirty="0">
                <a:solidFill>
                  <a:schemeClr val="tx1"/>
                </a:solidFill>
                <a:effectLst/>
                <a:latin typeface="+mn-lt"/>
                <a:ea typeface="+mn-ea"/>
                <a:cs typeface="+mn-cs"/>
                <a:hlinkClick r:id="rId6"/>
              </a:rPr>
              <a:t>Diesel and Heavy Equipment Technology</a:t>
            </a:r>
            <a:endParaRPr lang="en-US" sz="1600" b="0" i="0" kern="1200" dirty="0">
              <a:solidFill>
                <a:schemeClr val="tx1"/>
              </a:solidFill>
              <a:effectLst/>
              <a:latin typeface="+mn-lt"/>
              <a:ea typeface="+mn-ea"/>
              <a:cs typeface="+mn-cs"/>
            </a:endParaRPr>
          </a:p>
          <a:p>
            <a:r>
              <a:rPr lang="en-US" sz="1600" b="0" i="0" u="sng" kern="1200" dirty="0">
                <a:solidFill>
                  <a:schemeClr val="tx1"/>
                </a:solidFill>
                <a:effectLst/>
                <a:latin typeface="+mn-lt"/>
                <a:ea typeface="+mn-ea"/>
                <a:cs typeface="+mn-cs"/>
                <a:hlinkClick r:id="rId7"/>
              </a:rPr>
              <a:t>Supply Chain Management</a:t>
            </a:r>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B46C6A2-84B9-4F4B-9D29-2CFB53138DBA}" type="slidenum">
              <a:rPr lang="en-US" smtClean="0"/>
              <a:pPr/>
              <a:t>20</a:t>
            </a:fld>
            <a:endParaRPr lang="en-US"/>
          </a:p>
        </p:txBody>
      </p:sp>
    </p:spTree>
    <p:extLst>
      <p:ext uri="{BB962C8B-B14F-4D97-AF65-F5344CB8AC3E}">
        <p14:creationId xmlns:p14="http://schemas.microsoft.com/office/powerpoint/2010/main" val="180279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a:r>
              <a:rPr lang="en-US" sz="1200" dirty="0">
                <a:latin typeface="+mn-lt"/>
              </a:rPr>
              <a:t>Chris</a:t>
            </a:r>
          </a:p>
          <a:p>
            <a:r>
              <a:rPr lang="en-US" sz="1200" dirty="0">
                <a:latin typeface="+mn-lt"/>
              </a:rPr>
              <a:t>I always say our webinars are like radio but with pictures.  </a:t>
            </a:r>
          </a:p>
          <a:p>
            <a:r>
              <a:rPr lang="en-US" sz="1200" dirty="0">
                <a:latin typeface="+mn-lt"/>
              </a:rPr>
              <a:t>And here are a few pictures of your hosts for these monthly explorations into career pathways.</a:t>
            </a:r>
          </a:p>
          <a:p>
            <a:endParaRPr lang="en-US" sz="1200" dirty="0">
              <a:latin typeface="+mn-lt"/>
            </a:endParaRPr>
          </a:p>
          <a:p>
            <a:r>
              <a:rPr lang="en-US" sz="1200" dirty="0">
                <a:latin typeface="+mn-lt"/>
              </a:rPr>
              <a:t>(Why does the photographer have the best photo?)</a:t>
            </a:r>
          </a:p>
          <a:p>
            <a:endParaRPr lang="en-US" sz="1200" dirty="0">
              <a:latin typeface="+mn-lt"/>
            </a:endParaRPr>
          </a:p>
          <a:p>
            <a:r>
              <a:rPr lang="en-US" sz="1200" dirty="0">
                <a:latin typeface="+mn-lt"/>
              </a:rPr>
              <a:t>Our contact information is in the notes section under this slide.  </a:t>
            </a:r>
          </a:p>
          <a:p>
            <a:endParaRPr lang="en-US" sz="1200" dirty="0">
              <a:latin typeface="+mn-lt"/>
            </a:endParaRPr>
          </a:p>
          <a:p>
            <a:endParaRPr lang="en-US" sz="1200" dirty="0">
              <a:latin typeface="+mn-lt"/>
            </a:endParaRPr>
          </a:p>
          <a:p>
            <a:pPr eaLnBrk="1" hangingPunct="1">
              <a:spcBef>
                <a:spcPct val="0"/>
              </a:spcBef>
              <a:spcAft>
                <a:spcPct val="30000"/>
              </a:spcAft>
            </a:pPr>
            <a:r>
              <a:rPr lang="en-US" sz="1200" b="1" dirty="0">
                <a:latin typeface="+mn-lt"/>
                <a:ea typeface="ヒラギノ角ゴ Pro W3" charset="0"/>
                <a:cs typeface="Arial" charset="0"/>
              </a:rPr>
              <a:t>Dr. Bob </a:t>
            </a:r>
            <a:r>
              <a:rPr lang="en-US" sz="1200" b="1" dirty="0" err="1">
                <a:latin typeface="+mn-lt"/>
                <a:ea typeface="ヒラギノ角ゴ Pro W3" charset="0"/>
                <a:cs typeface="Arial" charset="0"/>
              </a:rPr>
              <a:t>Witchger</a:t>
            </a:r>
            <a:r>
              <a:rPr lang="en-US" sz="1200" b="1" dirty="0">
                <a:latin typeface="+mn-lt"/>
                <a:ea typeface="ヒラギノ角ゴ Pro W3" charset="0"/>
                <a:cs typeface="Arial" charset="0"/>
              </a:rPr>
              <a:t> </a:t>
            </a:r>
          </a:p>
          <a:p>
            <a:pPr eaLnBrk="1" hangingPunct="1">
              <a:spcBef>
                <a:spcPct val="0"/>
              </a:spcBef>
              <a:spcAft>
                <a:spcPct val="30000"/>
              </a:spcAft>
            </a:pPr>
            <a:r>
              <a:rPr lang="en-US" sz="1200" dirty="0">
                <a:latin typeface="+mn-lt"/>
                <a:ea typeface="ヒラギノ角ゴ Pro W3" charset="0"/>
                <a:cs typeface="Arial" charset="0"/>
              </a:rPr>
              <a:t>919-807-7126</a:t>
            </a:r>
          </a:p>
          <a:p>
            <a:pPr eaLnBrk="1" hangingPunct="1">
              <a:spcBef>
                <a:spcPct val="0"/>
              </a:spcBef>
              <a:spcAft>
                <a:spcPct val="30000"/>
              </a:spcAft>
            </a:pPr>
            <a:r>
              <a:rPr lang="en-US" sz="1200" dirty="0" err="1">
                <a:latin typeface="+mn-lt"/>
                <a:ea typeface="ヒラギノ角ゴ Pro W3" charset="0"/>
                <a:cs typeface="Arial" charset="0"/>
              </a:rPr>
              <a:t>WitchgerB@nccommunitycolleges.edu</a:t>
            </a:r>
            <a:endParaRPr lang="en-US" sz="1200" dirty="0">
              <a:latin typeface="+mn-lt"/>
              <a:ea typeface="ヒラギノ角ゴ Pro W3" charset="0"/>
              <a:cs typeface="Arial" charset="0"/>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Dr. Tony R. </a:t>
            </a:r>
            <a:r>
              <a:rPr lang="en-US" sz="1200" b="1" dirty="0" err="1">
                <a:latin typeface="+mn-lt"/>
              </a:rPr>
              <a:t>Reggi</a:t>
            </a:r>
            <a:endParaRPr lang="en-US" sz="1200" b="1" dirty="0">
              <a:latin typeface="+mn-lt"/>
            </a:endParaRPr>
          </a:p>
          <a:p>
            <a:r>
              <a:rPr lang="en-US" sz="1200" dirty="0">
                <a:latin typeface="+mn-lt"/>
              </a:rPr>
              <a:t>919-807-7131</a:t>
            </a:r>
          </a:p>
          <a:p>
            <a:r>
              <a:rPr lang="en-US" sz="1200" dirty="0" err="1">
                <a:latin typeface="+mn-lt"/>
              </a:rPr>
              <a:t>ReggiA@nccommunitycolleges.edu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Patti </a:t>
            </a:r>
            <a:r>
              <a:rPr lang="en-US" sz="1200" b="1" dirty="0" err="1">
                <a:latin typeface="+mn-lt"/>
              </a:rPr>
              <a:t>Coultas</a:t>
            </a:r>
            <a:endParaRPr lang="en-US" sz="1200" b="1" dirty="0">
              <a:latin typeface="+mn-lt"/>
            </a:endParaRPr>
          </a:p>
          <a:p>
            <a:r>
              <a:rPr lang="en-US" sz="1200" dirty="0">
                <a:latin typeface="+mn-lt"/>
              </a:rPr>
              <a:t>919-807-7130</a:t>
            </a:r>
          </a:p>
          <a:p>
            <a:r>
              <a:rPr lang="en-US" sz="1200" dirty="0" err="1">
                <a:latin typeface="+mn-lt"/>
              </a:rPr>
              <a:t>CoultasP@nccommunitycolleges.edu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Dr. Mary Olvera</a:t>
            </a:r>
          </a:p>
          <a:p>
            <a:r>
              <a:rPr lang="en-US" sz="1200" dirty="0">
                <a:latin typeface="+mn-lt"/>
              </a:rPr>
              <a:t>919-807-7120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OlveraM@nccommunitycolleges.edu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Michelle Lair</a:t>
            </a:r>
          </a:p>
          <a:p>
            <a:r>
              <a:rPr lang="en-US" sz="1200" dirty="0">
                <a:latin typeface="+mn-lt"/>
              </a:rPr>
              <a:t>919-807-72227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LairM@nccommunitycolleges.edu</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eaLnBrk="1" hangingPunct="1">
              <a:spcBef>
                <a:spcPct val="0"/>
              </a:spcBef>
              <a:spcAft>
                <a:spcPct val="30000"/>
              </a:spcAft>
            </a:pPr>
            <a:r>
              <a:rPr lang="en-US" sz="1200" b="1" dirty="0">
                <a:latin typeface="+mn-lt"/>
                <a:ea typeface="ヒラギノ角ゴ Pro W3" charset="0"/>
                <a:cs typeface="Arial" charset="0"/>
              </a:rPr>
              <a:t>Chris Droessler </a:t>
            </a:r>
          </a:p>
          <a:p>
            <a:pPr eaLnBrk="1" hangingPunct="1">
              <a:spcBef>
                <a:spcPct val="0"/>
              </a:spcBef>
              <a:spcAft>
                <a:spcPct val="30000"/>
              </a:spcAft>
            </a:pPr>
            <a:r>
              <a:rPr lang="en-US" sz="1200" dirty="0">
                <a:latin typeface="+mn-lt"/>
                <a:ea typeface="ヒラギノ角ゴ Pro W3" charset="0"/>
                <a:cs typeface="Arial" charset="0"/>
              </a:rPr>
              <a:t>919-807-7068</a:t>
            </a:r>
          </a:p>
          <a:p>
            <a:pPr eaLnBrk="1" hangingPunct="1">
              <a:spcBef>
                <a:spcPct val="0"/>
              </a:spcBef>
              <a:spcAft>
                <a:spcPct val="30000"/>
              </a:spcAft>
            </a:pPr>
            <a:r>
              <a:rPr lang="en-US" sz="1200" dirty="0" err="1">
                <a:latin typeface="+mn-lt"/>
                <a:ea typeface="ヒラギノ角ゴ Pro W3" charset="0"/>
                <a:cs typeface="Arial" charset="0"/>
              </a:rPr>
              <a:t>DroesslerC@nccommunitycolleges.edu</a:t>
            </a:r>
            <a:endParaRPr lang="en-US" sz="1200" dirty="0">
              <a:latin typeface="+mn-lt"/>
              <a:ea typeface="ヒラギノ角ゴ Pro W3" charset="0"/>
              <a:cs typeface="Arial" charset="0"/>
            </a:endParaRPr>
          </a:p>
          <a:p>
            <a:endParaRPr lang="en-US" sz="1200" dirty="0">
              <a:latin typeface="+mn-lt"/>
            </a:endParaRPr>
          </a:p>
          <a:p>
            <a:r>
              <a:rPr lang="en-US" sz="1200" b="1" dirty="0">
                <a:latin typeface="+mn-lt"/>
              </a:rPr>
              <a:t>Cheryl Cox</a:t>
            </a:r>
          </a:p>
          <a:p>
            <a:r>
              <a:rPr lang="en-US" sz="1200" b="0" dirty="0">
                <a:latin typeface="+mn-lt"/>
              </a:rPr>
              <a:t>NC Department of Public Instruction</a:t>
            </a:r>
          </a:p>
          <a:p>
            <a:r>
              <a:rPr lang="en-US" sz="1200" dirty="0">
                <a:latin typeface="+mn-lt"/>
              </a:rPr>
              <a:t>919-807-3814</a:t>
            </a:r>
          </a:p>
          <a:p>
            <a:r>
              <a:rPr lang="en-US" sz="1200" dirty="0" err="1">
                <a:latin typeface="+mn-lt"/>
              </a:rPr>
              <a:t>Cheryl.Cox@dpi.nc.gov</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a:t>
            </a:fld>
            <a:endParaRPr lang="en-US"/>
          </a:p>
        </p:txBody>
      </p:sp>
    </p:spTree>
    <p:extLst>
      <p:ext uri="{BB962C8B-B14F-4D97-AF65-F5344CB8AC3E}">
        <p14:creationId xmlns:p14="http://schemas.microsoft.com/office/powerpoint/2010/main" val="2990895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Anissa Wall</a:t>
            </a:r>
          </a:p>
          <a:p>
            <a:r>
              <a:rPr lang="en-US" sz="1600" b="0" i="0" kern="1200" dirty="0">
                <a:solidFill>
                  <a:schemeClr val="tx1"/>
                </a:solidFill>
                <a:effectLst/>
                <a:latin typeface="+mn-lt"/>
                <a:ea typeface="+mn-ea"/>
                <a:cs typeface="+mn-cs"/>
              </a:rPr>
              <a:t>Director, High School Partnerships and Initiatives</a:t>
            </a:r>
          </a:p>
          <a:p>
            <a:r>
              <a:rPr lang="en-US" sz="1600" b="0" i="0" u="sng" kern="1200" dirty="0">
                <a:solidFill>
                  <a:schemeClr val="tx1"/>
                </a:solidFill>
                <a:effectLst/>
                <a:latin typeface="+mn-lt"/>
                <a:ea typeface="+mn-ea"/>
                <a:cs typeface="+mn-cs"/>
                <a:hlinkClick r:id="rId3"/>
              </a:rPr>
              <a:t>anissa_wall@davidsondavie.edu</a:t>
            </a:r>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 </a:t>
            </a:r>
          </a:p>
          <a:p>
            <a:r>
              <a:rPr lang="en-US" sz="1600" b="0" i="0" kern="1200" dirty="0">
                <a:solidFill>
                  <a:schemeClr val="tx1"/>
                </a:solidFill>
                <a:effectLst/>
                <a:latin typeface="+mn-lt"/>
                <a:ea typeface="+mn-ea"/>
                <a:cs typeface="+mn-cs"/>
              </a:rPr>
              <a:t>CCP landing page: </a:t>
            </a:r>
            <a:r>
              <a:rPr lang="en-US" sz="1600" b="0" i="0" u="sng" kern="1200" dirty="0">
                <a:solidFill>
                  <a:schemeClr val="tx1"/>
                </a:solidFill>
                <a:effectLst/>
                <a:latin typeface="+mn-lt"/>
                <a:ea typeface="+mn-ea"/>
                <a:cs typeface="+mn-cs"/>
                <a:hlinkClick r:id="rId4"/>
              </a:rPr>
              <a:t>www.davidsondavie.edu/promise</a:t>
            </a:r>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 </a:t>
            </a:r>
          </a:p>
          <a:p>
            <a:r>
              <a:rPr lang="en-US" sz="1600" b="0" i="0" kern="1200" dirty="0">
                <a:solidFill>
                  <a:schemeClr val="tx1"/>
                </a:solidFill>
                <a:effectLst/>
                <a:latin typeface="+mn-lt"/>
                <a:ea typeface="+mn-ea"/>
                <a:cs typeface="+mn-cs"/>
              </a:rPr>
              <a:t>Pathway Links:</a:t>
            </a:r>
          </a:p>
          <a:p>
            <a:r>
              <a:rPr lang="en-US" sz="1600" b="0" i="0" u="sng" kern="1200" dirty="0">
                <a:solidFill>
                  <a:schemeClr val="tx1"/>
                </a:solidFill>
                <a:effectLst/>
                <a:latin typeface="+mn-lt"/>
                <a:ea typeface="+mn-ea"/>
                <a:cs typeface="+mn-cs"/>
                <a:hlinkClick r:id="rId5"/>
              </a:rPr>
              <a:t>Automotive Systems Technology</a:t>
            </a:r>
            <a:r>
              <a:rPr lang="en-US" sz="1600" b="0" i="0" kern="1200" dirty="0">
                <a:solidFill>
                  <a:schemeClr val="tx1"/>
                </a:solidFill>
                <a:effectLst/>
                <a:latin typeface="+mn-lt"/>
                <a:ea typeface="+mn-ea"/>
                <a:cs typeface="+mn-cs"/>
              </a:rPr>
              <a:t> </a:t>
            </a:r>
          </a:p>
          <a:p>
            <a:r>
              <a:rPr lang="en-US" sz="1600" b="0" i="0" u="sng" kern="1200" dirty="0">
                <a:solidFill>
                  <a:schemeClr val="tx1"/>
                </a:solidFill>
                <a:effectLst/>
                <a:latin typeface="+mn-lt"/>
                <a:ea typeface="+mn-ea"/>
                <a:cs typeface="+mn-cs"/>
                <a:hlinkClick r:id="rId6"/>
              </a:rPr>
              <a:t>Diesel and Heavy Equipment Technology</a:t>
            </a:r>
            <a:endParaRPr lang="en-US" sz="1600" b="0" i="0" kern="1200" dirty="0">
              <a:solidFill>
                <a:schemeClr val="tx1"/>
              </a:solidFill>
              <a:effectLst/>
              <a:latin typeface="+mn-lt"/>
              <a:ea typeface="+mn-ea"/>
              <a:cs typeface="+mn-cs"/>
            </a:endParaRPr>
          </a:p>
          <a:p>
            <a:r>
              <a:rPr lang="en-US" sz="1600" b="0" i="0" u="sng" kern="1200" dirty="0">
                <a:solidFill>
                  <a:schemeClr val="tx1"/>
                </a:solidFill>
                <a:effectLst/>
                <a:latin typeface="+mn-lt"/>
                <a:ea typeface="+mn-ea"/>
                <a:cs typeface="+mn-cs"/>
                <a:hlinkClick r:id="rId7"/>
              </a:rPr>
              <a:t>Supply Chain Management</a:t>
            </a:r>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B46C6A2-84B9-4F4B-9D29-2CFB53138DBA}" type="slidenum">
              <a:rPr lang="en-US" smtClean="0"/>
              <a:pPr/>
              <a:t>21</a:t>
            </a:fld>
            <a:endParaRPr lang="en-US"/>
          </a:p>
        </p:txBody>
      </p:sp>
    </p:spTree>
    <p:extLst>
      <p:ext uri="{BB962C8B-B14F-4D97-AF65-F5344CB8AC3E}">
        <p14:creationId xmlns:p14="http://schemas.microsoft.com/office/powerpoint/2010/main" val="2595190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Anissa Wall</a:t>
            </a:r>
          </a:p>
          <a:p>
            <a:r>
              <a:rPr lang="en-US" sz="1600" b="0" i="0" kern="1200" dirty="0">
                <a:solidFill>
                  <a:schemeClr val="tx1"/>
                </a:solidFill>
                <a:effectLst/>
                <a:latin typeface="+mn-lt"/>
                <a:ea typeface="+mn-ea"/>
                <a:cs typeface="+mn-cs"/>
              </a:rPr>
              <a:t>Director, High School Partnerships and Initiatives</a:t>
            </a:r>
          </a:p>
          <a:p>
            <a:r>
              <a:rPr lang="en-US" sz="1600" b="0" i="0" u="sng" kern="1200" dirty="0">
                <a:solidFill>
                  <a:schemeClr val="tx1"/>
                </a:solidFill>
                <a:effectLst/>
                <a:latin typeface="+mn-lt"/>
                <a:ea typeface="+mn-ea"/>
                <a:cs typeface="+mn-cs"/>
                <a:hlinkClick r:id="rId3"/>
              </a:rPr>
              <a:t>anissa_wall@davidsondavie.edu</a:t>
            </a:r>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 </a:t>
            </a:r>
          </a:p>
          <a:p>
            <a:r>
              <a:rPr lang="en-US" sz="1600" b="0" i="0" kern="1200" dirty="0">
                <a:solidFill>
                  <a:schemeClr val="tx1"/>
                </a:solidFill>
                <a:effectLst/>
                <a:latin typeface="+mn-lt"/>
                <a:ea typeface="+mn-ea"/>
                <a:cs typeface="+mn-cs"/>
              </a:rPr>
              <a:t>CCP landing page: </a:t>
            </a:r>
            <a:r>
              <a:rPr lang="en-US" sz="1600" b="0" i="0" u="sng" kern="1200" dirty="0">
                <a:solidFill>
                  <a:schemeClr val="tx1"/>
                </a:solidFill>
                <a:effectLst/>
                <a:latin typeface="+mn-lt"/>
                <a:ea typeface="+mn-ea"/>
                <a:cs typeface="+mn-cs"/>
                <a:hlinkClick r:id="rId4"/>
              </a:rPr>
              <a:t>www.davidsondavie.edu/promise</a:t>
            </a:r>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 </a:t>
            </a:r>
          </a:p>
          <a:p>
            <a:r>
              <a:rPr lang="en-US" sz="1600" b="0" i="0" kern="1200" dirty="0">
                <a:solidFill>
                  <a:schemeClr val="tx1"/>
                </a:solidFill>
                <a:effectLst/>
                <a:latin typeface="+mn-lt"/>
                <a:ea typeface="+mn-ea"/>
                <a:cs typeface="+mn-cs"/>
              </a:rPr>
              <a:t>Pathway Links:</a:t>
            </a:r>
          </a:p>
          <a:p>
            <a:r>
              <a:rPr lang="en-US" sz="1600" b="0" i="0" u="sng" kern="1200" dirty="0">
                <a:solidFill>
                  <a:schemeClr val="tx1"/>
                </a:solidFill>
                <a:effectLst/>
                <a:latin typeface="+mn-lt"/>
                <a:ea typeface="+mn-ea"/>
                <a:cs typeface="+mn-cs"/>
                <a:hlinkClick r:id="rId5"/>
              </a:rPr>
              <a:t>Automotive Systems Technology</a:t>
            </a:r>
            <a:r>
              <a:rPr lang="en-US" sz="1600" b="0" i="0" kern="1200" dirty="0">
                <a:solidFill>
                  <a:schemeClr val="tx1"/>
                </a:solidFill>
                <a:effectLst/>
                <a:latin typeface="+mn-lt"/>
                <a:ea typeface="+mn-ea"/>
                <a:cs typeface="+mn-cs"/>
              </a:rPr>
              <a:t> </a:t>
            </a:r>
          </a:p>
          <a:p>
            <a:r>
              <a:rPr lang="en-US" sz="1600" b="0" i="0" u="sng" kern="1200" dirty="0">
                <a:solidFill>
                  <a:schemeClr val="tx1"/>
                </a:solidFill>
                <a:effectLst/>
                <a:latin typeface="+mn-lt"/>
                <a:ea typeface="+mn-ea"/>
                <a:cs typeface="+mn-cs"/>
                <a:hlinkClick r:id="rId6"/>
              </a:rPr>
              <a:t>Diesel and Heavy Equipment Technology</a:t>
            </a:r>
            <a:endParaRPr lang="en-US" sz="1600" b="0" i="0" kern="1200" dirty="0">
              <a:solidFill>
                <a:schemeClr val="tx1"/>
              </a:solidFill>
              <a:effectLst/>
              <a:latin typeface="+mn-lt"/>
              <a:ea typeface="+mn-ea"/>
              <a:cs typeface="+mn-cs"/>
            </a:endParaRPr>
          </a:p>
          <a:p>
            <a:r>
              <a:rPr lang="en-US" sz="1600" b="0" i="0" u="sng" kern="1200" dirty="0">
                <a:solidFill>
                  <a:schemeClr val="tx1"/>
                </a:solidFill>
                <a:effectLst/>
                <a:latin typeface="+mn-lt"/>
                <a:ea typeface="+mn-ea"/>
                <a:cs typeface="+mn-cs"/>
                <a:hlinkClick r:id="rId7"/>
              </a:rPr>
              <a:t>Supply Chain Management</a:t>
            </a:r>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B46C6A2-84B9-4F4B-9D29-2CFB53138DBA}" type="slidenum">
              <a:rPr lang="en-US" smtClean="0"/>
              <a:pPr/>
              <a:t>22</a:t>
            </a:fld>
            <a:endParaRPr lang="en-US"/>
          </a:p>
        </p:txBody>
      </p:sp>
    </p:spTree>
    <p:extLst>
      <p:ext uri="{BB962C8B-B14F-4D97-AF65-F5344CB8AC3E}">
        <p14:creationId xmlns:p14="http://schemas.microsoft.com/office/powerpoint/2010/main" val="2974012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23</a:t>
            </a:fld>
            <a:endParaRPr lang="en-US" sz="1200"/>
          </a:p>
        </p:txBody>
      </p:sp>
      <p:sp>
        <p:nvSpPr>
          <p:cNvPr id="15363" name="Rectangle 2"/>
          <p:cNvSpPr>
            <a:spLocks noGrp="1" noRot="1" noChangeAspect="1" noChangeArrowheads="1" noTextEdit="1"/>
          </p:cNvSpPr>
          <p:nvPr>
            <p:ph type="sldImg"/>
          </p:nvPr>
        </p:nvSpPr>
        <p:spPr>
          <a:xfrm>
            <a:off x="381000" y="381000"/>
            <a:ext cx="24384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www.ncperkins.org</a:t>
            </a:r>
            <a:r>
              <a:rPr lang="en-US" sz="1200" dirty="0"/>
              <a:t>/presentations</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166934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latin typeface="+mn-lt"/>
                <a:ea typeface="ヒラギノ角ゴ Pro W3" charset="0"/>
                <a:cs typeface="Arial" charset="0"/>
              </a:rPr>
              <a:t>Our next meeting like this one will be on ------.</a:t>
            </a:r>
          </a:p>
          <a:p>
            <a:endParaRPr lang="en-US" sz="1200" dirty="0">
              <a:latin typeface="+mn-lt"/>
              <a:ea typeface="ヒラギノ角ゴ Pro W3" charset="0"/>
              <a:cs typeface="Arial" charset="0"/>
            </a:endParaRPr>
          </a:p>
          <a:p>
            <a:r>
              <a:rPr lang="en-US" sz="1200" dirty="0">
                <a:latin typeface="+mn-lt"/>
                <a:ea typeface="ヒラギノ角ゴ Pro W3" charset="0"/>
                <a:cs typeface="Arial" charset="0"/>
              </a:rPr>
              <a:t>(We will skip December and be back in January.)</a:t>
            </a:r>
          </a:p>
          <a:p>
            <a:endParaRPr lang="en-US" sz="1200" dirty="0">
              <a:latin typeface="+mn-lt"/>
              <a:ea typeface="ヒラギノ角ゴ Pro W3" charset="0"/>
              <a:cs typeface="Arial" charset="0"/>
            </a:endParaRPr>
          </a:p>
          <a:p>
            <a:endParaRPr lang="en-US" sz="1200" dirty="0">
              <a:latin typeface="+mn-lt"/>
              <a:ea typeface="ヒラギノ角ゴ Pro W3" charset="0"/>
              <a:cs typeface="Arial" charset="0"/>
            </a:endParaRPr>
          </a:p>
          <a:p>
            <a:r>
              <a:rPr lang="en-US" sz="1200" dirty="0">
                <a:latin typeface="+mn-lt"/>
                <a:ea typeface="ヒラギノ角ゴ Pro W3" charset="0"/>
                <a:cs typeface="Arial" charset="0"/>
              </a:rPr>
              <a:t>You can go to the </a:t>
            </a:r>
            <a:r>
              <a:rPr lang="en-US" sz="1200" dirty="0" err="1">
                <a:latin typeface="+mn-lt"/>
                <a:ea typeface="ヒラギノ角ゴ Pro W3" charset="0"/>
                <a:cs typeface="Arial" charset="0"/>
              </a:rPr>
              <a:t>NCPerkins</a:t>
            </a:r>
            <a:r>
              <a:rPr lang="en-US" sz="1200" dirty="0">
                <a:latin typeface="+mn-lt"/>
                <a:ea typeface="ヒラギノ角ゴ Pro W3" charset="0"/>
                <a:cs typeface="Arial" charset="0"/>
              </a:rPr>
              <a:t> website to register for that meeting.</a:t>
            </a:r>
          </a:p>
          <a:p>
            <a:endParaRPr lang="en-US" sz="1200" dirty="0">
              <a:latin typeface="+mn-lt"/>
              <a:ea typeface="ヒラギノ角ゴ Pro W3" charset="0"/>
              <a:cs typeface="Arial" charset="0"/>
            </a:endParaRPr>
          </a:p>
          <a:p>
            <a:r>
              <a:rPr lang="en-US" sz="1200" dirty="0">
                <a:latin typeface="+mn-lt"/>
                <a:ea typeface="ヒラギノ角ゴ Pro W3" charset="0"/>
                <a:cs typeface="Arial" charset="0"/>
              </a:rPr>
              <a:t>We'll also send you a reminder, since you are now on our mailing list.</a:t>
            </a:r>
            <a:endParaRPr lang="en-US" dirty="0">
              <a:latin typeface="+mn-lt"/>
            </a:endParaRPr>
          </a:p>
          <a:p>
            <a:endParaRPr lang="en-US" dirty="0">
              <a:latin typeface="+mn-lt"/>
            </a:endParaRPr>
          </a:p>
          <a:p>
            <a:r>
              <a:rPr lang="en-US" dirty="0">
                <a:latin typeface="+mn-lt"/>
              </a:rPr>
              <a:t>So go ahead and sign up for all the meetings, and you'll be reminded the day before.</a:t>
            </a:r>
          </a:p>
          <a:p>
            <a:endParaRPr lang="en-US" dirty="0">
              <a:latin typeface="+mn-lt"/>
            </a:endParaRPr>
          </a:p>
          <a:p>
            <a:r>
              <a:rPr lang="en-US" dirty="0">
                <a:latin typeface="+mn-lt"/>
              </a:rPr>
              <a:t>If you liked something you saw here, send folks to the recording.  Find it at that same web page.</a:t>
            </a:r>
          </a:p>
          <a:p>
            <a:endParaRPr lang="en-US" dirty="0">
              <a:latin typeface="+mn-lt"/>
            </a:endParaRPr>
          </a:p>
        </p:txBody>
      </p:sp>
      <p:sp>
        <p:nvSpPr>
          <p:cNvPr id="4" name="Slide Number Placeholder 3"/>
          <p:cNvSpPr>
            <a:spLocks noGrp="1"/>
          </p:cNvSpPr>
          <p:nvPr>
            <p:ph type="sldNum" sz="quarter" idx="5"/>
          </p:nvPr>
        </p:nvSpPr>
        <p:spPr/>
        <p:txBody>
          <a:bodyPr/>
          <a:lstStyle/>
          <a:p>
            <a:fld id="{3D52D8DC-3CCA-4826-966D-69131461ECBB}" type="slidenum">
              <a:rPr lang="en-US" smtClean="0"/>
              <a:t>24</a:t>
            </a:fld>
            <a:endParaRPr lang="en-US"/>
          </a:p>
        </p:txBody>
      </p:sp>
    </p:spTree>
    <p:extLst>
      <p:ext uri="{BB962C8B-B14F-4D97-AF65-F5344CB8AC3E}">
        <p14:creationId xmlns:p14="http://schemas.microsoft.com/office/powerpoint/2010/main" val="1515462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connectforsuccessnc.com</a:t>
            </a:r>
            <a:r>
              <a:rPr lang="en-US" dirty="0"/>
              <a:t>/</a:t>
            </a:r>
          </a:p>
          <a:p>
            <a:endParaRPr lang="en-US" dirty="0"/>
          </a:p>
          <a:p>
            <a:r>
              <a:rPr lang="en-US" dirty="0"/>
              <a:t>Connect for Success NC</a:t>
            </a:r>
          </a:p>
          <a:p>
            <a:endParaRPr lang="en-US" dirty="0"/>
          </a:p>
          <a:p>
            <a:r>
              <a:rPr lang="en-US" dirty="0"/>
              <a:t>Michelle </a:t>
            </a:r>
            <a:r>
              <a:rPr lang="en-US" dirty="0" err="1"/>
              <a:t>Lewter</a:t>
            </a:r>
            <a:r>
              <a:rPr lang="en-US" dirty="0"/>
              <a:t>, President/CEO</a:t>
            </a:r>
          </a:p>
          <a:p>
            <a:r>
              <a:rPr lang="en-US" dirty="0"/>
              <a:t>919-996-9018</a:t>
            </a:r>
          </a:p>
          <a:p>
            <a:r>
              <a:rPr lang="en-US" dirty="0" err="1"/>
              <a:t>michelle@connectsnc.com</a:t>
            </a:r>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a:t>
            </a:fld>
            <a:endParaRPr lang="en-US"/>
          </a:p>
        </p:txBody>
      </p:sp>
    </p:spTree>
    <p:extLst>
      <p:ext uri="{BB962C8B-B14F-4D97-AF65-F5344CB8AC3E}">
        <p14:creationId xmlns:p14="http://schemas.microsoft.com/office/powerpoint/2010/main" val="2072924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4</a:t>
            </a:fld>
            <a:endParaRPr lang="en-US" sz="1200"/>
          </a:p>
        </p:txBody>
      </p:sp>
      <p:sp>
        <p:nvSpPr>
          <p:cNvPr id="15363" name="Rectangle 2"/>
          <p:cNvSpPr>
            <a:spLocks noGrp="1" noRot="1" noChangeAspect="1" noChangeArrowheads="1" noTextEdit="1"/>
          </p:cNvSpPr>
          <p:nvPr>
            <p:ph type="sldImg"/>
          </p:nvPr>
        </p:nvSpPr>
        <p:spPr>
          <a:xfrm>
            <a:off x="381000" y="381000"/>
            <a:ext cx="24384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www.ncperkins.org</a:t>
            </a:r>
            <a:r>
              <a:rPr lang="en-US" sz="1200" dirty="0"/>
              <a:t>/presentations</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3817410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600" b="0" i="0" u="none" strike="noStrike" kern="1200" dirty="0" err="1">
                <a:solidFill>
                  <a:schemeClr val="tx1"/>
                </a:solidFill>
                <a:effectLst/>
                <a:latin typeface="+mn-lt"/>
                <a:ea typeface="+mn-ea"/>
                <a:cs typeface="+mn-cs"/>
              </a:rPr>
              <a:t>Hilmi</a:t>
            </a:r>
            <a:r>
              <a:rPr lang="en-US" sz="1600" b="0" i="0" u="none" strike="noStrike" kern="1200" dirty="0">
                <a:solidFill>
                  <a:schemeClr val="tx1"/>
                </a:solidFill>
                <a:effectLst/>
                <a:latin typeface="+mn-lt"/>
                <a:ea typeface="+mn-ea"/>
                <a:cs typeface="+mn-cs"/>
              </a:rPr>
              <a:t> A. </a:t>
            </a:r>
            <a:r>
              <a:rPr lang="en-US" sz="1600" b="0" i="0" u="none" strike="noStrike" kern="1200" dirty="0" err="1">
                <a:solidFill>
                  <a:schemeClr val="tx1"/>
                </a:solidFill>
                <a:effectLst/>
                <a:latin typeface="+mn-lt"/>
                <a:ea typeface="+mn-ea"/>
                <a:cs typeface="+mn-cs"/>
              </a:rPr>
              <a:t>Lahoud</a:t>
            </a:r>
            <a:r>
              <a:rPr lang="en-US" sz="1600" b="0" i="0" u="none" strike="noStrike" kern="1200" dirty="0">
                <a:solidFill>
                  <a:schemeClr val="tx1"/>
                </a:solidFill>
                <a:effectLst/>
                <a:latin typeface="+mn-lt"/>
                <a:ea typeface="+mn-ea"/>
                <a:cs typeface="+mn-cs"/>
              </a:rPr>
              <a:t>, Ph.D.</a:t>
            </a:r>
            <a:br>
              <a:rPr lang="en-US" sz="1600" b="0" i="0" u="none" strike="noStrike" kern="1200" dirty="0">
                <a:solidFill>
                  <a:schemeClr val="tx1"/>
                </a:solidFill>
                <a:effectLst/>
                <a:latin typeface="+mn-lt"/>
                <a:ea typeface="+mn-ea"/>
                <a:cs typeface="+mn-cs"/>
              </a:rPr>
            </a:br>
            <a:r>
              <a:rPr lang="en-US" sz="1600" b="0" i="0" u="none" strike="noStrike" kern="1200" dirty="0">
                <a:solidFill>
                  <a:schemeClr val="tx1"/>
                </a:solidFill>
                <a:effectLst/>
                <a:latin typeface="+mn-lt"/>
                <a:ea typeface="+mn-ea"/>
                <a:cs typeface="+mn-cs"/>
              </a:rPr>
              <a:t>Senior Program Administrator, Business and Information Technology Programs</a:t>
            </a:r>
          </a:p>
          <a:p>
            <a:r>
              <a:rPr lang="en-US" sz="1600" b="0" i="0" u="none" strike="noStrike" kern="1200" dirty="0">
                <a:solidFill>
                  <a:schemeClr val="tx1"/>
                </a:solidFill>
                <a:effectLst/>
                <a:latin typeface="+mn-lt"/>
                <a:ea typeface="+mn-ea"/>
                <a:cs typeface="+mn-cs"/>
              </a:rPr>
              <a:t>Academic and Student Services</a:t>
            </a:r>
            <a:br>
              <a:rPr lang="en-US" sz="1600" b="0" i="0" u="none" strike="noStrike" kern="1200" dirty="0">
                <a:solidFill>
                  <a:schemeClr val="tx1"/>
                </a:solidFill>
                <a:effectLst/>
                <a:latin typeface="+mn-lt"/>
                <a:ea typeface="+mn-ea"/>
                <a:cs typeface="+mn-cs"/>
              </a:rPr>
            </a:br>
            <a:r>
              <a:rPr lang="en-US" sz="1600" b="0" i="0" u="none" strike="noStrike" kern="1200" dirty="0">
                <a:solidFill>
                  <a:schemeClr val="tx1"/>
                </a:solidFill>
                <a:effectLst/>
                <a:latin typeface="+mn-lt"/>
                <a:ea typeface="+mn-ea"/>
                <a:cs typeface="+mn-cs"/>
              </a:rPr>
              <a:t>North Carolina Community College System</a:t>
            </a:r>
            <a:br>
              <a:rPr lang="en-US" sz="1600" b="0" i="0" u="none" strike="noStrike" kern="1200" dirty="0">
                <a:solidFill>
                  <a:schemeClr val="tx1"/>
                </a:solidFill>
                <a:effectLst/>
                <a:latin typeface="+mn-lt"/>
                <a:ea typeface="+mn-ea"/>
                <a:cs typeface="+mn-cs"/>
              </a:rPr>
            </a:br>
            <a:r>
              <a:rPr lang="en-US" sz="1600" b="0" i="0" u="none" strike="noStrike" kern="1200" dirty="0">
                <a:solidFill>
                  <a:schemeClr val="tx1"/>
                </a:solidFill>
                <a:effectLst/>
                <a:latin typeface="+mn-lt"/>
                <a:ea typeface="+mn-ea"/>
                <a:cs typeface="+mn-cs"/>
              </a:rPr>
              <a:t>5016 Mail Service Center</a:t>
            </a:r>
            <a:br>
              <a:rPr lang="en-US" sz="1600" b="0" i="0" u="none" strike="noStrike" kern="1200" dirty="0">
                <a:solidFill>
                  <a:schemeClr val="tx1"/>
                </a:solidFill>
                <a:effectLst/>
                <a:latin typeface="+mn-lt"/>
                <a:ea typeface="+mn-ea"/>
                <a:cs typeface="+mn-cs"/>
              </a:rPr>
            </a:br>
            <a:r>
              <a:rPr lang="en-US" sz="1600" b="0" i="0" u="none" strike="noStrike" kern="1200" dirty="0">
                <a:solidFill>
                  <a:schemeClr val="tx1"/>
                </a:solidFill>
                <a:effectLst/>
                <a:latin typeface="+mn-lt"/>
                <a:ea typeface="+mn-ea"/>
                <a:cs typeface="+mn-cs"/>
              </a:rPr>
              <a:t>Raleigh, NC 27699-5016</a:t>
            </a:r>
            <a:br>
              <a:rPr lang="en-US" sz="1600" b="0" i="0" u="none" strike="noStrike" kern="1200" dirty="0">
                <a:solidFill>
                  <a:schemeClr val="tx1"/>
                </a:solidFill>
                <a:effectLst/>
                <a:latin typeface="+mn-lt"/>
                <a:ea typeface="+mn-ea"/>
                <a:cs typeface="+mn-cs"/>
              </a:rPr>
            </a:br>
            <a:r>
              <a:rPr lang="en-US" sz="1600" b="0" i="0" u="none" strike="noStrike" kern="1200" dirty="0">
                <a:solidFill>
                  <a:schemeClr val="tx1"/>
                </a:solidFill>
                <a:effectLst/>
                <a:latin typeface="+mn-lt"/>
                <a:ea typeface="+mn-ea"/>
                <a:cs typeface="+mn-cs"/>
              </a:rPr>
              <a:t>Phone: 919-807-7116</a:t>
            </a:r>
            <a:br>
              <a:rPr lang="en-US" sz="1600" b="0" i="0" u="none" strike="noStrike" kern="1200" dirty="0">
                <a:solidFill>
                  <a:schemeClr val="tx1"/>
                </a:solidFill>
                <a:effectLst/>
                <a:latin typeface="+mn-lt"/>
                <a:ea typeface="+mn-ea"/>
                <a:cs typeface="+mn-cs"/>
              </a:rPr>
            </a:br>
            <a:r>
              <a:rPr lang="en-US" sz="1600" b="0" i="0" u="none" strike="noStrike" kern="1200" dirty="0">
                <a:solidFill>
                  <a:schemeClr val="tx1"/>
                </a:solidFill>
                <a:effectLst/>
                <a:latin typeface="+mn-lt"/>
                <a:ea typeface="+mn-ea"/>
                <a:cs typeface="+mn-cs"/>
              </a:rPr>
              <a:t>Fax: 919-807-7173</a:t>
            </a:r>
          </a:p>
          <a:p>
            <a:endParaRPr lang="en-US" sz="1200" dirty="0"/>
          </a:p>
          <a:p>
            <a:endParaRPr lang="en-US" sz="1200" dirty="0"/>
          </a:p>
          <a:p>
            <a:r>
              <a:rPr lang="en-US" dirty="0" err="1"/>
              <a:t>lahoudh@nccommunitycolleges.edu</a:t>
            </a:r>
            <a:endParaRPr lang="en-US" dirty="0"/>
          </a:p>
          <a:p>
            <a:endParaRPr lang="en-US" dirty="0"/>
          </a:p>
          <a:p>
            <a:r>
              <a:rPr lang="en-US" sz="1600" b="0" i="0" u="sng" kern="1200" dirty="0">
                <a:solidFill>
                  <a:schemeClr val="tx1"/>
                </a:solidFill>
                <a:effectLst/>
                <a:latin typeface="+mn-lt"/>
                <a:ea typeface="+mn-ea"/>
                <a:cs typeface="+mn-cs"/>
                <a:hlinkClick r:id="rId3" tooltip="Original URL:&#10;https://www.nccommunitycolleges.edu/sites/default/files/academic-programs/curriculum-standards/attachments/a25590_information_technology_fa2017v5.pdf&#10;&#10;Click to follow link."/>
              </a:rPr>
              <a:t>https://www.nccommunitycolleges.edu/sites/default/files/academic-programs/curriculum-standards/attachments/a25590_information_technology_fa2017v5.pdf</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a:t>
            </a:fld>
            <a:endParaRPr lang="en-US"/>
          </a:p>
        </p:txBody>
      </p:sp>
    </p:spTree>
    <p:extLst>
      <p:ext uri="{BB962C8B-B14F-4D97-AF65-F5344CB8AC3E}">
        <p14:creationId xmlns:p14="http://schemas.microsoft.com/office/powerpoint/2010/main" val="1521688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7</a:t>
            </a:fld>
            <a:endParaRPr lang="en-US" sz="1200"/>
          </a:p>
        </p:txBody>
      </p:sp>
      <p:sp>
        <p:nvSpPr>
          <p:cNvPr id="15363" name="Rectangle 2"/>
          <p:cNvSpPr>
            <a:spLocks noGrp="1" noRot="1" noChangeAspect="1" noChangeArrowheads="1" noTextEdit="1"/>
          </p:cNvSpPr>
          <p:nvPr>
            <p:ph type="sldImg"/>
          </p:nvPr>
        </p:nvSpPr>
        <p:spPr>
          <a:xfrm>
            <a:off x="381000" y="381000"/>
            <a:ext cx="24384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www.ncperkins.org</a:t>
            </a:r>
            <a:r>
              <a:rPr lang="en-US" sz="1200" dirty="0"/>
              <a:t>/presentations</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3914674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Melanie Thomas</a:t>
            </a:r>
          </a:p>
          <a:p>
            <a:r>
              <a:rPr lang="en-US" dirty="0" err="1"/>
              <a:t>mathomas@waketech.edu</a:t>
            </a:r>
            <a:endParaRPr lang="en-US" dirty="0"/>
          </a:p>
          <a:p>
            <a:r>
              <a:rPr lang="en-US" dirty="0"/>
              <a:t>919-866-5859</a:t>
            </a:r>
          </a:p>
        </p:txBody>
      </p:sp>
      <p:sp>
        <p:nvSpPr>
          <p:cNvPr id="4" name="Slide Number Placeholder 3"/>
          <p:cNvSpPr>
            <a:spLocks noGrp="1"/>
          </p:cNvSpPr>
          <p:nvPr>
            <p:ph type="sldNum" sz="quarter" idx="10"/>
          </p:nvPr>
        </p:nvSpPr>
        <p:spPr/>
        <p:txBody>
          <a:bodyPr/>
          <a:lstStyle/>
          <a:p>
            <a:fld id="{FB46C6A2-84B9-4F4B-9D29-2CFB53138DBA}" type="slidenum">
              <a:rPr lang="en-US" smtClean="0"/>
              <a:pPr/>
              <a:t>8</a:t>
            </a:fld>
            <a:endParaRPr lang="en-US"/>
          </a:p>
        </p:txBody>
      </p:sp>
    </p:spTree>
    <p:extLst>
      <p:ext uri="{BB962C8B-B14F-4D97-AF65-F5344CB8AC3E}">
        <p14:creationId xmlns:p14="http://schemas.microsoft.com/office/powerpoint/2010/main" val="1889711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c/o Melanie Thomas</a:t>
            </a:r>
          </a:p>
          <a:p>
            <a:r>
              <a:rPr lang="en-US" dirty="0" err="1"/>
              <a:t>mathomas@waketech.edu</a:t>
            </a:r>
            <a:endParaRPr lang="en-US" dirty="0"/>
          </a:p>
          <a:p>
            <a:r>
              <a:rPr lang="en-US" dirty="0"/>
              <a:t>919-866-5859</a:t>
            </a:r>
          </a:p>
        </p:txBody>
      </p:sp>
      <p:sp>
        <p:nvSpPr>
          <p:cNvPr id="4" name="Slide Number Placeholder 3"/>
          <p:cNvSpPr>
            <a:spLocks noGrp="1"/>
          </p:cNvSpPr>
          <p:nvPr>
            <p:ph type="sldNum" sz="quarter" idx="10"/>
          </p:nvPr>
        </p:nvSpPr>
        <p:spPr/>
        <p:txBody>
          <a:bodyPr/>
          <a:lstStyle/>
          <a:p>
            <a:fld id="{FB46C6A2-84B9-4F4B-9D29-2CFB53138DBA}" type="slidenum">
              <a:rPr lang="en-US" smtClean="0"/>
              <a:pPr/>
              <a:t>9</a:t>
            </a:fld>
            <a:endParaRPr lang="en-US"/>
          </a:p>
        </p:txBody>
      </p:sp>
    </p:spTree>
    <p:extLst>
      <p:ext uri="{BB962C8B-B14F-4D97-AF65-F5344CB8AC3E}">
        <p14:creationId xmlns:p14="http://schemas.microsoft.com/office/powerpoint/2010/main" val="918470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c/o Melanie Thomas</a:t>
            </a:r>
          </a:p>
          <a:p>
            <a:r>
              <a:rPr lang="en-US" dirty="0" err="1"/>
              <a:t>mathomas@waketech.edu</a:t>
            </a:r>
            <a:endParaRPr lang="en-US" dirty="0"/>
          </a:p>
          <a:p>
            <a:r>
              <a:rPr lang="en-US" dirty="0"/>
              <a:t>919-866-5859</a:t>
            </a:r>
          </a:p>
        </p:txBody>
      </p:sp>
      <p:sp>
        <p:nvSpPr>
          <p:cNvPr id="4" name="Slide Number Placeholder 3"/>
          <p:cNvSpPr>
            <a:spLocks noGrp="1"/>
          </p:cNvSpPr>
          <p:nvPr>
            <p:ph type="sldNum" sz="quarter" idx="10"/>
          </p:nvPr>
        </p:nvSpPr>
        <p:spPr/>
        <p:txBody>
          <a:bodyPr/>
          <a:lstStyle/>
          <a:p>
            <a:fld id="{FB46C6A2-84B9-4F4B-9D29-2CFB53138DBA}" type="slidenum">
              <a:rPr lang="en-US" smtClean="0"/>
              <a:pPr/>
              <a:t>10</a:t>
            </a:fld>
            <a:endParaRPr lang="en-US"/>
          </a:p>
        </p:txBody>
      </p:sp>
    </p:spTree>
    <p:extLst>
      <p:ext uri="{BB962C8B-B14F-4D97-AF65-F5344CB8AC3E}">
        <p14:creationId xmlns:p14="http://schemas.microsoft.com/office/powerpoint/2010/main" val="2996904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6/15/21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0B4E8221-5023-C446-8F2B-7ED5B2526BFD}"/>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2" name="Picture 11">
            <a:extLst>
              <a:ext uri="{FF2B5EF4-FFF2-40B4-BE49-F238E27FC236}">
                <a16:creationId xmlns:a16="http://schemas.microsoft.com/office/drawing/2014/main" id="{E4A8D8FB-937D-7B4C-8FA4-5E2AE79787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6/15/21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15215194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
        <p:nvSpPr>
          <p:cNvPr id="6" name="Footer Placeholder 4">
            <a:extLst>
              <a:ext uri="{FF2B5EF4-FFF2-40B4-BE49-F238E27FC236}">
                <a16:creationId xmlns:a16="http://schemas.microsoft.com/office/drawing/2014/main" id="{19535D50-516C-FD45-863A-320262EE362F}"/>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7" name="Picture 6">
            <a:extLst>
              <a:ext uri="{FF2B5EF4-FFF2-40B4-BE49-F238E27FC236}">
                <a16:creationId xmlns:a16="http://schemas.microsoft.com/office/drawing/2014/main" id="{9742903E-CCCD-794C-85C8-1483EEAE23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6" name="Picture 5">
            <a:extLst>
              <a:ext uri="{FF2B5EF4-FFF2-40B4-BE49-F238E27FC236}">
                <a16:creationId xmlns:a16="http://schemas.microsoft.com/office/drawing/2014/main" id="{D359914D-7AA7-1B45-80EF-F7E8F778F5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74268DC7-027D-C648-9BA3-E4F4A9808B86}"/>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a:extLst>
              <a:ext uri="{FF2B5EF4-FFF2-40B4-BE49-F238E27FC236}">
                <a16:creationId xmlns:a16="http://schemas.microsoft.com/office/drawing/2014/main" id="{D9FA4655-50C3-264A-9310-3247FA33372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
        <p:nvSpPr>
          <p:cNvPr id="9" name="Footer Placeholder 4">
            <a:extLst>
              <a:ext uri="{FF2B5EF4-FFF2-40B4-BE49-F238E27FC236}">
                <a16:creationId xmlns:a16="http://schemas.microsoft.com/office/drawing/2014/main" id="{9468A882-7F28-774E-9FAE-22C25BF549D2}"/>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a:extLst>
              <a:ext uri="{FF2B5EF4-FFF2-40B4-BE49-F238E27FC236}">
                <a16:creationId xmlns:a16="http://schemas.microsoft.com/office/drawing/2014/main" id="{94643920-20D1-4C4A-AD8D-40EF1972C6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44E73F84-046E-2A46-99DD-2DAD61594CB5}"/>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6" name="Picture 5">
            <a:extLst>
              <a:ext uri="{FF2B5EF4-FFF2-40B4-BE49-F238E27FC236}">
                <a16:creationId xmlns:a16="http://schemas.microsoft.com/office/drawing/2014/main" id="{8DFFB1B7-9F55-BC46-BBEB-7CC12D52D2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6/15/21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6/15/21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0.png"/><Relationship Id="rId10" Type="http://schemas.openxmlformats.org/officeDocument/2006/relationships/image" Target="../media/image14.jpg"/><Relationship Id="rId4" Type="http://schemas.openxmlformats.org/officeDocument/2006/relationships/image" Target="../media/image9.jpeg"/><Relationship Id="rId9"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951BA0-FC83-F04A-BBE0-BB737F014B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34" y="1234842"/>
            <a:ext cx="9144000" cy="3356177"/>
          </a:xfrm>
          <a:prstGeom prst="rect">
            <a:avLst/>
          </a:prstGeom>
        </p:spPr>
      </p:pic>
      <p:sp>
        <p:nvSpPr>
          <p:cNvPr id="2" name="Title 1"/>
          <p:cNvSpPr>
            <a:spLocks noGrp="1"/>
          </p:cNvSpPr>
          <p:nvPr>
            <p:ph type="title"/>
          </p:nvPr>
        </p:nvSpPr>
        <p:spPr>
          <a:xfrm>
            <a:off x="1314793" y="0"/>
            <a:ext cx="7364361" cy="994172"/>
          </a:xfrm>
        </p:spPr>
        <p:txBody>
          <a:bodyPr>
            <a:normAutofit/>
          </a:bodyPr>
          <a:lstStyle/>
          <a:p>
            <a:r>
              <a:rPr lang="en-US" dirty="0"/>
              <a:t>June 16, 2021</a:t>
            </a:r>
            <a:br>
              <a:rPr lang="en-US" dirty="0"/>
            </a:br>
            <a:r>
              <a:rPr lang="en-US" dirty="0"/>
              <a:t>Careers in Supply Chain Management/Logistics</a:t>
            </a:r>
          </a:p>
        </p:txBody>
      </p:sp>
      <p:sp>
        <p:nvSpPr>
          <p:cNvPr id="4" name="Rectangle 3"/>
          <p:cNvSpPr>
            <a:spLocks noChangeArrowheads="1"/>
          </p:cNvSpPr>
          <p:nvPr/>
        </p:nvSpPr>
        <p:spPr bwMode="auto">
          <a:xfrm>
            <a:off x="263324" y="3427917"/>
            <a:ext cx="5246225" cy="1409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1113" indent="-11113">
              <a:spcBef>
                <a:spcPct val="20000"/>
              </a:spcBef>
            </a:pPr>
            <a:r>
              <a:rPr lang="en-US" sz="2400" dirty="0"/>
              <a:t>Download the PowerPoint</a:t>
            </a:r>
            <a:br>
              <a:rPr lang="en-US" sz="2400" dirty="0"/>
            </a:br>
            <a:r>
              <a:rPr lang="en-US" sz="2400" dirty="0"/>
              <a:t>and access the recording:</a:t>
            </a:r>
            <a:br>
              <a:rPr lang="en-US" sz="2400" dirty="0"/>
            </a:br>
            <a:r>
              <a:rPr lang="en-US" sz="2400" b="1" dirty="0" err="1"/>
              <a:t>www.ncperkins.org</a:t>
            </a:r>
            <a:r>
              <a:rPr lang="en-US" sz="2400" b="1" dirty="0"/>
              <a:t>/presentations</a:t>
            </a:r>
          </a:p>
        </p:txBody>
      </p:sp>
    </p:spTree>
    <p:extLst>
      <p:ext uri="{BB962C8B-B14F-4D97-AF65-F5344CB8AC3E}">
        <p14:creationId xmlns:p14="http://schemas.microsoft.com/office/powerpoint/2010/main" val="358999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Erik Diaz</a:t>
            </a:r>
            <a:endParaRPr lang="en-US" b="0" dirty="0"/>
          </a:p>
        </p:txBody>
      </p:sp>
      <p:sp>
        <p:nvSpPr>
          <p:cNvPr id="3" name="Subtitle 2"/>
          <p:cNvSpPr>
            <a:spLocks noGrp="1"/>
          </p:cNvSpPr>
          <p:nvPr>
            <p:ph type="subTitle" idx="1"/>
          </p:nvPr>
        </p:nvSpPr>
        <p:spPr/>
        <p:txBody>
          <a:bodyPr/>
          <a:lstStyle/>
          <a:p>
            <a:r>
              <a:rPr lang="en-US" dirty="0"/>
              <a:t>SCM Apprenticeship student @ GlaxoSmithKline</a:t>
            </a:r>
          </a:p>
          <a:p>
            <a:r>
              <a:rPr lang="en-US" dirty="0"/>
              <a:t>Wake Tech Community College</a:t>
            </a:r>
          </a:p>
        </p:txBody>
      </p:sp>
      <p:pic>
        <p:nvPicPr>
          <p:cNvPr id="4" name="Picture 3">
            <a:extLst>
              <a:ext uri="{FF2B5EF4-FFF2-40B4-BE49-F238E27FC236}">
                <a16:creationId xmlns:a16="http://schemas.microsoft.com/office/drawing/2014/main" id="{A2D9F2C1-D795-E440-8CE6-224E11C555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88899" y="8249"/>
            <a:ext cx="2455101" cy="2902502"/>
          </a:xfrm>
          <a:prstGeom prst="rect">
            <a:avLst/>
          </a:prstGeom>
        </p:spPr>
      </p:pic>
      <p:pic>
        <p:nvPicPr>
          <p:cNvPr id="6" name="Picture 2" descr="https://i.ytimg.com/vi/PkB9FaSSu1o/maxresdefault.jpg">
            <a:extLst>
              <a:ext uri="{FF2B5EF4-FFF2-40B4-BE49-F238E27FC236}">
                <a16:creationId xmlns:a16="http://schemas.microsoft.com/office/drawing/2014/main" id="{4BF107E1-2B66-4345-940D-A200426E0D0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143491" y="3868442"/>
            <a:ext cx="2831282" cy="1275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66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Walter Martin</a:t>
            </a:r>
          </a:p>
        </p:txBody>
      </p:sp>
      <p:sp>
        <p:nvSpPr>
          <p:cNvPr id="3" name="Subtitle 2"/>
          <p:cNvSpPr>
            <a:spLocks noGrp="1"/>
          </p:cNvSpPr>
          <p:nvPr>
            <p:ph type="subTitle" idx="1"/>
          </p:nvPr>
        </p:nvSpPr>
        <p:spPr>
          <a:xfrm>
            <a:off x="0" y="2910750"/>
            <a:ext cx="9144000" cy="1241822"/>
          </a:xfrm>
        </p:spPr>
        <p:txBody>
          <a:bodyPr>
            <a:normAutofit/>
          </a:bodyPr>
          <a:lstStyle/>
          <a:p>
            <a:r>
              <a:rPr lang="en-US" dirty="0"/>
              <a:t>Provost, Career Programs &amp; Chief Campus Officer, SWC</a:t>
            </a:r>
          </a:p>
          <a:p>
            <a:r>
              <a:rPr lang="en-US" dirty="0"/>
              <a:t>Wake Tech Community College</a:t>
            </a:r>
          </a:p>
        </p:txBody>
      </p:sp>
      <p:pic>
        <p:nvPicPr>
          <p:cNvPr id="2050" name="Picture 2" descr="https://media-exp1.licdn.com/dms/image/C4D03AQGjk5UpKV7NGg/profile-displayphoto-shrink_200_200/0/1516540016158?e=1628726400&amp;v=beta&amp;t=-RKL_Yy1bxDhjExQptcvP_vws_jRnLU-m6x1gkijfqE">
            <a:extLst>
              <a:ext uri="{FF2B5EF4-FFF2-40B4-BE49-F238E27FC236}">
                <a16:creationId xmlns:a16="http://schemas.microsoft.com/office/drawing/2014/main" id="{DA0E4A56-C2CD-B947-AA6A-66D91891E1F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89336" y="0"/>
            <a:ext cx="2554664" cy="25546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i.ytimg.com/vi/PkB9FaSSu1o/maxresdefault.jpg">
            <a:extLst>
              <a:ext uri="{FF2B5EF4-FFF2-40B4-BE49-F238E27FC236}">
                <a16:creationId xmlns:a16="http://schemas.microsoft.com/office/drawing/2014/main" id="{F2F2AB7F-CC7F-AF46-AD48-E970EE06174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143491" y="3868442"/>
            <a:ext cx="2831282" cy="1275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28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625578"/>
            <a:ext cx="3677879" cy="51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descr="A close up of a sign&#10;&#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2961" y="1363703"/>
            <a:ext cx="6819940" cy="2587880"/>
          </a:xfrm>
          <a:prstGeom prst="rect">
            <a:avLst/>
          </a:prstGeom>
        </p:spPr>
      </p:pic>
    </p:spTree>
    <p:extLst>
      <p:ext uri="{BB962C8B-B14F-4D97-AF65-F5344CB8AC3E}">
        <p14:creationId xmlns:p14="http://schemas.microsoft.com/office/powerpoint/2010/main" val="401788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Pamela </a:t>
            </a:r>
            <a:r>
              <a:rPr lang="en-US" dirty="0" err="1"/>
              <a:t>Shortt</a:t>
            </a:r>
            <a:endParaRPr lang="en-US" dirty="0"/>
          </a:p>
        </p:txBody>
      </p:sp>
      <p:sp>
        <p:nvSpPr>
          <p:cNvPr id="3" name="Subtitle 2"/>
          <p:cNvSpPr>
            <a:spLocks noGrp="1"/>
          </p:cNvSpPr>
          <p:nvPr>
            <p:ph type="subTitle" idx="1"/>
          </p:nvPr>
        </p:nvSpPr>
        <p:spPr/>
        <p:txBody>
          <a:bodyPr>
            <a:normAutofit/>
          </a:bodyPr>
          <a:lstStyle/>
          <a:p>
            <a:r>
              <a:rPr lang="en-US" sz="2800" dirty="0"/>
              <a:t>Dean, Business &amp; Information Technologies</a:t>
            </a:r>
            <a:br>
              <a:rPr lang="en-US" sz="2800" dirty="0"/>
            </a:br>
            <a:r>
              <a:rPr lang="en-US" sz="2800" dirty="0"/>
              <a:t>Forsyth Technical Community College</a:t>
            </a:r>
            <a:endParaRPr lang="en-US" dirty="0"/>
          </a:p>
        </p:txBody>
      </p:sp>
      <p:pic>
        <p:nvPicPr>
          <p:cNvPr id="3076" name="Picture 4" descr="Pamela">
            <a:extLst>
              <a:ext uri="{FF2B5EF4-FFF2-40B4-BE49-F238E27FC236}">
                <a16:creationId xmlns:a16="http://schemas.microsoft.com/office/drawing/2014/main" id="{DB34273A-71A9-D54D-A443-349B4DFE9DE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340144" y="1"/>
            <a:ext cx="2803856" cy="29107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bloximages.newyork1.vip.townnews.com/journalnow.com/content/tncms/assets/v3/editorial/9/85/98523b43-3bfb-59b9-a746-b17e5fa32b2d/5ef5162d74d19.image.jpg?resize=1200%2C409">
            <a:extLst>
              <a:ext uri="{FF2B5EF4-FFF2-40B4-BE49-F238E27FC236}">
                <a16:creationId xmlns:a16="http://schemas.microsoft.com/office/drawing/2014/main" id="{E783C798-E5B8-044B-8B49-21D7C075ABE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047459" y="3982125"/>
            <a:ext cx="4770783" cy="954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77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Demetria Ledbetter</a:t>
            </a:r>
          </a:p>
        </p:txBody>
      </p:sp>
      <p:sp>
        <p:nvSpPr>
          <p:cNvPr id="3" name="Subtitle 2"/>
          <p:cNvSpPr>
            <a:spLocks noGrp="1"/>
          </p:cNvSpPr>
          <p:nvPr>
            <p:ph type="subTitle" idx="1"/>
          </p:nvPr>
        </p:nvSpPr>
        <p:spPr>
          <a:xfrm>
            <a:off x="0" y="2910750"/>
            <a:ext cx="9144000" cy="1241822"/>
          </a:xfrm>
        </p:spPr>
        <p:txBody>
          <a:bodyPr>
            <a:normAutofit/>
          </a:bodyPr>
          <a:lstStyle/>
          <a:p>
            <a:r>
              <a:rPr lang="en-US" dirty="0"/>
              <a:t>Program Coordinator for Supply Chain Management</a:t>
            </a:r>
          </a:p>
          <a:p>
            <a:r>
              <a:rPr lang="en-US" dirty="0"/>
              <a:t>Forsyth Technical Community College</a:t>
            </a:r>
          </a:p>
        </p:txBody>
      </p:sp>
      <p:pic>
        <p:nvPicPr>
          <p:cNvPr id="4098" name="Picture 2" descr="https://www.forsythtech.edu/wp-content/uploads/2021/05/dsl_headshot2.jpg?x88987&amp;x88987">
            <a:extLst>
              <a:ext uri="{FF2B5EF4-FFF2-40B4-BE49-F238E27FC236}">
                <a16:creationId xmlns:a16="http://schemas.microsoft.com/office/drawing/2014/main" id="{66FA108E-897C-2F44-BE65-52546271FD5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17635" y="-1"/>
            <a:ext cx="2226365" cy="22263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bloximages.newyork1.vip.townnews.com/journalnow.com/content/tncms/assets/v3/editorial/9/85/98523b43-3bfb-59b9-a746-b17e5fa32b2d/5ef5162d74d19.image.jpg?resize=1200%2C409">
            <a:extLst>
              <a:ext uri="{FF2B5EF4-FFF2-40B4-BE49-F238E27FC236}">
                <a16:creationId xmlns:a16="http://schemas.microsoft.com/office/drawing/2014/main" id="{3CAE8C2A-402C-034E-BFF6-ED7EC39931A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047459" y="3982125"/>
            <a:ext cx="4770783" cy="954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41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625578"/>
            <a:ext cx="3677879" cy="51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descr="A close up of a sign&#10;&#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2961" y="1363703"/>
            <a:ext cx="6819940" cy="2587880"/>
          </a:xfrm>
          <a:prstGeom prst="rect">
            <a:avLst/>
          </a:prstGeom>
        </p:spPr>
      </p:pic>
    </p:spTree>
    <p:extLst>
      <p:ext uri="{BB962C8B-B14F-4D97-AF65-F5344CB8AC3E}">
        <p14:creationId xmlns:p14="http://schemas.microsoft.com/office/powerpoint/2010/main" val="313596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Anissa Wall</a:t>
            </a:r>
            <a:endParaRPr lang="en-US" dirty="0"/>
          </a:p>
        </p:txBody>
      </p:sp>
      <p:sp>
        <p:nvSpPr>
          <p:cNvPr id="3" name="Subtitle 2"/>
          <p:cNvSpPr>
            <a:spLocks noGrp="1"/>
          </p:cNvSpPr>
          <p:nvPr>
            <p:ph type="subTitle" idx="1"/>
          </p:nvPr>
        </p:nvSpPr>
        <p:spPr/>
        <p:txBody>
          <a:bodyPr/>
          <a:lstStyle/>
          <a:p>
            <a:r>
              <a:rPr lang="en-US" sz="2800" dirty="0"/>
              <a:t>Director, High School Partnerships and Initiatives</a:t>
            </a:r>
            <a:endParaRPr lang="en-US" dirty="0"/>
          </a:p>
          <a:p>
            <a:r>
              <a:rPr lang="en-US" dirty="0"/>
              <a:t>Davidson-Davie Community College</a:t>
            </a:r>
          </a:p>
        </p:txBody>
      </p:sp>
      <p:pic>
        <p:nvPicPr>
          <p:cNvPr id="5" name="Picture 4">
            <a:extLst>
              <a:ext uri="{FF2B5EF4-FFF2-40B4-BE49-F238E27FC236}">
                <a16:creationId xmlns:a16="http://schemas.microsoft.com/office/drawing/2014/main" id="{AC41995F-BB86-A44C-B0F2-D0807AB1D8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19265" y="-1"/>
            <a:ext cx="3034900" cy="2910751"/>
          </a:xfrm>
          <a:prstGeom prst="rect">
            <a:avLst/>
          </a:prstGeom>
        </p:spPr>
      </p:pic>
      <p:pic>
        <p:nvPicPr>
          <p:cNvPr id="1026" name="Picture 2" descr="https://www.davidsondavie.edu/wp-content/uploads/2021/01/Davidson-Davie-Logo-RGB-White-Background.jpg">
            <a:extLst>
              <a:ext uri="{FF2B5EF4-FFF2-40B4-BE49-F238E27FC236}">
                <a16:creationId xmlns:a16="http://schemas.microsoft.com/office/drawing/2014/main" id="{C7FEA914-9E4A-0445-819C-477EE4BEC9E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33600" y="3982125"/>
            <a:ext cx="4925532" cy="1003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54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1DF5FA-793A-3148-8ED4-E6B3C72262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768" y="0"/>
            <a:ext cx="7740464" cy="5143500"/>
          </a:xfrm>
          <a:prstGeom prst="rect">
            <a:avLst/>
          </a:prstGeom>
        </p:spPr>
      </p:pic>
    </p:spTree>
    <p:extLst>
      <p:ext uri="{BB962C8B-B14F-4D97-AF65-F5344CB8AC3E}">
        <p14:creationId xmlns:p14="http://schemas.microsoft.com/office/powerpoint/2010/main" val="156138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3F7AB3-7C6E-AB42-AEB6-C223C4397C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768" y="0"/>
            <a:ext cx="7740464" cy="5143500"/>
          </a:xfrm>
          <a:prstGeom prst="rect">
            <a:avLst/>
          </a:prstGeom>
        </p:spPr>
      </p:pic>
    </p:spTree>
    <p:extLst>
      <p:ext uri="{BB962C8B-B14F-4D97-AF65-F5344CB8AC3E}">
        <p14:creationId xmlns:p14="http://schemas.microsoft.com/office/powerpoint/2010/main" val="25666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FD12E6-AFE4-584A-9C17-0CF8CECD36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3827" y="0"/>
            <a:ext cx="8978954" cy="5143500"/>
          </a:xfrm>
          <a:prstGeom prst="rect">
            <a:avLst/>
          </a:prstGeom>
        </p:spPr>
      </p:pic>
    </p:spTree>
    <p:extLst>
      <p:ext uri="{BB962C8B-B14F-4D97-AF65-F5344CB8AC3E}">
        <p14:creationId xmlns:p14="http://schemas.microsoft.com/office/powerpoint/2010/main" val="95739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glasses and smiling at the camera&#10;&#10;Description automatically generated">
            <a:extLst>
              <a:ext uri="{FF2B5EF4-FFF2-40B4-BE49-F238E27FC236}">
                <a16:creationId xmlns:a16="http://schemas.microsoft.com/office/drawing/2014/main" id="{5C0A037A-7580-994D-BB38-81789984B5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14625" y="2916433"/>
            <a:ext cx="1537182" cy="1828801"/>
          </a:xfrm>
          <a:prstGeom prst="rect">
            <a:avLst/>
          </a:prstGeom>
        </p:spPr>
      </p:pic>
      <p:pic>
        <p:nvPicPr>
          <p:cNvPr id="9" name="Picture 8" descr="A person wearing a suit and tie smiling and looking at the camera&#10;&#10;Description automatically generated">
            <a:extLst>
              <a:ext uri="{FF2B5EF4-FFF2-40B4-BE49-F238E27FC236}">
                <a16:creationId xmlns:a16="http://schemas.microsoft.com/office/drawing/2014/main" id="{50C20E19-B647-2943-B43D-E5ACCA5CF4F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5016" y="595952"/>
            <a:ext cx="1477980" cy="1828339"/>
          </a:xfrm>
          <a:prstGeom prst="rect">
            <a:avLst/>
          </a:prstGeom>
        </p:spPr>
      </p:pic>
      <p:pic>
        <p:nvPicPr>
          <p:cNvPr id="6" name="Picture 5" descr="A person posing for the camera&#10;&#10;Description automatically generated">
            <a:extLst>
              <a:ext uri="{FF2B5EF4-FFF2-40B4-BE49-F238E27FC236}">
                <a16:creationId xmlns:a16="http://schemas.microsoft.com/office/drawing/2014/main" id="{E4421517-F18C-1A4F-AB7A-D1D88DBB8B1C}"/>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7000"/>
                    </a14:imgEffect>
                  </a14:imgLayer>
                </a14:imgProps>
              </a:ext>
              <a:ext uri="{28A0092B-C50C-407E-A947-70E740481C1C}">
                <a14:useLocalDpi xmlns:a14="http://schemas.microsoft.com/office/drawing/2010/main"/>
              </a:ext>
            </a:extLst>
          </a:blip>
          <a:stretch>
            <a:fillRect/>
          </a:stretch>
        </p:blipFill>
        <p:spPr>
          <a:xfrm>
            <a:off x="6983191" y="1236379"/>
            <a:ext cx="1810512" cy="1828800"/>
          </a:xfrm>
          <a:prstGeom prst="rect">
            <a:avLst/>
          </a:prstGeom>
        </p:spPr>
      </p:pic>
      <p:sp>
        <p:nvSpPr>
          <p:cNvPr id="8" name="Title 1">
            <a:extLst>
              <a:ext uri="{FF2B5EF4-FFF2-40B4-BE49-F238E27FC236}">
                <a16:creationId xmlns:a16="http://schemas.microsoft.com/office/drawing/2014/main" id="{9C304A69-DE4E-4345-9810-9DA1D45285EA}"/>
              </a:ext>
            </a:extLst>
          </p:cNvPr>
          <p:cNvSpPr txBox="1">
            <a:spLocks/>
          </p:cNvSpPr>
          <p:nvPr/>
        </p:nvSpPr>
        <p:spPr>
          <a:xfrm>
            <a:off x="301758"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b="0" dirty="0">
                <a:latin typeface="+mn-lt"/>
              </a:rPr>
              <a:t>Bob </a:t>
            </a:r>
            <a:r>
              <a:rPr lang="en-US" b="0" dirty="0" err="1">
                <a:latin typeface="+mn-lt"/>
              </a:rPr>
              <a:t>Witchger</a:t>
            </a:r>
            <a:endParaRPr lang="en-US" b="0" dirty="0">
              <a:latin typeface="+mn-lt"/>
            </a:endParaRPr>
          </a:p>
        </p:txBody>
      </p:sp>
      <p:sp>
        <p:nvSpPr>
          <p:cNvPr id="10" name="Title 1">
            <a:extLst>
              <a:ext uri="{FF2B5EF4-FFF2-40B4-BE49-F238E27FC236}">
                <a16:creationId xmlns:a16="http://schemas.microsoft.com/office/drawing/2014/main" id="{EF1E67C8-DC0B-FA47-9556-84AF43963D8F}"/>
              </a:ext>
            </a:extLst>
          </p:cNvPr>
          <p:cNvSpPr txBox="1">
            <a:spLocks/>
          </p:cNvSpPr>
          <p:nvPr/>
        </p:nvSpPr>
        <p:spPr>
          <a:xfrm>
            <a:off x="6826266" y="3065179"/>
            <a:ext cx="2124363" cy="1019602"/>
          </a:xfrm>
          <a:prstGeom prst="rect">
            <a:avLst/>
          </a:prstGeom>
        </p:spPr>
        <p:txBody>
          <a:bodyPr vert="horz" lIns="91440" tIns="45720" rIns="91440" bIns="45720" rtlCol="0" anchor="t">
            <a:no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b="0" dirty="0">
                <a:latin typeface="+mn-lt"/>
              </a:rPr>
              <a:t>Cheryl Cox</a:t>
            </a:r>
          </a:p>
          <a:p>
            <a:pPr algn="ctr">
              <a:tabLst>
                <a:tab pos="7297738" algn="r"/>
              </a:tabLst>
            </a:pPr>
            <a:r>
              <a:rPr lang="en-US" sz="2000" dirty="0">
                <a:latin typeface="+mn-lt"/>
              </a:rPr>
              <a:t>NC Dept of </a:t>
            </a:r>
            <a:br>
              <a:rPr lang="en-US" sz="2000" dirty="0">
                <a:latin typeface="+mn-lt"/>
              </a:rPr>
            </a:br>
            <a:r>
              <a:rPr lang="en-US" sz="2000" dirty="0">
                <a:latin typeface="+mn-lt"/>
              </a:rPr>
              <a:t>Public Instruction</a:t>
            </a:r>
          </a:p>
        </p:txBody>
      </p:sp>
      <p:sp>
        <p:nvSpPr>
          <p:cNvPr id="7" name="TextBox 6">
            <a:extLst>
              <a:ext uri="{FF2B5EF4-FFF2-40B4-BE49-F238E27FC236}">
                <a16:creationId xmlns:a16="http://schemas.microsoft.com/office/drawing/2014/main" id="{A8086652-7647-1B42-87ED-E46826222F07}"/>
              </a:ext>
            </a:extLst>
          </p:cNvPr>
          <p:cNvSpPr txBox="1"/>
          <p:nvPr/>
        </p:nvSpPr>
        <p:spPr>
          <a:xfrm>
            <a:off x="0" y="88550"/>
            <a:ext cx="9144000" cy="492443"/>
          </a:xfrm>
          <a:prstGeom prst="rect">
            <a:avLst/>
          </a:prstGeom>
          <a:noFill/>
        </p:spPr>
        <p:txBody>
          <a:bodyPr wrap="square" rtlCol="0">
            <a:spAutoFit/>
          </a:bodyPr>
          <a:lstStyle/>
          <a:p>
            <a:pPr algn="ctr"/>
            <a:r>
              <a:rPr lang="en-US" sz="2600" b="1" i="1" dirty="0">
                <a:solidFill>
                  <a:srgbClr val="0070C0"/>
                </a:solidFill>
              </a:rPr>
              <a:t>Raising the Awareness of Career Pathways in North Carolina</a:t>
            </a:r>
          </a:p>
        </p:txBody>
      </p:sp>
      <p:pic>
        <p:nvPicPr>
          <p:cNvPr id="15362" name="Picture 2" descr="https://media-exp1.licdn.com/dms/image/C4E03AQFTVBLhd7rKug/profile-displayphoto-shrink_200_200/0?e=1593043200&amp;v=beta&amp;t=3pdTw5cRoUuBQpQJXoaRPDx4mNsQd4VaFnp7-xn3wBA">
            <a:extLst>
              <a:ext uri="{FF2B5EF4-FFF2-40B4-BE49-F238E27FC236}">
                <a16:creationId xmlns:a16="http://schemas.microsoft.com/office/drawing/2014/main" id="{67ED7FDC-72CD-4141-B860-99E89006608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75016" y="2901580"/>
            <a:ext cx="1489424" cy="18572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20EB8D66-9B76-C248-A53C-0724D13198A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732709" y="2916434"/>
            <a:ext cx="1502202" cy="1828800"/>
          </a:xfrm>
          <a:prstGeom prst="rect">
            <a:avLst/>
          </a:prstGeom>
        </p:spPr>
      </p:pic>
      <p:pic>
        <p:nvPicPr>
          <p:cNvPr id="15364" name="Picture 4" descr="https://media-exp1.licdn.com/dms/image/C5603AQFIsG1DAe7dAw/profile-displayphoto-shrink_800_800/0?e=1593043200&amp;v=beta&amp;t=Et1ldSJdUcrVJyAfZ3iX_stB6AYyRcpPZxWm6p5lb8A">
            <a:extLst>
              <a:ext uri="{FF2B5EF4-FFF2-40B4-BE49-F238E27FC236}">
                <a16:creationId xmlns:a16="http://schemas.microsoft.com/office/drawing/2014/main" id="{E8E67CCD-21AA-A948-B321-AD9DC86ADA97}"/>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2686938" y="595952"/>
            <a:ext cx="1593744" cy="1828800"/>
          </a:xfrm>
          <a:prstGeom prst="rect">
            <a:avLst/>
          </a:prstGeom>
          <a:noFill/>
          <a:extLst>
            <a:ext uri="{909E8E84-426E-40DD-AFC4-6F175D3DCCD1}">
              <a14:hiddenFill xmlns:a14="http://schemas.microsoft.com/office/drawing/2010/main">
                <a:solidFill>
                  <a:srgbClr val="FFFFFF"/>
                </a:solidFill>
              </a14:hiddenFill>
            </a:ext>
          </a:extLst>
        </p:spPr>
      </p:pic>
      <p:sp>
        <p:nvSpPr>
          <p:cNvPr id="24" name="Title 1">
            <a:extLst>
              <a:ext uri="{FF2B5EF4-FFF2-40B4-BE49-F238E27FC236}">
                <a16:creationId xmlns:a16="http://schemas.microsoft.com/office/drawing/2014/main" id="{2DBA2A06-9D0F-904D-B81C-59BD4387E4A2}"/>
              </a:ext>
            </a:extLst>
          </p:cNvPr>
          <p:cNvSpPr txBox="1">
            <a:spLocks/>
          </p:cNvSpPr>
          <p:nvPr/>
        </p:nvSpPr>
        <p:spPr>
          <a:xfrm>
            <a:off x="2462222"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Patti </a:t>
            </a:r>
            <a:r>
              <a:rPr lang="en-US" dirty="0" err="1"/>
              <a:t>Coultas</a:t>
            </a:r>
            <a:endParaRPr lang="en-US" dirty="0"/>
          </a:p>
        </p:txBody>
      </p:sp>
      <p:sp>
        <p:nvSpPr>
          <p:cNvPr id="25" name="Title 1">
            <a:extLst>
              <a:ext uri="{FF2B5EF4-FFF2-40B4-BE49-F238E27FC236}">
                <a16:creationId xmlns:a16="http://schemas.microsoft.com/office/drawing/2014/main" id="{8C7FC917-24B5-5E4E-8CD6-3AAA34BC2CD4}"/>
              </a:ext>
            </a:extLst>
          </p:cNvPr>
          <p:cNvSpPr txBox="1">
            <a:spLocks/>
          </p:cNvSpPr>
          <p:nvPr/>
        </p:nvSpPr>
        <p:spPr>
          <a:xfrm>
            <a:off x="4632694"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dirty="0"/>
              <a:t>Tony </a:t>
            </a:r>
            <a:r>
              <a:rPr lang="en-US" dirty="0" err="1"/>
              <a:t>Reggi</a:t>
            </a:r>
            <a:endParaRPr lang="en-US" b="0" dirty="0">
              <a:latin typeface="+mn-lt"/>
            </a:endParaRPr>
          </a:p>
        </p:txBody>
      </p:sp>
      <p:sp>
        <p:nvSpPr>
          <p:cNvPr id="28" name="Title 1">
            <a:extLst>
              <a:ext uri="{FF2B5EF4-FFF2-40B4-BE49-F238E27FC236}">
                <a16:creationId xmlns:a16="http://schemas.microsoft.com/office/drawing/2014/main" id="{5971810C-6538-C449-A0D0-E6B473F32336}"/>
              </a:ext>
            </a:extLst>
          </p:cNvPr>
          <p:cNvSpPr txBox="1">
            <a:spLocks/>
          </p:cNvSpPr>
          <p:nvPr/>
        </p:nvSpPr>
        <p:spPr>
          <a:xfrm>
            <a:off x="301758"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Michelle Lair</a:t>
            </a:r>
          </a:p>
        </p:txBody>
      </p:sp>
      <p:sp>
        <p:nvSpPr>
          <p:cNvPr id="29" name="Title 1">
            <a:extLst>
              <a:ext uri="{FF2B5EF4-FFF2-40B4-BE49-F238E27FC236}">
                <a16:creationId xmlns:a16="http://schemas.microsoft.com/office/drawing/2014/main" id="{E92757AE-2B86-7946-8186-1489784916BB}"/>
              </a:ext>
            </a:extLst>
          </p:cNvPr>
          <p:cNvSpPr txBox="1">
            <a:spLocks/>
          </p:cNvSpPr>
          <p:nvPr/>
        </p:nvSpPr>
        <p:spPr>
          <a:xfrm>
            <a:off x="2462222"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Mary Olvera</a:t>
            </a:r>
          </a:p>
        </p:txBody>
      </p:sp>
      <p:sp>
        <p:nvSpPr>
          <p:cNvPr id="30" name="Title 1">
            <a:extLst>
              <a:ext uri="{FF2B5EF4-FFF2-40B4-BE49-F238E27FC236}">
                <a16:creationId xmlns:a16="http://schemas.microsoft.com/office/drawing/2014/main" id="{A11A273A-00B3-AD4E-B8F6-F4E8AF91DE9E}"/>
              </a:ext>
            </a:extLst>
          </p:cNvPr>
          <p:cNvSpPr txBox="1">
            <a:spLocks/>
          </p:cNvSpPr>
          <p:nvPr/>
        </p:nvSpPr>
        <p:spPr>
          <a:xfrm>
            <a:off x="4632694"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spcAft>
                <a:spcPct val="30000"/>
              </a:spcAft>
            </a:pPr>
            <a:r>
              <a:rPr lang="en-US" dirty="0">
                <a:ea typeface="ヒラギノ角ゴ Pro W3" charset="0"/>
                <a:cs typeface="Arial" charset="0"/>
              </a:rPr>
              <a:t>Chris Droessler </a:t>
            </a:r>
          </a:p>
        </p:txBody>
      </p:sp>
      <p:pic>
        <p:nvPicPr>
          <p:cNvPr id="3" name="Picture 2">
            <a:extLst>
              <a:ext uri="{FF2B5EF4-FFF2-40B4-BE49-F238E27FC236}">
                <a16:creationId xmlns:a16="http://schemas.microsoft.com/office/drawing/2014/main" id="{14F2443F-BCAD-F74D-B30F-7C96CAB40D04}"/>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963485" y="608190"/>
            <a:ext cx="1536700" cy="1816100"/>
          </a:xfrm>
          <a:prstGeom prst="rect">
            <a:avLst/>
          </a:prstGeom>
        </p:spPr>
      </p:pic>
    </p:spTree>
    <p:extLst>
      <p:ext uri="{BB962C8B-B14F-4D97-AF65-F5344CB8AC3E}">
        <p14:creationId xmlns:p14="http://schemas.microsoft.com/office/powerpoint/2010/main" val="251227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BEF86E-0E45-7140-8522-E4C8116D5F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880" y="-2404"/>
            <a:ext cx="8931819" cy="5145904"/>
          </a:xfrm>
          <a:prstGeom prst="rect">
            <a:avLst/>
          </a:prstGeom>
        </p:spPr>
      </p:pic>
    </p:spTree>
    <p:extLst>
      <p:ext uri="{BB962C8B-B14F-4D97-AF65-F5344CB8AC3E}">
        <p14:creationId xmlns:p14="http://schemas.microsoft.com/office/powerpoint/2010/main" val="16546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E7D527-9B33-AD4F-9C67-C1EDEE1E2E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11400" y="0"/>
            <a:ext cx="4711700" cy="5147969"/>
          </a:xfrm>
          <a:prstGeom prst="rect">
            <a:avLst/>
          </a:prstGeom>
        </p:spPr>
      </p:pic>
    </p:spTree>
    <p:extLst>
      <p:ext uri="{BB962C8B-B14F-4D97-AF65-F5344CB8AC3E}">
        <p14:creationId xmlns:p14="http://schemas.microsoft.com/office/powerpoint/2010/main" val="159204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813FBC-C1DB-9F41-9476-4738DD7C44C1}"/>
              </a:ext>
            </a:extLst>
          </p:cNvPr>
          <p:cNvSpPr/>
          <p:nvPr/>
        </p:nvSpPr>
        <p:spPr>
          <a:xfrm>
            <a:off x="2584738" y="-88900"/>
            <a:ext cx="3974523" cy="54737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F45C990-6117-FF49-B864-94FBBB163AA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84738" y="0"/>
            <a:ext cx="3974523" cy="5143500"/>
          </a:xfrm>
          <a:prstGeom prst="rect">
            <a:avLst/>
          </a:prstGeom>
        </p:spPr>
      </p:pic>
    </p:spTree>
    <p:extLst>
      <p:ext uri="{BB962C8B-B14F-4D97-AF65-F5344CB8AC3E}">
        <p14:creationId xmlns:p14="http://schemas.microsoft.com/office/powerpoint/2010/main" val="244126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625578"/>
            <a:ext cx="3677879" cy="51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descr="A close up of a sign&#10;&#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2961" y="1363703"/>
            <a:ext cx="6819940" cy="2587880"/>
          </a:xfrm>
          <a:prstGeom prst="rect">
            <a:avLst/>
          </a:prstGeom>
        </p:spPr>
      </p:pic>
    </p:spTree>
    <p:extLst>
      <p:ext uri="{BB962C8B-B14F-4D97-AF65-F5344CB8AC3E}">
        <p14:creationId xmlns:p14="http://schemas.microsoft.com/office/powerpoint/2010/main" val="362119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F4D865-680C-634D-B5B6-097AF769FED9}"/>
              </a:ext>
            </a:extLst>
          </p:cNvPr>
          <p:cNvSpPr/>
          <p:nvPr/>
        </p:nvSpPr>
        <p:spPr>
          <a:xfrm>
            <a:off x="6967" y="4625578"/>
            <a:ext cx="3677879" cy="51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Content Placeholder 1">
            <a:extLst>
              <a:ext uri="{FF2B5EF4-FFF2-40B4-BE49-F238E27FC236}">
                <a16:creationId xmlns:a16="http://schemas.microsoft.com/office/drawing/2014/main" id="{D323E2E6-2EF3-C942-8A91-325510536B92}"/>
              </a:ext>
            </a:extLst>
          </p:cNvPr>
          <p:cNvSpPr>
            <a:spLocks noGrp="1"/>
          </p:cNvSpPr>
          <p:nvPr>
            <p:ph idx="1"/>
          </p:nvPr>
        </p:nvSpPr>
        <p:spPr>
          <a:xfrm>
            <a:off x="1614489" y="1320904"/>
            <a:ext cx="7529511" cy="860822"/>
          </a:xfrm>
        </p:spPr>
        <p:txBody>
          <a:bodyPr/>
          <a:lstStyle/>
          <a:p>
            <a:pPr marL="0" indent="0">
              <a:buNone/>
            </a:pPr>
            <a:r>
              <a:rPr lang="en-US" dirty="0"/>
              <a:t>Next meeting is September 15, 2021 – Careers in ???</a:t>
            </a:r>
          </a:p>
        </p:txBody>
      </p:sp>
      <p:sp>
        <p:nvSpPr>
          <p:cNvPr id="3" name="Title 2">
            <a:extLst>
              <a:ext uri="{FF2B5EF4-FFF2-40B4-BE49-F238E27FC236}">
                <a16:creationId xmlns:a16="http://schemas.microsoft.com/office/drawing/2014/main" id="{8CDE6DEC-CB0D-7145-803C-51F4CE813CBB}"/>
              </a:ext>
            </a:extLst>
          </p:cNvPr>
          <p:cNvSpPr>
            <a:spLocks noGrp="1"/>
          </p:cNvSpPr>
          <p:nvPr>
            <p:ph type="title"/>
          </p:nvPr>
        </p:nvSpPr>
        <p:spPr/>
        <p:txBody>
          <a:bodyPr/>
          <a:lstStyle/>
          <a:p>
            <a:r>
              <a:rPr lang="en-US" dirty="0"/>
              <a:t>Raising the Awareness of Career Pathways </a:t>
            </a:r>
            <a:br>
              <a:rPr lang="en-US" dirty="0"/>
            </a:br>
            <a:r>
              <a:rPr lang="en-US" dirty="0"/>
              <a:t>in North Carolina</a:t>
            </a:r>
          </a:p>
        </p:txBody>
      </p:sp>
      <p:pic>
        <p:nvPicPr>
          <p:cNvPr id="4" name="Picture 3" descr="A close up of a sign&#10;&#10;Description automatically generated">
            <a:extLst>
              <a:ext uri="{FF2B5EF4-FFF2-40B4-BE49-F238E27FC236}">
                <a16:creationId xmlns:a16="http://schemas.microsoft.com/office/drawing/2014/main" id="{BF5147F9-B717-F149-BD91-DB7BA249B0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3393" y="1955902"/>
            <a:ext cx="6050705" cy="2295988"/>
          </a:xfrm>
          <a:prstGeom prst="rect">
            <a:avLst/>
          </a:prstGeom>
        </p:spPr>
      </p:pic>
      <p:sp>
        <p:nvSpPr>
          <p:cNvPr id="7" name="Content Placeholder 1">
            <a:extLst>
              <a:ext uri="{FF2B5EF4-FFF2-40B4-BE49-F238E27FC236}">
                <a16:creationId xmlns:a16="http://schemas.microsoft.com/office/drawing/2014/main" id="{6913A1F7-E1F0-1C4B-A3D4-D9208E295A27}"/>
              </a:ext>
            </a:extLst>
          </p:cNvPr>
          <p:cNvSpPr txBox="1">
            <a:spLocks/>
          </p:cNvSpPr>
          <p:nvPr/>
        </p:nvSpPr>
        <p:spPr>
          <a:xfrm>
            <a:off x="1403393" y="3852268"/>
            <a:ext cx="5839609" cy="860822"/>
          </a:xfrm>
          <a:prstGeom prst="rect">
            <a:avLst/>
          </a:prstGeom>
        </p:spPr>
        <p:txBody>
          <a:bodyPr vert="horz" lIns="68580" tIns="34290" rIns="68580" bIns="34290" rtlCol="0">
            <a:normAutofit/>
          </a:bodyPr>
          <a:lstStyle>
            <a:lvl1pPr marL="233363" indent="-233363" algn="l" defTabSz="514350" rtl="0" eaLnBrk="1" latinLnBrk="0" hangingPunct="1">
              <a:lnSpc>
                <a:spcPct val="100000"/>
              </a:lnSpc>
              <a:spcBef>
                <a:spcPts val="600"/>
              </a:spcBef>
              <a:buFont typeface="Arial" panose="020B0604020202020204" pitchFamily="34" charset="0"/>
              <a:buChar char="•"/>
              <a:tabLst/>
              <a:defRPr sz="2800" kern="1200">
                <a:solidFill>
                  <a:schemeClr val="tx1"/>
                </a:solidFill>
                <a:latin typeface="HelvLight" pitchFamily="2" charset="0"/>
                <a:ea typeface="+mn-ea"/>
                <a:cs typeface="+mn-cs"/>
              </a:defRPr>
            </a:lvl1pPr>
            <a:lvl2pPr marL="458788" indent="-201613" algn="l" defTabSz="514350" rtl="0" eaLnBrk="1" latinLnBrk="0" hangingPunct="1">
              <a:lnSpc>
                <a:spcPct val="100000"/>
              </a:lnSpc>
              <a:spcBef>
                <a:spcPts val="300"/>
              </a:spcBef>
              <a:buFont typeface="Arial" panose="020B0604020202020204" pitchFamily="34" charset="0"/>
              <a:buChar char="•"/>
              <a:tabLst/>
              <a:defRPr sz="2400" kern="1200">
                <a:solidFill>
                  <a:schemeClr val="tx1"/>
                </a:solidFill>
                <a:latin typeface="HelvLight" pitchFamily="2" charset="0"/>
                <a:ea typeface="+mn-ea"/>
                <a:cs typeface="+mn-cs"/>
              </a:defRPr>
            </a:lvl2pPr>
            <a:lvl3pPr marL="692150" indent="-177800" algn="l" defTabSz="514350" rtl="0" eaLnBrk="1" latinLnBrk="0" hangingPunct="1">
              <a:lnSpc>
                <a:spcPct val="100000"/>
              </a:lnSpc>
              <a:spcBef>
                <a:spcPts val="300"/>
              </a:spcBef>
              <a:buFont typeface="Arial" panose="020B0604020202020204" pitchFamily="34" charset="0"/>
              <a:buChar char="•"/>
              <a:tabLst/>
              <a:defRPr sz="2200" kern="1200">
                <a:solidFill>
                  <a:schemeClr val="tx1"/>
                </a:solidFill>
                <a:latin typeface="HelvLight" pitchFamily="2" charset="0"/>
                <a:ea typeface="+mn-ea"/>
                <a:cs typeface="+mn-cs"/>
              </a:defRPr>
            </a:lvl3pPr>
            <a:lvl4pPr marL="976313" indent="-204788" algn="l" defTabSz="514350" rtl="0" eaLnBrk="1" latinLnBrk="0" hangingPunct="1">
              <a:lnSpc>
                <a:spcPct val="100000"/>
              </a:lnSpc>
              <a:spcBef>
                <a:spcPts val="300"/>
              </a:spcBef>
              <a:buFont typeface="Arial" panose="020B0604020202020204" pitchFamily="34" charset="0"/>
              <a:buChar char="•"/>
              <a:tabLst/>
              <a:defRPr sz="2000" kern="1200">
                <a:solidFill>
                  <a:schemeClr val="tx1"/>
                </a:solidFill>
                <a:latin typeface="HelvLight" pitchFamily="2" charset="0"/>
                <a:ea typeface="+mn-ea"/>
                <a:cs typeface="+mn-cs"/>
              </a:defRPr>
            </a:lvl4pPr>
            <a:lvl5pPr marL="1200150" indent="-171450" algn="l" defTabSz="514350" rtl="0" eaLnBrk="1" latinLnBrk="0" hangingPunct="1">
              <a:lnSpc>
                <a:spcPct val="100000"/>
              </a:lnSpc>
              <a:spcBef>
                <a:spcPts val="300"/>
              </a:spcBef>
              <a:buFont typeface="Arial" panose="020B0604020202020204" pitchFamily="34" charset="0"/>
              <a:buChar char="•"/>
              <a:tabLst/>
              <a:defRPr sz="1800" kern="1200">
                <a:solidFill>
                  <a:schemeClr val="tx1"/>
                </a:solidFill>
                <a:latin typeface="HelvLight" pitchFamily="2"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pPr>
            <a:endParaRPr lang="en-US" sz="2100" dirty="0"/>
          </a:p>
        </p:txBody>
      </p:sp>
      <p:sp>
        <p:nvSpPr>
          <p:cNvPr id="8" name="Rectangle 7">
            <a:extLst>
              <a:ext uri="{FF2B5EF4-FFF2-40B4-BE49-F238E27FC236}">
                <a16:creationId xmlns:a16="http://schemas.microsoft.com/office/drawing/2014/main" id="{B04D611D-76BB-5546-BD1E-43BA59EC1E4A}"/>
              </a:ext>
            </a:extLst>
          </p:cNvPr>
          <p:cNvSpPr>
            <a:spLocks noChangeArrowheads="1"/>
          </p:cNvSpPr>
          <p:nvPr/>
        </p:nvSpPr>
        <p:spPr bwMode="auto">
          <a:xfrm>
            <a:off x="263324" y="3427917"/>
            <a:ext cx="5246225" cy="1409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1113" indent="-11113">
              <a:spcBef>
                <a:spcPct val="20000"/>
              </a:spcBef>
            </a:pPr>
            <a:r>
              <a:rPr lang="en-US" sz="2400" dirty="0"/>
              <a:t>Download the PowerPoint</a:t>
            </a:r>
            <a:br>
              <a:rPr lang="en-US" sz="2400" dirty="0"/>
            </a:br>
            <a:r>
              <a:rPr lang="en-US" sz="2400" dirty="0"/>
              <a:t>and access the recording:</a:t>
            </a:r>
            <a:br>
              <a:rPr lang="en-US" sz="2400" dirty="0"/>
            </a:br>
            <a:r>
              <a:rPr lang="en-US" sz="2400" b="1" dirty="0" err="1"/>
              <a:t>www.ncperkins.org</a:t>
            </a:r>
            <a:r>
              <a:rPr lang="en-US" sz="2400" b="1" dirty="0"/>
              <a:t>/presentations</a:t>
            </a:r>
          </a:p>
        </p:txBody>
      </p:sp>
    </p:spTree>
    <p:extLst>
      <p:ext uri="{BB962C8B-B14F-4D97-AF65-F5344CB8AC3E}">
        <p14:creationId xmlns:p14="http://schemas.microsoft.com/office/powerpoint/2010/main" val="425140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1.wsimg.com/isteam/ip/5ae408dd-c3a5-442a-853b-452cee9c849e/CFSNC%20-%20LOGO%20TRANSPARENT.png/:/rs=w:200,h:200,cg:true,m/cr=w:200,h:200/qt=q:95">
            <a:extLst>
              <a:ext uri="{FF2B5EF4-FFF2-40B4-BE49-F238E27FC236}">
                <a16:creationId xmlns:a16="http://schemas.microsoft.com/office/drawing/2014/main" id="{08EA9B8F-D890-3A40-9C45-9B19982E073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62100" y="2489200"/>
            <a:ext cx="2540000" cy="254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6CBD1DA-FDA4-9F4D-A70D-A999B952B2F7}"/>
              </a:ext>
            </a:extLst>
          </p:cNvPr>
          <p:cNvSpPr txBox="1"/>
          <p:nvPr/>
        </p:nvSpPr>
        <p:spPr>
          <a:xfrm>
            <a:off x="1689100" y="1003300"/>
            <a:ext cx="3403600" cy="1200329"/>
          </a:xfrm>
          <a:prstGeom prst="rect">
            <a:avLst/>
          </a:prstGeom>
          <a:noFill/>
        </p:spPr>
        <p:txBody>
          <a:bodyPr wrap="square" rtlCol="0">
            <a:spAutoFit/>
          </a:bodyPr>
          <a:lstStyle/>
          <a:p>
            <a:r>
              <a:rPr lang="en-US" sz="2400" dirty="0"/>
              <a:t>Michelle </a:t>
            </a:r>
            <a:r>
              <a:rPr lang="en-US" sz="2400" dirty="0" err="1"/>
              <a:t>Lewter</a:t>
            </a:r>
            <a:r>
              <a:rPr lang="en-US" sz="2400" dirty="0"/>
              <a:t>, </a:t>
            </a:r>
          </a:p>
          <a:p>
            <a:r>
              <a:rPr lang="en-US" sz="2400" dirty="0"/>
              <a:t>President/CEO</a:t>
            </a:r>
          </a:p>
          <a:p>
            <a:r>
              <a:rPr lang="en-US" sz="2400" dirty="0"/>
              <a:t>Connect for Success NC</a:t>
            </a:r>
          </a:p>
        </p:txBody>
      </p:sp>
      <p:pic>
        <p:nvPicPr>
          <p:cNvPr id="2052" name="Picture 4" descr="https://groundbreakcarolinas.com/wp-content/uploads/2017/11/lewter-300x300.jpg">
            <a:extLst>
              <a:ext uri="{FF2B5EF4-FFF2-40B4-BE49-F238E27FC236}">
                <a16:creationId xmlns:a16="http://schemas.microsoft.com/office/drawing/2014/main" id="{AF1F92B2-9F1C-7149-875A-506BE9A2C5C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0" y="0"/>
            <a:ext cx="1689100" cy="26309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F818CA9-53C3-6A4F-B9B0-9F3BFB4E00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4290" y="14611"/>
            <a:ext cx="4399710" cy="5143500"/>
          </a:xfrm>
          <a:prstGeom prst="rect">
            <a:avLst/>
          </a:prstGeom>
        </p:spPr>
      </p:pic>
    </p:spTree>
    <p:extLst>
      <p:ext uri="{BB962C8B-B14F-4D97-AF65-F5344CB8AC3E}">
        <p14:creationId xmlns:p14="http://schemas.microsoft.com/office/powerpoint/2010/main" val="128507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625578"/>
            <a:ext cx="3677879" cy="51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Content Placeholder 1">
            <a:extLst>
              <a:ext uri="{FF2B5EF4-FFF2-40B4-BE49-F238E27FC236}">
                <a16:creationId xmlns:a16="http://schemas.microsoft.com/office/drawing/2014/main" id="{3AC57214-C085-3147-8845-C162872C3A4A}"/>
              </a:ext>
            </a:extLst>
          </p:cNvPr>
          <p:cNvSpPr>
            <a:spLocks noGrp="1"/>
          </p:cNvSpPr>
          <p:nvPr>
            <p:ph idx="1"/>
          </p:nvPr>
        </p:nvSpPr>
        <p:spPr/>
        <p:txBody>
          <a:bodyPr>
            <a:noAutofit/>
          </a:bodyPr>
          <a:lstStyle/>
          <a:p>
            <a:r>
              <a:rPr lang="en-US" sz="1700" dirty="0"/>
              <a:t>Supply Chain Management curriculum prepares individuals for a multitude of career opportunities in distribution, transportation, warehousing, trucking operations, supply chain, and manufacturing organizations. </a:t>
            </a:r>
          </a:p>
          <a:p>
            <a:r>
              <a:rPr lang="en-US" sz="1700" dirty="0"/>
              <a:t>Course work includes the international and domestic movement of goods from the raw materials source(s) through production and ultimately to the consumer. Courses in economics and finance, transportation, warehousing, inventory control, material handling, purchasing, computerization, supply chain operations, federal transportation and safety regulations are emphasized. </a:t>
            </a:r>
          </a:p>
          <a:p>
            <a:r>
              <a:rPr lang="en-US" sz="1700" dirty="0"/>
              <a:t>Graduates should qualify for positions in a wide range of supply chain and logistics positions in government agencies, manufacturing, and service organizations. Employment opportunities include entry-level distribution, planning, material management, warehousing, inventory, transportation, trucking operations, international freight, and logistics.</a:t>
            </a:r>
          </a:p>
        </p:txBody>
      </p:sp>
      <p:sp>
        <p:nvSpPr>
          <p:cNvPr id="5" name="Title 4">
            <a:extLst>
              <a:ext uri="{FF2B5EF4-FFF2-40B4-BE49-F238E27FC236}">
                <a16:creationId xmlns:a16="http://schemas.microsoft.com/office/drawing/2014/main" id="{ED00BF12-6869-344C-9646-6D57277B1F09}"/>
              </a:ext>
            </a:extLst>
          </p:cNvPr>
          <p:cNvSpPr>
            <a:spLocks noGrp="1"/>
          </p:cNvSpPr>
          <p:nvPr>
            <p:ph type="title"/>
          </p:nvPr>
        </p:nvSpPr>
        <p:spPr/>
        <p:txBody>
          <a:bodyPr>
            <a:normAutofit/>
          </a:bodyPr>
          <a:lstStyle/>
          <a:p>
            <a:r>
              <a:rPr lang="en-US" dirty="0"/>
              <a:t>Community College Program in</a:t>
            </a:r>
            <a:br>
              <a:rPr lang="en-US" dirty="0"/>
            </a:br>
            <a:r>
              <a:rPr lang="en-US" dirty="0"/>
              <a:t>Supply Chain Management/Logistics</a:t>
            </a:r>
          </a:p>
        </p:txBody>
      </p:sp>
    </p:spTree>
    <p:extLst>
      <p:ext uri="{BB962C8B-B14F-4D97-AF65-F5344CB8AC3E}">
        <p14:creationId xmlns:p14="http://schemas.microsoft.com/office/powerpoint/2010/main" val="171909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3D1396-D25C-F843-87C1-8554878AAEF2}"/>
              </a:ext>
            </a:extLst>
          </p:cNvPr>
          <p:cNvSpPr>
            <a:spLocks noGrp="1"/>
          </p:cNvSpPr>
          <p:nvPr>
            <p:ph idx="1"/>
          </p:nvPr>
        </p:nvSpPr>
        <p:spPr>
          <a:xfrm>
            <a:off x="289135" y="1376573"/>
            <a:ext cx="4931047" cy="3640535"/>
          </a:xfrm>
        </p:spPr>
        <p:txBody>
          <a:bodyPr>
            <a:normAutofit/>
          </a:bodyPr>
          <a:lstStyle/>
          <a:p>
            <a:pPr>
              <a:lnSpc>
                <a:spcPts val="2600"/>
              </a:lnSpc>
            </a:pPr>
            <a:r>
              <a:rPr lang="en-US" sz="1800" dirty="0"/>
              <a:t>Caldwell Community College and TI </a:t>
            </a:r>
          </a:p>
          <a:p>
            <a:pPr>
              <a:lnSpc>
                <a:spcPts val="2600"/>
              </a:lnSpc>
            </a:pPr>
            <a:r>
              <a:rPr lang="en-US" sz="1800" dirty="0"/>
              <a:t>Central Piedmont Community College </a:t>
            </a:r>
          </a:p>
          <a:p>
            <a:pPr>
              <a:lnSpc>
                <a:spcPts val="2600"/>
              </a:lnSpc>
            </a:pPr>
            <a:r>
              <a:rPr lang="en-US" sz="1800" dirty="0"/>
              <a:t>College of The Albemarle </a:t>
            </a:r>
          </a:p>
          <a:p>
            <a:pPr>
              <a:lnSpc>
                <a:spcPts val="2600"/>
              </a:lnSpc>
            </a:pPr>
            <a:r>
              <a:rPr lang="en-US" sz="1800" dirty="0"/>
              <a:t>Davidson-Davie Community College </a:t>
            </a:r>
          </a:p>
          <a:p>
            <a:pPr>
              <a:lnSpc>
                <a:spcPts val="2600"/>
              </a:lnSpc>
            </a:pPr>
            <a:r>
              <a:rPr lang="en-US" sz="1800" dirty="0"/>
              <a:t>Edgecombe Community College </a:t>
            </a:r>
          </a:p>
          <a:p>
            <a:pPr>
              <a:lnSpc>
                <a:spcPts val="2600"/>
              </a:lnSpc>
            </a:pPr>
            <a:r>
              <a:rPr lang="en-US" sz="1800" dirty="0"/>
              <a:t>Fayetteville Technical Community College </a:t>
            </a:r>
          </a:p>
          <a:p>
            <a:pPr>
              <a:lnSpc>
                <a:spcPts val="2600"/>
              </a:lnSpc>
            </a:pPr>
            <a:r>
              <a:rPr lang="en-US" sz="1800" dirty="0"/>
              <a:t>Forsyth Technical Community College </a:t>
            </a:r>
          </a:p>
          <a:p>
            <a:pPr>
              <a:lnSpc>
                <a:spcPts val="2600"/>
              </a:lnSpc>
            </a:pPr>
            <a:r>
              <a:rPr lang="en-US" sz="1800" dirty="0"/>
              <a:t>Gaston College </a:t>
            </a:r>
          </a:p>
        </p:txBody>
      </p:sp>
      <p:sp>
        <p:nvSpPr>
          <p:cNvPr id="3" name="Title 2">
            <a:extLst>
              <a:ext uri="{FF2B5EF4-FFF2-40B4-BE49-F238E27FC236}">
                <a16:creationId xmlns:a16="http://schemas.microsoft.com/office/drawing/2014/main" id="{8597A4B7-2454-6747-917B-97694A75FFF9}"/>
              </a:ext>
            </a:extLst>
          </p:cNvPr>
          <p:cNvSpPr>
            <a:spLocks noGrp="1"/>
          </p:cNvSpPr>
          <p:nvPr>
            <p:ph type="title"/>
          </p:nvPr>
        </p:nvSpPr>
        <p:spPr/>
        <p:txBody>
          <a:bodyPr/>
          <a:lstStyle/>
          <a:p>
            <a:r>
              <a:rPr lang="en-US" dirty="0"/>
              <a:t>Supply Chain Management (A25620) program</a:t>
            </a:r>
          </a:p>
        </p:txBody>
      </p:sp>
      <p:sp>
        <p:nvSpPr>
          <p:cNvPr id="5" name="Content Placeholder 1">
            <a:extLst>
              <a:ext uri="{FF2B5EF4-FFF2-40B4-BE49-F238E27FC236}">
                <a16:creationId xmlns:a16="http://schemas.microsoft.com/office/drawing/2014/main" id="{1C362891-CDF1-8F49-ABFD-345605C8CAE7}"/>
              </a:ext>
            </a:extLst>
          </p:cNvPr>
          <p:cNvSpPr txBox="1">
            <a:spLocks/>
          </p:cNvSpPr>
          <p:nvPr/>
        </p:nvSpPr>
        <p:spPr>
          <a:xfrm>
            <a:off x="4710898" y="1376573"/>
            <a:ext cx="7886700" cy="3548753"/>
          </a:xfrm>
          <a:prstGeom prst="rect">
            <a:avLst/>
          </a:prstGeom>
        </p:spPr>
        <p:txBody>
          <a:bodyPr vert="horz" lIns="91440" tIns="45720" rIns="91440" bIns="45720" rtlCol="0">
            <a:normAutofit/>
          </a:bodyPr>
          <a:lstStyle>
            <a:lvl1pPr marL="175022" indent="-175022" algn="l" defTabSz="385763" rtl="0" eaLnBrk="1" latinLnBrk="0" hangingPunct="1">
              <a:lnSpc>
                <a:spcPct val="100000"/>
              </a:lnSpc>
              <a:spcBef>
                <a:spcPts val="450"/>
              </a:spcBef>
              <a:buFont typeface="Arial" panose="020B0604020202020204" pitchFamily="34" charset="0"/>
              <a:buChar char="•"/>
              <a:tabLst/>
              <a:defRPr sz="2100" kern="1200">
                <a:solidFill>
                  <a:schemeClr val="tx1"/>
                </a:solidFill>
                <a:latin typeface="Times New Roman" charset="0"/>
                <a:ea typeface="Times New Roman" charset="0"/>
                <a:cs typeface="Times New Roman" charset="0"/>
              </a:defRPr>
            </a:lvl1pPr>
            <a:lvl2pPr marL="344091" indent="-151210" algn="l" defTabSz="385763" rtl="0" eaLnBrk="1" latinLnBrk="0" hangingPunct="1">
              <a:lnSpc>
                <a:spcPct val="100000"/>
              </a:lnSpc>
              <a:spcBef>
                <a:spcPts val="225"/>
              </a:spcBef>
              <a:buFont typeface="Arial" panose="020B0604020202020204" pitchFamily="34" charset="0"/>
              <a:buChar char="•"/>
              <a:tabLst/>
              <a:defRPr sz="1800" kern="1200">
                <a:solidFill>
                  <a:schemeClr val="tx1"/>
                </a:solidFill>
                <a:latin typeface="Times New Roman" charset="0"/>
                <a:ea typeface="Times New Roman" charset="0"/>
                <a:cs typeface="Times New Roman" charset="0"/>
              </a:defRPr>
            </a:lvl2pPr>
            <a:lvl3pPr marL="519113" indent="-133350" algn="l" defTabSz="385763" rtl="0" eaLnBrk="1" latinLnBrk="0" hangingPunct="1">
              <a:lnSpc>
                <a:spcPct val="100000"/>
              </a:lnSpc>
              <a:spcBef>
                <a:spcPts val="225"/>
              </a:spcBef>
              <a:buFont typeface="Arial" panose="020B0604020202020204" pitchFamily="34" charset="0"/>
              <a:buChar char="•"/>
              <a:tabLst/>
              <a:defRPr sz="1650" kern="1200">
                <a:solidFill>
                  <a:schemeClr val="tx1"/>
                </a:solidFill>
                <a:latin typeface="Times New Roman" charset="0"/>
                <a:ea typeface="Times New Roman" charset="0"/>
                <a:cs typeface="Times New Roman" charset="0"/>
              </a:defRPr>
            </a:lvl3pPr>
            <a:lvl4pPr marL="732235" indent="-153591" algn="l" defTabSz="385763" rtl="0" eaLnBrk="1" latinLnBrk="0" hangingPunct="1">
              <a:lnSpc>
                <a:spcPct val="100000"/>
              </a:lnSpc>
              <a:spcBef>
                <a:spcPts val="225"/>
              </a:spcBef>
              <a:buFont typeface="Arial" panose="020B0604020202020204" pitchFamily="34" charset="0"/>
              <a:buChar char="•"/>
              <a:tabLst/>
              <a:defRPr sz="1500" kern="1200">
                <a:solidFill>
                  <a:schemeClr val="tx1"/>
                </a:solidFill>
                <a:latin typeface="Times New Roman" charset="0"/>
                <a:ea typeface="Times New Roman" charset="0"/>
                <a:cs typeface="Times New Roman" charset="0"/>
              </a:defRPr>
            </a:lvl4pPr>
            <a:lvl5pPr marL="900113" indent="-128588" algn="l" defTabSz="385763" rtl="0" eaLnBrk="1" latinLnBrk="0" hangingPunct="1">
              <a:lnSpc>
                <a:spcPct val="100000"/>
              </a:lnSpc>
              <a:spcBef>
                <a:spcPts val="225"/>
              </a:spcBef>
              <a:buFont typeface="Arial" panose="020B0604020202020204" pitchFamily="34" charset="0"/>
              <a:buChar char="•"/>
              <a:tabLst/>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pPr>
              <a:lnSpc>
                <a:spcPts val="2600"/>
              </a:lnSpc>
            </a:pPr>
            <a:r>
              <a:rPr lang="en-US" sz="1800" dirty="0"/>
              <a:t>Guilford Technical Community College </a:t>
            </a:r>
          </a:p>
          <a:p>
            <a:pPr>
              <a:lnSpc>
                <a:spcPts val="2600"/>
              </a:lnSpc>
            </a:pPr>
            <a:r>
              <a:rPr lang="en-US" sz="1800" dirty="0"/>
              <a:t>Johnston Community College </a:t>
            </a:r>
          </a:p>
          <a:p>
            <a:pPr>
              <a:lnSpc>
                <a:spcPts val="2600"/>
              </a:lnSpc>
            </a:pPr>
            <a:r>
              <a:rPr lang="en-US" sz="1800" dirty="0"/>
              <a:t>Lenoir Community College </a:t>
            </a:r>
          </a:p>
          <a:p>
            <a:pPr>
              <a:lnSpc>
                <a:spcPts val="2600"/>
              </a:lnSpc>
            </a:pPr>
            <a:r>
              <a:rPr lang="en-US" sz="1800" dirty="0"/>
              <a:t>Nash Community College </a:t>
            </a:r>
          </a:p>
          <a:p>
            <a:pPr>
              <a:lnSpc>
                <a:spcPts val="2600"/>
              </a:lnSpc>
            </a:pPr>
            <a:r>
              <a:rPr lang="en-US" sz="1800" dirty="0"/>
              <a:t>Randolph Community College </a:t>
            </a:r>
          </a:p>
          <a:p>
            <a:pPr>
              <a:lnSpc>
                <a:spcPts val="2600"/>
              </a:lnSpc>
            </a:pPr>
            <a:r>
              <a:rPr lang="en-US" sz="1800" dirty="0"/>
              <a:t>Sampson Community College </a:t>
            </a:r>
          </a:p>
          <a:p>
            <a:pPr>
              <a:lnSpc>
                <a:spcPts val="2600"/>
              </a:lnSpc>
            </a:pPr>
            <a:r>
              <a:rPr lang="en-US" sz="1800" dirty="0"/>
              <a:t>Surry Community College </a:t>
            </a:r>
          </a:p>
          <a:p>
            <a:pPr>
              <a:lnSpc>
                <a:spcPts val="2600"/>
              </a:lnSpc>
            </a:pPr>
            <a:r>
              <a:rPr lang="en-US" sz="1800" dirty="0"/>
              <a:t>Vance-Granville Community College </a:t>
            </a:r>
          </a:p>
          <a:p>
            <a:pPr>
              <a:lnSpc>
                <a:spcPts val="2600"/>
              </a:lnSpc>
            </a:pPr>
            <a:r>
              <a:rPr lang="en-US" sz="1800" dirty="0"/>
              <a:t>Wake Technical Community College</a:t>
            </a:r>
          </a:p>
        </p:txBody>
      </p:sp>
    </p:spTree>
    <p:extLst>
      <p:ext uri="{BB962C8B-B14F-4D97-AF65-F5344CB8AC3E}">
        <p14:creationId xmlns:p14="http://schemas.microsoft.com/office/powerpoint/2010/main" val="99101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1" y="1448850"/>
            <a:ext cx="5502349" cy="1071375"/>
          </a:xfrm>
        </p:spPr>
        <p:txBody>
          <a:bodyPr/>
          <a:lstStyle/>
          <a:p>
            <a:r>
              <a:rPr lang="en-US" dirty="0"/>
              <a:t>Dr. </a:t>
            </a:r>
            <a:r>
              <a:rPr lang="en-US" dirty="0" err="1"/>
              <a:t>Hilmi</a:t>
            </a:r>
            <a:r>
              <a:rPr lang="en-US" dirty="0"/>
              <a:t> </a:t>
            </a:r>
            <a:r>
              <a:rPr lang="en-US" dirty="0" err="1"/>
              <a:t>Lahoud</a:t>
            </a:r>
            <a:endParaRPr lang="en-US" dirty="0"/>
          </a:p>
        </p:txBody>
      </p:sp>
      <p:sp>
        <p:nvSpPr>
          <p:cNvPr id="3" name="Subtitle 2"/>
          <p:cNvSpPr>
            <a:spLocks noGrp="1"/>
          </p:cNvSpPr>
          <p:nvPr>
            <p:ph type="subTitle" idx="1"/>
          </p:nvPr>
        </p:nvSpPr>
        <p:spPr>
          <a:xfrm>
            <a:off x="902825" y="2520225"/>
            <a:ext cx="7338350" cy="1241822"/>
          </a:xfrm>
        </p:spPr>
        <p:txBody>
          <a:bodyPr>
            <a:noAutofit/>
          </a:bodyPr>
          <a:lstStyle/>
          <a:p>
            <a:r>
              <a:rPr lang="en-US" dirty="0"/>
              <a:t>Senior Program Administrator – Business and Information Technology Programs</a:t>
            </a:r>
          </a:p>
          <a:p>
            <a:r>
              <a:rPr lang="en-US" dirty="0"/>
              <a:t>NC Community College System Office</a:t>
            </a:r>
          </a:p>
        </p:txBody>
      </p:sp>
      <p:pic>
        <p:nvPicPr>
          <p:cNvPr id="4" name="Picture 3">
            <a:extLst>
              <a:ext uri="{FF2B5EF4-FFF2-40B4-BE49-F238E27FC236}">
                <a16:creationId xmlns:a16="http://schemas.microsoft.com/office/drawing/2014/main" id="{2D1E78B0-48EF-DE42-B2C4-CDB09E4B61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4329" y="3829879"/>
            <a:ext cx="3271292" cy="1243091"/>
          </a:xfrm>
          <a:prstGeom prst="rect">
            <a:avLst/>
          </a:prstGeom>
        </p:spPr>
      </p:pic>
      <p:pic>
        <p:nvPicPr>
          <p:cNvPr id="1026" name="Picture 2" descr="https://media-exp1.licdn.com/dms/image/C4D03AQGfrOJXovs9Pw/profile-displayphoto-shrink_200_200/0/1516481415743?e=1616025600&amp;v=beta&amp;t=2a9ESBamBLBDjl2PB4Ndbd4Ey5B0o71d3Ohotkwl_8Y">
            <a:extLst>
              <a:ext uri="{FF2B5EF4-FFF2-40B4-BE49-F238E27FC236}">
                <a16:creationId xmlns:a16="http://schemas.microsoft.com/office/drawing/2014/main" id="{01AB333B-2CF8-9747-B1B2-E3717430B3B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604000" y="0"/>
            <a:ext cx="2616200" cy="252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00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625578"/>
            <a:ext cx="3677879" cy="51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descr="A close up of a sign&#10;&#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2961" y="1363703"/>
            <a:ext cx="6819940" cy="2587880"/>
          </a:xfrm>
          <a:prstGeom prst="rect">
            <a:avLst/>
          </a:prstGeom>
        </p:spPr>
      </p:pic>
    </p:spTree>
    <p:extLst>
      <p:ext uri="{BB962C8B-B14F-4D97-AF65-F5344CB8AC3E}">
        <p14:creationId xmlns:p14="http://schemas.microsoft.com/office/powerpoint/2010/main" val="46116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Melanie Thomas</a:t>
            </a:r>
          </a:p>
        </p:txBody>
      </p:sp>
      <p:sp>
        <p:nvSpPr>
          <p:cNvPr id="3" name="Subtitle 2"/>
          <p:cNvSpPr>
            <a:spLocks noGrp="1"/>
          </p:cNvSpPr>
          <p:nvPr>
            <p:ph type="subTitle" idx="1"/>
          </p:nvPr>
        </p:nvSpPr>
        <p:spPr/>
        <p:txBody>
          <a:bodyPr>
            <a:normAutofit/>
          </a:bodyPr>
          <a:lstStyle/>
          <a:p>
            <a:r>
              <a:rPr lang="en-US" dirty="0"/>
              <a:t>Accounting &amp; SCM Department Head</a:t>
            </a:r>
          </a:p>
          <a:p>
            <a:r>
              <a:rPr lang="en-US" dirty="0"/>
              <a:t>Wake Tech Community College</a:t>
            </a:r>
          </a:p>
        </p:txBody>
      </p:sp>
      <p:pic>
        <p:nvPicPr>
          <p:cNvPr id="1026" name="Picture 2" descr="https://www.waketech.edu/sites/default/files/styles/16x9_xl/public/paragraphs/contact-images/melanie_thomas_0.png?itok=7Ggswlrv">
            <a:extLst>
              <a:ext uri="{FF2B5EF4-FFF2-40B4-BE49-F238E27FC236}">
                <a16:creationId xmlns:a16="http://schemas.microsoft.com/office/drawing/2014/main" id="{34A186EB-7146-2F4A-8144-9E7BE4F4A28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459889" y="0"/>
            <a:ext cx="2684112" cy="2910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i.ytimg.com/vi/PkB9FaSSu1o/maxresdefault.jpg">
            <a:extLst>
              <a:ext uri="{FF2B5EF4-FFF2-40B4-BE49-F238E27FC236}">
                <a16:creationId xmlns:a16="http://schemas.microsoft.com/office/drawing/2014/main" id="{6FF4B73F-DFF3-E644-872D-26112616B25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143491" y="3868442"/>
            <a:ext cx="2831282" cy="1275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14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Jessica Wiley</a:t>
            </a:r>
            <a:endParaRPr lang="en-US" b="0" dirty="0"/>
          </a:p>
        </p:txBody>
      </p:sp>
      <p:sp>
        <p:nvSpPr>
          <p:cNvPr id="3" name="Subtitle 2"/>
          <p:cNvSpPr>
            <a:spLocks noGrp="1"/>
          </p:cNvSpPr>
          <p:nvPr>
            <p:ph type="subTitle" idx="1"/>
          </p:nvPr>
        </p:nvSpPr>
        <p:spPr/>
        <p:txBody>
          <a:bodyPr/>
          <a:lstStyle/>
          <a:p>
            <a:r>
              <a:rPr lang="en-US" dirty="0"/>
              <a:t>SCM Apprenticeship student @ GlaxoSmithKline</a:t>
            </a:r>
          </a:p>
          <a:p>
            <a:r>
              <a:rPr lang="en-US" dirty="0"/>
              <a:t>Wake Tech Community College</a:t>
            </a:r>
          </a:p>
        </p:txBody>
      </p:sp>
      <p:pic>
        <p:nvPicPr>
          <p:cNvPr id="4" name="Picture 3">
            <a:extLst>
              <a:ext uri="{FF2B5EF4-FFF2-40B4-BE49-F238E27FC236}">
                <a16:creationId xmlns:a16="http://schemas.microsoft.com/office/drawing/2014/main" id="{DCC86458-5C98-B34C-9146-EC3971CD2C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60435" y="-29182"/>
            <a:ext cx="2683565" cy="2939932"/>
          </a:xfrm>
          <a:prstGeom prst="rect">
            <a:avLst/>
          </a:prstGeom>
        </p:spPr>
      </p:pic>
      <p:pic>
        <p:nvPicPr>
          <p:cNvPr id="7" name="Picture 2" descr="https://i.ytimg.com/vi/PkB9FaSSu1o/maxresdefault.jpg">
            <a:extLst>
              <a:ext uri="{FF2B5EF4-FFF2-40B4-BE49-F238E27FC236}">
                <a16:creationId xmlns:a16="http://schemas.microsoft.com/office/drawing/2014/main" id="{C826A05E-C638-4B4E-953C-B5EE4B5AA12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143491" y="3868442"/>
            <a:ext cx="2831282" cy="1275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94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System Office Template 2017</Template>
  <TotalTime>0</TotalTime>
  <Words>1473</Words>
  <Application>Microsoft Macintosh PowerPoint</Application>
  <PresentationFormat>On-screen Show (16:9)</PresentationFormat>
  <Paragraphs>259</Paragraphs>
  <Slides>24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ヒラギノ角ゴ Pro W3</vt:lpstr>
      <vt:lpstr>Arial</vt:lpstr>
      <vt:lpstr>Calibri</vt:lpstr>
      <vt:lpstr>Calibri Light</vt:lpstr>
      <vt:lpstr>Helvetica Neue Medium</vt:lpstr>
      <vt:lpstr>HelvLight</vt:lpstr>
      <vt:lpstr>Times New Roman</vt:lpstr>
      <vt:lpstr>Office Theme</vt:lpstr>
      <vt:lpstr>June 16, 2021 Careers in Supply Chain Management/Logistics</vt:lpstr>
      <vt:lpstr>PowerPoint Presentation</vt:lpstr>
      <vt:lpstr>PowerPoint Presentation</vt:lpstr>
      <vt:lpstr>Community College Program in Supply Chain Management/Logistics</vt:lpstr>
      <vt:lpstr>Supply Chain Management (A25620) program</vt:lpstr>
      <vt:lpstr>Dr. Hilmi Lahoud</vt:lpstr>
      <vt:lpstr>PowerPoint Presentation</vt:lpstr>
      <vt:lpstr>Melanie Thomas</vt:lpstr>
      <vt:lpstr>Jessica Wiley</vt:lpstr>
      <vt:lpstr>Erik Diaz</vt:lpstr>
      <vt:lpstr>Walter Martin</vt:lpstr>
      <vt:lpstr>PowerPoint Presentation</vt:lpstr>
      <vt:lpstr>Pamela Shortt</vt:lpstr>
      <vt:lpstr>Demetria Ledbetter</vt:lpstr>
      <vt:lpstr>PowerPoint Presentation</vt:lpstr>
      <vt:lpstr>Anissa Wall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Raising the Awareness of Career Pathways  in North Carolina</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2017-04-26T15:33:33Z</cp:lastPrinted>
  <dcterms:created xsi:type="dcterms:W3CDTF">2017-04-24T19:18:55Z</dcterms:created>
  <dcterms:modified xsi:type="dcterms:W3CDTF">2021-06-15T15:52:18Z</dcterms:modified>
</cp:coreProperties>
</file>