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43"/>
  </p:notesMasterIdLst>
  <p:sldIdLst>
    <p:sldId id="256" r:id="rId5"/>
    <p:sldId id="2053842813" r:id="rId6"/>
    <p:sldId id="308" r:id="rId7"/>
    <p:sldId id="298" r:id="rId8"/>
    <p:sldId id="299" r:id="rId9"/>
    <p:sldId id="2053842811" r:id="rId10"/>
    <p:sldId id="300" r:id="rId11"/>
    <p:sldId id="2053842820" r:id="rId12"/>
    <p:sldId id="2053842821" r:id="rId13"/>
    <p:sldId id="2053842847" r:id="rId14"/>
    <p:sldId id="2053842840" r:id="rId15"/>
    <p:sldId id="2053842836" r:id="rId16"/>
    <p:sldId id="273" r:id="rId17"/>
    <p:sldId id="2053842845" r:id="rId18"/>
    <p:sldId id="302" r:id="rId19"/>
    <p:sldId id="2053842822" r:id="rId20"/>
    <p:sldId id="304" r:id="rId21"/>
    <p:sldId id="2053842812" r:id="rId22"/>
    <p:sldId id="279" r:id="rId23"/>
    <p:sldId id="2053842829" r:id="rId24"/>
    <p:sldId id="2053842817" r:id="rId25"/>
    <p:sldId id="2053842824" r:id="rId26"/>
    <p:sldId id="2053842827" r:id="rId27"/>
    <p:sldId id="2053842826" r:id="rId28"/>
    <p:sldId id="307" r:id="rId29"/>
    <p:sldId id="2053842814" r:id="rId30"/>
    <p:sldId id="2053842831" r:id="rId31"/>
    <p:sldId id="2053842830" r:id="rId32"/>
    <p:sldId id="2053842818" r:id="rId33"/>
    <p:sldId id="2053842816" r:id="rId34"/>
    <p:sldId id="2053842819" r:id="rId35"/>
    <p:sldId id="2053842828" r:id="rId36"/>
    <p:sldId id="2053842839" r:id="rId37"/>
    <p:sldId id="2053842815" r:id="rId38"/>
    <p:sldId id="2053842846" r:id="rId39"/>
    <p:sldId id="2053842842" r:id="rId40"/>
    <p:sldId id="2053842823" r:id="rId41"/>
    <p:sldId id="267" r:id="rId42"/>
  </p:sldIdLst>
  <p:sldSz cx="18288000" cy="10287000"/>
  <p:notesSz cx="6858000" cy="9144000"/>
  <p:embeddedFontLst>
    <p:embeddedFont>
      <p:font typeface="Calibri (MS)" panose="020B0604020202020204" charset="0"/>
      <p:regular r:id="rId44"/>
      <p:bold r:id="rId45"/>
      <p:italic r:id="rId46"/>
      <p:boldItalic r:id="rId47"/>
    </p:embeddedFont>
    <p:embeddedFont>
      <p:font typeface="Calibri (MS) Bold" panose="020B0604020202020204" charset="0"/>
      <p:regular r:id="rId48"/>
      <p:bold r:id="rId49"/>
    </p:embeddedFont>
    <p:embeddedFont>
      <p:font typeface="League Spartan" panose="020B0604020202020204" charset="0"/>
      <p:regular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E439313-CEDA-C2C7-CA7D-08DB13BAF927}" name="Patti Coultas" initials="PC" userId="S::coultasp@nccommunitycolleges.edu::147af9a6-4e91-4300-93dc-f2a18c8371ce" providerId="AD"/>
  <p188:author id="{3D1DCF74-A2DE-EDFD-35B0-72BE96D6C3F0}" name="Leigh Davidson" initials="LD" userId="S::davidsonl@nccommunitycolleges.edu::6d1c7c64-c8fb-4b9f-a4a3-ee8ed4483881" providerId="AD"/>
  <p188:author id="{4413B8A6-81FC-84D8-25B1-98006EC894FD}" name="Daniel Loges" initials="DL" userId="S::Logesd@nccommunitycolleges.edu::e32060a6-1cc2-4e7f-a557-0ee797a850d7" providerId="AD"/>
  <p188:author id="{6FC7E9F4-8AEA-B2EB-187E-EE17BEE49772}" name="Robert Van Dyke" initials="RVD" userId="S::vandyker@nccommunitycolleges.edu::d6dfb2e3-f579-4556-aae9-b43b6f6aec6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435B"/>
    <a:srgbClr val="E1AF00"/>
    <a:srgbClr val="C2B59B"/>
    <a:srgbClr val="807359"/>
    <a:srgbClr val="AED5E7"/>
    <a:srgbClr val="5152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F291FF-1439-D9C4-8EB8-1AF645D9657D}" v="5" dt="2026-03-10T12:19:32.429"/>
    <p1510:client id="{E1BBBD33-FBCF-A54E-A79E-62C4DAD2225E}" v="6" dt="2026-03-09T16:03:57.6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60"/>
    <p:restoredTop sz="94687"/>
  </p:normalViewPr>
  <p:slideViewPr>
    <p:cSldViewPr snapToGrid="0">
      <p:cViewPr varScale="1">
        <p:scale>
          <a:sx n="88" d="100"/>
          <a:sy n="88" d="100"/>
        </p:scale>
        <p:origin x="712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2.fntdata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3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6.fntdata"/><Relationship Id="rId57" Type="http://schemas.microsoft.com/office/2018/10/relationships/authors" Target="author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1.fntdata"/><Relationship Id="rId5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ert Van Dyke" userId="d6dfb2e3-f579-4556-aae9-b43b6f6aec6d" providerId="ADAL" clId="{FAFC5A65-566D-425F-B311-D41744D922D5}"/>
    <pc:docChg chg="undo custSel addSld delSld modSld sldOrd modMainMaster">
      <pc:chgData name="Robert Van Dyke" userId="d6dfb2e3-f579-4556-aae9-b43b6f6aec6d" providerId="ADAL" clId="{FAFC5A65-566D-425F-B311-D41744D922D5}" dt="2026-03-06T18:05:48.348" v="660" actId="207"/>
      <pc:docMkLst>
        <pc:docMk/>
      </pc:docMkLst>
      <pc:sldChg chg="addSp delSp modSp mod setBg">
        <pc:chgData name="Robert Van Dyke" userId="d6dfb2e3-f579-4556-aae9-b43b6f6aec6d" providerId="ADAL" clId="{FAFC5A65-566D-425F-B311-D41744D922D5}" dt="2026-03-06T18:02:49.885" v="654" actId="732"/>
        <pc:sldMkLst>
          <pc:docMk/>
          <pc:sldMk cId="0" sldId="256"/>
        </pc:sldMkLst>
        <pc:spChg chg="mod">
          <ac:chgData name="Robert Van Dyke" userId="d6dfb2e3-f579-4556-aae9-b43b6f6aec6d" providerId="ADAL" clId="{FAFC5A65-566D-425F-B311-D41744D922D5}" dt="2026-03-03T18:06:49.556" v="79" actId="962"/>
          <ac:spMkLst>
            <pc:docMk/>
            <pc:sldMk cId="0" sldId="256"/>
            <ac:spMk id="3" creationId="{C5117691-AD9C-7C4D-646C-6A7D5FCDA198}"/>
          </ac:spMkLst>
        </pc:spChg>
        <pc:spChg chg="ord">
          <ac:chgData name="Robert Van Dyke" userId="d6dfb2e3-f579-4556-aae9-b43b6f6aec6d" providerId="ADAL" clId="{FAFC5A65-566D-425F-B311-D41744D922D5}" dt="2026-03-03T18:12:09.462" v="375"/>
          <ac:spMkLst>
            <pc:docMk/>
            <pc:sldMk cId="0" sldId="256"/>
            <ac:spMk id="4" creationId="{6AE6FA35-B9F7-F201-4A24-ED964CEE4B10}"/>
          </ac:spMkLst>
        </pc:spChg>
        <pc:spChg chg="mod ord modCrop">
          <ac:chgData name="Robert Van Dyke" userId="d6dfb2e3-f579-4556-aae9-b43b6f6aec6d" providerId="ADAL" clId="{FAFC5A65-566D-425F-B311-D41744D922D5}" dt="2026-03-06T18:02:49.885" v="654" actId="732"/>
          <ac:spMkLst>
            <pc:docMk/>
            <pc:sldMk cId="0" sldId="256"/>
            <ac:spMk id="5" creationId="{33EC1950-7592-BCD1-DFE4-1E77805E78FE}"/>
          </ac:spMkLst>
        </pc:spChg>
        <pc:spChg chg="add mod ord">
          <ac:chgData name="Robert Van Dyke" userId="d6dfb2e3-f579-4556-aae9-b43b6f6aec6d" providerId="ADAL" clId="{FAFC5A65-566D-425F-B311-D41744D922D5}" dt="2026-03-03T18:12:07.224" v="373"/>
          <ac:spMkLst>
            <pc:docMk/>
            <pc:sldMk cId="0" sldId="256"/>
            <ac:spMk id="7" creationId="{AC63297D-8241-7477-069E-5D04B4F0ADE8}"/>
          </ac:spMkLst>
        </pc:spChg>
      </pc:sldChg>
      <pc:sldChg chg="modSp mod">
        <pc:chgData name="Robert Van Dyke" userId="d6dfb2e3-f579-4556-aae9-b43b6f6aec6d" providerId="ADAL" clId="{FAFC5A65-566D-425F-B311-D41744D922D5}" dt="2026-03-03T18:11:42.590" v="369" actId="33553"/>
        <pc:sldMkLst>
          <pc:docMk/>
          <pc:sldMk cId="0" sldId="267"/>
        </pc:sldMkLst>
        <pc:spChg chg="mod">
          <ac:chgData name="Robert Van Dyke" userId="d6dfb2e3-f579-4556-aae9-b43b6f6aec6d" providerId="ADAL" clId="{FAFC5A65-566D-425F-B311-D41744D922D5}" dt="2026-03-03T18:08:17.186" v="295" actId="962"/>
          <ac:spMkLst>
            <pc:docMk/>
            <pc:sldMk cId="0" sldId="267"/>
            <ac:spMk id="11" creationId="{00000000-0000-0000-0000-000000000000}"/>
          </ac:spMkLst>
        </pc:spChg>
        <pc:spChg chg="mod">
          <ac:chgData name="Robert Van Dyke" userId="d6dfb2e3-f579-4556-aae9-b43b6f6aec6d" providerId="ADAL" clId="{FAFC5A65-566D-425F-B311-D41744D922D5}" dt="2026-03-03T18:08:17.617" v="297" actId="962"/>
          <ac:spMkLst>
            <pc:docMk/>
            <pc:sldMk cId="0" sldId="267"/>
            <ac:spMk id="17" creationId="{00000000-0000-0000-0000-000000000000}"/>
          </ac:spMkLst>
        </pc:spChg>
        <pc:spChg chg="mod">
          <ac:chgData name="Robert Van Dyke" userId="d6dfb2e3-f579-4556-aae9-b43b6f6aec6d" providerId="ADAL" clId="{FAFC5A65-566D-425F-B311-D41744D922D5}" dt="2026-03-03T18:11:42.590" v="369" actId="33553"/>
          <ac:spMkLst>
            <pc:docMk/>
            <pc:sldMk cId="0" sldId="267"/>
            <ac:spMk id="21" creationId="{00000000-0000-0000-0000-000000000000}"/>
          </ac:spMkLst>
        </pc:spChg>
        <pc:grpChg chg="mod">
          <ac:chgData name="Robert Van Dyke" userId="d6dfb2e3-f579-4556-aae9-b43b6f6aec6d" providerId="ADAL" clId="{FAFC5A65-566D-425F-B311-D41744D922D5}" dt="2026-03-03T18:08:16.364" v="292" actId="962"/>
          <ac:grpSpMkLst>
            <pc:docMk/>
            <pc:sldMk cId="0" sldId="267"/>
            <ac:grpSpMk id="2" creationId="{00000000-0000-0000-0000-000000000000}"/>
          </ac:grpSpMkLst>
        </pc:grpChg>
        <pc:grpChg chg="mod">
          <ac:chgData name="Robert Van Dyke" userId="d6dfb2e3-f579-4556-aae9-b43b6f6aec6d" providerId="ADAL" clId="{FAFC5A65-566D-425F-B311-D41744D922D5}" dt="2026-03-03T18:08:16.571" v="293" actId="962"/>
          <ac:grpSpMkLst>
            <pc:docMk/>
            <pc:sldMk cId="0" sldId="267"/>
            <ac:grpSpMk id="5" creationId="{00000000-0000-0000-0000-000000000000}"/>
          </ac:grpSpMkLst>
        </pc:grpChg>
        <pc:grpChg chg="mod">
          <ac:chgData name="Robert Van Dyke" userId="d6dfb2e3-f579-4556-aae9-b43b6f6aec6d" providerId="ADAL" clId="{FAFC5A65-566D-425F-B311-D41744D922D5}" dt="2026-03-03T18:08:16.990" v="294" actId="962"/>
          <ac:grpSpMkLst>
            <pc:docMk/>
            <pc:sldMk cId="0" sldId="267"/>
            <ac:grpSpMk id="8" creationId="{00000000-0000-0000-0000-000000000000}"/>
          </ac:grpSpMkLst>
        </pc:grpChg>
        <pc:grpChg chg="mod">
          <ac:chgData name="Robert Van Dyke" userId="d6dfb2e3-f579-4556-aae9-b43b6f6aec6d" providerId="ADAL" clId="{FAFC5A65-566D-425F-B311-D41744D922D5}" dt="2026-03-03T18:08:17.373" v="296" actId="962"/>
          <ac:grpSpMkLst>
            <pc:docMk/>
            <pc:sldMk cId="0" sldId="267"/>
            <ac:grpSpMk id="14" creationId="{00000000-0000-0000-0000-000000000000}"/>
          </ac:grpSpMkLst>
        </pc:grpChg>
        <pc:grpChg chg="mod">
          <ac:chgData name="Robert Van Dyke" userId="d6dfb2e3-f579-4556-aae9-b43b6f6aec6d" providerId="ADAL" clId="{FAFC5A65-566D-425F-B311-D41744D922D5}" dt="2026-03-03T18:08:18.079" v="298" actId="962"/>
          <ac:grpSpMkLst>
            <pc:docMk/>
            <pc:sldMk cId="0" sldId="267"/>
            <ac:grpSpMk id="18" creationId="{00000000-0000-0000-0000-000000000000}"/>
          </ac:grpSpMkLst>
        </pc:grpChg>
      </pc:sldChg>
      <pc:sldChg chg="modSp mod">
        <pc:chgData name="Robert Van Dyke" userId="d6dfb2e3-f579-4556-aae9-b43b6f6aec6d" providerId="ADAL" clId="{FAFC5A65-566D-425F-B311-D41744D922D5}" dt="2026-03-06T17:56:38.915" v="556" actId="20577"/>
        <pc:sldMkLst>
          <pc:docMk/>
          <pc:sldMk cId="2304988700" sldId="273"/>
        </pc:sldMkLst>
        <pc:spChg chg="mod">
          <ac:chgData name="Robert Van Dyke" userId="d6dfb2e3-f579-4556-aae9-b43b6f6aec6d" providerId="ADAL" clId="{FAFC5A65-566D-425F-B311-D41744D922D5}" dt="2026-03-03T18:07:30.141" v="192" actId="962"/>
          <ac:spMkLst>
            <pc:docMk/>
            <pc:sldMk cId="2304988700" sldId="273"/>
            <ac:spMk id="3" creationId="{5115AC97-25E6-0A07-94B2-CF1ED6571CCC}"/>
          </ac:spMkLst>
        </pc:spChg>
        <pc:spChg chg="mod">
          <ac:chgData name="Robert Van Dyke" userId="d6dfb2e3-f579-4556-aae9-b43b6f6aec6d" providerId="ADAL" clId="{FAFC5A65-566D-425F-B311-D41744D922D5}" dt="2026-03-06T17:56:38.915" v="556" actId="20577"/>
          <ac:spMkLst>
            <pc:docMk/>
            <pc:sldMk cId="2304988700" sldId="273"/>
            <ac:spMk id="5" creationId="{7AF42F1C-302B-510C-FFFC-92E852EC436C}"/>
          </ac:spMkLst>
        </pc:spChg>
      </pc:sldChg>
      <pc:sldChg chg="modSp mod">
        <pc:chgData name="Robert Van Dyke" userId="d6dfb2e3-f579-4556-aae9-b43b6f6aec6d" providerId="ADAL" clId="{FAFC5A65-566D-425F-B311-D41744D922D5}" dt="2026-03-03T18:09:44.817" v="318" actId="33553"/>
        <pc:sldMkLst>
          <pc:docMk/>
          <pc:sldMk cId="0" sldId="279"/>
        </pc:sldMkLst>
        <pc:spChg chg="mod">
          <ac:chgData name="Robert Van Dyke" userId="d6dfb2e3-f579-4556-aae9-b43b6f6aec6d" providerId="ADAL" clId="{FAFC5A65-566D-425F-B311-D41744D922D5}" dt="2026-03-03T18:09:44.817" v="318" actId="33553"/>
          <ac:spMkLst>
            <pc:docMk/>
            <pc:sldMk cId="0" sldId="279"/>
            <ac:spMk id="11" creationId="{FCFDE085-4D33-BE6B-3F5C-9882F8AD34A6}"/>
          </ac:spMkLst>
        </pc:spChg>
        <pc:spChg chg="mod">
          <ac:chgData name="Robert Van Dyke" userId="d6dfb2e3-f579-4556-aae9-b43b6f6aec6d" providerId="ADAL" clId="{FAFC5A65-566D-425F-B311-D41744D922D5}" dt="2026-03-03T18:07:55.113" v="224" actId="962"/>
          <ac:spMkLst>
            <pc:docMk/>
            <pc:sldMk cId="0" sldId="279"/>
            <ac:spMk id="12" creationId="{7B5D90D5-E1B8-9372-6FC9-5C16B615057E}"/>
          </ac:spMkLst>
        </pc:spChg>
        <pc:spChg chg="mod">
          <ac:chgData name="Robert Van Dyke" userId="d6dfb2e3-f579-4556-aae9-b43b6f6aec6d" providerId="ADAL" clId="{FAFC5A65-566D-425F-B311-D41744D922D5}" dt="2026-03-03T18:07:55.623" v="225" actId="962"/>
          <ac:spMkLst>
            <pc:docMk/>
            <pc:sldMk cId="0" sldId="279"/>
            <ac:spMk id="13" creationId="{82331E9D-3E8C-ECC6-DAC9-A702A00ABFDF}"/>
          </ac:spMkLst>
        </pc:spChg>
        <pc:grpChg chg="mod">
          <ac:chgData name="Robert Van Dyke" userId="d6dfb2e3-f579-4556-aae9-b43b6f6aec6d" providerId="ADAL" clId="{FAFC5A65-566D-425F-B311-D41744D922D5}" dt="2026-03-03T18:07:53.882" v="222" actId="962"/>
          <ac:grpSpMkLst>
            <pc:docMk/>
            <pc:sldMk cId="0" sldId="279"/>
            <ac:grpSpMk id="5" creationId="{169B0701-6671-BDA2-6043-A54154A6AC1F}"/>
          </ac:grpSpMkLst>
        </pc:grpChg>
        <pc:grpChg chg="mod">
          <ac:chgData name="Robert Van Dyke" userId="d6dfb2e3-f579-4556-aae9-b43b6f6aec6d" providerId="ADAL" clId="{FAFC5A65-566D-425F-B311-D41744D922D5}" dt="2026-03-03T18:07:54.382" v="223" actId="962"/>
          <ac:grpSpMkLst>
            <pc:docMk/>
            <pc:sldMk cId="0" sldId="279"/>
            <ac:grpSpMk id="8" creationId="{3C486D93-7639-8728-FBC8-552AC3568613}"/>
          </ac:grpSpMkLst>
        </pc:grpChg>
        <pc:cxnChg chg="mod">
          <ac:chgData name="Robert Van Dyke" userId="d6dfb2e3-f579-4556-aae9-b43b6f6aec6d" providerId="ADAL" clId="{FAFC5A65-566D-425F-B311-D41744D922D5}" dt="2026-03-03T18:07:53.263" v="221" actId="962"/>
          <ac:cxnSpMkLst>
            <pc:docMk/>
            <pc:sldMk cId="0" sldId="279"/>
            <ac:cxnSpMk id="100" creationId="{00000000-0000-0000-0000-000000000000}"/>
          </ac:cxnSpMkLst>
        </pc:cxnChg>
      </pc:sldChg>
      <pc:sldChg chg="modSp mod">
        <pc:chgData name="Robert Van Dyke" userId="d6dfb2e3-f579-4556-aae9-b43b6f6aec6d" providerId="ADAL" clId="{FAFC5A65-566D-425F-B311-D41744D922D5}" dt="2026-03-03T18:13:12.782" v="394"/>
        <pc:sldMkLst>
          <pc:docMk/>
          <pc:sldMk cId="1959963727" sldId="298"/>
        </pc:sldMkLst>
        <pc:spChg chg="mod">
          <ac:chgData name="Robert Van Dyke" userId="d6dfb2e3-f579-4556-aae9-b43b6f6aec6d" providerId="ADAL" clId="{FAFC5A65-566D-425F-B311-D41744D922D5}" dt="2026-03-03T18:08:47.227" v="304" actId="33553"/>
          <ac:spMkLst>
            <pc:docMk/>
            <pc:sldMk cId="1959963727" sldId="298"/>
            <ac:spMk id="5" creationId="{CEF53492-1E51-23DB-897A-7DABF1B685D6}"/>
          </ac:spMkLst>
        </pc:spChg>
        <pc:spChg chg="ord">
          <ac:chgData name="Robert Van Dyke" userId="d6dfb2e3-f579-4556-aae9-b43b6f6aec6d" providerId="ADAL" clId="{FAFC5A65-566D-425F-B311-D41744D922D5}" dt="2026-03-03T18:12:57.158" v="388" actId="13244"/>
          <ac:spMkLst>
            <pc:docMk/>
            <pc:sldMk cId="1959963727" sldId="298"/>
            <ac:spMk id="14" creationId="{50E42C00-2A5B-B96D-6CEB-F11B9F4FB275}"/>
          </ac:spMkLst>
        </pc:spChg>
        <pc:spChg chg="ord">
          <ac:chgData name="Robert Van Dyke" userId="d6dfb2e3-f579-4556-aae9-b43b6f6aec6d" providerId="ADAL" clId="{FAFC5A65-566D-425F-B311-D41744D922D5}" dt="2026-03-03T18:13:04.779" v="391" actId="13244"/>
          <ac:spMkLst>
            <pc:docMk/>
            <pc:sldMk cId="1959963727" sldId="298"/>
            <ac:spMk id="15" creationId="{3B14523B-B80C-C1B9-97F7-8131F5BCEE52}"/>
          </ac:spMkLst>
        </pc:spChg>
        <pc:spChg chg="ord">
          <ac:chgData name="Robert Van Dyke" userId="d6dfb2e3-f579-4556-aae9-b43b6f6aec6d" providerId="ADAL" clId="{FAFC5A65-566D-425F-B311-D41744D922D5}" dt="2026-03-03T18:13:02.819" v="390" actId="13244"/>
          <ac:spMkLst>
            <pc:docMk/>
            <pc:sldMk cId="1959963727" sldId="298"/>
            <ac:spMk id="16" creationId="{D095AEEC-9D1B-973F-AF62-EE4E68473A26}"/>
          </ac:spMkLst>
        </pc:spChg>
        <pc:spChg chg="ord">
          <ac:chgData name="Robert Van Dyke" userId="d6dfb2e3-f579-4556-aae9-b43b6f6aec6d" providerId="ADAL" clId="{FAFC5A65-566D-425F-B311-D41744D922D5}" dt="2026-03-03T18:13:00.870" v="389" actId="13244"/>
          <ac:spMkLst>
            <pc:docMk/>
            <pc:sldMk cId="1959963727" sldId="298"/>
            <ac:spMk id="17" creationId="{1775CC48-8C91-4175-11B1-C24CBF950194}"/>
          </ac:spMkLst>
        </pc:spChg>
        <pc:spChg chg="ord">
          <ac:chgData name="Robert Van Dyke" userId="d6dfb2e3-f579-4556-aae9-b43b6f6aec6d" providerId="ADAL" clId="{FAFC5A65-566D-425F-B311-D41744D922D5}" dt="2026-03-03T18:13:12.782" v="394"/>
          <ac:spMkLst>
            <pc:docMk/>
            <pc:sldMk cId="1959963727" sldId="298"/>
            <ac:spMk id="18" creationId="{7783FC53-304F-CD60-3DF9-5D8C7BAB8185}"/>
          </ac:spMkLst>
        </pc:spChg>
        <pc:spChg chg="ord">
          <ac:chgData name="Robert Van Dyke" userId="d6dfb2e3-f579-4556-aae9-b43b6f6aec6d" providerId="ADAL" clId="{FAFC5A65-566D-425F-B311-D41744D922D5}" dt="2026-03-03T18:12:51.547" v="386" actId="13244"/>
          <ac:spMkLst>
            <pc:docMk/>
            <pc:sldMk cId="1959963727" sldId="298"/>
            <ac:spMk id="20" creationId="{1DA98CD2-A04C-28C3-2F1C-FEFB3B4724B1}"/>
          </ac:spMkLst>
        </pc:spChg>
        <pc:spChg chg="ord">
          <ac:chgData name="Robert Van Dyke" userId="d6dfb2e3-f579-4556-aae9-b43b6f6aec6d" providerId="ADAL" clId="{FAFC5A65-566D-425F-B311-D41744D922D5}" dt="2026-03-03T18:12:54.757" v="387" actId="13244"/>
          <ac:spMkLst>
            <pc:docMk/>
            <pc:sldMk cId="1959963727" sldId="298"/>
            <ac:spMk id="21" creationId="{80FAEE72-39A9-91F1-C505-6873D88B192E}"/>
          </ac:spMkLst>
        </pc:spChg>
        <pc:spChg chg="mod">
          <ac:chgData name="Robert Van Dyke" userId="d6dfb2e3-f579-4556-aae9-b43b6f6aec6d" providerId="ADAL" clId="{FAFC5A65-566D-425F-B311-D41744D922D5}" dt="2026-03-03T18:07:01.342" v="83" actId="962"/>
          <ac:spMkLst>
            <pc:docMk/>
            <pc:sldMk cId="1959963727" sldId="298"/>
            <ac:spMk id="22" creationId="{9F79787E-8282-962B-E007-22DEA981407C}"/>
          </ac:spMkLst>
        </pc:spChg>
        <pc:spChg chg="mod">
          <ac:chgData name="Robert Van Dyke" userId="d6dfb2e3-f579-4556-aae9-b43b6f6aec6d" providerId="ADAL" clId="{FAFC5A65-566D-425F-B311-D41744D922D5}" dt="2026-03-03T18:07:01.581" v="84" actId="962"/>
          <ac:spMkLst>
            <pc:docMk/>
            <pc:sldMk cId="1959963727" sldId="298"/>
            <ac:spMk id="23" creationId="{7DA7D058-8E24-B154-C079-4BC1552DA26B}"/>
          </ac:spMkLst>
        </pc:spChg>
        <pc:spChg chg="mod">
          <ac:chgData name="Robert Van Dyke" userId="d6dfb2e3-f579-4556-aae9-b43b6f6aec6d" providerId="ADAL" clId="{FAFC5A65-566D-425F-B311-D41744D922D5}" dt="2026-03-03T18:07:03.498" v="85" actId="962"/>
          <ac:spMkLst>
            <pc:docMk/>
            <pc:sldMk cId="1959963727" sldId="298"/>
            <ac:spMk id="24" creationId="{82180757-ACF6-D22D-CC15-229A8403E3B1}"/>
          </ac:spMkLst>
        </pc:spChg>
        <pc:spChg chg="mod">
          <ac:chgData name="Robert Van Dyke" userId="d6dfb2e3-f579-4556-aae9-b43b6f6aec6d" providerId="ADAL" clId="{FAFC5A65-566D-425F-B311-D41744D922D5}" dt="2026-03-03T18:07:03.750" v="86" actId="962"/>
          <ac:spMkLst>
            <pc:docMk/>
            <pc:sldMk cId="1959963727" sldId="298"/>
            <ac:spMk id="25" creationId="{76B9BA96-A2CB-A779-A189-E95D648D7AF1}"/>
          </ac:spMkLst>
        </pc:spChg>
        <pc:spChg chg="mod">
          <ac:chgData name="Robert Van Dyke" userId="d6dfb2e3-f579-4556-aae9-b43b6f6aec6d" providerId="ADAL" clId="{FAFC5A65-566D-425F-B311-D41744D922D5}" dt="2026-03-03T18:07:05.168" v="91" actId="962"/>
          <ac:spMkLst>
            <pc:docMk/>
            <pc:sldMk cId="1959963727" sldId="298"/>
            <ac:spMk id="26" creationId="{A33ADCBD-B9C3-9418-E9E6-8DCEA0BD93F4}"/>
          </ac:spMkLst>
        </pc:spChg>
        <pc:spChg chg="ord">
          <ac:chgData name="Robert Van Dyke" userId="d6dfb2e3-f579-4556-aae9-b43b6f6aec6d" providerId="ADAL" clId="{FAFC5A65-566D-425F-B311-D41744D922D5}" dt="2026-03-03T18:12:49.264" v="385" actId="13244"/>
          <ac:spMkLst>
            <pc:docMk/>
            <pc:sldMk cId="1959963727" sldId="298"/>
            <ac:spMk id="27" creationId="{D290DC1E-BE9F-4C98-3EE9-A44C4E792729}"/>
          </ac:spMkLst>
        </pc:spChg>
        <pc:spChg chg="mod">
          <ac:chgData name="Robert Van Dyke" userId="d6dfb2e3-f579-4556-aae9-b43b6f6aec6d" providerId="ADAL" clId="{FAFC5A65-566D-425F-B311-D41744D922D5}" dt="2026-03-03T18:07:05.515" v="92" actId="962"/>
          <ac:spMkLst>
            <pc:docMk/>
            <pc:sldMk cId="1959963727" sldId="298"/>
            <ac:spMk id="28" creationId="{2E7E0844-FB95-4840-F694-E9F2F82DC4AB}"/>
          </ac:spMkLst>
        </pc:spChg>
        <pc:spChg chg="mod">
          <ac:chgData name="Robert Van Dyke" userId="d6dfb2e3-f579-4556-aae9-b43b6f6aec6d" providerId="ADAL" clId="{FAFC5A65-566D-425F-B311-D41744D922D5}" dt="2026-03-03T18:07:06.067" v="93" actId="962"/>
          <ac:spMkLst>
            <pc:docMk/>
            <pc:sldMk cId="1959963727" sldId="298"/>
            <ac:spMk id="29" creationId="{DDE0A1A0-4E63-E38B-17AB-81E399734184}"/>
          </ac:spMkLst>
        </pc:spChg>
        <pc:spChg chg="mod">
          <ac:chgData name="Robert Van Dyke" userId="d6dfb2e3-f579-4556-aae9-b43b6f6aec6d" providerId="ADAL" clId="{FAFC5A65-566D-425F-B311-D41744D922D5}" dt="2026-03-03T18:07:06.737" v="94" actId="962"/>
          <ac:spMkLst>
            <pc:docMk/>
            <pc:sldMk cId="1959963727" sldId="298"/>
            <ac:spMk id="30" creationId="{24B33266-213D-00DB-1126-F7BA2334D930}"/>
          </ac:spMkLst>
        </pc:spChg>
        <pc:spChg chg="mod">
          <ac:chgData name="Robert Van Dyke" userId="d6dfb2e3-f579-4556-aae9-b43b6f6aec6d" providerId="ADAL" clId="{FAFC5A65-566D-425F-B311-D41744D922D5}" dt="2026-03-03T18:07:07.532" v="95" actId="962"/>
          <ac:spMkLst>
            <pc:docMk/>
            <pc:sldMk cId="1959963727" sldId="298"/>
            <ac:spMk id="31" creationId="{9423647D-C1A4-E1AA-FD01-720EA7F1CC23}"/>
          </ac:spMkLst>
        </pc:spChg>
        <pc:spChg chg="mod">
          <ac:chgData name="Robert Van Dyke" userId="d6dfb2e3-f579-4556-aae9-b43b6f6aec6d" providerId="ADAL" clId="{FAFC5A65-566D-425F-B311-D41744D922D5}" dt="2026-03-03T18:07:08.292" v="96" actId="962"/>
          <ac:spMkLst>
            <pc:docMk/>
            <pc:sldMk cId="1959963727" sldId="298"/>
            <ac:spMk id="32" creationId="{CD7C3550-5056-130E-313E-7912EDC7C253}"/>
          </ac:spMkLst>
        </pc:spChg>
        <pc:spChg chg="mod">
          <ac:chgData name="Robert Van Dyke" userId="d6dfb2e3-f579-4556-aae9-b43b6f6aec6d" providerId="ADAL" clId="{FAFC5A65-566D-425F-B311-D41744D922D5}" dt="2026-03-03T18:07:09.074" v="97" actId="962"/>
          <ac:spMkLst>
            <pc:docMk/>
            <pc:sldMk cId="1959963727" sldId="298"/>
            <ac:spMk id="33" creationId="{CBDAE2A4-9BCC-A9BC-E122-BB9C5A1B1F4C}"/>
          </ac:spMkLst>
        </pc:spChg>
        <pc:grpChg chg="mod">
          <ac:chgData name="Robert Van Dyke" userId="d6dfb2e3-f579-4556-aae9-b43b6f6aec6d" providerId="ADAL" clId="{FAFC5A65-566D-425F-B311-D41744D922D5}" dt="2026-03-03T18:06:59.481" v="82" actId="962"/>
          <ac:grpSpMkLst>
            <pc:docMk/>
            <pc:sldMk cId="1959963727" sldId="298"/>
            <ac:grpSpMk id="2" creationId="{AB145C81-DEA2-0D23-3E11-BCC500282BC5}"/>
          </ac:grpSpMkLst>
        </pc:grpChg>
        <pc:cxnChg chg="mod">
          <ac:chgData name="Robert Van Dyke" userId="d6dfb2e3-f579-4556-aae9-b43b6f6aec6d" providerId="ADAL" clId="{FAFC5A65-566D-425F-B311-D41744D922D5}" dt="2026-03-03T18:07:10.716" v="98" actId="962"/>
          <ac:cxnSpMkLst>
            <pc:docMk/>
            <pc:sldMk cId="1959963727" sldId="298"/>
            <ac:cxnSpMk id="34" creationId="{82959A4B-E14E-86DF-EF63-FE50BC0E68BB}"/>
          </ac:cxnSpMkLst>
        </pc:cxnChg>
        <pc:cxnChg chg="mod">
          <ac:chgData name="Robert Van Dyke" userId="d6dfb2e3-f579-4556-aae9-b43b6f6aec6d" providerId="ADAL" clId="{FAFC5A65-566D-425F-B311-D41744D922D5}" dt="2026-03-03T18:07:11.360" v="99" actId="962"/>
          <ac:cxnSpMkLst>
            <pc:docMk/>
            <pc:sldMk cId="1959963727" sldId="298"/>
            <ac:cxnSpMk id="35" creationId="{D41579EC-D397-F015-0D26-64A8674F6175}"/>
          </ac:cxnSpMkLst>
        </pc:cxnChg>
        <pc:cxnChg chg="mod">
          <ac:chgData name="Robert Van Dyke" userId="d6dfb2e3-f579-4556-aae9-b43b6f6aec6d" providerId="ADAL" clId="{FAFC5A65-566D-425F-B311-D41744D922D5}" dt="2026-03-03T18:07:11.628" v="100" actId="962"/>
          <ac:cxnSpMkLst>
            <pc:docMk/>
            <pc:sldMk cId="1959963727" sldId="298"/>
            <ac:cxnSpMk id="36" creationId="{8CEB925F-96F8-18F8-E11C-230CA4807BB7}"/>
          </ac:cxnSpMkLst>
        </pc:cxnChg>
        <pc:cxnChg chg="mod">
          <ac:chgData name="Robert Van Dyke" userId="d6dfb2e3-f579-4556-aae9-b43b6f6aec6d" providerId="ADAL" clId="{FAFC5A65-566D-425F-B311-D41744D922D5}" dt="2026-03-03T18:07:12.976" v="107" actId="962"/>
          <ac:cxnSpMkLst>
            <pc:docMk/>
            <pc:sldMk cId="1959963727" sldId="298"/>
            <ac:cxnSpMk id="37" creationId="{3DFDC568-D776-6E19-8F79-B1F881BE857B}"/>
          </ac:cxnSpMkLst>
        </pc:cxnChg>
        <pc:cxnChg chg="mod">
          <ac:chgData name="Robert Van Dyke" userId="d6dfb2e3-f579-4556-aae9-b43b6f6aec6d" providerId="ADAL" clId="{FAFC5A65-566D-425F-B311-D41744D922D5}" dt="2026-03-03T18:07:14.082" v="112" actId="962"/>
          <ac:cxnSpMkLst>
            <pc:docMk/>
            <pc:sldMk cId="1959963727" sldId="298"/>
            <ac:cxnSpMk id="38" creationId="{77B06DE1-20E8-E736-4EA8-DAEBFD1EE3BA}"/>
          </ac:cxnSpMkLst>
        </pc:cxnChg>
        <pc:cxnChg chg="mod">
          <ac:chgData name="Robert Van Dyke" userId="d6dfb2e3-f579-4556-aae9-b43b6f6aec6d" providerId="ADAL" clId="{FAFC5A65-566D-425F-B311-D41744D922D5}" dt="2026-03-03T18:07:14.437" v="113" actId="962"/>
          <ac:cxnSpMkLst>
            <pc:docMk/>
            <pc:sldMk cId="1959963727" sldId="298"/>
            <ac:cxnSpMk id="39" creationId="{2ADE89D3-1C3D-0DCB-EABA-25978A34B568}"/>
          </ac:cxnSpMkLst>
        </pc:cxnChg>
        <pc:cxnChg chg="mod">
          <ac:chgData name="Robert Van Dyke" userId="d6dfb2e3-f579-4556-aae9-b43b6f6aec6d" providerId="ADAL" clId="{FAFC5A65-566D-425F-B311-D41744D922D5}" dt="2026-03-03T18:07:14.659" v="114" actId="962"/>
          <ac:cxnSpMkLst>
            <pc:docMk/>
            <pc:sldMk cId="1959963727" sldId="298"/>
            <ac:cxnSpMk id="40" creationId="{70E0C2E8-0A42-0635-5A74-721493D18DE9}"/>
          </ac:cxnSpMkLst>
        </pc:cxnChg>
        <pc:cxnChg chg="mod">
          <ac:chgData name="Robert Van Dyke" userId="d6dfb2e3-f579-4556-aae9-b43b6f6aec6d" providerId="ADAL" clId="{FAFC5A65-566D-425F-B311-D41744D922D5}" dt="2026-03-03T18:07:14.831" v="115" actId="962"/>
          <ac:cxnSpMkLst>
            <pc:docMk/>
            <pc:sldMk cId="1959963727" sldId="298"/>
            <ac:cxnSpMk id="41" creationId="{D1A94BF7-A75A-F933-6662-525CCB5D8909}"/>
          </ac:cxnSpMkLst>
        </pc:cxnChg>
      </pc:sldChg>
      <pc:sldChg chg="modSp mod">
        <pc:chgData name="Robert Van Dyke" userId="d6dfb2e3-f579-4556-aae9-b43b6f6aec6d" providerId="ADAL" clId="{FAFC5A65-566D-425F-B311-D41744D922D5}" dt="2026-03-03T18:08:50.148" v="305" actId="33553"/>
        <pc:sldMkLst>
          <pc:docMk/>
          <pc:sldMk cId="1292909936" sldId="299"/>
        </pc:sldMkLst>
        <pc:spChg chg="mod">
          <ac:chgData name="Robert Van Dyke" userId="d6dfb2e3-f579-4556-aae9-b43b6f6aec6d" providerId="ADAL" clId="{FAFC5A65-566D-425F-B311-D41744D922D5}" dt="2026-03-03T18:08:50.148" v="305" actId="33553"/>
          <ac:spMkLst>
            <pc:docMk/>
            <pc:sldMk cId="1292909936" sldId="299"/>
            <ac:spMk id="5" creationId="{8568EA6F-9AF2-F435-7C34-08F6E2F33431}"/>
          </ac:spMkLst>
        </pc:spChg>
        <pc:grpChg chg="mod">
          <ac:chgData name="Robert Van Dyke" userId="d6dfb2e3-f579-4556-aae9-b43b6f6aec6d" providerId="ADAL" clId="{FAFC5A65-566D-425F-B311-D41744D922D5}" dt="2026-03-03T18:07:16.642" v="116" actId="962"/>
          <ac:grpSpMkLst>
            <pc:docMk/>
            <pc:sldMk cId="1292909936" sldId="299"/>
            <ac:grpSpMk id="2" creationId="{59969EE5-44CE-26F5-3C9F-85BBF46FE831}"/>
          </ac:grpSpMkLst>
        </pc:grpChg>
      </pc:sldChg>
      <pc:sldChg chg="modSp mod">
        <pc:chgData name="Robert Van Dyke" userId="d6dfb2e3-f579-4556-aae9-b43b6f6aec6d" providerId="ADAL" clId="{FAFC5A65-566D-425F-B311-D41744D922D5}" dt="2026-03-03T18:08:51.975" v="306" actId="33553"/>
        <pc:sldMkLst>
          <pc:docMk/>
          <pc:sldMk cId="3852914670" sldId="300"/>
        </pc:sldMkLst>
        <pc:spChg chg="mod">
          <ac:chgData name="Robert Van Dyke" userId="d6dfb2e3-f579-4556-aae9-b43b6f6aec6d" providerId="ADAL" clId="{FAFC5A65-566D-425F-B311-D41744D922D5}" dt="2026-03-03T18:08:51.975" v="306" actId="33553"/>
          <ac:spMkLst>
            <pc:docMk/>
            <pc:sldMk cId="3852914670" sldId="300"/>
            <ac:spMk id="5" creationId="{F3BE0B90-FACF-50B4-05B0-21F66CFDC101}"/>
          </ac:spMkLst>
        </pc:spChg>
        <pc:grpChg chg="mod">
          <ac:chgData name="Robert Van Dyke" userId="d6dfb2e3-f579-4556-aae9-b43b6f6aec6d" providerId="ADAL" clId="{FAFC5A65-566D-425F-B311-D41744D922D5}" dt="2026-03-03T18:07:27.317" v="176" actId="962"/>
          <ac:grpSpMkLst>
            <pc:docMk/>
            <pc:sldMk cId="3852914670" sldId="300"/>
            <ac:grpSpMk id="2" creationId="{B2749A4D-8144-6DCE-35F1-A9F1960861CD}"/>
          </ac:grpSpMkLst>
        </pc:grpChg>
      </pc:sldChg>
      <pc:sldChg chg="modSp mod">
        <pc:chgData name="Robert Van Dyke" userId="d6dfb2e3-f579-4556-aae9-b43b6f6aec6d" providerId="ADAL" clId="{FAFC5A65-566D-425F-B311-D41744D922D5}" dt="2026-03-06T18:00:21.364" v="621" actId="2085"/>
        <pc:sldMkLst>
          <pc:docMk/>
          <pc:sldMk cId="2868651490" sldId="302"/>
        </pc:sldMkLst>
        <pc:spChg chg="mod">
          <ac:chgData name="Robert Van Dyke" userId="d6dfb2e3-f579-4556-aae9-b43b6f6aec6d" providerId="ADAL" clId="{FAFC5A65-566D-425F-B311-D41744D922D5}" dt="2026-03-03T18:09:08.343" v="314" actId="33553"/>
          <ac:spMkLst>
            <pc:docMk/>
            <pc:sldMk cId="2868651490" sldId="302"/>
            <ac:spMk id="5" creationId="{64234D88-A0A6-91D8-A149-E2DD8A8BE2E8}"/>
          </ac:spMkLst>
        </pc:spChg>
        <pc:grpChg chg="mod">
          <ac:chgData name="Robert Van Dyke" userId="d6dfb2e3-f579-4556-aae9-b43b6f6aec6d" providerId="ADAL" clId="{FAFC5A65-566D-425F-B311-D41744D922D5}" dt="2026-03-03T18:07:32.419" v="205" actId="962"/>
          <ac:grpSpMkLst>
            <pc:docMk/>
            <pc:sldMk cId="2868651490" sldId="302"/>
            <ac:grpSpMk id="2" creationId="{E604355B-B772-F67C-3436-5B7EC86B0DD6}"/>
          </ac:grpSpMkLst>
        </pc:grpChg>
        <pc:graphicFrameChg chg="mod">
          <ac:chgData name="Robert Van Dyke" userId="d6dfb2e3-f579-4556-aae9-b43b6f6aec6d" providerId="ADAL" clId="{FAFC5A65-566D-425F-B311-D41744D922D5}" dt="2026-03-06T18:00:21.364" v="621" actId="2085"/>
          <ac:graphicFrameMkLst>
            <pc:docMk/>
            <pc:sldMk cId="2868651490" sldId="302"/>
            <ac:graphicFrameMk id="6" creationId="{DB55B38F-90B0-E669-DB16-5F34F3C41F1F}"/>
          </ac:graphicFrameMkLst>
        </pc:graphicFrameChg>
      </pc:sldChg>
      <pc:sldChg chg="modSp mod">
        <pc:chgData name="Robert Van Dyke" userId="d6dfb2e3-f579-4556-aae9-b43b6f6aec6d" providerId="ADAL" clId="{FAFC5A65-566D-425F-B311-D41744D922D5}" dt="2026-03-03T18:09:35.854" v="316" actId="33553"/>
        <pc:sldMkLst>
          <pc:docMk/>
          <pc:sldMk cId="497038679" sldId="304"/>
        </pc:sldMkLst>
        <pc:spChg chg="mod">
          <ac:chgData name="Robert Van Dyke" userId="d6dfb2e3-f579-4556-aae9-b43b6f6aec6d" providerId="ADAL" clId="{FAFC5A65-566D-425F-B311-D41744D922D5}" dt="2026-03-03T18:09:35.854" v="316" actId="33553"/>
          <ac:spMkLst>
            <pc:docMk/>
            <pc:sldMk cId="497038679" sldId="304"/>
            <ac:spMk id="5" creationId="{FC05E53A-7CA6-9AA6-9BA6-47975290C381}"/>
          </ac:spMkLst>
        </pc:spChg>
        <pc:spChg chg="mod">
          <ac:chgData name="Robert Van Dyke" userId="d6dfb2e3-f579-4556-aae9-b43b6f6aec6d" providerId="ADAL" clId="{FAFC5A65-566D-425F-B311-D41744D922D5}" dt="2026-03-03T18:07:51.466" v="219" actId="962"/>
          <ac:spMkLst>
            <pc:docMk/>
            <pc:sldMk cId="497038679" sldId="304"/>
            <ac:spMk id="6" creationId="{2C09EDAF-6F10-531B-D9ED-F5101253BA8A}"/>
          </ac:spMkLst>
        </pc:spChg>
        <pc:grpChg chg="mod">
          <ac:chgData name="Robert Van Dyke" userId="d6dfb2e3-f579-4556-aae9-b43b6f6aec6d" providerId="ADAL" clId="{FAFC5A65-566D-425F-B311-D41744D922D5}" dt="2026-03-03T18:07:50.838" v="218" actId="962"/>
          <ac:grpSpMkLst>
            <pc:docMk/>
            <pc:sldMk cId="497038679" sldId="304"/>
            <ac:grpSpMk id="2" creationId="{E77DB01A-0687-5F8F-264C-044D05710BED}"/>
          </ac:grpSpMkLst>
        </pc:grpChg>
      </pc:sldChg>
      <pc:sldChg chg="modSp mod">
        <pc:chgData name="Robert Van Dyke" userId="d6dfb2e3-f579-4556-aae9-b43b6f6aec6d" providerId="ADAL" clId="{FAFC5A65-566D-425F-B311-D41744D922D5}" dt="2026-03-03T18:09:57.260" v="324" actId="33553"/>
        <pc:sldMkLst>
          <pc:docMk/>
          <pc:sldMk cId="1129704664" sldId="307"/>
        </pc:sldMkLst>
        <pc:spChg chg="mod">
          <ac:chgData name="Robert Van Dyke" userId="d6dfb2e3-f579-4556-aae9-b43b6f6aec6d" providerId="ADAL" clId="{FAFC5A65-566D-425F-B311-D41744D922D5}" dt="2026-03-03T18:09:57.260" v="324" actId="33553"/>
          <ac:spMkLst>
            <pc:docMk/>
            <pc:sldMk cId="1129704664" sldId="307"/>
            <ac:spMk id="5" creationId="{9D468A7B-9E80-21DC-D548-D177B31F9C0D}"/>
          </ac:spMkLst>
        </pc:spChg>
        <pc:grpChg chg="mod">
          <ac:chgData name="Robert Van Dyke" userId="d6dfb2e3-f579-4556-aae9-b43b6f6aec6d" providerId="ADAL" clId="{FAFC5A65-566D-425F-B311-D41744D922D5}" dt="2026-03-03T18:08:02.036" v="244" actId="962"/>
          <ac:grpSpMkLst>
            <pc:docMk/>
            <pc:sldMk cId="1129704664" sldId="307"/>
            <ac:grpSpMk id="2" creationId="{3D867575-1E46-40C9-A369-1AED0603A907}"/>
          </ac:grpSpMkLst>
        </pc:grpChg>
      </pc:sldChg>
      <pc:sldChg chg="modSp mod">
        <pc:chgData name="Robert Van Dyke" userId="d6dfb2e3-f579-4556-aae9-b43b6f6aec6d" providerId="ADAL" clId="{FAFC5A65-566D-425F-B311-D41744D922D5}" dt="2026-03-03T18:08:43.006" v="303" actId="33553"/>
        <pc:sldMkLst>
          <pc:docMk/>
          <pc:sldMk cId="3038890335" sldId="308"/>
        </pc:sldMkLst>
        <pc:spChg chg="mod">
          <ac:chgData name="Robert Van Dyke" userId="d6dfb2e3-f579-4556-aae9-b43b6f6aec6d" providerId="ADAL" clId="{FAFC5A65-566D-425F-B311-D41744D922D5}" dt="2026-03-03T18:08:43.006" v="303" actId="33553"/>
          <ac:spMkLst>
            <pc:docMk/>
            <pc:sldMk cId="3038890335" sldId="308"/>
            <ac:spMk id="35" creationId="{8A127A77-17B3-666C-75A6-DD4E58782066}"/>
          </ac:spMkLst>
        </pc:spChg>
        <pc:grpChg chg="mod">
          <ac:chgData name="Robert Van Dyke" userId="d6dfb2e3-f579-4556-aae9-b43b6f6aec6d" providerId="ADAL" clId="{FAFC5A65-566D-425F-B311-D41744D922D5}" dt="2026-03-03T18:06:58.234" v="81" actId="962"/>
          <ac:grpSpMkLst>
            <pc:docMk/>
            <pc:sldMk cId="3038890335" sldId="308"/>
            <ac:grpSpMk id="3" creationId="{BA2AB1BC-8442-B0CD-6F80-8D8898A0A68A}"/>
          </ac:grpSpMkLst>
        </pc:grpChg>
      </pc:sldChg>
      <pc:sldChg chg="modSp mod">
        <pc:chgData name="Robert Van Dyke" userId="d6dfb2e3-f579-4556-aae9-b43b6f6aec6d" providerId="ADAL" clId="{FAFC5A65-566D-425F-B311-D41744D922D5}" dt="2026-03-06T18:01:06.968" v="628" actId="2085"/>
        <pc:sldMkLst>
          <pc:docMk/>
          <pc:sldMk cId="1364742259" sldId="2053842811"/>
        </pc:sldMkLst>
        <pc:spChg chg="mod">
          <ac:chgData name="Robert Van Dyke" userId="d6dfb2e3-f579-4556-aae9-b43b6f6aec6d" providerId="ADAL" clId="{FAFC5A65-566D-425F-B311-D41744D922D5}" dt="2026-03-06T18:00:40.976" v="622" actId="207"/>
          <ac:spMkLst>
            <pc:docMk/>
            <pc:sldMk cId="1364742259" sldId="2053842811"/>
            <ac:spMk id="7" creationId="{98F4A2F6-8238-899D-426D-3F2A4F6A09F5}"/>
          </ac:spMkLst>
        </pc:spChg>
        <pc:spChg chg="mod">
          <ac:chgData name="Robert Van Dyke" userId="d6dfb2e3-f579-4556-aae9-b43b6f6aec6d" providerId="ADAL" clId="{FAFC5A65-566D-425F-B311-D41744D922D5}" dt="2026-03-06T18:00:58.108" v="625" actId="2085"/>
          <ac:spMkLst>
            <pc:docMk/>
            <pc:sldMk cId="1364742259" sldId="2053842811"/>
            <ac:spMk id="12" creationId="{02F9B755-4C99-74EC-F8EA-E642049848AD}"/>
          </ac:spMkLst>
        </pc:spChg>
        <pc:spChg chg="mod">
          <ac:chgData name="Robert Van Dyke" userId="d6dfb2e3-f579-4556-aae9-b43b6f6aec6d" providerId="ADAL" clId="{FAFC5A65-566D-425F-B311-D41744D922D5}" dt="2026-03-06T18:01:03.792" v="627" actId="2085"/>
          <ac:spMkLst>
            <pc:docMk/>
            <pc:sldMk cId="1364742259" sldId="2053842811"/>
            <ac:spMk id="14" creationId="{35C88017-CBD6-B8C1-AE25-7EC8D1E7CE53}"/>
          </ac:spMkLst>
        </pc:spChg>
        <pc:spChg chg="mod ord">
          <ac:chgData name="Robert Van Dyke" userId="d6dfb2e3-f579-4556-aae9-b43b6f6aec6d" providerId="ADAL" clId="{FAFC5A65-566D-425F-B311-D41744D922D5}" dt="2026-03-06T18:01:01.094" v="626" actId="2085"/>
          <ac:spMkLst>
            <pc:docMk/>
            <pc:sldMk cId="1364742259" sldId="2053842811"/>
            <ac:spMk id="15" creationId="{E3F6C1B4-2601-3784-7420-C7BF14C0607E}"/>
          </ac:spMkLst>
        </pc:spChg>
        <pc:spChg chg="mod">
          <ac:chgData name="Robert Van Dyke" userId="d6dfb2e3-f579-4556-aae9-b43b6f6aec6d" providerId="ADAL" clId="{FAFC5A65-566D-425F-B311-D41744D922D5}" dt="2026-03-06T18:01:06.968" v="628" actId="2085"/>
          <ac:spMkLst>
            <pc:docMk/>
            <pc:sldMk cId="1364742259" sldId="2053842811"/>
            <ac:spMk id="17" creationId="{6B8EE984-539D-AF3F-969F-0B378529E29C}"/>
          </ac:spMkLst>
        </pc:spChg>
        <pc:spChg chg="ord">
          <ac:chgData name="Robert Van Dyke" userId="d6dfb2e3-f579-4556-aae9-b43b6f6aec6d" providerId="ADAL" clId="{FAFC5A65-566D-425F-B311-D41744D922D5}" dt="2026-03-03T18:13:54.515" v="399"/>
          <ac:spMkLst>
            <pc:docMk/>
            <pc:sldMk cId="1364742259" sldId="2053842811"/>
            <ac:spMk id="19" creationId="{642023A3-FD32-DAF8-0034-DF312187095F}"/>
          </ac:spMkLst>
        </pc:spChg>
        <pc:spChg chg="mod ord">
          <ac:chgData name="Robert Van Dyke" userId="d6dfb2e3-f579-4556-aae9-b43b6f6aec6d" providerId="ADAL" clId="{FAFC5A65-566D-425F-B311-D41744D922D5}" dt="2026-03-03T18:13:59.765" v="404" actId="962"/>
          <ac:spMkLst>
            <pc:docMk/>
            <pc:sldMk cId="1364742259" sldId="2053842811"/>
            <ac:spMk id="21" creationId="{70001FFD-43BF-768A-5A3A-A50D8455607E}"/>
          </ac:spMkLst>
        </pc:spChg>
        <pc:spChg chg="mod">
          <ac:chgData name="Robert Van Dyke" userId="d6dfb2e3-f579-4556-aae9-b43b6f6aec6d" providerId="ADAL" clId="{FAFC5A65-566D-425F-B311-D41744D922D5}" dt="2026-03-06T18:00:44.159" v="623" actId="207"/>
          <ac:spMkLst>
            <pc:docMk/>
            <pc:sldMk cId="1364742259" sldId="2053842811"/>
            <ac:spMk id="29" creationId="{52A182A5-8D2E-049E-82FD-97A29B6A0D93}"/>
          </ac:spMkLst>
        </pc:spChg>
        <pc:spChg chg="mod">
          <ac:chgData name="Robert Van Dyke" userId="d6dfb2e3-f579-4556-aae9-b43b6f6aec6d" providerId="ADAL" clId="{FAFC5A65-566D-425F-B311-D41744D922D5}" dt="2026-03-06T18:00:48.084" v="624" actId="207"/>
          <ac:spMkLst>
            <pc:docMk/>
            <pc:sldMk cId="1364742259" sldId="2053842811"/>
            <ac:spMk id="31" creationId="{FFA63379-3713-A309-53FE-BC31FA6A4581}"/>
          </ac:spMkLst>
        </pc:spChg>
        <pc:spChg chg="mod">
          <ac:chgData name="Robert Van Dyke" userId="d6dfb2e3-f579-4556-aae9-b43b6f6aec6d" providerId="ADAL" clId="{FAFC5A65-566D-425F-B311-D41744D922D5}" dt="2026-03-03T18:07:17.710" v="120" actId="962"/>
          <ac:spMkLst>
            <pc:docMk/>
            <pc:sldMk cId="1364742259" sldId="2053842811"/>
            <ac:spMk id="36" creationId="{D09CB29D-B7FD-BA4C-2CDA-8841045EDA0A}"/>
          </ac:spMkLst>
        </pc:spChg>
        <pc:spChg chg="mod">
          <ac:chgData name="Robert Van Dyke" userId="d6dfb2e3-f579-4556-aae9-b43b6f6aec6d" providerId="ADAL" clId="{FAFC5A65-566D-425F-B311-D41744D922D5}" dt="2026-03-03T18:07:19.210" v="129" actId="962"/>
          <ac:spMkLst>
            <pc:docMk/>
            <pc:sldMk cId="1364742259" sldId="2053842811"/>
            <ac:spMk id="37" creationId="{9DB05581-2ABC-10DD-003A-D95C79D77114}"/>
          </ac:spMkLst>
        </pc:spChg>
        <pc:spChg chg="mod">
          <ac:chgData name="Robert Van Dyke" userId="d6dfb2e3-f579-4556-aae9-b43b6f6aec6d" providerId="ADAL" clId="{FAFC5A65-566D-425F-B311-D41744D922D5}" dt="2026-03-03T18:07:19.384" v="130" actId="962"/>
          <ac:spMkLst>
            <pc:docMk/>
            <pc:sldMk cId="1364742259" sldId="2053842811"/>
            <ac:spMk id="38" creationId="{F3FE9E5A-2CF2-47AB-CF09-058B7AE2DF22}"/>
          </ac:spMkLst>
        </pc:spChg>
        <pc:spChg chg="mod">
          <ac:chgData name="Robert Van Dyke" userId="d6dfb2e3-f579-4556-aae9-b43b6f6aec6d" providerId="ADAL" clId="{FAFC5A65-566D-425F-B311-D41744D922D5}" dt="2026-03-03T18:07:19.535" v="131" actId="962"/>
          <ac:spMkLst>
            <pc:docMk/>
            <pc:sldMk cId="1364742259" sldId="2053842811"/>
            <ac:spMk id="39" creationId="{AB1C720F-D151-932E-C943-77A1A400162C}"/>
          </ac:spMkLst>
        </pc:spChg>
        <pc:grpChg chg="mod">
          <ac:chgData name="Robert Van Dyke" userId="d6dfb2e3-f579-4556-aae9-b43b6f6aec6d" providerId="ADAL" clId="{FAFC5A65-566D-425F-B311-D41744D922D5}" dt="2026-03-06T17:55:41.947" v="487" actId="962"/>
          <ac:grpSpMkLst>
            <pc:docMk/>
            <pc:sldMk cId="1364742259" sldId="2053842811"/>
            <ac:grpSpMk id="6" creationId="{E806EE0A-D0BB-7CD7-DB75-CC24E0E0615B}"/>
          </ac:grpSpMkLst>
        </pc:grpChg>
        <pc:grpChg chg="mod">
          <ac:chgData name="Robert Van Dyke" userId="d6dfb2e3-f579-4556-aae9-b43b6f6aec6d" providerId="ADAL" clId="{FAFC5A65-566D-425F-B311-D41744D922D5}" dt="2026-03-06T17:55:37.016" v="485" actId="962"/>
          <ac:grpSpMkLst>
            <pc:docMk/>
            <pc:sldMk cId="1364742259" sldId="2053842811"/>
            <ac:grpSpMk id="8" creationId="{B3D31A5E-14F5-EDBE-670B-F87840C60F29}"/>
          </ac:grpSpMkLst>
        </pc:grpChg>
        <pc:grpChg chg="mod">
          <ac:chgData name="Robert Van Dyke" userId="d6dfb2e3-f579-4556-aae9-b43b6f6aec6d" providerId="ADAL" clId="{FAFC5A65-566D-425F-B311-D41744D922D5}" dt="2026-03-06T17:55:37.631" v="486" actId="962"/>
          <ac:grpSpMkLst>
            <pc:docMk/>
            <pc:sldMk cId="1364742259" sldId="2053842811"/>
            <ac:grpSpMk id="9" creationId="{38FA46CD-FB74-8EA5-4AC3-EFDBC13F0876}"/>
          </ac:grpSpMkLst>
        </pc:grpChg>
        <pc:grpChg chg="mod">
          <ac:chgData name="Robert Van Dyke" userId="d6dfb2e3-f579-4556-aae9-b43b6f6aec6d" providerId="ADAL" clId="{FAFC5A65-566D-425F-B311-D41744D922D5}" dt="2026-03-06T17:55:35.931" v="484" actId="962"/>
          <ac:grpSpMkLst>
            <pc:docMk/>
            <pc:sldMk cId="1364742259" sldId="2053842811"/>
            <ac:grpSpMk id="10" creationId="{4DDB1C3C-302B-4BAD-A671-6FE3169C77FF}"/>
          </ac:grpSpMkLst>
        </pc:grpChg>
        <pc:grpChg chg="mod">
          <ac:chgData name="Robert Van Dyke" userId="d6dfb2e3-f579-4556-aae9-b43b6f6aec6d" providerId="ADAL" clId="{FAFC5A65-566D-425F-B311-D41744D922D5}" dt="2026-03-06T17:55:43.152" v="488" actId="962"/>
          <ac:grpSpMkLst>
            <pc:docMk/>
            <pc:sldMk cId="1364742259" sldId="2053842811"/>
            <ac:grpSpMk id="11" creationId="{8EFEEF82-0503-7A31-6E0A-ECF707A16FE3}"/>
          </ac:grpSpMkLst>
        </pc:grpChg>
        <pc:grpChg chg="mod">
          <ac:chgData name="Robert Van Dyke" userId="d6dfb2e3-f579-4556-aae9-b43b6f6aec6d" providerId="ADAL" clId="{FAFC5A65-566D-425F-B311-D41744D922D5}" dt="2026-03-06T17:55:43.865" v="489" actId="962"/>
          <ac:grpSpMkLst>
            <pc:docMk/>
            <pc:sldMk cId="1364742259" sldId="2053842811"/>
            <ac:grpSpMk id="22" creationId="{2186B111-B32B-C5D3-00B9-A4985084FCFC}"/>
          </ac:grpSpMkLst>
        </pc:grpChg>
        <pc:cxnChg chg="mod">
          <ac:chgData name="Robert Van Dyke" userId="d6dfb2e3-f579-4556-aae9-b43b6f6aec6d" providerId="ADAL" clId="{FAFC5A65-566D-425F-B311-D41744D922D5}" dt="2026-03-03T18:07:23.329" v="153" actId="962"/>
          <ac:cxnSpMkLst>
            <pc:docMk/>
            <pc:sldMk cId="1364742259" sldId="2053842811"/>
            <ac:cxnSpMk id="42" creationId="{6D87F366-1562-F787-D3BA-C542B6ACAB1C}"/>
          </ac:cxnSpMkLst>
        </pc:cxnChg>
        <pc:cxnChg chg="mod">
          <ac:chgData name="Robert Van Dyke" userId="d6dfb2e3-f579-4556-aae9-b43b6f6aec6d" providerId="ADAL" clId="{FAFC5A65-566D-425F-B311-D41744D922D5}" dt="2026-03-03T18:07:25.937" v="168" actId="962"/>
          <ac:cxnSpMkLst>
            <pc:docMk/>
            <pc:sldMk cId="1364742259" sldId="2053842811"/>
            <ac:cxnSpMk id="44" creationId="{A428A7F3-EDF5-57AB-9642-F6BA95C62E26}"/>
          </ac:cxnSpMkLst>
        </pc:cxnChg>
        <pc:cxnChg chg="mod">
          <ac:chgData name="Robert Van Dyke" userId="d6dfb2e3-f579-4556-aae9-b43b6f6aec6d" providerId="ADAL" clId="{FAFC5A65-566D-425F-B311-D41744D922D5}" dt="2026-03-03T18:07:26.424" v="171" actId="962"/>
          <ac:cxnSpMkLst>
            <pc:docMk/>
            <pc:sldMk cId="1364742259" sldId="2053842811"/>
            <ac:cxnSpMk id="46" creationId="{8E5F1021-9455-C736-60C1-321EF42E7E72}"/>
          </ac:cxnSpMkLst>
        </pc:cxnChg>
        <pc:cxnChg chg="mod">
          <ac:chgData name="Robert Van Dyke" userId="d6dfb2e3-f579-4556-aae9-b43b6f6aec6d" providerId="ADAL" clId="{FAFC5A65-566D-425F-B311-D41744D922D5}" dt="2026-03-03T18:07:27.122" v="175" actId="962"/>
          <ac:cxnSpMkLst>
            <pc:docMk/>
            <pc:sldMk cId="1364742259" sldId="2053842811"/>
            <ac:cxnSpMk id="49" creationId="{9DFD4A42-41BE-C02E-0F57-00BE8BD41317}"/>
          </ac:cxnSpMkLst>
        </pc:cxnChg>
      </pc:sldChg>
      <pc:sldChg chg="modSp mod">
        <pc:chgData name="Robert Van Dyke" userId="d6dfb2e3-f579-4556-aae9-b43b6f6aec6d" providerId="ADAL" clId="{FAFC5A65-566D-425F-B311-D41744D922D5}" dt="2026-03-03T18:09:37.981" v="317" actId="33553"/>
        <pc:sldMkLst>
          <pc:docMk/>
          <pc:sldMk cId="1042145202" sldId="2053842812"/>
        </pc:sldMkLst>
        <pc:spChg chg="mod">
          <ac:chgData name="Robert Van Dyke" userId="d6dfb2e3-f579-4556-aae9-b43b6f6aec6d" providerId="ADAL" clId="{FAFC5A65-566D-425F-B311-D41744D922D5}" dt="2026-03-03T18:09:37.981" v="317" actId="33553"/>
          <ac:spMkLst>
            <pc:docMk/>
            <pc:sldMk cId="1042145202" sldId="2053842812"/>
            <ac:spMk id="5" creationId="{CE91B8AB-624D-00BF-1468-DB6D9538AE23}"/>
          </ac:spMkLst>
        </pc:spChg>
        <pc:grpChg chg="mod">
          <ac:chgData name="Robert Van Dyke" userId="d6dfb2e3-f579-4556-aae9-b43b6f6aec6d" providerId="ADAL" clId="{FAFC5A65-566D-425F-B311-D41744D922D5}" dt="2026-03-03T18:07:52.194" v="220" actId="962"/>
          <ac:grpSpMkLst>
            <pc:docMk/>
            <pc:sldMk cId="1042145202" sldId="2053842812"/>
            <ac:grpSpMk id="2" creationId="{8B4FD6E8-1B23-96D6-8118-CA84C2B60A96}"/>
          </ac:grpSpMkLst>
        </pc:grpChg>
      </pc:sldChg>
      <pc:sldChg chg="modSp mod">
        <pc:chgData name="Robert Van Dyke" userId="d6dfb2e3-f579-4556-aae9-b43b6f6aec6d" providerId="ADAL" clId="{FAFC5A65-566D-425F-B311-D41744D922D5}" dt="2026-03-03T18:08:40.520" v="302" actId="33553"/>
        <pc:sldMkLst>
          <pc:docMk/>
          <pc:sldMk cId="2943620741" sldId="2053842813"/>
        </pc:sldMkLst>
        <pc:spChg chg="mod">
          <ac:chgData name="Robert Van Dyke" userId="d6dfb2e3-f579-4556-aae9-b43b6f6aec6d" providerId="ADAL" clId="{FAFC5A65-566D-425F-B311-D41744D922D5}" dt="2026-03-03T18:08:40.520" v="302" actId="33553"/>
          <ac:spMkLst>
            <pc:docMk/>
            <pc:sldMk cId="2943620741" sldId="2053842813"/>
            <ac:spMk id="5" creationId="{52D6291A-F31A-3875-42CE-970F09D13CFF}"/>
          </ac:spMkLst>
        </pc:spChg>
        <pc:grpChg chg="mod">
          <ac:chgData name="Robert Van Dyke" userId="d6dfb2e3-f579-4556-aae9-b43b6f6aec6d" providerId="ADAL" clId="{FAFC5A65-566D-425F-B311-D41744D922D5}" dt="2026-03-03T18:06:56.737" v="80" actId="962"/>
          <ac:grpSpMkLst>
            <pc:docMk/>
            <pc:sldMk cId="2943620741" sldId="2053842813"/>
            <ac:grpSpMk id="2" creationId="{D3302A91-2411-398B-3B2C-1A5A1B311DE6}"/>
          </ac:grpSpMkLst>
        </pc:grpChg>
      </pc:sldChg>
      <pc:sldChg chg="modSp mod">
        <pc:chgData name="Robert Van Dyke" userId="d6dfb2e3-f579-4556-aae9-b43b6f6aec6d" providerId="ADAL" clId="{FAFC5A65-566D-425F-B311-D41744D922D5}" dt="2026-03-03T18:27:13.520" v="445"/>
        <pc:sldMkLst>
          <pc:docMk/>
          <pc:sldMk cId="313734141" sldId="2053842814"/>
        </pc:sldMkLst>
        <pc:spChg chg="mod">
          <ac:chgData name="Robert Van Dyke" userId="d6dfb2e3-f579-4556-aae9-b43b6f6aec6d" providerId="ADAL" clId="{FAFC5A65-566D-425F-B311-D41744D922D5}" dt="2026-03-03T18:09:59.395" v="325" actId="33553"/>
          <ac:spMkLst>
            <pc:docMk/>
            <pc:sldMk cId="313734141" sldId="2053842814"/>
            <ac:spMk id="5" creationId="{77E04265-72EC-19CB-5B37-135E9B0246FE}"/>
          </ac:spMkLst>
        </pc:spChg>
        <pc:grpChg chg="mod">
          <ac:chgData name="Robert Van Dyke" userId="d6dfb2e3-f579-4556-aae9-b43b6f6aec6d" providerId="ADAL" clId="{FAFC5A65-566D-425F-B311-D41744D922D5}" dt="2026-03-03T18:08:02.908" v="247" actId="962"/>
          <ac:grpSpMkLst>
            <pc:docMk/>
            <pc:sldMk cId="313734141" sldId="2053842814"/>
            <ac:grpSpMk id="2" creationId="{E9F79112-255A-0E74-D66D-CA27910E03D8}"/>
          </ac:grpSpMkLst>
        </pc:grpChg>
        <pc:graphicFrameChg chg="mod modGraphic">
          <ac:chgData name="Robert Van Dyke" userId="d6dfb2e3-f579-4556-aae9-b43b6f6aec6d" providerId="ADAL" clId="{FAFC5A65-566D-425F-B311-D41744D922D5}" dt="2026-03-03T18:27:13.520" v="445"/>
          <ac:graphicFrameMkLst>
            <pc:docMk/>
            <pc:sldMk cId="313734141" sldId="2053842814"/>
            <ac:graphicFrameMk id="6" creationId="{BC8577FC-06FF-396B-447E-3BBEE3ADC9DE}"/>
          </ac:graphicFrameMkLst>
        </pc:graphicFrameChg>
      </pc:sldChg>
      <pc:sldChg chg="addSp delSp modSp mod ord">
        <pc:chgData name="Robert Van Dyke" userId="d6dfb2e3-f579-4556-aae9-b43b6f6aec6d" providerId="ADAL" clId="{FAFC5A65-566D-425F-B311-D41744D922D5}" dt="2026-03-03T18:29:01.806" v="474"/>
        <pc:sldMkLst>
          <pc:docMk/>
          <pc:sldMk cId="432240179" sldId="2053842815"/>
        </pc:sldMkLst>
        <pc:spChg chg="mod">
          <ac:chgData name="Robert Van Dyke" userId="d6dfb2e3-f579-4556-aae9-b43b6f6aec6d" providerId="ADAL" clId="{FAFC5A65-566D-425F-B311-D41744D922D5}" dt="2026-03-03T18:10:03.309" v="327" actId="33553"/>
          <ac:spMkLst>
            <pc:docMk/>
            <pc:sldMk cId="432240179" sldId="2053842815"/>
            <ac:spMk id="5" creationId="{F742BB7C-C35C-3284-3417-8DD650DFD0EA}"/>
          </ac:spMkLst>
        </pc:spChg>
        <pc:grpChg chg="mod">
          <ac:chgData name="Robert Van Dyke" userId="d6dfb2e3-f579-4556-aae9-b43b6f6aec6d" providerId="ADAL" clId="{FAFC5A65-566D-425F-B311-D41744D922D5}" dt="2026-03-03T18:08:05.201" v="256" actId="962"/>
          <ac:grpSpMkLst>
            <pc:docMk/>
            <pc:sldMk cId="432240179" sldId="2053842815"/>
            <ac:grpSpMk id="2" creationId="{76E6388D-CDB3-A701-1E7A-1797BDDE3ED0}"/>
          </ac:grpSpMkLst>
        </pc:grpChg>
        <pc:graphicFrameChg chg="add del mod modGraphic">
          <ac:chgData name="Robert Van Dyke" userId="d6dfb2e3-f579-4556-aae9-b43b6f6aec6d" providerId="ADAL" clId="{FAFC5A65-566D-425F-B311-D41744D922D5}" dt="2026-03-03T18:28:41.223" v="468" actId="20577"/>
          <ac:graphicFrameMkLst>
            <pc:docMk/>
            <pc:sldMk cId="432240179" sldId="2053842815"/>
            <ac:graphicFrameMk id="10" creationId="{293CBE20-7D32-FFF6-FC8C-1A70A2E7A40F}"/>
          </ac:graphicFrameMkLst>
        </pc:graphicFrameChg>
      </pc:sldChg>
      <pc:sldChg chg="modSp mod">
        <pc:chgData name="Robert Van Dyke" userId="d6dfb2e3-f579-4556-aae9-b43b6f6aec6d" providerId="ADAL" clId="{FAFC5A65-566D-425F-B311-D41744D922D5}" dt="2026-03-03T18:11:29.253" v="363" actId="33553"/>
        <pc:sldMkLst>
          <pc:docMk/>
          <pc:sldMk cId="819148986" sldId="2053842816"/>
        </pc:sldMkLst>
        <pc:spChg chg="mod">
          <ac:chgData name="Robert Van Dyke" userId="d6dfb2e3-f579-4556-aae9-b43b6f6aec6d" providerId="ADAL" clId="{FAFC5A65-566D-425F-B311-D41744D922D5}" dt="2026-03-03T18:11:29.253" v="363" actId="33553"/>
          <ac:spMkLst>
            <pc:docMk/>
            <pc:sldMk cId="819148986" sldId="2053842816"/>
            <ac:spMk id="5" creationId="{0C1156C9-4EF7-73CE-4694-542BA4D382E6}"/>
          </ac:spMkLst>
        </pc:spChg>
        <pc:grpChg chg="mod">
          <ac:chgData name="Robert Van Dyke" userId="d6dfb2e3-f579-4556-aae9-b43b6f6aec6d" providerId="ADAL" clId="{FAFC5A65-566D-425F-B311-D41744D922D5}" dt="2026-03-03T18:08:09.336" v="268" actId="962"/>
          <ac:grpSpMkLst>
            <pc:docMk/>
            <pc:sldMk cId="819148986" sldId="2053842816"/>
            <ac:grpSpMk id="2" creationId="{AA27BCD5-5403-8250-6F4E-5AFE270E091F}"/>
          </ac:grpSpMkLst>
        </pc:grpChg>
      </pc:sldChg>
      <pc:sldChg chg="modSp mod">
        <pc:chgData name="Robert Van Dyke" userId="d6dfb2e3-f579-4556-aae9-b43b6f6aec6d" providerId="ADAL" clId="{FAFC5A65-566D-425F-B311-D41744D922D5}" dt="2026-03-03T18:09:49.678" v="320" actId="33553"/>
        <pc:sldMkLst>
          <pc:docMk/>
          <pc:sldMk cId="4096691973" sldId="2053842817"/>
        </pc:sldMkLst>
        <pc:spChg chg="mod">
          <ac:chgData name="Robert Van Dyke" userId="d6dfb2e3-f579-4556-aae9-b43b6f6aec6d" providerId="ADAL" clId="{FAFC5A65-566D-425F-B311-D41744D922D5}" dt="2026-03-03T18:09:49.678" v="320" actId="33553"/>
          <ac:spMkLst>
            <pc:docMk/>
            <pc:sldMk cId="4096691973" sldId="2053842817"/>
            <ac:spMk id="5" creationId="{D3FFA62E-72BD-3A79-4017-C7D254FBE08F}"/>
          </ac:spMkLst>
        </pc:spChg>
        <pc:grpChg chg="mod">
          <ac:chgData name="Robert Van Dyke" userId="d6dfb2e3-f579-4556-aae9-b43b6f6aec6d" providerId="ADAL" clId="{FAFC5A65-566D-425F-B311-D41744D922D5}" dt="2026-03-03T18:07:57.868" v="231" actId="962"/>
          <ac:grpSpMkLst>
            <pc:docMk/>
            <pc:sldMk cId="4096691973" sldId="2053842817"/>
            <ac:grpSpMk id="2" creationId="{84591EF5-FADE-F86D-AB75-270F7A23CE32}"/>
          </ac:grpSpMkLst>
        </pc:grpChg>
        <pc:grpChg chg="mod">
          <ac:chgData name="Robert Van Dyke" userId="d6dfb2e3-f579-4556-aae9-b43b6f6aec6d" providerId="ADAL" clId="{FAFC5A65-566D-425F-B311-D41744D922D5}" dt="2026-03-03T18:07:58.059" v="232" actId="962"/>
          <ac:grpSpMkLst>
            <pc:docMk/>
            <pc:sldMk cId="4096691973" sldId="2053842817"/>
            <ac:grpSpMk id="6" creationId="{8129F2FC-5840-EC65-8AC2-B53D7B091728}"/>
          </ac:grpSpMkLst>
        </pc:grpChg>
        <pc:grpChg chg="mod">
          <ac:chgData name="Robert Van Dyke" userId="d6dfb2e3-f579-4556-aae9-b43b6f6aec6d" providerId="ADAL" clId="{FAFC5A65-566D-425F-B311-D41744D922D5}" dt="2026-03-03T18:07:58.670" v="233" actId="962"/>
          <ac:grpSpMkLst>
            <pc:docMk/>
            <pc:sldMk cId="4096691973" sldId="2053842817"/>
            <ac:grpSpMk id="10" creationId="{43CCC9E9-6160-B738-7D78-FE770655E195}"/>
          </ac:grpSpMkLst>
        </pc:grpChg>
        <pc:grpChg chg="mod">
          <ac:chgData name="Robert Van Dyke" userId="d6dfb2e3-f579-4556-aae9-b43b6f6aec6d" providerId="ADAL" clId="{FAFC5A65-566D-425F-B311-D41744D922D5}" dt="2026-03-03T18:07:59.703" v="238" actId="962"/>
          <ac:grpSpMkLst>
            <pc:docMk/>
            <pc:sldMk cId="4096691973" sldId="2053842817"/>
            <ac:grpSpMk id="13" creationId="{98B6A8C3-4478-47D5-B741-300F9061AE9F}"/>
          </ac:grpSpMkLst>
        </pc:grpChg>
      </pc:sldChg>
      <pc:sldChg chg="modSp mod">
        <pc:chgData name="Robert Van Dyke" userId="d6dfb2e3-f579-4556-aae9-b43b6f6aec6d" providerId="ADAL" clId="{FAFC5A65-566D-425F-B311-D41744D922D5}" dt="2026-03-03T18:11:27.383" v="362" actId="33553"/>
        <pc:sldMkLst>
          <pc:docMk/>
          <pc:sldMk cId="4054143388" sldId="2053842818"/>
        </pc:sldMkLst>
        <pc:spChg chg="mod">
          <ac:chgData name="Robert Van Dyke" userId="d6dfb2e3-f579-4556-aae9-b43b6f6aec6d" providerId="ADAL" clId="{FAFC5A65-566D-425F-B311-D41744D922D5}" dt="2026-03-03T18:11:27.383" v="362" actId="33553"/>
          <ac:spMkLst>
            <pc:docMk/>
            <pc:sldMk cId="4054143388" sldId="2053842818"/>
            <ac:spMk id="5" creationId="{D983C70B-7442-220F-3543-8AC3B6AD3D14}"/>
          </ac:spMkLst>
        </pc:spChg>
        <pc:grpChg chg="mod">
          <ac:chgData name="Robert Van Dyke" userId="d6dfb2e3-f579-4556-aae9-b43b6f6aec6d" providerId="ADAL" clId="{FAFC5A65-566D-425F-B311-D41744D922D5}" dt="2026-03-03T18:08:09.095" v="267" actId="962"/>
          <ac:grpSpMkLst>
            <pc:docMk/>
            <pc:sldMk cId="4054143388" sldId="2053842818"/>
            <ac:grpSpMk id="2" creationId="{B7968C97-FD3A-1FDF-87B1-3E765C4A9036}"/>
          </ac:grpSpMkLst>
        </pc:grpChg>
      </pc:sldChg>
      <pc:sldChg chg="modSp mod">
        <pc:chgData name="Robert Van Dyke" userId="d6dfb2e3-f579-4556-aae9-b43b6f6aec6d" providerId="ADAL" clId="{FAFC5A65-566D-425F-B311-D41744D922D5}" dt="2026-03-03T18:11:31.225" v="364" actId="33553"/>
        <pc:sldMkLst>
          <pc:docMk/>
          <pc:sldMk cId="570879064" sldId="2053842819"/>
        </pc:sldMkLst>
        <pc:spChg chg="mod">
          <ac:chgData name="Robert Van Dyke" userId="d6dfb2e3-f579-4556-aae9-b43b6f6aec6d" providerId="ADAL" clId="{FAFC5A65-566D-425F-B311-D41744D922D5}" dt="2026-03-03T18:11:31.225" v="364" actId="33553"/>
          <ac:spMkLst>
            <pc:docMk/>
            <pc:sldMk cId="570879064" sldId="2053842819"/>
            <ac:spMk id="5" creationId="{3CF422CA-5381-92FF-77DE-2380873A244B}"/>
          </ac:spMkLst>
        </pc:spChg>
        <pc:grpChg chg="mod">
          <ac:chgData name="Robert Van Dyke" userId="d6dfb2e3-f579-4556-aae9-b43b6f6aec6d" providerId="ADAL" clId="{FAFC5A65-566D-425F-B311-D41744D922D5}" dt="2026-03-03T18:08:10.039" v="271" actId="962"/>
          <ac:grpSpMkLst>
            <pc:docMk/>
            <pc:sldMk cId="570879064" sldId="2053842819"/>
            <ac:grpSpMk id="2" creationId="{09877BFC-7529-AD83-2E24-E58DF11B83B7}"/>
          </ac:grpSpMkLst>
        </pc:grpChg>
        <pc:graphicFrameChg chg="mod">
          <ac:chgData name="Robert Van Dyke" userId="d6dfb2e3-f579-4556-aae9-b43b6f6aec6d" providerId="ADAL" clId="{FAFC5A65-566D-425F-B311-D41744D922D5}" dt="2026-03-03T18:08:11.177" v="276" actId="962"/>
          <ac:graphicFrameMkLst>
            <pc:docMk/>
            <pc:sldMk cId="570879064" sldId="2053842819"/>
            <ac:graphicFrameMk id="8" creationId="{D22F71F7-7221-816D-7532-550E610743EB}"/>
          </ac:graphicFrameMkLst>
        </pc:graphicFrameChg>
      </pc:sldChg>
      <pc:sldChg chg="modSp mod">
        <pc:chgData name="Robert Van Dyke" userId="d6dfb2e3-f579-4556-aae9-b43b6f6aec6d" providerId="ADAL" clId="{FAFC5A65-566D-425F-B311-D41744D922D5}" dt="2026-03-06T17:56:13.835" v="509" actId="6549"/>
        <pc:sldMkLst>
          <pc:docMk/>
          <pc:sldMk cId="2921371813" sldId="2053842820"/>
        </pc:sldMkLst>
        <pc:spChg chg="mod">
          <ac:chgData name="Robert Van Dyke" userId="d6dfb2e3-f579-4556-aae9-b43b6f6aec6d" providerId="ADAL" clId="{FAFC5A65-566D-425F-B311-D41744D922D5}" dt="2026-03-06T17:56:13.835" v="509" actId="6549"/>
          <ac:spMkLst>
            <pc:docMk/>
            <pc:sldMk cId="2921371813" sldId="2053842820"/>
            <ac:spMk id="5" creationId="{648A53AE-F696-AB71-BF31-489B42987FFF}"/>
          </ac:spMkLst>
        </pc:spChg>
        <pc:grpChg chg="mod">
          <ac:chgData name="Robert Van Dyke" userId="d6dfb2e3-f579-4556-aae9-b43b6f6aec6d" providerId="ADAL" clId="{FAFC5A65-566D-425F-B311-D41744D922D5}" dt="2026-03-03T18:07:27.487" v="177" actId="962"/>
          <ac:grpSpMkLst>
            <pc:docMk/>
            <pc:sldMk cId="2921371813" sldId="2053842820"/>
            <ac:grpSpMk id="2" creationId="{E5D1058F-6314-2398-7094-E7BB8E98111E}"/>
          </ac:grpSpMkLst>
        </pc:grpChg>
      </pc:sldChg>
      <pc:sldChg chg="modSp mod">
        <pc:chgData name="Robert Van Dyke" userId="d6dfb2e3-f579-4556-aae9-b43b6f6aec6d" providerId="ADAL" clId="{FAFC5A65-566D-425F-B311-D41744D922D5}" dt="2026-03-03T18:08:55.596" v="308" actId="33553"/>
        <pc:sldMkLst>
          <pc:docMk/>
          <pc:sldMk cId="2992203926" sldId="2053842821"/>
        </pc:sldMkLst>
        <pc:spChg chg="mod">
          <ac:chgData name="Robert Van Dyke" userId="d6dfb2e3-f579-4556-aae9-b43b6f6aec6d" providerId="ADAL" clId="{FAFC5A65-566D-425F-B311-D41744D922D5}" dt="2026-03-03T18:08:55.596" v="308" actId="33553"/>
          <ac:spMkLst>
            <pc:docMk/>
            <pc:sldMk cId="2992203926" sldId="2053842821"/>
            <ac:spMk id="5" creationId="{D38E8F25-0583-006E-0902-F574C01E1B55}"/>
          </ac:spMkLst>
        </pc:spChg>
        <pc:grpChg chg="mod">
          <ac:chgData name="Robert Van Dyke" userId="d6dfb2e3-f579-4556-aae9-b43b6f6aec6d" providerId="ADAL" clId="{FAFC5A65-566D-425F-B311-D41744D922D5}" dt="2026-03-03T18:07:28.003" v="180" actId="962"/>
          <ac:grpSpMkLst>
            <pc:docMk/>
            <pc:sldMk cId="2992203926" sldId="2053842821"/>
            <ac:grpSpMk id="2" creationId="{F3E7986F-F752-1EF2-E913-FE0E9EDC23BD}"/>
          </ac:grpSpMkLst>
        </pc:grpChg>
      </pc:sldChg>
      <pc:sldChg chg="modSp mod">
        <pc:chgData name="Robert Van Dyke" userId="d6dfb2e3-f579-4556-aae9-b43b6f6aec6d" providerId="ADAL" clId="{FAFC5A65-566D-425F-B311-D41744D922D5}" dt="2026-03-03T18:09:15.489" v="315" actId="33553"/>
        <pc:sldMkLst>
          <pc:docMk/>
          <pc:sldMk cId="3572781951" sldId="2053842822"/>
        </pc:sldMkLst>
        <pc:spChg chg="mod">
          <ac:chgData name="Robert Van Dyke" userId="d6dfb2e3-f579-4556-aae9-b43b6f6aec6d" providerId="ADAL" clId="{FAFC5A65-566D-425F-B311-D41744D922D5}" dt="2026-03-03T18:09:15.489" v="315" actId="33553"/>
          <ac:spMkLst>
            <pc:docMk/>
            <pc:sldMk cId="3572781951" sldId="2053842822"/>
            <ac:spMk id="5" creationId="{3B72CDEE-4C47-E914-C541-49B4205E2E9F}"/>
          </ac:spMkLst>
        </pc:spChg>
        <pc:grpChg chg="mod">
          <ac:chgData name="Robert Van Dyke" userId="d6dfb2e3-f579-4556-aae9-b43b6f6aec6d" providerId="ADAL" clId="{FAFC5A65-566D-425F-B311-D41744D922D5}" dt="2026-03-03T18:07:33.173" v="209" actId="962"/>
          <ac:grpSpMkLst>
            <pc:docMk/>
            <pc:sldMk cId="3572781951" sldId="2053842822"/>
            <ac:grpSpMk id="2" creationId="{EA831E9A-497E-2742-D319-635B9F8094BB}"/>
          </ac:grpSpMkLst>
        </pc:grpChg>
        <pc:grpChg chg="mod">
          <ac:chgData name="Robert Van Dyke" userId="d6dfb2e3-f579-4556-aae9-b43b6f6aec6d" providerId="ADAL" clId="{FAFC5A65-566D-425F-B311-D41744D922D5}" dt="2026-03-03T18:07:33.330" v="210" actId="962"/>
          <ac:grpSpMkLst>
            <pc:docMk/>
            <pc:sldMk cId="3572781951" sldId="2053842822"/>
            <ac:grpSpMk id="11" creationId="{C13A0ADE-B601-28A3-972F-22EB41273EDF}"/>
          </ac:grpSpMkLst>
        </pc:grpChg>
        <pc:grpChg chg="mod">
          <ac:chgData name="Robert Van Dyke" userId="d6dfb2e3-f579-4556-aae9-b43b6f6aec6d" providerId="ADAL" clId="{FAFC5A65-566D-425F-B311-D41744D922D5}" dt="2026-03-03T18:07:46.252" v="211" actId="962"/>
          <ac:grpSpMkLst>
            <pc:docMk/>
            <pc:sldMk cId="3572781951" sldId="2053842822"/>
            <ac:grpSpMk id="14" creationId="{564B87D0-290E-5D89-E116-9090C6BCDFA6}"/>
          </ac:grpSpMkLst>
        </pc:grpChg>
        <pc:grpChg chg="mod">
          <ac:chgData name="Robert Van Dyke" userId="d6dfb2e3-f579-4556-aae9-b43b6f6aec6d" providerId="ADAL" clId="{FAFC5A65-566D-425F-B311-D41744D922D5}" dt="2026-03-03T18:07:46.991" v="212" actId="962"/>
          <ac:grpSpMkLst>
            <pc:docMk/>
            <pc:sldMk cId="3572781951" sldId="2053842822"/>
            <ac:grpSpMk id="17" creationId="{420E7929-D0EB-885E-7C70-2A7B9DB48BE9}"/>
          </ac:grpSpMkLst>
        </pc:grpChg>
        <pc:grpChg chg="mod">
          <ac:chgData name="Robert Van Dyke" userId="d6dfb2e3-f579-4556-aae9-b43b6f6aec6d" providerId="ADAL" clId="{FAFC5A65-566D-425F-B311-D41744D922D5}" dt="2026-03-03T18:07:47.485" v="213" actId="962"/>
          <ac:grpSpMkLst>
            <pc:docMk/>
            <pc:sldMk cId="3572781951" sldId="2053842822"/>
            <ac:grpSpMk id="20" creationId="{419DF03A-AD4F-C9DA-F256-F9E0D2592F8F}"/>
          </ac:grpSpMkLst>
        </pc:grpChg>
        <pc:grpChg chg="mod">
          <ac:chgData name="Robert Van Dyke" userId="d6dfb2e3-f579-4556-aae9-b43b6f6aec6d" providerId="ADAL" clId="{FAFC5A65-566D-425F-B311-D41744D922D5}" dt="2026-03-03T18:07:47.877" v="214" actId="962"/>
          <ac:grpSpMkLst>
            <pc:docMk/>
            <pc:sldMk cId="3572781951" sldId="2053842822"/>
            <ac:grpSpMk id="23" creationId="{75A7157F-5D66-C259-7D83-CDF32AF2AF8B}"/>
          </ac:grpSpMkLst>
        </pc:grpChg>
        <pc:grpChg chg="mod">
          <ac:chgData name="Robert Van Dyke" userId="d6dfb2e3-f579-4556-aae9-b43b6f6aec6d" providerId="ADAL" clId="{FAFC5A65-566D-425F-B311-D41744D922D5}" dt="2026-03-03T18:07:49.219" v="216" actId="962"/>
          <ac:grpSpMkLst>
            <pc:docMk/>
            <pc:sldMk cId="3572781951" sldId="2053842822"/>
            <ac:grpSpMk id="26" creationId="{7329E940-C30A-5B46-095F-DE07A66CD5EE}"/>
          </ac:grpSpMkLst>
        </pc:grpChg>
        <pc:picChg chg="mod">
          <ac:chgData name="Robert Van Dyke" userId="d6dfb2e3-f579-4556-aae9-b43b6f6aec6d" providerId="ADAL" clId="{FAFC5A65-566D-425F-B311-D41744D922D5}" dt="2026-03-03T18:07:48.232" v="215" actId="962"/>
          <ac:picMkLst>
            <pc:docMk/>
            <pc:sldMk cId="3572781951" sldId="2053842822"/>
            <ac:picMk id="10" creationId="{06CD10B3-4F93-CDA2-08B8-271EE3E759BB}"/>
          </ac:picMkLst>
        </pc:picChg>
        <pc:picChg chg="mod">
          <ac:chgData name="Robert Van Dyke" userId="d6dfb2e3-f579-4556-aae9-b43b6f6aec6d" providerId="ADAL" clId="{FAFC5A65-566D-425F-B311-D41744D922D5}" dt="2026-03-03T18:07:50.539" v="217" actId="962"/>
          <ac:picMkLst>
            <pc:docMk/>
            <pc:sldMk cId="3572781951" sldId="2053842822"/>
            <ac:picMk id="36" creationId="{1375C19C-CE6C-CC21-7DA6-5B896A6F49A4}"/>
          </ac:picMkLst>
        </pc:picChg>
      </pc:sldChg>
      <pc:sldChg chg="modSp mod">
        <pc:chgData name="Robert Van Dyke" userId="d6dfb2e3-f579-4556-aae9-b43b6f6aec6d" providerId="ADAL" clId="{FAFC5A65-566D-425F-B311-D41744D922D5}" dt="2026-03-03T18:11:40.538" v="368" actId="33553"/>
        <pc:sldMkLst>
          <pc:docMk/>
          <pc:sldMk cId="1302782986" sldId="2053842823"/>
        </pc:sldMkLst>
        <pc:spChg chg="mod">
          <ac:chgData name="Robert Van Dyke" userId="d6dfb2e3-f579-4556-aae9-b43b6f6aec6d" providerId="ADAL" clId="{FAFC5A65-566D-425F-B311-D41744D922D5}" dt="2026-03-03T18:08:15.653" v="290" actId="962"/>
          <ac:spMkLst>
            <pc:docMk/>
            <pc:sldMk cId="1302782986" sldId="2053842823"/>
            <ac:spMk id="12" creationId="{AC6B17DA-765B-82CF-CFC5-26EC75E4251F}"/>
          </ac:spMkLst>
        </pc:spChg>
        <pc:spChg chg="mod">
          <ac:chgData name="Robert Van Dyke" userId="d6dfb2e3-f579-4556-aae9-b43b6f6aec6d" providerId="ADAL" clId="{FAFC5A65-566D-425F-B311-D41744D922D5}" dt="2026-03-03T18:08:16.144" v="291" actId="962"/>
          <ac:spMkLst>
            <pc:docMk/>
            <pc:sldMk cId="1302782986" sldId="2053842823"/>
            <ac:spMk id="13" creationId="{F9F377EB-91E3-4A25-BF20-544410BC9DFE}"/>
          </ac:spMkLst>
        </pc:spChg>
        <pc:spChg chg="mod">
          <ac:chgData name="Robert Van Dyke" userId="d6dfb2e3-f579-4556-aae9-b43b6f6aec6d" providerId="ADAL" clId="{FAFC5A65-566D-425F-B311-D41744D922D5}" dt="2026-03-03T18:11:40.538" v="368" actId="33553"/>
          <ac:spMkLst>
            <pc:docMk/>
            <pc:sldMk cId="1302782986" sldId="2053842823"/>
            <ac:spMk id="99" creationId="{E8017DBB-A540-6889-6A5B-6E2063A3B5C3}"/>
          </ac:spMkLst>
        </pc:spChg>
        <pc:grpChg chg="mod">
          <ac:chgData name="Robert Van Dyke" userId="d6dfb2e3-f579-4556-aae9-b43b6f6aec6d" providerId="ADAL" clId="{FAFC5A65-566D-425F-B311-D41744D922D5}" dt="2026-03-03T18:08:14.359" v="288" actId="962"/>
          <ac:grpSpMkLst>
            <pc:docMk/>
            <pc:sldMk cId="1302782986" sldId="2053842823"/>
            <ac:grpSpMk id="5" creationId="{7141ACA8-CCB3-696D-BD09-02910755BEF3}"/>
          </ac:grpSpMkLst>
        </pc:grpChg>
        <pc:grpChg chg="mod">
          <ac:chgData name="Robert Van Dyke" userId="d6dfb2e3-f579-4556-aae9-b43b6f6aec6d" providerId="ADAL" clId="{FAFC5A65-566D-425F-B311-D41744D922D5}" dt="2026-03-03T18:08:14.971" v="289" actId="962"/>
          <ac:grpSpMkLst>
            <pc:docMk/>
            <pc:sldMk cId="1302782986" sldId="2053842823"/>
            <ac:grpSpMk id="8" creationId="{3DF0A4A1-CE66-E9BA-20B3-B72FEBB7AC81}"/>
          </ac:grpSpMkLst>
        </pc:grpChg>
      </pc:sldChg>
      <pc:sldChg chg="modSp mod">
        <pc:chgData name="Robert Van Dyke" userId="d6dfb2e3-f579-4556-aae9-b43b6f6aec6d" providerId="ADAL" clId="{FAFC5A65-566D-425F-B311-D41744D922D5}" dt="2026-03-03T18:09:51.811" v="321" actId="33553"/>
        <pc:sldMkLst>
          <pc:docMk/>
          <pc:sldMk cId="3314583188" sldId="2053842824"/>
        </pc:sldMkLst>
        <pc:spChg chg="mod">
          <ac:chgData name="Robert Van Dyke" userId="d6dfb2e3-f579-4556-aae9-b43b6f6aec6d" providerId="ADAL" clId="{FAFC5A65-566D-425F-B311-D41744D922D5}" dt="2026-03-03T18:09:51.811" v="321" actId="33553"/>
          <ac:spMkLst>
            <pc:docMk/>
            <pc:sldMk cId="3314583188" sldId="2053842824"/>
            <ac:spMk id="5" creationId="{3AACBF0E-DDAE-F092-E02F-C1D18EF55658}"/>
          </ac:spMkLst>
        </pc:spChg>
        <pc:spChg chg="mod">
          <ac:chgData name="Robert Van Dyke" userId="d6dfb2e3-f579-4556-aae9-b43b6f6aec6d" providerId="ADAL" clId="{FAFC5A65-566D-425F-B311-D41744D922D5}" dt="2026-02-23T17:35:34.191" v="27" actId="20577"/>
          <ac:spMkLst>
            <pc:docMk/>
            <pc:sldMk cId="3314583188" sldId="2053842824"/>
            <ac:spMk id="7" creationId="{AB72ACC8-B48D-70E0-7FA1-ACB2F5FDACA9}"/>
          </ac:spMkLst>
        </pc:spChg>
        <pc:grpChg chg="mod">
          <ac:chgData name="Robert Van Dyke" userId="d6dfb2e3-f579-4556-aae9-b43b6f6aec6d" providerId="ADAL" clId="{FAFC5A65-566D-425F-B311-D41744D922D5}" dt="2026-03-03T18:08:00.493" v="239" actId="962"/>
          <ac:grpSpMkLst>
            <pc:docMk/>
            <pc:sldMk cId="3314583188" sldId="2053842824"/>
            <ac:grpSpMk id="2" creationId="{D03EAF59-214E-9BB8-7943-C0FBD42207F1}"/>
          </ac:grpSpMkLst>
        </pc:grpChg>
      </pc:sldChg>
      <pc:sldChg chg="modSp mod">
        <pc:chgData name="Robert Van Dyke" userId="d6dfb2e3-f579-4556-aae9-b43b6f6aec6d" providerId="ADAL" clId="{FAFC5A65-566D-425F-B311-D41744D922D5}" dt="2026-03-03T18:09:55.714" v="323" actId="33553"/>
        <pc:sldMkLst>
          <pc:docMk/>
          <pc:sldMk cId="1404227665" sldId="2053842826"/>
        </pc:sldMkLst>
        <pc:spChg chg="mod">
          <ac:chgData name="Robert Van Dyke" userId="d6dfb2e3-f579-4556-aae9-b43b6f6aec6d" providerId="ADAL" clId="{FAFC5A65-566D-425F-B311-D41744D922D5}" dt="2026-03-03T18:09:55.714" v="323" actId="33553"/>
          <ac:spMkLst>
            <pc:docMk/>
            <pc:sldMk cId="1404227665" sldId="2053842826"/>
            <ac:spMk id="5" creationId="{EE733B8C-D8C5-ABE8-50EC-9AF5C07F94B4}"/>
          </ac:spMkLst>
        </pc:spChg>
        <pc:grpChg chg="mod">
          <ac:chgData name="Robert Van Dyke" userId="d6dfb2e3-f579-4556-aae9-b43b6f6aec6d" providerId="ADAL" clId="{FAFC5A65-566D-425F-B311-D41744D922D5}" dt="2026-03-03T18:08:01.289" v="242" actId="962"/>
          <ac:grpSpMkLst>
            <pc:docMk/>
            <pc:sldMk cId="1404227665" sldId="2053842826"/>
            <ac:grpSpMk id="2" creationId="{8C763322-CC61-667E-B53B-2ED791666A3C}"/>
          </ac:grpSpMkLst>
        </pc:grpChg>
        <pc:picChg chg="mod">
          <ac:chgData name="Robert Van Dyke" userId="d6dfb2e3-f579-4556-aae9-b43b6f6aec6d" providerId="ADAL" clId="{FAFC5A65-566D-425F-B311-D41744D922D5}" dt="2026-03-03T18:08:01.784" v="243" actId="962"/>
          <ac:picMkLst>
            <pc:docMk/>
            <pc:sldMk cId="1404227665" sldId="2053842826"/>
            <ac:picMk id="11" creationId="{06C1788B-40DA-FF80-14A9-39051A20EE65}"/>
          </ac:picMkLst>
        </pc:picChg>
      </pc:sldChg>
      <pc:sldChg chg="modSp mod">
        <pc:chgData name="Robert Van Dyke" userId="d6dfb2e3-f579-4556-aae9-b43b6f6aec6d" providerId="ADAL" clId="{FAFC5A65-566D-425F-B311-D41744D922D5}" dt="2026-03-03T18:09:53.932" v="322" actId="33553"/>
        <pc:sldMkLst>
          <pc:docMk/>
          <pc:sldMk cId="776656031" sldId="2053842827"/>
        </pc:sldMkLst>
        <pc:spChg chg="mod">
          <ac:chgData name="Robert Van Dyke" userId="d6dfb2e3-f579-4556-aae9-b43b6f6aec6d" providerId="ADAL" clId="{FAFC5A65-566D-425F-B311-D41744D922D5}" dt="2026-03-03T18:09:53.932" v="322" actId="33553"/>
          <ac:spMkLst>
            <pc:docMk/>
            <pc:sldMk cId="776656031" sldId="2053842827"/>
            <ac:spMk id="5" creationId="{9D4917A0-756B-3B60-4514-1BDB115FAA0C}"/>
          </ac:spMkLst>
        </pc:spChg>
        <pc:grpChg chg="mod">
          <ac:chgData name="Robert Van Dyke" userId="d6dfb2e3-f579-4556-aae9-b43b6f6aec6d" providerId="ADAL" clId="{FAFC5A65-566D-425F-B311-D41744D922D5}" dt="2026-03-03T18:08:00.795" v="240" actId="962"/>
          <ac:grpSpMkLst>
            <pc:docMk/>
            <pc:sldMk cId="776656031" sldId="2053842827"/>
            <ac:grpSpMk id="2" creationId="{78C7CDF6-93AB-17E5-B5D0-B79DBE69FC92}"/>
          </ac:grpSpMkLst>
        </pc:grpChg>
        <pc:picChg chg="mod">
          <ac:chgData name="Robert Van Dyke" userId="d6dfb2e3-f579-4556-aae9-b43b6f6aec6d" providerId="ADAL" clId="{FAFC5A65-566D-425F-B311-D41744D922D5}" dt="2026-03-03T18:08:01.010" v="241" actId="962"/>
          <ac:picMkLst>
            <pc:docMk/>
            <pc:sldMk cId="776656031" sldId="2053842827"/>
            <ac:picMk id="6" creationId="{38B257AC-E5AA-F383-7CB5-B8296A0B52FD}"/>
          </ac:picMkLst>
        </pc:picChg>
      </pc:sldChg>
      <pc:sldChg chg="modSp mod">
        <pc:chgData name="Robert Van Dyke" userId="d6dfb2e3-f579-4556-aae9-b43b6f6aec6d" providerId="ADAL" clId="{FAFC5A65-566D-425F-B311-D41744D922D5}" dt="2026-03-03T18:29:40.518" v="477" actId="12100"/>
        <pc:sldMkLst>
          <pc:docMk/>
          <pc:sldMk cId="1954929539" sldId="2053842828"/>
        </pc:sldMkLst>
        <pc:spChg chg="mod">
          <ac:chgData name="Robert Van Dyke" userId="d6dfb2e3-f579-4556-aae9-b43b6f6aec6d" providerId="ADAL" clId="{FAFC5A65-566D-425F-B311-D41744D922D5}" dt="2026-03-03T18:11:33.422" v="365" actId="33553"/>
          <ac:spMkLst>
            <pc:docMk/>
            <pc:sldMk cId="1954929539" sldId="2053842828"/>
            <ac:spMk id="5" creationId="{7AB98084-4978-947B-BDCF-F00416A87CC3}"/>
          </ac:spMkLst>
        </pc:spChg>
        <pc:grpChg chg="mod">
          <ac:chgData name="Robert Van Dyke" userId="d6dfb2e3-f579-4556-aae9-b43b6f6aec6d" providerId="ADAL" clId="{FAFC5A65-566D-425F-B311-D41744D922D5}" dt="2026-03-03T18:08:12.047" v="279" actId="962"/>
          <ac:grpSpMkLst>
            <pc:docMk/>
            <pc:sldMk cId="1954929539" sldId="2053842828"/>
            <ac:grpSpMk id="2" creationId="{7EB911E0-1BD8-D173-D953-788D6A331296}"/>
          </ac:grpSpMkLst>
        </pc:grpChg>
        <pc:graphicFrameChg chg="mod">
          <ac:chgData name="Robert Van Dyke" userId="d6dfb2e3-f579-4556-aae9-b43b6f6aec6d" providerId="ADAL" clId="{FAFC5A65-566D-425F-B311-D41744D922D5}" dt="2026-03-03T18:29:40.518" v="477" actId="12100"/>
          <ac:graphicFrameMkLst>
            <pc:docMk/>
            <pc:sldMk cId="1954929539" sldId="2053842828"/>
            <ac:graphicFrameMk id="6" creationId="{AAD5A51C-DC2D-B1C8-09A9-A64AD7CA8239}"/>
          </ac:graphicFrameMkLst>
        </pc:graphicFrameChg>
      </pc:sldChg>
      <pc:sldChg chg="modSp mod">
        <pc:chgData name="Robert Van Dyke" userId="d6dfb2e3-f579-4556-aae9-b43b6f6aec6d" providerId="ADAL" clId="{FAFC5A65-566D-425F-B311-D41744D922D5}" dt="2026-03-03T18:09:47.074" v="319" actId="33553"/>
        <pc:sldMkLst>
          <pc:docMk/>
          <pc:sldMk cId="1393958205" sldId="2053842829"/>
        </pc:sldMkLst>
        <pc:spChg chg="mod">
          <ac:chgData name="Robert Van Dyke" userId="d6dfb2e3-f579-4556-aae9-b43b6f6aec6d" providerId="ADAL" clId="{FAFC5A65-566D-425F-B311-D41744D922D5}" dt="2026-03-03T18:07:57.447" v="229" actId="962"/>
          <ac:spMkLst>
            <pc:docMk/>
            <pc:sldMk cId="1393958205" sldId="2053842829"/>
            <ac:spMk id="12" creationId="{97F5AE52-CC2A-5ADB-41E6-3EB787D39D2A}"/>
          </ac:spMkLst>
        </pc:spChg>
        <pc:spChg chg="mod">
          <ac:chgData name="Robert Van Dyke" userId="d6dfb2e3-f579-4556-aae9-b43b6f6aec6d" providerId="ADAL" clId="{FAFC5A65-566D-425F-B311-D41744D922D5}" dt="2026-03-03T18:07:57.671" v="230" actId="962"/>
          <ac:spMkLst>
            <pc:docMk/>
            <pc:sldMk cId="1393958205" sldId="2053842829"/>
            <ac:spMk id="13" creationId="{B9E91EC6-4027-44D4-676F-AFFDDC762784}"/>
          </ac:spMkLst>
        </pc:spChg>
        <pc:spChg chg="mod">
          <ac:chgData name="Robert Van Dyke" userId="d6dfb2e3-f579-4556-aae9-b43b6f6aec6d" providerId="ADAL" clId="{FAFC5A65-566D-425F-B311-D41744D922D5}" dt="2026-03-03T18:09:47.074" v="319" actId="33553"/>
          <ac:spMkLst>
            <pc:docMk/>
            <pc:sldMk cId="1393958205" sldId="2053842829"/>
            <ac:spMk id="99" creationId="{A3009A7F-CB5B-06FE-389A-868216D023A8}"/>
          </ac:spMkLst>
        </pc:spChg>
        <pc:grpChg chg="mod">
          <ac:chgData name="Robert Van Dyke" userId="d6dfb2e3-f579-4556-aae9-b43b6f6aec6d" providerId="ADAL" clId="{FAFC5A65-566D-425F-B311-D41744D922D5}" dt="2026-03-03T18:07:56.914" v="227" actId="962"/>
          <ac:grpSpMkLst>
            <pc:docMk/>
            <pc:sldMk cId="1393958205" sldId="2053842829"/>
            <ac:grpSpMk id="5" creationId="{628CAF80-B5E5-997C-36B8-4243C631DE4C}"/>
          </ac:grpSpMkLst>
        </pc:grpChg>
        <pc:grpChg chg="mod">
          <ac:chgData name="Robert Van Dyke" userId="d6dfb2e3-f579-4556-aae9-b43b6f6aec6d" providerId="ADAL" clId="{FAFC5A65-566D-425F-B311-D41744D922D5}" dt="2026-03-03T18:07:57.194" v="228" actId="962"/>
          <ac:grpSpMkLst>
            <pc:docMk/>
            <pc:sldMk cId="1393958205" sldId="2053842829"/>
            <ac:grpSpMk id="8" creationId="{F7BBB04F-7B4E-06A2-E341-D785D203F6E5}"/>
          </ac:grpSpMkLst>
        </pc:grpChg>
        <pc:cxnChg chg="mod">
          <ac:chgData name="Robert Van Dyke" userId="d6dfb2e3-f579-4556-aae9-b43b6f6aec6d" providerId="ADAL" clId="{FAFC5A65-566D-425F-B311-D41744D922D5}" dt="2026-03-03T18:07:56.363" v="226" actId="962"/>
          <ac:cxnSpMkLst>
            <pc:docMk/>
            <pc:sldMk cId="1393958205" sldId="2053842829"/>
            <ac:cxnSpMk id="100" creationId="{72BC0A2D-4633-F4AF-843A-55ED0E283B59}"/>
          </ac:cxnSpMkLst>
        </pc:cxnChg>
      </pc:sldChg>
      <pc:sldChg chg="modSp mod">
        <pc:chgData name="Robert Van Dyke" userId="d6dfb2e3-f579-4556-aae9-b43b6f6aec6d" providerId="ADAL" clId="{FAFC5A65-566D-425F-B311-D41744D922D5}" dt="2026-03-03T18:10:07.072" v="329" actId="33553"/>
        <pc:sldMkLst>
          <pc:docMk/>
          <pc:sldMk cId="560584639" sldId="2053842830"/>
        </pc:sldMkLst>
        <pc:spChg chg="mod">
          <ac:chgData name="Robert Van Dyke" userId="d6dfb2e3-f579-4556-aae9-b43b6f6aec6d" providerId="ADAL" clId="{FAFC5A65-566D-425F-B311-D41744D922D5}" dt="2026-03-03T18:10:07.072" v="329" actId="33553"/>
          <ac:spMkLst>
            <pc:docMk/>
            <pc:sldMk cId="560584639" sldId="2053842830"/>
            <ac:spMk id="11" creationId="{678EB88F-7F96-2B64-02D3-6A4199CE1D31}"/>
          </ac:spMkLst>
        </pc:spChg>
        <pc:spChg chg="mod">
          <ac:chgData name="Robert Van Dyke" userId="d6dfb2e3-f579-4556-aae9-b43b6f6aec6d" providerId="ADAL" clId="{FAFC5A65-566D-425F-B311-D41744D922D5}" dt="2026-03-03T18:08:08.497" v="265" actId="962"/>
          <ac:spMkLst>
            <pc:docMk/>
            <pc:sldMk cId="560584639" sldId="2053842830"/>
            <ac:spMk id="12" creationId="{5D5A4925-D062-ACA6-E9EF-751B18078816}"/>
          </ac:spMkLst>
        </pc:spChg>
        <pc:spChg chg="mod">
          <ac:chgData name="Robert Van Dyke" userId="d6dfb2e3-f579-4556-aae9-b43b6f6aec6d" providerId="ADAL" clId="{FAFC5A65-566D-425F-B311-D41744D922D5}" dt="2026-03-03T18:08:08.773" v="266" actId="962"/>
          <ac:spMkLst>
            <pc:docMk/>
            <pc:sldMk cId="560584639" sldId="2053842830"/>
            <ac:spMk id="13" creationId="{57ECF617-ACA5-4522-CA33-1C2C4D08839D}"/>
          </ac:spMkLst>
        </pc:spChg>
        <pc:grpChg chg="mod">
          <ac:chgData name="Robert Van Dyke" userId="d6dfb2e3-f579-4556-aae9-b43b6f6aec6d" providerId="ADAL" clId="{FAFC5A65-566D-425F-B311-D41744D922D5}" dt="2026-03-03T18:08:07.439" v="261" actId="962"/>
          <ac:grpSpMkLst>
            <pc:docMk/>
            <pc:sldMk cId="560584639" sldId="2053842830"/>
            <ac:grpSpMk id="5" creationId="{0910166C-64E3-263E-4754-0CC35D835265}"/>
          </ac:grpSpMkLst>
        </pc:grpChg>
        <pc:grpChg chg="mod">
          <ac:chgData name="Robert Van Dyke" userId="d6dfb2e3-f579-4556-aae9-b43b6f6aec6d" providerId="ADAL" clId="{FAFC5A65-566D-425F-B311-D41744D922D5}" dt="2026-03-03T18:08:07.657" v="262" actId="962"/>
          <ac:grpSpMkLst>
            <pc:docMk/>
            <pc:sldMk cId="560584639" sldId="2053842830"/>
            <ac:grpSpMk id="8" creationId="{1E0979CE-69C6-5C21-F8B4-5EE9368923A0}"/>
          </ac:grpSpMkLst>
        </pc:grpChg>
        <pc:cxnChg chg="mod">
          <ac:chgData name="Robert Van Dyke" userId="d6dfb2e3-f579-4556-aae9-b43b6f6aec6d" providerId="ADAL" clId="{FAFC5A65-566D-425F-B311-D41744D922D5}" dt="2026-03-03T18:08:06.890" v="260" actId="962"/>
          <ac:cxnSpMkLst>
            <pc:docMk/>
            <pc:sldMk cId="560584639" sldId="2053842830"/>
            <ac:cxnSpMk id="100" creationId="{EB7DD325-CF0D-6717-6E1F-94B644D91CE6}"/>
          </ac:cxnSpMkLst>
        </pc:cxnChg>
      </pc:sldChg>
      <pc:sldChg chg="modSp mod">
        <pc:chgData name="Robert Van Dyke" userId="d6dfb2e3-f579-4556-aae9-b43b6f6aec6d" providerId="ADAL" clId="{FAFC5A65-566D-425F-B311-D41744D922D5}" dt="2026-03-03T18:27:33.352" v="456" actId="20577"/>
        <pc:sldMkLst>
          <pc:docMk/>
          <pc:sldMk cId="4200607653" sldId="2053842831"/>
        </pc:sldMkLst>
        <pc:spChg chg="mod">
          <ac:chgData name="Robert Van Dyke" userId="d6dfb2e3-f579-4556-aae9-b43b6f6aec6d" providerId="ADAL" clId="{FAFC5A65-566D-425F-B311-D41744D922D5}" dt="2026-03-03T18:10:01.415" v="326" actId="33553"/>
          <ac:spMkLst>
            <pc:docMk/>
            <pc:sldMk cId="4200607653" sldId="2053842831"/>
            <ac:spMk id="5" creationId="{39B99294-89D3-9FFB-1E01-6BB95C8921B7}"/>
          </ac:spMkLst>
        </pc:spChg>
        <pc:spChg chg="mod">
          <ac:chgData name="Robert Van Dyke" userId="d6dfb2e3-f579-4556-aae9-b43b6f6aec6d" providerId="ADAL" clId="{FAFC5A65-566D-425F-B311-D41744D922D5}" dt="2026-03-03T18:27:33.352" v="456" actId="20577"/>
          <ac:spMkLst>
            <pc:docMk/>
            <pc:sldMk cId="4200607653" sldId="2053842831"/>
            <ac:spMk id="7" creationId="{4A2D1CEA-ADAD-1FEA-0EEA-A2056A5A8EAE}"/>
          </ac:spMkLst>
        </pc:spChg>
        <pc:grpChg chg="mod">
          <ac:chgData name="Robert Van Dyke" userId="d6dfb2e3-f579-4556-aae9-b43b6f6aec6d" providerId="ADAL" clId="{FAFC5A65-566D-425F-B311-D41744D922D5}" dt="2026-03-03T18:08:04.804" v="255" actId="962"/>
          <ac:grpSpMkLst>
            <pc:docMk/>
            <pc:sldMk cId="4200607653" sldId="2053842831"/>
            <ac:grpSpMk id="2" creationId="{77D08B44-5A60-64BE-271B-64FF84D88615}"/>
          </ac:grpSpMkLst>
        </pc:grpChg>
      </pc:sldChg>
      <pc:sldChg chg="modSp mod">
        <pc:chgData name="Robert Van Dyke" userId="d6dfb2e3-f579-4556-aae9-b43b6f6aec6d" providerId="ADAL" clId="{FAFC5A65-566D-425F-B311-D41744D922D5}" dt="2026-03-03T18:09:01.569" v="311" actId="33553"/>
        <pc:sldMkLst>
          <pc:docMk/>
          <pc:sldMk cId="984945482" sldId="2053842836"/>
        </pc:sldMkLst>
        <pc:spChg chg="mod">
          <ac:chgData name="Robert Van Dyke" userId="d6dfb2e3-f579-4556-aae9-b43b6f6aec6d" providerId="ADAL" clId="{FAFC5A65-566D-425F-B311-D41744D922D5}" dt="2026-03-03T18:07:29.797" v="190" actId="962"/>
          <ac:spMkLst>
            <pc:docMk/>
            <pc:sldMk cId="984945482" sldId="2053842836"/>
            <ac:spMk id="3" creationId="{3D3B4D40-2809-87B6-455F-B3BFF9E33D26}"/>
          </ac:spMkLst>
        </pc:spChg>
        <pc:spChg chg="mod">
          <ac:chgData name="Robert Van Dyke" userId="d6dfb2e3-f579-4556-aae9-b43b6f6aec6d" providerId="ADAL" clId="{FAFC5A65-566D-425F-B311-D41744D922D5}" dt="2026-03-03T18:09:01.569" v="311" actId="33553"/>
          <ac:spMkLst>
            <pc:docMk/>
            <pc:sldMk cId="984945482" sldId="2053842836"/>
            <ac:spMk id="5" creationId="{44A4A55C-ABC6-B4AE-F236-D109331598AB}"/>
          </ac:spMkLst>
        </pc:spChg>
        <pc:graphicFrameChg chg="modGraphic">
          <ac:chgData name="Robert Van Dyke" userId="d6dfb2e3-f579-4556-aae9-b43b6f6aec6d" providerId="ADAL" clId="{FAFC5A65-566D-425F-B311-D41744D922D5}" dt="2026-03-03T18:08:24.987" v="299" actId="13238"/>
          <ac:graphicFrameMkLst>
            <pc:docMk/>
            <pc:sldMk cId="984945482" sldId="2053842836"/>
            <ac:graphicFrameMk id="9" creationId="{8DC5BF91-6B04-BF18-D352-89B3A3C8C269}"/>
          </ac:graphicFrameMkLst>
        </pc:graphicFrameChg>
      </pc:sldChg>
      <pc:sldChg chg="modSp mod">
        <pc:chgData name="Robert Van Dyke" userId="d6dfb2e3-f579-4556-aae9-b43b6f6aec6d" providerId="ADAL" clId="{FAFC5A65-566D-425F-B311-D41744D922D5}" dt="2026-03-06T18:05:48.348" v="660" actId="207"/>
        <pc:sldMkLst>
          <pc:docMk/>
          <pc:sldMk cId="3951929950" sldId="2053842839"/>
        </pc:sldMkLst>
        <pc:spChg chg="mod">
          <ac:chgData name="Robert Van Dyke" userId="d6dfb2e3-f579-4556-aae9-b43b6f6aec6d" providerId="ADAL" clId="{FAFC5A65-566D-425F-B311-D41744D922D5}" dt="2026-03-03T18:11:34.878" v="366" actId="33553"/>
          <ac:spMkLst>
            <pc:docMk/>
            <pc:sldMk cId="3951929950" sldId="2053842839"/>
            <ac:spMk id="5" creationId="{DC5DD7CB-7FD0-26E9-742A-44C8DC757446}"/>
          </ac:spMkLst>
        </pc:spChg>
        <pc:grpChg chg="mod">
          <ac:chgData name="Robert Van Dyke" userId="d6dfb2e3-f579-4556-aae9-b43b6f6aec6d" providerId="ADAL" clId="{FAFC5A65-566D-425F-B311-D41744D922D5}" dt="2026-03-03T18:08:13.003" v="283" actId="962"/>
          <ac:grpSpMkLst>
            <pc:docMk/>
            <pc:sldMk cId="3951929950" sldId="2053842839"/>
            <ac:grpSpMk id="2" creationId="{C1F80BE6-8F5A-0E2C-4350-79623737AF36}"/>
          </ac:grpSpMkLst>
        </pc:grpChg>
        <pc:graphicFrameChg chg="mod modGraphic">
          <ac:chgData name="Robert Van Dyke" userId="d6dfb2e3-f579-4556-aae9-b43b6f6aec6d" providerId="ADAL" clId="{FAFC5A65-566D-425F-B311-D41744D922D5}" dt="2026-03-06T18:05:48.348" v="660" actId="207"/>
          <ac:graphicFrameMkLst>
            <pc:docMk/>
            <pc:sldMk cId="3951929950" sldId="2053842839"/>
            <ac:graphicFrameMk id="6" creationId="{CEDB924A-E1D0-2C91-6D83-536A371378C6}"/>
          </ac:graphicFrameMkLst>
        </pc:graphicFrameChg>
      </pc:sldChg>
      <pc:sldChg chg="modSp mod">
        <pc:chgData name="Robert Van Dyke" userId="d6dfb2e3-f579-4556-aae9-b43b6f6aec6d" providerId="ADAL" clId="{FAFC5A65-566D-425F-B311-D41744D922D5}" dt="2026-03-03T18:08:59.315" v="310" actId="33553"/>
        <pc:sldMkLst>
          <pc:docMk/>
          <pc:sldMk cId="3879671757" sldId="2053842840"/>
        </pc:sldMkLst>
        <pc:spChg chg="mod">
          <ac:chgData name="Robert Van Dyke" userId="d6dfb2e3-f579-4556-aae9-b43b6f6aec6d" providerId="ADAL" clId="{FAFC5A65-566D-425F-B311-D41744D922D5}" dt="2026-03-03T18:08:59.315" v="310" actId="33553"/>
          <ac:spMkLst>
            <pc:docMk/>
            <pc:sldMk cId="3879671757" sldId="2053842840"/>
            <ac:spMk id="5" creationId="{ECC877A6-AFE4-B355-515D-74E30D400800}"/>
          </ac:spMkLst>
        </pc:spChg>
        <pc:spChg chg="mod">
          <ac:chgData name="Robert Van Dyke" userId="d6dfb2e3-f579-4556-aae9-b43b6f6aec6d" providerId="ADAL" clId="{FAFC5A65-566D-425F-B311-D41744D922D5}" dt="2026-02-23T15:58:23.767" v="4" actId="115"/>
          <ac:spMkLst>
            <pc:docMk/>
            <pc:sldMk cId="3879671757" sldId="2053842840"/>
            <ac:spMk id="14" creationId="{151CBC3C-15DB-78D1-C4D4-DE3640CE7CD4}"/>
          </ac:spMkLst>
        </pc:spChg>
        <pc:grpChg chg="mod">
          <ac:chgData name="Robert Van Dyke" userId="d6dfb2e3-f579-4556-aae9-b43b6f6aec6d" providerId="ADAL" clId="{FAFC5A65-566D-425F-B311-D41744D922D5}" dt="2026-03-03T18:07:29.961" v="191" actId="962"/>
          <ac:grpSpMkLst>
            <pc:docMk/>
            <pc:sldMk cId="3879671757" sldId="2053842840"/>
            <ac:grpSpMk id="2" creationId="{42156D88-6BB8-F605-4BC1-A79D28E0B0B3}"/>
          </ac:grpSpMkLst>
        </pc:grpChg>
      </pc:sldChg>
      <pc:sldChg chg="addSp delSp modSp mod">
        <pc:chgData name="Robert Van Dyke" userId="d6dfb2e3-f579-4556-aae9-b43b6f6aec6d" providerId="ADAL" clId="{FAFC5A65-566D-425F-B311-D41744D922D5}" dt="2026-03-06T17:58:52.666" v="618" actId="20577"/>
        <pc:sldMkLst>
          <pc:docMk/>
          <pc:sldMk cId="696704656" sldId="2053842842"/>
        </pc:sldMkLst>
        <pc:spChg chg="mod">
          <ac:chgData name="Robert Van Dyke" userId="d6dfb2e3-f579-4556-aae9-b43b6f6aec6d" providerId="ADAL" clId="{FAFC5A65-566D-425F-B311-D41744D922D5}" dt="2026-03-03T18:11:36.834" v="367" actId="33553"/>
          <ac:spMkLst>
            <pc:docMk/>
            <pc:sldMk cId="696704656" sldId="2053842842"/>
            <ac:spMk id="5" creationId="{AE7853AD-5479-0E0B-C8FD-A024073FC744}"/>
          </ac:spMkLst>
        </pc:spChg>
        <pc:spChg chg="add mod">
          <ac:chgData name="Robert Van Dyke" userId="d6dfb2e3-f579-4556-aae9-b43b6f6aec6d" providerId="ADAL" clId="{FAFC5A65-566D-425F-B311-D41744D922D5}" dt="2026-03-06T17:58:52.666" v="618" actId="20577"/>
          <ac:spMkLst>
            <pc:docMk/>
            <pc:sldMk cId="696704656" sldId="2053842842"/>
            <ac:spMk id="6" creationId="{352496BE-580E-0255-2DD4-153C43501762}"/>
          </ac:spMkLst>
        </pc:spChg>
        <pc:grpChg chg="mod">
          <ac:chgData name="Robert Van Dyke" userId="d6dfb2e3-f579-4556-aae9-b43b6f6aec6d" providerId="ADAL" clId="{FAFC5A65-566D-425F-B311-D41744D922D5}" dt="2026-03-03T18:08:13.990" v="287" actId="962"/>
          <ac:grpSpMkLst>
            <pc:docMk/>
            <pc:sldMk cId="696704656" sldId="2053842842"/>
            <ac:grpSpMk id="2" creationId="{D8E080ED-B876-DA8D-0AA5-0C0594E17F87}"/>
          </ac:grpSpMkLst>
        </pc:grpChg>
      </pc:sldChg>
      <pc:sldChg chg="addSp delSp modSp mod">
        <pc:chgData name="Robert Van Dyke" userId="d6dfb2e3-f579-4556-aae9-b43b6f6aec6d" providerId="ADAL" clId="{FAFC5A65-566D-425F-B311-D41744D922D5}" dt="2026-03-03T18:09:06" v="313" actId="33553"/>
        <pc:sldMkLst>
          <pc:docMk/>
          <pc:sldMk cId="4277331842" sldId="2053842845"/>
        </pc:sldMkLst>
        <pc:spChg chg="add mod">
          <ac:chgData name="Robert Van Dyke" userId="d6dfb2e3-f579-4556-aae9-b43b6f6aec6d" providerId="ADAL" clId="{FAFC5A65-566D-425F-B311-D41744D922D5}" dt="2026-02-23T15:57:43.101" v="2"/>
          <ac:spMkLst>
            <pc:docMk/>
            <pc:sldMk cId="4277331842" sldId="2053842845"/>
            <ac:spMk id="2" creationId="{9D489F96-74B6-91E9-D291-54DBDCEE37A2}"/>
          </ac:spMkLst>
        </pc:spChg>
        <pc:spChg chg="mod">
          <ac:chgData name="Robert Van Dyke" userId="d6dfb2e3-f579-4556-aae9-b43b6f6aec6d" providerId="ADAL" clId="{FAFC5A65-566D-425F-B311-D41744D922D5}" dt="2026-03-03T18:07:31.690" v="201" actId="962"/>
          <ac:spMkLst>
            <pc:docMk/>
            <pc:sldMk cId="4277331842" sldId="2053842845"/>
            <ac:spMk id="3" creationId="{92AE1F19-AAC3-CAED-35B2-7DF6C4C761FA}"/>
          </ac:spMkLst>
        </pc:spChg>
        <pc:spChg chg="mod">
          <ac:chgData name="Robert Van Dyke" userId="d6dfb2e3-f579-4556-aae9-b43b6f6aec6d" providerId="ADAL" clId="{FAFC5A65-566D-425F-B311-D41744D922D5}" dt="2026-03-03T18:09:06" v="313" actId="33553"/>
          <ac:spMkLst>
            <pc:docMk/>
            <pc:sldMk cId="4277331842" sldId="2053842845"/>
            <ac:spMk id="5" creationId="{78F77E0B-E164-6EDD-BC94-FE83CBA7D2C6}"/>
          </ac:spMkLst>
        </pc:spChg>
        <pc:graphicFrameChg chg="add mod modGraphic">
          <ac:chgData name="Robert Van Dyke" userId="d6dfb2e3-f579-4556-aae9-b43b6f6aec6d" providerId="ADAL" clId="{FAFC5A65-566D-425F-B311-D41744D922D5}" dt="2026-03-03T18:08:26.135" v="300" actId="13238"/>
          <ac:graphicFrameMkLst>
            <pc:docMk/>
            <pc:sldMk cId="4277331842" sldId="2053842845"/>
            <ac:graphicFrameMk id="4" creationId="{81B65F7B-95FA-A79D-8A61-0BDB281E2484}"/>
          </ac:graphicFrameMkLst>
        </pc:graphicFrameChg>
        <pc:picChg chg="add mod">
          <ac:chgData name="Robert Van Dyke" userId="d6dfb2e3-f579-4556-aae9-b43b6f6aec6d" providerId="ADAL" clId="{FAFC5A65-566D-425F-B311-D41744D922D5}" dt="2026-03-03T18:07:31.880" v="202" actId="962"/>
          <ac:picMkLst>
            <pc:docMk/>
            <pc:sldMk cId="4277331842" sldId="2053842845"/>
            <ac:picMk id="6" creationId="{CCD9BDA8-3F7B-2BF7-3E99-418FBAFA3134}"/>
          </ac:picMkLst>
        </pc:picChg>
      </pc:sldChg>
      <pc:sldChg chg="modSp mod ord">
        <pc:chgData name="Robert Van Dyke" userId="d6dfb2e3-f579-4556-aae9-b43b6f6aec6d" providerId="ADAL" clId="{FAFC5A65-566D-425F-B311-D41744D922D5}" dt="2026-03-03T18:29:01.806" v="474"/>
        <pc:sldMkLst>
          <pc:docMk/>
          <pc:sldMk cId="3506136137" sldId="2053842846"/>
        </pc:sldMkLst>
        <pc:spChg chg="mod">
          <ac:chgData name="Robert Van Dyke" userId="d6dfb2e3-f579-4556-aae9-b43b6f6aec6d" providerId="ADAL" clId="{FAFC5A65-566D-425F-B311-D41744D922D5}" dt="2026-03-03T18:10:05.267" v="328" actId="33553"/>
          <ac:spMkLst>
            <pc:docMk/>
            <pc:sldMk cId="3506136137" sldId="2053842846"/>
            <ac:spMk id="5" creationId="{5A1766F2-13B6-B918-BE97-F69C7B4197CE}"/>
          </ac:spMkLst>
        </pc:spChg>
        <pc:grpChg chg="mod">
          <ac:chgData name="Robert Van Dyke" userId="d6dfb2e3-f579-4556-aae9-b43b6f6aec6d" providerId="ADAL" clId="{FAFC5A65-566D-425F-B311-D41744D922D5}" dt="2026-03-03T18:08:06.014" v="258" actId="962"/>
          <ac:grpSpMkLst>
            <pc:docMk/>
            <pc:sldMk cId="3506136137" sldId="2053842846"/>
            <ac:grpSpMk id="2" creationId="{28CECF42-1040-D257-04A1-C9FAC6198DE3}"/>
          </ac:grpSpMkLst>
        </pc:grpChg>
        <pc:graphicFrameChg chg="mod">
          <ac:chgData name="Robert Van Dyke" userId="d6dfb2e3-f579-4556-aae9-b43b6f6aec6d" providerId="ADAL" clId="{FAFC5A65-566D-425F-B311-D41744D922D5}" dt="2026-03-03T18:08:06.597" v="259" actId="962"/>
          <ac:graphicFrameMkLst>
            <pc:docMk/>
            <pc:sldMk cId="3506136137" sldId="2053842846"/>
            <ac:graphicFrameMk id="6" creationId="{7FD93C10-F4EF-E50E-A2BA-C7E7D32E6DEE}"/>
          </ac:graphicFrameMkLst>
        </pc:graphicFrameChg>
      </pc:sldChg>
      <pc:sldChg chg="modSp mod">
        <pc:chgData name="Robert Van Dyke" userId="d6dfb2e3-f579-4556-aae9-b43b6f6aec6d" providerId="ADAL" clId="{FAFC5A65-566D-425F-B311-D41744D922D5}" dt="2026-03-03T18:08:58.014" v="309" actId="33553"/>
        <pc:sldMkLst>
          <pc:docMk/>
          <pc:sldMk cId="928915458" sldId="2053842847"/>
        </pc:sldMkLst>
        <pc:spChg chg="mod">
          <ac:chgData name="Robert Van Dyke" userId="d6dfb2e3-f579-4556-aae9-b43b6f6aec6d" providerId="ADAL" clId="{FAFC5A65-566D-425F-B311-D41744D922D5}" dt="2026-03-03T18:08:58.014" v="309" actId="33553"/>
          <ac:spMkLst>
            <pc:docMk/>
            <pc:sldMk cId="928915458" sldId="2053842847"/>
            <ac:spMk id="5" creationId="{D8038D94-5564-2F18-2DCB-FAC267999F72}"/>
          </ac:spMkLst>
        </pc:spChg>
        <pc:grpChg chg="mod">
          <ac:chgData name="Robert Van Dyke" userId="d6dfb2e3-f579-4556-aae9-b43b6f6aec6d" providerId="ADAL" clId="{FAFC5A65-566D-425F-B311-D41744D922D5}" dt="2026-03-03T18:07:29.229" v="187" actId="962"/>
          <ac:grpSpMkLst>
            <pc:docMk/>
            <pc:sldMk cId="928915458" sldId="2053842847"/>
            <ac:grpSpMk id="2" creationId="{9939DDC0-593B-A74B-7D48-29FB2CAAD942}"/>
          </ac:grpSpMkLst>
        </pc:grpChg>
      </pc:sldChg>
      <pc:sldMasterChg chg="delSp mod">
        <pc:chgData name="Robert Van Dyke" userId="d6dfb2e3-f579-4556-aae9-b43b6f6aec6d" providerId="ADAL" clId="{FAFC5A65-566D-425F-B311-D41744D922D5}" dt="2026-02-23T19:50:14.924" v="30" actId="478"/>
        <pc:sldMasterMkLst>
          <pc:docMk/>
          <pc:sldMasterMk cId="0" sldId="2147483648"/>
        </pc:sldMasterMkLst>
      </pc:sldMasterChg>
    </pc:docChg>
  </pc:docChgLst>
  <pc:docChgLst>
    <pc:chgData name="Patti Coultas" userId="S::coultasp@nccommunitycolleges.edu::147af9a6-4e91-4300-93dc-f2a18c8371ce" providerId="AD" clId="Web-{C600435F-ADB2-BC4F-5905-24CCD302AD6F}"/>
    <pc:docChg chg="addSld modSld">
      <pc:chgData name="Patti Coultas" userId="S::coultasp@nccommunitycolleges.edu::147af9a6-4e91-4300-93dc-f2a18c8371ce" providerId="AD" clId="Web-{C600435F-ADB2-BC4F-5905-24CCD302AD6F}" dt="2026-03-02T17:11:04.128" v="140" actId="14100"/>
      <pc:docMkLst>
        <pc:docMk/>
      </pc:docMkLst>
      <pc:sldChg chg="modSp">
        <pc:chgData name="Patti Coultas" userId="S::coultasp@nccommunitycolleges.edu::147af9a6-4e91-4300-93dc-f2a18c8371ce" providerId="AD" clId="Web-{C600435F-ADB2-BC4F-5905-24CCD302AD6F}" dt="2026-03-02T17:08:10.187" v="116" actId="20577"/>
        <pc:sldMkLst>
          <pc:docMk/>
          <pc:sldMk cId="2992203926" sldId="2053842821"/>
        </pc:sldMkLst>
        <pc:spChg chg="mod">
          <ac:chgData name="Patti Coultas" userId="S::coultasp@nccommunitycolleges.edu::147af9a6-4e91-4300-93dc-f2a18c8371ce" providerId="AD" clId="Web-{C600435F-ADB2-BC4F-5905-24CCD302AD6F}" dt="2026-03-02T17:06:08.841" v="100" actId="20577"/>
          <ac:spMkLst>
            <pc:docMk/>
            <pc:sldMk cId="2992203926" sldId="2053842821"/>
            <ac:spMk id="5" creationId="{D38E8F25-0583-006E-0902-F574C01E1B55}"/>
          </ac:spMkLst>
        </pc:spChg>
        <pc:spChg chg="mod">
          <ac:chgData name="Patti Coultas" userId="S::coultasp@nccommunitycolleges.edu::147af9a6-4e91-4300-93dc-f2a18c8371ce" providerId="AD" clId="Web-{C600435F-ADB2-BC4F-5905-24CCD302AD6F}" dt="2026-03-02T17:08:10.187" v="116" actId="20577"/>
          <ac:spMkLst>
            <pc:docMk/>
            <pc:sldMk cId="2992203926" sldId="2053842821"/>
            <ac:spMk id="7" creationId="{64FBBEFB-9660-D9F8-54B1-C0FFB653C0D3}"/>
          </ac:spMkLst>
        </pc:spChg>
      </pc:sldChg>
      <pc:sldChg chg="modSp add replId">
        <pc:chgData name="Patti Coultas" userId="S::coultasp@nccommunitycolleges.edu::147af9a6-4e91-4300-93dc-f2a18c8371ce" providerId="AD" clId="Web-{C600435F-ADB2-BC4F-5905-24CCD302AD6F}" dt="2026-03-02T17:11:04.128" v="140" actId="14100"/>
        <pc:sldMkLst>
          <pc:docMk/>
          <pc:sldMk cId="928915458" sldId="2053842847"/>
        </pc:sldMkLst>
        <pc:spChg chg="mod">
          <ac:chgData name="Patti Coultas" userId="S::coultasp@nccommunitycolleges.edu::147af9a6-4e91-4300-93dc-f2a18c8371ce" providerId="AD" clId="Web-{C600435F-ADB2-BC4F-5905-24CCD302AD6F}" dt="2026-03-02T17:08:44.782" v="125" actId="20577"/>
          <ac:spMkLst>
            <pc:docMk/>
            <pc:sldMk cId="928915458" sldId="2053842847"/>
            <ac:spMk id="5" creationId="{D8038D94-5564-2F18-2DCB-FAC267999F72}"/>
          </ac:spMkLst>
        </pc:spChg>
        <pc:spChg chg="mod">
          <ac:chgData name="Patti Coultas" userId="S::coultasp@nccommunitycolleges.edu::147af9a6-4e91-4300-93dc-f2a18c8371ce" providerId="AD" clId="Web-{C600435F-ADB2-BC4F-5905-24CCD302AD6F}" dt="2026-03-02T17:11:04.128" v="140" actId="14100"/>
          <ac:spMkLst>
            <pc:docMk/>
            <pc:sldMk cId="928915458" sldId="2053842847"/>
            <ac:spMk id="7" creationId="{6B4D7FC8-D3AD-8FA1-DD69-0D47F363C5DF}"/>
          </ac:spMkLst>
        </pc:spChg>
      </pc:sldChg>
    </pc:docChg>
  </pc:docChgLst>
  <pc:docChgLst>
    <pc:chgData name="Stefanie Schroeder" userId="S::schroeders@nccommunitycolleges.edu::21e57499-4942-4c9f-807e-19dde7f0bfff" providerId="AD" clId="Web-{D4F291FF-1439-D9C4-8EB8-1AF645D9657D}"/>
    <pc:docChg chg="modSld">
      <pc:chgData name="Stefanie Schroeder" userId="S::schroeders@nccommunitycolleges.edu::21e57499-4942-4c9f-807e-19dde7f0bfff" providerId="AD" clId="Web-{D4F291FF-1439-D9C4-8EB8-1AF645D9657D}" dt="2026-03-10T12:19:21.038" v="1" actId="20577"/>
      <pc:docMkLst>
        <pc:docMk/>
      </pc:docMkLst>
      <pc:sldChg chg="modSp">
        <pc:chgData name="Stefanie Schroeder" userId="S::schroeders@nccommunitycolleges.edu::21e57499-4942-4c9f-807e-19dde7f0bfff" providerId="AD" clId="Web-{D4F291FF-1439-D9C4-8EB8-1AF645D9657D}" dt="2026-03-10T12:19:21.038" v="1" actId="20577"/>
        <pc:sldMkLst>
          <pc:docMk/>
          <pc:sldMk cId="696704656" sldId="2053842842"/>
        </pc:sldMkLst>
        <pc:spChg chg="mod">
          <ac:chgData name="Stefanie Schroeder" userId="S::schroeders@nccommunitycolleges.edu::21e57499-4942-4c9f-807e-19dde7f0bfff" providerId="AD" clId="Web-{D4F291FF-1439-D9C4-8EB8-1AF645D9657D}" dt="2026-03-10T12:19:21.038" v="1" actId="20577"/>
          <ac:spMkLst>
            <pc:docMk/>
            <pc:sldMk cId="696704656" sldId="2053842842"/>
            <ac:spMk id="6" creationId="{352496BE-580E-0255-2DD4-153C43501762}"/>
          </ac:spMkLst>
        </pc:spChg>
      </pc:sldChg>
    </pc:docChg>
  </pc:docChgLst>
  <pc:docChgLst>
    <pc:chgData name="Michael Tilley" userId="S::mtilley@nccommunitycolleges.edu::c98a8319-d09d-4c12-a535-e6b359a60168" providerId="AD" clId="Web-{A0E6067D-CBC6-B670-0074-1E997480EE5D}"/>
    <pc:docChg chg="modSld">
      <pc:chgData name="Michael Tilley" userId="S::mtilley@nccommunitycolleges.edu::c98a8319-d09d-4c12-a535-e6b359a60168" providerId="AD" clId="Web-{A0E6067D-CBC6-B670-0074-1E997480EE5D}" dt="2026-02-10T13:35:07.236" v="93" actId="20577"/>
      <pc:docMkLst>
        <pc:docMk/>
      </pc:docMkLst>
      <pc:sldChg chg="modSp">
        <pc:chgData name="Michael Tilley" userId="S::mtilley@nccommunitycolleges.edu::c98a8319-d09d-4c12-a535-e6b359a60168" providerId="AD" clId="Web-{A0E6067D-CBC6-B670-0074-1E997480EE5D}" dt="2026-02-10T13:35:07.236" v="93" actId="20577"/>
        <pc:sldMkLst>
          <pc:docMk/>
          <pc:sldMk cId="1292909936" sldId="299"/>
        </pc:sldMkLst>
        <pc:spChg chg="mod">
          <ac:chgData name="Michael Tilley" userId="S::mtilley@nccommunitycolleges.edu::c98a8319-d09d-4c12-a535-e6b359a60168" providerId="AD" clId="Web-{A0E6067D-CBC6-B670-0074-1E997480EE5D}" dt="2026-02-10T13:35:07.236" v="93" actId="20577"/>
          <ac:spMkLst>
            <pc:docMk/>
            <pc:sldMk cId="1292909936" sldId="299"/>
            <ac:spMk id="7" creationId="{A381B635-C376-1758-399E-029D23C4D152}"/>
          </ac:spMkLst>
        </pc:spChg>
      </pc:sldChg>
    </pc:docChg>
  </pc:docChgLst>
  <pc:docChgLst>
    <pc:chgData name="Michael Tilley" userId="S::mtilley@nccommunitycolleges.edu::c98a8319-d09d-4c12-a535-e6b359a60168" providerId="AD" clId="Web-{C7D13BE1-B93D-F6B4-C352-87745D7A357E}"/>
    <pc:docChg chg="modSld">
      <pc:chgData name="Michael Tilley" userId="S::mtilley@nccommunitycolleges.edu::c98a8319-d09d-4c12-a535-e6b359a60168" providerId="AD" clId="Web-{C7D13BE1-B93D-F6B4-C352-87745D7A357E}" dt="2026-02-16T14:58:59.995" v="22" actId="20577"/>
      <pc:docMkLst>
        <pc:docMk/>
      </pc:docMkLst>
      <pc:sldChg chg="modSp">
        <pc:chgData name="Michael Tilley" userId="S::mtilley@nccommunitycolleges.edu::c98a8319-d09d-4c12-a535-e6b359a60168" providerId="AD" clId="Web-{C7D13BE1-B93D-F6B4-C352-87745D7A357E}" dt="2026-02-16T14:58:59.995" v="22" actId="20577"/>
        <pc:sldMkLst>
          <pc:docMk/>
          <pc:sldMk cId="1292909936" sldId="299"/>
        </pc:sldMkLst>
        <pc:spChg chg="mod">
          <ac:chgData name="Michael Tilley" userId="S::mtilley@nccommunitycolleges.edu::c98a8319-d09d-4c12-a535-e6b359a60168" providerId="AD" clId="Web-{C7D13BE1-B93D-F6B4-C352-87745D7A357E}" dt="2026-02-16T14:58:59.995" v="22" actId="20577"/>
          <ac:spMkLst>
            <pc:docMk/>
            <pc:sldMk cId="1292909936" sldId="299"/>
            <ac:spMk id="7" creationId="{A381B635-C376-1758-399E-029D23C4D152}"/>
          </ac:spMkLst>
        </pc:spChg>
      </pc:sldChg>
    </pc:docChg>
  </pc:docChgLst>
  <pc:docChgLst>
    <pc:chgData name="Robert Van Dyke" userId="d6dfb2e3-f579-4556-aae9-b43b6f6aec6d" providerId="ADAL" clId="{E0780DFF-D18D-5EA7-A368-0BECCD2842FD}"/>
    <pc:docChg chg="undo redo custSel addSld delSld modSld sldOrd">
      <pc:chgData name="Robert Van Dyke" userId="d6dfb2e3-f579-4556-aae9-b43b6f6aec6d" providerId="ADAL" clId="{E0780DFF-D18D-5EA7-A368-0BECCD2842FD}" dt="2026-03-09T16:06:08.750" v="4765" actId="313"/>
      <pc:docMkLst>
        <pc:docMk/>
      </pc:docMkLst>
      <pc:sldChg chg="addSp">
        <pc:chgData name="Robert Van Dyke" userId="d6dfb2e3-f579-4556-aae9-b43b6f6aec6d" providerId="ADAL" clId="{E0780DFF-D18D-5EA7-A368-0BECCD2842FD}" dt="2026-02-11T18:06:19.708" v="702"/>
        <pc:sldMkLst>
          <pc:docMk/>
          <pc:sldMk cId="0" sldId="267"/>
        </pc:sldMkLst>
      </pc:sldChg>
      <pc:sldChg chg="delSp modSp mod">
        <pc:chgData name="Robert Van Dyke" userId="d6dfb2e3-f579-4556-aae9-b43b6f6aec6d" providerId="ADAL" clId="{E0780DFF-D18D-5EA7-A368-0BECCD2842FD}" dt="2026-03-09T16:06:08.750" v="4765" actId="313"/>
        <pc:sldMkLst>
          <pc:docMk/>
          <pc:sldMk cId="2304988700" sldId="273"/>
        </pc:sldMkLst>
        <pc:spChg chg="mod topLvl">
          <ac:chgData name="Robert Van Dyke" userId="d6dfb2e3-f579-4556-aae9-b43b6f6aec6d" providerId="ADAL" clId="{E0780DFF-D18D-5EA7-A368-0BECCD2842FD}" dt="2026-02-09T16:26:33.764" v="39" actId="478"/>
          <ac:spMkLst>
            <pc:docMk/>
            <pc:sldMk cId="2304988700" sldId="273"/>
            <ac:spMk id="3" creationId="{5115AC97-25E6-0A07-94B2-CF1ED6571CCC}"/>
          </ac:spMkLst>
        </pc:spChg>
        <pc:spChg chg="mod">
          <ac:chgData name="Robert Van Dyke" userId="d6dfb2e3-f579-4556-aae9-b43b6f6aec6d" providerId="ADAL" clId="{E0780DFF-D18D-5EA7-A368-0BECCD2842FD}" dt="2026-03-09T16:06:08.750" v="4765" actId="313"/>
          <ac:spMkLst>
            <pc:docMk/>
            <pc:sldMk cId="2304988700" sldId="273"/>
            <ac:spMk id="5" creationId="{7AF42F1C-302B-510C-FFFC-92E852EC436C}"/>
          </ac:spMkLst>
        </pc:spChg>
        <pc:spChg chg="mod">
          <ac:chgData name="Robert Van Dyke" userId="d6dfb2e3-f579-4556-aae9-b43b6f6aec6d" providerId="ADAL" clId="{E0780DFF-D18D-5EA7-A368-0BECCD2842FD}" dt="2026-02-20T17:42:17.623" v="4662" actId="20577"/>
          <ac:spMkLst>
            <pc:docMk/>
            <pc:sldMk cId="2304988700" sldId="273"/>
            <ac:spMk id="7" creationId="{E7AB657F-C9F5-D24F-2AF8-6CF212C2BB43}"/>
          </ac:spMkLst>
        </pc:spChg>
      </pc:sldChg>
      <pc:sldChg chg="modSp mod">
        <pc:chgData name="Robert Van Dyke" userId="d6dfb2e3-f579-4556-aae9-b43b6f6aec6d" providerId="ADAL" clId="{E0780DFF-D18D-5EA7-A368-0BECCD2842FD}" dt="2026-02-09T16:15:00.997" v="1" actId="20577"/>
        <pc:sldMkLst>
          <pc:docMk/>
          <pc:sldMk cId="0" sldId="279"/>
        </pc:sldMkLst>
        <pc:spChg chg="mod">
          <ac:chgData name="Robert Van Dyke" userId="d6dfb2e3-f579-4556-aae9-b43b6f6aec6d" providerId="ADAL" clId="{E0780DFF-D18D-5EA7-A368-0BECCD2842FD}" dt="2026-02-09T16:14:56.720" v="0" actId="1076"/>
          <ac:spMkLst>
            <pc:docMk/>
            <pc:sldMk cId="0" sldId="279"/>
            <ac:spMk id="11" creationId="{FCFDE085-4D33-BE6B-3F5C-9882F8AD34A6}"/>
          </ac:spMkLst>
        </pc:spChg>
        <pc:spChg chg="mod">
          <ac:chgData name="Robert Van Dyke" userId="d6dfb2e3-f579-4556-aae9-b43b6f6aec6d" providerId="ADAL" clId="{E0780DFF-D18D-5EA7-A368-0BECCD2842FD}" dt="2026-02-09T16:15:00.997" v="1" actId="20577"/>
          <ac:spMkLst>
            <pc:docMk/>
            <pc:sldMk cId="0" sldId="279"/>
            <ac:spMk id="99" creationId="{00000000-0000-0000-0000-000000000000}"/>
          </ac:spMkLst>
        </pc:spChg>
        <pc:cxnChg chg="mod">
          <ac:chgData name="Robert Van Dyke" userId="d6dfb2e3-f579-4556-aae9-b43b6f6aec6d" providerId="ADAL" clId="{E0780DFF-D18D-5EA7-A368-0BECCD2842FD}" dt="2026-02-09T16:14:56.720" v="0" actId="1076"/>
          <ac:cxnSpMkLst>
            <pc:docMk/>
            <pc:sldMk cId="0" sldId="279"/>
            <ac:cxnSpMk id="100" creationId="{00000000-0000-0000-0000-000000000000}"/>
          </ac:cxnSpMkLst>
        </pc:cxnChg>
      </pc:sldChg>
      <pc:sldChg chg="addSp delSp modSp mod">
        <pc:chgData name="Robert Van Dyke" userId="d6dfb2e3-f579-4556-aae9-b43b6f6aec6d" providerId="ADAL" clId="{E0780DFF-D18D-5EA7-A368-0BECCD2842FD}" dt="2026-02-20T17:31:29.963" v="4551" actId="2711"/>
        <pc:sldMkLst>
          <pc:docMk/>
          <pc:sldMk cId="1959963727" sldId="298"/>
        </pc:sldMkLst>
        <pc:spChg chg="mod">
          <ac:chgData name="Robert Van Dyke" userId="d6dfb2e3-f579-4556-aae9-b43b6f6aec6d" providerId="ADAL" clId="{E0780DFF-D18D-5EA7-A368-0BECCD2842FD}" dt="2026-02-20T17:31:29.963" v="4551" actId="2711"/>
          <ac:spMkLst>
            <pc:docMk/>
            <pc:sldMk cId="1959963727" sldId="298"/>
            <ac:spMk id="5" creationId="{CEF53492-1E51-23DB-897A-7DABF1B685D6}"/>
          </ac:spMkLst>
        </pc:spChg>
        <pc:spChg chg="add mod">
          <ac:chgData name="Robert Van Dyke" userId="d6dfb2e3-f579-4556-aae9-b43b6f6aec6d" providerId="ADAL" clId="{E0780DFF-D18D-5EA7-A368-0BECCD2842FD}" dt="2026-02-09T16:31:15.583" v="92" actId="1076"/>
          <ac:spMkLst>
            <pc:docMk/>
            <pc:sldMk cId="1959963727" sldId="298"/>
            <ac:spMk id="10" creationId="{FE99C869-2174-8869-809C-E12239E1DDA9}"/>
          </ac:spMkLst>
        </pc:spChg>
        <pc:spChg chg="add mod">
          <ac:chgData name="Robert Van Dyke" userId="d6dfb2e3-f579-4556-aae9-b43b6f6aec6d" providerId="ADAL" clId="{E0780DFF-D18D-5EA7-A368-0BECCD2842FD}" dt="2026-02-09T16:31:15.583" v="92" actId="1076"/>
          <ac:spMkLst>
            <pc:docMk/>
            <pc:sldMk cId="1959963727" sldId="298"/>
            <ac:spMk id="11" creationId="{9D0F2048-DAEC-38D4-3400-424A865E028B}"/>
          </ac:spMkLst>
        </pc:spChg>
        <pc:spChg chg="add mod">
          <ac:chgData name="Robert Van Dyke" userId="d6dfb2e3-f579-4556-aae9-b43b6f6aec6d" providerId="ADAL" clId="{E0780DFF-D18D-5EA7-A368-0BECCD2842FD}" dt="2026-02-09T16:31:15.583" v="92" actId="1076"/>
          <ac:spMkLst>
            <pc:docMk/>
            <pc:sldMk cId="1959963727" sldId="298"/>
            <ac:spMk id="13" creationId="{F8206D83-AD3D-51C2-CFB4-292E5EE6FC2E}"/>
          </ac:spMkLst>
        </pc:spChg>
        <pc:spChg chg="add mod">
          <ac:chgData name="Robert Van Dyke" userId="d6dfb2e3-f579-4556-aae9-b43b6f6aec6d" providerId="ADAL" clId="{E0780DFF-D18D-5EA7-A368-0BECCD2842FD}" dt="2026-02-09T16:31:15.583" v="92" actId="1076"/>
          <ac:spMkLst>
            <pc:docMk/>
            <pc:sldMk cId="1959963727" sldId="298"/>
            <ac:spMk id="16" creationId="{D095AEEC-9D1B-973F-AF62-EE4E68473A26}"/>
          </ac:spMkLst>
        </pc:spChg>
        <pc:spChg chg="add mod">
          <ac:chgData name="Robert Van Dyke" userId="d6dfb2e3-f579-4556-aae9-b43b6f6aec6d" providerId="ADAL" clId="{E0780DFF-D18D-5EA7-A368-0BECCD2842FD}" dt="2026-02-09T16:31:15.583" v="92" actId="1076"/>
          <ac:spMkLst>
            <pc:docMk/>
            <pc:sldMk cId="1959963727" sldId="298"/>
            <ac:spMk id="21" creationId="{80FAEE72-39A9-91F1-C505-6873D88B192E}"/>
          </ac:spMkLst>
        </pc:spChg>
        <pc:spChg chg="add mod">
          <ac:chgData name="Robert Van Dyke" userId="d6dfb2e3-f579-4556-aae9-b43b6f6aec6d" providerId="ADAL" clId="{E0780DFF-D18D-5EA7-A368-0BECCD2842FD}" dt="2026-02-09T16:31:15.583" v="92" actId="1076"/>
          <ac:spMkLst>
            <pc:docMk/>
            <pc:sldMk cId="1959963727" sldId="298"/>
            <ac:spMk id="26" creationId="{A33ADCBD-B9C3-9418-E9E6-8DCEA0BD93F4}"/>
          </ac:spMkLst>
        </pc:spChg>
        <pc:spChg chg="add mod">
          <ac:chgData name="Robert Van Dyke" userId="d6dfb2e3-f579-4556-aae9-b43b6f6aec6d" providerId="ADAL" clId="{E0780DFF-D18D-5EA7-A368-0BECCD2842FD}" dt="2026-02-09T16:31:15.583" v="92" actId="1076"/>
          <ac:spMkLst>
            <pc:docMk/>
            <pc:sldMk cId="1959963727" sldId="298"/>
            <ac:spMk id="28" creationId="{2E7E0844-FB95-4840-F694-E9F2F82DC4AB}"/>
          </ac:spMkLst>
        </pc:spChg>
        <pc:spChg chg="add mod">
          <ac:chgData name="Robert Van Dyke" userId="d6dfb2e3-f579-4556-aae9-b43b6f6aec6d" providerId="ADAL" clId="{E0780DFF-D18D-5EA7-A368-0BECCD2842FD}" dt="2026-02-09T16:31:15.583" v="92" actId="1076"/>
          <ac:spMkLst>
            <pc:docMk/>
            <pc:sldMk cId="1959963727" sldId="298"/>
            <ac:spMk id="30" creationId="{24B33266-213D-00DB-1126-F7BA2334D930}"/>
          </ac:spMkLst>
        </pc:spChg>
        <pc:spChg chg="add mod">
          <ac:chgData name="Robert Van Dyke" userId="d6dfb2e3-f579-4556-aae9-b43b6f6aec6d" providerId="ADAL" clId="{E0780DFF-D18D-5EA7-A368-0BECCD2842FD}" dt="2026-02-09T16:31:15.583" v="92" actId="1076"/>
          <ac:spMkLst>
            <pc:docMk/>
            <pc:sldMk cId="1959963727" sldId="298"/>
            <ac:spMk id="32" creationId="{CD7C3550-5056-130E-313E-7912EDC7C253}"/>
          </ac:spMkLst>
        </pc:spChg>
        <pc:spChg chg="add mod">
          <ac:chgData name="Robert Van Dyke" userId="d6dfb2e3-f579-4556-aae9-b43b6f6aec6d" providerId="ADAL" clId="{E0780DFF-D18D-5EA7-A368-0BECCD2842FD}" dt="2026-02-09T16:31:15.583" v="92" actId="1076"/>
          <ac:spMkLst>
            <pc:docMk/>
            <pc:sldMk cId="1959963727" sldId="298"/>
            <ac:spMk id="33" creationId="{CBDAE2A4-9BCC-A9BC-E122-BB9C5A1B1F4C}"/>
          </ac:spMkLst>
        </pc:spChg>
        <pc:grpChg chg="mod">
          <ac:chgData name="Robert Van Dyke" userId="d6dfb2e3-f579-4556-aae9-b43b6f6aec6d" providerId="ADAL" clId="{E0780DFF-D18D-5EA7-A368-0BECCD2842FD}" dt="2026-02-09T16:31:06.956" v="91" actId="1076"/>
          <ac:grpSpMkLst>
            <pc:docMk/>
            <pc:sldMk cId="1959963727" sldId="298"/>
            <ac:grpSpMk id="2" creationId="{AB145C81-DEA2-0D23-3E11-BCC500282BC5}"/>
          </ac:grpSpMkLst>
        </pc:grpChg>
      </pc:sldChg>
      <pc:sldChg chg="modSp mod">
        <pc:chgData name="Robert Van Dyke" userId="d6dfb2e3-f579-4556-aae9-b43b6f6aec6d" providerId="ADAL" clId="{E0780DFF-D18D-5EA7-A368-0BECCD2842FD}" dt="2026-02-20T17:31:35.616" v="4552" actId="2711"/>
        <pc:sldMkLst>
          <pc:docMk/>
          <pc:sldMk cId="1292909936" sldId="299"/>
        </pc:sldMkLst>
        <pc:spChg chg="mod">
          <ac:chgData name="Robert Van Dyke" userId="d6dfb2e3-f579-4556-aae9-b43b6f6aec6d" providerId="ADAL" clId="{E0780DFF-D18D-5EA7-A368-0BECCD2842FD}" dt="2026-02-09T16:26:27.627" v="38" actId="207"/>
          <ac:spMkLst>
            <pc:docMk/>
            <pc:sldMk cId="1292909936" sldId="299"/>
            <ac:spMk id="3" creationId="{503CDD00-31D3-7DA4-C4B6-9D4CE0D31135}"/>
          </ac:spMkLst>
        </pc:spChg>
        <pc:spChg chg="mod">
          <ac:chgData name="Robert Van Dyke" userId="d6dfb2e3-f579-4556-aae9-b43b6f6aec6d" providerId="ADAL" clId="{E0780DFF-D18D-5EA7-A368-0BECCD2842FD}" dt="2026-02-20T17:31:35.616" v="4552" actId="2711"/>
          <ac:spMkLst>
            <pc:docMk/>
            <pc:sldMk cId="1292909936" sldId="299"/>
            <ac:spMk id="5" creationId="{8568EA6F-9AF2-F435-7C34-08F6E2F33431}"/>
          </ac:spMkLst>
        </pc:spChg>
        <pc:spChg chg="mod">
          <ac:chgData name="Robert Van Dyke" userId="d6dfb2e3-f579-4556-aae9-b43b6f6aec6d" providerId="ADAL" clId="{E0780DFF-D18D-5EA7-A368-0BECCD2842FD}" dt="2026-02-12T19:26:25.559" v="2782" actId="20577"/>
          <ac:spMkLst>
            <pc:docMk/>
            <pc:sldMk cId="1292909936" sldId="299"/>
            <ac:spMk id="7" creationId="{A381B635-C376-1758-399E-029D23C4D152}"/>
          </ac:spMkLst>
        </pc:spChg>
      </pc:sldChg>
      <pc:sldChg chg="modSp add del mod ord">
        <pc:chgData name="Robert Van Dyke" userId="d6dfb2e3-f579-4556-aae9-b43b6f6aec6d" providerId="ADAL" clId="{E0780DFF-D18D-5EA7-A368-0BECCD2842FD}" dt="2026-02-20T17:31:42.716" v="4553" actId="2711"/>
        <pc:sldMkLst>
          <pc:docMk/>
          <pc:sldMk cId="3852914670" sldId="300"/>
        </pc:sldMkLst>
        <pc:spChg chg="mod">
          <ac:chgData name="Robert Van Dyke" userId="d6dfb2e3-f579-4556-aae9-b43b6f6aec6d" providerId="ADAL" clId="{E0780DFF-D18D-5EA7-A368-0BECCD2842FD}" dt="2026-02-09T16:24:56.587" v="5" actId="207"/>
          <ac:spMkLst>
            <pc:docMk/>
            <pc:sldMk cId="3852914670" sldId="300"/>
            <ac:spMk id="3" creationId="{1DF5BBEF-F9D8-B669-3985-322EEDDBD3D3}"/>
          </ac:spMkLst>
        </pc:spChg>
        <pc:spChg chg="mod">
          <ac:chgData name="Robert Van Dyke" userId="d6dfb2e3-f579-4556-aae9-b43b6f6aec6d" providerId="ADAL" clId="{E0780DFF-D18D-5EA7-A368-0BECCD2842FD}" dt="2026-02-20T17:31:42.716" v="4553" actId="2711"/>
          <ac:spMkLst>
            <pc:docMk/>
            <pc:sldMk cId="3852914670" sldId="300"/>
            <ac:spMk id="5" creationId="{F3BE0B90-FACF-50B4-05B0-21F66CFDC101}"/>
          </ac:spMkLst>
        </pc:spChg>
        <pc:spChg chg="mod">
          <ac:chgData name="Robert Van Dyke" userId="d6dfb2e3-f579-4556-aae9-b43b6f6aec6d" providerId="ADAL" clId="{E0780DFF-D18D-5EA7-A368-0BECCD2842FD}" dt="2026-02-10T15:20:40.397" v="346" actId="20577"/>
          <ac:spMkLst>
            <pc:docMk/>
            <pc:sldMk cId="3852914670" sldId="300"/>
            <ac:spMk id="7" creationId="{88594B77-C975-5A34-BD0C-39C6BD3614FB}"/>
          </ac:spMkLst>
        </pc:spChg>
      </pc:sldChg>
      <pc:sldChg chg="modSp mod">
        <pc:chgData name="Robert Van Dyke" userId="d6dfb2e3-f579-4556-aae9-b43b6f6aec6d" providerId="ADAL" clId="{E0780DFF-D18D-5EA7-A368-0BECCD2842FD}" dt="2026-02-20T17:32:17.561" v="4559" actId="2711"/>
        <pc:sldMkLst>
          <pc:docMk/>
          <pc:sldMk cId="2868651490" sldId="302"/>
        </pc:sldMkLst>
        <pc:spChg chg="mod">
          <ac:chgData name="Robert Van Dyke" userId="d6dfb2e3-f579-4556-aae9-b43b6f6aec6d" providerId="ADAL" clId="{E0780DFF-D18D-5EA7-A368-0BECCD2842FD}" dt="2026-02-09T16:25:17.155" v="10" actId="207"/>
          <ac:spMkLst>
            <pc:docMk/>
            <pc:sldMk cId="2868651490" sldId="302"/>
            <ac:spMk id="3" creationId="{5AB20472-406F-D5A6-B1B6-CE73710AB134}"/>
          </ac:spMkLst>
        </pc:spChg>
        <pc:spChg chg="mod">
          <ac:chgData name="Robert Van Dyke" userId="d6dfb2e3-f579-4556-aae9-b43b6f6aec6d" providerId="ADAL" clId="{E0780DFF-D18D-5EA7-A368-0BECCD2842FD}" dt="2026-02-20T17:32:17.561" v="4559" actId="2711"/>
          <ac:spMkLst>
            <pc:docMk/>
            <pc:sldMk cId="2868651490" sldId="302"/>
            <ac:spMk id="5" creationId="{64234D88-A0A6-91D8-A149-E2DD8A8BE2E8}"/>
          </ac:spMkLst>
        </pc:spChg>
        <pc:graphicFrameChg chg="mod">
          <ac:chgData name="Robert Van Dyke" userId="d6dfb2e3-f579-4556-aae9-b43b6f6aec6d" providerId="ADAL" clId="{E0780DFF-D18D-5EA7-A368-0BECCD2842FD}" dt="2026-02-09T16:32:52.490" v="93" actId="255"/>
          <ac:graphicFrameMkLst>
            <pc:docMk/>
            <pc:sldMk cId="2868651490" sldId="302"/>
            <ac:graphicFrameMk id="6" creationId="{DB55B38F-90B0-E669-DB16-5F34F3C41F1F}"/>
          </ac:graphicFrameMkLst>
        </pc:graphicFrameChg>
      </pc:sldChg>
      <pc:sldChg chg="modSp mod">
        <pc:chgData name="Robert Van Dyke" userId="d6dfb2e3-f579-4556-aae9-b43b6f6aec6d" providerId="ADAL" clId="{E0780DFF-D18D-5EA7-A368-0BECCD2842FD}" dt="2026-02-20T17:32:23.005" v="4560" actId="2711"/>
        <pc:sldMkLst>
          <pc:docMk/>
          <pc:sldMk cId="497038679" sldId="304"/>
        </pc:sldMkLst>
        <pc:spChg chg="mod">
          <ac:chgData name="Robert Van Dyke" userId="d6dfb2e3-f579-4556-aae9-b43b6f6aec6d" providerId="ADAL" clId="{E0780DFF-D18D-5EA7-A368-0BECCD2842FD}" dt="2026-02-20T17:32:23.005" v="4560" actId="2711"/>
          <ac:spMkLst>
            <pc:docMk/>
            <pc:sldMk cId="497038679" sldId="304"/>
            <ac:spMk id="5" creationId="{FC05E53A-7CA6-9AA6-9BA6-47975290C381}"/>
          </ac:spMkLst>
        </pc:spChg>
      </pc:sldChg>
      <pc:sldChg chg="modSp mod ord">
        <pc:chgData name="Robert Van Dyke" userId="d6dfb2e3-f579-4556-aae9-b43b6f6aec6d" providerId="ADAL" clId="{E0780DFF-D18D-5EA7-A368-0BECCD2842FD}" dt="2026-02-20T17:33:01.842" v="4566" actId="2711"/>
        <pc:sldMkLst>
          <pc:docMk/>
          <pc:sldMk cId="1129704664" sldId="307"/>
        </pc:sldMkLst>
        <pc:spChg chg="mod">
          <ac:chgData name="Robert Van Dyke" userId="d6dfb2e3-f579-4556-aae9-b43b6f6aec6d" providerId="ADAL" clId="{E0780DFF-D18D-5EA7-A368-0BECCD2842FD}" dt="2026-02-20T17:33:01.842" v="4566" actId="2711"/>
          <ac:spMkLst>
            <pc:docMk/>
            <pc:sldMk cId="1129704664" sldId="307"/>
            <ac:spMk id="5" creationId="{9D468A7B-9E80-21DC-D548-D177B31F9C0D}"/>
          </ac:spMkLst>
        </pc:spChg>
        <pc:spChg chg="mod">
          <ac:chgData name="Robert Van Dyke" userId="d6dfb2e3-f579-4556-aae9-b43b6f6aec6d" providerId="ADAL" clId="{E0780DFF-D18D-5EA7-A368-0BECCD2842FD}" dt="2026-02-11T19:28:18.461" v="2065" actId="12"/>
          <ac:spMkLst>
            <pc:docMk/>
            <pc:sldMk cId="1129704664" sldId="307"/>
            <ac:spMk id="7" creationId="{3495BCDA-1A47-780E-FE6F-A96AE01D91ED}"/>
          </ac:spMkLst>
        </pc:spChg>
      </pc:sldChg>
      <pc:sldChg chg="modSp mod">
        <pc:chgData name="Robert Van Dyke" userId="d6dfb2e3-f579-4556-aae9-b43b6f6aec6d" providerId="ADAL" clId="{E0780DFF-D18D-5EA7-A368-0BECCD2842FD}" dt="2026-02-20T17:31:24.144" v="4550" actId="2711"/>
        <pc:sldMkLst>
          <pc:docMk/>
          <pc:sldMk cId="3038890335" sldId="308"/>
        </pc:sldMkLst>
        <pc:spChg chg="mod">
          <ac:chgData name="Robert Van Dyke" userId="d6dfb2e3-f579-4556-aae9-b43b6f6aec6d" providerId="ADAL" clId="{E0780DFF-D18D-5EA7-A368-0BECCD2842FD}" dt="2026-02-09T16:27:30.714" v="64" actId="207"/>
          <ac:spMkLst>
            <pc:docMk/>
            <pc:sldMk cId="3038890335" sldId="308"/>
            <ac:spMk id="4" creationId="{FD3878C7-1A60-387B-80ED-A85DA370199A}"/>
          </ac:spMkLst>
        </pc:spChg>
        <pc:spChg chg="mod">
          <ac:chgData name="Robert Van Dyke" userId="d6dfb2e3-f579-4556-aae9-b43b6f6aec6d" providerId="ADAL" clId="{E0780DFF-D18D-5EA7-A368-0BECCD2842FD}" dt="2026-02-20T17:31:24.144" v="4550" actId="2711"/>
          <ac:spMkLst>
            <pc:docMk/>
            <pc:sldMk cId="3038890335" sldId="308"/>
            <ac:spMk id="35" creationId="{8A127A77-17B3-666C-75A6-DD4E58782066}"/>
          </ac:spMkLst>
        </pc:spChg>
      </pc:sldChg>
      <pc:sldChg chg="modSp mod">
        <pc:chgData name="Robert Van Dyke" userId="d6dfb2e3-f579-4556-aae9-b43b6f6aec6d" providerId="ADAL" clId="{E0780DFF-D18D-5EA7-A368-0BECCD2842FD}" dt="2026-02-12T19:27:07.105" v="2790" actId="20577"/>
        <pc:sldMkLst>
          <pc:docMk/>
          <pc:sldMk cId="1364742259" sldId="2053842811"/>
        </pc:sldMkLst>
        <pc:spChg chg="mod">
          <ac:chgData name="Robert Van Dyke" userId="d6dfb2e3-f579-4556-aae9-b43b6f6aec6d" providerId="ADAL" clId="{E0780DFF-D18D-5EA7-A368-0BECCD2842FD}" dt="2026-02-12T19:26:51.343" v="2788" actId="255"/>
          <ac:spMkLst>
            <pc:docMk/>
            <pc:sldMk cId="1364742259" sldId="2053842811"/>
            <ac:spMk id="14" creationId="{35C88017-CBD6-B8C1-AE25-7EC8D1E7CE53}"/>
          </ac:spMkLst>
        </pc:spChg>
        <pc:spChg chg="mod">
          <ac:chgData name="Robert Van Dyke" userId="d6dfb2e3-f579-4556-aae9-b43b6f6aec6d" providerId="ADAL" clId="{E0780DFF-D18D-5EA7-A368-0BECCD2842FD}" dt="2026-02-12T19:27:07.105" v="2790" actId="20577"/>
          <ac:spMkLst>
            <pc:docMk/>
            <pc:sldMk cId="1364742259" sldId="2053842811"/>
            <ac:spMk id="17" creationId="{6B8EE984-539D-AF3F-969F-0B378529E29C}"/>
          </ac:spMkLst>
        </pc:spChg>
      </pc:sldChg>
      <pc:sldChg chg="addSp delSp modSp add mod">
        <pc:chgData name="Robert Van Dyke" userId="d6dfb2e3-f579-4556-aae9-b43b6f6aec6d" providerId="ADAL" clId="{E0780DFF-D18D-5EA7-A368-0BECCD2842FD}" dt="2026-02-20T17:32:27.526" v="4561" actId="2711"/>
        <pc:sldMkLst>
          <pc:docMk/>
          <pc:sldMk cId="1042145202" sldId="2053842812"/>
        </pc:sldMkLst>
        <pc:spChg chg="mod">
          <ac:chgData name="Robert Van Dyke" userId="d6dfb2e3-f579-4556-aae9-b43b6f6aec6d" providerId="ADAL" clId="{E0780DFF-D18D-5EA7-A368-0BECCD2842FD}" dt="2026-02-20T17:32:27.526" v="4561" actId="2711"/>
          <ac:spMkLst>
            <pc:docMk/>
            <pc:sldMk cId="1042145202" sldId="2053842812"/>
            <ac:spMk id="5" creationId="{CE91B8AB-624D-00BF-1468-DB6D9538AE23}"/>
          </ac:spMkLst>
        </pc:spChg>
        <pc:graphicFrameChg chg="add mod modGraphic">
          <ac:chgData name="Robert Van Dyke" userId="d6dfb2e3-f579-4556-aae9-b43b6f6aec6d" providerId="ADAL" clId="{E0780DFF-D18D-5EA7-A368-0BECCD2842FD}" dt="2026-02-09T16:47:48.918" v="151" actId="20577"/>
          <ac:graphicFrameMkLst>
            <pc:docMk/>
            <pc:sldMk cId="1042145202" sldId="2053842812"/>
            <ac:graphicFrameMk id="10" creationId="{A980DCEA-AB8B-DE81-00CD-1FF7BDFE263D}"/>
          </ac:graphicFrameMkLst>
        </pc:graphicFrameChg>
      </pc:sldChg>
      <pc:sldChg chg="modSp add mod">
        <pc:chgData name="Robert Van Dyke" userId="d6dfb2e3-f579-4556-aae9-b43b6f6aec6d" providerId="ADAL" clId="{E0780DFF-D18D-5EA7-A368-0BECCD2842FD}" dt="2026-02-20T17:34:51.633" v="4584" actId="2711"/>
        <pc:sldMkLst>
          <pc:docMk/>
          <pc:sldMk cId="2943620741" sldId="2053842813"/>
        </pc:sldMkLst>
        <pc:spChg chg="mod">
          <ac:chgData name="Robert Van Dyke" userId="d6dfb2e3-f579-4556-aae9-b43b6f6aec6d" providerId="ADAL" clId="{E0780DFF-D18D-5EA7-A368-0BECCD2842FD}" dt="2026-02-20T17:34:51.633" v="4584" actId="2711"/>
          <ac:spMkLst>
            <pc:docMk/>
            <pc:sldMk cId="2943620741" sldId="2053842813"/>
            <ac:spMk id="5" creationId="{52D6291A-F31A-3875-42CE-970F09D13CFF}"/>
          </ac:spMkLst>
        </pc:spChg>
        <pc:spChg chg="mod">
          <ac:chgData name="Robert Van Dyke" userId="d6dfb2e3-f579-4556-aae9-b43b6f6aec6d" providerId="ADAL" clId="{E0780DFF-D18D-5EA7-A368-0BECCD2842FD}" dt="2026-02-13T14:52:15.180" v="3796" actId="20577"/>
          <ac:spMkLst>
            <pc:docMk/>
            <pc:sldMk cId="2943620741" sldId="2053842813"/>
            <ac:spMk id="7" creationId="{8714CE0D-EBBA-5D98-5A85-484BB9B60E2B}"/>
          </ac:spMkLst>
        </pc:spChg>
      </pc:sldChg>
      <pc:sldChg chg="addSp delSp modSp add mod ord">
        <pc:chgData name="Robert Van Dyke" userId="d6dfb2e3-f579-4556-aae9-b43b6f6aec6d" providerId="ADAL" clId="{E0780DFF-D18D-5EA7-A368-0BECCD2842FD}" dt="2026-02-20T17:33:06.459" v="4567" actId="2711"/>
        <pc:sldMkLst>
          <pc:docMk/>
          <pc:sldMk cId="313734141" sldId="2053842814"/>
        </pc:sldMkLst>
        <pc:spChg chg="mod">
          <ac:chgData name="Robert Van Dyke" userId="d6dfb2e3-f579-4556-aae9-b43b6f6aec6d" providerId="ADAL" clId="{E0780DFF-D18D-5EA7-A368-0BECCD2842FD}" dt="2026-02-20T17:33:06.459" v="4567" actId="2711"/>
          <ac:spMkLst>
            <pc:docMk/>
            <pc:sldMk cId="313734141" sldId="2053842814"/>
            <ac:spMk id="5" creationId="{77E04265-72EC-19CB-5B37-135E9B0246FE}"/>
          </ac:spMkLst>
        </pc:spChg>
        <pc:graphicFrameChg chg="add mod modGraphic">
          <ac:chgData name="Robert Van Dyke" userId="d6dfb2e3-f579-4556-aae9-b43b6f6aec6d" providerId="ADAL" clId="{E0780DFF-D18D-5EA7-A368-0BECCD2842FD}" dt="2026-02-11T18:59:38.533" v="1696" actId="20577"/>
          <ac:graphicFrameMkLst>
            <pc:docMk/>
            <pc:sldMk cId="313734141" sldId="2053842814"/>
            <ac:graphicFrameMk id="6" creationId="{BC8577FC-06FF-396B-447E-3BBEE3ADC9DE}"/>
          </ac:graphicFrameMkLst>
        </pc:graphicFrameChg>
      </pc:sldChg>
      <pc:sldChg chg="addSp delSp modSp add mod ord">
        <pc:chgData name="Robert Van Dyke" userId="d6dfb2e3-f579-4556-aae9-b43b6f6aec6d" providerId="ADAL" clId="{E0780DFF-D18D-5EA7-A368-0BECCD2842FD}" dt="2026-02-20T17:33:15.650" v="4569" actId="2711"/>
        <pc:sldMkLst>
          <pc:docMk/>
          <pc:sldMk cId="432240179" sldId="2053842815"/>
        </pc:sldMkLst>
        <pc:spChg chg="mod">
          <ac:chgData name="Robert Van Dyke" userId="d6dfb2e3-f579-4556-aae9-b43b6f6aec6d" providerId="ADAL" clId="{E0780DFF-D18D-5EA7-A368-0BECCD2842FD}" dt="2026-02-11T19:45:28.583" v="2426" actId="207"/>
          <ac:spMkLst>
            <pc:docMk/>
            <pc:sldMk cId="432240179" sldId="2053842815"/>
            <ac:spMk id="3" creationId="{86ADEED1-4320-6800-1580-502C567B3872}"/>
          </ac:spMkLst>
        </pc:spChg>
        <pc:spChg chg="mod">
          <ac:chgData name="Robert Van Dyke" userId="d6dfb2e3-f579-4556-aae9-b43b6f6aec6d" providerId="ADAL" clId="{E0780DFF-D18D-5EA7-A368-0BECCD2842FD}" dt="2026-02-20T17:33:15.650" v="4569" actId="2711"/>
          <ac:spMkLst>
            <pc:docMk/>
            <pc:sldMk cId="432240179" sldId="2053842815"/>
            <ac:spMk id="5" creationId="{F742BB7C-C35C-3284-3417-8DD650DFD0EA}"/>
          </ac:spMkLst>
        </pc:spChg>
        <pc:graphicFrameChg chg="add mod">
          <ac:chgData name="Robert Van Dyke" userId="d6dfb2e3-f579-4556-aae9-b43b6f6aec6d" providerId="ADAL" clId="{E0780DFF-D18D-5EA7-A368-0BECCD2842FD}" dt="2026-02-11T19:47:11.147" v="2442"/>
          <ac:graphicFrameMkLst>
            <pc:docMk/>
            <pc:sldMk cId="432240179" sldId="2053842815"/>
            <ac:graphicFrameMk id="10" creationId="{293CBE20-7D32-FFF6-FC8C-1A70A2E7A40F}"/>
          </ac:graphicFrameMkLst>
        </pc:graphicFrameChg>
      </pc:sldChg>
      <pc:sldChg chg="modSp add mod ord replId">
        <pc:chgData name="Robert Van Dyke" userId="d6dfb2e3-f579-4556-aae9-b43b6f6aec6d" providerId="ADAL" clId="{E0780DFF-D18D-5EA7-A368-0BECCD2842FD}" dt="2026-02-20T17:34:14.251" v="4580" actId="2711"/>
        <pc:sldMkLst>
          <pc:docMk/>
          <pc:sldMk cId="819148986" sldId="2053842816"/>
        </pc:sldMkLst>
        <pc:spChg chg="mod">
          <ac:chgData name="Robert Van Dyke" userId="d6dfb2e3-f579-4556-aae9-b43b6f6aec6d" providerId="ADAL" clId="{E0780DFF-D18D-5EA7-A368-0BECCD2842FD}" dt="2026-02-20T17:34:14.251" v="4580" actId="2711"/>
          <ac:spMkLst>
            <pc:docMk/>
            <pc:sldMk cId="819148986" sldId="2053842816"/>
            <ac:spMk id="5" creationId="{0C1156C9-4EF7-73CE-4694-542BA4D382E6}"/>
          </ac:spMkLst>
        </pc:spChg>
        <pc:spChg chg="mod">
          <ac:chgData name="Robert Van Dyke" userId="d6dfb2e3-f579-4556-aae9-b43b6f6aec6d" providerId="ADAL" clId="{E0780DFF-D18D-5EA7-A368-0BECCD2842FD}" dt="2026-02-12T20:01:36.847" v="3609" actId="20577"/>
          <ac:spMkLst>
            <pc:docMk/>
            <pc:sldMk cId="819148986" sldId="2053842816"/>
            <ac:spMk id="7" creationId="{A4B1BDE1-0912-4189-9BE2-403CBAC41328}"/>
          </ac:spMkLst>
        </pc:spChg>
      </pc:sldChg>
      <pc:sldChg chg="addSp delSp modSp add mod">
        <pc:chgData name="Robert Van Dyke" userId="d6dfb2e3-f579-4556-aae9-b43b6f6aec6d" providerId="ADAL" clId="{E0780DFF-D18D-5EA7-A368-0BECCD2842FD}" dt="2026-02-20T17:32:33.881" v="4562" actId="2711"/>
        <pc:sldMkLst>
          <pc:docMk/>
          <pc:sldMk cId="4096691973" sldId="2053842817"/>
        </pc:sldMkLst>
        <pc:spChg chg="mod">
          <ac:chgData name="Robert Van Dyke" userId="d6dfb2e3-f579-4556-aae9-b43b6f6aec6d" providerId="ADAL" clId="{E0780DFF-D18D-5EA7-A368-0BECCD2842FD}" dt="2026-02-20T17:32:33.881" v="4562" actId="2711"/>
          <ac:spMkLst>
            <pc:docMk/>
            <pc:sldMk cId="4096691973" sldId="2053842817"/>
            <ac:spMk id="5" creationId="{D3FFA62E-72BD-3A79-4017-C7D254FBE08F}"/>
          </ac:spMkLst>
        </pc:spChg>
        <pc:spChg chg="mod">
          <ac:chgData name="Robert Van Dyke" userId="d6dfb2e3-f579-4556-aae9-b43b6f6aec6d" providerId="ADAL" clId="{E0780DFF-D18D-5EA7-A368-0BECCD2842FD}" dt="2026-02-11T19:40:08.715" v="2416" actId="20577"/>
          <ac:spMkLst>
            <pc:docMk/>
            <pc:sldMk cId="4096691973" sldId="2053842817"/>
            <ac:spMk id="7" creationId="{014550E6-B6AF-69C1-3B14-674C5B4DE31E}"/>
          </ac:spMkLst>
        </pc:spChg>
        <pc:spChg chg="mod">
          <ac:chgData name="Robert Van Dyke" userId="d6dfb2e3-f579-4556-aae9-b43b6f6aec6d" providerId="ADAL" clId="{E0780DFF-D18D-5EA7-A368-0BECCD2842FD}" dt="2026-02-11T18:24:37.444" v="1011"/>
          <ac:spMkLst>
            <pc:docMk/>
            <pc:sldMk cId="4096691973" sldId="2053842817"/>
            <ac:spMk id="15" creationId="{81F1971D-7018-DDCF-F819-28BD4BEDBF4C}"/>
          </ac:spMkLst>
        </pc:spChg>
        <pc:spChg chg="add mod">
          <ac:chgData name="Robert Van Dyke" userId="d6dfb2e3-f579-4556-aae9-b43b6f6aec6d" providerId="ADAL" clId="{E0780DFF-D18D-5EA7-A368-0BECCD2842FD}" dt="2026-02-11T18:29:37.838" v="1296" actId="1076"/>
          <ac:spMkLst>
            <pc:docMk/>
            <pc:sldMk cId="4096691973" sldId="2053842817"/>
            <ac:spMk id="28" creationId="{E623AB0D-142C-BDC8-F612-0241F4EE9F63}"/>
          </ac:spMkLst>
        </pc:spChg>
        <pc:spChg chg="mod">
          <ac:chgData name="Robert Van Dyke" userId="d6dfb2e3-f579-4556-aae9-b43b6f6aec6d" providerId="ADAL" clId="{E0780DFF-D18D-5EA7-A368-0BECCD2842FD}" dt="2026-02-11T18:29:01.677" v="1282" actId="1076"/>
          <ac:spMkLst>
            <pc:docMk/>
            <pc:sldMk cId="4096691973" sldId="2053842817"/>
            <ac:spMk id="29" creationId="{BD79D2FE-F957-649D-5E48-02A9B4AE416D}"/>
          </ac:spMkLst>
        </pc:spChg>
        <pc:spChg chg="add mod">
          <ac:chgData name="Robert Van Dyke" userId="d6dfb2e3-f579-4556-aae9-b43b6f6aec6d" providerId="ADAL" clId="{E0780DFF-D18D-5EA7-A368-0BECCD2842FD}" dt="2026-02-11T18:29:01.677" v="1282" actId="1076"/>
          <ac:spMkLst>
            <pc:docMk/>
            <pc:sldMk cId="4096691973" sldId="2053842817"/>
            <ac:spMk id="30" creationId="{CAC1C7A9-7B91-4752-E9CC-D0184F054F2F}"/>
          </ac:spMkLst>
        </pc:spChg>
        <pc:grpChg chg="mod">
          <ac:chgData name="Robert Van Dyke" userId="d6dfb2e3-f579-4556-aae9-b43b6f6aec6d" providerId="ADAL" clId="{E0780DFF-D18D-5EA7-A368-0BECCD2842FD}" dt="2026-02-11T18:29:01.677" v="1282" actId="1076"/>
          <ac:grpSpMkLst>
            <pc:docMk/>
            <pc:sldMk cId="4096691973" sldId="2053842817"/>
            <ac:grpSpMk id="6" creationId="{8129F2FC-5840-EC65-8AC2-B53D7B091728}"/>
          </ac:grpSpMkLst>
        </pc:grpChg>
        <pc:grpChg chg="mod">
          <ac:chgData name="Robert Van Dyke" userId="d6dfb2e3-f579-4556-aae9-b43b6f6aec6d" providerId="ADAL" clId="{E0780DFF-D18D-5EA7-A368-0BECCD2842FD}" dt="2026-02-11T18:29:01.677" v="1282" actId="1076"/>
          <ac:grpSpMkLst>
            <pc:docMk/>
            <pc:sldMk cId="4096691973" sldId="2053842817"/>
            <ac:grpSpMk id="10" creationId="{43CCC9E9-6160-B738-7D78-FE770655E195}"/>
          </ac:grpSpMkLst>
        </pc:grpChg>
        <pc:grpChg chg="mod">
          <ac:chgData name="Robert Van Dyke" userId="d6dfb2e3-f579-4556-aae9-b43b6f6aec6d" providerId="ADAL" clId="{E0780DFF-D18D-5EA7-A368-0BECCD2842FD}" dt="2026-02-11T18:29:01.677" v="1282" actId="1076"/>
          <ac:grpSpMkLst>
            <pc:docMk/>
            <pc:sldMk cId="4096691973" sldId="2053842817"/>
            <ac:grpSpMk id="13" creationId="{98B6A8C3-4478-47D5-B741-300F9061AE9F}"/>
          </ac:grpSpMkLst>
        </pc:grpChg>
      </pc:sldChg>
      <pc:sldChg chg="modSp add mod ord">
        <pc:chgData name="Robert Van Dyke" userId="d6dfb2e3-f579-4556-aae9-b43b6f6aec6d" providerId="ADAL" clId="{E0780DFF-D18D-5EA7-A368-0BECCD2842FD}" dt="2026-02-20T17:34:09.593" v="4579" actId="2711"/>
        <pc:sldMkLst>
          <pc:docMk/>
          <pc:sldMk cId="4054143388" sldId="2053842818"/>
        </pc:sldMkLst>
        <pc:spChg chg="mod">
          <ac:chgData name="Robert Van Dyke" userId="d6dfb2e3-f579-4556-aae9-b43b6f6aec6d" providerId="ADAL" clId="{E0780DFF-D18D-5EA7-A368-0BECCD2842FD}" dt="2026-02-20T17:34:09.593" v="4579" actId="2711"/>
          <ac:spMkLst>
            <pc:docMk/>
            <pc:sldMk cId="4054143388" sldId="2053842818"/>
            <ac:spMk id="5" creationId="{D983C70B-7442-220F-3543-8AC3B6AD3D14}"/>
          </ac:spMkLst>
        </pc:spChg>
        <pc:spChg chg="mod">
          <ac:chgData name="Robert Van Dyke" userId="d6dfb2e3-f579-4556-aae9-b43b6f6aec6d" providerId="ADAL" clId="{E0780DFF-D18D-5EA7-A368-0BECCD2842FD}" dt="2026-02-12T19:46:16.112" v="3025" actId="20577"/>
          <ac:spMkLst>
            <pc:docMk/>
            <pc:sldMk cId="4054143388" sldId="2053842818"/>
            <ac:spMk id="7" creationId="{5BCAEFF8-4746-55C3-EEF6-4953A2070894}"/>
          </ac:spMkLst>
        </pc:spChg>
        <pc:grpChg chg="mod">
          <ac:chgData name="Robert Van Dyke" userId="d6dfb2e3-f579-4556-aae9-b43b6f6aec6d" providerId="ADAL" clId="{E0780DFF-D18D-5EA7-A368-0BECCD2842FD}" dt="2026-02-11T19:06:14.921" v="1698" actId="1076"/>
          <ac:grpSpMkLst>
            <pc:docMk/>
            <pc:sldMk cId="4054143388" sldId="2053842818"/>
            <ac:grpSpMk id="2" creationId="{B7968C97-FD3A-1FDF-87B1-3E765C4A9036}"/>
          </ac:grpSpMkLst>
        </pc:grpChg>
      </pc:sldChg>
      <pc:sldChg chg="addSp delSp modSp add mod">
        <pc:chgData name="Robert Van Dyke" userId="d6dfb2e3-f579-4556-aae9-b43b6f6aec6d" providerId="ADAL" clId="{E0780DFF-D18D-5EA7-A368-0BECCD2842FD}" dt="2026-02-20T17:34:19.054" v="4581" actId="2711"/>
        <pc:sldMkLst>
          <pc:docMk/>
          <pc:sldMk cId="570879064" sldId="2053842819"/>
        </pc:sldMkLst>
        <pc:spChg chg="mod">
          <ac:chgData name="Robert Van Dyke" userId="d6dfb2e3-f579-4556-aae9-b43b6f6aec6d" providerId="ADAL" clId="{E0780DFF-D18D-5EA7-A368-0BECCD2842FD}" dt="2026-02-20T17:34:19.054" v="4581" actId="2711"/>
          <ac:spMkLst>
            <pc:docMk/>
            <pc:sldMk cId="570879064" sldId="2053842819"/>
            <ac:spMk id="5" creationId="{3CF422CA-5381-92FF-77DE-2380873A244B}"/>
          </ac:spMkLst>
        </pc:spChg>
        <pc:graphicFrameChg chg="add mod">
          <ac:chgData name="Robert Van Dyke" userId="d6dfb2e3-f579-4556-aae9-b43b6f6aec6d" providerId="ADAL" clId="{E0780DFF-D18D-5EA7-A368-0BECCD2842FD}" dt="2026-02-12T20:22:01.274" v="3750" actId="20577"/>
          <ac:graphicFrameMkLst>
            <pc:docMk/>
            <pc:sldMk cId="570879064" sldId="2053842819"/>
            <ac:graphicFrameMk id="8" creationId="{D22F71F7-7221-816D-7532-550E610743EB}"/>
          </ac:graphicFrameMkLst>
        </pc:graphicFrameChg>
      </pc:sldChg>
      <pc:sldChg chg="modSp mod ord">
        <pc:chgData name="Robert Van Dyke" userId="d6dfb2e3-f579-4556-aae9-b43b6f6aec6d" providerId="ADAL" clId="{E0780DFF-D18D-5EA7-A368-0BECCD2842FD}" dt="2026-02-20T17:31:50.126" v="4554" actId="2711"/>
        <pc:sldMkLst>
          <pc:docMk/>
          <pc:sldMk cId="2921371813" sldId="2053842820"/>
        </pc:sldMkLst>
        <pc:spChg chg="mod">
          <ac:chgData name="Robert Van Dyke" userId="d6dfb2e3-f579-4556-aae9-b43b6f6aec6d" providerId="ADAL" clId="{E0780DFF-D18D-5EA7-A368-0BECCD2842FD}" dt="2026-02-20T17:31:50.126" v="4554" actId="2711"/>
          <ac:spMkLst>
            <pc:docMk/>
            <pc:sldMk cId="2921371813" sldId="2053842820"/>
            <ac:spMk id="5" creationId="{648A53AE-F696-AB71-BF31-489B42987FFF}"/>
          </ac:spMkLst>
        </pc:spChg>
        <pc:spChg chg="mod">
          <ac:chgData name="Robert Van Dyke" userId="d6dfb2e3-f579-4556-aae9-b43b6f6aec6d" providerId="ADAL" clId="{E0780DFF-D18D-5EA7-A368-0BECCD2842FD}" dt="2026-02-10T15:19:56.956" v="319" actId="20577"/>
          <ac:spMkLst>
            <pc:docMk/>
            <pc:sldMk cId="2921371813" sldId="2053842820"/>
            <ac:spMk id="7" creationId="{C7B70821-0D4B-29DA-15E0-AB992BA38EAA}"/>
          </ac:spMkLst>
        </pc:spChg>
      </pc:sldChg>
      <pc:sldChg chg="modSp add mod">
        <pc:chgData name="Robert Van Dyke" userId="d6dfb2e3-f579-4556-aae9-b43b6f6aec6d" providerId="ADAL" clId="{E0780DFF-D18D-5EA7-A368-0BECCD2842FD}" dt="2026-02-20T17:31:55.859" v="4555" actId="2711"/>
        <pc:sldMkLst>
          <pc:docMk/>
          <pc:sldMk cId="2992203926" sldId="2053842821"/>
        </pc:sldMkLst>
        <pc:spChg chg="mod">
          <ac:chgData name="Robert Van Dyke" userId="d6dfb2e3-f579-4556-aae9-b43b6f6aec6d" providerId="ADAL" clId="{E0780DFF-D18D-5EA7-A368-0BECCD2842FD}" dt="2026-02-20T17:31:55.859" v="4555" actId="2711"/>
          <ac:spMkLst>
            <pc:docMk/>
            <pc:sldMk cId="2992203926" sldId="2053842821"/>
            <ac:spMk id="5" creationId="{D38E8F25-0583-006E-0902-F574C01E1B55}"/>
          </ac:spMkLst>
        </pc:spChg>
        <pc:spChg chg="mod">
          <ac:chgData name="Robert Van Dyke" userId="d6dfb2e3-f579-4556-aae9-b43b6f6aec6d" providerId="ADAL" clId="{E0780DFF-D18D-5EA7-A368-0BECCD2842FD}" dt="2026-02-11T16:42:04.778" v="395" actId="20577"/>
          <ac:spMkLst>
            <pc:docMk/>
            <pc:sldMk cId="2992203926" sldId="2053842821"/>
            <ac:spMk id="7" creationId="{64FBBEFB-9660-D9F8-54B1-C0FFB653C0D3}"/>
          </ac:spMkLst>
        </pc:spChg>
      </pc:sldChg>
      <pc:sldChg chg="addSp delSp modSp add mod">
        <pc:chgData name="Robert Van Dyke" userId="d6dfb2e3-f579-4556-aae9-b43b6f6aec6d" providerId="ADAL" clId="{E0780DFF-D18D-5EA7-A368-0BECCD2842FD}" dt="2026-03-09T16:04:58.804" v="4761" actId="962"/>
        <pc:sldMkLst>
          <pc:docMk/>
          <pc:sldMk cId="3572781951" sldId="2053842822"/>
        </pc:sldMkLst>
        <pc:spChg chg="mod">
          <ac:chgData name="Robert Van Dyke" userId="d6dfb2e3-f579-4556-aae9-b43b6f6aec6d" providerId="ADAL" clId="{E0780DFF-D18D-5EA7-A368-0BECCD2842FD}" dt="2026-02-20T17:36:48.740" v="4588" actId="2711"/>
          <ac:spMkLst>
            <pc:docMk/>
            <pc:sldMk cId="3572781951" sldId="2053842822"/>
            <ac:spMk id="3" creationId="{AB01FB20-B9A5-F549-DBFF-2C944CD1D24F}"/>
          </ac:spMkLst>
        </pc:spChg>
        <pc:spChg chg="mod">
          <ac:chgData name="Robert Van Dyke" userId="d6dfb2e3-f579-4556-aae9-b43b6f6aec6d" providerId="ADAL" clId="{E0780DFF-D18D-5EA7-A368-0BECCD2842FD}" dt="2026-02-20T17:36:48.740" v="4588" actId="2711"/>
          <ac:spMkLst>
            <pc:docMk/>
            <pc:sldMk cId="3572781951" sldId="2053842822"/>
            <ac:spMk id="4" creationId="{C9E84459-EAB2-7B8A-0FC3-E292925D74AC}"/>
          </ac:spMkLst>
        </pc:spChg>
        <pc:spChg chg="mod">
          <ac:chgData name="Robert Van Dyke" userId="d6dfb2e3-f579-4556-aae9-b43b6f6aec6d" providerId="ADAL" clId="{E0780DFF-D18D-5EA7-A368-0BECCD2842FD}" dt="2026-02-20T17:36:56.469" v="4589" actId="2711"/>
          <ac:spMkLst>
            <pc:docMk/>
            <pc:sldMk cId="3572781951" sldId="2053842822"/>
            <ac:spMk id="5" creationId="{3B72CDEE-4C47-E914-C541-49B4205E2E9F}"/>
          </ac:spMkLst>
        </pc:spChg>
        <pc:spChg chg="mod">
          <ac:chgData name="Robert Van Dyke" userId="d6dfb2e3-f579-4556-aae9-b43b6f6aec6d" providerId="ADAL" clId="{E0780DFF-D18D-5EA7-A368-0BECCD2842FD}" dt="2026-02-20T17:36:40.397" v="4587" actId="207"/>
          <ac:spMkLst>
            <pc:docMk/>
            <pc:sldMk cId="3572781951" sldId="2053842822"/>
            <ac:spMk id="12" creationId="{9D63D490-5BD8-C6CB-A7AC-D7772BD4414D}"/>
          </ac:spMkLst>
        </pc:spChg>
        <pc:spChg chg="mod">
          <ac:chgData name="Robert Van Dyke" userId="d6dfb2e3-f579-4556-aae9-b43b6f6aec6d" providerId="ADAL" clId="{E0780DFF-D18D-5EA7-A368-0BECCD2842FD}" dt="2026-02-20T17:36:40.397" v="4587" actId="207"/>
          <ac:spMkLst>
            <pc:docMk/>
            <pc:sldMk cId="3572781951" sldId="2053842822"/>
            <ac:spMk id="15" creationId="{1D820EA9-2445-D20B-C8DC-6297E97369F1}"/>
          </ac:spMkLst>
        </pc:spChg>
        <pc:spChg chg="mod">
          <ac:chgData name="Robert Van Dyke" userId="d6dfb2e3-f579-4556-aae9-b43b6f6aec6d" providerId="ADAL" clId="{E0780DFF-D18D-5EA7-A368-0BECCD2842FD}" dt="2026-02-20T17:36:40.397" v="4587" actId="207"/>
          <ac:spMkLst>
            <pc:docMk/>
            <pc:sldMk cId="3572781951" sldId="2053842822"/>
            <ac:spMk id="16" creationId="{1EB76CBA-21BC-B5AA-5E32-31430A35233B}"/>
          </ac:spMkLst>
        </pc:spChg>
        <pc:spChg chg="mod">
          <ac:chgData name="Robert Van Dyke" userId="d6dfb2e3-f579-4556-aae9-b43b6f6aec6d" providerId="ADAL" clId="{E0780DFF-D18D-5EA7-A368-0BECCD2842FD}" dt="2026-02-20T17:36:40.397" v="4587" actId="207"/>
          <ac:spMkLst>
            <pc:docMk/>
            <pc:sldMk cId="3572781951" sldId="2053842822"/>
            <ac:spMk id="19" creationId="{34B44135-F48E-69B7-AF55-0EADA4B458AF}"/>
          </ac:spMkLst>
        </pc:spChg>
        <pc:spChg chg="mod">
          <ac:chgData name="Robert Van Dyke" userId="d6dfb2e3-f579-4556-aae9-b43b6f6aec6d" providerId="ADAL" clId="{E0780DFF-D18D-5EA7-A368-0BECCD2842FD}" dt="2026-02-20T17:37:02.178" v="4593" actId="20577"/>
          <ac:spMkLst>
            <pc:docMk/>
            <pc:sldMk cId="3572781951" sldId="2053842822"/>
            <ac:spMk id="21" creationId="{B76EF829-6C08-27AD-2B65-E5C26A54F04E}"/>
          </ac:spMkLst>
        </pc:spChg>
        <pc:spChg chg="mod">
          <ac:chgData name="Robert Van Dyke" userId="d6dfb2e3-f579-4556-aae9-b43b6f6aec6d" providerId="ADAL" clId="{E0780DFF-D18D-5EA7-A368-0BECCD2842FD}" dt="2026-02-20T17:36:40.397" v="4587" actId="207"/>
          <ac:spMkLst>
            <pc:docMk/>
            <pc:sldMk cId="3572781951" sldId="2053842822"/>
            <ac:spMk id="22" creationId="{B1F0C7CB-9D87-E36D-E330-1C973BA4EE42}"/>
          </ac:spMkLst>
        </pc:spChg>
        <pc:spChg chg="mod">
          <ac:chgData name="Robert Van Dyke" userId="d6dfb2e3-f579-4556-aae9-b43b6f6aec6d" providerId="ADAL" clId="{E0780DFF-D18D-5EA7-A368-0BECCD2842FD}" dt="2026-02-20T17:36:40.397" v="4587" actId="207"/>
          <ac:spMkLst>
            <pc:docMk/>
            <pc:sldMk cId="3572781951" sldId="2053842822"/>
            <ac:spMk id="24" creationId="{F712C70B-7825-2818-0B76-23DECC497030}"/>
          </ac:spMkLst>
        </pc:spChg>
        <pc:spChg chg="mod">
          <ac:chgData name="Robert Van Dyke" userId="d6dfb2e3-f579-4556-aae9-b43b6f6aec6d" providerId="ADAL" clId="{E0780DFF-D18D-5EA7-A368-0BECCD2842FD}" dt="2026-02-20T17:36:40.397" v="4587" actId="207"/>
          <ac:spMkLst>
            <pc:docMk/>
            <pc:sldMk cId="3572781951" sldId="2053842822"/>
            <ac:spMk id="25" creationId="{F64BEE3D-5119-4986-5C29-419AF63B0422}"/>
          </ac:spMkLst>
        </pc:spChg>
        <pc:spChg chg="mod">
          <ac:chgData name="Robert Van Dyke" userId="d6dfb2e3-f579-4556-aae9-b43b6f6aec6d" providerId="ADAL" clId="{E0780DFF-D18D-5EA7-A368-0BECCD2842FD}" dt="2026-02-11T17:35:20.109" v="531"/>
          <ac:spMkLst>
            <pc:docMk/>
            <pc:sldMk cId="3572781951" sldId="2053842822"/>
            <ac:spMk id="27" creationId="{5032BF78-C06A-87CD-EB35-9B7D52F9C382}"/>
          </ac:spMkLst>
        </pc:spChg>
        <pc:spChg chg="mod">
          <ac:chgData name="Robert Van Dyke" userId="d6dfb2e3-f579-4556-aae9-b43b6f6aec6d" providerId="ADAL" clId="{E0780DFF-D18D-5EA7-A368-0BECCD2842FD}" dt="2026-03-09T16:03:35.042" v="4754" actId="3626"/>
          <ac:spMkLst>
            <pc:docMk/>
            <pc:sldMk cId="3572781951" sldId="2053842822"/>
            <ac:spMk id="29" creationId="{DD0BCBB8-AEDD-67DD-432D-63D1A5DA2E5F}"/>
          </ac:spMkLst>
        </pc:spChg>
        <pc:spChg chg="add mod">
          <ac:chgData name="Robert Van Dyke" userId="d6dfb2e3-f579-4556-aae9-b43b6f6aec6d" providerId="ADAL" clId="{E0780DFF-D18D-5EA7-A368-0BECCD2842FD}" dt="2026-02-20T17:36:40.397" v="4587" actId="207"/>
          <ac:spMkLst>
            <pc:docMk/>
            <pc:sldMk cId="3572781951" sldId="2053842822"/>
            <ac:spMk id="30" creationId="{EDD8B112-E598-790A-1ABF-A52564A8C408}"/>
          </ac:spMkLst>
        </pc:spChg>
        <pc:spChg chg="mod">
          <ac:chgData name="Robert Van Dyke" userId="d6dfb2e3-f579-4556-aae9-b43b6f6aec6d" providerId="ADAL" clId="{E0780DFF-D18D-5EA7-A368-0BECCD2842FD}" dt="2026-03-09T16:03:57.645" v="4756"/>
          <ac:spMkLst>
            <pc:docMk/>
            <pc:sldMk cId="3572781951" sldId="2053842822"/>
            <ac:spMk id="31" creationId="{5DAED958-79A9-DC3C-4868-CF55BDE1551D}"/>
          </ac:spMkLst>
        </pc:spChg>
        <pc:grpChg chg="mod">
          <ac:chgData name="Robert Van Dyke" userId="d6dfb2e3-f579-4556-aae9-b43b6f6aec6d" providerId="ADAL" clId="{E0780DFF-D18D-5EA7-A368-0BECCD2842FD}" dt="2026-02-20T17:36:32.422" v="4586" actId="1076"/>
          <ac:grpSpMkLst>
            <pc:docMk/>
            <pc:sldMk cId="3572781951" sldId="2053842822"/>
            <ac:grpSpMk id="11" creationId="{C13A0ADE-B601-28A3-972F-22EB41273EDF}"/>
          </ac:grpSpMkLst>
        </pc:grpChg>
        <pc:grpChg chg="mod">
          <ac:chgData name="Robert Van Dyke" userId="d6dfb2e3-f579-4556-aae9-b43b6f6aec6d" providerId="ADAL" clId="{E0780DFF-D18D-5EA7-A368-0BECCD2842FD}" dt="2026-02-20T17:36:32.422" v="4586" actId="1076"/>
          <ac:grpSpMkLst>
            <pc:docMk/>
            <pc:sldMk cId="3572781951" sldId="2053842822"/>
            <ac:grpSpMk id="14" creationId="{564B87D0-290E-5D89-E116-9090C6BCDFA6}"/>
          </ac:grpSpMkLst>
        </pc:grpChg>
        <pc:grpChg chg="mod">
          <ac:chgData name="Robert Van Dyke" userId="d6dfb2e3-f579-4556-aae9-b43b6f6aec6d" providerId="ADAL" clId="{E0780DFF-D18D-5EA7-A368-0BECCD2842FD}" dt="2026-02-20T17:36:32.422" v="4586" actId="1076"/>
          <ac:grpSpMkLst>
            <pc:docMk/>
            <pc:sldMk cId="3572781951" sldId="2053842822"/>
            <ac:grpSpMk id="17" creationId="{420E7929-D0EB-885E-7C70-2A7B9DB48BE9}"/>
          </ac:grpSpMkLst>
        </pc:grpChg>
        <pc:grpChg chg="mod">
          <ac:chgData name="Robert Van Dyke" userId="d6dfb2e3-f579-4556-aae9-b43b6f6aec6d" providerId="ADAL" clId="{E0780DFF-D18D-5EA7-A368-0BECCD2842FD}" dt="2026-02-11T17:35:24.774" v="532" actId="1076"/>
          <ac:grpSpMkLst>
            <pc:docMk/>
            <pc:sldMk cId="3572781951" sldId="2053842822"/>
            <ac:grpSpMk id="23" creationId="{75A7157F-5D66-C259-7D83-CDF32AF2AF8B}"/>
          </ac:grpSpMkLst>
        </pc:grpChg>
        <pc:grpChg chg="mod">
          <ac:chgData name="Robert Van Dyke" userId="d6dfb2e3-f579-4556-aae9-b43b6f6aec6d" providerId="ADAL" clId="{E0780DFF-D18D-5EA7-A368-0BECCD2842FD}" dt="2026-02-12T15:57:21.781" v="2765" actId="1076"/>
          <ac:grpSpMkLst>
            <pc:docMk/>
            <pc:sldMk cId="3572781951" sldId="2053842822"/>
            <ac:grpSpMk id="26" creationId="{7329E940-C30A-5B46-095F-DE07A66CD5EE}"/>
          </ac:grpSpMkLst>
        </pc:grpChg>
        <pc:picChg chg="add mod">
          <ac:chgData name="Robert Van Dyke" userId="d6dfb2e3-f579-4556-aae9-b43b6f6aec6d" providerId="ADAL" clId="{E0780DFF-D18D-5EA7-A368-0BECCD2842FD}" dt="2026-03-09T16:04:58.804" v="4761" actId="962"/>
          <ac:picMkLst>
            <pc:docMk/>
            <pc:sldMk cId="3572781951" sldId="2053842822"/>
            <ac:picMk id="7" creationId="{6F65A3E7-F536-9FA4-7A5E-737C68F5F0E2}"/>
          </ac:picMkLst>
        </pc:picChg>
        <pc:picChg chg="add mod">
          <ac:chgData name="Robert Van Dyke" userId="d6dfb2e3-f579-4556-aae9-b43b6f6aec6d" providerId="ADAL" clId="{E0780DFF-D18D-5EA7-A368-0BECCD2842FD}" dt="2026-02-20T17:36:32.422" v="4586" actId="1076"/>
          <ac:picMkLst>
            <pc:docMk/>
            <pc:sldMk cId="3572781951" sldId="2053842822"/>
            <ac:picMk id="10" creationId="{06CD10B3-4F93-CDA2-08B8-271EE3E759BB}"/>
          </ac:picMkLst>
        </pc:picChg>
        <pc:picChg chg="add mod">
          <ac:chgData name="Robert Van Dyke" userId="d6dfb2e3-f579-4556-aae9-b43b6f6aec6d" providerId="ADAL" clId="{E0780DFF-D18D-5EA7-A368-0BECCD2842FD}" dt="2026-02-20T17:36:32.422" v="4586" actId="1076"/>
          <ac:picMkLst>
            <pc:docMk/>
            <pc:sldMk cId="3572781951" sldId="2053842822"/>
            <ac:picMk id="36" creationId="{1375C19C-CE6C-CC21-7DA6-5B896A6F49A4}"/>
          </ac:picMkLst>
        </pc:picChg>
      </pc:sldChg>
      <pc:sldChg chg="addSp delSp modSp add mod ord">
        <pc:chgData name="Robert Van Dyke" userId="d6dfb2e3-f579-4556-aae9-b43b6f6aec6d" providerId="ADAL" clId="{E0780DFF-D18D-5EA7-A368-0BECCD2842FD}" dt="2026-02-11T18:07:26.158" v="740" actId="1076"/>
        <pc:sldMkLst>
          <pc:docMk/>
          <pc:sldMk cId="1302782986" sldId="2053842823"/>
        </pc:sldMkLst>
        <pc:spChg chg="mod">
          <ac:chgData name="Robert Van Dyke" userId="d6dfb2e3-f579-4556-aae9-b43b6f6aec6d" providerId="ADAL" clId="{E0780DFF-D18D-5EA7-A368-0BECCD2842FD}" dt="2026-02-11T18:07:06.969" v="734" actId="20577"/>
          <ac:spMkLst>
            <pc:docMk/>
            <pc:sldMk cId="1302782986" sldId="2053842823"/>
            <ac:spMk id="99" creationId="{E8017DBB-A540-6889-6A5B-6E2063A3B5C3}"/>
          </ac:spMkLst>
        </pc:spChg>
        <pc:picChg chg="add mod">
          <ac:chgData name="Robert Van Dyke" userId="d6dfb2e3-f579-4556-aae9-b43b6f6aec6d" providerId="ADAL" clId="{E0780DFF-D18D-5EA7-A368-0BECCD2842FD}" dt="2026-02-11T18:07:26.158" v="740" actId="1076"/>
          <ac:picMkLst>
            <pc:docMk/>
            <pc:sldMk cId="1302782986" sldId="2053842823"/>
            <ac:picMk id="2" creationId="{F42F8774-8569-C8E9-ECE3-A392B0AD99A3}"/>
          </ac:picMkLst>
        </pc:picChg>
      </pc:sldChg>
      <pc:sldChg chg="modSp add mod">
        <pc:chgData name="Robert Van Dyke" userId="d6dfb2e3-f579-4556-aae9-b43b6f6aec6d" providerId="ADAL" clId="{E0780DFF-D18D-5EA7-A368-0BECCD2842FD}" dt="2026-02-20T17:32:40.117" v="4563" actId="2711"/>
        <pc:sldMkLst>
          <pc:docMk/>
          <pc:sldMk cId="3314583188" sldId="2053842824"/>
        </pc:sldMkLst>
        <pc:spChg chg="mod">
          <ac:chgData name="Robert Van Dyke" userId="d6dfb2e3-f579-4556-aae9-b43b6f6aec6d" providerId="ADAL" clId="{E0780DFF-D18D-5EA7-A368-0BECCD2842FD}" dt="2026-02-20T17:32:40.117" v="4563" actId="2711"/>
          <ac:spMkLst>
            <pc:docMk/>
            <pc:sldMk cId="3314583188" sldId="2053842824"/>
            <ac:spMk id="5" creationId="{3AACBF0E-DDAE-F092-E02F-C1D18EF55658}"/>
          </ac:spMkLst>
        </pc:spChg>
        <pc:spChg chg="mod">
          <ac:chgData name="Robert Van Dyke" userId="d6dfb2e3-f579-4556-aae9-b43b6f6aec6d" providerId="ADAL" clId="{E0780DFF-D18D-5EA7-A368-0BECCD2842FD}" dt="2026-02-11T19:41:23.453" v="2418" actId="20577"/>
          <ac:spMkLst>
            <pc:docMk/>
            <pc:sldMk cId="3314583188" sldId="2053842824"/>
            <ac:spMk id="7" creationId="{AB72ACC8-B48D-70E0-7FA1-ACB2F5FDACA9}"/>
          </ac:spMkLst>
        </pc:spChg>
      </pc:sldChg>
      <pc:sldChg chg="addSp delSp modSp add mod">
        <pc:chgData name="Robert Van Dyke" userId="d6dfb2e3-f579-4556-aae9-b43b6f6aec6d" providerId="ADAL" clId="{E0780DFF-D18D-5EA7-A368-0BECCD2842FD}" dt="2026-02-20T17:32:52.181" v="4565" actId="2711"/>
        <pc:sldMkLst>
          <pc:docMk/>
          <pc:sldMk cId="1404227665" sldId="2053842826"/>
        </pc:sldMkLst>
        <pc:spChg chg="mod">
          <ac:chgData name="Robert Van Dyke" userId="d6dfb2e3-f579-4556-aae9-b43b6f6aec6d" providerId="ADAL" clId="{E0780DFF-D18D-5EA7-A368-0BECCD2842FD}" dt="2026-02-20T17:32:52.181" v="4565" actId="2711"/>
          <ac:spMkLst>
            <pc:docMk/>
            <pc:sldMk cId="1404227665" sldId="2053842826"/>
            <ac:spMk id="5" creationId="{EE733B8C-D8C5-ABE8-50EC-9AF5C07F94B4}"/>
          </ac:spMkLst>
        </pc:spChg>
        <pc:picChg chg="add mod">
          <ac:chgData name="Robert Van Dyke" userId="d6dfb2e3-f579-4556-aae9-b43b6f6aec6d" providerId="ADAL" clId="{E0780DFF-D18D-5EA7-A368-0BECCD2842FD}" dt="2026-02-11T18:40:31.328" v="1409" actId="1076"/>
          <ac:picMkLst>
            <pc:docMk/>
            <pc:sldMk cId="1404227665" sldId="2053842826"/>
            <ac:picMk id="11" creationId="{06C1788B-40DA-FF80-14A9-39051A20EE65}"/>
          </ac:picMkLst>
        </pc:picChg>
      </pc:sldChg>
      <pc:sldChg chg="modSp add mod ord">
        <pc:chgData name="Robert Van Dyke" userId="d6dfb2e3-f579-4556-aae9-b43b6f6aec6d" providerId="ADAL" clId="{E0780DFF-D18D-5EA7-A368-0BECCD2842FD}" dt="2026-02-20T17:32:45.945" v="4564" actId="2711"/>
        <pc:sldMkLst>
          <pc:docMk/>
          <pc:sldMk cId="776656031" sldId="2053842827"/>
        </pc:sldMkLst>
        <pc:spChg chg="mod">
          <ac:chgData name="Robert Van Dyke" userId="d6dfb2e3-f579-4556-aae9-b43b6f6aec6d" providerId="ADAL" clId="{E0780DFF-D18D-5EA7-A368-0BECCD2842FD}" dt="2026-02-20T17:32:45.945" v="4564" actId="2711"/>
          <ac:spMkLst>
            <pc:docMk/>
            <pc:sldMk cId="776656031" sldId="2053842827"/>
            <ac:spMk id="5" creationId="{9D4917A0-756B-3B60-4514-1BDB115FAA0C}"/>
          </ac:spMkLst>
        </pc:spChg>
      </pc:sldChg>
      <pc:sldChg chg="addSp delSp modSp add mod ord">
        <pc:chgData name="Robert Van Dyke" userId="d6dfb2e3-f579-4556-aae9-b43b6f6aec6d" providerId="ADAL" clId="{E0780DFF-D18D-5EA7-A368-0BECCD2842FD}" dt="2026-02-20T17:38:20.513" v="4596"/>
        <pc:sldMkLst>
          <pc:docMk/>
          <pc:sldMk cId="1954929539" sldId="2053842828"/>
        </pc:sldMkLst>
        <pc:spChg chg="mod">
          <ac:chgData name="Robert Van Dyke" userId="d6dfb2e3-f579-4556-aae9-b43b6f6aec6d" providerId="ADAL" clId="{E0780DFF-D18D-5EA7-A368-0BECCD2842FD}" dt="2026-02-11T19:45:37.778" v="2429" actId="207"/>
          <ac:spMkLst>
            <pc:docMk/>
            <pc:sldMk cId="1954929539" sldId="2053842828"/>
            <ac:spMk id="3" creationId="{92E1B1EA-8A62-D775-207A-BAA06D9CC5EC}"/>
          </ac:spMkLst>
        </pc:spChg>
        <pc:spChg chg="mod">
          <ac:chgData name="Robert Van Dyke" userId="d6dfb2e3-f579-4556-aae9-b43b6f6aec6d" providerId="ADAL" clId="{E0780DFF-D18D-5EA7-A368-0BECCD2842FD}" dt="2026-02-20T17:38:20.513" v="4596"/>
          <ac:spMkLst>
            <pc:docMk/>
            <pc:sldMk cId="1954929539" sldId="2053842828"/>
            <ac:spMk id="5" creationId="{7AB98084-4978-947B-BDCF-F00416A87CC3}"/>
          </ac:spMkLst>
        </pc:spChg>
        <pc:graphicFrameChg chg="add mod modGraphic">
          <ac:chgData name="Robert Van Dyke" userId="d6dfb2e3-f579-4556-aae9-b43b6f6aec6d" providerId="ADAL" clId="{E0780DFF-D18D-5EA7-A368-0BECCD2842FD}" dt="2026-02-11T19:12:56.482" v="1929"/>
          <ac:graphicFrameMkLst>
            <pc:docMk/>
            <pc:sldMk cId="1954929539" sldId="2053842828"/>
            <ac:graphicFrameMk id="6" creationId="{AAD5A51C-DC2D-B1C8-09A9-A64AD7CA8239}"/>
          </ac:graphicFrameMkLst>
        </pc:graphicFrameChg>
      </pc:sldChg>
      <pc:sldChg chg="modSp add mod">
        <pc:chgData name="Robert Van Dyke" userId="d6dfb2e3-f579-4556-aae9-b43b6f6aec6d" providerId="ADAL" clId="{E0780DFF-D18D-5EA7-A368-0BECCD2842FD}" dt="2026-02-11T19:14:40.429" v="1935" actId="1076"/>
        <pc:sldMkLst>
          <pc:docMk/>
          <pc:sldMk cId="1393958205" sldId="2053842829"/>
        </pc:sldMkLst>
        <pc:spChg chg="mod">
          <ac:chgData name="Robert Van Dyke" userId="d6dfb2e3-f579-4556-aae9-b43b6f6aec6d" providerId="ADAL" clId="{E0780DFF-D18D-5EA7-A368-0BECCD2842FD}" dt="2026-02-11T19:14:40.429" v="1935" actId="1076"/>
          <ac:spMkLst>
            <pc:docMk/>
            <pc:sldMk cId="1393958205" sldId="2053842829"/>
            <ac:spMk id="11" creationId="{A28EB3DA-EAC7-A687-B12D-5FA149FA82D3}"/>
          </ac:spMkLst>
        </pc:spChg>
        <pc:spChg chg="mod">
          <ac:chgData name="Robert Van Dyke" userId="d6dfb2e3-f579-4556-aae9-b43b6f6aec6d" providerId="ADAL" clId="{E0780DFF-D18D-5EA7-A368-0BECCD2842FD}" dt="2026-02-11T19:14:31.917" v="1934" actId="1076"/>
          <ac:spMkLst>
            <pc:docMk/>
            <pc:sldMk cId="1393958205" sldId="2053842829"/>
            <ac:spMk id="99" creationId="{A3009A7F-CB5B-06FE-389A-868216D023A8}"/>
          </ac:spMkLst>
        </pc:spChg>
        <pc:cxnChg chg="mod">
          <ac:chgData name="Robert Van Dyke" userId="d6dfb2e3-f579-4556-aae9-b43b6f6aec6d" providerId="ADAL" clId="{E0780DFF-D18D-5EA7-A368-0BECCD2842FD}" dt="2026-02-11T19:14:40.429" v="1935" actId="1076"/>
          <ac:cxnSpMkLst>
            <pc:docMk/>
            <pc:sldMk cId="1393958205" sldId="2053842829"/>
            <ac:cxnSpMk id="100" creationId="{72BC0A2D-4633-F4AF-843A-55ED0E283B59}"/>
          </ac:cxnSpMkLst>
        </pc:cxnChg>
      </pc:sldChg>
      <pc:sldChg chg="modSp add mod ord">
        <pc:chgData name="Robert Van Dyke" userId="d6dfb2e3-f579-4556-aae9-b43b6f6aec6d" providerId="ADAL" clId="{E0780DFF-D18D-5EA7-A368-0BECCD2842FD}" dt="2026-02-11T19:15:04.736" v="1942" actId="1076"/>
        <pc:sldMkLst>
          <pc:docMk/>
          <pc:sldMk cId="560584639" sldId="2053842830"/>
        </pc:sldMkLst>
        <pc:spChg chg="mod">
          <ac:chgData name="Robert Van Dyke" userId="d6dfb2e3-f579-4556-aae9-b43b6f6aec6d" providerId="ADAL" clId="{E0780DFF-D18D-5EA7-A368-0BECCD2842FD}" dt="2026-02-11T19:15:04.736" v="1942" actId="1076"/>
          <ac:spMkLst>
            <pc:docMk/>
            <pc:sldMk cId="560584639" sldId="2053842830"/>
            <ac:spMk id="11" creationId="{678EB88F-7F96-2B64-02D3-6A4199CE1D31}"/>
          </ac:spMkLst>
        </pc:spChg>
        <pc:spChg chg="mod">
          <ac:chgData name="Robert Van Dyke" userId="d6dfb2e3-f579-4556-aae9-b43b6f6aec6d" providerId="ADAL" clId="{E0780DFF-D18D-5EA7-A368-0BECCD2842FD}" dt="2026-02-11T19:14:59.128" v="1941" actId="1076"/>
          <ac:spMkLst>
            <pc:docMk/>
            <pc:sldMk cId="560584639" sldId="2053842830"/>
            <ac:spMk id="99" creationId="{137A6C7C-28AF-56DB-1A69-5A239D6E7295}"/>
          </ac:spMkLst>
        </pc:spChg>
        <pc:cxnChg chg="mod">
          <ac:chgData name="Robert Van Dyke" userId="d6dfb2e3-f579-4556-aae9-b43b6f6aec6d" providerId="ADAL" clId="{E0780DFF-D18D-5EA7-A368-0BECCD2842FD}" dt="2026-02-11T19:15:04.736" v="1942" actId="1076"/>
          <ac:cxnSpMkLst>
            <pc:docMk/>
            <pc:sldMk cId="560584639" sldId="2053842830"/>
            <ac:cxnSpMk id="100" creationId="{EB7DD325-CF0D-6717-6E1F-94B644D91CE6}"/>
          </ac:cxnSpMkLst>
        </pc:cxnChg>
      </pc:sldChg>
      <pc:sldChg chg="addSp delSp modSp add mod">
        <pc:chgData name="Robert Van Dyke" userId="d6dfb2e3-f579-4556-aae9-b43b6f6aec6d" providerId="ADAL" clId="{E0780DFF-D18D-5EA7-A368-0BECCD2842FD}" dt="2026-02-20T17:33:11.262" v="4568" actId="2711"/>
        <pc:sldMkLst>
          <pc:docMk/>
          <pc:sldMk cId="4200607653" sldId="2053842831"/>
        </pc:sldMkLst>
        <pc:spChg chg="mod">
          <ac:chgData name="Robert Van Dyke" userId="d6dfb2e3-f579-4556-aae9-b43b6f6aec6d" providerId="ADAL" clId="{E0780DFF-D18D-5EA7-A368-0BECCD2842FD}" dt="2026-02-20T17:33:11.262" v="4568" actId="2711"/>
          <ac:spMkLst>
            <pc:docMk/>
            <pc:sldMk cId="4200607653" sldId="2053842831"/>
            <ac:spMk id="5" creationId="{39B99294-89D3-9FFB-1E01-6BB95C8921B7}"/>
          </ac:spMkLst>
        </pc:spChg>
        <pc:spChg chg="add mod">
          <ac:chgData name="Robert Van Dyke" userId="d6dfb2e3-f579-4556-aae9-b43b6f6aec6d" providerId="ADAL" clId="{E0780DFF-D18D-5EA7-A368-0BECCD2842FD}" dt="2026-02-11T19:43:40.278" v="2420" actId="20577"/>
          <ac:spMkLst>
            <pc:docMk/>
            <pc:sldMk cId="4200607653" sldId="2053842831"/>
            <ac:spMk id="7" creationId="{4A2D1CEA-ADAD-1FEA-0EEA-A2056A5A8EAE}"/>
          </ac:spMkLst>
        </pc:spChg>
      </pc:sldChg>
      <pc:sldChg chg="modSp add mod ord">
        <pc:chgData name="Robert Van Dyke" userId="d6dfb2e3-f579-4556-aae9-b43b6f6aec6d" providerId="ADAL" clId="{E0780DFF-D18D-5EA7-A368-0BECCD2842FD}" dt="2026-03-09T16:06:01.515" v="4764" actId="400"/>
        <pc:sldMkLst>
          <pc:docMk/>
          <pc:sldMk cId="984945482" sldId="2053842836"/>
        </pc:sldMkLst>
        <pc:spChg chg="mod">
          <ac:chgData name="Robert Van Dyke" userId="d6dfb2e3-f579-4556-aae9-b43b6f6aec6d" providerId="ADAL" clId="{E0780DFF-D18D-5EA7-A368-0BECCD2842FD}" dt="2026-02-20T17:32:06.035" v="4557" actId="2711"/>
          <ac:spMkLst>
            <pc:docMk/>
            <pc:sldMk cId="984945482" sldId="2053842836"/>
            <ac:spMk id="5" creationId="{44A4A55C-ABC6-B4AE-F236-D109331598AB}"/>
          </ac:spMkLst>
        </pc:spChg>
        <pc:graphicFrameChg chg="modGraphic">
          <ac:chgData name="Robert Van Dyke" userId="d6dfb2e3-f579-4556-aae9-b43b6f6aec6d" providerId="ADAL" clId="{E0780DFF-D18D-5EA7-A368-0BECCD2842FD}" dt="2026-03-09T16:06:01.515" v="4764" actId="400"/>
          <ac:graphicFrameMkLst>
            <pc:docMk/>
            <pc:sldMk cId="984945482" sldId="2053842836"/>
            <ac:graphicFrameMk id="9" creationId="{8DC5BF91-6B04-BF18-D352-89B3A3C8C269}"/>
          </ac:graphicFrameMkLst>
        </pc:graphicFrameChg>
      </pc:sldChg>
      <pc:sldChg chg="addSp delSp modSp add mod">
        <pc:chgData name="Robert Van Dyke" userId="d6dfb2e3-f579-4556-aae9-b43b6f6aec6d" providerId="ADAL" clId="{E0780DFF-D18D-5EA7-A368-0BECCD2842FD}" dt="2026-02-12T20:06:39.769" v="3707" actId="207"/>
        <pc:sldMkLst>
          <pc:docMk/>
          <pc:sldMk cId="3951929950" sldId="2053842839"/>
        </pc:sldMkLst>
        <pc:spChg chg="mod">
          <ac:chgData name="Robert Van Dyke" userId="d6dfb2e3-f579-4556-aae9-b43b6f6aec6d" providerId="ADAL" clId="{E0780DFF-D18D-5EA7-A368-0BECCD2842FD}" dt="2026-02-12T20:05:20.413" v="3644" actId="20577"/>
          <ac:spMkLst>
            <pc:docMk/>
            <pc:sldMk cId="3951929950" sldId="2053842839"/>
            <ac:spMk id="5" creationId="{DC5DD7CB-7FD0-26E9-742A-44C8DC757446}"/>
          </ac:spMkLst>
        </pc:spChg>
        <pc:graphicFrameChg chg="add mod modGraphic">
          <ac:chgData name="Robert Van Dyke" userId="d6dfb2e3-f579-4556-aae9-b43b6f6aec6d" providerId="ADAL" clId="{E0780DFF-D18D-5EA7-A368-0BECCD2842FD}" dt="2026-02-12T20:06:39.769" v="3707" actId="207"/>
          <ac:graphicFrameMkLst>
            <pc:docMk/>
            <pc:sldMk cId="3951929950" sldId="2053842839"/>
            <ac:graphicFrameMk id="6" creationId="{CEDB924A-E1D0-2C91-6D83-536A371378C6}"/>
          </ac:graphicFrameMkLst>
        </pc:graphicFrameChg>
      </pc:sldChg>
      <pc:sldChg chg="modSp add mod">
        <pc:chgData name="Robert Van Dyke" userId="d6dfb2e3-f579-4556-aae9-b43b6f6aec6d" providerId="ADAL" clId="{E0780DFF-D18D-5EA7-A368-0BECCD2842FD}" dt="2026-02-20T17:32:01.211" v="4556" actId="2711"/>
        <pc:sldMkLst>
          <pc:docMk/>
          <pc:sldMk cId="3879671757" sldId="2053842840"/>
        </pc:sldMkLst>
        <pc:spChg chg="mod">
          <ac:chgData name="Robert Van Dyke" userId="d6dfb2e3-f579-4556-aae9-b43b6f6aec6d" providerId="ADAL" clId="{E0780DFF-D18D-5EA7-A368-0BECCD2842FD}" dt="2026-02-20T17:32:01.211" v="4556" actId="2711"/>
          <ac:spMkLst>
            <pc:docMk/>
            <pc:sldMk cId="3879671757" sldId="2053842840"/>
            <ac:spMk id="5" creationId="{ECC877A6-AFE4-B355-515D-74E30D400800}"/>
          </ac:spMkLst>
        </pc:spChg>
      </pc:sldChg>
      <pc:sldChg chg="del">
        <pc:chgData name="Robert Van Dyke" userId="d6dfb2e3-f579-4556-aae9-b43b6f6aec6d" providerId="ADAL" clId="{E0780DFF-D18D-5EA7-A368-0BECCD2842FD}" dt="2026-03-09T16:05:24.439" v="4763" actId="2696"/>
        <pc:sldMkLst>
          <pc:docMk/>
          <pc:sldMk cId="1915152380" sldId="2053842841"/>
        </pc:sldMkLst>
      </pc:sldChg>
      <pc:sldChg chg="modSp add mod ord">
        <pc:chgData name="Robert Van Dyke" userId="d6dfb2e3-f579-4556-aae9-b43b6f6aec6d" providerId="ADAL" clId="{E0780DFF-D18D-5EA7-A368-0BECCD2842FD}" dt="2026-02-20T17:34:28.850" v="4582" actId="2711"/>
        <pc:sldMkLst>
          <pc:docMk/>
          <pc:sldMk cId="696704656" sldId="2053842842"/>
        </pc:sldMkLst>
        <pc:spChg chg="mod">
          <ac:chgData name="Robert Van Dyke" userId="d6dfb2e3-f579-4556-aae9-b43b6f6aec6d" providerId="ADAL" clId="{E0780DFF-D18D-5EA7-A368-0BECCD2842FD}" dt="2026-02-20T17:15:57.858" v="4543" actId="207"/>
          <ac:spMkLst>
            <pc:docMk/>
            <pc:sldMk cId="696704656" sldId="2053842842"/>
            <ac:spMk id="3" creationId="{0541EF3F-ED39-85D7-036B-C6B8AA5439D5}"/>
          </ac:spMkLst>
        </pc:spChg>
        <pc:spChg chg="mod">
          <ac:chgData name="Robert Van Dyke" userId="d6dfb2e3-f579-4556-aae9-b43b6f6aec6d" providerId="ADAL" clId="{E0780DFF-D18D-5EA7-A368-0BECCD2842FD}" dt="2026-02-20T17:34:28.850" v="4582" actId="2711"/>
          <ac:spMkLst>
            <pc:docMk/>
            <pc:sldMk cId="696704656" sldId="2053842842"/>
            <ac:spMk id="5" creationId="{AE7853AD-5479-0E0B-C8FD-A024073FC744}"/>
          </ac:spMkLst>
        </pc:spChg>
      </pc:sldChg>
      <pc:sldChg chg="del">
        <pc:chgData name="Robert Van Dyke" userId="d6dfb2e3-f579-4556-aae9-b43b6f6aec6d" providerId="ADAL" clId="{E0780DFF-D18D-5EA7-A368-0BECCD2842FD}" dt="2026-03-09T16:05:14.422" v="4762" actId="2696"/>
        <pc:sldMkLst>
          <pc:docMk/>
          <pc:sldMk cId="2093644403" sldId="2053842843"/>
        </pc:sldMkLst>
      </pc:sldChg>
      <pc:sldChg chg="del">
        <pc:chgData name="Robert Van Dyke" userId="d6dfb2e3-f579-4556-aae9-b43b6f6aec6d" providerId="ADAL" clId="{E0780DFF-D18D-5EA7-A368-0BECCD2842FD}" dt="2026-03-09T16:05:24.439" v="4763" actId="2696"/>
        <pc:sldMkLst>
          <pc:docMk/>
          <pc:sldMk cId="3651925931" sldId="2053842844"/>
        </pc:sldMkLst>
      </pc:sldChg>
      <pc:sldChg chg="modSp add mod">
        <pc:chgData name="Robert Van Dyke" userId="d6dfb2e3-f579-4556-aae9-b43b6f6aec6d" providerId="ADAL" clId="{E0780DFF-D18D-5EA7-A368-0BECCD2842FD}" dt="2026-02-24T14:08:14.574" v="4664" actId="207"/>
        <pc:sldMkLst>
          <pc:docMk/>
          <pc:sldMk cId="4277331842" sldId="2053842845"/>
        </pc:sldMkLst>
        <pc:spChg chg="mod">
          <ac:chgData name="Robert Van Dyke" userId="d6dfb2e3-f579-4556-aae9-b43b6f6aec6d" providerId="ADAL" clId="{E0780DFF-D18D-5EA7-A368-0BECCD2842FD}" dt="2026-02-20T17:41:42.045" v="4661" actId="20577"/>
          <ac:spMkLst>
            <pc:docMk/>
            <pc:sldMk cId="4277331842" sldId="2053842845"/>
            <ac:spMk id="5" creationId="{78F77E0B-E164-6EDD-BC94-FE83CBA7D2C6}"/>
          </ac:spMkLst>
        </pc:spChg>
        <pc:graphicFrameChg chg="modGraphic">
          <ac:chgData name="Robert Van Dyke" userId="d6dfb2e3-f579-4556-aae9-b43b6f6aec6d" providerId="ADAL" clId="{E0780DFF-D18D-5EA7-A368-0BECCD2842FD}" dt="2026-02-24T14:08:14.574" v="4664" actId="207"/>
          <ac:graphicFrameMkLst>
            <pc:docMk/>
            <pc:sldMk cId="4277331842" sldId="2053842845"/>
            <ac:graphicFrameMk id="4" creationId="{81B65F7B-95FA-A79D-8A61-0BDB281E2484}"/>
          </ac:graphicFrameMkLst>
        </pc:graphicFrameChg>
      </pc:sldChg>
      <pc:sldChg chg="addSp modSp add mod">
        <pc:chgData name="Robert Van Dyke" userId="d6dfb2e3-f579-4556-aae9-b43b6f6aec6d" providerId="ADAL" clId="{E0780DFF-D18D-5EA7-A368-0BECCD2842FD}" dt="2026-02-24T18:05:31.917" v="4746" actId="20577"/>
        <pc:sldMkLst>
          <pc:docMk/>
          <pc:sldMk cId="3506136137" sldId="2053842846"/>
        </pc:sldMkLst>
        <pc:spChg chg="mod">
          <ac:chgData name="Robert Van Dyke" userId="d6dfb2e3-f579-4556-aae9-b43b6f6aec6d" providerId="ADAL" clId="{E0780DFF-D18D-5EA7-A368-0BECCD2842FD}" dt="2026-02-24T18:03:19.855" v="4695" actId="20577"/>
          <ac:spMkLst>
            <pc:docMk/>
            <pc:sldMk cId="3506136137" sldId="2053842846"/>
            <ac:spMk id="5" creationId="{5A1766F2-13B6-B918-BE97-F69C7B4197CE}"/>
          </ac:spMkLst>
        </pc:spChg>
        <pc:graphicFrameChg chg="add mod modGraphic">
          <ac:chgData name="Robert Van Dyke" userId="d6dfb2e3-f579-4556-aae9-b43b6f6aec6d" providerId="ADAL" clId="{E0780DFF-D18D-5EA7-A368-0BECCD2842FD}" dt="2026-02-24T18:05:31.917" v="4746" actId="20577"/>
          <ac:graphicFrameMkLst>
            <pc:docMk/>
            <pc:sldMk cId="3506136137" sldId="2053842846"/>
            <ac:graphicFrameMk id="6" creationId="{7FD93C10-F4EF-E50E-A2BA-C7E7D32E6DEE}"/>
          </ac:graphicFrameMkLst>
        </pc:graphicFrameChg>
      </pc:sldChg>
    </pc:docChg>
  </pc:docChgLst>
  <pc:docChgLst>
    <pc:chgData clId="Web-{8C5682D8-9916-4E51-99D7-E9855A134215}"/>
    <pc:docChg chg="mod">
      <pc:chgData name="" userId="" providerId="" clId="Web-{8C5682D8-9916-4E51-99D7-E9855A134215}" dt="2026-03-03T19:41:08.749" v="0"/>
      <pc:docMkLst>
        <pc:docMk/>
      </pc:docMkLst>
    </pc:docChg>
  </pc:docChgLst>
  <pc:docChgLst>
    <pc:chgData name="Anthony Reggi" userId="S::reggia@nccommunitycolleges.edu::4d938954-54e3-4682-a492-d07c743c5c2f" providerId="AD" clId="Web-{C61616B8-047E-6538-718A-F0CAF4E02AF5}"/>
    <pc:docChg chg="addSld delSld modSld">
      <pc:chgData name="Anthony Reggi" userId="S::reggia@nccommunitycolleges.edu::4d938954-54e3-4682-a492-d07c743c5c2f" providerId="AD" clId="Web-{C61616B8-047E-6538-718A-F0CAF4E02AF5}" dt="2026-02-10T14:14:26.278" v="173" actId="20577"/>
      <pc:docMkLst>
        <pc:docMk/>
      </pc:docMkLst>
      <pc:sldChg chg="modSp">
        <pc:chgData name="Anthony Reggi" userId="S::reggia@nccommunitycolleges.edu::4d938954-54e3-4682-a492-d07c743c5c2f" providerId="AD" clId="Web-{C61616B8-047E-6538-718A-F0CAF4E02AF5}" dt="2026-02-10T14:01:49.573" v="11" actId="20577"/>
        <pc:sldMkLst>
          <pc:docMk/>
          <pc:sldMk cId="3852914670" sldId="300"/>
        </pc:sldMkLst>
        <pc:spChg chg="mod">
          <ac:chgData name="Anthony Reggi" userId="S::reggia@nccommunitycolleges.edu::4d938954-54e3-4682-a492-d07c743c5c2f" providerId="AD" clId="Web-{C61616B8-047E-6538-718A-F0CAF4E02AF5}" dt="2026-02-10T14:01:49.573" v="11" actId="20577"/>
          <ac:spMkLst>
            <pc:docMk/>
            <pc:sldMk cId="3852914670" sldId="300"/>
            <ac:spMk id="7" creationId="{88594B77-C975-5A34-BD0C-39C6BD3614FB}"/>
          </ac:spMkLst>
        </pc:spChg>
      </pc:sldChg>
      <pc:sldChg chg="modSp add replId">
        <pc:chgData name="Anthony Reggi" userId="S::reggia@nccommunitycolleges.edu::4d938954-54e3-4682-a492-d07c743c5c2f" providerId="AD" clId="Web-{C61616B8-047E-6538-718A-F0CAF4E02AF5}" dt="2026-02-10T14:14:26.278" v="173" actId="20577"/>
        <pc:sldMkLst>
          <pc:docMk/>
          <pc:sldMk cId="2921371813" sldId="2053842820"/>
        </pc:sldMkLst>
        <pc:spChg chg="mod">
          <ac:chgData name="Anthony Reggi" userId="S::reggia@nccommunitycolleges.edu::4d938954-54e3-4682-a492-d07c743c5c2f" providerId="AD" clId="Web-{C61616B8-047E-6538-718A-F0CAF4E02AF5}" dt="2026-02-10T14:14:26.278" v="173" actId="20577"/>
          <ac:spMkLst>
            <pc:docMk/>
            <pc:sldMk cId="2921371813" sldId="2053842820"/>
            <ac:spMk id="7" creationId="{C7B70821-0D4B-29DA-15E0-AB992BA38EAA}"/>
          </ac:spMkLst>
        </pc:spChg>
      </pc:sldChg>
    </pc:docChg>
  </pc:docChgLst>
  <pc:docChgLst>
    <pc:chgData name="Patti Coultas" userId="S::coultasp@nccommunitycolleges.edu::147af9a6-4e91-4300-93dc-f2a18c8371ce" providerId="AD" clId="Web-{2690983D-5F65-708A-1FEC-B944CAF2F009}"/>
    <pc:docChg chg="mod modSld">
      <pc:chgData name="Patti Coultas" userId="S::coultasp@nccommunitycolleges.edu::147af9a6-4e91-4300-93dc-f2a18c8371ce" providerId="AD" clId="Web-{2690983D-5F65-708A-1FEC-B944CAF2F009}" dt="2026-02-09T16:45:48.990" v="3" actId="20577"/>
      <pc:docMkLst>
        <pc:docMk/>
      </pc:docMkLst>
      <pc:sldChg chg="modSp">
        <pc:chgData name="Patti Coultas" userId="S::coultasp@nccommunitycolleges.edu::147af9a6-4e91-4300-93dc-f2a18c8371ce" providerId="AD" clId="Web-{2690983D-5F65-708A-1FEC-B944CAF2F009}" dt="2026-02-09T16:45:48.990" v="3" actId="20577"/>
        <pc:sldMkLst>
          <pc:docMk/>
          <pc:sldMk cId="497038679" sldId="304"/>
        </pc:sldMkLst>
        <pc:spChg chg="mod">
          <ac:chgData name="Patti Coultas" userId="S::coultasp@nccommunitycolleges.edu::147af9a6-4e91-4300-93dc-f2a18c8371ce" providerId="AD" clId="Web-{2690983D-5F65-708A-1FEC-B944CAF2F009}" dt="2026-02-09T16:45:48.990" v="3" actId="20577"/>
          <ac:spMkLst>
            <pc:docMk/>
            <pc:sldMk cId="497038679" sldId="304"/>
            <ac:spMk id="7" creationId="{6F66533F-8FBD-EA67-9548-54FC3D50DAD6}"/>
          </ac:spMkLst>
        </pc:spChg>
      </pc:sldChg>
    </pc:docChg>
  </pc:docChgLst>
  <pc:docChgLst>
    <pc:chgData name="Patti Coultas" userId="147af9a6-4e91-4300-93dc-f2a18c8371ce" providerId="ADAL" clId="{844D7C9A-1074-46D9-9458-71874946D37D}"/>
    <pc:docChg chg="modSld">
      <pc:chgData name="Patti Coultas" userId="147af9a6-4e91-4300-93dc-f2a18c8371ce" providerId="ADAL" clId="{844D7C9A-1074-46D9-9458-71874946D37D}" dt="2026-03-03T15:26:47.707" v="0" actId="11"/>
      <pc:docMkLst>
        <pc:docMk/>
      </pc:docMkLst>
      <pc:sldChg chg="modSp mod">
        <pc:chgData name="Patti Coultas" userId="147af9a6-4e91-4300-93dc-f2a18c8371ce" providerId="ADAL" clId="{844D7C9A-1074-46D9-9458-71874946D37D}" dt="2026-03-03T15:26:47.707" v="0" actId="11"/>
        <pc:sldMkLst>
          <pc:docMk/>
          <pc:sldMk cId="928915458" sldId="2053842847"/>
        </pc:sldMkLst>
        <pc:spChg chg="mod">
          <ac:chgData name="Patti Coultas" userId="147af9a6-4e91-4300-93dc-f2a18c8371ce" providerId="ADAL" clId="{844D7C9A-1074-46D9-9458-71874946D37D}" dt="2026-03-03T15:26:47.707" v="0" actId="11"/>
          <ac:spMkLst>
            <pc:docMk/>
            <pc:sldMk cId="928915458" sldId="2053842847"/>
            <ac:spMk id="7" creationId="{6B4D7FC8-D3AD-8FA1-DD69-0D47F363C5DF}"/>
          </ac:spMkLst>
        </pc:spChg>
      </pc:sldChg>
    </pc:docChg>
  </pc:docChgLst>
  <pc:docChgLst>
    <pc:chgData name="Stefanie Schroeder" userId="S::schroeders@nccommunitycolleges.edu::21e57499-4942-4c9f-807e-19dde7f0bfff" providerId="AD" clId="Web-{0187AD1A-3776-2238-A3B9-4B1E33C8B550}"/>
    <pc:docChg chg="modSld">
      <pc:chgData name="Stefanie Schroeder" userId="S::schroeders@nccommunitycolleges.edu::21e57499-4942-4c9f-807e-19dde7f0bfff" providerId="AD" clId="Web-{0187AD1A-3776-2238-A3B9-4B1E33C8B550}" dt="2026-03-04T13:44:23.931" v="3" actId="20577"/>
      <pc:docMkLst>
        <pc:docMk/>
      </pc:docMkLst>
      <pc:sldChg chg="modSp">
        <pc:chgData name="Stefanie Schroeder" userId="S::schroeders@nccommunitycolleges.edu::21e57499-4942-4c9f-807e-19dde7f0bfff" providerId="AD" clId="Web-{0187AD1A-3776-2238-A3B9-4B1E33C8B550}" dt="2026-03-04T13:44:23.931" v="3" actId="20577"/>
        <pc:sldMkLst>
          <pc:docMk/>
          <pc:sldMk cId="2992203926" sldId="2053842821"/>
        </pc:sldMkLst>
        <pc:spChg chg="mod">
          <ac:chgData name="Stefanie Schroeder" userId="S::schroeders@nccommunitycolleges.edu::21e57499-4942-4c9f-807e-19dde7f0bfff" providerId="AD" clId="Web-{0187AD1A-3776-2238-A3B9-4B1E33C8B550}" dt="2026-03-04T13:44:23.931" v="3" actId="20577"/>
          <ac:spMkLst>
            <pc:docMk/>
            <pc:sldMk cId="2992203926" sldId="2053842821"/>
            <ac:spMk id="7" creationId="{64FBBEFB-9660-D9F8-54B1-C0FFB653C0D3}"/>
          </ac:spMkLst>
        </pc:spChg>
      </pc:sldChg>
    </pc:docChg>
  </pc:docChgLst>
  <pc:docChgLst>
    <pc:chgData name="Stefanie Schroeder" userId="S::schroeders@nccommunitycolleges.edu::21e57499-4942-4c9f-807e-19dde7f0bfff" providerId="AD" clId="Web-{84CFC194-5A98-456C-ADCB-DE7484ED1DA6}"/>
    <pc:docChg chg="modSld">
      <pc:chgData name="Stefanie Schroeder" userId="S::schroeders@nccommunitycolleges.edu::21e57499-4942-4c9f-807e-19dde7f0bfff" providerId="AD" clId="Web-{84CFC194-5A98-456C-ADCB-DE7484ED1DA6}" dt="2026-02-23T14:56:39.079" v="6" actId="20577"/>
      <pc:docMkLst>
        <pc:docMk/>
      </pc:docMkLst>
      <pc:sldChg chg="modSp">
        <pc:chgData name="Stefanie Schroeder" userId="S::schroeders@nccommunitycolleges.edu::21e57499-4942-4c9f-807e-19dde7f0bfff" providerId="AD" clId="Web-{84CFC194-5A98-456C-ADCB-DE7484ED1DA6}" dt="2026-02-23T14:56:39.079" v="6" actId="20577"/>
        <pc:sldMkLst>
          <pc:docMk/>
          <pc:sldMk cId="3879671757" sldId="2053842840"/>
        </pc:sldMkLst>
        <pc:spChg chg="mod">
          <ac:chgData name="Stefanie Schroeder" userId="S::schroeders@nccommunitycolleges.edu::21e57499-4942-4c9f-807e-19dde7f0bfff" providerId="AD" clId="Web-{84CFC194-5A98-456C-ADCB-DE7484ED1DA6}" dt="2026-02-23T14:56:09.579" v="3" actId="20577"/>
          <ac:spMkLst>
            <pc:docMk/>
            <pc:sldMk cId="3879671757" sldId="2053842840"/>
            <ac:spMk id="5" creationId="{ECC877A6-AFE4-B355-515D-74E30D400800}"/>
          </ac:spMkLst>
        </pc:spChg>
      </pc:sldChg>
    </pc:docChg>
  </pc:docChgLst>
  <pc:docChgLst>
    <pc:chgData name="Patti Coultas" userId="S::coultasp@nccommunitycolleges.edu::147af9a6-4e91-4300-93dc-f2a18c8371ce" providerId="AD" clId="Web-{F3F0F9B1-D997-CD1B-7EBA-3978A36B62FC}"/>
    <pc:docChg chg="modSld">
      <pc:chgData name="Patti Coultas" userId="S::coultasp@nccommunitycolleges.edu::147af9a6-4e91-4300-93dc-f2a18c8371ce" providerId="AD" clId="Web-{F3F0F9B1-D997-CD1B-7EBA-3978A36B62FC}" dt="2026-03-03T18:53:05.729" v="153" actId="1076"/>
      <pc:docMkLst>
        <pc:docMk/>
      </pc:docMkLst>
      <pc:sldChg chg="addSp delSp modSp">
        <pc:chgData name="Patti Coultas" userId="S::coultasp@nccommunitycolleges.edu::147af9a6-4e91-4300-93dc-f2a18c8371ce" providerId="AD" clId="Web-{F3F0F9B1-D997-CD1B-7EBA-3978A36B62FC}" dt="2026-03-03T18:53:05.729" v="153" actId="1076"/>
        <pc:sldMkLst>
          <pc:docMk/>
          <pc:sldMk cId="1364742259" sldId="2053842811"/>
        </pc:sldMkLst>
        <pc:spChg chg="add mod topLvl">
          <ac:chgData name="Patti Coultas" userId="S::coultasp@nccommunitycolleges.edu::147af9a6-4e91-4300-93dc-f2a18c8371ce" providerId="AD" clId="Web-{F3F0F9B1-D997-CD1B-7EBA-3978A36B62FC}" dt="2026-03-03T18:44:45.199" v="70"/>
          <ac:spMkLst>
            <pc:docMk/>
            <pc:sldMk cId="1364742259" sldId="2053842811"/>
            <ac:spMk id="3" creationId="{69C2C739-432E-4D11-5CC5-38B7BCA24EB0}"/>
          </ac:spMkLst>
        </pc:spChg>
        <pc:spChg chg="mod topLvl">
          <ac:chgData name="Patti Coultas" userId="S::coultasp@nccommunitycolleges.edu::147af9a6-4e91-4300-93dc-f2a18c8371ce" providerId="AD" clId="Web-{F3F0F9B1-D997-CD1B-7EBA-3978A36B62FC}" dt="2026-03-03T18:44:59.652" v="72"/>
          <ac:spMkLst>
            <pc:docMk/>
            <pc:sldMk cId="1364742259" sldId="2053842811"/>
            <ac:spMk id="4" creationId="{17D24302-93B6-65C0-5F69-0C9C739F2BC1}"/>
          </ac:spMkLst>
        </pc:spChg>
        <pc:spChg chg="mod topLvl">
          <ac:chgData name="Patti Coultas" userId="S::coultasp@nccommunitycolleges.edu::147af9a6-4e91-4300-93dc-f2a18c8371ce" providerId="AD" clId="Web-{F3F0F9B1-D997-CD1B-7EBA-3978A36B62FC}" dt="2026-03-03T18:43:25.027" v="59" actId="1076"/>
          <ac:spMkLst>
            <pc:docMk/>
            <pc:sldMk cId="1364742259" sldId="2053842811"/>
            <ac:spMk id="7" creationId="{98F4A2F6-8238-899D-426D-3F2A4F6A09F5}"/>
          </ac:spMkLst>
        </pc:spChg>
        <pc:spChg chg="mod">
          <ac:chgData name="Patti Coultas" userId="S::coultasp@nccommunitycolleges.edu::147af9a6-4e91-4300-93dc-f2a18c8371ce" providerId="AD" clId="Web-{F3F0F9B1-D997-CD1B-7EBA-3978A36B62FC}" dt="2026-03-03T18:52:37.886" v="152" actId="1076"/>
          <ac:spMkLst>
            <pc:docMk/>
            <pc:sldMk cId="1364742259" sldId="2053842811"/>
            <ac:spMk id="12" creationId="{02F9B755-4C99-74EC-F8EA-E642049848AD}"/>
          </ac:spMkLst>
        </pc:spChg>
        <pc:spChg chg="mod">
          <ac:chgData name="Patti Coultas" userId="S::coultasp@nccommunitycolleges.edu::147af9a6-4e91-4300-93dc-f2a18c8371ce" providerId="AD" clId="Web-{F3F0F9B1-D997-CD1B-7EBA-3978A36B62FC}" dt="2026-03-03T18:53:05.729" v="153" actId="1076"/>
          <ac:spMkLst>
            <pc:docMk/>
            <pc:sldMk cId="1364742259" sldId="2053842811"/>
            <ac:spMk id="14" creationId="{35C88017-CBD6-B8C1-AE25-7EC8D1E7CE53}"/>
          </ac:spMkLst>
        </pc:spChg>
        <pc:spChg chg="mod">
          <ac:chgData name="Patti Coultas" userId="S::coultasp@nccommunitycolleges.edu::147af9a6-4e91-4300-93dc-f2a18c8371ce" providerId="AD" clId="Web-{F3F0F9B1-D997-CD1B-7EBA-3978A36B62FC}" dt="2026-03-03T18:51:59.355" v="148" actId="1076"/>
          <ac:spMkLst>
            <pc:docMk/>
            <pc:sldMk cId="1364742259" sldId="2053842811"/>
            <ac:spMk id="15" creationId="{E3F6C1B4-2601-3784-7420-C7BF14C0607E}"/>
          </ac:spMkLst>
        </pc:spChg>
        <pc:spChg chg="mod">
          <ac:chgData name="Patti Coultas" userId="S::coultasp@nccommunitycolleges.edu::147af9a6-4e91-4300-93dc-f2a18c8371ce" providerId="AD" clId="Web-{F3F0F9B1-D997-CD1B-7EBA-3978A36B62FC}" dt="2026-03-03T18:50:28.698" v="126" actId="1076"/>
          <ac:spMkLst>
            <pc:docMk/>
            <pc:sldMk cId="1364742259" sldId="2053842811"/>
            <ac:spMk id="16" creationId="{6A4D803E-1E9D-77A3-399F-6420B217ACA3}"/>
          </ac:spMkLst>
        </pc:spChg>
        <pc:spChg chg="mod">
          <ac:chgData name="Patti Coultas" userId="S::coultasp@nccommunitycolleges.edu::147af9a6-4e91-4300-93dc-f2a18c8371ce" providerId="AD" clId="Web-{F3F0F9B1-D997-CD1B-7EBA-3978A36B62FC}" dt="2026-03-03T18:52:30.511" v="151" actId="1076"/>
          <ac:spMkLst>
            <pc:docMk/>
            <pc:sldMk cId="1364742259" sldId="2053842811"/>
            <ac:spMk id="17" creationId="{6B8EE984-539D-AF3F-969F-0B378529E29C}"/>
          </ac:spMkLst>
        </pc:spChg>
        <pc:spChg chg="add mod">
          <ac:chgData name="Patti Coultas" userId="S::coultasp@nccommunitycolleges.edu::147af9a6-4e91-4300-93dc-f2a18c8371ce" providerId="AD" clId="Web-{F3F0F9B1-D997-CD1B-7EBA-3978A36B62FC}" dt="2026-03-03T18:50:21.464" v="125" actId="1076"/>
          <ac:spMkLst>
            <pc:docMk/>
            <pc:sldMk cId="1364742259" sldId="2053842811"/>
            <ac:spMk id="20" creationId="{7799E8D5-6E96-4258-99F2-09E92682999A}"/>
          </ac:spMkLst>
        </pc:spChg>
        <pc:spChg chg="mod topLvl">
          <ac:chgData name="Patti Coultas" userId="S::coultasp@nccommunitycolleges.edu::147af9a6-4e91-4300-93dc-f2a18c8371ce" providerId="AD" clId="Web-{F3F0F9B1-D997-CD1B-7EBA-3978A36B62FC}" dt="2026-03-03T18:43:25.043" v="60" actId="1076"/>
          <ac:spMkLst>
            <pc:docMk/>
            <pc:sldMk cId="1364742259" sldId="2053842811"/>
            <ac:spMk id="28" creationId="{2BC486C7-08EE-A5B8-5808-378719593A21}"/>
          </ac:spMkLst>
        </pc:spChg>
        <pc:spChg chg="mod topLvl">
          <ac:chgData name="Patti Coultas" userId="S::coultasp@nccommunitycolleges.edu::147af9a6-4e91-4300-93dc-f2a18c8371ce" providerId="AD" clId="Web-{F3F0F9B1-D997-CD1B-7EBA-3978A36B62FC}" dt="2026-03-03T18:43:25.074" v="61" actId="1076"/>
          <ac:spMkLst>
            <pc:docMk/>
            <pc:sldMk cId="1364742259" sldId="2053842811"/>
            <ac:spMk id="29" creationId="{52A182A5-8D2E-049E-82FD-97A29B6A0D93}"/>
          </ac:spMkLst>
        </pc:spChg>
        <pc:spChg chg="mod topLvl">
          <ac:chgData name="Patti Coultas" userId="S::coultasp@nccommunitycolleges.edu::147af9a6-4e91-4300-93dc-f2a18c8371ce" providerId="AD" clId="Web-{F3F0F9B1-D997-CD1B-7EBA-3978A36B62FC}" dt="2026-03-03T18:44:54.621" v="71"/>
          <ac:spMkLst>
            <pc:docMk/>
            <pc:sldMk cId="1364742259" sldId="2053842811"/>
            <ac:spMk id="31" creationId="{FFA63379-3713-A309-53FE-BC31FA6A4581}"/>
          </ac:spMkLst>
        </pc:spChg>
        <pc:spChg chg="mod">
          <ac:chgData name="Patti Coultas" userId="S::coultasp@nccommunitycolleges.edu::147af9a6-4e91-4300-93dc-f2a18c8371ce" providerId="AD" clId="Web-{F3F0F9B1-D997-CD1B-7EBA-3978A36B62FC}" dt="2026-03-03T18:45:09.246" v="74" actId="1076"/>
          <ac:spMkLst>
            <pc:docMk/>
            <pc:sldMk cId="1364742259" sldId="2053842811"/>
            <ac:spMk id="37" creationId="{9DB05581-2ABC-10DD-003A-D95C79D77114}"/>
          </ac:spMkLst>
        </pc:spChg>
        <pc:grpChg chg="add mod">
          <ac:chgData name="Patti Coultas" userId="S::coultasp@nccommunitycolleges.edu::147af9a6-4e91-4300-93dc-f2a18c8371ce" providerId="AD" clId="Web-{F3F0F9B1-D997-CD1B-7EBA-3978A36B62FC}" dt="2026-03-03T18:43:41.605" v="64" actId="1076"/>
          <ac:grpSpMkLst>
            <pc:docMk/>
            <pc:sldMk cId="1364742259" sldId="2053842811"/>
            <ac:grpSpMk id="6" creationId="{E806EE0A-D0BB-7CD7-DB75-CC24E0E0615B}"/>
          </ac:grpSpMkLst>
        </pc:grpChg>
        <pc:grpChg chg="add mod">
          <ac:chgData name="Patti Coultas" userId="S::coultasp@nccommunitycolleges.edu::147af9a6-4e91-4300-93dc-f2a18c8371ce" providerId="AD" clId="Web-{F3F0F9B1-D997-CD1B-7EBA-3978A36B62FC}" dt="2026-03-03T18:45:19.293" v="76" actId="1076"/>
          <ac:grpSpMkLst>
            <pc:docMk/>
            <pc:sldMk cId="1364742259" sldId="2053842811"/>
            <ac:grpSpMk id="8" creationId="{B3D31A5E-14F5-EDBE-670B-F87840C60F29}"/>
          </ac:grpSpMkLst>
        </pc:grpChg>
        <pc:grpChg chg="add mod">
          <ac:chgData name="Patti Coultas" userId="S::coultasp@nccommunitycolleges.edu::147af9a6-4e91-4300-93dc-f2a18c8371ce" providerId="AD" clId="Web-{F3F0F9B1-D997-CD1B-7EBA-3978A36B62FC}" dt="2026-03-03T18:45:40.980" v="79" actId="1076"/>
          <ac:grpSpMkLst>
            <pc:docMk/>
            <pc:sldMk cId="1364742259" sldId="2053842811"/>
            <ac:grpSpMk id="9" creationId="{38FA46CD-FB74-8EA5-4AC3-EFDBC13F0876}"/>
          </ac:grpSpMkLst>
        </pc:grpChg>
        <pc:grpChg chg="add mod">
          <ac:chgData name="Patti Coultas" userId="S::coultasp@nccommunitycolleges.edu::147af9a6-4e91-4300-93dc-f2a18c8371ce" providerId="AD" clId="Web-{F3F0F9B1-D997-CD1B-7EBA-3978A36B62FC}" dt="2026-03-03T18:46:13.246" v="83" actId="1076"/>
          <ac:grpSpMkLst>
            <pc:docMk/>
            <pc:sldMk cId="1364742259" sldId="2053842811"/>
            <ac:grpSpMk id="10" creationId="{4DDB1C3C-302B-4BAD-A671-6FE3169C77FF}"/>
          </ac:grpSpMkLst>
        </pc:grpChg>
        <pc:grpChg chg="add mod">
          <ac:chgData name="Patti Coultas" userId="S::coultasp@nccommunitycolleges.edu::147af9a6-4e91-4300-93dc-f2a18c8371ce" providerId="AD" clId="Web-{F3F0F9B1-D997-CD1B-7EBA-3978A36B62FC}" dt="2026-03-03T18:46:29.011" v="85" actId="1076"/>
          <ac:grpSpMkLst>
            <pc:docMk/>
            <pc:sldMk cId="1364742259" sldId="2053842811"/>
            <ac:grpSpMk id="11" creationId="{8EFEEF82-0503-7A31-6E0A-ECF707A16FE3}"/>
          </ac:grpSpMkLst>
        </pc:grpChg>
        <pc:grpChg chg="add mod">
          <ac:chgData name="Patti Coultas" userId="S::coultasp@nccommunitycolleges.edu::147af9a6-4e91-4300-93dc-f2a18c8371ce" providerId="AD" clId="Web-{F3F0F9B1-D997-CD1B-7EBA-3978A36B62FC}" dt="2026-03-03T18:47:41.199" v="104" actId="1076"/>
          <ac:grpSpMkLst>
            <pc:docMk/>
            <pc:sldMk cId="1364742259" sldId="2053842811"/>
            <ac:grpSpMk id="22" creationId="{2186B111-B32B-C5D3-00B9-A4985084FCFC}"/>
          </ac:grpSpMkLst>
        </pc:grpChg>
        <pc:cxnChg chg="mod">
          <ac:chgData name="Patti Coultas" userId="S::coultasp@nccommunitycolleges.edu::147af9a6-4e91-4300-93dc-f2a18c8371ce" providerId="AD" clId="Web-{F3F0F9B1-D997-CD1B-7EBA-3978A36B62FC}" dt="2026-03-03T18:46:22.730" v="84"/>
          <ac:cxnSpMkLst>
            <pc:docMk/>
            <pc:sldMk cId="1364742259" sldId="2053842811"/>
            <ac:cxnSpMk id="18" creationId="{CABA7B0C-4964-ADBF-6C7E-2C636BFFA1A1}"/>
          </ac:cxnSpMkLst>
        </pc:cxnChg>
        <pc:cxnChg chg="mod">
          <ac:chgData name="Patti Coultas" userId="S::coultasp@nccommunitycolleges.edu::147af9a6-4e91-4300-93dc-f2a18c8371ce" providerId="AD" clId="Web-{F3F0F9B1-D997-CD1B-7EBA-3978A36B62FC}" dt="2026-03-03T18:47:23.792" v="101"/>
          <ac:cxnSpMkLst>
            <pc:docMk/>
            <pc:sldMk cId="1364742259" sldId="2053842811"/>
            <ac:cxnSpMk id="24" creationId="{CF57A09C-CD00-C86D-0C9D-F8FCC76423D2}"/>
          </ac:cxnSpMkLst>
        </pc:cxnChg>
      </pc:sldChg>
      <pc:sldChg chg="modSp">
        <pc:chgData name="Patti Coultas" userId="S::coultasp@nccommunitycolleges.edu::147af9a6-4e91-4300-93dc-f2a18c8371ce" providerId="AD" clId="Web-{F3F0F9B1-D997-CD1B-7EBA-3978A36B62FC}" dt="2026-03-03T18:37:54.717" v="0" actId="1076"/>
        <pc:sldMkLst>
          <pc:docMk/>
          <pc:sldMk cId="3572781951" sldId="2053842822"/>
        </pc:sldMkLst>
        <pc:spChg chg="mod">
          <ac:chgData name="Patti Coultas" userId="S::coultasp@nccommunitycolleges.edu::147af9a6-4e91-4300-93dc-f2a18c8371ce" providerId="AD" clId="Web-{F3F0F9B1-D997-CD1B-7EBA-3978A36B62FC}" dt="2026-03-03T18:37:54.717" v="0" actId="1076"/>
          <ac:spMkLst>
            <pc:docMk/>
            <pc:sldMk cId="3572781951" sldId="2053842822"/>
            <ac:spMk id="29" creationId="{DD0BCBB8-AEDD-67DD-432D-63D1A5DA2E5F}"/>
          </ac:spMkLst>
        </pc:spChg>
      </pc:sldChg>
    </pc:docChg>
  </pc:docChgLst>
  <pc:docChgLst>
    <pc:chgData name="Stefanie Schroeder" userId="21e57499-4942-4c9f-807e-19dde7f0bfff" providerId="ADAL" clId="{7D4A6734-C268-4B69-9AF9-CFC7C6462773}"/>
    <pc:docChg chg="undo redo custSel modSld">
      <pc:chgData name="Stefanie Schroeder" userId="21e57499-4942-4c9f-807e-19dde7f0bfff" providerId="ADAL" clId="{7D4A6734-C268-4B69-9AF9-CFC7C6462773}" dt="2026-02-23T15:38:16.667" v="179" actId="14100"/>
      <pc:docMkLst>
        <pc:docMk/>
      </pc:docMkLst>
      <pc:sldChg chg="addSp delSp modSp mod">
        <pc:chgData name="Stefanie Schroeder" userId="21e57499-4942-4c9f-807e-19dde7f0bfff" providerId="ADAL" clId="{7D4A6734-C268-4B69-9AF9-CFC7C6462773}" dt="2026-02-23T15:38:16.667" v="179" actId="14100"/>
        <pc:sldMkLst>
          <pc:docMk/>
          <pc:sldMk cId="3879671757" sldId="2053842840"/>
        </pc:sldMkLst>
        <pc:spChg chg="add mod">
          <ac:chgData name="Stefanie Schroeder" userId="21e57499-4942-4c9f-807e-19dde7f0bfff" providerId="ADAL" clId="{7D4A6734-C268-4B69-9AF9-CFC7C6462773}" dt="2026-02-23T15:33:57.990" v="166" actId="1076"/>
          <ac:spMkLst>
            <pc:docMk/>
            <pc:sldMk cId="3879671757" sldId="2053842840"/>
            <ac:spMk id="14" creationId="{151CBC3C-15DB-78D1-C4D4-DE3640CE7CD4}"/>
          </ac:spMkLst>
        </pc:spChg>
        <pc:spChg chg="add mod">
          <ac:chgData name="Stefanie Schroeder" userId="21e57499-4942-4c9f-807e-19dde7f0bfff" providerId="ADAL" clId="{7D4A6734-C268-4B69-9AF9-CFC7C6462773}" dt="2026-02-23T15:38:16.667" v="179" actId="14100"/>
          <ac:spMkLst>
            <pc:docMk/>
            <pc:sldMk cId="3879671757" sldId="2053842840"/>
            <ac:spMk id="17" creationId="{6437EB12-C0A5-5DCD-015E-F9E39FFBB537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25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2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8DA024-BB85-40E5-B2AD-B10B93DD2D3E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051C0FA-D312-46AB-B567-1F9938CF154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/>
            <a:t>Perkins Annual Meeting</a:t>
          </a:r>
        </a:p>
      </dgm:t>
    </dgm:pt>
    <dgm:pt modelId="{1F847CEA-1BA1-4A79-9754-EE0FD5E281A2}" type="parTrans" cxnId="{DC96E929-06A9-4B6A-8CE7-626C47724DD2}">
      <dgm:prSet/>
      <dgm:spPr/>
      <dgm:t>
        <a:bodyPr/>
        <a:lstStyle/>
        <a:p>
          <a:endParaRPr lang="en-US"/>
        </a:p>
      </dgm:t>
    </dgm:pt>
    <dgm:pt modelId="{A0DF939B-CC95-4632-A6C7-AA33CA5439FF}" type="sibTrans" cxnId="{DC96E929-06A9-4B6A-8CE7-626C47724DD2}">
      <dgm:prSet/>
      <dgm:spPr/>
      <dgm:t>
        <a:bodyPr/>
        <a:lstStyle/>
        <a:p>
          <a:endParaRPr lang="en-US"/>
        </a:p>
      </dgm:t>
    </dgm:pt>
    <dgm:pt modelId="{CA9779C2-34D9-4B0A-8840-06FCDC4655A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/>
            <a:t>April 15, 2026, Koury Convention Center</a:t>
          </a:r>
        </a:p>
      </dgm:t>
    </dgm:pt>
    <dgm:pt modelId="{F60FC672-952C-43F6-BDA2-BDFC254D9051}" type="parTrans" cxnId="{11A3482C-6301-4F0D-97E6-AB16042DFD5A}">
      <dgm:prSet/>
      <dgm:spPr/>
      <dgm:t>
        <a:bodyPr/>
        <a:lstStyle/>
        <a:p>
          <a:endParaRPr lang="en-US"/>
        </a:p>
      </dgm:t>
    </dgm:pt>
    <dgm:pt modelId="{886E2F1E-F624-4D37-9208-5347B58C85E5}" type="sibTrans" cxnId="{11A3482C-6301-4F0D-97E6-AB16042DFD5A}">
      <dgm:prSet/>
      <dgm:spPr/>
      <dgm:t>
        <a:bodyPr/>
        <a:lstStyle/>
        <a:p>
          <a:endParaRPr lang="en-US"/>
        </a:p>
      </dgm:t>
    </dgm:pt>
    <dgm:pt modelId="{DFC99CC7-B565-4323-A17C-AE7B542A27B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>
              <a:solidFill>
                <a:schemeClr val="bg1"/>
              </a:solidFill>
            </a:rPr>
            <a:t>SkillsUSA NC State Leadership &amp; Skills Conference</a:t>
          </a:r>
        </a:p>
      </dgm:t>
    </dgm:pt>
    <dgm:pt modelId="{CFEF28D3-52CC-46FB-B641-ED5DB3D4353A}" type="parTrans" cxnId="{0E98A689-8839-4B43-9B67-C6ABC20BC389}">
      <dgm:prSet/>
      <dgm:spPr/>
      <dgm:t>
        <a:bodyPr/>
        <a:lstStyle/>
        <a:p>
          <a:endParaRPr lang="en-US"/>
        </a:p>
      </dgm:t>
    </dgm:pt>
    <dgm:pt modelId="{8CD1F98D-ED85-4E72-A55B-90038E36DFE6}" type="sibTrans" cxnId="{0E98A689-8839-4B43-9B67-C6ABC20BC389}">
      <dgm:prSet/>
      <dgm:spPr/>
      <dgm:t>
        <a:bodyPr/>
        <a:lstStyle/>
        <a:p>
          <a:endParaRPr lang="en-US"/>
        </a:p>
      </dgm:t>
    </dgm:pt>
    <dgm:pt modelId="{CF2F8E2A-2A62-4146-8558-8DFC6FC506D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>
              <a:solidFill>
                <a:schemeClr val="bg1"/>
              </a:solidFill>
            </a:rPr>
            <a:t>April 15-17, 2026, Koury Convention Center </a:t>
          </a:r>
        </a:p>
      </dgm:t>
    </dgm:pt>
    <dgm:pt modelId="{A398ADC0-3C2B-49C1-A6D3-87187606943D}" type="parTrans" cxnId="{536990B9-D70B-4928-89C9-9D8AF2B64433}">
      <dgm:prSet/>
      <dgm:spPr/>
      <dgm:t>
        <a:bodyPr/>
        <a:lstStyle/>
        <a:p>
          <a:endParaRPr lang="en-US"/>
        </a:p>
      </dgm:t>
    </dgm:pt>
    <dgm:pt modelId="{94FBBE23-0263-4709-8FEE-7636514ACCAD}" type="sibTrans" cxnId="{536990B9-D70B-4928-89C9-9D8AF2B64433}">
      <dgm:prSet/>
      <dgm:spPr/>
      <dgm:t>
        <a:bodyPr/>
        <a:lstStyle/>
        <a:p>
          <a:endParaRPr lang="en-US"/>
        </a:p>
      </dgm:t>
    </dgm:pt>
    <dgm:pt modelId="{05FCB641-5C1E-45EC-B056-3593FA131FF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>
              <a:solidFill>
                <a:schemeClr val="bg1"/>
              </a:solidFill>
            </a:rPr>
            <a:t>SkillsUSA National Leadership &amp; Skills Conference</a:t>
          </a:r>
        </a:p>
      </dgm:t>
    </dgm:pt>
    <dgm:pt modelId="{D8C52E75-3175-4FD4-9DE0-B9EF010E597F}" type="parTrans" cxnId="{153A7872-0450-4241-A887-863D143E8196}">
      <dgm:prSet/>
      <dgm:spPr/>
      <dgm:t>
        <a:bodyPr/>
        <a:lstStyle/>
        <a:p>
          <a:endParaRPr lang="en-US"/>
        </a:p>
      </dgm:t>
    </dgm:pt>
    <dgm:pt modelId="{0F748B6D-A40E-4DE3-AE06-E3A57D80EFEF}" type="sibTrans" cxnId="{153A7872-0450-4241-A887-863D143E8196}">
      <dgm:prSet/>
      <dgm:spPr/>
      <dgm:t>
        <a:bodyPr/>
        <a:lstStyle/>
        <a:p>
          <a:endParaRPr lang="en-US"/>
        </a:p>
      </dgm:t>
    </dgm:pt>
    <dgm:pt modelId="{367EA856-18D8-4D0D-AB35-54C0775E51D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>
              <a:solidFill>
                <a:schemeClr val="bg1"/>
              </a:solidFill>
            </a:rPr>
            <a:t>June 1-5, 2026, Atlanta, Georgia </a:t>
          </a:r>
        </a:p>
      </dgm:t>
    </dgm:pt>
    <dgm:pt modelId="{ABBDF5CF-6511-4979-9249-64371BCA8922}" type="parTrans" cxnId="{7CF1F38B-9EC4-415D-9217-B68162FD7705}">
      <dgm:prSet/>
      <dgm:spPr/>
      <dgm:t>
        <a:bodyPr/>
        <a:lstStyle/>
        <a:p>
          <a:endParaRPr lang="en-US"/>
        </a:p>
      </dgm:t>
    </dgm:pt>
    <dgm:pt modelId="{2F75B2D6-F1D5-4A4F-864E-F05B5774FFA2}" type="sibTrans" cxnId="{7CF1F38B-9EC4-415D-9217-B68162FD7705}">
      <dgm:prSet/>
      <dgm:spPr/>
      <dgm:t>
        <a:bodyPr/>
        <a:lstStyle/>
        <a:p>
          <a:endParaRPr lang="en-US"/>
        </a:p>
      </dgm:t>
    </dgm:pt>
    <dgm:pt modelId="{51D8F7C1-F351-8E4E-8662-9D2286AFB9F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>
              <a:solidFill>
                <a:schemeClr val="bg1"/>
              </a:solidFill>
            </a:rPr>
            <a:t>April 16, Postsecondary Competitions</a:t>
          </a:r>
        </a:p>
      </dgm:t>
    </dgm:pt>
    <dgm:pt modelId="{02F64103-CB99-E646-9D58-B32C85B7CBD3}" type="parTrans" cxnId="{A2CAB2B1-1BC5-B544-9DCB-D984CF1A30C7}">
      <dgm:prSet/>
      <dgm:spPr/>
      <dgm:t>
        <a:bodyPr/>
        <a:lstStyle/>
        <a:p>
          <a:endParaRPr lang="en-US"/>
        </a:p>
      </dgm:t>
    </dgm:pt>
    <dgm:pt modelId="{73982A6B-CC7C-8B45-AEED-813EC94FF13D}" type="sibTrans" cxnId="{A2CAB2B1-1BC5-B544-9DCB-D984CF1A30C7}">
      <dgm:prSet/>
      <dgm:spPr/>
      <dgm:t>
        <a:bodyPr/>
        <a:lstStyle/>
        <a:p>
          <a:endParaRPr lang="en-US"/>
        </a:p>
      </dgm:t>
    </dgm:pt>
    <dgm:pt modelId="{ACCAC4D0-0CEB-4FC3-B088-DBE2C5D0D95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/>
            <a:t>Generative AI in the CTE Classroom</a:t>
          </a:r>
        </a:p>
      </dgm:t>
    </dgm:pt>
    <dgm:pt modelId="{A9808A40-85A5-4A74-A0D8-1D3EF6C39ABE}" type="parTrans" cxnId="{394D9CC8-8CCE-49D1-B50B-CA8C74DE5874}">
      <dgm:prSet/>
      <dgm:spPr/>
      <dgm:t>
        <a:bodyPr/>
        <a:lstStyle/>
        <a:p>
          <a:endParaRPr lang="en-US"/>
        </a:p>
      </dgm:t>
    </dgm:pt>
    <dgm:pt modelId="{943D6DEB-C0E2-4C4F-8D04-123BACB138DD}" type="sibTrans" cxnId="{394D9CC8-8CCE-49D1-B50B-CA8C74DE5874}">
      <dgm:prSet/>
      <dgm:spPr/>
      <dgm:t>
        <a:bodyPr/>
        <a:lstStyle/>
        <a:p>
          <a:endParaRPr lang="en-US"/>
        </a:p>
      </dgm:t>
    </dgm:pt>
    <dgm:pt modelId="{811D13A5-C4B4-471B-8850-26399E17845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/>
            <a:t>March 31–April 1, 2026, Guilford Tech CC</a:t>
          </a:r>
        </a:p>
      </dgm:t>
    </dgm:pt>
    <dgm:pt modelId="{FA5403C1-AE58-452A-B159-768A46309DD7}" type="parTrans" cxnId="{CF486770-0744-46A1-9617-271A0DF02F79}">
      <dgm:prSet/>
      <dgm:spPr/>
      <dgm:t>
        <a:bodyPr/>
        <a:lstStyle/>
        <a:p>
          <a:endParaRPr lang="en-US"/>
        </a:p>
      </dgm:t>
    </dgm:pt>
    <dgm:pt modelId="{26ED0DEA-7421-4D65-BEC2-DE921221A127}" type="sibTrans" cxnId="{CF486770-0744-46A1-9617-271A0DF02F79}">
      <dgm:prSet/>
      <dgm:spPr/>
      <dgm:t>
        <a:bodyPr/>
        <a:lstStyle/>
        <a:p>
          <a:endParaRPr lang="en-US"/>
        </a:p>
      </dgm:t>
    </dgm:pt>
    <dgm:pt modelId="{3546FF95-F75C-4EBE-B5D8-DBE23986F2F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>
              <a:solidFill>
                <a:schemeClr val="bg1"/>
              </a:solidFill>
            </a:rPr>
            <a:t>NCCCS System Conference</a:t>
          </a:r>
        </a:p>
      </dgm:t>
    </dgm:pt>
    <dgm:pt modelId="{6E2C9576-A612-498F-A0E0-6C989C3ACE6F}" type="parTrans" cxnId="{94D03418-E6DC-481D-B71F-3640E0C856C5}">
      <dgm:prSet/>
      <dgm:spPr/>
      <dgm:t>
        <a:bodyPr/>
        <a:lstStyle/>
        <a:p>
          <a:endParaRPr lang="en-US"/>
        </a:p>
      </dgm:t>
    </dgm:pt>
    <dgm:pt modelId="{476B6A1E-22FD-4B7A-B1FA-56738C4554C6}" type="sibTrans" cxnId="{94D03418-E6DC-481D-B71F-3640E0C856C5}">
      <dgm:prSet/>
      <dgm:spPr/>
      <dgm:t>
        <a:bodyPr/>
        <a:lstStyle/>
        <a:p>
          <a:endParaRPr lang="en-US"/>
        </a:p>
      </dgm:t>
    </dgm:pt>
    <dgm:pt modelId="{3A3AF235-486D-407B-BAD5-F9AAE9AACCD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>
              <a:solidFill>
                <a:schemeClr val="bg1"/>
              </a:solidFill>
            </a:rPr>
            <a:t>October 14-16, 2026, Raleigh Convention Center</a:t>
          </a:r>
        </a:p>
      </dgm:t>
    </dgm:pt>
    <dgm:pt modelId="{02A60D27-44F5-4051-8C9D-154818986EC0}" type="parTrans" cxnId="{DE76E847-62F2-446C-92AE-7C950F4E8A9E}">
      <dgm:prSet/>
      <dgm:spPr/>
      <dgm:t>
        <a:bodyPr/>
        <a:lstStyle/>
        <a:p>
          <a:endParaRPr lang="en-US"/>
        </a:p>
      </dgm:t>
    </dgm:pt>
    <dgm:pt modelId="{1156EBA0-6FAF-49DE-8DF2-D0D39D4E24A8}" type="sibTrans" cxnId="{DE76E847-62F2-446C-92AE-7C950F4E8A9E}">
      <dgm:prSet/>
      <dgm:spPr/>
      <dgm:t>
        <a:bodyPr/>
        <a:lstStyle/>
        <a:p>
          <a:endParaRPr lang="en-US"/>
        </a:p>
      </dgm:t>
    </dgm:pt>
    <dgm:pt modelId="{07ECE5E2-2E65-4565-9B3A-73AD29DC7476}" type="pres">
      <dgm:prSet presAssocID="{E98DA024-BB85-40E5-B2AD-B10B93DD2D3E}" presName="root" presStyleCnt="0">
        <dgm:presLayoutVars>
          <dgm:dir/>
          <dgm:resizeHandles val="exact"/>
        </dgm:presLayoutVars>
      </dgm:prSet>
      <dgm:spPr/>
    </dgm:pt>
    <dgm:pt modelId="{3C3AF3F0-8D56-460C-9BA2-955E92E91C45}" type="pres">
      <dgm:prSet presAssocID="{ACCAC4D0-0CEB-4FC3-B088-DBE2C5D0D95D}" presName="compNode" presStyleCnt="0"/>
      <dgm:spPr/>
    </dgm:pt>
    <dgm:pt modelId="{AC48BCB3-95ED-4F15-A3B1-210A32464508}" type="pres">
      <dgm:prSet presAssocID="{ACCAC4D0-0CEB-4FC3-B088-DBE2C5D0D95D}" presName="bgRect" presStyleLbl="bgShp" presStyleIdx="0" presStyleCnt="5" custLinFactNeighborX="-12475" custLinFactNeighborY="-197"/>
      <dgm:spPr>
        <a:solidFill>
          <a:srgbClr val="AED5E7"/>
        </a:solidFill>
      </dgm:spPr>
    </dgm:pt>
    <dgm:pt modelId="{DB827230-5EFD-4E0F-8814-19DC9B92A502}" type="pres">
      <dgm:prSet presAssocID="{ACCAC4D0-0CEB-4FC3-B088-DBE2C5D0D95D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rtificial Intelligence with solid fill"/>
        </a:ext>
      </dgm:extLst>
    </dgm:pt>
    <dgm:pt modelId="{98EF07CE-89AD-478E-A39B-B634A47784DD}" type="pres">
      <dgm:prSet presAssocID="{ACCAC4D0-0CEB-4FC3-B088-DBE2C5D0D95D}" presName="spaceRect" presStyleCnt="0"/>
      <dgm:spPr/>
    </dgm:pt>
    <dgm:pt modelId="{D9EE0AAD-F811-4AAB-9133-6201299B64DF}" type="pres">
      <dgm:prSet presAssocID="{ACCAC4D0-0CEB-4FC3-B088-DBE2C5D0D95D}" presName="parTx" presStyleLbl="revTx" presStyleIdx="0" presStyleCnt="10">
        <dgm:presLayoutVars>
          <dgm:chMax val="0"/>
          <dgm:chPref val="0"/>
        </dgm:presLayoutVars>
      </dgm:prSet>
      <dgm:spPr/>
    </dgm:pt>
    <dgm:pt modelId="{94E587A6-E1BE-4144-9B5B-3A999EF89B9E}" type="pres">
      <dgm:prSet presAssocID="{ACCAC4D0-0CEB-4FC3-B088-DBE2C5D0D95D}" presName="desTx" presStyleLbl="revTx" presStyleIdx="1" presStyleCnt="10">
        <dgm:presLayoutVars/>
      </dgm:prSet>
      <dgm:spPr/>
    </dgm:pt>
    <dgm:pt modelId="{5A1B4095-6951-4E1B-8E95-2E8002682A9F}" type="pres">
      <dgm:prSet presAssocID="{943D6DEB-C0E2-4C4F-8D04-123BACB138DD}" presName="sibTrans" presStyleCnt="0"/>
      <dgm:spPr/>
    </dgm:pt>
    <dgm:pt modelId="{55E43BA4-C1D9-4AEB-A6A4-ED892ADC9D2E}" type="pres">
      <dgm:prSet presAssocID="{1051C0FA-D312-46AB-B567-1F9938CF1547}" presName="compNode" presStyleCnt="0"/>
      <dgm:spPr/>
    </dgm:pt>
    <dgm:pt modelId="{6190400E-9517-45C2-B88C-9558CB833C22}" type="pres">
      <dgm:prSet presAssocID="{1051C0FA-D312-46AB-B567-1F9938CF1547}" presName="bgRect" presStyleLbl="bgShp" presStyleIdx="1" presStyleCnt="5"/>
      <dgm:spPr>
        <a:solidFill>
          <a:srgbClr val="C2B59B"/>
        </a:solidFill>
      </dgm:spPr>
    </dgm:pt>
    <dgm:pt modelId="{724E776D-CAD0-4240-9A11-2CF2B7E73128}" type="pres">
      <dgm:prSet presAssocID="{1051C0FA-D312-46AB-B567-1F9938CF1547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AD64380E-07E3-446A-BC2A-A54545A55EFC}" type="pres">
      <dgm:prSet presAssocID="{1051C0FA-D312-46AB-B567-1F9938CF1547}" presName="spaceRect" presStyleCnt="0"/>
      <dgm:spPr/>
    </dgm:pt>
    <dgm:pt modelId="{060ED8AE-8C17-472C-927E-F3D254DD6AD0}" type="pres">
      <dgm:prSet presAssocID="{1051C0FA-D312-46AB-B567-1F9938CF1547}" presName="parTx" presStyleLbl="revTx" presStyleIdx="2" presStyleCnt="10">
        <dgm:presLayoutVars>
          <dgm:chMax val="0"/>
          <dgm:chPref val="0"/>
        </dgm:presLayoutVars>
      </dgm:prSet>
      <dgm:spPr/>
    </dgm:pt>
    <dgm:pt modelId="{08EB6215-C7A0-46D2-8F4A-5461F52FA06E}" type="pres">
      <dgm:prSet presAssocID="{1051C0FA-D312-46AB-B567-1F9938CF1547}" presName="desTx" presStyleLbl="revTx" presStyleIdx="3" presStyleCnt="10">
        <dgm:presLayoutVars/>
      </dgm:prSet>
      <dgm:spPr/>
    </dgm:pt>
    <dgm:pt modelId="{A153D3D6-7DB0-460C-B568-4BB72992ABDF}" type="pres">
      <dgm:prSet presAssocID="{A0DF939B-CC95-4632-A6C7-AA33CA5439FF}" presName="sibTrans" presStyleCnt="0"/>
      <dgm:spPr/>
    </dgm:pt>
    <dgm:pt modelId="{13D31836-40F5-47B9-8243-9BC6569F9E4D}" type="pres">
      <dgm:prSet presAssocID="{DFC99CC7-B565-4323-A17C-AE7B542A27B9}" presName="compNode" presStyleCnt="0"/>
      <dgm:spPr/>
    </dgm:pt>
    <dgm:pt modelId="{680260C0-ACF1-4731-B21D-341822126C89}" type="pres">
      <dgm:prSet presAssocID="{DFC99CC7-B565-4323-A17C-AE7B542A27B9}" presName="bgRect" presStyleLbl="bgShp" presStyleIdx="2" presStyleCnt="5"/>
      <dgm:spPr>
        <a:solidFill>
          <a:srgbClr val="807359"/>
        </a:solidFill>
        <a:ln>
          <a:noFill/>
        </a:ln>
      </dgm:spPr>
    </dgm:pt>
    <dgm:pt modelId="{C519B719-0953-4FC8-A3DC-13DB8C5C5C29}" type="pres">
      <dgm:prSet presAssocID="{DFC99CC7-B565-4323-A17C-AE7B542A27B9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iefcase with solid fill"/>
        </a:ext>
      </dgm:extLst>
    </dgm:pt>
    <dgm:pt modelId="{57F851C3-E0AF-496C-9AC6-589EAAC7A065}" type="pres">
      <dgm:prSet presAssocID="{DFC99CC7-B565-4323-A17C-AE7B542A27B9}" presName="spaceRect" presStyleCnt="0"/>
      <dgm:spPr/>
    </dgm:pt>
    <dgm:pt modelId="{5D258C23-3DF4-4791-88E1-042526A9BC61}" type="pres">
      <dgm:prSet presAssocID="{DFC99CC7-B565-4323-A17C-AE7B542A27B9}" presName="parTx" presStyleLbl="revTx" presStyleIdx="4" presStyleCnt="10">
        <dgm:presLayoutVars>
          <dgm:chMax val="0"/>
          <dgm:chPref val="0"/>
        </dgm:presLayoutVars>
      </dgm:prSet>
      <dgm:spPr/>
    </dgm:pt>
    <dgm:pt modelId="{9F7A5F4B-87B6-4F59-A257-DDC9E298560D}" type="pres">
      <dgm:prSet presAssocID="{DFC99CC7-B565-4323-A17C-AE7B542A27B9}" presName="desTx" presStyleLbl="revTx" presStyleIdx="5" presStyleCnt="10">
        <dgm:presLayoutVars/>
      </dgm:prSet>
      <dgm:spPr/>
    </dgm:pt>
    <dgm:pt modelId="{71DD5D1D-70F5-4262-933E-633ACDDA320F}" type="pres">
      <dgm:prSet presAssocID="{8CD1F98D-ED85-4E72-A55B-90038E36DFE6}" presName="sibTrans" presStyleCnt="0"/>
      <dgm:spPr/>
    </dgm:pt>
    <dgm:pt modelId="{2DB66DCC-4ADB-4406-89AD-C628E1320DFF}" type="pres">
      <dgm:prSet presAssocID="{05FCB641-5C1E-45EC-B056-3593FA131FF3}" presName="compNode" presStyleCnt="0"/>
      <dgm:spPr/>
    </dgm:pt>
    <dgm:pt modelId="{72B7C3F1-DE27-4AFC-A605-3F62050B1C2C}" type="pres">
      <dgm:prSet presAssocID="{05FCB641-5C1E-45EC-B056-3593FA131FF3}" presName="bgRect" presStyleLbl="bgShp" presStyleIdx="3" presStyleCnt="5" custLinFactNeighborX="-22567" custLinFactNeighborY="1482"/>
      <dgm:spPr>
        <a:solidFill>
          <a:srgbClr val="14435B"/>
        </a:solidFill>
        <a:ln>
          <a:noFill/>
        </a:ln>
      </dgm:spPr>
    </dgm:pt>
    <dgm:pt modelId="{1FEB5AD2-CB6B-434A-915A-62A1832DB6A2}" type="pres">
      <dgm:prSet presAssocID="{05FCB641-5C1E-45EC-B056-3593FA131FF3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rophy with solid fill"/>
        </a:ext>
      </dgm:extLst>
    </dgm:pt>
    <dgm:pt modelId="{43E316E5-6C8D-40CE-AD4A-46BAED6383A4}" type="pres">
      <dgm:prSet presAssocID="{05FCB641-5C1E-45EC-B056-3593FA131FF3}" presName="spaceRect" presStyleCnt="0"/>
      <dgm:spPr/>
    </dgm:pt>
    <dgm:pt modelId="{252A1A10-7390-40B7-B3D7-5C3628BB4565}" type="pres">
      <dgm:prSet presAssocID="{05FCB641-5C1E-45EC-B056-3593FA131FF3}" presName="parTx" presStyleLbl="revTx" presStyleIdx="6" presStyleCnt="10">
        <dgm:presLayoutVars>
          <dgm:chMax val="0"/>
          <dgm:chPref val="0"/>
        </dgm:presLayoutVars>
      </dgm:prSet>
      <dgm:spPr/>
    </dgm:pt>
    <dgm:pt modelId="{6508B73F-7A16-4FE2-B3E8-86E36D1DB459}" type="pres">
      <dgm:prSet presAssocID="{05FCB641-5C1E-45EC-B056-3593FA131FF3}" presName="desTx" presStyleLbl="revTx" presStyleIdx="7" presStyleCnt="10">
        <dgm:presLayoutVars/>
      </dgm:prSet>
      <dgm:spPr/>
    </dgm:pt>
    <dgm:pt modelId="{1E30C9DF-5320-46C5-AC9B-1CCD92052433}" type="pres">
      <dgm:prSet presAssocID="{0F748B6D-A40E-4DE3-AE06-E3A57D80EFEF}" presName="sibTrans" presStyleCnt="0"/>
      <dgm:spPr/>
    </dgm:pt>
    <dgm:pt modelId="{53CEA8C7-DD54-459F-9FAE-6D3D3B5D9910}" type="pres">
      <dgm:prSet presAssocID="{3546FF95-F75C-4EBE-B5D8-DBE23986F2F7}" presName="compNode" presStyleCnt="0"/>
      <dgm:spPr/>
    </dgm:pt>
    <dgm:pt modelId="{050B30B4-DC84-41BD-9957-A40D0F1E49FB}" type="pres">
      <dgm:prSet presAssocID="{3546FF95-F75C-4EBE-B5D8-DBE23986F2F7}" presName="bgRect" presStyleLbl="bgShp" presStyleIdx="4" presStyleCnt="5"/>
      <dgm:spPr>
        <a:solidFill>
          <a:srgbClr val="515255"/>
        </a:solidFill>
        <a:ln>
          <a:noFill/>
        </a:ln>
      </dgm:spPr>
    </dgm:pt>
    <dgm:pt modelId="{6CD4A7D8-6531-4B88-8242-F31C85D121E4}" type="pres">
      <dgm:prSet presAssocID="{3546FF95-F75C-4EBE-B5D8-DBE23986F2F7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 outline"/>
        </a:ext>
      </dgm:extLst>
    </dgm:pt>
    <dgm:pt modelId="{4C2F9E05-A6EA-455A-8455-6C99DF509712}" type="pres">
      <dgm:prSet presAssocID="{3546FF95-F75C-4EBE-B5D8-DBE23986F2F7}" presName="spaceRect" presStyleCnt="0"/>
      <dgm:spPr/>
    </dgm:pt>
    <dgm:pt modelId="{68167A26-8BD4-4F2D-BD28-C2AA55BFCAD5}" type="pres">
      <dgm:prSet presAssocID="{3546FF95-F75C-4EBE-B5D8-DBE23986F2F7}" presName="parTx" presStyleLbl="revTx" presStyleIdx="8" presStyleCnt="10">
        <dgm:presLayoutVars>
          <dgm:chMax val="0"/>
          <dgm:chPref val="0"/>
        </dgm:presLayoutVars>
      </dgm:prSet>
      <dgm:spPr/>
    </dgm:pt>
    <dgm:pt modelId="{78E257DC-E078-4A3A-A8A1-8AC30C1517B1}" type="pres">
      <dgm:prSet presAssocID="{3546FF95-F75C-4EBE-B5D8-DBE23986F2F7}" presName="desTx" presStyleLbl="revTx" presStyleIdx="9" presStyleCnt="10">
        <dgm:presLayoutVars/>
      </dgm:prSet>
      <dgm:spPr/>
    </dgm:pt>
  </dgm:ptLst>
  <dgm:cxnLst>
    <dgm:cxn modelId="{714AD205-95DB-45C5-82DF-11C7E368B849}" type="presOf" srcId="{3A3AF235-486D-407B-BAD5-F9AAE9AACCDE}" destId="{78E257DC-E078-4A3A-A8A1-8AC30C1517B1}" srcOrd="0" destOrd="0" presId="urn:microsoft.com/office/officeart/2018/2/layout/IconVerticalSolidList"/>
    <dgm:cxn modelId="{77D8140A-9FC1-44AC-86E1-0EF391A20017}" type="presOf" srcId="{3546FF95-F75C-4EBE-B5D8-DBE23986F2F7}" destId="{68167A26-8BD4-4F2D-BD28-C2AA55BFCAD5}" srcOrd="0" destOrd="0" presId="urn:microsoft.com/office/officeart/2018/2/layout/IconVerticalSolidList"/>
    <dgm:cxn modelId="{94D03418-E6DC-481D-B71F-3640E0C856C5}" srcId="{E98DA024-BB85-40E5-B2AD-B10B93DD2D3E}" destId="{3546FF95-F75C-4EBE-B5D8-DBE23986F2F7}" srcOrd="4" destOrd="0" parTransId="{6E2C9576-A612-498F-A0E0-6C989C3ACE6F}" sibTransId="{476B6A1E-22FD-4B7A-B1FA-56738C4554C6}"/>
    <dgm:cxn modelId="{DC96E929-06A9-4B6A-8CE7-626C47724DD2}" srcId="{E98DA024-BB85-40E5-B2AD-B10B93DD2D3E}" destId="{1051C0FA-D312-46AB-B567-1F9938CF1547}" srcOrd="1" destOrd="0" parTransId="{1F847CEA-1BA1-4A79-9754-EE0FD5E281A2}" sibTransId="{A0DF939B-CC95-4632-A6C7-AA33CA5439FF}"/>
    <dgm:cxn modelId="{11A3482C-6301-4F0D-97E6-AB16042DFD5A}" srcId="{1051C0FA-D312-46AB-B567-1F9938CF1547}" destId="{CA9779C2-34D9-4B0A-8840-06FCDC4655AC}" srcOrd="0" destOrd="0" parTransId="{F60FC672-952C-43F6-BDA2-BDFC254D9051}" sibTransId="{886E2F1E-F624-4D37-9208-5347B58C85E5}"/>
    <dgm:cxn modelId="{AB1FC72E-83FA-4CBA-9850-65A651ACF567}" type="presOf" srcId="{05FCB641-5C1E-45EC-B056-3593FA131FF3}" destId="{252A1A10-7390-40B7-B3D7-5C3628BB4565}" srcOrd="0" destOrd="0" presId="urn:microsoft.com/office/officeart/2018/2/layout/IconVerticalSolidList"/>
    <dgm:cxn modelId="{1CF0B836-B366-4ED0-A1DE-7CA22712B081}" type="presOf" srcId="{DFC99CC7-B565-4323-A17C-AE7B542A27B9}" destId="{5D258C23-3DF4-4791-88E1-042526A9BC61}" srcOrd="0" destOrd="0" presId="urn:microsoft.com/office/officeart/2018/2/layout/IconVerticalSolidList"/>
    <dgm:cxn modelId="{DE76E847-62F2-446C-92AE-7C950F4E8A9E}" srcId="{3546FF95-F75C-4EBE-B5D8-DBE23986F2F7}" destId="{3A3AF235-486D-407B-BAD5-F9AAE9AACCDE}" srcOrd="0" destOrd="0" parTransId="{02A60D27-44F5-4051-8C9D-154818986EC0}" sibTransId="{1156EBA0-6FAF-49DE-8DF2-D0D39D4E24A8}"/>
    <dgm:cxn modelId="{CF486770-0744-46A1-9617-271A0DF02F79}" srcId="{ACCAC4D0-0CEB-4FC3-B088-DBE2C5D0D95D}" destId="{811D13A5-C4B4-471B-8850-26399E17845D}" srcOrd="0" destOrd="0" parTransId="{FA5403C1-AE58-452A-B159-768A46309DD7}" sibTransId="{26ED0DEA-7421-4D65-BEC2-DE921221A127}"/>
    <dgm:cxn modelId="{153A7872-0450-4241-A887-863D143E8196}" srcId="{E98DA024-BB85-40E5-B2AD-B10B93DD2D3E}" destId="{05FCB641-5C1E-45EC-B056-3593FA131FF3}" srcOrd="3" destOrd="0" parTransId="{D8C52E75-3175-4FD4-9DE0-B9EF010E597F}" sibTransId="{0F748B6D-A40E-4DE3-AE06-E3A57D80EFEF}"/>
    <dgm:cxn modelId="{85638E56-BE8B-4089-9073-55E046D2D115}" type="presOf" srcId="{E98DA024-BB85-40E5-B2AD-B10B93DD2D3E}" destId="{07ECE5E2-2E65-4565-9B3A-73AD29DC7476}" srcOrd="0" destOrd="0" presId="urn:microsoft.com/office/officeart/2018/2/layout/IconVerticalSolidList"/>
    <dgm:cxn modelId="{67C1697A-7731-492D-87D5-A04F318375B4}" type="presOf" srcId="{1051C0FA-D312-46AB-B567-1F9938CF1547}" destId="{060ED8AE-8C17-472C-927E-F3D254DD6AD0}" srcOrd="0" destOrd="0" presId="urn:microsoft.com/office/officeart/2018/2/layout/IconVerticalSolidList"/>
    <dgm:cxn modelId="{0E98A689-8839-4B43-9B67-C6ABC20BC389}" srcId="{E98DA024-BB85-40E5-B2AD-B10B93DD2D3E}" destId="{DFC99CC7-B565-4323-A17C-AE7B542A27B9}" srcOrd="2" destOrd="0" parTransId="{CFEF28D3-52CC-46FB-B641-ED5DB3D4353A}" sibTransId="{8CD1F98D-ED85-4E72-A55B-90038E36DFE6}"/>
    <dgm:cxn modelId="{6BA6A789-0479-471C-8A2A-90FB8ECFDD98}" type="presOf" srcId="{811D13A5-C4B4-471B-8850-26399E17845D}" destId="{94E587A6-E1BE-4144-9B5B-3A999EF89B9E}" srcOrd="0" destOrd="0" presId="urn:microsoft.com/office/officeart/2018/2/layout/IconVerticalSolidList"/>
    <dgm:cxn modelId="{7CF1F38B-9EC4-415D-9217-B68162FD7705}" srcId="{05FCB641-5C1E-45EC-B056-3593FA131FF3}" destId="{367EA856-18D8-4D0D-AB35-54C0775E51DE}" srcOrd="0" destOrd="0" parTransId="{ABBDF5CF-6511-4979-9249-64371BCA8922}" sibTransId="{2F75B2D6-F1D5-4A4F-864E-F05B5774FFA2}"/>
    <dgm:cxn modelId="{3B12B095-D782-4690-89B0-487F04E9EF66}" type="presOf" srcId="{367EA856-18D8-4D0D-AB35-54C0775E51DE}" destId="{6508B73F-7A16-4FE2-B3E8-86E36D1DB459}" srcOrd="0" destOrd="0" presId="urn:microsoft.com/office/officeart/2018/2/layout/IconVerticalSolidList"/>
    <dgm:cxn modelId="{C2B9F0A5-B5EA-E345-8294-93D2978DBBCF}" type="presOf" srcId="{51D8F7C1-F351-8E4E-8662-9D2286AFB9F2}" destId="{9F7A5F4B-87B6-4F59-A257-DDC9E298560D}" srcOrd="0" destOrd="1" presId="urn:microsoft.com/office/officeart/2018/2/layout/IconVerticalSolidList"/>
    <dgm:cxn modelId="{E09BF6A6-84C8-437A-B5F9-2AAF73BE731B}" type="presOf" srcId="{CF2F8E2A-2A62-4146-8558-8DFC6FC506D3}" destId="{9F7A5F4B-87B6-4F59-A257-DDC9E298560D}" srcOrd="0" destOrd="0" presId="urn:microsoft.com/office/officeart/2018/2/layout/IconVerticalSolidList"/>
    <dgm:cxn modelId="{A2CAB2B1-1BC5-B544-9DCB-D984CF1A30C7}" srcId="{DFC99CC7-B565-4323-A17C-AE7B542A27B9}" destId="{51D8F7C1-F351-8E4E-8662-9D2286AFB9F2}" srcOrd="1" destOrd="0" parTransId="{02F64103-CB99-E646-9D58-B32C85B7CBD3}" sibTransId="{73982A6B-CC7C-8B45-AEED-813EC94FF13D}"/>
    <dgm:cxn modelId="{536990B9-D70B-4928-89C9-9D8AF2B64433}" srcId="{DFC99CC7-B565-4323-A17C-AE7B542A27B9}" destId="{CF2F8E2A-2A62-4146-8558-8DFC6FC506D3}" srcOrd="0" destOrd="0" parTransId="{A398ADC0-3C2B-49C1-A6D3-87187606943D}" sibTransId="{94FBBE23-0263-4709-8FEE-7636514ACCAD}"/>
    <dgm:cxn modelId="{4AE678C0-F7EB-4F26-B8E0-C02460B7085B}" type="presOf" srcId="{ACCAC4D0-0CEB-4FC3-B088-DBE2C5D0D95D}" destId="{D9EE0AAD-F811-4AAB-9133-6201299B64DF}" srcOrd="0" destOrd="0" presId="urn:microsoft.com/office/officeart/2018/2/layout/IconVerticalSolidList"/>
    <dgm:cxn modelId="{394D9CC8-8CCE-49D1-B50B-CA8C74DE5874}" srcId="{E98DA024-BB85-40E5-B2AD-B10B93DD2D3E}" destId="{ACCAC4D0-0CEB-4FC3-B088-DBE2C5D0D95D}" srcOrd="0" destOrd="0" parTransId="{A9808A40-85A5-4A74-A0D8-1D3EF6C39ABE}" sibTransId="{943D6DEB-C0E2-4C4F-8D04-123BACB138DD}"/>
    <dgm:cxn modelId="{7A47AEF1-48E4-40B7-B102-D8323AB6BF8F}" type="presOf" srcId="{CA9779C2-34D9-4B0A-8840-06FCDC4655AC}" destId="{08EB6215-C7A0-46D2-8F4A-5461F52FA06E}" srcOrd="0" destOrd="0" presId="urn:microsoft.com/office/officeart/2018/2/layout/IconVerticalSolidList"/>
    <dgm:cxn modelId="{C0FAA640-7CCE-40C9-BC95-77F5A1E86992}" type="presParOf" srcId="{07ECE5E2-2E65-4565-9B3A-73AD29DC7476}" destId="{3C3AF3F0-8D56-460C-9BA2-955E92E91C45}" srcOrd="0" destOrd="0" presId="urn:microsoft.com/office/officeart/2018/2/layout/IconVerticalSolidList"/>
    <dgm:cxn modelId="{5768F930-61BE-4449-A67B-1C1E9C2CD906}" type="presParOf" srcId="{3C3AF3F0-8D56-460C-9BA2-955E92E91C45}" destId="{AC48BCB3-95ED-4F15-A3B1-210A32464508}" srcOrd="0" destOrd="0" presId="urn:microsoft.com/office/officeart/2018/2/layout/IconVerticalSolidList"/>
    <dgm:cxn modelId="{45069372-551B-48C3-932C-B5388A6F3606}" type="presParOf" srcId="{3C3AF3F0-8D56-460C-9BA2-955E92E91C45}" destId="{DB827230-5EFD-4E0F-8814-19DC9B92A502}" srcOrd="1" destOrd="0" presId="urn:microsoft.com/office/officeart/2018/2/layout/IconVerticalSolidList"/>
    <dgm:cxn modelId="{80154935-D23B-40C2-A81D-4DE37769B911}" type="presParOf" srcId="{3C3AF3F0-8D56-460C-9BA2-955E92E91C45}" destId="{98EF07CE-89AD-478E-A39B-B634A47784DD}" srcOrd="2" destOrd="0" presId="urn:microsoft.com/office/officeart/2018/2/layout/IconVerticalSolidList"/>
    <dgm:cxn modelId="{3115ACA6-9D47-4AD6-BD8D-41BD6EDDF231}" type="presParOf" srcId="{3C3AF3F0-8D56-460C-9BA2-955E92E91C45}" destId="{D9EE0AAD-F811-4AAB-9133-6201299B64DF}" srcOrd="3" destOrd="0" presId="urn:microsoft.com/office/officeart/2018/2/layout/IconVerticalSolidList"/>
    <dgm:cxn modelId="{359881C0-6F63-4393-BF94-5040B4FC88F8}" type="presParOf" srcId="{3C3AF3F0-8D56-460C-9BA2-955E92E91C45}" destId="{94E587A6-E1BE-4144-9B5B-3A999EF89B9E}" srcOrd="4" destOrd="0" presId="urn:microsoft.com/office/officeart/2018/2/layout/IconVerticalSolidList"/>
    <dgm:cxn modelId="{E9366605-5CC7-4FF3-A11C-88D72EAA2CB8}" type="presParOf" srcId="{07ECE5E2-2E65-4565-9B3A-73AD29DC7476}" destId="{5A1B4095-6951-4E1B-8E95-2E8002682A9F}" srcOrd="1" destOrd="0" presId="urn:microsoft.com/office/officeart/2018/2/layout/IconVerticalSolidList"/>
    <dgm:cxn modelId="{6636FFFF-6206-41C9-9AD5-C34687818DC9}" type="presParOf" srcId="{07ECE5E2-2E65-4565-9B3A-73AD29DC7476}" destId="{55E43BA4-C1D9-4AEB-A6A4-ED892ADC9D2E}" srcOrd="2" destOrd="0" presId="urn:microsoft.com/office/officeart/2018/2/layout/IconVerticalSolidList"/>
    <dgm:cxn modelId="{2859EE5D-F94D-4A3F-8DA1-278A831AD239}" type="presParOf" srcId="{55E43BA4-C1D9-4AEB-A6A4-ED892ADC9D2E}" destId="{6190400E-9517-45C2-B88C-9558CB833C22}" srcOrd="0" destOrd="0" presId="urn:microsoft.com/office/officeart/2018/2/layout/IconVerticalSolidList"/>
    <dgm:cxn modelId="{11035E8A-EE22-4FC6-80AB-858B4C1130A2}" type="presParOf" srcId="{55E43BA4-C1D9-4AEB-A6A4-ED892ADC9D2E}" destId="{724E776D-CAD0-4240-9A11-2CF2B7E73128}" srcOrd="1" destOrd="0" presId="urn:microsoft.com/office/officeart/2018/2/layout/IconVerticalSolidList"/>
    <dgm:cxn modelId="{5EEEE9B6-6FA1-469D-87F0-95DFD476D596}" type="presParOf" srcId="{55E43BA4-C1D9-4AEB-A6A4-ED892ADC9D2E}" destId="{AD64380E-07E3-446A-BC2A-A54545A55EFC}" srcOrd="2" destOrd="0" presId="urn:microsoft.com/office/officeart/2018/2/layout/IconVerticalSolidList"/>
    <dgm:cxn modelId="{B0400420-C584-4EC2-B729-14B03023F926}" type="presParOf" srcId="{55E43BA4-C1D9-4AEB-A6A4-ED892ADC9D2E}" destId="{060ED8AE-8C17-472C-927E-F3D254DD6AD0}" srcOrd="3" destOrd="0" presId="urn:microsoft.com/office/officeart/2018/2/layout/IconVerticalSolidList"/>
    <dgm:cxn modelId="{CD329CE2-6CBC-4C05-B0A1-E6B435994961}" type="presParOf" srcId="{55E43BA4-C1D9-4AEB-A6A4-ED892ADC9D2E}" destId="{08EB6215-C7A0-46D2-8F4A-5461F52FA06E}" srcOrd="4" destOrd="0" presId="urn:microsoft.com/office/officeart/2018/2/layout/IconVerticalSolidList"/>
    <dgm:cxn modelId="{B4EF0727-CF3F-4CED-8DA6-908A64A248EA}" type="presParOf" srcId="{07ECE5E2-2E65-4565-9B3A-73AD29DC7476}" destId="{A153D3D6-7DB0-460C-B568-4BB72992ABDF}" srcOrd="3" destOrd="0" presId="urn:microsoft.com/office/officeart/2018/2/layout/IconVerticalSolidList"/>
    <dgm:cxn modelId="{29A3B32E-9024-4024-8112-D1641A93F5D6}" type="presParOf" srcId="{07ECE5E2-2E65-4565-9B3A-73AD29DC7476}" destId="{13D31836-40F5-47B9-8243-9BC6569F9E4D}" srcOrd="4" destOrd="0" presId="urn:microsoft.com/office/officeart/2018/2/layout/IconVerticalSolidList"/>
    <dgm:cxn modelId="{B6518DD9-1698-444C-9D4A-CC6C7E11D1FF}" type="presParOf" srcId="{13D31836-40F5-47B9-8243-9BC6569F9E4D}" destId="{680260C0-ACF1-4731-B21D-341822126C89}" srcOrd="0" destOrd="0" presId="urn:microsoft.com/office/officeart/2018/2/layout/IconVerticalSolidList"/>
    <dgm:cxn modelId="{F3C4DF05-A643-44E0-A355-14F8E443FE6F}" type="presParOf" srcId="{13D31836-40F5-47B9-8243-9BC6569F9E4D}" destId="{C519B719-0953-4FC8-A3DC-13DB8C5C5C29}" srcOrd="1" destOrd="0" presId="urn:microsoft.com/office/officeart/2018/2/layout/IconVerticalSolidList"/>
    <dgm:cxn modelId="{B36F5C3C-5D47-44F9-A02E-68A7C54FBA10}" type="presParOf" srcId="{13D31836-40F5-47B9-8243-9BC6569F9E4D}" destId="{57F851C3-E0AF-496C-9AC6-589EAAC7A065}" srcOrd="2" destOrd="0" presId="urn:microsoft.com/office/officeart/2018/2/layout/IconVerticalSolidList"/>
    <dgm:cxn modelId="{9FB1B119-102B-49EA-BB27-726979AEA9B1}" type="presParOf" srcId="{13D31836-40F5-47B9-8243-9BC6569F9E4D}" destId="{5D258C23-3DF4-4791-88E1-042526A9BC61}" srcOrd="3" destOrd="0" presId="urn:microsoft.com/office/officeart/2018/2/layout/IconVerticalSolidList"/>
    <dgm:cxn modelId="{5BA51F3D-252C-43E2-88AF-AFEAD55F52EA}" type="presParOf" srcId="{13D31836-40F5-47B9-8243-9BC6569F9E4D}" destId="{9F7A5F4B-87B6-4F59-A257-DDC9E298560D}" srcOrd="4" destOrd="0" presId="urn:microsoft.com/office/officeart/2018/2/layout/IconVerticalSolidList"/>
    <dgm:cxn modelId="{ADD0FF0A-6067-4D58-90A8-F479D898B253}" type="presParOf" srcId="{07ECE5E2-2E65-4565-9B3A-73AD29DC7476}" destId="{71DD5D1D-70F5-4262-933E-633ACDDA320F}" srcOrd="5" destOrd="0" presId="urn:microsoft.com/office/officeart/2018/2/layout/IconVerticalSolidList"/>
    <dgm:cxn modelId="{CA736550-8752-46BE-A4A4-52A435907E7A}" type="presParOf" srcId="{07ECE5E2-2E65-4565-9B3A-73AD29DC7476}" destId="{2DB66DCC-4ADB-4406-89AD-C628E1320DFF}" srcOrd="6" destOrd="0" presId="urn:microsoft.com/office/officeart/2018/2/layout/IconVerticalSolidList"/>
    <dgm:cxn modelId="{BA54FF0D-20DF-46AE-8CA3-85E51930582A}" type="presParOf" srcId="{2DB66DCC-4ADB-4406-89AD-C628E1320DFF}" destId="{72B7C3F1-DE27-4AFC-A605-3F62050B1C2C}" srcOrd="0" destOrd="0" presId="urn:microsoft.com/office/officeart/2018/2/layout/IconVerticalSolidList"/>
    <dgm:cxn modelId="{66AF56CC-A49E-46E5-90BC-B7BF5C1D323E}" type="presParOf" srcId="{2DB66DCC-4ADB-4406-89AD-C628E1320DFF}" destId="{1FEB5AD2-CB6B-434A-915A-62A1832DB6A2}" srcOrd="1" destOrd="0" presId="urn:microsoft.com/office/officeart/2018/2/layout/IconVerticalSolidList"/>
    <dgm:cxn modelId="{A1D0A0BB-7C3C-45EC-A380-243E00BDE1EA}" type="presParOf" srcId="{2DB66DCC-4ADB-4406-89AD-C628E1320DFF}" destId="{43E316E5-6C8D-40CE-AD4A-46BAED6383A4}" srcOrd="2" destOrd="0" presId="urn:microsoft.com/office/officeart/2018/2/layout/IconVerticalSolidList"/>
    <dgm:cxn modelId="{FE1C53E6-1C0F-44B0-9A28-29CD21364EF6}" type="presParOf" srcId="{2DB66DCC-4ADB-4406-89AD-C628E1320DFF}" destId="{252A1A10-7390-40B7-B3D7-5C3628BB4565}" srcOrd="3" destOrd="0" presId="urn:microsoft.com/office/officeart/2018/2/layout/IconVerticalSolidList"/>
    <dgm:cxn modelId="{B85AEFC5-9AEA-4E7E-AF0F-EE640C8544C5}" type="presParOf" srcId="{2DB66DCC-4ADB-4406-89AD-C628E1320DFF}" destId="{6508B73F-7A16-4FE2-B3E8-86E36D1DB459}" srcOrd="4" destOrd="0" presId="urn:microsoft.com/office/officeart/2018/2/layout/IconVerticalSolidList"/>
    <dgm:cxn modelId="{8C1EDBC9-A12A-43D1-9950-D91FD3624FEE}" type="presParOf" srcId="{07ECE5E2-2E65-4565-9B3A-73AD29DC7476}" destId="{1E30C9DF-5320-46C5-AC9B-1CCD92052433}" srcOrd="7" destOrd="0" presId="urn:microsoft.com/office/officeart/2018/2/layout/IconVerticalSolidList"/>
    <dgm:cxn modelId="{D64CF9F2-F4FA-4EBF-AF4A-E3CD1BD1EB09}" type="presParOf" srcId="{07ECE5E2-2E65-4565-9B3A-73AD29DC7476}" destId="{53CEA8C7-DD54-459F-9FAE-6D3D3B5D9910}" srcOrd="8" destOrd="0" presId="urn:microsoft.com/office/officeart/2018/2/layout/IconVerticalSolidList"/>
    <dgm:cxn modelId="{C66ACB84-8E5A-49F1-9C1E-7D4966BF67A7}" type="presParOf" srcId="{53CEA8C7-DD54-459F-9FAE-6D3D3B5D9910}" destId="{050B30B4-DC84-41BD-9957-A40D0F1E49FB}" srcOrd="0" destOrd="0" presId="urn:microsoft.com/office/officeart/2018/2/layout/IconVerticalSolidList"/>
    <dgm:cxn modelId="{B4F2343F-DA7C-41A3-8FD3-C12E5E294A42}" type="presParOf" srcId="{53CEA8C7-DD54-459F-9FAE-6D3D3B5D9910}" destId="{6CD4A7D8-6531-4B88-8242-F31C85D121E4}" srcOrd="1" destOrd="0" presId="urn:microsoft.com/office/officeart/2018/2/layout/IconVerticalSolidList"/>
    <dgm:cxn modelId="{C6481A57-F4BA-4165-93B8-6A5B711EBB28}" type="presParOf" srcId="{53CEA8C7-DD54-459F-9FAE-6D3D3B5D9910}" destId="{4C2F9E05-A6EA-455A-8455-6C99DF509712}" srcOrd="2" destOrd="0" presId="urn:microsoft.com/office/officeart/2018/2/layout/IconVerticalSolidList"/>
    <dgm:cxn modelId="{B37BD8D0-5E44-4275-A86C-4653FDAECC3C}" type="presParOf" srcId="{53CEA8C7-DD54-459F-9FAE-6D3D3B5D9910}" destId="{68167A26-8BD4-4F2D-BD28-C2AA55BFCAD5}" srcOrd="3" destOrd="0" presId="urn:microsoft.com/office/officeart/2018/2/layout/IconVerticalSolidList"/>
    <dgm:cxn modelId="{A8DD3732-D9A0-4D30-AFCA-E05BB12F91F3}" type="presParOf" srcId="{53CEA8C7-DD54-459F-9FAE-6D3D3B5D9910}" destId="{78E257DC-E078-4A3A-A8A1-8AC30C1517B1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DE82294-095C-7A40-AAE3-1504FB14ED69}" type="doc">
      <dgm:prSet loTypeId="urn:microsoft.com/office/officeart/2005/8/layout/process4" loCatId="" qsTypeId="urn:microsoft.com/office/officeart/2005/8/quickstyle/simple1" qsCatId="simple" csTypeId="urn:microsoft.com/office/officeart/2005/8/colors/accent0_3" csCatId="mainScheme" phldr="1"/>
      <dgm:spPr/>
    </dgm:pt>
    <dgm:pt modelId="{C1B291AB-6A83-1047-A750-F414C4565382}">
      <dgm:prSet phldrT="[Text]"/>
      <dgm:spPr/>
      <dgm:t>
        <a:bodyPr/>
        <a:lstStyle/>
        <a:p>
          <a:r>
            <a:rPr lang="en-US"/>
            <a:t>Gather Data</a:t>
          </a:r>
        </a:p>
      </dgm:t>
    </dgm:pt>
    <dgm:pt modelId="{6BD0D2D7-B66B-504E-A9BF-425CF1C01C42}" type="parTrans" cxnId="{798C1792-F7AD-B64C-87AE-CC16E3B70EDA}">
      <dgm:prSet/>
      <dgm:spPr/>
      <dgm:t>
        <a:bodyPr/>
        <a:lstStyle/>
        <a:p>
          <a:endParaRPr lang="en-US"/>
        </a:p>
      </dgm:t>
    </dgm:pt>
    <dgm:pt modelId="{886316B2-0EBE-4542-9AF7-99B284DA9E24}" type="sibTrans" cxnId="{798C1792-F7AD-B64C-87AE-CC16E3B70EDA}">
      <dgm:prSet/>
      <dgm:spPr/>
      <dgm:t>
        <a:bodyPr/>
        <a:lstStyle/>
        <a:p>
          <a:endParaRPr lang="en-US"/>
        </a:p>
      </dgm:t>
    </dgm:pt>
    <dgm:pt modelId="{705FC226-6015-BF48-B291-502F1171AFE2}">
      <dgm:prSet phldrT="[Text]"/>
      <dgm:spPr/>
      <dgm:t>
        <a:bodyPr/>
        <a:lstStyle/>
        <a:p>
          <a:r>
            <a:rPr lang="en-US"/>
            <a:t>Evaluate All CTE Programs</a:t>
          </a:r>
        </a:p>
      </dgm:t>
    </dgm:pt>
    <dgm:pt modelId="{C76CEC22-5538-A84A-923B-A91C10A42DCD}" type="parTrans" cxnId="{00BC1E59-E704-304F-A287-DE5B7FBA82BF}">
      <dgm:prSet/>
      <dgm:spPr/>
      <dgm:t>
        <a:bodyPr/>
        <a:lstStyle/>
        <a:p>
          <a:endParaRPr lang="en-US"/>
        </a:p>
      </dgm:t>
    </dgm:pt>
    <dgm:pt modelId="{40004AEB-2AAB-9C4E-827C-63A1BC92EB9C}" type="sibTrans" cxnId="{00BC1E59-E704-304F-A287-DE5B7FBA82BF}">
      <dgm:prSet/>
      <dgm:spPr/>
      <dgm:t>
        <a:bodyPr/>
        <a:lstStyle/>
        <a:p>
          <a:endParaRPr lang="en-US"/>
        </a:p>
      </dgm:t>
    </dgm:pt>
    <dgm:pt modelId="{FC38B452-64B7-7B46-98F6-961BC4A961D2}">
      <dgm:prSet phldrT="[Text]"/>
      <dgm:spPr/>
      <dgm:t>
        <a:bodyPr/>
        <a:lstStyle/>
        <a:p>
          <a:r>
            <a:rPr lang="en-US"/>
            <a:t>Evaluate Individual CTE Programs</a:t>
          </a:r>
        </a:p>
      </dgm:t>
    </dgm:pt>
    <dgm:pt modelId="{0163386F-84D2-0B4A-B452-BCC34EB0688A}" type="parTrans" cxnId="{8E704146-28DA-3B4E-892D-C55EF5478FCC}">
      <dgm:prSet/>
      <dgm:spPr/>
      <dgm:t>
        <a:bodyPr/>
        <a:lstStyle/>
        <a:p>
          <a:endParaRPr lang="en-US"/>
        </a:p>
      </dgm:t>
    </dgm:pt>
    <dgm:pt modelId="{4E873875-F809-3546-9E6C-1A6240BD01CC}" type="sibTrans" cxnId="{8E704146-28DA-3B4E-892D-C55EF5478FCC}">
      <dgm:prSet/>
      <dgm:spPr/>
      <dgm:t>
        <a:bodyPr/>
        <a:lstStyle/>
        <a:p>
          <a:endParaRPr lang="en-US"/>
        </a:p>
      </dgm:t>
    </dgm:pt>
    <dgm:pt modelId="{0C86C007-2573-2849-976F-5CAC18847862}">
      <dgm:prSet phldrT="[Text]"/>
      <dgm:spPr/>
      <dgm:t>
        <a:bodyPr/>
        <a:lstStyle/>
        <a:p>
          <a:r>
            <a:rPr lang="en-US"/>
            <a:t>NCCCS Data Dashboards</a:t>
          </a:r>
        </a:p>
      </dgm:t>
    </dgm:pt>
    <dgm:pt modelId="{591E8B5B-06E5-9D49-BF69-251B8800E6CE}" type="parTrans" cxnId="{FFB4B57D-9E5A-B94B-B8DA-36501500C6BF}">
      <dgm:prSet/>
      <dgm:spPr/>
      <dgm:t>
        <a:bodyPr/>
        <a:lstStyle/>
        <a:p>
          <a:endParaRPr lang="en-US"/>
        </a:p>
      </dgm:t>
    </dgm:pt>
    <dgm:pt modelId="{D46D7624-04C8-D149-962D-61FEE52FC534}" type="sibTrans" cxnId="{FFB4B57D-9E5A-B94B-B8DA-36501500C6BF}">
      <dgm:prSet/>
      <dgm:spPr/>
      <dgm:t>
        <a:bodyPr/>
        <a:lstStyle/>
        <a:p>
          <a:endParaRPr lang="en-US"/>
        </a:p>
      </dgm:t>
    </dgm:pt>
    <dgm:pt modelId="{F75F8BB4-1C3E-ED40-8742-4D35D701E3C6}">
      <dgm:prSet phldrT="[Text]"/>
      <dgm:spPr/>
      <dgm:t>
        <a:bodyPr/>
        <a:lstStyle/>
        <a:p>
          <a:r>
            <a:rPr lang="en-US"/>
            <a:t>Power BI</a:t>
          </a:r>
        </a:p>
      </dgm:t>
    </dgm:pt>
    <dgm:pt modelId="{1F0C4E32-5C57-8C42-95B4-1D7ECB30BDC0}" type="parTrans" cxnId="{53260454-C2BB-5343-B319-981F91207C4F}">
      <dgm:prSet/>
      <dgm:spPr/>
      <dgm:t>
        <a:bodyPr/>
        <a:lstStyle/>
        <a:p>
          <a:endParaRPr lang="en-US"/>
        </a:p>
      </dgm:t>
    </dgm:pt>
    <dgm:pt modelId="{161FB7E3-C163-A249-AB3B-241916BE1886}" type="sibTrans" cxnId="{53260454-C2BB-5343-B319-981F91207C4F}">
      <dgm:prSet/>
      <dgm:spPr/>
      <dgm:t>
        <a:bodyPr/>
        <a:lstStyle/>
        <a:p>
          <a:endParaRPr lang="en-US"/>
        </a:p>
      </dgm:t>
    </dgm:pt>
    <dgm:pt modelId="{AA8CBAD2-F897-8349-A8E1-A65C9DE02A30}">
      <dgm:prSet phldrT="[Text]"/>
      <dgm:spPr/>
      <dgm:t>
        <a:bodyPr/>
        <a:lstStyle/>
        <a:p>
          <a:r>
            <a:rPr lang="en-US"/>
            <a:t>US Census Data</a:t>
          </a:r>
        </a:p>
      </dgm:t>
    </dgm:pt>
    <dgm:pt modelId="{B3B0F576-0BEE-6540-9FDD-B2357F568561}" type="parTrans" cxnId="{8FD6E6C6-F0C8-384C-89FE-32A30AB89796}">
      <dgm:prSet/>
      <dgm:spPr/>
      <dgm:t>
        <a:bodyPr/>
        <a:lstStyle/>
        <a:p>
          <a:endParaRPr lang="en-US"/>
        </a:p>
      </dgm:t>
    </dgm:pt>
    <dgm:pt modelId="{0018D799-DA76-734F-AA24-0A1F8E851BE5}" type="sibTrans" cxnId="{8FD6E6C6-F0C8-384C-89FE-32A30AB89796}">
      <dgm:prSet/>
      <dgm:spPr/>
      <dgm:t>
        <a:bodyPr/>
        <a:lstStyle/>
        <a:p>
          <a:endParaRPr lang="en-US"/>
        </a:p>
      </dgm:t>
    </dgm:pt>
    <dgm:pt modelId="{4D83B594-D87C-0D41-8E4C-D4F30F34E81B}">
      <dgm:prSet phldrT="[Text]"/>
      <dgm:spPr/>
      <dgm:t>
        <a:bodyPr/>
        <a:lstStyle/>
        <a:p>
          <a:r>
            <a:rPr lang="en-US"/>
            <a:t>Gender &amp; race and ethnicity status</a:t>
          </a:r>
        </a:p>
      </dgm:t>
    </dgm:pt>
    <dgm:pt modelId="{95EF3E8D-57D2-FA4C-9C41-EAC486DBD8F7}" type="parTrans" cxnId="{D8614AC4-6157-924E-B95A-320FDE68BC34}">
      <dgm:prSet/>
      <dgm:spPr/>
      <dgm:t>
        <a:bodyPr/>
        <a:lstStyle/>
        <a:p>
          <a:endParaRPr lang="en-US"/>
        </a:p>
      </dgm:t>
    </dgm:pt>
    <dgm:pt modelId="{AEF89F1D-0490-2840-9FAE-855A833EEAEF}" type="sibTrans" cxnId="{D8614AC4-6157-924E-B95A-320FDE68BC34}">
      <dgm:prSet/>
      <dgm:spPr/>
      <dgm:t>
        <a:bodyPr/>
        <a:lstStyle/>
        <a:p>
          <a:endParaRPr lang="en-US"/>
        </a:p>
      </dgm:t>
    </dgm:pt>
    <dgm:pt modelId="{563EFF42-4FE2-1640-8701-82E0911AE61D}">
      <dgm:prSet phldrT="[Text]"/>
      <dgm:spPr/>
      <dgm:t>
        <a:bodyPr/>
        <a:lstStyle/>
        <a:p>
          <a:r>
            <a:rPr lang="en-US"/>
            <a:t>Special populations categories </a:t>
          </a:r>
        </a:p>
      </dgm:t>
    </dgm:pt>
    <dgm:pt modelId="{30577A99-9D3D-0A46-91C5-77C446E1E765}" type="parTrans" cxnId="{DFCFDFB0-A598-EB48-AE6F-50A336F551BC}">
      <dgm:prSet/>
      <dgm:spPr/>
      <dgm:t>
        <a:bodyPr/>
        <a:lstStyle/>
        <a:p>
          <a:endParaRPr lang="en-US"/>
        </a:p>
      </dgm:t>
    </dgm:pt>
    <dgm:pt modelId="{66F1A757-B3ED-0549-96D8-481C5D0E8F00}" type="sibTrans" cxnId="{DFCFDFB0-A598-EB48-AE6F-50A336F551BC}">
      <dgm:prSet/>
      <dgm:spPr/>
      <dgm:t>
        <a:bodyPr/>
        <a:lstStyle/>
        <a:p>
          <a:endParaRPr lang="en-US"/>
        </a:p>
      </dgm:t>
    </dgm:pt>
    <dgm:pt modelId="{7397AAC3-2054-6146-9115-7E312C7BD8ED}">
      <dgm:prSet phldrT="[Text]"/>
      <dgm:spPr/>
      <dgm:t>
        <a:bodyPr/>
        <a:lstStyle/>
        <a:p>
          <a:r>
            <a:rPr lang="en-US"/>
            <a:t>Gender &amp; race and ethnicity status</a:t>
          </a:r>
        </a:p>
      </dgm:t>
    </dgm:pt>
    <dgm:pt modelId="{672BA438-7366-CC48-B1ED-AD9A3AE8B886}" type="parTrans" cxnId="{FD844ACE-D7F0-7D47-8B3D-FA8E2453A0CA}">
      <dgm:prSet/>
      <dgm:spPr/>
      <dgm:t>
        <a:bodyPr/>
        <a:lstStyle/>
        <a:p>
          <a:endParaRPr lang="en-US"/>
        </a:p>
      </dgm:t>
    </dgm:pt>
    <dgm:pt modelId="{4D2F520B-7F56-E048-AF2A-097C9A5D58D7}" type="sibTrans" cxnId="{FD844ACE-D7F0-7D47-8B3D-FA8E2453A0CA}">
      <dgm:prSet/>
      <dgm:spPr/>
      <dgm:t>
        <a:bodyPr/>
        <a:lstStyle/>
        <a:p>
          <a:endParaRPr lang="en-US"/>
        </a:p>
      </dgm:t>
    </dgm:pt>
    <dgm:pt modelId="{56D6CC66-8635-F849-83DF-8283DFBE9386}">
      <dgm:prSet phldrT="[Text]"/>
      <dgm:spPr/>
      <dgm:t>
        <a:bodyPr/>
        <a:lstStyle/>
        <a:p>
          <a:r>
            <a:rPr lang="en-US"/>
            <a:t>Special populations categories </a:t>
          </a:r>
        </a:p>
      </dgm:t>
    </dgm:pt>
    <dgm:pt modelId="{424A946C-DAEC-3A4E-9EA4-D96D70DA9EED}" type="parTrans" cxnId="{CC028C8F-28F0-2B42-899D-2568C0CF796E}">
      <dgm:prSet/>
      <dgm:spPr/>
      <dgm:t>
        <a:bodyPr/>
        <a:lstStyle/>
        <a:p>
          <a:endParaRPr lang="en-US"/>
        </a:p>
      </dgm:t>
    </dgm:pt>
    <dgm:pt modelId="{D80BF646-18E5-254D-A193-EA8C91B06F14}" type="sibTrans" cxnId="{CC028C8F-28F0-2B42-899D-2568C0CF796E}">
      <dgm:prSet/>
      <dgm:spPr/>
      <dgm:t>
        <a:bodyPr/>
        <a:lstStyle/>
        <a:p>
          <a:endParaRPr lang="en-US"/>
        </a:p>
      </dgm:t>
    </dgm:pt>
    <dgm:pt modelId="{D8983BEB-822A-4C45-B55E-4EB4FC293788}">
      <dgm:prSet phldrT="[Text]"/>
      <dgm:spPr/>
      <dgm:t>
        <a:bodyPr/>
        <a:lstStyle/>
        <a:p>
          <a:r>
            <a:rPr lang="en-US"/>
            <a:t>College Enrollment</a:t>
          </a:r>
        </a:p>
      </dgm:t>
    </dgm:pt>
    <dgm:pt modelId="{7771B9EE-3F51-4153-BEFC-26285F7FFF9C}" type="parTrans" cxnId="{45558562-B95A-F344-894D-5C82CD848A14}">
      <dgm:prSet/>
      <dgm:spPr/>
      <dgm:t>
        <a:bodyPr/>
        <a:lstStyle/>
        <a:p>
          <a:endParaRPr lang="en-US"/>
        </a:p>
      </dgm:t>
    </dgm:pt>
    <dgm:pt modelId="{F486B5F7-009D-4CB1-BBE2-2B528054B420}" type="sibTrans" cxnId="{45558562-B95A-F344-894D-5C82CD848A14}">
      <dgm:prSet/>
      <dgm:spPr/>
      <dgm:t>
        <a:bodyPr/>
        <a:lstStyle/>
        <a:p>
          <a:endParaRPr lang="en-US"/>
        </a:p>
      </dgm:t>
    </dgm:pt>
    <dgm:pt modelId="{6ECE1256-E9C7-9745-B18D-10ECE2515B2F}" type="pres">
      <dgm:prSet presAssocID="{8DE82294-095C-7A40-AAE3-1504FB14ED69}" presName="Name0" presStyleCnt="0">
        <dgm:presLayoutVars>
          <dgm:dir/>
          <dgm:animLvl val="lvl"/>
          <dgm:resizeHandles val="exact"/>
        </dgm:presLayoutVars>
      </dgm:prSet>
      <dgm:spPr/>
    </dgm:pt>
    <dgm:pt modelId="{D84C228D-BBEA-7545-9A56-0E23C23D7313}" type="pres">
      <dgm:prSet presAssocID="{FC38B452-64B7-7B46-98F6-961BC4A961D2}" presName="boxAndChildren" presStyleCnt="0"/>
      <dgm:spPr/>
    </dgm:pt>
    <dgm:pt modelId="{6277AE2E-E7C7-054E-8510-2DBC8DD3F027}" type="pres">
      <dgm:prSet presAssocID="{FC38B452-64B7-7B46-98F6-961BC4A961D2}" presName="parentTextBox" presStyleLbl="node1" presStyleIdx="0" presStyleCnt="3"/>
      <dgm:spPr/>
    </dgm:pt>
    <dgm:pt modelId="{C4621081-2AD1-8B4D-9A61-F9C7C95901A8}" type="pres">
      <dgm:prSet presAssocID="{FC38B452-64B7-7B46-98F6-961BC4A961D2}" presName="entireBox" presStyleLbl="node1" presStyleIdx="0" presStyleCnt="3"/>
      <dgm:spPr/>
    </dgm:pt>
    <dgm:pt modelId="{34D705D8-D35B-1946-A78C-C89F2C41CA4B}" type="pres">
      <dgm:prSet presAssocID="{FC38B452-64B7-7B46-98F6-961BC4A961D2}" presName="descendantBox" presStyleCnt="0"/>
      <dgm:spPr/>
    </dgm:pt>
    <dgm:pt modelId="{963F3B0B-883F-DF4B-8868-DFEF3AC8CE80}" type="pres">
      <dgm:prSet presAssocID="{7397AAC3-2054-6146-9115-7E312C7BD8ED}" presName="childTextBox" presStyleLbl="fgAccFollowNode1" presStyleIdx="0" presStyleCnt="8">
        <dgm:presLayoutVars>
          <dgm:bulletEnabled val="1"/>
        </dgm:presLayoutVars>
      </dgm:prSet>
      <dgm:spPr/>
    </dgm:pt>
    <dgm:pt modelId="{3DBA5254-9EB5-7E43-A6BF-25E6629EB65E}" type="pres">
      <dgm:prSet presAssocID="{56D6CC66-8635-F849-83DF-8283DFBE9386}" presName="childTextBox" presStyleLbl="fgAccFollowNode1" presStyleIdx="1" presStyleCnt="8">
        <dgm:presLayoutVars>
          <dgm:bulletEnabled val="1"/>
        </dgm:presLayoutVars>
      </dgm:prSet>
      <dgm:spPr/>
    </dgm:pt>
    <dgm:pt modelId="{AEE65E9F-F48C-6C40-99B1-A663744B59A7}" type="pres">
      <dgm:prSet presAssocID="{40004AEB-2AAB-9C4E-827C-63A1BC92EB9C}" presName="sp" presStyleCnt="0"/>
      <dgm:spPr/>
    </dgm:pt>
    <dgm:pt modelId="{A3D8958B-9E1E-AF46-95A2-24AF610277AE}" type="pres">
      <dgm:prSet presAssocID="{705FC226-6015-BF48-B291-502F1171AFE2}" presName="arrowAndChildren" presStyleCnt="0"/>
      <dgm:spPr/>
    </dgm:pt>
    <dgm:pt modelId="{FB2E6F28-13F7-B548-B60D-509EA628C8C5}" type="pres">
      <dgm:prSet presAssocID="{705FC226-6015-BF48-B291-502F1171AFE2}" presName="parentTextArrow" presStyleLbl="node1" presStyleIdx="0" presStyleCnt="3"/>
      <dgm:spPr/>
    </dgm:pt>
    <dgm:pt modelId="{DFE5C874-E581-E84E-9F07-2AB8FE4B82BC}" type="pres">
      <dgm:prSet presAssocID="{705FC226-6015-BF48-B291-502F1171AFE2}" presName="arrow" presStyleLbl="node1" presStyleIdx="1" presStyleCnt="3"/>
      <dgm:spPr/>
    </dgm:pt>
    <dgm:pt modelId="{D3C6177D-143B-9549-93C6-72F29DBC381D}" type="pres">
      <dgm:prSet presAssocID="{705FC226-6015-BF48-B291-502F1171AFE2}" presName="descendantArrow" presStyleCnt="0"/>
      <dgm:spPr/>
    </dgm:pt>
    <dgm:pt modelId="{FDE297A3-9ADA-4A4B-8CF0-93B6DB3D5565}" type="pres">
      <dgm:prSet presAssocID="{4D83B594-D87C-0D41-8E4C-D4F30F34E81B}" presName="childTextArrow" presStyleLbl="fgAccFollowNode1" presStyleIdx="2" presStyleCnt="8">
        <dgm:presLayoutVars>
          <dgm:bulletEnabled val="1"/>
        </dgm:presLayoutVars>
      </dgm:prSet>
      <dgm:spPr/>
    </dgm:pt>
    <dgm:pt modelId="{DDC45F5D-D5D8-1942-86D9-E47069354999}" type="pres">
      <dgm:prSet presAssocID="{563EFF42-4FE2-1640-8701-82E0911AE61D}" presName="childTextArrow" presStyleLbl="fgAccFollowNode1" presStyleIdx="3" presStyleCnt="8">
        <dgm:presLayoutVars>
          <dgm:bulletEnabled val="1"/>
        </dgm:presLayoutVars>
      </dgm:prSet>
      <dgm:spPr/>
    </dgm:pt>
    <dgm:pt modelId="{F771E03C-B708-4A45-8809-13A463425D00}" type="pres">
      <dgm:prSet presAssocID="{886316B2-0EBE-4542-9AF7-99B284DA9E24}" presName="sp" presStyleCnt="0"/>
      <dgm:spPr/>
    </dgm:pt>
    <dgm:pt modelId="{94DF02C7-CFC4-C04B-B3CD-B80F6E7D28A1}" type="pres">
      <dgm:prSet presAssocID="{C1B291AB-6A83-1047-A750-F414C4565382}" presName="arrowAndChildren" presStyleCnt="0"/>
      <dgm:spPr/>
    </dgm:pt>
    <dgm:pt modelId="{94411181-1E5E-7749-B9C6-017C208EDCD7}" type="pres">
      <dgm:prSet presAssocID="{C1B291AB-6A83-1047-A750-F414C4565382}" presName="parentTextArrow" presStyleLbl="node1" presStyleIdx="1" presStyleCnt="3"/>
      <dgm:spPr/>
    </dgm:pt>
    <dgm:pt modelId="{F25B856D-C46B-F646-AE9F-06814F5B48DE}" type="pres">
      <dgm:prSet presAssocID="{C1B291AB-6A83-1047-A750-F414C4565382}" presName="arrow" presStyleLbl="node1" presStyleIdx="2" presStyleCnt="3" custLinFactNeighborX="9193"/>
      <dgm:spPr/>
    </dgm:pt>
    <dgm:pt modelId="{B6BCF3DA-FA74-1B4C-AD60-DFB8BA039503}" type="pres">
      <dgm:prSet presAssocID="{C1B291AB-6A83-1047-A750-F414C4565382}" presName="descendantArrow" presStyleCnt="0"/>
      <dgm:spPr/>
    </dgm:pt>
    <dgm:pt modelId="{7A5DF572-9C23-7B42-AEB5-EA2008DCF0F1}" type="pres">
      <dgm:prSet presAssocID="{0C86C007-2573-2849-976F-5CAC18847862}" presName="childTextArrow" presStyleLbl="fgAccFollowNode1" presStyleIdx="4" presStyleCnt="8">
        <dgm:presLayoutVars>
          <dgm:bulletEnabled val="1"/>
        </dgm:presLayoutVars>
      </dgm:prSet>
      <dgm:spPr/>
    </dgm:pt>
    <dgm:pt modelId="{A198F4EB-218D-A74F-8B8A-208FD18D8D29}" type="pres">
      <dgm:prSet presAssocID="{F75F8BB4-1C3E-ED40-8742-4D35D701E3C6}" presName="childTextArrow" presStyleLbl="fgAccFollowNode1" presStyleIdx="5" presStyleCnt="8">
        <dgm:presLayoutVars>
          <dgm:bulletEnabled val="1"/>
        </dgm:presLayoutVars>
      </dgm:prSet>
      <dgm:spPr/>
    </dgm:pt>
    <dgm:pt modelId="{9ACA1F65-12D4-499A-9A0A-FB11F514F562}" type="pres">
      <dgm:prSet presAssocID="{D8983BEB-822A-4C45-B55E-4EB4FC293788}" presName="childTextArrow" presStyleLbl="fgAccFollowNode1" presStyleIdx="6" presStyleCnt="8">
        <dgm:presLayoutVars>
          <dgm:bulletEnabled val="1"/>
        </dgm:presLayoutVars>
      </dgm:prSet>
      <dgm:spPr/>
    </dgm:pt>
    <dgm:pt modelId="{62E1D7B8-67AA-1347-B0C8-42A765AA556A}" type="pres">
      <dgm:prSet presAssocID="{AA8CBAD2-F897-8349-A8E1-A65C9DE02A30}" presName="childTextArrow" presStyleLbl="fgAccFollowNode1" presStyleIdx="7" presStyleCnt="8">
        <dgm:presLayoutVars>
          <dgm:bulletEnabled val="1"/>
        </dgm:presLayoutVars>
      </dgm:prSet>
      <dgm:spPr/>
    </dgm:pt>
  </dgm:ptLst>
  <dgm:cxnLst>
    <dgm:cxn modelId="{B5310805-5403-5644-B757-BC1CEE263735}" type="presOf" srcId="{AA8CBAD2-F897-8349-A8E1-A65C9DE02A30}" destId="{62E1D7B8-67AA-1347-B0C8-42A765AA556A}" srcOrd="0" destOrd="0" presId="urn:microsoft.com/office/officeart/2005/8/layout/process4"/>
    <dgm:cxn modelId="{34CA3707-0D51-924D-9B41-E621AB249815}" type="presOf" srcId="{7397AAC3-2054-6146-9115-7E312C7BD8ED}" destId="{963F3B0B-883F-DF4B-8868-DFEF3AC8CE80}" srcOrd="0" destOrd="0" presId="urn:microsoft.com/office/officeart/2005/8/layout/process4"/>
    <dgm:cxn modelId="{01EC1208-CEBC-4447-ADA7-4B789144C966}" type="presOf" srcId="{563EFF42-4FE2-1640-8701-82E0911AE61D}" destId="{DDC45F5D-D5D8-1942-86D9-E47069354999}" srcOrd="0" destOrd="0" presId="urn:microsoft.com/office/officeart/2005/8/layout/process4"/>
    <dgm:cxn modelId="{3BB28F1C-8D45-544B-A7BE-0F08A7B04F60}" type="presOf" srcId="{705FC226-6015-BF48-B291-502F1171AFE2}" destId="{FB2E6F28-13F7-B548-B60D-509EA628C8C5}" srcOrd="0" destOrd="0" presId="urn:microsoft.com/office/officeart/2005/8/layout/process4"/>
    <dgm:cxn modelId="{B1E87540-C42C-FF41-A964-CBF0EB0B3BAF}" type="presOf" srcId="{4D83B594-D87C-0D41-8E4C-D4F30F34E81B}" destId="{FDE297A3-9ADA-4A4B-8CF0-93B6DB3D5565}" srcOrd="0" destOrd="0" presId="urn:microsoft.com/office/officeart/2005/8/layout/process4"/>
    <dgm:cxn modelId="{45558562-B95A-F344-894D-5C82CD848A14}" srcId="{C1B291AB-6A83-1047-A750-F414C4565382}" destId="{D8983BEB-822A-4C45-B55E-4EB4FC293788}" srcOrd="2" destOrd="0" parTransId="{7771B9EE-3F51-4153-BEFC-26285F7FFF9C}" sibTransId="{F486B5F7-009D-4CB1-BBE2-2B528054B420}"/>
    <dgm:cxn modelId="{8E704146-28DA-3B4E-892D-C55EF5478FCC}" srcId="{8DE82294-095C-7A40-AAE3-1504FB14ED69}" destId="{FC38B452-64B7-7B46-98F6-961BC4A961D2}" srcOrd="2" destOrd="0" parTransId="{0163386F-84D2-0B4A-B452-BCC34EB0688A}" sibTransId="{4E873875-F809-3546-9E6C-1A6240BD01CC}"/>
    <dgm:cxn modelId="{1863496B-9A60-C643-89B2-172F494D73FC}" type="presOf" srcId="{8DE82294-095C-7A40-AAE3-1504FB14ED69}" destId="{6ECE1256-E9C7-9745-B18D-10ECE2515B2F}" srcOrd="0" destOrd="0" presId="urn:microsoft.com/office/officeart/2005/8/layout/process4"/>
    <dgm:cxn modelId="{FCA81E4C-AB34-9542-A74C-4F96842EC716}" type="presOf" srcId="{705FC226-6015-BF48-B291-502F1171AFE2}" destId="{DFE5C874-E581-E84E-9F07-2AB8FE4B82BC}" srcOrd="1" destOrd="0" presId="urn:microsoft.com/office/officeart/2005/8/layout/process4"/>
    <dgm:cxn modelId="{39473B53-73E0-A249-9BF7-4508EEBE5A4E}" type="presOf" srcId="{0C86C007-2573-2849-976F-5CAC18847862}" destId="{7A5DF572-9C23-7B42-AEB5-EA2008DCF0F1}" srcOrd="0" destOrd="0" presId="urn:microsoft.com/office/officeart/2005/8/layout/process4"/>
    <dgm:cxn modelId="{53260454-C2BB-5343-B319-981F91207C4F}" srcId="{C1B291AB-6A83-1047-A750-F414C4565382}" destId="{F75F8BB4-1C3E-ED40-8742-4D35D701E3C6}" srcOrd="1" destOrd="0" parTransId="{1F0C4E32-5C57-8C42-95B4-1D7ECB30BDC0}" sibTransId="{161FB7E3-C163-A249-AB3B-241916BE1886}"/>
    <dgm:cxn modelId="{00BC1E59-E704-304F-A287-DE5B7FBA82BF}" srcId="{8DE82294-095C-7A40-AAE3-1504FB14ED69}" destId="{705FC226-6015-BF48-B291-502F1171AFE2}" srcOrd="1" destOrd="0" parTransId="{C76CEC22-5538-A84A-923B-A91C10A42DCD}" sibTransId="{40004AEB-2AAB-9C4E-827C-63A1BC92EB9C}"/>
    <dgm:cxn modelId="{FFB4B57D-9E5A-B94B-B8DA-36501500C6BF}" srcId="{C1B291AB-6A83-1047-A750-F414C4565382}" destId="{0C86C007-2573-2849-976F-5CAC18847862}" srcOrd="0" destOrd="0" parTransId="{591E8B5B-06E5-9D49-BF69-251B8800E6CE}" sibTransId="{D46D7624-04C8-D149-962D-61FEE52FC534}"/>
    <dgm:cxn modelId="{C1A64C87-CB64-904E-8537-CFE9DAB9C31A}" type="presOf" srcId="{D8983BEB-822A-4C45-B55E-4EB4FC293788}" destId="{9ACA1F65-12D4-499A-9A0A-FB11F514F562}" srcOrd="0" destOrd="0" presId="urn:microsoft.com/office/officeart/2005/8/layout/process4"/>
    <dgm:cxn modelId="{B2CB618E-FD78-D643-9992-338F3D52587A}" type="presOf" srcId="{FC38B452-64B7-7B46-98F6-961BC4A961D2}" destId="{6277AE2E-E7C7-054E-8510-2DBC8DD3F027}" srcOrd="0" destOrd="0" presId="urn:microsoft.com/office/officeart/2005/8/layout/process4"/>
    <dgm:cxn modelId="{CC028C8F-28F0-2B42-899D-2568C0CF796E}" srcId="{FC38B452-64B7-7B46-98F6-961BC4A961D2}" destId="{56D6CC66-8635-F849-83DF-8283DFBE9386}" srcOrd="1" destOrd="0" parTransId="{424A946C-DAEC-3A4E-9EA4-D96D70DA9EED}" sibTransId="{D80BF646-18E5-254D-A193-EA8C91B06F14}"/>
    <dgm:cxn modelId="{798C1792-F7AD-B64C-87AE-CC16E3B70EDA}" srcId="{8DE82294-095C-7A40-AAE3-1504FB14ED69}" destId="{C1B291AB-6A83-1047-A750-F414C4565382}" srcOrd="0" destOrd="0" parTransId="{6BD0D2D7-B66B-504E-A9BF-425CF1C01C42}" sibTransId="{886316B2-0EBE-4542-9AF7-99B284DA9E24}"/>
    <dgm:cxn modelId="{26303299-0E5D-A04E-A26F-89858722C8E1}" type="presOf" srcId="{F75F8BB4-1C3E-ED40-8742-4D35D701E3C6}" destId="{A198F4EB-218D-A74F-8B8A-208FD18D8D29}" srcOrd="0" destOrd="0" presId="urn:microsoft.com/office/officeart/2005/8/layout/process4"/>
    <dgm:cxn modelId="{3F615F9E-AB89-284D-9E5C-B8E45EC43729}" type="presOf" srcId="{FC38B452-64B7-7B46-98F6-961BC4A961D2}" destId="{C4621081-2AD1-8B4D-9A61-F9C7C95901A8}" srcOrd="1" destOrd="0" presId="urn:microsoft.com/office/officeart/2005/8/layout/process4"/>
    <dgm:cxn modelId="{8F9E249F-6EB9-4645-8791-5FEEA63082A4}" type="presOf" srcId="{C1B291AB-6A83-1047-A750-F414C4565382}" destId="{94411181-1E5E-7749-B9C6-017C208EDCD7}" srcOrd="0" destOrd="0" presId="urn:microsoft.com/office/officeart/2005/8/layout/process4"/>
    <dgm:cxn modelId="{DFCFDFB0-A598-EB48-AE6F-50A336F551BC}" srcId="{705FC226-6015-BF48-B291-502F1171AFE2}" destId="{563EFF42-4FE2-1640-8701-82E0911AE61D}" srcOrd="1" destOrd="0" parTransId="{30577A99-9D3D-0A46-91C5-77C446E1E765}" sibTransId="{66F1A757-B3ED-0549-96D8-481C5D0E8F00}"/>
    <dgm:cxn modelId="{D8614AC4-6157-924E-B95A-320FDE68BC34}" srcId="{705FC226-6015-BF48-B291-502F1171AFE2}" destId="{4D83B594-D87C-0D41-8E4C-D4F30F34E81B}" srcOrd="0" destOrd="0" parTransId="{95EF3E8D-57D2-FA4C-9C41-EAC486DBD8F7}" sibTransId="{AEF89F1D-0490-2840-9FAE-855A833EEAEF}"/>
    <dgm:cxn modelId="{8FD6E6C6-F0C8-384C-89FE-32A30AB89796}" srcId="{C1B291AB-6A83-1047-A750-F414C4565382}" destId="{AA8CBAD2-F897-8349-A8E1-A65C9DE02A30}" srcOrd="3" destOrd="0" parTransId="{B3B0F576-0BEE-6540-9FDD-B2357F568561}" sibTransId="{0018D799-DA76-734F-AA24-0A1F8E851BE5}"/>
    <dgm:cxn modelId="{FD844ACE-D7F0-7D47-8B3D-FA8E2453A0CA}" srcId="{FC38B452-64B7-7B46-98F6-961BC4A961D2}" destId="{7397AAC3-2054-6146-9115-7E312C7BD8ED}" srcOrd="0" destOrd="0" parTransId="{672BA438-7366-CC48-B1ED-AD9A3AE8B886}" sibTransId="{4D2F520B-7F56-E048-AF2A-097C9A5D58D7}"/>
    <dgm:cxn modelId="{C19DA9CF-CF3E-4E49-B069-B11CACB562AA}" type="presOf" srcId="{56D6CC66-8635-F849-83DF-8283DFBE9386}" destId="{3DBA5254-9EB5-7E43-A6BF-25E6629EB65E}" srcOrd="0" destOrd="0" presId="urn:microsoft.com/office/officeart/2005/8/layout/process4"/>
    <dgm:cxn modelId="{2F3C6BEA-B672-A542-9825-7C330429B7BC}" type="presOf" srcId="{C1B291AB-6A83-1047-A750-F414C4565382}" destId="{F25B856D-C46B-F646-AE9F-06814F5B48DE}" srcOrd="1" destOrd="0" presId="urn:microsoft.com/office/officeart/2005/8/layout/process4"/>
    <dgm:cxn modelId="{3517EBF5-BDB0-6C40-979B-69C6477A79BE}" type="presParOf" srcId="{6ECE1256-E9C7-9745-B18D-10ECE2515B2F}" destId="{D84C228D-BBEA-7545-9A56-0E23C23D7313}" srcOrd="0" destOrd="0" presId="urn:microsoft.com/office/officeart/2005/8/layout/process4"/>
    <dgm:cxn modelId="{21601C01-AF78-1247-B492-5561472FEE2A}" type="presParOf" srcId="{D84C228D-BBEA-7545-9A56-0E23C23D7313}" destId="{6277AE2E-E7C7-054E-8510-2DBC8DD3F027}" srcOrd="0" destOrd="0" presId="urn:microsoft.com/office/officeart/2005/8/layout/process4"/>
    <dgm:cxn modelId="{A9F4F514-F5A0-3E49-8832-76CB9C72F3CF}" type="presParOf" srcId="{D84C228D-BBEA-7545-9A56-0E23C23D7313}" destId="{C4621081-2AD1-8B4D-9A61-F9C7C95901A8}" srcOrd="1" destOrd="0" presId="urn:microsoft.com/office/officeart/2005/8/layout/process4"/>
    <dgm:cxn modelId="{8C3E025E-73E8-6F49-B7FB-762B8CB6ABEF}" type="presParOf" srcId="{D84C228D-BBEA-7545-9A56-0E23C23D7313}" destId="{34D705D8-D35B-1946-A78C-C89F2C41CA4B}" srcOrd="2" destOrd="0" presId="urn:microsoft.com/office/officeart/2005/8/layout/process4"/>
    <dgm:cxn modelId="{040CF9CB-8987-8F43-8C53-EAEF8DF974B7}" type="presParOf" srcId="{34D705D8-D35B-1946-A78C-C89F2C41CA4B}" destId="{963F3B0B-883F-DF4B-8868-DFEF3AC8CE80}" srcOrd="0" destOrd="0" presId="urn:microsoft.com/office/officeart/2005/8/layout/process4"/>
    <dgm:cxn modelId="{F4784C9E-AD09-BC46-8349-C475C846F456}" type="presParOf" srcId="{34D705D8-D35B-1946-A78C-C89F2C41CA4B}" destId="{3DBA5254-9EB5-7E43-A6BF-25E6629EB65E}" srcOrd="1" destOrd="0" presId="urn:microsoft.com/office/officeart/2005/8/layout/process4"/>
    <dgm:cxn modelId="{ECFD21A2-616E-6443-94E0-EBDBF8F5E369}" type="presParOf" srcId="{6ECE1256-E9C7-9745-B18D-10ECE2515B2F}" destId="{AEE65E9F-F48C-6C40-99B1-A663744B59A7}" srcOrd="1" destOrd="0" presId="urn:microsoft.com/office/officeart/2005/8/layout/process4"/>
    <dgm:cxn modelId="{627D9F13-BDB7-E14C-BFFC-1727CFFEBCD2}" type="presParOf" srcId="{6ECE1256-E9C7-9745-B18D-10ECE2515B2F}" destId="{A3D8958B-9E1E-AF46-95A2-24AF610277AE}" srcOrd="2" destOrd="0" presId="urn:microsoft.com/office/officeart/2005/8/layout/process4"/>
    <dgm:cxn modelId="{E2B00868-B70A-AA4A-BCAA-5D86F8010EAD}" type="presParOf" srcId="{A3D8958B-9E1E-AF46-95A2-24AF610277AE}" destId="{FB2E6F28-13F7-B548-B60D-509EA628C8C5}" srcOrd="0" destOrd="0" presId="urn:microsoft.com/office/officeart/2005/8/layout/process4"/>
    <dgm:cxn modelId="{20034813-3EB6-3B4B-8342-A51D4D6FC9A9}" type="presParOf" srcId="{A3D8958B-9E1E-AF46-95A2-24AF610277AE}" destId="{DFE5C874-E581-E84E-9F07-2AB8FE4B82BC}" srcOrd="1" destOrd="0" presId="urn:microsoft.com/office/officeart/2005/8/layout/process4"/>
    <dgm:cxn modelId="{43BB3292-B8ED-934C-8108-FC1D3C686C10}" type="presParOf" srcId="{A3D8958B-9E1E-AF46-95A2-24AF610277AE}" destId="{D3C6177D-143B-9549-93C6-72F29DBC381D}" srcOrd="2" destOrd="0" presId="urn:microsoft.com/office/officeart/2005/8/layout/process4"/>
    <dgm:cxn modelId="{334213FF-26F4-314E-8B18-25FC1140E08F}" type="presParOf" srcId="{D3C6177D-143B-9549-93C6-72F29DBC381D}" destId="{FDE297A3-9ADA-4A4B-8CF0-93B6DB3D5565}" srcOrd="0" destOrd="0" presId="urn:microsoft.com/office/officeart/2005/8/layout/process4"/>
    <dgm:cxn modelId="{A422953E-11D8-D44F-9BC5-2662B73D500D}" type="presParOf" srcId="{D3C6177D-143B-9549-93C6-72F29DBC381D}" destId="{DDC45F5D-D5D8-1942-86D9-E47069354999}" srcOrd="1" destOrd="0" presId="urn:microsoft.com/office/officeart/2005/8/layout/process4"/>
    <dgm:cxn modelId="{C0ADBE72-DE6A-AD4A-8CEE-9084DEAC895E}" type="presParOf" srcId="{6ECE1256-E9C7-9745-B18D-10ECE2515B2F}" destId="{F771E03C-B708-4A45-8809-13A463425D00}" srcOrd="3" destOrd="0" presId="urn:microsoft.com/office/officeart/2005/8/layout/process4"/>
    <dgm:cxn modelId="{FFB8F69F-882C-B44E-805F-749B6BD4C41C}" type="presParOf" srcId="{6ECE1256-E9C7-9745-B18D-10ECE2515B2F}" destId="{94DF02C7-CFC4-C04B-B3CD-B80F6E7D28A1}" srcOrd="4" destOrd="0" presId="urn:microsoft.com/office/officeart/2005/8/layout/process4"/>
    <dgm:cxn modelId="{B341B0C5-E7BE-F144-927F-164E4D30ABA4}" type="presParOf" srcId="{94DF02C7-CFC4-C04B-B3CD-B80F6E7D28A1}" destId="{94411181-1E5E-7749-B9C6-017C208EDCD7}" srcOrd="0" destOrd="0" presId="urn:microsoft.com/office/officeart/2005/8/layout/process4"/>
    <dgm:cxn modelId="{09FB224F-875B-534E-BE29-ABA84BB1F60C}" type="presParOf" srcId="{94DF02C7-CFC4-C04B-B3CD-B80F6E7D28A1}" destId="{F25B856D-C46B-F646-AE9F-06814F5B48DE}" srcOrd="1" destOrd="0" presId="urn:microsoft.com/office/officeart/2005/8/layout/process4"/>
    <dgm:cxn modelId="{5B572CB8-F863-0346-819D-927C62D034E7}" type="presParOf" srcId="{94DF02C7-CFC4-C04B-B3CD-B80F6E7D28A1}" destId="{B6BCF3DA-FA74-1B4C-AD60-DFB8BA039503}" srcOrd="2" destOrd="0" presId="urn:microsoft.com/office/officeart/2005/8/layout/process4"/>
    <dgm:cxn modelId="{25CA37B2-C5E1-274C-A6F3-2093D467656A}" type="presParOf" srcId="{B6BCF3DA-FA74-1B4C-AD60-DFB8BA039503}" destId="{7A5DF572-9C23-7B42-AEB5-EA2008DCF0F1}" srcOrd="0" destOrd="0" presId="urn:microsoft.com/office/officeart/2005/8/layout/process4"/>
    <dgm:cxn modelId="{82374927-820A-E845-82A3-76A8FB407D16}" type="presParOf" srcId="{B6BCF3DA-FA74-1B4C-AD60-DFB8BA039503}" destId="{A198F4EB-218D-A74F-8B8A-208FD18D8D29}" srcOrd="1" destOrd="0" presId="urn:microsoft.com/office/officeart/2005/8/layout/process4"/>
    <dgm:cxn modelId="{9DF41AEA-937C-674C-ACDF-B7A5EEA4AB68}" type="presParOf" srcId="{B6BCF3DA-FA74-1B4C-AD60-DFB8BA039503}" destId="{9ACA1F65-12D4-499A-9A0A-FB11F514F562}" srcOrd="2" destOrd="0" presId="urn:microsoft.com/office/officeart/2005/8/layout/process4"/>
    <dgm:cxn modelId="{5EE985B9-1780-F241-85E6-1AF2E9174DCF}" type="presParOf" srcId="{B6BCF3DA-FA74-1B4C-AD60-DFB8BA039503}" destId="{62E1D7B8-67AA-1347-B0C8-42A765AA556A}" srcOrd="3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1E3CB75-6859-4F3B-8542-64B884F5F074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1A40641-EB6D-4489-9BCC-32D6207AB8F7}">
      <dgm:prSet/>
      <dgm:spPr>
        <a:xfrm>
          <a:off x="307345" y="1546"/>
          <a:ext cx="3222855" cy="1933713"/>
        </a:xfrm>
        <a:prstGeom prst="rect">
          <a:avLst/>
        </a:prstGeom>
        <a:solidFill>
          <a:srgbClr val="156082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Aptos" panose="02110004020202020204"/>
              <a:ea typeface="+mn-ea"/>
              <a:cs typeface="+mn-cs"/>
            </a:rPr>
            <a:t>Which population groups are underrepresented in CTE programs overall and in particular programs? Overrepresented?</a:t>
          </a:r>
        </a:p>
      </dgm:t>
    </dgm:pt>
    <dgm:pt modelId="{C046CD25-DA90-4606-9A5B-9D33E9702384}" type="parTrans" cxnId="{D36856E6-04F9-4C58-A8CF-4370BE9BEEED}">
      <dgm:prSet/>
      <dgm:spPr/>
      <dgm:t>
        <a:bodyPr/>
        <a:lstStyle/>
        <a:p>
          <a:endParaRPr lang="en-US"/>
        </a:p>
      </dgm:t>
    </dgm:pt>
    <dgm:pt modelId="{98E2F311-19B0-4512-B135-ED866332298D}" type="sibTrans" cxnId="{D36856E6-04F9-4C58-A8CF-4370BE9BEEED}">
      <dgm:prSet/>
      <dgm:spPr/>
      <dgm:t>
        <a:bodyPr/>
        <a:lstStyle/>
        <a:p>
          <a:endParaRPr lang="en-US"/>
        </a:p>
      </dgm:t>
    </dgm:pt>
    <dgm:pt modelId="{8B5D03FA-0E5B-4DC1-9D1C-480043A0DBBA}">
      <dgm:prSet/>
      <dgm:spPr>
        <a:xfrm>
          <a:off x="3852486" y="1546"/>
          <a:ext cx="3222855" cy="1933713"/>
        </a:xfrm>
        <a:prstGeom prst="rect">
          <a:avLst/>
        </a:prstGeom>
        <a:solidFill>
          <a:srgbClr val="156082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Aptos" panose="02110004020202020204"/>
              <a:ea typeface="+mn-ea"/>
              <a:cs typeface="+mn-cs"/>
            </a:rPr>
            <a:t>Are there additional enrollment discrepancies related to high-wage, high-skill occupations?</a:t>
          </a:r>
        </a:p>
      </dgm:t>
    </dgm:pt>
    <dgm:pt modelId="{605CE166-6334-441A-996D-7461B69A0B86}" type="parTrans" cxnId="{5D2BD463-07E8-40E0-BB3D-41222C19CC99}">
      <dgm:prSet/>
      <dgm:spPr/>
      <dgm:t>
        <a:bodyPr/>
        <a:lstStyle/>
        <a:p>
          <a:endParaRPr lang="en-US"/>
        </a:p>
      </dgm:t>
    </dgm:pt>
    <dgm:pt modelId="{4DC6F355-F2F8-4FF1-96CA-E78C35BC3AE6}" type="sibTrans" cxnId="{5D2BD463-07E8-40E0-BB3D-41222C19CC99}">
      <dgm:prSet/>
      <dgm:spPr/>
      <dgm:t>
        <a:bodyPr/>
        <a:lstStyle/>
        <a:p>
          <a:endParaRPr lang="en-US"/>
        </a:p>
      </dgm:t>
    </dgm:pt>
    <dgm:pt modelId="{60A3903F-B01A-4179-BE21-0D01788DB919}">
      <dgm:prSet/>
      <dgm:spPr>
        <a:xfrm>
          <a:off x="7397627" y="1546"/>
          <a:ext cx="3222855" cy="1933713"/>
        </a:xfrm>
        <a:prstGeom prst="rect">
          <a:avLst/>
        </a:prstGeom>
        <a:solidFill>
          <a:srgbClr val="156082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Aptos" panose="02110004020202020204"/>
              <a:ea typeface="+mn-ea"/>
              <a:cs typeface="+mn-cs"/>
            </a:rPr>
            <a:t>What barriers currently exist that prevent special population groups from accessing or completing programs?</a:t>
          </a:r>
        </a:p>
      </dgm:t>
    </dgm:pt>
    <dgm:pt modelId="{83AED544-D784-4614-9D74-3FA304B2AAA8}" type="parTrans" cxnId="{FC55D2F2-807D-44EF-8BC0-AF568CAA7D71}">
      <dgm:prSet/>
      <dgm:spPr/>
      <dgm:t>
        <a:bodyPr/>
        <a:lstStyle/>
        <a:p>
          <a:endParaRPr lang="en-US"/>
        </a:p>
      </dgm:t>
    </dgm:pt>
    <dgm:pt modelId="{4D7856F4-10E9-4C0D-BF3A-B62FC5B8B962}" type="sibTrans" cxnId="{FC55D2F2-807D-44EF-8BC0-AF568CAA7D71}">
      <dgm:prSet/>
      <dgm:spPr/>
      <dgm:t>
        <a:bodyPr/>
        <a:lstStyle/>
        <a:p>
          <a:endParaRPr lang="en-US"/>
        </a:p>
      </dgm:t>
    </dgm:pt>
    <dgm:pt modelId="{A0B2ADC2-63AE-431E-9A19-6A20C382DD20}">
      <dgm:prSet/>
      <dgm:spPr>
        <a:xfrm>
          <a:off x="307345" y="2257545"/>
          <a:ext cx="3222855" cy="1933713"/>
        </a:xfrm>
        <a:prstGeom prst="rect">
          <a:avLst/>
        </a:prstGeom>
        <a:solidFill>
          <a:srgbClr val="156082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Aptos" panose="02110004020202020204"/>
              <a:ea typeface="+mn-ea"/>
              <a:cs typeface="+mn-cs"/>
            </a:rPr>
            <a:t>How are special population groups performing in programs?</a:t>
          </a:r>
        </a:p>
      </dgm:t>
    </dgm:pt>
    <dgm:pt modelId="{664D14C4-065B-4A7E-BE34-236AA32FFBD2}" type="parTrans" cxnId="{52A9CF52-0393-4C54-85B8-B7F89C290453}">
      <dgm:prSet/>
      <dgm:spPr/>
      <dgm:t>
        <a:bodyPr/>
        <a:lstStyle/>
        <a:p>
          <a:endParaRPr lang="en-US"/>
        </a:p>
      </dgm:t>
    </dgm:pt>
    <dgm:pt modelId="{A6A25D85-2A02-469E-B0E7-CD1D07FEA05F}" type="sibTrans" cxnId="{52A9CF52-0393-4C54-85B8-B7F89C290453}">
      <dgm:prSet/>
      <dgm:spPr/>
      <dgm:t>
        <a:bodyPr/>
        <a:lstStyle/>
        <a:p>
          <a:endParaRPr lang="en-US"/>
        </a:p>
      </dgm:t>
    </dgm:pt>
    <dgm:pt modelId="{C345BDAA-787B-4F42-A807-AD118E0FA4F1}">
      <dgm:prSet/>
      <dgm:spPr>
        <a:xfrm>
          <a:off x="3852486" y="2257545"/>
          <a:ext cx="3222855" cy="1933713"/>
        </a:xfrm>
        <a:prstGeom prst="rect">
          <a:avLst/>
        </a:prstGeom>
        <a:solidFill>
          <a:srgbClr val="156082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Aptos" panose="02110004020202020204"/>
              <a:ea typeface="+mn-ea"/>
              <a:cs typeface="+mn-cs"/>
            </a:rPr>
            <a:t>What accommodations, modifications, and supportive services are currently provided to ensure the success of special population groups? Which ones are most effective? Which ones are underutilized?</a:t>
          </a:r>
        </a:p>
      </dgm:t>
    </dgm:pt>
    <dgm:pt modelId="{309B9E2A-04CC-4953-A77B-FFC891F325AE}" type="parTrans" cxnId="{547DC9BD-9BE5-41F5-AF08-84C07535EF2E}">
      <dgm:prSet/>
      <dgm:spPr/>
      <dgm:t>
        <a:bodyPr/>
        <a:lstStyle/>
        <a:p>
          <a:endParaRPr lang="en-US"/>
        </a:p>
      </dgm:t>
    </dgm:pt>
    <dgm:pt modelId="{1904642E-0B34-4CD7-AC22-D1E3AC4CA6A2}" type="sibTrans" cxnId="{547DC9BD-9BE5-41F5-AF08-84C07535EF2E}">
      <dgm:prSet/>
      <dgm:spPr/>
      <dgm:t>
        <a:bodyPr/>
        <a:lstStyle/>
        <a:p>
          <a:endParaRPr lang="en-US"/>
        </a:p>
      </dgm:t>
    </dgm:pt>
    <dgm:pt modelId="{78C57FAE-DE42-4713-B4E6-2D1FBE35993A}">
      <dgm:prSet/>
      <dgm:spPr>
        <a:xfrm>
          <a:off x="7397627" y="2257545"/>
          <a:ext cx="3222855" cy="1933713"/>
        </a:xfrm>
        <a:prstGeom prst="rect">
          <a:avLst/>
        </a:prstGeom>
        <a:solidFill>
          <a:srgbClr val="156082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Aptos" panose="02110004020202020204"/>
              <a:ea typeface="+mn-ea"/>
              <a:cs typeface="+mn-cs"/>
            </a:rPr>
            <a:t>What additional accommodations, modifications, and supportive services would help ensure access and equity for all?</a:t>
          </a:r>
        </a:p>
      </dgm:t>
    </dgm:pt>
    <dgm:pt modelId="{78766CA4-18F9-429E-A180-B858527C0695}" type="parTrans" cxnId="{FE2E1985-E786-4928-8AE1-8E1D7A9602C3}">
      <dgm:prSet/>
      <dgm:spPr/>
      <dgm:t>
        <a:bodyPr/>
        <a:lstStyle/>
        <a:p>
          <a:endParaRPr lang="en-US"/>
        </a:p>
      </dgm:t>
    </dgm:pt>
    <dgm:pt modelId="{1BE4E293-8798-4CD1-9291-042AA16B05C3}" type="sibTrans" cxnId="{FE2E1985-E786-4928-8AE1-8E1D7A9602C3}">
      <dgm:prSet/>
      <dgm:spPr/>
      <dgm:t>
        <a:bodyPr/>
        <a:lstStyle/>
        <a:p>
          <a:endParaRPr lang="en-US"/>
        </a:p>
      </dgm:t>
    </dgm:pt>
    <dgm:pt modelId="{A7F9CDB5-32DB-B04C-B86A-EF4124927D56}" type="pres">
      <dgm:prSet presAssocID="{F1E3CB75-6859-4F3B-8542-64B884F5F074}" presName="diagram" presStyleCnt="0">
        <dgm:presLayoutVars>
          <dgm:dir/>
          <dgm:resizeHandles val="exact"/>
        </dgm:presLayoutVars>
      </dgm:prSet>
      <dgm:spPr/>
    </dgm:pt>
    <dgm:pt modelId="{5FA2FA51-EB3F-BC4A-AB47-256A059BE3C9}" type="pres">
      <dgm:prSet presAssocID="{81A40641-EB6D-4489-9BCC-32D6207AB8F7}" presName="node" presStyleLbl="node1" presStyleIdx="0" presStyleCnt="6">
        <dgm:presLayoutVars>
          <dgm:bulletEnabled val="1"/>
        </dgm:presLayoutVars>
      </dgm:prSet>
      <dgm:spPr/>
    </dgm:pt>
    <dgm:pt modelId="{1E2087DE-7868-2B40-B521-6F6CE9FE0632}" type="pres">
      <dgm:prSet presAssocID="{98E2F311-19B0-4512-B135-ED866332298D}" presName="sibTrans" presStyleCnt="0"/>
      <dgm:spPr/>
    </dgm:pt>
    <dgm:pt modelId="{C3DF4FFD-A8A9-A744-AA72-0E4EFA26BE57}" type="pres">
      <dgm:prSet presAssocID="{8B5D03FA-0E5B-4DC1-9D1C-480043A0DBBA}" presName="node" presStyleLbl="node1" presStyleIdx="1" presStyleCnt="6">
        <dgm:presLayoutVars>
          <dgm:bulletEnabled val="1"/>
        </dgm:presLayoutVars>
      </dgm:prSet>
      <dgm:spPr/>
    </dgm:pt>
    <dgm:pt modelId="{1983254B-D0ED-E34E-8B6F-1CE557CE165F}" type="pres">
      <dgm:prSet presAssocID="{4DC6F355-F2F8-4FF1-96CA-E78C35BC3AE6}" presName="sibTrans" presStyleCnt="0"/>
      <dgm:spPr/>
    </dgm:pt>
    <dgm:pt modelId="{64EF1F42-9516-1B45-AAC0-33E9064EC7F9}" type="pres">
      <dgm:prSet presAssocID="{60A3903F-B01A-4179-BE21-0D01788DB919}" presName="node" presStyleLbl="node1" presStyleIdx="2" presStyleCnt="6">
        <dgm:presLayoutVars>
          <dgm:bulletEnabled val="1"/>
        </dgm:presLayoutVars>
      </dgm:prSet>
      <dgm:spPr/>
    </dgm:pt>
    <dgm:pt modelId="{E09EB59E-45E0-6340-8495-AC0CCE1E25AB}" type="pres">
      <dgm:prSet presAssocID="{4D7856F4-10E9-4C0D-BF3A-B62FC5B8B962}" presName="sibTrans" presStyleCnt="0"/>
      <dgm:spPr/>
    </dgm:pt>
    <dgm:pt modelId="{E2C342DD-636B-D94D-9A46-355075B723FB}" type="pres">
      <dgm:prSet presAssocID="{A0B2ADC2-63AE-431E-9A19-6A20C382DD20}" presName="node" presStyleLbl="node1" presStyleIdx="3" presStyleCnt="6">
        <dgm:presLayoutVars>
          <dgm:bulletEnabled val="1"/>
        </dgm:presLayoutVars>
      </dgm:prSet>
      <dgm:spPr/>
    </dgm:pt>
    <dgm:pt modelId="{FFE37FD7-2644-ED4B-B230-7E7BD0CD7688}" type="pres">
      <dgm:prSet presAssocID="{A6A25D85-2A02-469E-B0E7-CD1D07FEA05F}" presName="sibTrans" presStyleCnt="0"/>
      <dgm:spPr/>
    </dgm:pt>
    <dgm:pt modelId="{8A7E435A-450E-9948-A069-B09FCE73B5C4}" type="pres">
      <dgm:prSet presAssocID="{C345BDAA-787B-4F42-A807-AD118E0FA4F1}" presName="node" presStyleLbl="node1" presStyleIdx="4" presStyleCnt="6">
        <dgm:presLayoutVars>
          <dgm:bulletEnabled val="1"/>
        </dgm:presLayoutVars>
      </dgm:prSet>
      <dgm:spPr/>
    </dgm:pt>
    <dgm:pt modelId="{F7C2E080-10DC-E642-B3F8-7EFD164271C2}" type="pres">
      <dgm:prSet presAssocID="{1904642E-0B34-4CD7-AC22-D1E3AC4CA6A2}" presName="sibTrans" presStyleCnt="0"/>
      <dgm:spPr/>
    </dgm:pt>
    <dgm:pt modelId="{393F00FC-07C8-F149-B3F6-AE00BA59B0F5}" type="pres">
      <dgm:prSet presAssocID="{78C57FAE-DE42-4713-B4E6-2D1FBE35993A}" presName="node" presStyleLbl="node1" presStyleIdx="5" presStyleCnt="6">
        <dgm:presLayoutVars>
          <dgm:bulletEnabled val="1"/>
        </dgm:presLayoutVars>
      </dgm:prSet>
      <dgm:spPr/>
    </dgm:pt>
  </dgm:ptLst>
  <dgm:cxnLst>
    <dgm:cxn modelId="{A53E7D02-E323-5242-A5C5-695983355977}" type="presOf" srcId="{F1E3CB75-6859-4F3B-8542-64B884F5F074}" destId="{A7F9CDB5-32DB-B04C-B86A-EF4124927D56}" srcOrd="0" destOrd="0" presId="urn:microsoft.com/office/officeart/2005/8/layout/default"/>
    <dgm:cxn modelId="{5D2BD463-07E8-40E0-BB3D-41222C19CC99}" srcId="{F1E3CB75-6859-4F3B-8542-64B884F5F074}" destId="{8B5D03FA-0E5B-4DC1-9D1C-480043A0DBBA}" srcOrd="1" destOrd="0" parTransId="{605CE166-6334-441A-996D-7461B69A0B86}" sibTransId="{4DC6F355-F2F8-4FF1-96CA-E78C35BC3AE6}"/>
    <dgm:cxn modelId="{48743546-AAAF-3947-9F18-EAD0CDD88517}" type="presOf" srcId="{78C57FAE-DE42-4713-B4E6-2D1FBE35993A}" destId="{393F00FC-07C8-F149-B3F6-AE00BA59B0F5}" srcOrd="0" destOrd="0" presId="urn:microsoft.com/office/officeart/2005/8/layout/default"/>
    <dgm:cxn modelId="{52A9CF52-0393-4C54-85B8-B7F89C290453}" srcId="{F1E3CB75-6859-4F3B-8542-64B884F5F074}" destId="{A0B2ADC2-63AE-431E-9A19-6A20C382DD20}" srcOrd="3" destOrd="0" parTransId="{664D14C4-065B-4A7E-BE34-236AA32FFBD2}" sibTransId="{A6A25D85-2A02-469E-B0E7-CD1D07FEA05F}"/>
    <dgm:cxn modelId="{B212A65A-B1A9-454F-A7EA-4E42421E0BF2}" type="presOf" srcId="{C345BDAA-787B-4F42-A807-AD118E0FA4F1}" destId="{8A7E435A-450E-9948-A069-B09FCE73B5C4}" srcOrd="0" destOrd="0" presId="urn:microsoft.com/office/officeart/2005/8/layout/default"/>
    <dgm:cxn modelId="{FE2E1985-E786-4928-8AE1-8E1D7A9602C3}" srcId="{F1E3CB75-6859-4F3B-8542-64B884F5F074}" destId="{78C57FAE-DE42-4713-B4E6-2D1FBE35993A}" srcOrd="5" destOrd="0" parTransId="{78766CA4-18F9-429E-A180-B858527C0695}" sibTransId="{1BE4E293-8798-4CD1-9291-042AA16B05C3}"/>
    <dgm:cxn modelId="{3B92138B-D46B-E742-B67A-FBE23FC180A3}" type="presOf" srcId="{A0B2ADC2-63AE-431E-9A19-6A20C382DD20}" destId="{E2C342DD-636B-D94D-9A46-355075B723FB}" srcOrd="0" destOrd="0" presId="urn:microsoft.com/office/officeart/2005/8/layout/default"/>
    <dgm:cxn modelId="{547DC9BD-9BE5-41F5-AF08-84C07535EF2E}" srcId="{F1E3CB75-6859-4F3B-8542-64B884F5F074}" destId="{C345BDAA-787B-4F42-A807-AD118E0FA4F1}" srcOrd="4" destOrd="0" parTransId="{309B9E2A-04CC-4953-A77B-FFC891F325AE}" sibTransId="{1904642E-0B34-4CD7-AC22-D1E3AC4CA6A2}"/>
    <dgm:cxn modelId="{F82912D6-8103-8149-BB1C-1AD3C403FFFD}" type="presOf" srcId="{60A3903F-B01A-4179-BE21-0D01788DB919}" destId="{64EF1F42-9516-1B45-AAC0-33E9064EC7F9}" srcOrd="0" destOrd="0" presId="urn:microsoft.com/office/officeart/2005/8/layout/default"/>
    <dgm:cxn modelId="{35E32BE6-DB73-F245-AD64-EFDA6E798EC8}" type="presOf" srcId="{81A40641-EB6D-4489-9BCC-32D6207AB8F7}" destId="{5FA2FA51-EB3F-BC4A-AB47-256A059BE3C9}" srcOrd="0" destOrd="0" presId="urn:microsoft.com/office/officeart/2005/8/layout/default"/>
    <dgm:cxn modelId="{D36856E6-04F9-4C58-A8CF-4370BE9BEEED}" srcId="{F1E3CB75-6859-4F3B-8542-64B884F5F074}" destId="{81A40641-EB6D-4489-9BCC-32D6207AB8F7}" srcOrd="0" destOrd="0" parTransId="{C046CD25-DA90-4606-9A5B-9D33E9702384}" sibTransId="{98E2F311-19B0-4512-B135-ED866332298D}"/>
    <dgm:cxn modelId="{FC55D2F2-807D-44EF-8BC0-AF568CAA7D71}" srcId="{F1E3CB75-6859-4F3B-8542-64B884F5F074}" destId="{60A3903F-B01A-4179-BE21-0D01788DB919}" srcOrd="2" destOrd="0" parTransId="{83AED544-D784-4614-9D74-3FA304B2AAA8}" sibTransId="{4D7856F4-10E9-4C0D-BF3A-B62FC5B8B962}"/>
    <dgm:cxn modelId="{D777D5F4-23D2-9E41-8F74-4D011A163AB4}" type="presOf" srcId="{8B5D03FA-0E5B-4DC1-9D1C-480043A0DBBA}" destId="{C3DF4FFD-A8A9-A744-AA72-0E4EFA26BE57}" srcOrd="0" destOrd="0" presId="urn:microsoft.com/office/officeart/2005/8/layout/default"/>
    <dgm:cxn modelId="{F71730E9-80D0-A944-96F9-6D3F6649592E}" type="presParOf" srcId="{A7F9CDB5-32DB-B04C-B86A-EF4124927D56}" destId="{5FA2FA51-EB3F-BC4A-AB47-256A059BE3C9}" srcOrd="0" destOrd="0" presId="urn:microsoft.com/office/officeart/2005/8/layout/default"/>
    <dgm:cxn modelId="{18FAC95A-1079-B643-B24F-CB3B8B38AD49}" type="presParOf" srcId="{A7F9CDB5-32DB-B04C-B86A-EF4124927D56}" destId="{1E2087DE-7868-2B40-B521-6F6CE9FE0632}" srcOrd="1" destOrd="0" presId="urn:microsoft.com/office/officeart/2005/8/layout/default"/>
    <dgm:cxn modelId="{00BF4EE3-0987-A043-AC33-1D24A57B8919}" type="presParOf" srcId="{A7F9CDB5-32DB-B04C-B86A-EF4124927D56}" destId="{C3DF4FFD-A8A9-A744-AA72-0E4EFA26BE57}" srcOrd="2" destOrd="0" presId="urn:microsoft.com/office/officeart/2005/8/layout/default"/>
    <dgm:cxn modelId="{023FAE19-1942-514C-860E-2545EC6FE15F}" type="presParOf" srcId="{A7F9CDB5-32DB-B04C-B86A-EF4124927D56}" destId="{1983254B-D0ED-E34E-8B6F-1CE557CE165F}" srcOrd="3" destOrd="0" presId="urn:microsoft.com/office/officeart/2005/8/layout/default"/>
    <dgm:cxn modelId="{C7BE2260-E18E-7F49-8612-FD7928A6B71E}" type="presParOf" srcId="{A7F9CDB5-32DB-B04C-B86A-EF4124927D56}" destId="{64EF1F42-9516-1B45-AAC0-33E9064EC7F9}" srcOrd="4" destOrd="0" presId="urn:microsoft.com/office/officeart/2005/8/layout/default"/>
    <dgm:cxn modelId="{320DFA4B-34E2-BB48-9899-C04D1E8F185C}" type="presParOf" srcId="{A7F9CDB5-32DB-B04C-B86A-EF4124927D56}" destId="{E09EB59E-45E0-6340-8495-AC0CCE1E25AB}" srcOrd="5" destOrd="0" presId="urn:microsoft.com/office/officeart/2005/8/layout/default"/>
    <dgm:cxn modelId="{AFB5BCBB-7BCC-BC42-8449-A4D5CE9CA4C1}" type="presParOf" srcId="{A7F9CDB5-32DB-B04C-B86A-EF4124927D56}" destId="{E2C342DD-636B-D94D-9A46-355075B723FB}" srcOrd="6" destOrd="0" presId="urn:microsoft.com/office/officeart/2005/8/layout/default"/>
    <dgm:cxn modelId="{ABF001CE-0175-2349-B2E5-0B1F1D66B9FE}" type="presParOf" srcId="{A7F9CDB5-32DB-B04C-B86A-EF4124927D56}" destId="{FFE37FD7-2644-ED4B-B230-7E7BD0CD7688}" srcOrd="7" destOrd="0" presId="urn:microsoft.com/office/officeart/2005/8/layout/default"/>
    <dgm:cxn modelId="{0BDC1E29-0A7A-7C4B-B5A8-D8DC3AD9B82D}" type="presParOf" srcId="{A7F9CDB5-32DB-B04C-B86A-EF4124927D56}" destId="{8A7E435A-450E-9948-A069-B09FCE73B5C4}" srcOrd="8" destOrd="0" presId="urn:microsoft.com/office/officeart/2005/8/layout/default"/>
    <dgm:cxn modelId="{80A71C97-115D-694F-9EF3-152E38DF77C9}" type="presParOf" srcId="{A7F9CDB5-32DB-B04C-B86A-EF4124927D56}" destId="{F7C2E080-10DC-E642-B3F8-7EFD164271C2}" srcOrd="9" destOrd="0" presId="urn:microsoft.com/office/officeart/2005/8/layout/default"/>
    <dgm:cxn modelId="{8FCA5F3A-80DC-8847-86CF-86F72B31A462}" type="presParOf" srcId="{A7F9CDB5-32DB-B04C-B86A-EF4124927D56}" destId="{393F00FC-07C8-F149-B3F6-AE00BA59B0F5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85D89B6-E7CE-1345-9AF6-70F3EACD7038}" type="doc">
      <dgm:prSet loTypeId="urn:microsoft.com/office/officeart/2005/8/layout/cycle3" loCatId="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46718F5B-8EB9-7042-A765-0295585C917F}">
      <dgm:prSet phldrT="[Text]"/>
      <dgm:spPr/>
      <dgm:t>
        <a:bodyPr/>
        <a:lstStyle/>
        <a:p>
          <a:r>
            <a:rPr lang="en-US"/>
            <a:t>Student Performance</a:t>
          </a:r>
        </a:p>
      </dgm:t>
    </dgm:pt>
    <dgm:pt modelId="{B3DCC13A-77F1-DB49-A604-9D26437D0BFA}" type="parTrans" cxnId="{406CA7D5-7385-B24E-86ED-0FDC1D061103}">
      <dgm:prSet/>
      <dgm:spPr/>
      <dgm:t>
        <a:bodyPr/>
        <a:lstStyle/>
        <a:p>
          <a:endParaRPr lang="en-US"/>
        </a:p>
      </dgm:t>
    </dgm:pt>
    <dgm:pt modelId="{19BE7A5C-04CC-754D-A9F1-AF821E2BE72C}" type="sibTrans" cxnId="{406CA7D5-7385-B24E-86ED-0FDC1D061103}">
      <dgm:prSet/>
      <dgm:spPr/>
      <dgm:t>
        <a:bodyPr/>
        <a:lstStyle/>
        <a:p>
          <a:endParaRPr lang="en-US"/>
        </a:p>
      </dgm:t>
    </dgm:pt>
    <dgm:pt modelId="{7516ADE0-914B-FF42-AFBE-280E3E1C225E}">
      <dgm:prSet phldrT="[Text]"/>
      <dgm:spPr/>
      <dgm:t>
        <a:bodyPr/>
        <a:lstStyle/>
        <a:p>
          <a:r>
            <a:rPr lang="en-US"/>
            <a:t>Size, Scope, Quality</a:t>
          </a:r>
        </a:p>
      </dgm:t>
    </dgm:pt>
    <dgm:pt modelId="{665E0757-C2CD-E54E-A6AA-B3A0319B6EE2}" type="parTrans" cxnId="{B276C16F-7146-FB47-B81C-CC3798CD4BBA}">
      <dgm:prSet/>
      <dgm:spPr/>
      <dgm:t>
        <a:bodyPr/>
        <a:lstStyle/>
        <a:p>
          <a:endParaRPr lang="en-US"/>
        </a:p>
      </dgm:t>
    </dgm:pt>
    <dgm:pt modelId="{C161A8F2-0B9A-FD42-8E73-ADA36CB13718}" type="sibTrans" cxnId="{B276C16F-7146-FB47-B81C-CC3798CD4BBA}">
      <dgm:prSet/>
      <dgm:spPr/>
      <dgm:t>
        <a:bodyPr/>
        <a:lstStyle/>
        <a:p>
          <a:endParaRPr lang="en-US"/>
        </a:p>
      </dgm:t>
    </dgm:pt>
    <dgm:pt modelId="{B8E171EA-1DEA-F848-AE22-E58DB363A483}">
      <dgm:prSet phldrT="[Text]"/>
      <dgm:spPr/>
      <dgm:t>
        <a:bodyPr/>
        <a:lstStyle/>
        <a:p>
          <a:r>
            <a:rPr lang="en-US"/>
            <a:t>Labor Market Alignment</a:t>
          </a:r>
        </a:p>
      </dgm:t>
    </dgm:pt>
    <dgm:pt modelId="{AA85DEE1-CC5B-E649-9CE1-01A56D7C41BA}" type="parTrans" cxnId="{67D12CF9-EEC4-2F4F-AD8B-500EABA696CA}">
      <dgm:prSet/>
      <dgm:spPr/>
      <dgm:t>
        <a:bodyPr/>
        <a:lstStyle/>
        <a:p>
          <a:endParaRPr lang="en-US"/>
        </a:p>
      </dgm:t>
    </dgm:pt>
    <dgm:pt modelId="{377BE896-BF67-9645-BE8B-51B4D8C195D0}" type="sibTrans" cxnId="{67D12CF9-EEC4-2F4F-AD8B-500EABA696CA}">
      <dgm:prSet/>
      <dgm:spPr/>
      <dgm:t>
        <a:bodyPr/>
        <a:lstStyle/>
        <a:p>
          <a:endParaRPr lang="en-US"/>
        </a:p>
      </dgm:t>
    </dgm:pt>
    <dgm:pt modelId="{A1B0AB0A-C596-354F-A4EA-6F43EEE8B84C}">
      <dgm:prSet phldrT="[Text]"/>
      <dgm:spPr/>
      <dgm:t>
        <a:bodyPr/>
        <a:lstStyle/>
        <a:p>
          <a:r>
            <a:rPr lang="en-US"/>
            <a:t>Implementing Career Pathways</a:t>
          </a:r>
        </a:p>
      </dgm:t>
    </dgm:pt>
    <dgm:pt modelId="{D1CA0AFF-DAF1-CC4A-8BCB-C22E1282C63C}" type="parTrans" cxnId="{979D74D9-5283-8E4F-99E1-F4AB4126BF09}">
      <dgm:prSet/>
      <dgm:spPr/>
      <dgm:t>
        <a:bodyPr/>
        <a:lstStyle/>
        <a:p>
          <a:endParaRPr lang="en-US"/>
        </a:p>
      </dgm:t>
    </dgm:pt>
    <dgm:pt modelId="{D2461133-ED8F-D348-8F62-18759EAE1A3E}" type="sibTrans" cxnId="{979D74D9-5283-8E4F-99E1-F4AB4126BF09}">
      <dgm:prSet/>
      <dgm:spPr/>
      <dgm:t>
        <a:bodyPr/>
        <a:lstStyle/>
        <a:p>
          <a:endParaRPr lang="en-US"/>
        </a:p>
      </dgm:t>
    </dgm:pt>
    <dgm:pt modelId="{FD322248-B16E-FB4A-ADC7-0E7A691C8C6F}">
      <dgm:prSet phldrT="[Text]"/>
      <dgm:spPr/>
      <dgm:t>
        <a:bodyPr/>
        <a:lstStyle/>
        <a:p>
          <a:r>
            <a:rPr lang="en-US"/>
            <a:t>Faculty Recruitment, Retention, PD</a:t>
          </a:r>
        </a:p>
      </dgm:t>
    </dgm:pt>
    <dgm:pt modelId="{C850876B-B3B9-3248-B3D5-FD86EE72287F}" type="parTrans" cxnId="{C5C2BE6A-0FFA-B841-AA7E-BD41C9C45FA0}">
      <dgm:prSet/>
      <dgm:spPr/>
      <dgm:t>
        <a:bodyPr/>
        <a:lstStyle/>
        <a:p>
          <a:endParaRPr lang="en-US"/>
        </a:p>
      </dgm:t>
    </dgm:pt>
    <dgm:pt modelId="{8F015073-B922-B34C-9BAD-CD650BB32E19}" type="sibTrans" cxnId="{C5C2BE6A-0FFA-B841-AA7E-BD41C9C45FA0}">
      <dgm:prSet/>
      <dgm:spPr/>
      <dgm:t>
        <a:bodyPr/>
        <a:lstStyle/>
        <a:p>
          <a:endParaRPr lang="en-US"/>
        </a:p>
      </dgm:t>
    </dgm:pt>
    <dgm:pt modelId="{F61B6FA6-E1DE-DC49-AE07-CA04E409C3F5}">
      <dgm:prSet phldrT="[Text]"/>
      <dgm:spPr/>
      <dgm:t>
        <a:bodyPr/>
        <a:lstStyle/>
        <a:p>
          <a:r>
            <a:rPr lang="en-US"/>
            <a:t>Improving Access and Equity</a:t>
          </a:r>
        </a:p>
      </dgm:t>
    </dgm:pt>
    <dgm:pt modelId="{4C19C36D-8449-704F-A6A9-62579083FE16}" type="parTrans" cxnId="{BEE44CD1-D65D-0946-B72F-B5A32820DB21}">
      <dgm:prSet/>
      <dgm:spPr/>
      <dgm:t>
        <a:bodyPr/>
        <a:lstStyle/>
        <a:p>
          <a:endParaRPr lang="en-US"/>
        </a:p>
      </dgm:t>
    </dgm:pt>
    <dgm:pt modelId="{E584FB73-E556-3748-BADA-D9721D77A2CB}" type="sibTrans" cxnId="{BEE44CD1-D65D-0946-B72F-B5A32820DB21}">
      <dgm:prSet/>
      <dgm:spPr/>
      <dgm:t>
        <a:bodyPr/>
        <a:lstStyle/>
        <a:p>
          <a:endParaRPr lang="en-US"/>
        </a:p>
      </dgm:t>
    </dgm:pt>
    <dgm:pt modelId="{09DEDD1E-F3E0-9C4A-8E68-6FC03A52D45E}" type="pres">
      <dgm:prSet presAssocID="{C85D89B6-E7CE-1345-9AF6-70F3EACD7038}" presName="Name0" presStyleCnt="0">
        <dgm:presLayoutVars>
          <dgm:dir/>
          <dgm:resizeHandles val="exact"/>
        </dgm:presLayoutVars>
      </dgm:prSet>
      <dgm:spPr/>
    </dgm:pt>
    <dgm:pt modelId="{A81DB6A7-4BDF-F644-9242-DE04DE4F9217}" type="pres">
      <dgm:prSet presAssocID="{C85D89B6-E7CE-1345-9AF6-70F3EACD7038}" presName="cycle" presStyleCnt="0"/>
      <dgm:spPr/>
    </dgm:pt>
    <dgm:pt modelId="{925E3E30-1A47-7C4D-B4C8-D082F75C3571}" type="pres">
      <dgm:prSet presAssocID="{46718F5B-8EB9-7042-A765-0295585C917F}" presName="nodeFirstNode" presStyleLbl="node1" presStyleIdx="0" presStyleCnt="6">
        <dgm:presLayoutVars>
          <dgm:bulletEnabled val="1"/>
        </dgm:presLayoutVars>
      </dgm:prSet>
      <dgm:spPr/>
    </dgm:pt>
    <dgm:pt modelId="{BA255E1A-D46C-0B49-9092-08DCD56BD1E1}" type="pres">
      <dgm:prSet presAssocID="{19BE7A5C-04CC-754D-A9F1-AF821E2BE72C}" presName="sibTransFirstNode" presStyleLbl="bgShp" presStyleIdx="0" presStyleCnt="1"/>
      <dgm:spPr/>
    </dgm:pt>
    <dgm:pt modelId="{B1626EE4-FA52-B949-9DB5-D771EFE38FA6}" type="pres">
      <dgm:prSet presAssocID="{7516ADE0-914B-FF42-AFBE-280E3E1C225E}" presName="nodeFollowingNodes" presStyleLbl="node1" presStyleIdx="1" presStyleCnt="6" custRadScaleRad="98359" custRadScaleInc="10770">
        <dgm:presLayoutVars>
          <dgm:bulletEnabled val="1"/>
        </dgm:presLayoutVars>
      </dgm:prSet>
      <dgm:spPr/>
    </dgm:pt>
    <dgm:pt modelId="{8BBAE122-EF18-3A40-A0AC-B78C3197DE68}" type="pres">
      <dgm:prSet presAssocID="{B8E171EA-1DEA-F848-AE22-E58DB363A483}" presName="nodeFollowingNodes" presStyleLbl="node1" presStyleIdx="2" presStyleCnt="6" custRadScaleRad="103872" custRadScaleInc="-15712">
        <dgm:presLayoutVars>
          <dgm:bulletEnabled val="1"/>
        </dgm:presLayoutVars>
      </dgm:prSet>
      <dgm:spPr/>
    </dgm:pt>
    <dgm:pt modelId="{5263185A-89E3-AB4B-B4BC-742A9A4F2A8F}" type="pres">
      <dgm:prSet presAssocID="{A1B0AB0A-C596-354F-A4EA-6F43EEE8B84C}" presName="nodeFollowingNodes" presStyleLbl="node1" presStyleIdx="3" presStyleCnt="6">
        <dgm:presLayoutVars>
          <dgm:bulletEnabled val="1"/>
        </dgm:presLayoutVars>
      </dgm:prSet>
      <dgm:spPr/>
    </dgm:pt>
    <dgm:pt modelId="{F18F84A4-15D8-F049-A150-904D9B4FE131}" type="pres">
      <dgm:prSet presAssocID="{FD322248-B16E-FB4A-ADC7-0E7A691C8C6F}" presName="nodeFollowingNodes" presStyleLbl="node1" presStyleIdx="4" presStyleCnt="6" custRadScaleRad="100303" custRadScaleInc="13523">
        <dgm:presLayoutVars>
          <dgm:bulletEnabled val="1"/>
        </dgm:presLayoutVars>
      </dgm:prSet>
      <dgm:spPr/>
    </dgm:pt>
    <dgm:pt modelId="{297263C8-7F55-6846-AC41-8B554B9C8A90}" type="pres">
      <dgm:prSet presAssocID="{F61B6FA6-E1DE-DC49-AE07-CA04E409C3F5}" presName="nodeFollowingNodes" presStyleLbl="node1" presStyleIdx="5" presStyleCnt="6" custRadScaleRad="101485" custRadScaleInc="-10565">
        <dgm:presLayoutVars>
          <dgm:bulletEnabled val="1"/>
        </dgm:presLayoutVars>
      </dgm:prSet>
      <dgm:spPr/>
    </dgm:pt>
  </dgm:ptLst>
  <dgm:cxnLst>
    <dgm:cxn modelId="{608CE70C-05DC-1F48-8025-6742B45591ED}" type="presOf" srcId="{C85D89B6-E7CE-1345-9AF6-70F3EACD7038}" destId="{09DEDD1E-F3E0-9C4A-8E68-6FC03A52D45E}" srcOrd="0" destOrd="0" presId="urn:microsoft.com/office/officeart/2005/8/layout/cycle3"/>
    <dgm:cxn modelId="{5301D21B-6356-8943-ADF4-9FCBC4B91763}" type="presOf" srcId="{A1B0AB0A-C596-354F-A4EA-6F43EEE8B84C}" destId="{5263185A-89E3-AB4B-B4BC-742A9A4F2A8F}" srcOrd="0" destOrd="0" presId="urn:microsoft.com/office/officeart/2005/8/layout/cycle3"/>
    <dgm:cxn modelId="{D8B0A421-80A2-D940-9F34-CB5BE3150930}" type="presOf" srcId="{F61B6FA6-E1DE-DC49-AE07-CA04E409C3F5}" destId="{297263C8-7F55-6846-AC41-8B554B9C8A90}" srcOrd="0" destOrd="0" presId="urn:microsoft.com/office/officeart/2005/8/layout/cycle3"/>
    <dgm:cxn modelId="{8F6D3F25-0FF7-7244-BB41-F7546989E58F}" type="presOf" srcId="{7516ADE0-914B-FF42-AFBE-280E3E1C225E}" destId="{B1626EE4-FA52-B949-9DB5-D771EFE38FA6}" srcOrd="0" destOrd="0" presId="urn:microsoft.com/office/officeart/2005/8/layout/cycle3"/>
    <dgm:cxn modelId="{266F1931-FFC6-BC4E-A646-C4CAF9C9E993}" type="presOf" srcId="{FD322248-B16E-FB4A-ADC7-0E7A691C8C6F}" destId="{F18F84A4-15D8-F049-A150-904D9B4FE131}" srcOrd="0" destOrd="0" presId="urn:microsoft.com/office/officeart/2005/8/layout/cycle3"/>
    <dgm:cxn modelId="{C5C2BE6A-0FFA-B841-AA7E-BD41C9C45FA0}" srcId="{C85D89B6-E7CE-1345-9AF6-70F3EACD7038}" destId="{FD322248-B16E-FB4A-ADC7-0E7A691C8C6F}" srcOrd="4" destOrd="0" parTransId="{C850876B-B3B9-3248-B3D5-FD86EE72287F}" sibTransId="{8F015073-B922-B34C-9BAD-CD650BB32E19}"/>
    <dgm:cxn modelId="{B276C16F-7146-FB47-B81C-CC3798CD4BBA}" srcId="{C85D89B6-E7CE-1345-9AF6-70F3EACD7038}" destId="{7516ADE0-914B-FF42-AFBE-280E3E1C225E}" srcOrd="1" destOrd="0" parTransId="{665E0757-C2CD-E54E-A6AA-B3A0319B6EE2}" sibTransId="{C161A8F2-0B9A-FD42-8E73-ADA36CB13718}"/>
    <dgm:cxn modelId="{2AE42472-4895-0F4D-A452-CE3C88F1BA21}" type="presOf" srcId="{B8E171EA-1DEA-F848-AE22-E58DB363A483}" destId="{8BBAE122-EF18-3A40-A0AC-B78C3197DE68}" srcOrd="0" destOrd="0" presId="urn:microsoft.com/office/officeart/2005/8/layout/cycle3"/>
    <dgm:cxn modelId="{8AEF9D9B-C3F7-864B-A30C-EECDB21E01D0}" type="presOf" srcId="{19BE7A5C-04CC-754D-A9F1-AF821E2BE72C}" destId="{BA255E1A-D46C-0B49-9092-08DCD56BD1E1}" srcOrd="0" destOrd="0" presId="urn:microsoft.com/office/officeart/2005/8/layout/cycle3"/>
    <dgm:cxn modelId="{7DFB5FBB-CB13-814B-82B8-38509DC23888}" type="presOf" srcId="{46718F5B-8EB9-7042-A765-0295585C917F}" destId="{925E3E30-1A47-7C4D-B4C8-D082F75C3571}" srcOrd="0" destOrd="0" presId="urn:microsoft.com/office/officeart/2005/8/layout/cycle3"/>
    <dgm:cxn modelId="{BEE44CD1-D65D-0946-B72F-B5A32820DB21}" srcId="{C85D89B6-E7CE-1345-9AF6-70F3EACD7038}" destId="{F61B6FA6-E1DE-DC49-AE07-CA04E409C3F5}" srcOrd="5" destOrd="0" parTransId="{4C19C36D-8449-704F-A6A9-62579083FE16}" sibTransId="{E584FB73-E556-3748-BADA-D9721D77A2CB}"/>
    <dgm:cxn modelId="{406CA7D5-7385-B24E-86ED-0FDC1D061103}" srcId="{C85D89B6-E7CE-1345-9AF6-70F3EACD7038}" destId="{46718F5B-8EB9-7042-A765-0295585C917F}" srcOrd="0" destOrd="0" parTransId="{B3DCC13A-77F1-DB49-A604-9D26437D0BFA}" sibTransId="{19BE7A5C-04CC-754D-A9F1-AF821E2BE72C}"/>
    <dgm:cxn modelId="{979D74D9-5283-8E4F-99E1-F4AB4126BF09}" srcId="{C85D89B6-E7CE-1345-9AF6-70F3EACD7038}" destId="{A1B0AB0A-C596-354F-A4EA-6F43EEE8B84C}" srcOrd="3" destOrd="0" parTransId="{D1CA0AFF-DAF1-CC4A-8BCB-C22E1282C63C}" sibTransId="{D2461133-ED8F-D348-8F62-18759EAE1A3E}"/>
    <dgm:cxn modelId="{67D12CF9-EEC4-2F4F-AD8B-500EABA696CA}" srcId="{C85D89B6-E7CE-1345-9AF6-70F3EACD7038}" destId="{B8E171EA-1DEA-F848-AE22-E58DB363A483}" srcOrd="2" destOrd="0" parTransId="{AA85DEE1-CC5B-E649-9CE1-01A56D7C41BA}" sibTransId="{377BE896-BF67-9645-BE8B-51B4D8C195D0}"/>
    <dgm:cxn modelId="{9CADBF94-7B16-B343-80CF-7BBCEAD346A4}" type="presParOf" srcId="{09DEDD1E-F3E0-9C4A-8E68-6FC03A52D45E}" destId="{A81DB6A7-4BDF-F644-9242-DE04DE4F9217}" srcOrd="0" destOrd="0" presId="urn:microsoft.com/office/officeart/2005/8/layout/cycle3"/>
    <dgm:cxn modelId="{C40FACBD-9B2C-DF47-BE6E-74A34325FC81}" type="presParOf" srcId="{A81DB6A7-4BDF-F644-9242-DE04DE4F9217}" destId="{925E3E30-1A47-7C4D-B4C8-D082F75C3571}" srcOrd="0" destOrd="0" presId="urn:microsoft.com/office/officeart/2005/8/layout/cycle3"/>
    <dgm:cxn modelId="{F33DA362-6BC5-694E-921F-E1744E05576B}" type="presParOf" srcId="{A81DB6A7-4BDF-F644-9242-DE04DE4F9217}" destId="{BA255E1A-D46C-0B49-9092-08DCD56BD1E1}" srcOrd="1" destOrd="0" presId="urn:microsoft.com/office/officeart/2005/8/layout/cycle3"/>
    <dgm:cxn modelId="{7444C9C3-2979-9749-BDDB-0EC7CD4E0F46}" type="presParOf" srcId="{A81DB6A7-4BDF-F644-9242-DE04DE4F9217}" destId="{B1626EE4-FA52-B949-9DB5-D771EFE38FA6}" srcOrd="2" destOrd="0" presId="urn:microsoft.com/office/officeart/2005/8/layout/cycle3"/>
    <dgm:cxn modelId="{6E4D3FD4-194B-7C47-A940-4E91792F3EFF}" type="presParOf" srcId="{A81DB6A7-4BDF-F644-9242-DE04DE4F9217}" destId="{8BBAE122-EF18-3A40-A0AC-B78C3197DE68}" srcOrd="3" destOrd="0" presId="urn:microsoft.com/office/officeart/2005/8/layout/cycle3"/>
    <dgm:cxn modelId="{900A7FCE-C9B9-294B-809C-C47D1D1E0E08}" type="presParOf" srcId="{A81DB6A7-4BDF-F644-9242-DE04DE4F9217}" destId="{5263185A-89E3-AB4B-B4BC-742A9A4F2A8F}" srcOrd="4" destOrd="0" presId="urn:microsoft.com/office/officeart/2005/8/layout/cycle3"/>
    <dgm:cxn modelId="{BBF495B6-A98D-8D46-AEE6-167D16E71CDA}" type="presParOf" srcId="{A81DB6A7-4BDF-F644-9242-DE04DE4F9217}" destId="{F18F84A4-15D8-F049-A150-904D9B4FE131}" srcOrd="5" destOrd="0" presId="urn:microsoft.com/office/officeart/2005/8/layout/cycle3"/>
    <dgm:cxn modelId="{0F3EC6DB-6402-1A47-9A79-158977672AA6}" type="presParOf" srcId="{A81DB6A7-4BDF-F644-9242-DE04DE4F9217}" destId="{297263C8-7F55-6846-AC41-8B554B9C8A90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F132FDD-53E2-5040-96F3-817A47B8A841}" type="doc">
      <dgm:prSet loTypeId="urn:microsoft.com/office/officeart/2005/8/layout/hChevron3" loCatId="" qsTypeId="urn:microsoft.com/office/officeart/2005/8/quickstyle/simple1" qsCatId="simple" csTypeId="urn:microsoft.com/office/officeart/2005/8/colors/colorful1" csCatId="colorful" phldr="1"/>
      <dgm:spPr/>
    </dgm:pt>
    <dgm:pt modelId="{E84B6935-2368-4E46-9ED5-AE6238D7683F}">
      <dgm:prSet phldrT="[Text]"/>
      <dgm:spPr/>
      <dgm:t>
        <a:bodyPr/>
        <a:lstStyle/>
        <a:p>
          <a:r>
            <a:rPr lang="en-US">
              <a:solidFill>
                <a:srgbClr val="14435B"/>
              </a:solidFill>
            </a:rPr>
            <a:t>Access Gap</a:t>
          </a:r>
        </a:p>
      </dgm:t>
    </dgm:pt>
    <dgm:pt modelId="{E523F6B1-D596-274C-920E-68B45CECD2B1}" type="parTrans" cxnId="{0E60AF65-5DF7-8945-B58B-FE9DEB260E4B}">
      <dgm:prSet/>
      <dgm:spPr/>
      <dgm:t>
        <a:bodyPr/>
        <a:lstStyle/>
        <a:p>
          <a:endParaRPr lang="en-US"/>
        </a:p>
      </dgm:t>
    </dgm:pt>
    <dgm:pt modelId="{1B5BFE1D-146A-494D-8538-656971392721}" type="sibTrans" cxnId="{0E60AF65-5DF7-8945-B58B-FE9DEB260E4B}">
      <dgm:prSet/>
      <dgm:spPr/>
      <dgm:t>
        <a:bodyPr/>
        <a:lstStyle/>
        <a:p>
          <a:endParaRPr lang="en-US"/>
        </a:p>
      </dgm:t>
    </dgm:pt>
    <dgm:pt modelId="{5BE8D8DF-50EF-5348-A3CD-DD54741FA3F8}">
      <dgm:prSet phldrT="[Text]"/>
      <dgm:spPr/>
      <dgm:t>
        <a:bodyPr/>
        <a:lstStyle/>
        <a:p>
          <a:r>
            <a:rPr lang="en-US">
              <a:solidFill>
                <a:srgbClr val="14435B"/>
              </a:solidFill>
            </a:rPr>
            <a:t>Root Cause</a:t>
          </a:r>
        </a:p>
      </dgm:t>
    </dgm:pt>
    <dgm:pt modelId="{034A19FB-3DBA-074A-92D4-40C53B85B288}" type="parTrans" cxnId="{18F7BBC6-044B-1A47-B5E5-14F9361A1114}">
      <dgm:prSet/>
      <dgm:spPr/>
      <dgm:t>
        <a:bodyPr/>
        <a:lstStyle/>
        <a:p>
          <a:endParaRPr lang="en-US"/>
        </a:p>
      </dgm:t>
    </dgm:pt>
    <dgm:pt modelId="{936EF2DE-2D15-AC48-B990-EF66F1CEB02F}" type="sibTrans" cxnId="{18F7BBC6-044B-1A47-B5E5-14F9361A1114}">
      <dgm:prSet/>
      <dgm:spPr/>
      <dgm:t>
        <a:bodyPr/>
        <a:lstStyle/>
        <a:p>
          <a:endParaRPr lang="en-US"/>
        </a:p>
      </dgm:t>
    </dgm:pt>
    <dgm:pt modelId="{DD24DE71-6D94-BF41-83C5-078D4955396A}">
      <dgm:prSet phldrT="[Text]"/>
      <dgm:spPr/>
      <dgm:t>
        <a:bodyPr/>
        <a:lstStyle/>
        <a:p>
          <a:r>
            <a:rPr lang="en-US"/>
            <a:t>Practical Strategy</a:t>
          </a:r>
        </a:p>
      </dgm:t>
    </dgm:pt>
    <dgm:pt modelId="{B398A5D6-012F-0842-85B5-601D33B396E4}" type="parTrans" cxnId="{40B1DDB3-F51A-C942-8B49-334223B69159}">
      <dgm:prSet/>
      <dgm:spPr/>
      <dgm:t>
        <a:bodyPr/>
        <a:lstStyle/>
        <a:p>
          <a:endParaRPr lang="en-US"/>
        </a:p>
      </dgm:t>
    </dgm:pt>
    <dgm:pt modelId="{858AD06B-6ED8-8B4C-AE29-870886572BBE}" type="sibTrans" cxnId="{40B1DDB3-F51A-C942-8B49-334223B69159}">
      <dgm:prSet/>
      <dgm:spPr/>
      <dgm:t>
        <a:bodyPr/>
        <a:lstStyle/>
        <a:p>
          <a:endParaRPr lang="en-US"/>
        </a:p>
      </dgm:t>
    </dgm:pt>
    <dgm:pt modelId="{4E38EBC7-9EC9-CC4E-99D6-1A7717FEAFB8}" type="pres">
      <dgm:prSet presAssocID="{AF132FDD-53E2-5040-96F3-817A47B8A841}" presName="Name0" presStyleCnt="0">
        <dgm:presLayoutVars>
          <dgm:dir/>
          <dgm:resizeHandles val="exact"/>
        </dgm:presLayoutVars>
      </dgm:prSet>
      <dgm:spPr/>
    </dgm:pt>
    <dgm:pt modelId="{6A36C494-50D9-A74D-89D3-4D7C542EB34A}" type="pres">
      <dgm:prSet presAssocID="{E84B6935-2368-4E46-9ED5-AE6238D7683F}" presName="parTxOnly" presStyleLbl="node1" presStyleIdx="0" presStyleCnt="3">
        <dgm:presLayoutVars>
          <dgm:bulletEnabled val="1"/>
        </dgm:presLayoutVars>
      </dgm:prSet>
      <dgm:spPr/>
    </dgm:pt>
    <dgm:pt modelId="{C5FA3CD6-731B-DC46-A635-8F45B154EFFF}" type="pres">
      <dgm:prSet presAssocID="{1B5BFE1D-146A-494D-8538-656971392721}" presName="parSpace" presStyleCnt="0"/>
      <dgm:spPr/>
    </dgm:pt>
    <dgm:pt modelId="{A7C90A8B-A995-DA4D-99C2-074BC1C10F42}" type="pres">
      <dgm:prSet presAssocID="{5BE8D8DF-50EF-5348-A3CD-DD54741FA3F8}" presName="parTxOnly" presStyleLbl="node1" presStyleIdx="1" presStyleCnt="3">
        <dgm:presLayoutVars>
          <dgm:bulletEnabled val="1"/>
        </dgm:presLayoutVars>
      </dgm:prSet>
      <dgm:spPr/>
    </dgm:pt>
    <dgm:pt modelId="{FEF1BAAD-C874-2440-87B4-A8663A3E53C2}" type="pres">
      <dgm:prSet presAssocID="{936EF2DE-2D15-AC48-B990-EF66F1CEB02F}" presName="parSpace" presStyleCnt="0"/>
      <dgm:spPr/>
    </dgm:pt>
    <dgm:pt modelId="{B74A52DC-001D-8447-A751-C71ACC2F2E2B}" type="pres">
      <dgm:prSet presAssocID="{DD24DE71-6D94-BF41-83C5-078D4955396A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0E60AF65-5DF7-8945-B58B-FE9DEB260E4B}" srcId="{AF132FDD-53E2-5040-96F3-817A47B8A841}" destId="{E84B6935-2368-4E46-9ED5-AE6238D7683F}" srcOrd="0" destOrd="0" parTransId="{E523F6B1-D596-274C-920E-68B45CECD2B1}" sibTransId="{1B5BFE1D-146A-494D-8538-656971392721}"/>
    <dgm:cxn modelId="{7E221469-FE46-2048-91D5-80D8F5331A98}" type="presOf" srcId="{5BE8D8DF-50EF-5348-A3CD-DD54741FA3F8}" destId="{A7C90A8B-A995-DA4D-99C2-074BC1C10F42}" srcOrd="0" destOrd="0" presId="urn:microsoft.com/office/officeart/2005/8/layout/hChevron3"/>
    <dgm:cxn modelId="{8A28D8AD-787A-6544-8D94-F53C692571E4}" type="presOf" srcId="{AF132FDD-53E2-5040-96F3-817A47B8A841}" destId="{4E38EBC7-9EC9-CC4E-99D6-1A7717FEAFB8}" srcOrd="0" destOrd="0" presId="urn:microsoft.com/office/officeart/2005/8/layout/hChevron3"/>
    <dgm:cxn modelId="{40B1DDB3-F51A-C942-8B49-334223B69159}" srcId="{AF132FDD-53E2-5040-96F3-817A47B8A841}" destId="{DD24DE71-6D94-BF41-83C5-078D4955396A}" srcOrd="2" destOrd="0" parTransId="{B398A5D6-012F-0842-85B5-601D33B396E4}" sibTransId="{858AD06B-6ED8-8B4C-AE29-870886572BBE}"/>
    <dgm:cxn modelId="{18F7BBC6-044B-1A47-B5E5-14F9361A1114}" srcId="{AF132FDD-53E2-5040-96F3-817A47B8A841}" destId="{5BE8D8DF-50EF-5348-A3CD-DD54741FA3F8}" srcOrd="1" destOrd="0" parTransId="{034A19FB-3DBA-074A-92D4-40C53B85B288}" sibTransId="{936EF2DE-2D15-AC48-B990-EF66F1CEB02F}"/>
    <dgm:cxn modelId="{A5EEB7CB-879C-F044-9078-CE8E248811B6}" type="presOf" srcId="{E84B6935-2368-4E46-9ED5-AE6238D7683F}" destId="{6A36C494-50D9-A74D-89D3-4D7C542EB34A}" srcOrd="0" destOrd="0" presId="urn:microsoft.com/office/officeart/2005/8/layout/hChevron3"/>
    <dgm:cxn modelId="{C68E96CC-1E4D-3248-B72B-501F3FE396A7}" type="presOf" srcId="{DD24DE71-6D94-BF41-83C5-078D4955396A}" destId="{B74A52DC-001D-8447-A751-C71ACC2F2E2B}" srcOrd="0" destOrd="0" presId="urn:microsoft.com/office/officeart/2005/8/layout/hChevron3"/>
    <dgm:cxn modelId="{7ECBCC9B-BABF-2B4D-8B82-080FB4DFC274}" type="presParOf" srcId="{4E38EBC7-9EC9-CC4E-99D6-1A7717FEAFB8}" destId="{6A36C494-50D9-A74D-89D3-4D7C542EB34A}" srcOrd="0" destOrd="0" presId="urn:microsoft.com/office/officeart/2005/8/layout/hChevron3"/>
    <dgm:cxn modelId="{30AF306D-43C3-7740-9B85-6268E432574C}" type="presParOf" srcId="{4E38EBC7-9EC9-CC4E-99D6-1A7717FEAFB8}" destId="{C5FA3CD6-731B-DC46-A635-8F45B154EFFF}" srcOrd="1" destOrd="0" presId="urn:microsoft.com/office/officeart/2005/8/layout/hChevron3"/>
    <dgm:cxn modelId="{C1DD62C6-BF43-BF45-BDF3-94F470EAF672}" type="presParOf" srcId="{4E38EBC7-9EC9-CC4E-99D6-1A7717FEAFB8}" destId="{A7C90A8B-A995-DA4D-99C2-074BC1C10F42}" srcOrd="2" destOrd="0" presId="urn:microsoft.com/office/officeart/2005/8/layout/hChevron3"/>
    <dgm:cxn modelId="{9825AFA2-87A7-D34E-973D-69601AF5EB68}" type="presParOf" srcId="{4E38EBC7-9EC9-CC4E-99D6-1A7717FEAFB8}" destId="{FEF1BAAD-C874-2440-87B4-A8663A3E53C2}" srcOrd="3" destOrd="0" presId="urn:microsoft.com/office/officeart/2005/8/layout/hChevron3"/>
    <dgm:cxn modelId="{A20C69BB-1751-E048-910C-E22B94AD693D}" type="presParOf" srcId="{4E38EBC7-9EC9-CC4E-99D6-1A7717FEAFB8}" destId="{B74A52DC-001D-8447-A751-C71ACC2F2E2B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176C3E1-6F84-4953-89DA-80C8B196F986}" type="doc">
      <dgm:prSet loTypeId="urn:microsoft.com/office/officeart/2005/8/layout/vList2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092D1E41-06F2-400F-9701-940ED8C5C30E}">
      <dgm:prSet/>
      <dgm:spPr/>
      <dgm:t>
        <a:bodyPr/>
        <a:lstStyle/>
        <a:p>
          <a:r>
            <a:rPr lang="en-US"/>
            <a:t>List identified gaps/needs</a:t>
          </a:r>
        </a:p>
      </dgm:t>
    </dgm:pt>
    <dgm:pt modelId="{6B4F9EE9-9B6B-4AF8-BCA9-52B0DEDFCF3C}" type="parTrans" cxnId="{210E4DAD-40EF-4B11-8EBC-D8339B1E2D5A}">
      <dgm:prSet/>
      <dgm:spPr/>
      <dgm:t>
        <a:bodyPr/>
        <a:lstStyle/>
        <a:p>
          <a:endParaRPr lang="en-US"/>
        </a:p>
      </dgm:t>
    </dgm:pt>
    <dgm:pt modelId="{B23C64B8-8191-4AFE-93E3-EA72B9361BB9}" type="sibTrans" cxnId="{210E4DAD-40EF-4B11-8EBC-D8339B1E2D5A}">
      <dgm:prSet/>
      <dgm:spPr/>
      <dgm:t>
        <a:bodyPr/>
        <a:lstStyle/>
        <a:p>
          <a:endParaRPr lang="en-US"/>
        </a:p>
      </dgm:t>
    </dgm:pt>
    <dgm:pt modelId="{8CE24B0B-5D78-44D1-B197-D1F0A6EE79F9}">
      <dgm:prSet/>
      <dgm:spPr/>
      <dgm:t>
        <a:bodyPr/>
        <a:lstStyle/>
        <a:p>
          <a:r>
            <a:rPr lang="en-US"/>
            <a:t>Use number/letter-bulleted statements</a:t>
          </a:r>
        </a:p>
      </dgm:t>
    </dgm:pt>
    <dgm:pt modelId="{883ED0E5-690B-44BF-99AF-AFFA47670DF3}" type="parTrans" cxnId="{D2086D8A-F71D-40C0-88EF-5AEC1DBA3E8E}">
      <dgm:prSet/>
      <dgm:spPr/>
      <dgm:t>
        <a:bodyPr/>
        <a:lstStyle/>
        <a:p>
          <a:endParaRPr lang="en-US"/>
        </a:p>
      </dgm:t>
    </dgm:pt>
    <dgm:pt modelId="{F062F15B-316D-421E-A6D5-993CE568E6D3}" type="sibTrans" cxnId="{D2086D8A-F71D-40C0-88EF-5AEC1DBA3E8E}">
      <dgm:prSet/>
      <dgm:spPr/>
      <dgm:t>
        <a:bodyPr/>
        <a:lstStyle/>
        <a:p>
          <a:endParaRPr lang="en-US"/>
        </a:p>
      </dgm:t>
    </dgm:pt>
    <dgm:pt modelId="{63550B5C-A8A0-1E40-AAA3-DF4BE4CBDE7D}" type="pres">
      <dgm:prSet presAssocID="{6176C3E1-6F84-4953-89DA-80C8B196F986}" presName="linear" presStyleCnt="0">
        <dgm:presLayoutVars>
          <dgm:animLvl val="lvl"/>
          <dgm:resizeHandles val="exact"/>
        </dgm:presLayoutVars>
      </dgm:prSet>
      <dgm:spPr/>
    </dgm:pt>
    <dgm:pt modelId="{075D60FE-1FCD-FE4C-8350-478F8F266952}" type="pres">
      <dgm:prSet presAssocID="{092D1E41-06F2-400F-9701-940ED8C5C30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38058A31-71BC-8648-9F4C-8CF390553C7B}" type="pres">
      <dgm:prSet presAssocID="{B23C64B8-8191-4AFE-93E3-EA72B9361BB9}" presName="spacer" presStyleCnt="0"/>
      <dgm:spPr/>
    </dgm:pt>
    <dgm:pt modelId="{D5E4625D-C8C9-AA43-9820-6D31C46A81BF}" type="pres">
      <dgm:prSet presAssocID="{8CE24B0B-5D78-44D1-B197-D1F0A6EE79F9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D670F83C-5281-2649-B5BC-5F4AEB606357}" type="presOf" srcId="{092D1E41-06F2-400F-9701-940ED8C5C30E}" destId="{075D60FE-1FCD-FE4C-8350-478F8F266952}" srcOrd="0" destOrd="0" presId="urn:microsoft.com/office/officeart/2005/8/layout/vList2"/>
    <dgm:cxn modelId="{AF726C68-E953-8940-A483-4828F03939E6}" type="presOf" srcId="{6176C3E1-6F84-4953-89DA-80C8B196F986}" destId="{63550B5C-A8A0-1E40-AAA3-DF4BE4CBDE7D}" srcOrd="0" destOrd="0" presId="urn:microsoft.com/office/officeart/2005/8/layout/vList2"/>
    <dgm:cxn modelId="{D2086D8A-F71D-40C0-88EF-5AEC1DBA3E8E}" srcId="{6176C3E1-6F84-4953-89DA-80C8B196F986}" destId="{8CE24B0B-5D78-44D1-B197-D1F0A6EE79F9}" srcOrd="1" destOrd="0" parTransId="{883ED0E5-690B-44BF-99AF-AFFA47670DF3}" sibTransId="{F062F15B-316D-421E-A6D5-993CE568E6D3}"/>
    <dgm:cxn modelId="{210E4DAD-40EF-4B11-8EBC-D8339B1E2D5A}" srcId="{6176C3E1-6F84-4953-89DA-80C8B196F986}" destId="{092D1E41-06F2-400F-9701-940ED8C5C30E}" srcOrd="0" destOrd="0" parTransId="{6B4F9EE9-9B6B-4AF8-BCA9-52B0DEDFCF3C}" sibTransId="{B23C64B8-8191-4AFE-93E3-EA72B9361BB9}"/>
    <dgm:cxn modelId="{D9AA7CEC-EB4E-1841-9CE7-078E4624283E}" type="presOf" srcId="{8CE24B0B-5D78-44D1-B197-D1F0A6EE79F9}" destId="{D5E4625D-C8C9-AA43-9820-6D31C46A81BF}" srcOrd="0" destOrd="0" presId="urn:microsoft.com/office/officeart/2005/8/layout/vList2"/>
    <dgm:cxn modelId="{24857C15-B000-5D42-8566-F4FCF11334DD}" type="presParOf" srcId="{63550B5C-A8A0-1E40-AAA3-DF4BE4CBDE7D}" destId="{075D60FE-1FCD-FE4C-8350-478F8F266952}" srcOrd="0" destOrd="0" presId="urn:microsoft.com/office/officeart/2005/8/layout/vList2"/>
    <dgm:cxn modelId="{04EFBB72-2B1E-2C4B-A178-E6383450A03A}" type="presParOf" srcId="{63550B5C-A8A0-1E40-AAA3-DF4BE4CBDE7D}" destId="{38058A31-71BC-8648-9F4C-8CF390553C7B}" srcOrd="1" destOrd="0" presId="urn:microsoft.com/office/officeart/2005/8/layout/vList2"/>
    <dgm:cxn modelId="{BE96FBAC-0E4D-F648-BD95-BFA1A2B297EA}" type="presParOf" srcId="{63550B5C-A8A0-1E40-AAA3-DF4BE4CBDE7D}" destId="{D5E4625D-C8C9-AA43-9820-6D31C46A81BF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314A89C-6FA8-914A-AE45-040F07E1E135}" type="doc">
      <dgm:prSet loTypeId="urn:microsoft.com/office/officeart/2005/8/layout/arrow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7034E3A-4404-3345-A2AC-41F252DE4230}">
      <dgm:prSet phldrT="[Text]"/>
      <dgm:spPr/>
      <dgm:t>
        <a:bodyPr/>
        <a:lstStyle/>
        <a:p>
          <a:r>
            <a:rPr lang="en-US"/>
            <a:t>Quantitative Gaps</a:t>
          </a:r>
        </a:p>
      </dgm:t>
    </dgm:pt>
    <dgm:pt modelId="{C21837A1-1367-7148-959B-8FE11A75FF4D}" type="parTrans" cxnId="{48AA5BF3-3AE5-544F-87FA-8F6409368013}">
      <dgm:prSet/>
      <dgm:spPr/>
      <dgm:t>
        <a:bodyPr/>
        <a:lstStyle/>
        <a:p>
          <a:endParaRPr lang="en-US"/>
        </a:p>
      </dgm:t>
    </dgm:pt>
    <dgm:pt modelId="{79337D4A-BB5E-504C-BCD5-362ACD3F8E70}" type="sibTrans" cxnId="{48AA5BF3-3AE5-544F-87FA-8F6409368013}">
      <dgm:prSet/>
      <dgm:spPr/>
      <dgm:t>
        <a:bodyPr/>
        <a:lstStyle/>
        <a:p>
          <a:endParaRPr lang="en-US"/>
        </a:p>
      </dgm:t>
    </dgm:pt>
    <dgm:pt modelId="{A508C2B8-D758-CC44-960C-CCF2C1A24AFC}">
      <dgm:prSet phldrT="[Text]"/>
      <dgm:spPr/>
      <dgm:t>
        <a:bodyPr/>
        <a:lstStyle/>
        <a:p>
          <a:r>
            <a:rPr lang="en-US"/>
            <a:t>Qualitative</a:t>
          </a:r>
        </a:p>
        <a:p>
          <a:r>
            <a:rPr lang="en-US"/>
            <a:t>Gaps</a:t>
          </a:r>
        </a:p>
      </dgm:t>
    </dgm:pt>
    <dgm:pt modelId="{9A53ECC3-9732-F348-A822-997DBFA60056}" type="parTrans" cxnId="{357611F1-BD49-2245-8EC6-7571E1E5F649}">
      <dgm:prSet/>
      <dgm:spPr/>
      <dgm:t>
        <a:bodyPr/>
        <a:lstStyle/>
        <a:p>
          <a:endParaRPr lang="en-US"/>
        </a:p>
      </dgm:t>
    </dgm:pt>
    <dgm:pt modelId="{1F136FD0-E504-B442-80FE-97BF93B878DD}" type="sibTrans" cxnId="{357611F1-BD49-2245-8EC6-7571E1E5F649}">
      <dgm:prSet/>
      <dgm:spPr/>
      <dgm:t>
        <a:bodyPr/>
        <a:lstStyle/>
        <a:p>
          <a:endParaRPr lang="en-US"/>
        </a:p>
      </dgm:t>
    </dgm:pt>
    <dgm:pt modelId="{862E17D7-1947-9144-8C6E-58380251AFBC}" type="pres">
      <dgm:prSet presAssocID="{7314A89C-6FA8-914A-AE45-040F07E1E135}" presName="compositeShape" presStyleCnt="0">
        <dgm:presLayoutVars>
          <dgm:chMax val="2"/>
          <dgm:dir/>
          <dgm:resizeHandles val="exact"/>
        </dgm:presLayoutVars>
      </dgm:prSet>
      <dgm:spPr/>
    </dgm:pt>
    <dgm:pt modelId="{83CE5679-0442-8943-854C-4D78806537D8}" type="pres">
      <dgm:prSet presAssocID="{7314A89C-6FA8-914A-AE45-040F07E1E135}" presName="divider" presStyleLbl="fgShp" presStyleIdx="0" presStyleCnt="1"/>
      <dgm:spPr/>
    </dgm:pt>
    <dgm:pt modelId="{75A8AAA9-2AC2-B745-9411-B60A2CB52943}" type="pres">
      <dgm:prSet presAssocID="{57034E3A-4404-3345-A2AC-41F252DE4230}" presName="downArrow" presStyleLbl="node1" presStyleIdx="0" presStyleCnt="2"/>
      <dgm:spPr>
        <a:solidFill>
          <a:srgbClr val="AED5E7"/>
        </a:solidFill>
      </dgm:spPr>
    </dgm:pt>
    <dgm:pt modelId="{D5F8D35F-6B24-E84D-8887-3279A891A44F}" type="pres">
      <dgm:prSet presAssocID="{57034E3A-4404-3345-A2AC-41F252DE4230}" presName="downArrowText" presStyleLbl="revTx" presStyleIdx="0" presStyleCnt="2">
        <dgm:presLayoutVars>
          <dgm:bulletEnabled val="1"/>
        </dgm:presLayoutVars>
      </dgm:prSet>
      <dgm:spPr/>
    </dgm:pt>
    <dgm:pt modelId="{7D87EA7A-2D90-C84C-AC9E-82506D3BE7EC}" type="pres">
      <dgm:prSet presAssocID="{A508C2B8-D758-CC44-960C-CCF2C1A24AFC}" presName="upArrow" presStyleLbl="node1" presStyleIdx="1" presStyleCnt="2"/>
      <dgm:spPr>
        <a:solidFill>
          <a:srgbClr val="E1AF00"/>
        </a:solidFill>
      </dgm:spPr>
    </dgm:pt>
    <dgm:pt modelId="{A2C10433-ED44-634D-AD17-CD247E3C9394}" type="pres">
      <dgm:prSet presAssocID="{A508C2B8-D758-CC44-960C-CCF2C1A24AFC}" presName="upArrowText" presStyleLbl="revTx" presStyleIdx="1" presStyleCnt="2">
        <dgm:presLayoutVars>
          <dgm:bulletEnabled val="1"/>
        </dgm:presLayoutVars>
      </dgm:prSet>
      <dgm:spPr/>
    </dgm:pt>
  </dgm:ptLst>
  <dgm:cxnLst>
    <dgm:cxn modelId="{BD2D776A-69AB-CE43-B7B1-4E65E446E16D}" type="presOf" srcId="{7314A89C-6FA8-914A-AE45-040F07E1E135}" destId="{862E17D7-1947-9144-8C6E-58380251AFBC}" srcOrd="0" destOrd="0" presId="urn:microsoft.com/office/officeart/2005/8/layout/arrow3"/>
    <dgm:cxn modelId="{5EA92B53-6082-474E-AD94-6E7F14FC9271}" type="presOf" srcId="{57034E3A-4404-3345-A2AC-41F252DE4230}" destId="{D5F8D35F-6B24-E84D-8887-3279A891A44F}" srcOrd="0" destOrd="0" presId="urn:microsoft.com/office/officeart/2005/8/layout/arrow3"/>
    <dgm:cxn modelId="{9AEBA8DA-699A-E446-92C8-9D48EE4553DD}" type="presOf" srcId="{A508C2B8-D758-CC44-960C-CCF2C1A24AFC}" destId="{A2C10433-ED44-634D-AD17-CD247E3C9394}" srcOrd="0" destOrd="0" presId="urn:microsoft.com/office/officeart/2005/8/layout/arrow3"/>
    <dgm:cxn modelId="{357611F1-BD49-2245-8EC6-7571E1E5F649}" srcId="{7314A89C-6FA8-914A-AE45-040F07E1E135}" destId="{A508C2B8-D758-CC44-960C-CCF2C1A24AFC}" srcOrd="1" destOrd="0" parTransId="{9A53ECC3-9732-F348-A822-997DBFA60056}" sibTransId="{1F136FD0-E504-B442-80FE-97BF93B878DD}"/>
    <dgm:cxn modelId="{48AA5BF3-3AE5-544F-87FA-8F6409368013}" srcId="{7314A89C-6FA8-914A-AE45-040F07E1E135}" destId="{57034E3A-4404-3345-A2AC-41F252DE4230}" srcOrd="0" destOrd="0" parTransId="{C21837A1-1367-7148-959B-8FE11A75FF4D}" sibTransId="{79337D4A-BB5E-504C-BCD5-362ACD3F8E70}"/>
    <dgm:cxn modelId="{62E3E72A-F53C-3249-86EB-A8A1A6132587}" type="presParOf" srcId="{862E17D7-1947-9144-8C6E-58380251AFBC}" destId="{83CE5679-0442-8943-854C-4D78806537D8}" srcOrd="0" destOrd="0" presId="urn:microsoft.com/office/officeart/2005/8/layout/arrow3"/>
    <dgm:cxn modelId="{9A18C5F5-2F72-8043-828F-99E8C645AE4C}" type="presParOf" srcId="{862E17D7-1947-9144-8C6E-58380251AFBC}" destId="{75A8AAA9-2AC2-B745-9411-B60A2CB52943}" srcOrd="1" destOrd="0" presId="urn:microsoft.com/office/officeart/2005/8/layout/arrow3"/>
    <dgm:cxn modelId="{DECF56FE-3D9F-1E48-A86A-20682AF315F5}" type="presParOf" srcId="{862E17D7-1947-9144-8C6E-58380251AFBC}" destId="{D5F8D35F-6B24-E84D-8887-3279A891A44F}" srcOrd="2" destOrd="0" presId="urn:microsoft.com/office/officeart/2005/8/layout/arrow3"/>
    <dgm:cxn modelId="{9DD87933-7FB7-4642-BB27-B3908DE76B1B}" type="presParOf" srcId="{862E17D7-1947-9144-8C6E-58380251AFBC}" destId="{7D87EA7A-2D90-C84C-AC9E-82506D3BE7EC}" srcOrd="3" destOrd="0" presId="urn:microsoft.com/office/officeart/2005/8/layout/arrow3"/>
    <dgm:cxn modelId="{390C471A-E661-D24F-9992-2CC379984485}" type="presParOf" srcId="{862E17D7-1947-9144-8C6E-58380251AFBC}" destId="{A2C10433-ED44-634D-AD17-CD247E3C9394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48BCB3-95ED-4F15-A3B1-210A32464508}">
      <dsp:nvSpPr>
        <dsp:cNvPr id="0" name=""/>
        <dsp:cNvSpPr/>
      </dsp:nvSpPr>
      <dsp:spPr>
        <a:xfrm>
          <a:off x="0" y="6013"/>
          <a:ext cx="14277975" cy="979624"/>
        </a:xfrm>
        <a:prstGeom prst="roundRect">
          <a:avLst>
            <a:gd name="adj" fmla="val 10000"/>
          </a:avLst>
        </a:prstGeom>
        <a:solidFill>
          <a:srgbClr val="AED5E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827230-5EFD-4E0F-8814-19DC9B92A502}">
      <dsp:nvSpPr>
        <dsp:cNvPr id="0" name=""/>
        <dsp:cNvSpPr/>
      </dsp:nvSpPr>
      <dsp:spPr>
        <a:xfrm>
          <a:off x="296336" y="228359"/>
          <a:ext cx="539320" cy="53879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EE0AAD-F811-4AAB-9133-6201299B64DF}">
      <dsp:nvSpPr>
        <dsp:cNvPr id="0" name=""/>
        <dsp:cNvSpPr/>
      </dsp:nvSpPr>
      <dsp:spPr>
        <a:xfrm>
          <a:off x="1131993" y="7943"/>
          <a:ext cx="6425088" cy="10408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157" tIns="110157" rIns="110157" bIns="110157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Generative AI in the CTE Classroom</a:t>
          </a:r>
        </a:p>
      </dsp:txBody>
      <dsp:txXfrm>
        <a:off x="1131993" y="7943"/>
        <a:ext cx="6425088" cy="1040851"/>
      </dsp:txXfrm>
    </dsp:sp>
    <dsp:sp modelId="{94E587A6-E1BE-4144-9B5B-3A999EF89B9E}">
      <dsp:nvSpPr>
        <dsp:cNvPr id="0" name=""/>
        <dsp:cNvSpPr/>
      </dsp:nvSpPr>
      <dsp:spPr>
        <a:xfrm>
          <a:off x="7557082" y="7943"/>
          <a:ext cx="6686605" cy="9796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77" tIns="103677" rIns="103677" bIns="103677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March 31–April 1, 2026, Guilford Tech CC</a:t>
          </a:r>
        </a:p>
      </dsp:txBody>
      <dsp:txXfrm>
        <a:off x="7557082" y="7943"/>
        <a:ext cx="6686605" cy="979624"/>
      </dsp:txXfrm>
    </dsp:sp>
    <dsp:sp modelId="{6190400E-9517-45C2-B88C-9558CB833C22}">
      <dsp:nvSpPr>
        <dsp:cNvPr id="0" name=""/>
        <dsp:cNvSpPr/>
      </dsp:nvSpPr>
      <dsp:spPr>
        <a:xfrm>
          <a:off x="0" y="1309008"/>
          <a:ext cx="14277975" cy="979624"/>
        </a:xfrm>
        <a:prstGeom prst="roundRect">
          <a:avLst>
            <a:gd name="adj" fmla="val 10000"/>
          </a:avLst>
        </a:prstGeom>
        <a:solidFill>
          <a:srgbClr val="C2B59B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4E776D-CAD0-4240-9A11-2CF2B7E73128}">
      <dsp:nvSpPr>
        <dsp:cNvPr id="0" name=""/>
        <dsp:cNvSpPr/>
      </dsp:nvSpPr>
      <dsp:spPr>
        <a:xfrm>
          <a:off x="296336" y="1529423"/>
          <a:ext cx="539320" cy="53879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0ED8AE-8C17-472C-927E-F3D254DD6AD0}">
      <dsp:nvSpPr>
        <dsp:cNvPr id="0" name=""/>
        <dsp:cNvSpPr/>
      </dsp:nvSpPr>
      <dsp:spPr>
        <a:xfrm>
          <a:off x="1131993" y="1309008"/>
          <a:ext cx="6425088" cy="10408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157" tIns="110157" rIns="110157" bIns="110157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Perkins Annual Meeting</a:t>
          </a:r>
        </a:p>
      </dsp:txBody>
      <dsp:txXfrm>
        <a:off x="1131993" y="1309008"/>
        <a:ext cx="6425088" cy="1040851"/>
      </dsp:txXfrm>
    </dsp:sp>
    <dsp:sp modelId="{08EB6215-C7A0-46D2-8F4A-5461F52FA06E}">
      <dsp:nvSpPr>
        <dsp:cNvPr id="0" name=""/>
        <dsp:cNvSpPr/>
      </dsp:nvSpPr>
      <dsp:spPr>
        <a:xfrm>
          <a:off x="7557082" y="1309008"/>
          <a:ext cx="6686605" cy="9796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77" tIns="103677" rIns="103677" bIns="103677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April 15, 2026, Koury Convention Center</a:t>
          </a:r>
        </a:p>
      </dsp:txBody>
      <dsp:txXfrm>
        <a:off x="7557082" y="1309008"/>
        <a:ext cx="6686605" cy="979624"/>
      </dsp:txXfrm>
    </dsp:sp>
    <dsp:sp modelId="{680260C0-ACF1-4731-B21D-341822126C89}">
      <dsp:nvSpPr>
        <dsp:cNvPr id="0" name=""/>
        <dsp:cNvSpPr/>
      </dsp:nvSpPr>
      <dsp:spPr>
        <a:xfrm>
          <a:off x="0" y="2610072"/>
          <a:ext cx="14277975" cy="979624"/>
        </a:xfrm>
        <a:prstGeom prst="roundRect">
          <a:avLst>
            <a:gd name="adj" fmla="val 10000"/>
          </a:avLst>
        </a:prstGeom>
        <a:solidFill>
          <a:srgbClr val="80735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19B719-0953-4FC8-A3DC-13DB8C5C5C29}">
      <dsp:nvSpPr>
        <dsp:cNvPr id="0" name=""/>
        <dsp:cNvSpPr/>
      </dsp:nvSpPr>
      <dsp:spPr>
        <a:xfrm>
          <a:off x="296336" y="2830487"/>
          <a:ext cx="539320" cy="53879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258C23-3DF4-4791-88E1-042526A9BC61}">
      <dsp:nvSpPr>
        <dsp:cNvPr id="0" name=""/>
        <dsp:cNvSpPr/>
      </dsp:nvSpPr>
      <dsp:spPr>
        <a:xfrm>
          <a:off x="1131993" y="2610072"/>
          <a:ext cx="6425088" cy="10408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157" tIns="110157" rIns="110157" bIns="110157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solidFill>
                <a:schemeClr val="bg1"/>
              </a:solidFill>
            </a:rPr>
            <a:t>SkillsUSA NC State Leadership &amp; Skills Conference</a:t>
          </a:r>
        </a:p>
      </dsp:txBody>
      <dsp:txXfrm>
        <a:off x="1131993" y="2610072"/>
        <a:ext cx="6425088" cy="1040851"/>
      </dsp:txXfrm>
    </dsp:sp>
    <dsp:sp modelId="{9F7A5F4B-87B6-4F59-A257-DDC9E298560D}">
      <dsp:nvSpPr>
        <dsp:cNvPr id="0" name=""/>
        <dsp:cNvSpPr/>
      </dsp:nvSpPr>
      <dsp:spPr>
        <a:xfrm>
          <a:off x="7557082" y="2610072"/>
          <a:ext cx="6686605" cy="9796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77" tIns="103677" rIns="103677" bIns="103677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bg1"/>
              </a:solidFill>
            </a:rPr>
            <a:t>April 15-17, 2026, Koury Convention Center </a:t>
          </a:r>
        </a:p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bg1"/>
              </a:solidFill>
            </a:rPr>
            <a:t>April 16, Postsecondary Competitions</a:t>
          </a:r>
        </a:p>
      </dsp:txBody>
      <dsp:txXfrm>
        <a:off x="7557082" y="2610072"/>
        <a:ext cx="6686605" cy="979624"/>
      </dsp:txXfrm>
    </dsp:sp>
    <dsp:sp modelId="{72B7C3F1-DE27-4AFC-A605-3F62050B1C2C}">
      <dsp:nvSpPr>
        <dsp:cNvPr id="0" name=""/>
        <dsp:cNvSpPr/>
      </dsp:nvSpPr>
      <dsp:spPr>
        <a:xfrm>
          <a:off x="0" y="3925654"/>
          <a:ext cx="14277975" cy="979624"/>
        </a:xfrm>
        <a:prstGeom prst="roundRect">
          <a:avLst>
            <a:gd name="adj" fmla="val 10000"/>
          </a:avLst>
        </a:prstGeom>
        <a:solidFill>
          <a:srgbClr val="14435B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EB5AD2-CB6B-434A-915A-62A1832DB6A2}">
      <dsp:nvSpPr>
        <dsp:cNvPr id="0" name=""/>
        <dsp:cNvSpPr/>
      </dsp:nvSpPr>
      <dsp:spPr>
        <a:xfrm>
          <a:off x="296336" y="4131552"/>
          <a:ext cx="539320" cy="53879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2A1A10-7390-40B7-B3D7-5C3628BB4565}">
      <dsp:nvSpPr>
        <dsp:cNvPr id="0" name=""/>
        <dsp:cNvSpPr/>
      </dsp:nvSpPr>
      <dsp:spPr>
        <a:xfrm>
          <a:off x="1131993" y="3911136"/>
          <a:ext cx="6425088" cy="10408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157" tIns="110157" rIns="110157" bIns="110157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solidFill>
                <a:schemeClr val="bg1"/>
              </a:solidFill>
            </a:rPr>
            <a:t>SkillsUSA National Leadership &amp; Skills Conference</a:t>
          </a:r>
        </a:p>
      </dsp:txBody>
      <dsp:txXfrm>
        <a:off x="1131993" y="3911136"/>
        <a:ext cx="6425088" cy="1040851"/>
      </dsp:txXfrm>
    </dsp:sp>
    <dsp:sp modelId="{6508B73F-7A16-4FE2-B3E8-86E36D1DB459}">
      <dsp:nvSpPr>
        <dsp:cNvPr id="0" name=""/>
        <dsp:cNvSpPr/>
      </dsp:nvSpPr>
      <dsp:spPr>
        <a:xfrm>
          <a:off x="7557082" y="3911136"/>
          <a:ext cx="6686605" cy="9796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77" tIns="103677" rIns="103677" bIns="103677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bg1"/>
              </a:solidFill>
            </a:rPr>
            <a:t>June 1-5, 2026, Atlanta, Georgia </a:t>
          </a:r>
        </a:p>
      </dsp:txBody>
      <dsp:txXfrm>
        <a:off x="7557082" y="3911136"/>
        <a:ext cx="6686605" cy="979624"/>
      </dsp:txXfrm>
    </dsp:sp>
    <dsp:sp modelId="{050B30B4-DC84-41BD-9957-A40D0F1E49FB}">
      <dsp:nvSpPr>
        <dsp:cNvPr id="0" name=""/>
        <dsp:cNvSpPr/>
      </dsp:nvSpPr>
      <dsp:spPr>
        <a:xfrm>
          <a:off x="0" y="5212200"/>
          <a:ext cx="14277975" cy="979624"/>
        </a:xfrm>
        <a:prstGeom prst="roundRect">
          <a:avLst>
            <a:gd name="adj" fmla="val 10000"/>
          </a:avLst>
        </a:prstGeom>
        <a:solidFill>
          <a:srgbClr val="51525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D4A7D8-6531-4B88-8242-F31C85D121E4}">
      <dsp:nvSpPr>
        <dsp:cNvPr id="0" name=""/>
        <dsp:cNvSpPr/>
      </dsp:nvSpPr>
      <dsp:spPr>
        <a:xfrm>
          <a:off x="296336" y="5432616"/>
          <a:ext cx="539320" cy="53879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167A26-8BD4-4F2D-BD28-C2AA55BFCAD5}">
      <dsp:nvSpPr>
        <dsp:cNvPr id="0" name=""/>
        <dsp:cNvSpPr/>
      </dsp:nvSpPr>
      <dsp:spPr>
        <a:xfrm>
          <a:off x="1131993" y="5212200"/>
          <a:ext cx="6425088" cy="10408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157" tIns="110157" rIns="110157" bIns="110157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solidFill>
                <a:schemeClr val="bg1"/>
              </a:solidFill>
            </a:rPr>
            <a:t>NCCCS System Conference</a:t>
          </a:r>
        </a:p>
      </dsp:txBody>
      <dsp:txXfrm>
        <a:off x="1131993" y="5212200"/>
        <a:ext cx="6425088" cy="1040851"/>
      </dsp:txXfrm>
    </dsp:sp>
    <dsp:sp modelId="{78E257DC-E078-4A3A-A8A1-8AC30C1517B1}">
      <dsp:nvSpPr>
        <dsp:cNvPr id="0" name=""/>
        <dsp:cNvSpPr/>
      </dsp:nvSpPr>
      <dsp:spPr>
        <a:xfrm>
          <a:off x="7557082" y="5212200"/>
          <a:ext cx="6686605" cy="9796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77" tIns="103677" rIns="103677" bIns="103677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bg1"/>
              </a:solidFill>
            </a:rPr>
            <a:t>October 14-16, 2026, Raleigh Convention Center</a:t>
          </a:r>
        </a:p>
      </dsp:txBody>
      <dsp:txXfrm>
        <a:off x="7557082" y="5212200"/>
        <a:ext cx="6686605" cy="9796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621081-2AD1-8B4D-9A61-F9C7C95901A8}">
      <dsp:nvSpPr>
        <dsp:cNvPr id="0" name=""/>
        <dsp:cNvSpPr/>
      </dsp:nvSpPr>
      <dsp:spPr>
        <a:xfrm>
          <a:off x="0" y="4876946"/>
          <a:ext cx="13594374" cy="160072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Evaluate Individual CTE Programs</a:t>
          </a:r>
        </a:p>
      </dsp:txBody>
      <dsp:txXfrm>
        <a:off x="0" y="4876946"/>
        <a:ext cx="13594374" cy="864390"/>
      </dsp:txXfrm>
    </dsp:sp>
    <dsp:sp modelId="{963F3B0B-883F-DF4B-8868-DFEF3AC8CE80}">
      <dsp:nvSpPr>
        <dsp:cNvPr id="0" name=""/>
        <dsp:cNvSpPr/>
      </dsp:nvSpPr>
      <dsp:spPr>
        <a:xfrm>
          <a:off x="0" y="5709321"/>
          <a:ext cx="6797187" cy="736332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Gender &amp; race and ethnicity status</a:t>
          </a:r>
        </a:p>
      </dsp:txBody>
      <dsp:txXfrm>
        <a:off x="0" y="5709321"/>
        <a:ext cx="6797187" cy="736332"/>
      </dsp:txXfrm>
    </dsp:sp>
    <dsp:sp modelId="{3DBA5254-9EB5-7E43-A6BF-25E6629EB65E}">
      <dsp:nvSpPr>
        <dsp:cNvPr id="0" name=""/>
        <dsp:cNvSpPr/>
      </dsp:nvSpPr>
      <dsp:spPr>
        <a:xfrm>
          <a:off x="6797187" y="5709321"/>
          <a:ext cx="6797187" cy="736332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Special populations categories </a:t>
          </a:r>
        </a:p>
      </dsp:txBody>
      <dsp:txXfrm>
        <a:off x="6797187" y="5709321"/>
        <a:ext cx="6797187" cy="736332"/>
      </dsp:txXfrm>
    </dsp:sp>
    <dsp:sp modelId="{DFE5C874-E581-E84E-9F07-2AB8FE4B82BC}">
      <dsp:nvSpPr>
        <dsp:cNvPr id="0" name=""/>
        <dsp:cNvSpPr/>
      </dsp:nvSpPr>
      <dsp:spPr>
        <a:xfrm rot="10800000">
          <a:off x="0" y="2439045"/>
          <a:ext cx="13594374" cy="2461911"/>
        </a:xfrm>
        <a:prstGeom prst="upArrowCallou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Evaluate All CTE Programs</a:t>
          </a:r>
        </a:p>
      </dsp:txBody>
      <dsp:txXfrm rot="-10800000">
        <a:off x="0" y="2439045"/>
        <a:ext cx="13594374" cy="864130"/>
      </dsp:txXfrm>
    </dsp:sp>
    <dsp:sp modelId="{FDE297A3-9ADA-4A4B-8CF0-93B6DB3D5565}">
      <dsp:nvSpPr>
        <dsp:cNvPr id="0" name=""/>
        <dsp:cNvSpPr/>
      </dsp:nvSpPr>
      <dsp:spPr>
        <a:xfrm>
          <a:off x="0" y="3303176"/>
          <a:ext cx="6797187" cy="736111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Gender &amp; race and ethnicity status</a:t>
          </a:r>
        </a:p>
      </dsp:txBody>
      <dsp:txXfrm>
        <a:off x="0" y="3303176"/>
        <a:ext cx="6797187" cy="736111"/>
      </dsp:txXfrm>
    </dsp:sp>
    <dsp:sp modelId="{DDC45F5D-D5D8-1942-86D9-E47069354999}">
      <dsp:nvSpPr>
        <dsp:cNvPr id="0" name=""/>
        <dsp:cNvSpPr/>
      </dsp:nvSpPr>
      <dsp:spPr>
        <a:xfrm>
          <a:off x="6797187" y="3303176"/>
          <a:ext cx="6797187" cy="736111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Special populations categories </a:t>
          </a:r>
        </a:p>
      </dsp:txBody>
      <dsp:txXfrm>
        <a:off x="6797187" y="3303176"/>
        <a:ext cx="6797187" cy="736111"/>
      </dsp:txXfrm>
    </dsp:sp>
    <dsp:sp modelId="{F25B856D-C46B-F646-AE9F-06814F5B48DE}">
      <dsp:nvSpPr>
        <dsp:cNvPr id="0" name=""/>
        <dsp:cNvSpPr/>
      </dsp:nvSpPr>
      <dsp:spPr>
        <a:xfrm rot="10800000">
          <a:off x="0" y="1145"/>
          <a:ext cx="13594374" cy="2461911"/>
        </a:xfrm>
        <a:prstGeom prst="upArrowCallou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Gather Data</a:t>
          </a:r>
        </a:p>
      </dsp:txBody>
      <dsp:txXfrm rot="-10800000">
        <a:off x="0" y="1145"/>
        <a:ext cx="13594374" cy="864130"/>
      </dsp:txXfrm>
    </dsp:sp>
    <dsp:sp modelId="{7A5DF572-9C23-7B42-AEB5-EA2008DCF0F1}">
      <dsp:nvSpPr>
        <dsp:cNvPr id="0" name=""/>
        <dsp:cNvSpPr/>
      </dsp:nvSpPr>
      <dsp:spPr>
        <a:xfrm>
          <a:off x="0" y="865276"/>
          <a:ext cx="3398593" cy="736111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NCCCS Data Dashboards</a:t>
          </a:r>
        </a:p>
      </dsp:txBody>
      <dsp:txXfrm>
        <a:off x="0" y="865276"/>
        <a:ext cx="3398593" cy="736111"/>
      </dsp:txXfrm>
    </dsp:sp>
    <dsp:sp modelId="{A198F4EB-218D-A74F-8B8A-208FD18D8D29}">
      <dsp:nvSpPr>
        <dsp:cNvPr id="0" name=""/>
        <dsp:cNvSpPr/>
      </dsp:nvSpPr>
      <dsp:spPr>
        <a:xfrm>
          <a:off x="3398593" y="865276"/>
          <a:ext cx="3398593" cy="736111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Power BI</a:t>
          </a:r>
        </a:p>
      </dsp:txBody>
      <dsp:txXfrm>
        <a:off x="3398593" y="865276"/>
        <a:ext cx="3398593" cy="736111"/>
      </dsp:txXfrm>
    </dsp:sp>
    <dsp:sp modelId="{9ACA1F65-12D4-499A-9A0A-FB11F514F562}">
      <dsp:nvSpPr>
        <dsp:cNvPr id="0" name=""/>
        <dsp:cNvSpPr/>
      </dsp:nvSpPr>
      <dsp:spPr>
        <a:xfrm>
          <a:off x="6797187" y="865276"/>
          <a:ext cx="3398593" cy="736111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College Enrollment</a:t>
          </a:r>
        </a:p>
      </dsp:txBody>
      <dsp:txXfrm>
        <a:off x="6797187" y="865276"/>
        <a:ext cx="3398593" cy="736111"/>
      </dsp:txXfrm>
    </dsp:sp>
    <dsp:sp modelId="{62E1D7B8-67AA-1347-B0C8-42A765AA556A}">
      <dsp:nvSpPr>
        <dsp:cNvPr id="0" name=""/>
        <dsp:cNvSpPr/>
      </dsp:nvSpPr>
      <dsp:spPr>
        <a:xfrm>
          <a:off x="10195780" y="865276"/>
          <a:ext cx="3398593" cy="736111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US Census Data</a:t>
          </a:r>
        </a:p>
      </dsp:txBody>
      <dsp:txXfrm>
        <a:off x="10195780" y="865276"/>
        <a:ext cx="3398593" cy="73611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A2FA51-EB3F-BC4A-AB47-256A059BE3C9}">
      <dsp:nvSpPr>
        <dsp:cNvPr id="0" name=""/>
        <dsp:cNvSpPr/>
      </dsp:nvSpPr>
      <dsp:spPr>
        <a:xfrm>
          <a:off x="207123" y="1568"/>
          <a:ext cx="5048637" cy="3029182"/>
        </a:xfrm>
        <a:prstGeom prst="rect">
          <a:avLst/>
        </a:prstGeom>
        <a:solidFill>
          <a:srgbClr val="156082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solidFill>
                <a:sysClr val="window" lastClr="FFFFFF"/>
              </a:solidFill>
              <a:latin typeface="Aptos" panose="02110004020202020204"/>
              <a:ea typeface="+mn-ea"/>
              <a:cs typeface="+mn-cs"/>
            </a:rPr>
            <a:t>Which population groups are underrepresented in CTE programs overall and in particular programs? Overrepresented?</a:t>
          </a:r>
        </a:p>
      </dsp:txBody>
      <dsp:txXfrm>
        <a:off x="207123" y="1568"/>
        <a:ext cx="5048637" cy="3029182"/>
      </dsp:txXfrm>
    </dsp:sp>
    <dsp:sp modelId="{C3DF4FFD-A8A9-A744-AA72-0E4EFA26BE57}">
      <dsp:nvSpPr>
        <dsp:cNvPr id="0" name=""/>
        <dsp:cNvSpPr/>
      </dsp:nvSpPr>
      <dsp:spPr>
        <a:xfrm>
          <a:off x="5760625" y="1568"/>
          <a:ext cx="5048637" cy="3029182"/>
        </a:xfrm>
        <a:prstGeom prst="rect">
          <a:avLst/>
        </a:prstGeom>
        <a:solidFill>
          <a:srgbClr val="156082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solidFill>
                <a:sysClr val="window" lastClr="FFFFFF"/>
              </a:solidFill>
              <a:latin typeface="Aptos" panose="02110004020202020204"/>
              <a:ea typeface="+mn-ea"/>
              <a:cs typeface="+mn-cs"/>
            </a:rPr>
            <a:t>Are there additional enrollment discrepancies related to high-wage, high-skill occupations?</a:t>
          </a:r>
        </a:p>
      </dsp:txBody>
      <dsp:txXfrm>
        <a:off x="5760625" y="1568"/>
        <a:ext cx="5048637" cy="3029182"/>
      </dsp:txXfrm>
    </dsp:sp>
    <dsp:sp modelId="{64EF1F42-9516-1B45-AAC0-33E9064EC7F9}">
      <dsp:nvSpPr>
        <dsp:cNvPr id="0" name=""/>
        <dsp:cNvSpPr/>
      </dsp:nvSpPr>
      <dsp:spPr>
        <a:xfrm>
          <a:off x="11314126" y="1568"/>
          <a:ext cx="5048637" cy="3029182"/>
        </a:xfrm>
        <a:prstGeom prst="rect">
          <a:avLst/>
        </a:prstGeom>
        <a:solidFill>
          <a:srgbClr val="156082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solidFill>
                <a:sysClr val="window" lastClr="FFFFFF"/>
              </a:solidFill>
              <a:latin typeface="Aptos" panose="02110004020202020204"/>
              <a:ea typeface="+mn-ea"/>
              <a:cs typeface="+mn-cs"/>
            </a:rPr>
            <a:t>What barriers currently exist that prevent special population groups from accessing or completing programs?</a:t>
          </a:r>
        </a:p>
      </dsp:txBody>
      <dsp:txXfrm>
        <a:off x="11314126" y="1568"/>
        <a:ext cx="5048637" cy="3029182"/>
      </dsp:txXfrm>
    </dsp:sp>
    <dsp:sp modelId="{E2C342DD-636B-D94D-9A46-355075B723FB}">
      <dsp:nvSpPr>
        <dsp:cNvPr id="0" name=""/>
        <dsp:cNvSpPr/>
      </dsp:nvSpPr>
      <dsp:spPr>
        <a:xfrm>
          <a:off x="207123" y="3535615"/>
          <a:ext cx="5048637" cy="3029182"/>
        </a:xfrm>
        <a:prstGeom prst="rect">
          <a:avLst/>
        </a:prstGeom>
        <a:solidFill>
          <a:srgbClr val="156082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solidFill>
                <a:sysClr val="window" lastClr="FFFFFF"/>
              </a:solidFill>
              <a:latin typeface="Aptos" panose="02110004020202020204"/>
              <a:ea typeface="+mn-ea"/>
              <a:cs typeface="+mn-cs"/>
            </a:rPr>
            <a:t>How are special population groups performing in programs?</a:t>
          </a:r>
        </a:p>
      </dsp:txBody>
      <dsp:txXfrm>
        <a:off x="207123" y="3535615"/>
        <a:ext cx="5048637" cy="3029182"/>
      </dsp:txXfrm>
    </dsp:sp>
    <dsp:sp modelId="{8A7E435A-450E-9948-A069-B09FCE73B5C4}">
      <dsp:nvSpPr>
        <dsp:cNvPr id="0" name=""/>
        <dsp:cNvSpPr/>
      </dsp:nvSpPr>
      <dsp:spPr>
        <a:xfrm>
          <a:off x="5760625" y="3535615"/>
          <a:ext cx="5048637" cy="3029182"/>
        </a:xfrm>
        <a:prstGeom prst="rect">
          <a:avLst/>
        </a:prstGeom>
        <a:solidFill>
          <a:srgbClr val="156082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solidFill>
                <a:sysClr val="window" lastClr="FFFFFF"/>
              </a:solidFill>
              <a:latin typeface="Aptos" panose="02110004020202020204"/>
              <a:ea typeface="+mn-ea"/>
              <a:cs typeface="+mn-cs"/>
            </a:rPr>
            <a:t>What accommodations, modifications, and supportive services are currently provided to ensure the success of special population groups? Which ones are most effective? Which ones are underutilized?</a:t>
          </a:r>
        </a:p>
      </dsp:txBody>
      <dsp:txXfrm>
        <a:off x="5760625" y="3535615"/>
        <a:ext cx="5048637" cy="3029182"/>
      </dsp:txXfrm>
    </dsp:sp>
    <dsp:sp modelId="{393F00FC-07C8-F149-B3F6-AE00BA59B0F5}">
      <dsp:nvSpPr>
        <dsp:cNvPr id="0" name=""/>
        <dsp:cNvSpPr/>
      </dsp:nvSpPr>
      <dsp:spPr>
        <a:xfrm>
          <a:off x="11314126" y="3535615"/>
          <a:ext cx="5048637" cy="3029182"/>
        </a:xfrm>
        <a:prstGeom prst="rect">
          <a:avLst/>
        </a:prstGeom>
        <a:solidFill>
          <a:srgbClr val="156082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solidFill>
                <a:sysClr val="window" lastClr="FFFFFF"/>
              </a:solidFill>
              <a:latin typeface="Aptos" panose="02110004020202020204"/>
              <a:ea typeface="+mn-ea"/>
              <a:cs typeface="+mn-cs"/>
            </a:rPr>
            <a:t>What additional accommodations, modifications, and supportive services would help ensure access and equity for all?</a:t>
          </a:r>
        </a:p>
      </dsp:txBody>
      <dsp:txXfrm>
        <a:off x="11314126" y="3535615"/>
        <a:ext cx="5048637" cy="302918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255E1A-D46C-0B49-9092-08DCD56BD1E1}">
      <dsp:nvSpPr>
        <dsp:cNvPr id="0" name=""/>
        <dsp:cNvSpPr/>
      </dsp:nvSpPr>
      <dsp:spPr>
        <a:xfrm>
          <a:off x="3936733" y="-7082"/>
          <a:ext cx="7331713" cy="7331713"/>
        </a:xfrm>
        <a:prstGeom prst="circularArrow">
          <a:avLst>
            <a:gd name="adj1" fmla="val 5274"/>
            <a:gd name="adj2" fmla="val 312630"/>
            <a:gd name="adj3" fmla="val 14178369"/>
            <a:gd name="adj4" fmla="val 17156197"/>
            <a:gd name="adj5" fmla="val 5477"/>
          </a:avLst>
        </a:prstGeom>
        <a:solidFill>
          <a:schemeClr val="accent1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5E3E30-1A47-7C4D-B4C8-D082F75C3571}">
      <dsp:nvSpPr>
        <dsp:cNvPr id="0" name=""/>
        <dsp:cNvSpPr/>
      </dsp:nvSpPr>
      <dsp:spPr>
        <a:xfrm>
          <a:off x="6169680" y="1031"/>
          <a:ext cx="2865820" cy="1432910"/>
        </a:xfrm>
        <a:prstGeom prst="round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Student Performance</a:t>
          </a:r>
        </a:p>
      </dsp:txBody>
      <dsp:txXfrm>
        <a:off x="6239629" y="70980"/>
        <a:ext cx="2725922" cy="1293012"/>
      </dsp:txXfrm>
    </dsp:sp>
    <dsp:sp modelId="{B1626EE4-FA52-B949-9DB5-D771EFE38FA6}">
      <dsp:nvSpPr>
        <dsp:cNvPr id="0" name=""/>
        <dsp:cNvSpPr/>
      </dsp:nvSpPr>
      <dsp:spPr>
        <a:xfrm>
          <a:off x="8832610" y="1763970"/>
          <a:ext cx="2865820" cy="1432910"/>
        </a:xfrm>
        <a:prstGeom prst="roundRect">
          <a:avLst/>
        </a:prstGeom>
        <a:solidFill>
          <a:schemeClr val="accent1">
            <a:shade val="50000"/>
            <a:hueOff val="180522"/>
            <a:satOff val="-21115"/>
            <a:lumOff val="190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Size, Scope, Quality</a:t>
          </a:r>
        </a:p>
      </dsp:txBody>
      <dsp:txXfrm>
        <a:off x="8902559" y="1833919"/>
        <a:ext cx="2725922" cy="1293012"/>
      </dsp:txXfrm>
    </dsp:sp>
    <dsp:sp modelId="{8BBAE122-EF18-3A40-A0AC-B78C3197DE68}">
      <dsp:nvSpPr>
        <dsp:cNvPr id="0" name=""/>
        <dsp:cNvSpPr/>
      </dsp:nvSpPr>
      <dsp:spPr>
        <a:xfrm>
          <a:off x="9035829" y="4128677"/>
          <a:ext cx="2865820" cy="1432910"/>
        </a:xfrm>
        <a:prstGeom prst="roundRect">
          <a:avLst/>
        </a:prstGeom>
        <a:solidFill>
          <a:schemeClr val="accent1">
            <a:shade val="50000"/>
            <a:hueOff val="361044"/>
            <a:satOff val="-42230"/>
            <a:lumOff val="3819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Labor Market Alignment</a:t>
          </a:r>
        </a:p>
      </dsp:txBody>
      <dsp:txXfrm>
        <a:off x="9105778" y="4198626"/>
        <a:ext cx="2725922" cy="1293012"/>
      </dsp:txXfrm>
    </dsp:sp>
    <dsp:sp modelId="{5263185A-89E3-AB4B-B4BC-742A9A4F2A8F}">
      <dsp:nvSpPr>
        <dsp:cNvPr id="0" name=""/>
        <dsp:cNvSpPr/>
      </dsp:nvSpPr>
      <dsp:spPr>
        <a:xfrm>
          <a:off x="6169680" y="5949683"/>
          <a:ext cx="2865820" cy="1432910"/>
        </a:xfrm>
        <a:prstGeom prst="roundRect">
          <a:avLst/>
        </a:prstGeom>
        <a:solidFill>
          <a:schemeClr val="accent1">
            <a:shade val="50000"/>
            <a:hueOff val="541566"/>
            <a:satOff val="-63345"/>
            <a:lumOff val="5729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Implementing Career Pathways</a:t>
          </a:r>
        </a:p>
      </dsp:txBody>
      <dsp:txXfrm>
        <a:off x="6239629" y="6019632"/>
        <a:ext cx="2725922" cy="1293012"/>
      </dsp:txXfrm>
    </dsp:sp>
    <dsp:sp modelId="{F18F84A4-15D8-F049-A150-904D9B4FE131}">
      <dsp:nvSpPr>
        <dsp:cNvPr id="0" name=""/>
        <dsp:cNvSpPr/>
      </dsp:nvSpPr>
      <dsp:spPr>
        <a:xfrm>
          <a:off x="3424425" y="4143212"/>
          <a:ext cx="2865820" cy="1432910"/>
        </a:xfrm>
        <a:prstGeom prst="roundRect">
          <a:avLst/>
        </a:prstGeom>
        <a:solidFill>
          <a:schemeClr val="accent1">
            <a:shade val="50000"/>
            <a:hueOff val="361044"/>
            <a:satOff val="-42230"/>
            <a:lumOff val="3819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Faculty Recruitment, Retention, PD</a:t>
          </a:r>
        </a:p>
      </dsp:txBody>
      <dsp:txXfrm>
        <a:off x="3494374" y="4213161"/>
        <a:ext cx="2725922" cy="1293012"/>
      </dsp:txXfrm>
    </dsp:sp>
    <dsp:sp modelId="{297263C8-7F55-6846-AC41-8B554B9C8A90}">
      <dsp:nvSpPr>
        <dsp:cNvPr id="0" name=""/>
        <dsp:cNvSpPr/>
      </dsp:nvSpPr>
      <dsp:spPr>
        <a:xfrm>
          <a:off x="3424423" y="1720417"/>
          <a:ext cx="2865820" cy="1432910"/>
        </a:xfrm>
        <a:prstGeom prst="roundRect">
          <a:avLst/>
        </a:prstGeom>
        <a:solidFill>
          <a:schemeClr val="accent1">
            <a:shade val="50000"/>
            <a:hueOff val="180522"/>
            <a:satOff val="-21115"/>
            <a:lumOff val="190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Improving Access and Equity</a:t>
          </a:r>
        </a:p>
      </dsp:txBody>
      <dsp:txXfrm>
        <a:off x="3494372" y="1790366"/>
        <a:ext cx="2725922" cy="129301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36C494-50D9-A74D-89D3-4D7C542EB34A}">
      <dsp:nvSpPr>
        <dsp:cNvPr id="0" name=""/>
        <dsp:cNvSpPr/>
      </dsp:nvSpPr>
      <dsp:spPr>
        <a:xfrm>
          <a:off x="6659" y="2899327"/>
          <a:ext cx="5823360" cy="2329344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6710" tIns="173355" rIns="86678" bIns="17335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>
              <a:solidFill>
                <a:srgbClr val="14435B"/>
              </a:solidFill>
            </a:rPr>
            <a:t>Access Gap</a:t>
          </a:r>
        </a:p>
      </dsp:txBody>
      <dsp:txXfrm>
        <a:off x="6659" y="2899327"/>
        <a:ext cx="5241024" cy="2329344"/>
      </dsp:txXfrm>
    </dsp:sp>
    <dsp:sp modelId="{A7C90A8B-A995-DA4D-99C2-074BC1C10F42}">
      <dsp:nvSpPr>
        <dsp:cNvPr id="0" name=""/>
        <dsp:cNvSpPr/>
      </dsp:nvSpPr>
      <dsp:spPr>
        <a:xfrm>
          <a:off x="4665347" y="2899327"/>
          <a:ext cx="5823360" cy="2329344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033" tIns="173355" rIns="86678" bIns="17335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>
              <a:solidFill>
                <a:srgbClr val="14435B"/>
              </a:solidFill>
            </a:rPr>
            <a:t>Root Cause</a:t>
          </a:r>
        </a:p>
      </dsp:txBody>
      <dsp:txXfrm>
        <a:off x="5830019" y="2899327"/>
        <a:ext cx="3494016" cy="2329344"/>
      </dsp:txXfrm>
    </dsp:sp>
    <dsp:sp modelId="{B74A52DC-001D-8447-A751-C71ACC2F2E2B}">
      <dsp:nvSpPr>
        <dsp:cNvPr id="0" name=""/>
        <dsp:cNvSpPr/>
      </dsp:nvSpPr>
      <dsp:spPr>
        <a:xfrm>
          <a:off x="9324035" y="2899327"/>
          <a:ext cx="5823360" cy="2329344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033" tIns="173355" rIns="86678" bIns="17335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/>
            <a:t>Practical Strategy</a:t>
          </a:r>
        </a:p>
      </dsp:txBody>
      <dsp:txXfrm>
        <a:off x="10488707" y="2899327"/>
        <a:ext cx="3494016" cy="232934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5D60FE-1FCD-FE4C-8350-478F8F266952}">
      <dsp:nvSpPr>
        <dsp:cNvPr id="0" name=""/>
        <dsp:cNvSpPr/>
      </dsp:nvSpPr>
      <dsp:spPr>
        <a:xfrm>
          <a:off x="0" y="1179248"/>
          <a:ext cx="15470704" cy="1559025"/>
        </a:xfrm>
        <a:prstGeom prst="round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/>
            <a:t>List identified gaps/needs</a:t>
          </a:r>
        </a:p>
      </dsp:txBody>
      <dsp:txXfrm>
        <a:off x="76105" y="1255353"/>
        <a:ext cx="15318494" cy="1406815"/>
      </dsp:txXfrm>
    </dsp:sp>
    <dsp:sp modelId="{D5E4625D-C8C9-AA43-9820-6D31C46A81BF}">
      <dsp:nvSpPr>
        <dsp:cNvPr id="0" name=""/>
        <dsp:cNvSpPr/>
      </dsp:nvSpPr>
      <dsp:spPr>
        <a:xfrm>
          <a:off x="0" y="2925473"/>
          <a:ext cx="15470704" cy="1559025"/>
        </a:xfrm>
        <a:prstGeom prst="roundRect">
          <a:avLst/>
        </a:prstGeom>
        <a:solidFill>
          <a:schemeClr val="accent1">
            <a:shade val="50000"/>
            <a:hueOff val="541566"/>
            <a:satOff val="-63345"/>
            <a:lumOff val="5729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/>
            <a:t>Use number/letter-bulleted statements</a:t>
          </a:r>
        </a:p>
      </dsp:txBody>
      <dsp:txXfrm>
        <a:off x="76105" y="3001578"/>
        <a:ext cx="15318494" cy="140681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CE5679-0442-8943-854C-4D78806537D8}">
      <dsp:nvSpPr>
        <dsp:cNvPr id="0" name=""/>
        <dsp:cNvSpPr/>
      </dsp:nvSpPr>
      <dsp:spPr>
        <a:xfrm rot="21300000">
          <a:off x="37413" y="2851677"/>
          <a:ext cx="12117172" cy="1387599"/>
        </a:xfrm>
        <a:prstGeom prst="mathMin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A8AAA9-2AC2-B745-9411-B60A2CB52943}">
      <dsp:nvSpPr>
        <dsp:cNvPr id="0" name=""/>
        <dsp:cNvSpPr/>
      </dsp:nvSpPr>
      <dsp:spPr>
        <a:xfrm>
          <a:off x="1463040" y="354547"/>
          <a:ext cx="3657600" cy="2836381"/>
        </a:xfrm>
        <a:prstGeom prst="downArrow">
          <a:avLst/>
        </a:prstGeom>
        <a:solidFill>
          <a:srgbClr val="AED5E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F8D35F-6B24-E84D-8887-3279A891A44F}">
      <dsp:nvSpPr>
        <dsp:cNvPr id="0" name=""/>
        <dsp:cNvSpPr/>
      </dsp:nvSpPr>
      <dsp:spPr>
        <a:xfrm>
          <a:off x="6461760" y="0"/>
          <a:ext cx="3901440" cy="2978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8488" tIns="348488" rIns="348488" bIns="348488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/>
            <a:t>Quantitative Gaps</a:t>
          </a:r>
        </a:p>
      </dsp:txBody>
      <dsp:txXfrm>
        <a:off x="6461760" y="0"/>
        <a:ext cx="3901440" cy="2978200"/>
      </dsp:txXfrm>
    </dsp:sp>
    <dsp:sp modelId="{7D87EA7A-2D90-C84C-AC9E-82506D3BE7EC}">
      <dsp:nvSpPr>
        <dsp:cNvPr id="0" name=""/>
        <dsp:cNvSpPr/>
      </dsp:nvSpPr>
      <dsp:spPr>
        <a:xfrm>
          <a:off x="7071360" y="3900024"/>
          <a:ext cx="3657600" cy="2836381"/>
        </a:xfrm>
        <a:prstGeom prst="upArrow">
          <a:avLst/>
        </a:prstGeom>
        <a:solidFill>
          <a:srgbClr val="E1A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C10433-ED44-634D-AD17-CD247E3C9394}">
      <dsp:nvSpPr>
        <dsp:cNvPr id="0" name=""/>
        <dsp:cNvSpPr/>
      </dsp:nvSpPr>
      <dsp:spPr>
        <a:xfrm>
          <a:off x="1828800" y="4112753"/>
          <a:ext cx="3901440" cy="2978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8488" tIns="348488" rIns="348488" bIns="348488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/>
            <a:t>Qualitative</a:t>
          </a:r>
        </a:p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/>
            <a:t>Gaps</a:t>
          </a:r>
        </a:p>
      </dsp:txBody>
      <dsp:txXfrm>
        <a:off x="1828800" y="4112753"/>
        <a:ext cx="3901440" cy="29782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019A10-4A56-4507-87DA-0FFBDDE90BBB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167F45-2A3D-4C21-B658-29C8E91F2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026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82BEB1-65CA-2DFA-3848-579C87857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351705-40D5-E049-9053-BAE54A3604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ECFD0C-A72E-6C3C-8D6C-0F76DF2AC1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9E2861-CBD2-8B48-42DB-FDE6EF06D1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67F45-2A3D-4C21-B658-29C8E91F284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549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>
          <a:extLst>
            <a:ext uri="{FF2B5EF4-FFF2-40B4-BE49-F238E27FC236}">
              <a16:creationId xmlns:a16="http://schemas.microsoft.com/office/drawing/2014/main" id="{9B77A318-4FEA-1DFF-1203-075F422EEE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>
            <a:extLst>
              <a:ext uri="{FF2B5EF4-FFF2-40B4-BE49-F238E27FC236}">
                <a16:creationId xmlns:a16="http://schemas.microsoft.com/office/drawing/2014/main" id="{36DA2D93-5BF5-9A85-2D6C-79D708F856A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>
            <a:extLst>
              <a:ext uri="{FF2B5EF4-FFF2-40B4-BE49-F238E27FC236}">
                <a16:creationId xmlns:a16="http://schemas.microsoft.com/office/drawing/2014/main" id="{FD89E9BA-263C-1614-B09A-F5C1AEEA838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96068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>
          <a:extLst>
            <a:ext uri="{FF2B5EF4-FFF2-40B4-BE49-F238E27FC236}">
              <a16:creationId xmlns:a16="http://schemas.microsoft.com/office/drawing/2014/main" id="{85A7C459-9DC8-905C-1A26-C49BE07750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>
            <a:extLst>
              <a:ext uri="{FF2B5EF4-FFF2-40B4-BE49-F238E27FC236}">
                <a16:creationId xmlns:a16="http://schemas.microsoft.com/office/drawing/2014/main" id="{8DC95FDA-BAAE-8343-263E-5E15AA46830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>
            <a:extLst>
              <a:ext uri="{FF2B5EF4-FFF2-40B4-BE49-F238E27FC236}">
                <a16:creationId xmlns:a16="http://schemas.microsoft.com/office/drawing/2014/main" id="{4A931216-BC35-748D-6D43-8A92C012B1F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234962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67F45-2A3D-4C21-B658-29C8E91F284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3847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>
          <a:extLst>
            <a:ext uri="{FF2B5EF4-FFF2-40B4-BE49-F238E27FC236}">
              <a16:creationId xmlns:a16="http://schemas.microsoft.com/office/drawing/2014/main" id="{B9AF5540-3861-89E8-784F-A8D82D530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>
            <a:extLst>
              <a:ext uri="{FF2B5EF4-FFF2-40B4-BE49-F238E27FC236}">
                <a16:creationId xmlns:a16="http://schemas.microsoft.com/office/drawing/2014/main" id="{2F6238C6-3207-2376-0BA4-F4BE60E342C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>
            <a:extLst>
              <a:ext uri="{FF2B5EF4-FFF2-40B4-BE49-F238E27FC236}">
                <a16:creationId xmlns:a16="http://schemas.microsoft.com/office/drawing/2014/main" id="{03704659-CEFA-7AF0-0D1A-605973E51BC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2810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39">
            <a:extLst>
              <a:ext uri="{FF2B5EF4-FFF2-40B4-BE49-F238E27FC236}">
                <a16:creationId xmlns:a16="http://schemas.microsoft.com/office/drawing/2014/main" id="{70773882-56AA-823C-FAB5-822BA0C6D7AF}"/>
              </a:ext>
            </a:extLst>
          </p:cNvPr>
          <p:cNvSpPr/>
          <p:nvPr userDrawn="1"/>
        </p:nvSpPr>
        <p:spPr>
          <a:xfrm>
            <a:off x="16902080" y="9118065"/>
            <a:ext cx="1238855" cy="965748"/>
          </a:xfrm>
          <a:custGeom>
            <a:avLst/>
            <a:gdLst/>
            <a:ahLst/>
            <a:cxnLst/>
            <a:rect l="l" t="t" r="r" b="b"/>
            <a:pathLst>
              <a:path w="1238855" h="965748">
                <a:moveTo>
                  <a:pt x="0" y="0"/>
                </a:moveTo>
                <a:lnTo>
                  <a:pt x="1238854" y="0"/>
                </a:lnTo>
                <a:lnTo>
                  <a:pt x="1238854" y="965747"/>
                </a:lnTo>
                <a:lnTo>
                  <a:pt x="0" y="96574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1EE6DEB-1882-2984-40BE-FB2E6D0A696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280" y="9226309"/>
            <a:ext cx="759968" cy="85750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ncperkins.org/mod/resource/view.php?id=5033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cG97xToodpP3URt5LDMYY9934D_2U8eKIWxiR-d1xMh79dnQ/viewform?usp=send_form" TargetMode="External"/><Relationship Id="rId7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hyperlink" Target="https://ncccs.lifelonglearning.ncsu.edu/" TargetMode="External"/><Relationship Id="rId4" Type="http://schemas.openxmlformats.org/officeDocument/2006/relationships/hyperlink" Target="https://forms.gle/hzf3JCMhUpt74kMN6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cperkins.org/presentations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cperkins.org/course/view.php?id=91#section-6" TargetMode="External"/><Relationship Id="rId3" Type="http://schemas.openxmlformats.org/officeDocument/2006/relationships/hyperlink" Target="https://www.ncperkins.org/mod/resource/view.php?id=4711" TargetMode="External"/><Relationship Id="rId7" Type="http://schemas.openxmlformats.org/officeDocument/2006/relationships/hyperlink" Target="https://www.nccommunitycolleges.edu/about-us/data-reporting/data-dashboards-page/" TargetMode="External"/><Relationship Id="rId2" Type="http://schemas.openxmlformats.org/officeDocument/2006/relationships/hyperlink" Target="https://www.ncperkins.org/mod/resource/view.php?id=4849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lhVxtZ5OOFg" TargetMode="External"/><Relationship Id="rId5" Type="http://schemas.openxmlformats.org/officeDocument/2006/relationships/hyperlink" Target="https://app.powerbi.com/home?experience=power-bi" TargetMode="External"/><Relationship Id="rId10" Type="http://schemas.openxmlformats.org/officeDocument/2006/relationships/hyperlink" Target="https://www.ncperkins.org/mod/resource/view.php?id=4838" TargetMode="External"/><Relationship Id="rId4" Type="http://schemas.openxmlformats.org/officeDocument/2006/relationships/hyperlink" Target="https://www.ncperkins.org/mod/url/view.php?id=4713" TargetMode="External"/><Relationship Id="rId9" Type="http://schemas.openxmlformats.org/officeDocument/2006/relationships/hyperlink" Target="https://www.ncperkins.org/mod/resource/view.php?id=4837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perkins.org/pluginfile.php/8988/mod_resource/content/1/Example%20CLNA%20Gap%20Statements.pdf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mailto:brownb@nccommunitycolleges.edu" TargetMode="External"/><Relationship Id="rId13" Type="http://schemas.openxmlformats.org/officeDocument/2006/relationships/image" Target="../media/image5.jpeg"/><Relationship Id="rId18" Type="http://schemas.openxmlformats.org/officeDocument/2006/relationships/image" Target="../media/image10.jpeg"/><Relationship Id="rId3" Type="http://schemas.openxmlformats.org/officeDocument/2006/relationships/hyperlink" Target="mailto:mcdougaldd@nccommunitycolleges.edu" TargetMode="External"/><Relationship Id="rId21" Type="http://schemas.openxmlformats.org/officeDocument/2006/relationships/image" Target="../media/image13.jpeg"/><Relationship Id="rId7" Type="http://schemas.openxmlformats.org/officeDocument/2006/relationships/hyperlink" Target="mailto:mtilley@nccommunitycolleges.edu" TargetMode="External"/><Relationship Id="rId12" Type="http://schemas.openxmlformats.org/officeDocument/2006/relationships/hyperlink" Target="mailto:jacksonc@nccommunitycolleges.edu" TargetMode="External"/><Relationship Id="rId17" Type="http://schemas.openxmlformats.org/officeDocument/2006/relationships/image" Target="../media/image9.jpeg"/><Relationship Id="rId2" Type="http://schemas.openxmlformats.org/officeDocument/2006/relationships/hyperlink" Target="mailto:vandyker@nccommunitycolleges.edu" TargetMode="External"/><Relationship Id="rId16" Type="http://schemas.openxmlformats.org/officeDocument/2006/relationships/image" Target="../media/image8.jpe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schroeders@nccommunitycolleges.edu" TargetMode="External"/><Relationship Id="rId11" Type="http://schemas.openxmlformats.org/officeDocument/2006/relationships/hyperlink" Target="mailto:riegerj@nccommunitycolleges.edu" TargetMode="External"/><Relationship Id="rId5" Type="http://schemas.openxmlformats.org/officeDocument/2006/relationships/hyperlink" Target="mailto:coultasp@nccommunitycolleges.edu" TargetMode="External"/><Relationship Id="rId15" Type="http://schemas.openxmlformats.org/officeDocument/2006/relationships/image" Target="../media/image7.png"/><Relationship Id="rId23" Type="http://schemas.openxmlformats.org/officeDocument/2006/relationships/image" Target="../media/image15.jpeg"/><Relationship Id="rId10" Type="http://schemas.openxmlformats.org/officeDocument/2006/relationships/hyperlink" Target="mailto:davidsonl@nccommunitycolleges.edu" TargetMode="External"/><Relationship Id="rId19" Type="http://schemas.openxmlformats.org/officeDocument/2006/relationships/image" Target="../media/image11.png"/><Relationship Id="rId4" Type="http://schemas.openxmlformats.org/officeDocument/2006/relationships/hyperlink" Target="mailto:reggia@nccommunitycolleges.edu" TargetMode="External"/><Relationship Id="rId9" Type="http://schemas.openxmlformats.org/officeDocument/2006/relationships/hyperlink" Target="mailto:logesd@nccommunitycolleges.edu" TargetMode="External"/><Relationship Id="rId14" Type="http://schemas.openxmlformats.org/officeDocument/2006/relationships/image" Target="../media/image6.jpeg"/><Relationship Id="rId22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435B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4" descr="Women in cap and gown at graduation ceremony">
            <a:extLst>
              <a:ext uri="{FF2B5EF4-FFF2-40B4-BE49-F238E27FC236}">
                <a16:creationId xmlns:a16="http://schemas.microsoft.com/office/drawing/2014/main" id="{33EC1950-7592-BCD1-DFE4-1E77805E78F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7416800" y="-22860"/>
            <a:ext cx="10871200" cy="10332719"/>
          </a:xfrm>
          <a:custGeom>
            <a:avLst/>
            <a:gdLst/>
            <a:ahLst/>
            <a:cxnLst/>
            <a:rect l="l" t="t" r="r" b="b"/>
            <a:pathLst>
              <a:path w="4347949" h="2873270">
                <a:moveTo>
                  <a:pt x="0" y="0"/>
                </a:moveTo>
                <a:lnTo>
                  <a:pt x="4347949" y="0"/>
                </a:lnTo>
                <a:lnTo>
                  <a:pt x="4347949" y="2873269"/>
                </a:lnTo>
                <a:lnTo>
                  <a:pt x="0" y="28732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309" t="-36127" r="-12014" b="-1519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C63297D-8241-7477-069E-5D04B4F0ADE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28700" y="1640617"/>
            <a:ext cx="4947019" cy="1989137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7200" b="1">
                <a:solidFill>
                  <a:schemeClr val="bg1"/>
                </a:solidFill>
              </a:rPr>
              <a:t>Perkins Updates</a:t>
            </a:r>
          </a:p>
        </p:txBody>
      </p:sp>
      <p:sp>
        <p:nvSpPr>
          <p:cNvPr id="4" name="Google Shape;87;p1">
            <a:extLst>
              <a:ext uri="{FF2B5EF4-FFF2-40B4-BE49-F238E27FC236}">
                <a16:creationId xmlns:a16="http://schemas.microsoft.com/office/drawing/2014/main" id="{6AE6FA35-B9F7-F201-4A24-ED964CEE4B10}"/>
              </a:ext>
            </a:extLst>
          </p:cNvPr>
          <p:cNvSpPr txBox="1"/>
          <p:nvPr/>
        </p:nvSpPr>
        <p:spPr>
          <a:xfrm>
            <a:off x="1028700" y="5634963"/>
            <a:ext cx="4457700" cy="77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E1AF00"/>
                </a:solidFill>
                <a:latin typeface="Calibri"/>
                <a:ea typeface="Calibri"/>
                <a:cs typeface="Calibri"/>
                <a:sym typeface="Calibri"/>
              </a:rPr>
              <a:t>March 10, 2026</a:t>
            </a:r>
            <a:endParaRPr lang="en-US" sz="1400">
              <a:solidFill>
                <a:srgbClr val="E1AF00"/>
              </a:solidFill>
            </a:endParaRPr>
          </a:p>
        </p:txBody>
      </p:sp>
      <p:sp>
        <p:nvSpPr>
          <p:cNvPr id="91" name="Google Shape;91;p1" descr="north carolina community colleges logo"/>
          <p:cNvSpPr/>
          <p:nvPr/>
        </p:nvSpPr>
        <p:spPr>
          <a:xfrm>
            <a:off x="1861612" y="7775507"/>
            <a:ext cx="4114107" cy="1482793"/>
          </a:xfrm>
          <a:custGeom>
            <a:avLst/>
            <a:gdLst/>
            <a:ahLst/>
            <a:cxnLst/>
            <a:rect l="l" t="t" r="r" b="b"/>
            <a:pathLst>
              <a:path w="4114107" h="1482793" extrusionOk="0">
                <a:moveTo>
                  <a:pt x="0" y="0"/>
                </a:moveTo>
                <a:lnTo>
                  <a:pt x="4114107" y="0"/>
                </a:lnTo>
                <a:lnTo>
                  <a:pt x="4114107" y="1482793"/>
                </a:lnTo>
                <a:lnTo>
                  <a:pt x="0" y="14827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" name="Google Shape;90;p1">
            <a:extLst>
              <a:ext uri="{FF2B5EF4-FFF2-40B4-BE49-F238E27FC236}">
                <a16:creationId xmlns:a16="http://schemas.microsoft.com/office/drawing/2014/main" id="{C5117691-AD9C-7C4D-646C-6A7D5FCDA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4681313"/>
            <a:ext cx="4947019" cy="45719"/>
          </a:xfrm>
          <a:prstGeom prst="rect">
            <a:avLst/>
          </a:prstGeom>
          <a:solidFill>
            <a:srgbClr val="EBEF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A6DD32-202F-F10E-C059-6076FFB8ED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9939DDC0-593B-A74B-7D48-29FB2CAAD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776241" y="690200"/>
            <a:ext cx="17215778" cy="1403873"/>
            <a:chOff x="0" y="-57150"/>
            <a:chExt cx="4534197" cy="36974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1BC147B-0481-2AA4-5663-7520E28695FD}"/>
                </a:ext>
              </a:extLst>
            </p:cNvPr>
            <p:cNvSpPr/>
            <p:nvPr/>
          </p:nvSpPr>
          <p:spPr>
            <a:xfrm>
              <a:off x="0" y="0"/>
              <a:ext cx="4534196" cy="312594"/>
            </a:xfrm>
            <a:custGeom>
              <a:avLst/>
              <a:gdLst/>
              <a:ahLst/>
              <a:cxnLst/>
              <a:rect l="l" t="t" r="r" b="b"/>
              <a:pathLst>
                <a:path w="4534196" h="312594">
                  <a:moveTo>
                    <a:pt x="41372" y="0"/>
                  </a:moveTo>
                  <a:lnTo>
                    <a:pt x="4492824" y="0"/>
                  </a:lnTo>
                  <a:cubicBezTo>
                    <a:pt x="4515674" y="0"/>
                    <a:pt x="4534196" y="18523"/>
                    <a:pt x="4534196" y="41372"/>
                  </a:cubicBezTo>
                  <a:lnTo>
                    <a:pt x="4534196" y="271222"/>
                  </a:lnTo>
                  <a:cubicBezTo>
                    <a:pt x="4534196" y="294071"/>
                    <a:pt x="4515674" y="312594"/>
                    <a:pt x="4492824" y="312594"/>
                  </a:cubicBezTo>
                  <a:lnTo>
                    <a:pt x="41372" y="312594"/>
                  </a:lnTo>
                  <a:cubicBezTo>
                    <a:pt x="18523" y="312594"/>
                    <a:pt x="0" y="294071"/>
                    <a:pt x="0" y="271222"/>
                  </a:cubicBezTo>
                  <a:lnTo>
                    <a:pt x="0" y="41372"/>
                  </a:lnTo>
                  <a:cubicBezTo>
                    <a:pt x="0" y="18523"/>
                    <a:pt x="18523" y="0"/>
                    <a:pt x="41372" y="0"/>
                  </a:cubicBezTo>
                  <a:close/>
                </a:path>
              </a:pathLst>
            </a:custGeom>
            <a:solidFill>
              <a:srgbClr val="14435B"/>
            </a:solidFill>
            <a:ln>
              <a:solidFill>
                <a:srgbClr val="AED5E7"/>
              </a:solidFill>
            </a:ln>
          </p:spPr>
          <p:txBody>
            <a:bodyPr/>
            <a:lstStyle/>
            <a:p>
              <a:endParaRPr lang="en-US" sz="2000">
                <a:solidFill>
                  <a:schemeClr val="bg1"/>
                </a:solidFill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EC6A3584-1262-246F-1F80-D284DE63F73B}"/>
                </a:ext>
              </a:extLst>
            </p:cNvPr>
            <p:cNvSpPr txBox="1"/>
            <p:nvPr/>
          </p:nvSpPr>
          <p:spPr>
            <a:xfrm>
              <a:off x="0" y="-57150"/>
              <a:ext cx="4534197" cy="3697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2000"/>
            </a:p>
          </p:txBody>
        </p:sp>
      </p:grpSp>
      <p:sp>
        <p:nvSpPr>
          <p:cNvPr id="5" name="TextBox 5">
            <a:extLst>
              <a:ext uri="{FF2B5EF4-FFF2-40B4-BE49-F238E27FC236}">
                <a16:creationId xmlns:a16="http://schemas.microsoft.com/office/drawing/2014/main" id="{D8038D94-5564-2F18-2DCB-FAC267999F7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33400" y="955611"/>
            <a:ext cx="15159477" cy="10900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5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 (MS) Bold"/>
                <a:cs typeface="Calibri (MS) Bold"/>
                <a:sym typeface="Calibri (MS) Bold"/>
              </a:rPr>
              <a:t>EOY Questions continued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4D7FC8-D3AD-8FA1-DD69-0D47F363C5DF}"/>
              </a:ext>
            </a:extLst>
          </p:cNvPr>
          <p:cNvSpPr txBox="1"/>
          <p:nvPr/>
        </p:nvSpPr>
        <p:spPr>
          <a:xfrm>
            <a:off x="1406643" y="2975429"/>
            <a:ext cx="14844205" cy="64940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514350" indent="-514350">
              <a:buFont typeface="+mj-lt"/>
              <a:buAutoNum type="arabicPeriod" startAt="4"/>
            </a:pPr>
            <a:r>
              <a:rPr lang="en-US" sz="3200">
                <a:highlight>
                  <a:srgbClr val="FFFFFF"/>
                </a:highlight>
                <a:ea typeface="Calibri"/>
                <a:cs typeface="Calibri"/>
              </a:rPr>
              <a:t>What was the most signiﬁcant challenge (e.g., funding, enrollment, recruitment/retention, equity and access, equipment, etc.) encountered by CTE faculty, staﬀ, or administration?</a:t>
            </a:r>
            <a:endParaRPr lang="en-US" sz="3200" b="1">
              <a:highlight>
                <a:srgbClr val="FFFFFF"/>
              </a:highlight>
              <a:ea typeface="Calibri"/>
              <a:cs typeface="Calibri"/>
            </a:endParaRPr>
          </a:p>
          <a:p>
            <a:pPr marL="514350" indent="-514350">
              <a:buAutoNum type="arabicPeriod" startAt="4"/>
            </a:pPr>
            <a:endParaRPr lang="en-US" sz="3200" b="1">
              <a:highlight>
                <a:srgbClr val="FFFFFF"/>
              </a:highlight>
              <a:ea typeface="Calibri"/>
              <a:cs typeface="Calibri"/>
            </a:endParaRPr>
          </a:p>
          <a:p>
            <a:pPr marL="971550" lvl="1" indent="-514350">
              <a:buAutoNum type="alphaLcPeriod"/>
            </a:pPr>
            <a:r>
              <a:rPr lang="en-US" sz="3200">
                <a:highlight>
                  <a:srgbClr val="FFFFFF"/>
                </a:highlight>
                <a:ea typeface="Calibri"/>
                <a:cs typeface="Calibri"/>
              </a:rPr>
              <a:t>Was your college supported by NCCCS in addressing these challenges?    </a:t>
            </a:r>
            <a:r>
              <a:rPr lang="en-US" sz="3200"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☐</a:t>
            </a:r>
            <a:r>
              <a:rPr lang="en-US" sz="3200">
                <a:highlight>
                  <a:srgbClr val="FFFFFF"/>
                </a:highlight>
                <a:ea typeface="Calibri"/>
                <a:cs typeface="Calibri"/>
              </a:rPr>
              <a:t>  Yes   </a:t>
            </a:r>
            <a:r>
              <a:rPr lang="en-US" sz="3200"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☐</a:t>
            </a:r>
            <a:r>
              <a:rPr lang="en-US" sz="3200">
                <a:highlight>
                  <a:srgbClr val="FFFFFF"/>
                </a:highlight>
                <a:ea typeface="Calibri"/>
                <a:cs typeface="Calibri"/>
              </a:rPr>
              <a:t>  No</a:t>
            </a:r>
            <a:endParaRPr lang="en-US" sz="3200" b="1">
              <a:highlight>
                <a:srgbClr val="FFFFFF"/>
              </a:highlight>
              <a:ea typeface="Calibri"/>
              <a:cs typeface="Calibri"/>
            </a:endParaRPr>
          </a:p>
          <a:p>
            <a:pPr marL="971550" lvl="1" indent="-514350">
              <a:buAutoNum type="alphaLcPeriod"/>
            </a:pPr>
            <a:r>
              <a:rPr lang="en-US" sz="3200">
                <a:highlight>
                  <a:srgbClr val="FFFFFF"/>
                </a:highlight>
                <a:ea typeface="Calibri"/>
                <a:cs typeface="Calibri"/>
              </a:rPr>
              <a:t>If no, do you have recommendations for how an NCCCS system approach could have helped resolve them?</a:t>
            </a:r>
            <a:endParaRPr lang="en-US" sz="3200" b="1">
              <a:highlight>
                <a:srgbClr val="FFFFFF"/>
              </a:highlight>
              <a:ea typeface="Calibri"/>
              <a:cs typeface="Calibri"/>
            </a:endParaRPr>
          </a:p>
          <a:p>
            <a:pPr marL="971550" lvl="1" indent="-514350">
              <a:buAutoNum type="alphaLcPeriod"/>
            </a:pPr>
            <a:endParaRPr lang="en-US" sz="3200" b="1">
              <a:highlight>
                <a:srgbClr val="FFFFFF"/>
              </a:highlight>
              <a:ea typeface="Calibri"/>
              <a:cs typeface="Calibri"/>
            </a:endParaRPr>
          </a:p>
          <a:p>
            <a:pPr marL="514350" indent="-514350">
              <a:buAutoNum type="arabicPeriod" startAt="4"/>
            </a:pPr>
            <a:r>
              <a:rPr lang="en-US" sz="3200">
                <a:highlight>
                  <a:srgbClr val="FFFFFF"/>
                </a:highlight>
                <a:ea typeface="Calibri"/>
                <a:cs typeface="Calibri"/>
              </a:rPr>
              <a:t>Please describe one lesson learned during the year.</a:t>
            </a:r>
            <a:endParaRPr lang="en-US" sz="3200" b="1">
              <a:highlight>
                <a:srgbClr val="FFFFFF"/>
              </a:highlight>
              <a:ea typeface="Calibri"/>
              <a:cs typeface="Calibri"/>
            </a:endParaRPr>
          </a:p>
          <a:p>
            <a:pPr marL="514350" indent="-514350">
              <a:buAutoNum type="arabicPeriod" startAt="4"/>
            </a:pPr>
            <a:endParaRPr lang="en-US" sz="3200" b="1">
              <a:highlight>
                <a:srgbClr val="FFFFFF"/>
              </a:highlight>
              <a:ea typeface="Calibri"/>
              <a:cs typeface="Calibri"/>
            </a:endParaRPr>
          </a:p>
          <a:p>
            <a:pPr marL="514350" indent="-514350">
              <a:buAutoNum type="arabicPeriod" startAt="4"/>
            </a:pPr>
            <a:r>
              <a:rPr lang="en-US" sz="3200">
                <a:highlight>
                  <a:srgbClr val="FFFFFF"/>
                </a:highlight>
                <a:ea typeface="Calibri"/>
                <a:cs typeface="Calibri"/>
              </a:rPr>
              <a:t>Is there any additional information you would like to share?</a:t>
            </a:r>
            <a:endParaRPr lang="en-US" sz="3200" b="1">
              <a:highlight>
                <a:srgbClr val="FFFFFF"/>
              </a:highlight>
              <a:ea typeface="Calibri"/>
              <a:cs typeface="Calibri"/>
            </a:endParaRPr>
          </a:p>
          <a:p>
            <a:endParaRPr lang="en-US" sz="32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89154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1462F5-ED3D-1A0E-79F2-10277BF86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2156D88-6BB8-F605-4BC1-A79D28E0B0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776241" y="690200"/>
            <a:ext cx="17215778" cy="1403873"/>
            <a:chOff x="0" y="-57150"/>
            <a:chExt cx="4534197" cy="36974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FF800828-6C3E-68E6-46D6-564C6FC28584}"/>
                </a:ext>
              </a:extLst>
            </p:cNvPr>
            <p:cNvSpPr/>
            <p:nvPr/>
          </p:nvSpPr>
          <p:spPr>
            <a:xfrm>
              <a:off x="0" y="0"/>
              <a:ext cx="4534196" cy="312594"/>
            </a:xfrm>
            <a:custGeom>
              <a:avLst/>
              <a:gdLst/>
              <a:ahLst/>
              <a:cxnLst/>
              <a:rect l="l" t="t" r="r" b="b"/>
              <a:pathLst>
                <a:path w="4534196" h="312594">
                  <a:moveTo>
                    <a:pt x="41372" y="0"/>
                  </a:moveTo>
                  <a:lnTo>
                    <a:pt x="4492824" y="0"/>
                  </a:lnTo>
                  <a:cubicBezTo>
                    <a:pt x="4515674" y="0"/>
                    <a:pt x="4534196" y="18523"/>
                    <a:pt x="4534196" y="41372"/>
                  </a:cubicBezTo>
                  <a:lnTo>
                    <a:pt x="4534196" y="271222"/>
                  </a:lnTo>
                  <a:cubicBezTo>
                    <a:pt x="4534196" y="294071"/>
                    <a:pt x="4515674" y="312594"/>
                    <a:pt x="4492824" y="312594"/>
                  </a:cubicBezTo>
                  <a:lnTo>
                    <a:pt x="41372" y="312594"/>
                  </a:lnTo>
                  <a:cubicBezTo>
                    <a:pt x="18523" y="312594"/>
                    <a:pt x="0" y="294071"/>
                    <a:pt x="0" y="271222"/>
                  </a:cubicBezTo>
                  <a:lnTo>
                    <a:pt x="0" y="41372"/>
                  </a:lnTo>
                  <a:cubicBezTo>
                    <a:pt x="0" y="18523"/>
                    <a:pt x="18523" y="0"/>
                    <a:pt x="41372" y="0"/>
                  </a:cubicBezTo>
                  <a:close/>
                </a:path>
              </a:pathLst>
            </a:custGeom>
            <a:solidFill>
              <a:srgbClr val="14435B"/>
            </a:solidFill>
            <a:ln>
              <a:solidFill>
                <a:srgbClr val="AED5E7"/>
              </a:solidFill>
            </a:ln>
          </p:spPr>
          <p:txBody>
            <a:bodyPr/>
            <a:lstStyle/>
            <a:p>
              <a:endParaRPr lang="en-US" sz="2000">
                <a:solidFill>
                  <a:schemeClr val="bg1"/>
                </a:solidFill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AD59D4B5-9E5E-C67A-F053-ADFB72C5A889}"/>
                </a:ext>
              </a:extLst>
            </p:cNvPr>
            <p:cNvSpPr txBox="1"/>
            <p:nvPr/>
          </p:nvSpPr>
          <p:spPr>
            <a:xfrm>
              <a:off x="0" y="-57150"/>
              <a:ext cx="4534197" cy="3697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2000"/>
            </a:p>
          </p:txBody>
        </p:sp>
      </p:grpSp>
      <p:sp>
        <p:nvSpPr>
          <p:cNvPr id="5" name="TextBox 5">
            <a:extLst>
              <a:ext uri="{FF2B5EF4-FFF2-40B4-BE49-F238E27FC236}">
                <a16:creationId xmlns:a16="http://schemas.microsoft.com/office/drawing/2014/main" id="{ECC877A6-AFE4-B355-515D-74E30D40080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33400" y="955611"/>
            <a:ext cx="15159477" cy="10900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5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 (MS) Bold"/>
                <a:cs typeface="Calibri (MS) Bold"/>
                <a:sym typeface="Calibri (MS) Bold"/>
              </a:rPr>
              <a:t>Alumni Spotlight Video Reminder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1CBC3C-15DB-78D1-C4D4-DE3640CE7CD4}"/>
              </a:ext>
            </a:extLst>
          </p:cNvPr>
          <p:cNvSpPr txBox="1"/>
          <p:nvPr/>
        </p:nvSpPr>
        <p:spPr>
          <a:xfrm>
            <a:off x="1533834" y="2194645"/>
            <a:ext cx="10456605" cy="740215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200" b="1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WHAT’S REQUIRED</a:t>
            </a:r>
            <a:endParaRPr lang="en-US" sz="2800" b="1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US" sz="24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•One alumni spotlight video per college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US" sz="24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•Optional second video in a different cluster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US" sz="24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• Include college name and logo at start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US" sz="24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• Clearly identify cluster or subcluster</a:t>
            </a:r>
          </a:p>
          <a:p>
            <a:pPr marL="0" marR="0">
              <a:lnSpc>
                <a:spcPct val="107000"/>
              </a:lnSpc>
              <a:spcAft>
                <a:spcPts val="800"/>
              </a:spcAft>
              <a:buNone/>
            </a:pPr>
            <a:endParaRPr lang="en-US" sz="3200" b="1" kern="100">
              <a:solidFill>
                <a:schemeClr val="tx2"/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200" b="1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INTERVIEW PROMPTS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US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• </a:t>
            </a:r>
            <a:r>
              <a:rPr lang="en-US" sz="24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Use all statewide prompts (Questions 1–9)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US" sz="24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• Include career path, training, 5-year outlook, and student advice</a:t>
            </a:r>
          </a:p>
          <a:p>
            <a:pPr marL="0" marR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200" b="1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TECHNICAL SPECIFICATIONS</a:t>
            </a:r>
            <a:endParaRPr lang="en-US" sz="32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US" sz="24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• MP4 format | 5 minutes or less | Under 5 MB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US" sz="24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• Minimum 720p resolution | Clear audio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US" sz="24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• File Name: CollegeName_AlumniSpotlight2025-26.mp4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437EB12-C0A5-5DCD-015E-F9E39FFBB537}"/>
              </a:ext>
            </a:extLst>
          </p:cNvPr>
          <p:cNvSpPr/>
          <p:nvPr/>
        </p:nvSpPr>
        <p:spPr>
          <a:xfrm>
            <a:off x="8185356" y="2592196"/>
            <a:ext cx="9674942" cy="3926592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chemeClr val="tx1"/>
                </a:solidFill>
              </a:rPr>
              <a:t>DEADLINE: May 15, 2026</a:t>
            </a:r>
          </a:p>
          <a:p>
            <a:endParaRPr lang="en-US" sz="3200" b="1">
              <a:solidFill>
                <a:schemeClr val="tx1"/>
              </a:solidFill>
            </a:endParaRPr>
          </a:p>
          <a:p>
            <a:r>
              <a:rPr lang="en-US" sz="3200" b="1">
                <a:solidFill>
                  <a:schemeClr val="tx1"/>
                </a:solidFill>
              </a:rPr>
              <a:t>SUBMIT TO: schroeders@nccommunitycolleges.edu</a:t>
            </a:r>
          </a:p>
        </p:txBody>
      </p:sp>
    </p:spTree>
    <p:extLst>
      <p:ext uri="{BB962C8B-B14F-4D97-AF65-F5344CB8AC3E}">
        <p14:creationId xmlns:p14="http://schemas.microsoft.com/office/powerpoint/2010/main" val="3879671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2850C6-BF10-DD57-2732-7CA8C46BB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3D3B4D40-2809-87B6-455F-B3BFF9E33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776241" y="907192"/>
            <a:ext cx="17215774" cy="1186881"/>
          </a:xfrm>
          <a:custGeom>
            <a:avLst/>
            <a:gdLst/>
            <a:ahLst/>
            <a:cxnLst/>
            <a:rect l="l" t="t" r="r" b="b"/>
            <a:pathLst>
              <a:path w="4534196" h="312594">
                <a:moveTo>
                  <a:pt x="41372" y="0"/>
                </a:moveTo>
                <a:lnTo>
                  <a:pt x="4492824" y="0"/>
                </a:lnTo>
                <a:cubicBezTo>
                  <a:pt x="4515674" y="0"/>
                  <a:pt x="4534196" y="18523"/>
                  <a:pt x="4534196" y="41372"/>
                </a:cubicBezTo>
                <a:lnTo>
                  <a:pt x="4534196" y="271222"/>
                </a:lnTo>
                <a:cubicBezTo>
                  <a:pt x="4534196" y="294071"/>
                  <a:pt x="4515674" y="312594"/>
                  <a:pt x="4492824" y="312594"/>
                </a:cubicBezTo>
                <a:lnTo>
                  <a:pt x="41372" y="312594"/>
                </a:lnTo>
                <a:cubicBezTo>
                  <a:pt x="18523" y="312594"/>
                  <a:pt x="0" y="294071"/>
                  <a:pt x="0" y="271222"/>
                </a:cubicBezTo>
                <a:lnTo>
                  <a:pt x="0" y="41372"/>
                </a:lnTo>
                <a:cubicBezTo>
                  <a:pt x="0" y="18523"/>
                  <a:pt x="18523" y="0"/>
                  <a:pt x="41372" y="0"/>
                </a:cubicBezTo>
                <a:close/>
              </a:path>
            </a:pathLst>
          </a:custGeom>
          <a:solidFill>
            <a:srgbClr val="14435B"/>
          </a:solidFill>
        </p:spPr>
        <p:txBody>
          <a:bodyPr/>
          <a:lstStyle/>
          <a:p>
            <a:endParaRPr lang="en-US" sz="2000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44A4A55C-ABC6-B4AE-F236-D109331598A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33400" y="955611"/>
            <a:ext cx="15159477" cy="10900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5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 (MS) Bold"/>
                <a:cs typeface="Calibri (MS) Bold"/>
                <a:sym typeface="Calibri (MS) Bold"/>
              </a:rPr>
              <a:t>Performance &amp; Accountability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7DB326-C667-665E-FDDF-0305BA2B1979}"/>
              </a:ext>
            </a:extLst>
          </p:cNvPr>
          <p:cNvSpPr txBox="1"/>
          <p:nvPr/>
        </p:nvSpPr>
        <p:spPr>
          <a:xfrm>
            <a:off x="827315" y="2975429"/>
            <a:ext cx="154235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/>
              <a:t>Colleges not achieving 90% of negotiated level must completed an Improvement plan (Section 123(b))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/>
              <a:t>Improvement plan activities are open to all colleges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DC5BF91-6B04-BF18-D352-89B3A3C8C2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8842777"/>
              </p:ext>
            </p:extLst>
          </p:nvPr>
        </p:nvGraphicFramePr>
        <p:xfrm>
          <a:off x="827315" y="5027386"/>
          <a:ext cx="16299542" cy="3779520"/>
        </p:xfrm>
        <a:graphic>
          <a:graphicData uri="http://schemas.openxmlformats.org/drawingml/2006/table">
            <a:tbl>
              <a:tblPr firstRow="1">
                <a:tableStyleId>{5940675A-B579-460E-94D1-54222C63F5DA}</a:tableStyleId>
              </a:tblPr>
              <a:tblGrid>
                <a:gridCol w="1788533">
                  <a:extLst>
                    <a:ext uri="{9D8B030D-6E8A-4147-A177-3AD203B41FA5}">
                      <a16:colId xmlns:a16="http://schemas.microsoft.com/office/drawing/2014/main" val="3545365866"/>
                    </a:ext>
                  </a:extLst>
                </a:gridCol>
                <a:gridCol w="6361238">
                  <a:extLst>
                    <a:ext uri="{9D8B030D-6E8A-4147-A177-3AD203B41FA5}">
                      <a16:colId xmlns:a16="http://schemas.microsoft.com/office/drawing/2014/main" val="2973087031"/>
                    </a:ext>
                  </a:extLst>
                </a:gridCol>
                <a:gridCol w="4254520">
                  <a:extLst>
                    <a:ext uri="{9D8B030D-6E8A-4147-A177-3AD203B41FA5}">
                      <a16:colId xmlns:a16="http://schemas.microsoft.com/office/drawing/2014/main" val="1968206717"/>
                    </a:ext>
                  </a:extLst>
                </a:gridCol>
                <a:gridCol w="3895251">
                  <a:extLst>
                    <a:ext uri="{9D8B030D-6E8A-4147-A177-3AD203B41FA5}">
                      <a16:colId xmlns:a16="http://schemas.microsoft.com/office/drawing/2014/main" val="2739325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</a:rPr>
                        <a:t>Indicator</a:t>
                      </a:r>
                      <a:endParaRPr lang="en-US" sz="2800" b="1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rgbClr val="515255"/>
                    </a:solidFill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</a:rPr>
                        <a:t>Required Activity</a:t>
                      </a:r>
                      <a:endParaRPr lang="en-US" sz="2800" b="1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rgbClr val="515255"/>
                    </a:solidFill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</a:rPr>
                        <a:t>Required College Staff</a:t>
                      </a:r>
                      <a:endParaRPr lang="en-US" sz="2800" b="1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rgbClr val="515255"/>
                    </a:solidFill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</a:rPr>
                        <a:t>Timeline</a:t>
                      </a:r>
                      <a:endParaRPr lang="en-US" sz="2800" b="1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rgbClr val="5152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41361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800" strike="sngStrike">
                          <a:solidFill>
                            <a:srgbClr val="000000"/>
                          </a:solidFill>
                          <a:effectLst/>
                        </a:rPr>
                        <a:t>1P1-3P1</a:t>
                      </a:r>
                      <a:endParaRPr lang="en-US" sz="2800" i="1" strike="sng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800" strike="sngStrike">
                          <a:solidFill>
                            <a:srgbClr val="000000"/>
                          </a:solidFill>
                          <a:effectLst/>
                        </a:rPr>
                        <a:t>Attend the 2026 Perkins Mid-Year Meeting</a:t>
                      </a:r>
                      <a:endParaRPr lang="en-US" sz="2800" strike="sng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800" strike="sngStrike">
                          <a:solidFill>
                            <a:srgbClr val="000000"/>
                          </a:solidFill>
                          <a:effectLst/>
                        </a:rPr>
                        <a:t>College Perkins Contact</a:t>
                      </a:r>
                      <a:endParaRPr lang="en-US" sz="2800" strike="sng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800" strike="sngStrike" dirty="0">
                          <a:solidFill>
                            <a:srgbClr val="000000"/>
                          </a:solidFill>
                          <a:effectLst/>
                        </a:rPr>
                        <a:t>February 2–4, 2026</a:t>
                      </a:r>
                      <a:endParaRPr lang="en-US" sz="2800" strike="sng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87148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</a:rPr>
                        <a:t>2P1</a:t>
                      </a:r>
                      <a:endParaRPr lang="en-US" sz="2800" i="1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</a:rPr>
                        <a:t>View the “Best Practices for Improving CTE Student Program Completion” technical assistance video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</a:rPr>
                        <a:t>• College Perkins Contact</a:t>
                      </a:r>
                      <a:br>
                        <a:rPr lang="en-US" sz="280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</a:rPr>
                        <a:t>• College Registrar</a:t>
                      </a:r>
                      <a:br>
                        <a:rPr lang="en-US" sz="280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</a:rPr>
                        <a:t>• College CAO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</a:rPr>
                        <a:t>Spring 2026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435297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</a:rPr>
                        <a:t>3P1</a:t>
                      </a:r>
                      <a:endParaRPr lang="en-US" sz="2800" i="1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</a:rPr>
                        <a:t>View the “Best Practices for Supporting Students from Special Populations” technical assistance video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</a:rPr>
                        <a:t>College Perkins Contact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</a:rPr>
                        <a:t>Spring 2026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676903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4945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D308BF-82E5-8AFF-A398-E45AA3703C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5115AC97-25E6-0A07-94B2-CF1ED6571C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776241" y="907192"/>
            <a:ext cx="17215774" cy="1186881"/>
          </a:xfrm>
          <a:custGeom>
            <a:avLst/>
            <a:gdLst/>
            <a:ahLst/>
            <a:cxnLst/>
            <a:rect l="l" t="t" r="r" b="b"/>
            <a:pathLst>
              <a:path w="4534196" h="312594">
                <a:moveTo>
                  <a:pt x="41372" y="0"/>
                </a:moveTo>
                <a:lnTo>
                  <a:pt x="4492824" y="0"/>
                </a:lnTo>
                <a:cubicBezTo>
                  <a:pt x="4515674" y="0"/>
                  <a:pt x="4534196" y="18523"/>
                  <a:pt x="4534196" y="41372"/>
                </a:cubicBezTo>
                <a:lnTo>
                  <a:pt x="4534196" y="271222"/>
                </a:lnTo>
                <a:cubicBezTo>
                  <a:pt x="4534196" y="294071"/>
                  <a:pt x="4515674" y="312594"/>
                  <a:pt x="4492824" y="312594"/>
                </a:cubicBezTo>
                <a:lnTo>
                  <a:pt x="41372" y="312594"/>
                </a:lnTo>
                <a:cubicBezTo>
                  <a:pt x="18523" y="312594"/>
                  <a:pt x="0" y="294071"/>
                  <a:pt x="0" y="271222"/>
                </a:cubicBezTo>
                <a:lnTo>
                  <a:pt x="0" y="41372"/>
                </a:lnTo>
                <a:cubicBezTo>
                  <a:pt x="0" y="18523"/>
                  <a:pt x="18523" y="0"/>
                  <a:pt x="41372" y="0"/>
                </a:cubicBezTo>
                <a:close/>
              </a:path>
            </a:pathLst>
          </a:custGeom>
          <a:solidFill>
            <a:srgbClr val="14435B"/>
          </a:solidFill>
        </p:spPr>
        <p:txBody>
          <a:bodyPr/>
          <a:lstStyle/>
          <a:p>
            <a:endParaRPr lang="en-US" sz="2000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7AF42F1C-302B-510C-FFFC-92E852EC436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33400" y="955611"/>
            <a:ext cx="15159477" cy="10900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5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0" b="1" dirty="0">
                <a:solidFill>
                  <a:schemeClr val="bg1"/>
                </a:solidFill>
                <a:latin typeface="+mn-lt"/>
                <a:ea typeface="Calibri (MS) Bold"/>
                <a:cs typeface="Calibri (MS) Bold"/>
                <a:sym typeface="Calibri (MS) Bold"/>
              </a:rPr>
              <a:t>2024-25 BIA Verification</a:t>
            </a:r>
            <a:endParaRPr kumimoji="0" lang="en-US" sz="7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AB657F-C9F5-D24F-2AF8-6CF212C2BB43}"/>
              </a:ext>
            </a:extLst>
          </p:cNvPr>
          <p:cNvSpPr txBox="1"/>
          <p:nvPr/>
        </p:nvSpPr>
        <p:spPr>
          <a:xfrm>
            <a:off x="827315" y="2975429"/>
            <a:ext cx="1542353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/>
              <a:t>BIA Verification Process Information</a:t>
            </a:r>
          </a:p>
          <a:p>
            <a:pPr marL="1485900" lvl="2" indent="-571500">
              <a:buFont typeface="Courier New" panose="02070309020205020404" pitchFamily="49" charset="0"/>
              <a:buChar char="o"/>
            </a:pPr>
            <a:r>
              <a:rPr lang="en-US" sz="3600"/>
              <a:t>Complete the BIA Verification Survey by March 31, 2026</a:t>
            </a:r>
          </a:p>
          <a:p>
            <a:endParaRPr lang="en-US" sz="3600"/>
          </a:p>
          <a:p>
            <a:r>
              <a:rPr lang="en-US" sz="3600"/>
              <a:t>Number of Bureau of Indian Affairs (BIA) assisted students during the 2024-2025 academic year who: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/>
              <a:t>Were </a:t>
            </a:r>
            <a:r>
              <a:rPr lang="en-US" sz="3600" i="1"/>
              <a:t>NOT</a:t>
            </a:r>
            <a:r>
              <a:rPr lang="en-US" sz="3600"/>
              <a:t> high school students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/>
              <a:t>Were enrolled in a CTE curriculum certificate, diploma, or degree program </a:t>
            </a:r>
          </a:p>
          <a:p>
            <a:pPr marL="1485900" lvl="2" indent="-571500">
              <a:buFont typeface="Courier New" panose="02070309020205020404" pitchFamily="49" charset="0"/>
              <a:buChar char="o"/>
            </a:pPr>
            <a:r>
              <a:rPr lang="en-US" sz="3600"/>
              <a:t>(NOT program codes A10, C10, D10, T10, or P10)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/>
              <a:t>Completed 12 credit hours in an approved CTE Program of Study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/>
              <a:t>Did </a:t>
            </a:r>
            <a:r>
              <a:rPr lang="en-US" sz="3600" i="1"/>
              <a:t>NOT </a:t>
            </a:r>
            <a:r>
              <a:rPr lang="en-US" sz="3600"/>
              <a:t>receive Pell Grant assistance </a:t>
            </a:r>
          </a:p>
        </p:txBody>
      </p:sp>
    </p:spTree>
    <p:extLst>
      <p:ext uri="{BB962C8B-B14F-4D97-AF65-F5344CB8AC3E}">
        <p14:creationId xmlns:p14="http://schemas.microsoft.com/office/powerpoint/2010/main" val="23049887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4D807F-088B-32E3-84FF-4244B0C78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92AE1F19-AAC3-CAED-35B2-7DF6C4C76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776241" y="907192"/>
            <a:ext cx="17215774" cy="1186881"/>
          </a:xfrm>
          <a:custGeom>
            <a:avLst/>
            <a:gdLst/>
            <a:ahLst/>
            <a:cxnLst/>
            <a:rect l="l" t="t" r="r" b="b"/>
            <a:pathLst>
              <a:path w="4534196" h="312594">
                <a:moveTo>
                  <a:pt x="41372" y="0"/>
                </a:moveTo>
                <a:lnTo>
                  <a:pt x="4492824" y="0"/>
                </a:lnTo>
                <a:cubicBezTo>
                  <a:pt x="4515674" y="0"/>
                  <a:pt x="4534196" y="18523"/>
                  <a:pt x="4534196" y="41372"/>
                </a:cubicBezTo>
                <a:lnTo>
                  <a:pt x="4534196" y="271222"/>
                </a:lnTo>
                <a:cubicBezTo>
                  <a:pt x="4534196" y="294071"/>
                  <a:pt x="4515674" y="312594"/>
                  <a:pt x="4492824" y="312594"/>
                </a:cubicBezTo>
                <a:lnTo>
                  <a:pt x="41372" y="312594"/>
                </a:lnTo>
                <a:cubicBezTo>
                  <a:pt x="18523" y="312594"/>
                  <a:pt x="0" y="294071"/>
                  <a:pt x="0" y="271222"/>
                </a:cubicBezTo>
                <a:lnTo>
                  <a:pt x="0" y="41372"/>
                </a:lnTo>
                <a:cubicBezTo>
                  <a:pt x="0" y="18523"/>
                  <a:pt x="18523" y="0"/>
                  <a:pt x="41372" y="0"/>
                </a:cubicBezTo>
                <a:close/>
              </a:path>
            </a:pathLst>
          </a:custGeom>
          <a:solidFill>
            <a:srgbClr val="14435B"/>
          </a:solidFill>
        </p:spPr>
        <p:txBody>
          <a:bodyPr/>
          <a:lstStyle/>
          <a:p>
            <a:endParaRPr lang="en-US" sz="2000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78F77E0B-E164-6EDD-BC94-FE83CBA7D2C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33400" y="955611"/>
            <a:ext cx="15159477" cy="10900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5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 (MS) Bold"/>
                <a:cs typeface="Calibri (MS) Bold"/>
                <a:sym typeface="Calibri (MS) Bold"/>
              </a:rPr>
              <a:t>2026-27 CTE Leadership Projects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489F96-74B6-91E9-D291-54DBDCEE37A2}"/>
              </a:ext>
            </a:extLst>
          </p:cNvPr>
          <p:cNvSpPr txBox="1"/>
          <p:nvPr/>
        </p:nvSpPr>
        <p:spPr>
          <a:xfrm>
            <a:off x="827315" y="2975429"/>
            <a:ext cx="15423533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860425" lvl="1" indent="-429895">
              <a:buFont typeface="Arial"/>
              <a:buChar char="•"/>
            </a:pPr>
            <a:r>
              <a:rPr lang="en-US" sz="4000">
                <a:ea typeface="Calibri"/>
                <a:cs typeface="Calibri (MS) Bold"/>
                <a:sym typeface="Calibri (MS) Bold"/>
              </a:rPr>
              <a:t>Inform and improve the quality and accessibility of CTE statewide</a:t>
            </a:r>
          </a:p>
          <a:p>
            <a:pPr marL="860425" lvl="1" indent="-429895">
              <a:buFont typeface="Arial"/>
              <a:buChar char="•"/>
            </a:pPr>
            <a:r>
              <a:rPr lang="en-US" sz="4000">
                <a:ea typeface="Calibri"/>
                <a:cs typeface="Calibri (MS) Bold"/>
                <a:sym typeface="Calibri (MS) Bold"/>
                <a:hlinkClick r:id="rId2"/>
              </a:rPr>
              <a:t>Project Proposal Application and Guidelines</a:t>
            </a:r>
            <a:endParaRPr lang="en-US" sz="4000">
              <a:ea typeface="Calibri"/>
              <a:cs typeface="Calibri (MS) Bold"/>
              <a:sym typeface="Calibri (MS) Bold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1B65F7B-95FA-A79D-8A61-0BDB281E24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4665912"/>
              </p:ext>
            </p:extLst>
          </p:nvPr>
        </p:nvGraphicFramePr>
        <p:xfrm>
          <a:off x="1772190" y="4695299"/>
          <a:ext cx="10274667" cy="3303728"/>
        </p:xfrm>
        <a:graphic>
          <a:graphicData uri="http://schemas.openxmlformats.org/drawingml/2006/table">
            <a:tbl>
              <a:tblPr firstRow="1">
                <a:tableStyleId>{BC89EF96-8CEA-46FF-86C4-4CE0E7609802}</a:tableStyleId>
              </a:tblPr>
              <a:tblGrid>
                <a:gridCol w="6355186">
                  <a:extLst>
                    <a:ext uri="{9D8B030D-6E8A-4147-A177-3AD203B41FA5}">
                      <a16:colId xmlns:a16="http://schemas.microsoft.com/office/drawing/2014/main" val="2187251739"/>
                    </a:ext>
                  </a:extLst>
                </a:gridCol>
                <a:gridCol w="3919481">
                  <a:extLst>
                    <a:ext uri="{9D8B030D-6E8A-4147-A177-3AD203B41FA5}">
                      <a16:colId xmlns:a16="http://schemas.microsoft.com/office/drawing/2014/main" val="780933525"/>
                    </a:ext>
                  </a:extLst>
                </a:gridCol>
              </a:tblGrid>
              <a:tr h="457355"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2400" b="1">
                          <a:solidFill>
                            <a:srgbClr val="14435B"/>
                          </a:solidFill>
                          <a:effectLst/>
                        </a:rPr>
                        <a:t>Activity </a:t>
                      </a:r>
                      <a:endParaRPr lang="en-US" sz="3600" b="1" i="0">
                        <a:solidFill>
                          <a:srgbClr val="14435B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rgbClr val="80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D5E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2400" b="1">
                          <a:solidFill>
                            <a:srgbClr val="14435B"/>
                          </a:solidFill>
                          <a:effectLst/>
                        </a:rPr>
                        <a:t>Date </a:t>
                      </a:r>
                      <a:endParaRPr lang="en-US" sz="3600" b="1" i="0">
                        <a:solidFill>
                          <a:srgbClr val="14435B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rgbClr val="80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58527"/>
                  </a:ext>
                </a:extLst>
              </a:tr>
              <a:tr h="447973"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2400" b="0">
                          <a:effectLst/>
                        </a:rPr>
                        <a:t>Proposal Application Released</a:t>
                      </a:r>
                      <a:r>
                        <a:rPr lang="en-US" sz="2400" b="1">
                          <a:effectLst/>
                        </a:rPr>
                        <a:t> </a:t>
                      </a:r>
                      <a:endParaRPr lang="en-US" sz="3600" b="1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0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24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March 2, 2026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0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5536149"/>
                  </a:ext>
                </a:extLst>
              </a:tr>
              <a:tr h="503313"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2400" b="0">
                          <a:effectLst/>
                        </a:rPr>
                        <a:t>Proposal Submission Deadline </a:t>
                      </a:r>
                      <a:r>
                        <a:rPr lang="en-US" sz="2400" b="1">
                          <a:effectLst/>
                        </a:rPr>
                        <a:t> </a:t>
                      </a:r>
                      <a:endParaRPr lang="en-US" sz="3600" b="1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0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24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May 17, 2026 by 5:00 pm EST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0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8056828"/>
                  </a:ext>
                </a:extLst>
              </a:tr>
              <a:tr h="289289"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2400" b="0">
                          <a:effectLst/>
                        </a:rPr>
                        <a:t>Proposal Review Selection</a:t>
                      </a:r>
                      <a:r>
                        <a:rPr lang="en-US" sz="2400" b="1">
                          <a:effectLst/>
                        </a:rPr>
                        <a:t> </a:t>
                      </a:r>
                      <a:endParaRPr lang="en-US" sz="3600" b="1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0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24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May 20–30, 2026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0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1871750"/>
                  </a:ext>
                </a:extLst>
              </a:tr>
              <a:tr h="471818"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2400" b="0">
                          <a:effectLst/>
                        </a:rPr>
                        <a:t>Proposal Acceptance or Rejection Notification</a:t>
                      </a:r>
                      <a:r>
                        <a:rPr lang="en-US" sz="2400" b="1">
                          <a:effectLst/>
                        </a:rPr>
                        <a:t> </a:t>
                      </a:r>
                      <a:endParaRPr lang="en-US" sz="3600" b="1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0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24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 June 1, 2026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0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1304723"/>
                  </a:ext>
                </a:extLst>
              </a:tr>
              <a:tr h="499642"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2400" b="0">
                          <a:effectLst/>
                        </a:rPr>
                        <a:t>Approved Project Expenditures Completed</a:t>
                      </a:r>
                      <a:r>
                        <a:rPr lang="en-US" sz="2400" b="1">
                          <a:effectLst/>
                        </a:rPr>
                        <a:t> </a:t>
                      </a:r>
                      <a:endParaRPr lang="en-US" sz="3600" b="1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0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24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June 30, 2027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0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8177975"/>
                  </a:ext>
                </a:extLst>
              </a:tr>
              <a:tr h="428171"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2400" b="0">
                          <a:effectLst/>
                        </a:rPr>
                        <a:t>Approved Project Recipient Reporting</a:t>
                      </a:r>
                      <a:r>
                        <a:rPr lang="en-US" sz="2400" b="1">
                          <a:effectLst/>
                        </a:rPr>
                        <a:t> </a:t>
                      </a:r>
                      <a:endParaRPr lang="en-US" sz="3600" b="1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0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24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July 16, 2027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0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534389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CCD9BDA8-3F7B-2BF7-3E99-418FBAFA31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3221" y="4392578"/>
            <a:ext cx="3909169" cy="390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3318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EFE444-B970-EE5C-C882-790F6E580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E604355B-B772-F67C-3436-5B7EC86B0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776241" y="690200"/>
            <a:ext cx="17215778" cy="1403873"/>
            <a:chOff x="0" y="-57150"/>
            <a:chExt cx="4534197" cy="36974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5AB20472-406F-D5A6-B1B6-CE73710AB134}"/>
                </a:ext>
              </a:extLst>
            </p:cNvPr>
            <p:cNvSpPr/>
            <p:nvPr/>
          </p:nvSpPr>
          <p:spPr>
            <a:xfrm>
              <a:off x="0" y="0"/>
              <a:ext cx="4534196" cy="312594"/>
            </a:xfrm>
            <a:custGeom>
              <a:avLst/>
              <a:gdLst/>
              <a:ahLst/>
              <a:cxnLst/>
              <a:rect l="l" t="t" r="r" b="b"/>
              <a:pathLst>
                <a:path w="4534196" h="312594">
                  <a:moveTo>
                    <a:pt x="41372" y="0"/>
                  </a:moveTo>
                  <a:lnTo>
                    <a:pt x="4492824" y="0"/>
                  </a:lnTo>
                  <a:cubicBezTo>
                    <a:pt x="4515674" y="0"/>
                    <a:pt x="4534196" y="18523"/>
                    <a:pt x="4534196" y="41372"/>
                  </a:cubicBezTo>
                  <a:lnTo>
                    <a:pt x="4534196" y="271222"/>
                  </a:lnTo>
                  <a:cubicBezTo>
                    <a:pt x="4534196" y="294071"/>
                    <a:pt x="4515674" y="312594"/>
                    <a:pt x="4492824" y="312594"/>
                  </a:cubicBezTo>
                  <a:lnTo>
                    <a:pt x="41372" y="312594"/>
                  </a:lnTo>
                  <a:cubicBezTo>
                    <a:pt x="18523" y="312594"/>
                    <a:pt x="0" y="294071"/>
                    <a:pt x="0" y="271222"/>
                  </a:cubicBezTo>
                  <a:lnTo>
                    <a:pt x="0" y="41372"/>
                  </a:lnTo>
                  <a:cubicBezTo>
                    <a:pt x="0" y="18523"/>
                    <a:pt x="18523" y="0"/>
                    <a:pt x="41372" y="0"/>
                  </a:cubicBezTo>
                  <a:close/>
                </a:path>
              </a:pathLst>
            </a:custGeom>
            <a:solidFill>
              <a:srgbClr val="14435B"/>
            </a:solidFill>
          </p:spPr>
          <p:txBody>
            <a:bodyPr/>
            <a:lstStyle/>
            <a:p>
              <a:endParaRPr lang="en-US" sz="2000">
                <a:solidFill>
                  <a:schemeClr val="bg1"/>
                </a:solidFill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E0119F4C-BBDF-D954-09BC-1AF590249853}"/>
                </a:ext>
              </a:extLst>
            </p:cNvPr>
            <p:cNvSpPr txBox="1"/>
            <p:nvPr/>
          </p:nvSpPr>
          <p:spPr>
            <a:xfrm>
              <a:off x="0" y="-57150"/>
              <a:ext cx="4534197" cy="3697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2000"/>
            </a:p>
          </p:txBody>
        </p:sp>
      </p:grpSp>
      <p:sp>
        <p:nvSpPr>
          <p:cNvPr id="5" name="TextBox 5">
            <a:extLst>
              <a:ext uri="{FF2B5EF4-FFF2-40B4-BE49-F238E27FC236}">
                <a16:creationId xmlns:a16="http://schemas.microsoft.com/office/drawing/2014/main" id="{64234D88-A0A6-91D8-A149-E2DD8A8BE2E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33400" y="955611"/>
            <a:ext cx="15159477" cy="10900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5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 (MS) Bold"/>
                <a:cs typeface="Calibri (MS) Bold"/>
                <a:sym typeface="Calibri (MS) Bold"/>
              </a:rPr>
              <a:t>Upcoming Events</a:t>
            </a:r>
          </a:p>
        </p:txBody>
      </p:sp>
      <p:graphicFrame>
        <p:nvGraphicFramePr>
          <p:cNvPr id="6" name="Content Placeholder 1">
            <a:extLst>
              <a:ext uri="{FF2B5EF4-FFF2-40B4-BE49-F238E27FC236}">
                <a16:creationId xmlns:a16="http://schemas.microsoft.com/office/drawing/2014/main" id="{DB55B38F-90B0-E669-DB16-5F34F3C41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4094988"/>
              </p:ext>
            </p:extLst>
          </p:nvPr>
        </p:nvGraphicFramePr>
        <p:xfrm>
          <a:off x="1414902" y="2781300"/>
          <a:ext cx="14277975" cy="62609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686514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4F2E4B-62D1-EDF9-E7E5-C2526CB0B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EA831E9A-497E-2742-D319-635B9F8094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776241" y="690200"/>
            <a:ext cx="17215778" cy="1403873"/>
            <a:chOff x="0" y="-57150"/>
            <a:chExt cx="4534197" cy="36974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AB01FB20-B9A5-F549-DBFF-2C944CD1D24F}"/>
                </a:ext>
              </a:extLst>
            </p:cNvPr>
            <p:cNvSpPr/>
            <p:nvPr/>
          </p:nvSpPr>
          <p:spPr>
            <a:xfrm>
              <a:off x="0" y="0"/>
              <a:ext cx="4534196" cy="312594"/>
            </a:xfrm>
            <a:custGeom>
              <a:avLst/>
              <a:gdLst/>
              <a:ahLst/>
              <a:cxnLst/>
              <a:rect l="l" t="t" r="r" b="b"/>
              <a:pathLst>
                <a:path w="4534196" h="312594">
                  <a:moveTo>
                    <a:pt x="41372" y="0"/>
                  </a:moveTo>
                  <a:lnTo>
                    <a:pt x="4492824" y="0"/>
                  </a:lnTo>
                  <a:cubicBezTo>
                    <a:pt x="4515674" y="0"/>
                    <a:pt x="4534196" y="18523"/>
                    <a:pt x="4534196" y="41372"/>
                  </a:cubicBezTo>
                  <a:lnTo>
                    <a:pt x="4534196" y="271222"/>
                  </a:lnTo>
                  <a:cubicBezTo>
                    <a:pt x="4534196" y="294071"/>
                    <a:pt x="4515674" y="312594"/>
                    <a:pt x="4492824" y="312594"/>
                  </a:cubicBezTo>
                  <a:lnTo>
                    <a:pt x="41372" y="312594"/>
                  </a:lnTo>
                  <a:cubicBezTo>
                    <a:pt x="18523" y="312594"/>
                    <a:pt x="0" y="294071"/>
                    <a:pt x="0" y="271222"/>
                  </a:cubicBezTo>
                  <a:lnTo>
                    <a:pt x="0" y="41372"/>
                  </a:lnTo>
                  <a:cubicBezTo>
                    <a:pt x="0" y="18523"/>
                    <a:pt x="18523" y="0"/>
                    <a:pt x="41372" y="0"/>
                  </a:cubicBezTo>
                  <a:close/>
                </a:path>
              </a:pathLst>
            </a:custGeom>
            <a:solidFill>
              <a:srgbClr val="14435B"/>
            </a:solidFill>
          </p:spPr>
          <p:txBody>
            <a:bodyPr/>
            <a:lstStyle/>
            <a:p>
              <a:endParaRPr lang="en-US" sz="2000">
                <a:solidFill>
                  <a:schemeClr val="bg1"/>
                </a:solidFill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C9E84459-EAB2-7B8A-0FC3-E292925D74AC}"/>
                </a:ext>
              </a:extLst>
            </p:cNvPr>
            <p:cNvSpPr txBox="1"/>
            <p:nvPr/>
          </p:nvSpPr>
          <p:spPr>
            <a:xfrm>
              <a:off x="0" y="-57150"/>
              <a:ext cx="4534197" cy="3697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2000"/>
            </a:p>
          </p:txBody>
        </p:sp>
      </p:grpSp>
      <p:sp>
        <p:nvSpPr>
          <p:cNvPr id="5" name="TextBox 5">
            <a:extLst>
              <a:ext uri="{FF2B5EF4-FFF2-40B4-BE49-F238E27FC236}">
                <a16:creationId xmlns:a16="http://schemas.microsoft.com/office/drawing/2014/main" id="{3B72CDEE-4C47-E914-C541-49B4205E2E9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33400" y="955611"/>
            <a:ext cx="15159477" cy="10900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5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 (MS) Bold"/>
                <a:cs typeface="Calibri (MS) Bold"/>
                <a:sym typeface="Calibri (MS) Bold"/>
              </a:rPr>
              <a:t>Upcoming Events Registration</a:t>
            </a:r>
          </a:p>
        </p:txBody>
      </p:sp>
      <p:grpSp>
        <p:nvGrpSpPr>
          <p:cNvPr id="11" name="Group 6">
            <a:extLst>
              <a:ext uri="{FF2B5EF4-FFF2-40B4-BE49-F238E27FC236}">
                <a16:creationId xmlns:a16="http://schemas.microsoft.com/office/drawing/2014/main" id="{C13A0ADE-B601-28A3-972F-22EB41273E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693267" y="4293693"/>
            <a:ext cx="4064628" cy="4505750"/>
            <a:chOff x="0" y="-57150"/>
            <a:chExt cx="1070519" cy="1025366"/>
          </a:xfrm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9D63D490-5BD8-C6CB-A7AC-D7772BD4414D}"/>
                </a:ext>
              </a:extLst>
            </p:cNvPr>
            <p:cNvSpPr/>
            <p:nvPr/>
          </p:nvSpPr>
          <p:spPr>
            <a:xfrm>
              <a:off x="0" y="0"/>
              <a:ext cx="1070519" cy="968216"/>
            </a:xfrm>
            <a:custGeom>
              <a:avLst/>
              <a:gdLst/>
              <a:ahLst/>
              <a:cxnLst/>
              <a:rect l="l" t="t" r="r" b="b"/>
              <a:pathLst>
                <a:path w="1070519" h="968216">
                  <a:moveTo>
                    <a:pt x="97140" y="0"/>
                  </a:moveTo>
                  <a:lnTo>
                    <a:pt x="973379" y="0"/>
                  </a:lnTo>
                  <a:cubicBezTo>
                    <a:pt x="1027028" y="0"/>
                    <a:pt x="1070519" y="43491"/>
                    <a:pt x="1070519" y="97140"/>
                  </a:cubicBezTo>
                  <a:lnTo>
                    <a:pt x="1070519" y="871076"/>
                  </a:lnTo>
                  <a:cubicBezTo>
                    <a:pt x="1070519" y="924725"/>
                    <a:pt x="1027028" y="968216"/>
                    <a:pt x="973379" y="968216"/>
                  </a:cubicBezTo>
                  <a:lnTo>
                    <a:pt x="97140" y="968216"/>
                  </a:lnTo>
                  <a:cubicBezTo>
                    <a:pt x="43491" y="968216"/>
                    <a:pt x="0" y="924725"/>
                    <a:pt x="0" y="871076"/>
                  </a:cubicBezTo>
                  <a:lnTo>
                    <a:pt x="0" y="97140"/>
                  </a:lnTo>
                  <a:cubicBezTo>
                    <a:pt x="0" y="43491"/>
                    <a:pt x="43491" y="0"/>
                    <a:pt x="97140" y="0"/>
                  </a:cubicBezTo>
                  <a:close/>
                </a:path>
              </a:pathLst>
            </a:custGeom>
            <a:solidFill>
              <a:srgbClr val="807359"/>
            </a:solidFill>
            <a:ln>
              <a:solidFill>
                <a:srgbClr val="807359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7B3F7889-11A9-4B99-BBA1-2BB3D57A8DA3}"/>
                </a:ext>
              </a:extLst>
            </p:cNvPr>
            <p:cNvSpPr txBox="1"/>
            <p:nvPr/>
          </p:nvSpPr>
          <p:spPr>
            <a:xfrm>
              <a:off x="0" y="-57150"/>
              <a:ext cx="1070519" cy="1025366"/>
            </a:xfrm>
            <a:prstGeom prst="rect">
              <a:avLst/>
            </a:prstGeom>
            <a:ln>
              <a:noFill/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9">
            <a:extLst>
              <a:ext uri="{FF2B5EF4-FFF2-40B4-BE49-F238E27FC236}">
                <a16:creationId xmlns:a16="http://schemas.microsoft.com/office/drawing/2014/main" id="{564B87D0-290E-5D89-E116-9090C6BCDF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110983" y="4293693"/>
            <a:ext cx="4064628" cy="4505750"/>
            <a:chOff x="0" y="-57150"/>
            <a:chExt cx="1070519" cy="1025366"/>
          </a:xfrm>
        </p:grpSpPr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1D820EA9-2445-D20B-C8DC-6297E97369F1}"/>
                </a:ext>
              </a:extLst>
            </p:cNvPr>
            <p:cNvSpPr/>
            <p:nvPr/>
          </p:nvSpPr>
          <p:spPr>
            <a:xfrm>
              <a:off x="0" y="0"/>
              <a:ext cx="1070519" cy="968216"/>
            </a:xfrm>
            <a:custGeom>
              <a:avLst/>
              <a:gdLst/>
              <a:ahLst/>
              <a:cxnLst/>
              <a:rect l="l" t="t" r="r" b="b"/>
              <a:pathLst>
                <a:path w="1070519" h="968216">
                  <a:moveTo>
                    <a:pt x="97140" y="0"/>
                  </a:moveTo>
                  <a:lnTo>
                    <a:pt x="973379" y="0"/>
                  </a:lnTo>
                  <a:cubicBezTo>
                    <a:pt x="1027028" y="0"/>
                    <a:pt x="1070519" y="43491"/>
                    <a:pt x="1070519" y="97140"/>
                  </a:cubicBezTo>
                  <a:lnTo>
                    <a:pt x="1070519" y="871076"/>
                  </a:lnTo>
                  <a:cubicBezTo>
                    <a:pt x="1070519" y="924725"/>
                    <a:pt x="1027028" y="968216"/>
                    <a:pt x="973379" y="968216"/>
                  </a:cubicBezTo>
                  <a:lnTo>
                    <a:pt x="97140" y="968216"/>
                  </a:lnTo>
                  <a:cubicBezTo>
                    <a:pt x="43491" y="968216"/>
                    <a:pt x="0" y="924725"/>
                    <a:pt x="0" y="871076"/>
                  </a:cubicBezTo>
                  <a:lnTo>
                    <a:pt x="0" y="97140"/>
                  </a:lnTo>
                  <a:cubicBezTo>
                    <a:pt x="0" y="43491"/>
                    <a:pt x="43491" y="0"/>
                    <a:pt x="97140" y="0"/>
                  </a:cubicBezTo>
                  <a:close/>
                </a:path>
              </a:pathLst>
            </a:custGeom>
            <a:solidFill>
              <a:srgbClr val="14435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1">
              <a:extLst>
                <a:ext uri="{FF2B5EF4-FFF2-40B4-BE49-F238E27FC236}">
                  <a16:creationId xmlns:a16="http://schemas.microsoft.com/office/drawing/2014/main" id="{1EB76CBA-21BC-B5AA-5E32-31430A35233B}"/>
                </a:ext>
              </a:extLst>
            </p:cNvPr>
            <p:cNvSpPr txBox="1"/>
            <p:nvPr/>
          </p:nvSpPr>
          <p:spPr>
            <a:xfrm>
              <a:off x="0" y="-57150"/>
              <a:ext cx="1070519" cy="10253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2">
            <a:extLst>
              <a:ext uri="{FF2B5EF4-FFF2-40B4-BE49-F238E27FC236}">
                <a16:creationId xmlns:a16="http://schemas.microsoft.com/office/drawing/2014/main" id="{420E7929-D0EB-885E-7C70-2A7B9DB48B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528699" y="4293693"/>
            <a:ext cx="4064628" cy="4505750"/>
            <a:chOff x="0" y="-57150"/>
            <a:chExt cx="1070519" cy="1025366"/>
          </a:xfrm>
        </p:grpSpPr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D64FB643-839A-F1FD-5E61-8144B6F8524D}"/>
                </a:ext>
              </a:extLst>
            </p:cNvPr>
            <p:cNvSpPr/>
            <p:nvPr/>
          </p:nvSpPr>
          <p:spPr>
            <a:xfrm>
              <a:off x="0" y="0"/>
              <a:ext cx="1070519" cy="968216"/>
            </a:xfrm>
            <a:custGeom>
              <a:avLst/>
              <a:gdLst/>
              <a:ahLst/>
              <a:cxnLst/>
              <a:rect l="l" t="t" r="r" b="b"/>
              <a:pathLst>
                <a:path w="1070519" h="968216">
                  <a:moveTo>
                    <a:pt x="97140" y="0"/>
                  </a:moveTo>
                  <a:lnTo>
                    <a:pt x="973379" y="0"/>
                  </a:lnTo>
                  <a:cubicBezTo>
                    <a:pt x="1027028" y="0"/>
                    <a:pt x="1070519" y="43491"/>
                    <a:pt x="1070519" y="97140"/>
                  </a:cubicBezTo>
                  <a:lnTo>
                    <a:pt x="1070519" y="871076"/>
                  </a:lnTo>
                  <a:cubicBezTo>
                    <a:pt x="1070519" y="924725"/>
                    <a:pt x="1027028" y="968216"/>
                    <a:pt x="973379" y="968216"/>
                  </a:cubicBezTo>
                  <a:lnTo>
                    <a:pt x="97140" y="968216"/>
                  </a:lnTo>
                  <a:cubicBezTo>
                    <a:pt x="43491" y="968216"/>
                    <a:pt x="0" y="924725"/>
                    <a:pt x="0" y="871076"/>
                  </a:cubicBezTo>
                  <a:lnTo>
                    <a:pt x="0" y="97140"/>
                  </a:lnTo>
                  <a:cubicBezTo>
                    <a:pt x="0" y="43491"/>
                    <a:pt x="43491" y="0"/>
                    <a:pt x="97140" y="0"/>
                  </a:cubicBezTo>
                  <a:close/>
                </a:path>
              </a:pathLst>
            </a:custGeom>
            <a:solidFill>
              <a:srgbClr val="51525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4">
              <a:extLst>
                <a:ext uri="{FF2B5EF4-FFF2-40B4-BE49-F238E27FC236}">
                  <a16:creationId xmlns:a16="http://schemas.microsoft.com/office/drawing/2014/main" id="{34B44135-F48E-69B7-AF55-0EADA4B458AF}"/>
                </a:ext>
              </a:extLst>
            </p:cNvPr>
            <p:cNvSpPr txBox="1"/>
            <p:nvPr/>
          </p:nvSpPr>
          <p:spPr>
            <a:xfrm>
              <a:off x="0" y="-57150"/>
              <a:ext cx="1070519" cy="10253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18">
            <a:extLst>
              <a:ext uri="{FF2B5EF4-FFF2-40B4-BE49-F238E27FC236}">
                <a16:creationId xmlns:a16="http://schemas.microsoft.com/office/drawing/2014/main" id="{419DF03A-AD4F-C9DA-F256-F9E0D2592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693969" y="2411818"/>
            <a:ext cx="4064628" cy="1768438"/>
            <a:chOff x="0" y="-57150"/>
            <a:chExt cx="1070519" cy="465761"/>
          </a:xfrm>
        </p:grpSpPr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B76EF829-6C08-27AD-2B65-E5C26A54F04E}"/>
                </a:ext>
              </a:extLst>
            </p:cNvPr>
            <p:cNvSpPr/>
            <p:nvPr/>
          </p:nvSpPr>
          <p:spPr>
            <a:xfrm>
              <a:off x="0" y="0"/>
              <a:ext cx="1070519" cy="408611"/>
            </a:xfrm>
            <a:custGeom>
              <a:avLst/>
              <a:gdLst/>
              <a:ahLst/>
              <a:cxnLst/>
              <a:rect l="l" t="t" r="r" b="b"/>
              <a:pathLst>
                <a:path w="1070519" h="408611">
                  <a:moveTo>
                    <a:pt x="97140" y="0"/>
                  </a:moveTo>
                  <a:lnTo>
                    <a:pt x="973379" y="0"/>
                  </a:lnTo>
                  <a:cubicBezTo>
                    <a:pt x="1027028" y="0"/>
                    <a:pt x="1070519" y="43491"/>
                    <a:pt x="1070519" y="97140"/>
                  </a:cubicBezTo>
                  <a:lnTo>
                    <a:pt x="1070519" y="311471"/>
                  </a:lnTo>
                  <a:cubicBezTo>
                    <a:pt x="1070519" y="365120"/>
                    <a:pt x="1027028" y="408611"/>
                    <a:pt x="973379" y="408611"/>
                  </a:cubicBezTo>
                  <a:lnTo>
                    <a:pt x="97140" y="408611"/>
                  </a:lnTo>
                  <a:cubicBezTo>
                    <a:pt x="71377" y="408611"/>
                    <a:pt x="46669" y="398377"/>
                    <a:pt x="28452" y="380160"/>
                  </a:cubicBezTo>
                  <a:cubicBezTo>
                    <a:pt x="10234" y="361942"/>
                    <a:pt x="0" y="337234"/>
                    <a:pt x="0" y="311471"/>
                  </a:cubicBezTo>
                  <a:lnTo>
                    <a:pt x="0" y="97140"/>
                  </a:lnTo>
                  <a:cubicBezTo>
                    <a:pt x="0" y="43491"/>
                    <a:pt x="43491" y="0"/>
                    <a:pt x="97140" y="0"/>
                  </a:cubicBezTo>
                  <a:close/>
                </a:path>
              </a:pathLst>
            </a:custGeom>
            <a:solidFill>
              <a:srgbClr val="E1AF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0">
              <a:extLst>
                <a:ext uri="{FF2B5EF4-FFF2-40B4-BE49-F238E27FC236}">
                  <a16:creationId xmlns:a16="http://schemas.microsoft.com/office/drawing/2014/main" id="{B1F0C7CB-9D87-E36D-E330-1C973BA4EE42}"/>
                </a:ext>
              </a:extLst>
            </p:cNvPr>
            <p:cNvSpPr txBox="1"/>
            <p:nvPr/>
          </p:nvSpPr>
          <p:spPr>
            <a:xfrm>
              <a:off x="0" y="-57150"/>
              <a:ext cx="1070519" cy="465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1">
            <a:extLst>
              <a:ext uri="{FF2B5EF4-FFF2-40B4-BE49-F238E27FC236}">
                <a16:creationId xmlns:a16="http://schemas.microsoft.com/office/drawing/2014/main" id="{75A7157F-5D66-C259-7D83-CDF32AF2A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111686" y="2411818"/>
            <a:ext cx="4064628" cy="1768438"/>
            <a:chOff x="0" y="-57150"/>
            <a:chExt cx="1070519" cy="465761"/>
          </a:xfrm>
        </p:grpSpPr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F712C70B-7825-2818-0B76-23DECC497030}"/>
                </a:ext>
              </a:extLst>
            </p:cNvPr>
            <p:cNvSpPr/>
            <p:nvPr/>
          </p:nvSpPr>
          <p:spPr>
            <a:xfrm>
              <a:off x="0" y="0"/>
              <a:ext cx="1070519" cy="408611"/>
            </a:xfrm>
            <a:custGeom>
              <a:avLst/>
              <a:gdLst/>
              <a:ahLst/>
              <a:cxnLst/>
              <a:rect l="l" t="t" r="r" b="b"/>
              <a:pathLst>
                <a:path w="1070519" h="408611">
                  <a:moveTo>
                    <a:pt x="97140" y="0"/>
                  </a:moveTo>
                  <a:lnTo>
                    <a:pt x="973379" y="0"/>
                  </a:lnTo>
                  <a:cubicBezTo>
                    <a:pt x="1027028" y="0"/>
                    <a:pt x="1070519" y="43491"/>
                    <a:pt x="1070519" y="97140"/>
                  </a:cubicBezTo>
                  <a:lnTo>
                    <a:pt x="1070519" y="311471"/>
                  </a:lnTo>
                  <a:cubicBezTo>
                    <a:pt x="1070519" y="365120"/>
                    <a:pt x="1027028" y="408611"/>
                    <a:pt x="973379" y="408611"/>
                  </a:cubicBezTo>
                  <a:lnTo>
                    <a:pt x="97140" y="408611"/>
                  </a:lnTo>
                  <a:cubicBezTo>
                    <a:pt x="71377" y="408611"/>
                    <a:pt x="46669" y="398377"/>
                    <a:pt x="28452" y="380160"/>
                  </a:cubicBezTo>
                  <a:cubicBezTo>
                    <a:pt x="10234" y="361942"/>
                    <a:pt x="0" y="337234"/>
                    <a:pt x="0" y="311471"/>
                  </a:cubicBezTo>
                  <a:lnTo>
                    <a:pt x="0" y="97140"/>
                  </a:lnTo>
                  <a:cubicBezTo>
                    <a:pt x="0" y="43491"/>
                    <a:pt x="43491" y="0"/>
                    <a:pt x="97140" y="0"/>
                  </a:cubicBezTo>
                  <a:close/>
                </a:path>
              </a:pathLst>
            </a:custGeom>
            <a:solidFill>
              <a:srgbClr val="E1AF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3">
              <a:extLst>
                <a:ext uri="{FF2B5EF4-FFF2-40B4-BE49-F238E27FC236}">
                  <a16:creationId xmlns:a16="http://schemas.microsoft.com/office/drawing/2014/main" id="{F64BEE3D-5119-4986-5C29-419AF63B0422}"/>
                </a:ext>
              </a:extLst>
            </p:cNvPr>
            <p:cNvSpPr txBox="1"/>
            <p:nvPr/>
          </p:nvSpPr>
          <p:spPr>
            <a:xfrm>
              <a:off x="0" y="-57150"/>
              <a:ext cx="1070519" cy="465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6CD10B3-4F93-CDA2-08B8-271EE3E75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831" y="5099386"/>
            <a:ext cx="3111500" cy="3111500"/>
          </a:xfrm>
          <a:prstGeom prst="rect">
            <a:avLst/>
          </a:prstGeom>
        </p:spPr>
      </p:pic>
      <p:grpSp>
        <p:nvGrpSpPr>
          <p:cNvPr id="26" name="Group 24">
            <a:extLst>
              <a:ext uri="{FF2B5EF4-FFF2-40B4-BE49-F238E27FC236}">
                <a16:creationId xmlns:a16="http://schemas.microsoft.com/office/drawing/2014/main" id="{7329E940-C30A-5B46-095F-DE07A66CD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529402" y="2411818"/>
            <a:ext cx="4064628" cy="1768438"/>
            <a:chOff x="0" y="-57150"/>
            <a:chExt cx="1070519" cy="465761"/>
          </a:xfrm>
        </p:grpSpPr>
        <p:sp>
          <p:nvSpPr>
            <p:cNvPr id="27" name="Freeform 25">
              <a:extLst>
                <a:ext uri="{FF2B5EF4-FFF2-40B4-BE49-F238E27FC236}">
                  <a16:creationId xmlns:a16="http://schemas.microsoft.com/office/drawing/2014/main" id="{5032BF78-C06A-87CD-EB35-9B7D52F9C382}"/>
                </a:ext>
              </a:extLst>
            </p:cNvPr>
            <p:cNvSpPr/>
            <p:nvPr/>
          </p:nvSpPr>
          <p:spPr>
            <a:xfrm>
              <a:off x="0" y="0"/>
              <a:ext cx="1070519" cy="408611"/>
            </a:xfrm>
            <a:custGeom>
              <a:avLst/>
              <a:gdLst/>
              <a:ahLst/>
              <a:cxnLst/>
              <a:rect l="l" t="t" r="r" b="b"/>
              <a:pathLst>
                <a:path w="1070519" h="408611">
                  <a:moveTo>
                    <a:pt x="97140" y="0"/>
                  </a:moveTo>
                  <a:lnTo>
                    <a:pt x="973379" y="0"/>
                  </a:lnTo>
                  <a:cubicBezTo>
                    <a:pt x="1027028" y="0"/>
                    <a:pt x="1070519" y="43491"/>
                    <a:pt x="1070519" y="97140"/>
                  </a:cubicBezTo>
                  <a:lnTo>
                    <a:pt x="1070519" y="311471"/>
                  </a:lnTo>
                  <a:cubicBezTo>
                    <a:pt x="1070519" y="365120"/>
                    <a:pt x="1027028" y="408611"/>
                    <a:pt x="973379" y="408611"/>
                  </a:cubicBezTo>
                  <a:lnTo>
                    <a:pt x="97140" y="408611"/>
                  </a:lnTo>
                  <a:cubicBezTo>
                    <a:pt x="71377" y="408611"/>
                    <a:pt x="46669" y="398377"/>
                    <a:pt x="28452" y="380160"/>
                  </a:cubicBezTo>
                  <a:cubicBezTo>
                    <a:pt x="10234" y="361942"/>
                    <a:pt x="0" y="337234"/>
                    <a:pt x="0" y="311471"/>
                  </a:cubicBezTo>
                  <a:lnTo>
                    <a:pt x="0" y="97140"/>
                  </a:lnTo>
                  <a:cubicBezTo>
                    <a:pt x="0" y="43491"/>
                    <a:pt x="43491" y="0"/>
                    <a:pt x="97140" y="0"/>
                  </a:cubicBezTo>
                  <a:close/>
                </a:path>
              </a:pathLst>
            </a:custGeom>
            <a:solidFill>
              <a:srgbClr val="E1AF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6">
              <a:extLst>
                <a:ext uri="{FF2B5EF4-FFF2-40B4-BE49-F238E27FC236}">
                  <a16:creationId xmlns:a16="http://schemas.microsoft.com/office/drawing/2014/main" id="{30A40259-D339-C2FC-8AC2-BA3A1B32DD47}"/>
                </a:ext>
              </a:extLst>
            </p:cNvPr>
            <p:cNvSpPr txBox="1"/>
            <p:nvPr/>
          </p:nvSpPr>
          <p:spPr>
            <a:xfrm>
              <a:off x="0" y="-57150"/>
              <a:ext cx="1070519" cy="465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9" name="TextBox 30">
            <a:extLst>
              <a:ext uri="{FF2B5EF4-FFF2-40B4-BE49-F238E27FC236}">
                <a16:creationId xmlns:a16="http://schemas.microsoft.com/office/drawing/2014/main" id="{DD0BCBB8-AEDD-67DD-432D-63D1A5DA2E5F}"/>
              </a:ext>
            </a:extLst>
          </p:cNvPr>
          <p:cNvSpPr txBox="1"/>
          <p:nvPr/>
        </p:nvSpPr>
        <p:spPr>
          <a:xfrm>
            <a:off x="3067921" y="2987229"/>
            <a:ext cx="3321351" cy="878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9"/>
              </a:lnSpc>
            </a:pPr>
            <a:r>
              <a:rPr lang="en-US" sz="3399" b="1" dirty="0">
                <a:latin typeface="Calibri (MS) Bold"/>
                <a:ea typeface="Calibri (MS) Bold"/>
                <a:cs typeface="Calibri (MS) Bold"/>
                <a:sym typeface="Calibri (MS) Bold"/>
                <a:hlinkClick r:id="rId3"/>
              </a:rPr>
              <a:t>Generative AI in the CTE Classroom</a:t>
            </a:r>
            <a:endParaRPr lang="en-US" sz="3399" b="1" dirty="0"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30" name="TextBox 31">
            <a:extLst>
              <a:ext uri="{FF2B5EF4-FFF2-40B4-BE49-F238E27FC236}">
                <a16:creationId xmlns:a16="http://schemas.microsoft.com/office/drawing/2014/main" id="{EDD8B112-E598-790A-1ABF-A52564A8C408}"/>
              </a:ext>
            </a:extLst>
          </p:cNvPr>
          <p:cNvSpPr txBox="1"/>
          <p:nvPr/>
        </p:nvSpPr>
        <p:spPr>
          <a:xfrm>
            <a:off x="7282101" y="3045352"/>
            <a:ext cx="3722391" cy="878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9"/>
              </a:lnSpc>
            </a:pPr>
            <a:r>
              <a:rPr lang="en-US" sz="3399" b="1" dirty="0">
                <a:latin typeface="Calibri (MS) Bold"/>
                <a:ea typeface="Calibri (MS) Bold"/>
                <a:cs typeface="Calibri (MS) Bold"/>
                <a:sym typeface="Calibri (MS) Bold"/>
                <a:hlinkClick r:id="rId4"/>
              </a:rPr>
              <a:t>Perkins Annual Meeting</a:t>
            </a:r>
            <a:endParaRPr lang="en-US" sz="3399" b="1" dirty="0"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31" name="TextBox 32">
            <a:extLst>
              <a:ext uri="{FF2B5EF4-FFF2-40B4-BE49-F238E27FC236}">
                <a16:creationId xmlns:a16="http://schemas.microsoft.com/office/drawing/2014/main" id="{5DAED958-79A9-DC3C-4868-CF55BDE1551D}"/>
              </a:ext>
            </a:extLst>
          </p:cNvPr>
          <p:cNvSpPr txBox="1"/>
          <p:nvPr/>
        </p:nvSpPr>
        <p:spPr>
          <a:xfrm>
            <a:off x="11900337" y="3008797"/>
            <a:ext cx="3321351" cy="878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9"/>
              </a:lnSpc>
            </a:pPr>
            <a:r>
              <a:rPr lang="en-US" sz="3399" b="1" dirty="0">
                <a:latin typeface="Calibri (MS) Bold"/>
                <a:ea typeface="Calibri (MS) Bold"/>
                <a:cs typeface="Calibri (MS) Bold"/>
                <a:sym typeface="Calibri (MS) Bold"/>
                <a:hlinkClick r:id="rId5"/>
              </a:rPr>
              <a:t>System Conference</a:t>
            </a:r>
            <a:endParaRPr lang="en-US" sz="3399" b="1" dirty="0"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375C19C-CE6C-CC21-7DA6-5B896A6F49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6669" y="5099386"/>
            <a:ext cx="3111500" cy="3111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65A3E7-F536-9FA4-7A5E-737C68F5F0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139" y="5099386"/>
            <a:ext cx="3177721" cy="317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7819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2916AE-D2E0-6493-0566-A0A9D16D48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E77DB01A-0687-5F8F-264C-044D05710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776241" y="690200"/>
            <a:ext cx="17215778" cy="1403873"/>
            <a:chOff x="0" y="-57150"/>
            <a:chExt cx="4534197" cy="36974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CE78E8A-777C-8E34-9390-E486A09C71C6}"/>
                </a:ext>
              </a:extLst>
            </p:cNvPr>
            <p:cNvSpPr/>
            <p:nvPr/>
          </p:nvSpPr>
          <p:spPr>
            <a:xfrm>
              <a:off x="0" y="0"/>
              <a:ext cx="4534196" cy="312594"/>
            </a:xfrm>
            <a:custGeom>
              <a:avLst/>
              <a:gdLst/>
              <a:ahLst/>
              <a:cxnLst/>
              <a:rect l="l" t="t" r="r" b="b"/>
              <a:pathLst>
                <a:path w="4534196" h="312594">
                  <a:moveTo>
                    <a:pt x="41372" y="0"/>
                  </a:moveTo>
                  <a:lnTo>
                    <a:pt x="4492824" y="0"/>
                  </a:lnTo>
                  <a:cubicBezTo>
                    <a:pt x="4515674" y="0"/>
                    <a:pt x="4534196" y="18523"/>
                    <a:pt x="4534196" y="41372"/>
                  </a:cubicBezTo>
                  <a:lnTo>
                    <a:pt x="4534196" y="271222"/>
                  </a:lnTo>
                  <a:cubicBezTo>
                    <a:pt x="4534196" y="294071"/>
                    <a:pt x="4515674" y="312594"/>
                    <a:pt x="4492824" y="312594"/>
                  </a:cubicBezTo>
                  <a:lnTo>
                    <a:pt x="41372" y="312594"/>
                  </a:lnTo>
                  <a:cubicBezTo>
                    <a:pt x="18523" y="312594"/>
                    <a:pt x="0" y="294071"/>
                    <a:pt x="0" y="271222"/>
                  </a:cubicBezTo>
                  <a:lnTo>
                    <a:pt x="0" y="41372"/>
                  </a:lnTo>
                  <a:cubicBezTo>
                    <a:pt x="0" y="18523"/>
                    <a:pt x="18523" y="0"/>
                    <a:pt x="41372" y="0"/>
                  </a:cubicBezTo>
                  <a:close/>
                </a:path>
              </a:pathLst>
            </a:custGeom>
            <a:solidFill>
              <a:srgbClr val="14435B"/>
            </a:solidFill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9BE252CF-7E58-27DC-602A-13CC71066D02}"/>
                </a:ext>
              </a:extLst>
            </p:cNvPr>
            <p:cNvSpPr txBox="1"/>
            <p:nvPr/>
          </p:nvSpPr>
          <p:spPr>
            <a:xfrm>
              <a:off x="0" y="-57150"/>
              <a:ext cx="4534197" cy="3697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2000"/>
            </a:p>
          </p:txBody>
        </p:sp>
      </p:grpSp>
      <p:sp>
        <p:nvSpPr>
          <p:cNvPr id="5" name="TextBox 5">
            <a:extLst>
              <a:ext uri="{FF2B5EF4-FFF2-40B4-BE49-F238E27FC236}">
                <a16:creationId xmlns:a16="http://schemas.microsoft.com/office/drawing/2014/main" id="{FC05E53A-7CA6-9AA6-9BA6-47975290C38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33400" y="955611"/>
            <a:ext cx="15159477" cy="10900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5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Calibri (MS) Bold"/>
                <a:cs typeface="Calibri (MS) Bold"/>
                <a:sym typeface="Calibri (MS) Bold"/>
              </a:rPr>
              <a:t>Perkins Monthly Updates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66533F-8FBD-EA67-9548-54FC3D50DAD6}"/>
              </a:ext>
            </a:extLst>
          </p:cNvPr>
          <p:cNvSpPr txBox="1"/>
          <p:nvPr/>
        </p:nvSpPr>
        <p:spPr>
          <a:xfrm>
            <a:off x="827315" y="2975429"/>
            <a:ext cx="15423533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strike="sngStrike">
                <a:solidFill>
                  <a:srgbClr val="FF0000"/>
                </a:solidFill>
                <a:cs typeface="Times New Roman"/>
              </a:rPr>
              <a:t>4/14/2026</a:t>
            </a:r>
            <a:r>
              <a:rPr lang="en-US" sz="3600">
                <a:solidFill>
                  <a:srgbClr val="FF0000"/>
                </a:solidFill>
                <a:cs typeface="Times New Roman"/>
              </a:rPr>
              <a:t> canceled - Annual Meeting is 4/15/26</a:t>
            </a:r>
            <a:endParaRPr lang="en-US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>
                <a:cs typeface="Times New Roman"/>
              </a:rPr>
              <a:t>5/12/2026</a:t>
            </a:r>
            <a:endParaRPr lang="en-US" sz="360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>
                <a:cs typeface="Times New Roman"/>
              </a:rPr>
              <a:t>6/9/2026</a:t>
            </a:r>
            <a:endParaRPr lang="en-US" sz="3600">
              <a:ea typeface="Calibri"/>
              <a:cs typeface="Times New Roman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>
                <a:cs typeface="Times New Roman"/>
              </a:rPr>
              <a:t>7/2026 no meeting</a:t>
            </a:r>
            <a:endParaRPr lang="en-US" sz="3600">
              <a:ea typeface="Calibri"/>
              <a:cs typeface="Times New Roman"/>
            </a:endParaRPr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2C09EDAF-6F10-531B-D9ED-F5101253B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1030767" y="7547287"/>
            <a:ext cx="365760" cy="365760"/>
          </a:xfrm>
          <a:prstGeom prst="star5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8978A2-C6E7-4B88-6135-BD49BDFF430C}"/>
              </a:ext>
            </a:extLst>
          </p:cNvPr>
          <p:cNvSpPr txBox="1"/>
          <p:nvPr/>
        </p:nvSpPr>
        <p:spPr>
          <a:xfrm>
            <a:off x="1432476" y="7453474"/>
            <a:ext cx="11441696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rgbClr val="14435B"/>
                </a:solidFill>
                <a:cs typeface="Times New Roman"/>
              </a:rPr>
              <a:t>Attendance (or viewing the recording within 30 days) is entered on the monitoring rubric. The recording may be accessed at the same link as the registration.</a:t>
            </a:r>
            <a:endParaRPr lang="en-US" sz="2400">
              <a:solidFill>
                <a:srgbClr val="14435B"/>
              </a:solidFill>
              <a:ea typeface="Calibri"/>
              <a:cs typeface="Times New Roman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DE0B10-CD46-9B92-17F3-5D1A095D7B40}"/>
              </a:ext>
            </a:extLst>
          </p:cNvPr>
          <p:cNvSpPr txBox="1"/>
          <p:nvPr/>
        </p:nvSpPr>
        <p:spPr>
          <a:xfrm>
            <a:off x="11201400" y="3238500"/>
            <a:ext cx="6248400" cy="1569660"/>
          </a:xfrm>
          <a:custGeom>
            <a:avLst/>
            <a:gdLst>
              <a:gd name="csX0" fmla="*/ 0 w 6248400"/>
              <a:gd name="csY0" fmla="*/ 0 h 1569660"/>
              <a:gd name="csX1" fmla="*/ 505552 w 6248400"/>
              <a:gd name="csY1" fmla="*/ 0 h 1569660"/>
              <a:gd name="csX2" fmla="*/ 886137 w 6248400"/>
              <a:gd name="csY2" fmla="*/ 0 h 1569660"/>
              <a:gd name="csX3" fmla="*/ 1579141 w 6248400"/>
              <a:gd name="csY3" fmla="*/ 0 h 1569660"/>
              <a:gd name="csX4" fmla="*/ 2084693 w 6248400"/>
              <a:gd name="csY4" fmla="*/ 0 h 1569660"/>
              <a:gd name="csX5" fmla="*/ 2590246 w 6248400"/>
              <a:gd name="csY5" fmla="*/ 0 h 1569660"/>
              <a:gd name="csX6" fmla="*/ 3283250 w 6248400"/>
              <a:gd name="csY6" fmla="*/ 0 h 1569660"/>
              <a:gd name="csX7" fmla="*/ 3726319 w 6248400"/>
              <a:gd name="csY7" fmla="*/ 0 h 1569660"/>
              <a:gd name="csX8" fmla="*/ 4419323 w 6248400"/>
              <a:gd name="csY8" fmla="*/ 0 h 1569660"/>
              <a:gd name="csX9" fmla="*/ 5112327 w 6248400"/>
              <a:gd name="csY9" fmla="*/ 0 h 1569660"/>
              <a:gd name="csX10" fmla="*/ 5680364 w 6248400"/>
              <a:gd name="csY10" fmla="*/ 0 h 1569660"/>
              <a:gd name="csX11" fmla="*/ 6248400 w 6248400"/>
              <a:gd name="csY11" fmla="*/ 0 h 1569660"/>
              <a:gd name="csX12" fmla="*/ 6248400 w 6248400"/>
              <a:gd name="csY12" fmla="*/ 507523 h 1569660"/>
              <a:gd name="csX13" fmla="*/ 6248400 w 6248400"/>
              <a:gd name="csY13" fmla="*/ 983654 h 1569660"/>
              <a:gd name="csX14" fmla="*/ 6248400 w 6248400"/>
              <a:gd name="csY14" fmla="*/ 1569660 h 1569660"/>
              <a:gd name="csX15" fmla="*/ 5680364 w 6248400"/>
              <a:gd name="csY15" fmla="*/ 1569660 h 1569660"/>
              <a:gd name="csX16" fmla="*/ 5112327 w 6248400"/>
              <a:gd name="csY16" fmla="*/ 1569660 h 1569660"/>
              <a:gd name="csX17" fmla="*/ 4419323 w 6248400"/>
              <a:gd name="csY17" fmla="*/ 1569660 h 1569660"/>
              <a:gd name="csX18" fmla="*/ 3851287 w 6248400"/>
              <a:gd name="csY18" fmla="*/ 1569660 h 1569660"/>
              <a:gd name="csX19" fmla="*/ 3470702 w 6248400"/>
              <a:gd name="csY19" fmla="*/ 1569660 h 1569660"/>
              <a:gd name="csX20" fmla="*/ 3027634 w 6248400"/>
              <a:gd name="csY20" fmla="*/ 1569660 h 1569660"/>
              <a:gd name="csX21" fmla="*/ 2334629 w 6248400"/>
              <a:gd name="csY21" fmla="*/ 1569660 h 1569660"/>
              <a:gd name="csX22" fmla="*/ 1766593 w 6248400"/>
              <a:gd name="csY22" fmla="*/ 1569660 h 1569660"/>
              <a:gd name="csX23" fmla="*/ 1323525 w 6248400"/>
              <a:gd name="csY23" fmla="*/ 1569660 h 1569660"/>
              <a:gd name="csX24" fmla="*/ 755488 w 6248400"/>
              <a:gd name="csY24" fmla="*/ 1569660 h 1569660"/>
              <a:gd name="csX25" fmla="*/ 0 w 6248400"/>
              <a:gd name="csY25" fmla="*/ 1569660 h 1569660"/>
              <a:gd name="csX26" fmla="*/ 0 w 6248400"/>
              <a:gd name="csY26" fmla="*/ 1093530 h 1569660"/>
              <a:gd name="csX27" fmla="*/ 0 w 6248400"/>
              <a:gd name="csY27" fmla="*/ 554613 h 1569660"/>
              <a:gd name="csX28" fmla="*/ 0 w 6248400"/>
              <a:gd name="csY28" fmla="*/ 0 h 156966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</a:cxnLst>
            <a:rect l="l" t="t" r="r" b="b"/>
            <a:pathLst>
              <a:path w="6248400" h="1569660" extrusionOk="0">
                <a:moveTo>
                  <a:pt x="0" y="0"/>
                </a:moveTo>
                <a:cubicBezTo>
                  <a:pt x="240304" y="-52412"/>
                  <a:pt x="316166" y="46263"/>
                  <a:pt x="505552" y="0"/>
                </a:cubicBezTo>
                <a:cubicBezTo>
                  <a:pt x="694938" y="-46263"/>
                  <a:pt x="735387" y="24553"/>
                  <a:pt x="886137" y="0"/>
                </a:cubicBezTo>
                <a:cubicBezTo>
                  <a:pt x="1036888" y="-24553"/>
                  <a:pt x="1372043" y="16985"/>
                  <a:pt x="1579141" y="0"/>
                </a:cubicBezTo>
                <a:cubicBezTo>
                  <a:pt x="1786239" y="-16985"/>
                  <a:pt x="1838882" y="12555"/>
                  <a:pt x="2084693" y="0"/>
                </a:cubicBezTo>
                <a:cubicBezTo>
                  <a:pt x="2330504" y="-12555"/>
                  <a:pt x="2390085" y="7056"/>
                  <a:pt x="2590246" y="0"/>
                </a:cubicBezTo>
                <a:cubicBezTo>
                  <a:pt x="2790407" y="-7056"/>
                  <a:pt x="3142203" y="56814"/>
                  <a:pt x="3283250" y="0"/>
                </a:cubicBezTo>
                <a:cubicBezTo>
                  <a:pt x="3424297" y="-56814"/>
                  <a:pt x="3535300" y="42067"/>
                  <a:pt x="3726319" y="0"/>
                </a:cubicBezTo>
                <a:cubicBezTo>
                  <a:pt x="3917338" y="-42067"/>
                  <a:pt x="4117697" y="22336"/>
                  <a:pt x="4419323" y="0"/>
                </a:cubicBezTo>
                <a:cubicBezTo>
                  <a:pt x="4720949" y="-22336"/>
                  <a:pt x="4914151" y="29461"/>
                  <a:pt x="5112327" y="0"/>
                </a:cubicBezTo>
                <a:cubicBezTo>
                  <a:pt x="5310503" y="-29461"/>
                  <a:pt x="5473067" y="65434"/>
                  <a:pt x="5680364" y="0"/>
                </a:cubicBezTo>
                <a:cubicBezTo>
                  <a:pt x="5887661" y="-65434"/>
                  <a:pt x="6055947" y="6172"/>
                  <a:pt x="6248400" y="0"/>
                </a:cubicBezTo>
                <a:cubicBezTo>
                  <a:pt x="6283393" y="184506"/>
                  <a:pt x="6244304" y="317724"/>
                  <a:pt x="6248400" y="507523"/>
                </a:cubicBezTo>
                <a:cubicBezTo>
                  <a:pt x="6252496" y="697322"/>
                  <a:pt x="6240808" y="867599"/>
                  <a:pt x="6248400" y="983654"/>
                </a:cubicBezTo>
                <a:cubicBezTo>
                  <a:pt x="6255992" y="1099709"/>
                  <a:pt x="6190660" y="1411017"/>
                  <a:pt x="6248400" y="1569660"/>
                </a:cubicBezTo>
                <a:cubicBezTo>
                  <a:pt x="6091615" y="1630844"/>
                  <a:pt x="5932527" y="1529826"/>
                  <a:pt x="5680364" y="1569660"/>
                </a:cubicBezTo>
                <a:cubicBezTo>
                  <a:pt x="5428201" y="1609494"/>
                  <a:pt x="5325652" y="1567287"/>
                  <a:pt x="5112327" y="1569660"/>
                </a:cubicBezTo>
                <a:cubicBezTo>
                  <a:pt x="4899002" y="1572033"/>
                  <a:pt x="4764808" y="1513612"/>
                  <a:pt x="4419323" y="1569660"/>
                </a:cubicBezTo>
                <a:cubicBezTo>
                  <a:pt x="4073838" y="1625708"/>
                  <a:pt x="4078559" y="1505675"/>
                  <a:pt x="3851287" y="1569660"/>
                </a:cubicBezTo>
                <a:cubicBezTo>
                  <a:pt x="3624015" y="1633645"/>
                  <a:pt x="3593104" y="1525279"/>
                  <a:pt x="3470702" y="1569660"/>
                </a:cubicBezTo>
                <a:cubicBezTo>
                  <a:pt x="3348301" y="1614041"/>
                  <a:pt x="3218181" y="1518397"/>
                  <a:pt x="3027634" y="1569660"/>
                </a:cubicBezTo>
                <a:cubicBezTo>
                  <a:pt x="2837087" y="1620923"/>
                  <a:pt x="2641401" y="1497201"/>
                  <a:pt x="2334629" y="1569660"/>
                </a:cubicBezTo>
                <a:cubicBezTo>
                  <a:pt x="2027858" y="1642119"/>
                  <a:pt x="1980847" y="1566787"/>
                  <a:pt x="1766593" y="1569660"/>
                </a:cubicBezTo>
                <a:cubicBezTo>
                  <a:pt x="1552339" y="1572533"/>
                  <a:pt x="1543851" y="1561627"/>
                  <a:pt x="1323525" y="1569660"/>
                </a:cubicBezTo>
                <a:cubicBezTo>
                  <a:pt x="1103199" y="1577693"/>
                  <a:pt x="936161" y="1501988"/>
                  <a:pt x="755488" y="1569660"/>
                </a:cubicBezTo>
                <a:cubicBezTo>
                  <a:pt x="574815" y="1637332"/>
                  <a:pt x="335631" y="1552270"/>
                  <a:pt x="0" y="1569660"/>
                </a:cubicBezTo>
                <a:cubicBezTo>
                  <a:pt x="-40267" y="1444505"/>
                  <a:pt x="36034" y="1244476"/>
                  <a:pt x="0" y="1093530"/>
                </a:cubicBezTo>
                <a:cubicBezTo>
                  <a:pt x="-36034" y="942584"/>
                  <a:pt x="15884" y="705640"/>
                  <a:pt x="0" y="554613"/>
                </a:cubicBezTo>
                <a:cubicBezTo>
                  <a:pt x="-15884" y="403586"/>
                  <a:pt x="7694" y="166705"/>
                  <a:pt x="0" y="0"/>
                </a:cubicBezTo>
                <a:close/>
              </a:path>
            </a:pathLst>
          </a:custGeom>
          <a:noFill/>
          <a:ln w="12700" cmpd="thinThick">
            <a:solidFill>
              <a:srgbClr val="515255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>
                <a:solidFill>
                  <a:srgbClr val="14435B"/>
                </a:solidFill>
              </a:rPr>
              <a:t>You can register for these now at </a:t>
            </a:r>
            <a:endParaRPr lang="en-US" sz="3200">
              <a:solidFill>
                <a:srgbClr val="14435B"/>
              </a:solidFill>
              <a:ea typeface="Calibri"/>
              <a:cs typeface="Calibri"/>
            </a:endParaRPr>
          </a:p>
          <a:p>
            <a:r>
              <a:rPr lang="en-US" sz="3200" u="sng">
                <a:solidFill>
                  <a:srgbClr val="FF0000"/>
                </a:solidFill>
                <a:hlinkClick r:id="rId2"/>
              </a:rPr>
              <a:t>www.ncperkins.org/presentations</a:t>
            </a:r>
            <a:endParaRPr lang="en-US" sz="3200" u="sng">
              <a:solidFill>
                <a:srgbClr val="FF0000"/>
              </a:solidFill>
              <a:ea typeface="Calibri"/>
              <a:cs typeface="Calibri"/>
            </a:endParaRPr>
          </a:p>
          <a:p>
            <a:r>
              <a:rPr lang="en-US" sz="3200">
                <a:solidFill>
                  <a:srgbClr val="14435B"/>
                </a:solidFill>
              </a:rPr>
              <a:t>and put them on your calendar</a:t>
            </a:r>
            <a:endParaRPr lang="en-US" sz="3200">
              <a:solidFill>
                <a:srgbClr val="14435B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70386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7E0449-A41D-61A2-61DB-79E5B163C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B4FD6E8-1B23-96D6-8118-CA84C2B60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776241" y="690200"/>
            <a:ext cx="17215778" cy="1403873"/>
            <a:chOff x="0" y="-57150"/>
            <a:chExt cx="4534197" cy="36974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699D16CD-012D-DF95-5098-B0EEBCACE8E4}"/>
                </a:ext>
              </a:extLst>
            </p:cNvPr>
            <p:cNvSpPr/>
            <p:nvPr/>
          </p:nvSpPr>
          <p:spPr>
            <a:xfrm>
              <a:off x="0" y="0"/>
              <a:ext cx="4534196" cy="312594"/>
            </a:xfrm>
            <a:custGeom>
              <a:avLst/>
              <a:gdLst/>
              <a:ahLst/>
              <a:cxnLst/>
              <a:rect l="l" t="t" r="r" b="b"/>
              <a:pathLst>
                <a:path w="4534196" h="312594">
                  <a:moveTo>
                    <a:pt x="41372" y="0"/>
                  </a:moveTo>
                  <a:lnTo>
                    <a:pt x="4492824" y="0"/>
                  </a:lnTo>
                  <a:cubicBezTo>
                    <a:pt x="4515674" y="0"/>
                    <a:pt x="4534196" y="18523"/>
                    <a:pt x="4534196" y="41372"/>
                  </a:cubicBezTo>
                  <a:lnTo>
                    <a:pt x="4534196" y="271222"/>
                  </a:lnTo>
                  <a:cubicBezTo>
                    <a:pt x="4534196" y="294071"/>
                    <a:pt x="4515674" y="312594"/>
                    <a:pt x="4492824" y="312594"/>
                  </a:cubicBezTo>
                  <a:lnTo>
                    <a:pt x="41372" y="312594"/>
                  </a:lnTo>
                  <a:cubicBezTo>
                    <a:pt x="18523" y="312594"/>
                    <a:pt x="0" y="294071"/>
                    <a:pt x="0" y="271222"/>
                  </a:cubicBezTo>
                  <a:lnTo>
                    <a:pt x="0" y="41372"/>
                  </a:lnTo>
                  <a:cubicBezTo>
                    <a:pt x="0" y="18523"/>
                    <a:pt x="18523" y="0"/>
                    <a:pt x="41372" y="0"/>
                  </a:cubicBezTo>
                  <a:close/>
                </a:path>
              </a:pathLst>
            </a:custGeom>
            <a:solidFill>
              <a:srgbClr val="14435B"/>
            </a:solidFill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DFE43A7F-DBC8-1F33-5946-BE8BE8102B3E}"/>
                </a:ext>
              </a:extLst>
            </p:cNvPr>
            <p:cNvSpPr txBox="1"/>
            <p:nvPr/>
          </p:nvSpPr>
          <p:spPr>
            <a:xfrm>
              <a:off x="0" y="-57150"/>
              <a:ext cx="4534197" cy="3697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2000"/>
            </a:p>
          </p:txBody>
        </p:sp>
      </p:grpSp>
      <p:sp>
        <p:nvSpPr>
          <p:cNvPr id="5" name="TextBox 5">
            <a:extLst>
              <a:ext uri="{FF2B5EF4-FFF2-40B4-BE49-F238E27FC236}">
                <a16:creationId xmlns:a16="http://schemas.microsoft.com/office/drawing/2014/main" id="{CE91B8AB-624D-00BF-1468-DB6D9538AE2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33400" y="955611"/>
            <a:ext cx="15159477" cy="10900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5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Calibri (MS) Bold"/>
                <a:cs typeface="Calibri (MS) Bold"/>
                <a:sym typeface="Calibri (MS) Bold"/>
              </a:rPr>
              <a:t>CLNA Training</a:t>
            </a:r>
          </a:p>
        </p:txBody>
      </p:sp>
      <p:graphicFrame>
        <p:nvGraphicFramePr>
          <p:cNvPr id="10" name="Content Placeholder 5">
            <a:extLst>
              <a:ext uri="{FF2B5EF4-FFF2-40B4-BE49-F238E27FC236}">
                <a16:creationId xmlns:a16="http://schemas.microsoft.com/office/drawing/2014/main" id="{A980DCEA-AB8B-DE81-00CD-1FF7BDFE263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9752512"/>
              </p:ext>
            </p:extLst>
          </p:nvPr>
        </p:nvGraphicFramePr>
        <p:xfrm>
          <a:off x="827315" y="2975429"/>
          <a:ext cx="15612218" cy="301752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3827891">
                  <a:extLst>
                    <a:ext uri="{9D8B030D-6E8A-4147-A177-3AD203B41FA5}">
                      <a16:colId xmlns:a16="http://schemas.microsoft.com/office/drawing/2014/main" val="2252518645"/>
                    </a:ext>
                  </a:extLst>
                </a:gridCol>
                <a:gridCol w="11784327">
                  <a:extLst>
                    <a:ext uri="{9D8B030D-6E8A-4147-A177-3AD203B41FA5}">
                      <a16:colId xmlns:a16="http://schemas.microsoft.com/office/drawing/2014/main" val="39858016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600"/>
                        <a:t>Month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/>
                        <a:t>Topic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1590424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3600"/>
                        <a:t>March 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/>
                        <a:t>Section A. Indicators of Performance Gaps/</a:t>
                      </a:r>
                    </a:p>
                    <a:p>
                      <a:pPr lvl="0">
                        <a:buNone/>
                      </a:pPr>
                      <a:r>
                        <a:rPr lang="en-US" sz="3600"/>
                        <a:t>Section E. Progress Toward Improving Access and Equity for All Students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9328601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3600"/>
                        <a:t>April 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3600"/>
                        <a:t>Summary of Findings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18234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21452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"/>
          <p:cNvSpPr txBox="1"/>
          <p:nvPr/>
        </p:nvSpPr>
        <p:spPr>
          <a:xfrm>
            <a:off x="872396" y="1592463"/>
            <a:ext cx="10341397" cy="5663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i="0" u="none" strike="noStrike" cap="none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Section A. Indicators of Performance Gaps/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b="1" i="0" u="none" strike="noStrike" cap="none">
              <a:solidFill>
                <a:schemeClr val="tx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i="0" u="none" strike="noStrike" cap="none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Section E. Progress Toward Improving Access and Equity for All Students</a:t>
            </a:r>
          </a:p>
        </p:txBody>
      </p:sp>
      <p:cxnSp>
        <p:nvCxnSpPr>
          <p:cNvPr id="100" name="Google Shape;100;p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144318" y="7481879"/>
            <a:ext cx="10341397" cy="0"/>
          </a:xfrm>
          <a:prstGeom prst="straightConnector1">
            <a:avLst/>
          </a:prstGeom>
          <a:noFill/>
          <a:ln w="76200" cap="flat" cmpd="sng">
            <a:solidFill>
              <a:srgbClr val="515255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5" name="Group 6">
            <a:extLst>
              <a:ext uri="{FF2B5EF4-FFF2-40B4-BE49-F238E27FC236}">
                <a16:creationId xmlns:a16="http://schemas.microsoft.com/office/drawing/2014/main" id="{169B0701-6671-BDA2-6043-A54154A6A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-1772257">
            <a:off x="13353794" y="3343751"/>
            <a:ext cx="1688777" cy="8151815"/>
            <a:chOff x="0" y="-57150"/>
            <a:chExt cx="444781" cy="2022672"/>
          </a:xfrm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C37C4FF6-31AB-84FF-5365-79F2DE135D6F}"/>
                </a:ext>
              </a:extLst>
            </p:cNvPr>
            <p:cNvSpPr/>
            <p:nvPr/>
          </p:nvSpPr>
          <p:spPr>
            <a:xfrm>
              <a:off x="0" y="0"/>
              <a:ext cx="444781" cy="1965522"/>
            </a:xfrm>
            <a:custGeom>
              <a:avLst/>
              <a:gdLst/>
              <a:ahLst/>
              <a:cxnLst/>
              <a:rect l="l" t="t" r="r" b="b"/>
              <a:pathLst>
                <a:path w="444781" h="1965522">
                  <a:moveTo>
                    <a:pt x="0" y="0"/>
                  </a:moveTo>
                  <a:lnTo>
                    <a:pt x="444781" y="0"/>
                  </a:lnTo>
                  <a:lnTo>
                    <a:pt x="444781" y="1965522"/>
                  </a:lnTo>
                  <a:lnTo>
                    <a:pt x="0" y="1965522"/>
                  </a:lnTo>
                  <a:close/>
                </a:path>
              </a:pathLst>
            </a:custGeom>
            <a:solidFill>
              <a:srgbClr val="E1AF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8">
              <a:extLst>
                <a:ext uri="{FF2B5EF4-FFF2-40B4-BE49-F238E27FC236}">
                  <a16:creationId xmlns:a16="http://schemas.microsoft.com/office/drawing/2014/main" id="{EA05DF5B-DF1B-1685-0389-8DB18F94C07B}"/>
                </a:ext>
              </a:extLst>
            </p:cNvPr>
            <p:cNvSpPr txBox="1"/>
            <p:nvPr/>
          </p:nvSpPr>
          <p:spPr>
            <a:xfrm>
              <a:off x="0" y="-57150"/>
              <a:ext cx="444781" cy="20226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12">
            <a:extLst>
              <a:ext uri="{FF2B5EF4-FFF2-40B4-BE49-F238E27FC236}">
                <a16:creationId xmlns:a16="http://schemas.microsoft.com/office/drawing/2014/main" id="{3C486D93-7639-8728-FBC8-552AC35686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2303388">
            <a:off x="13829036" y="-2044228"/>
            <a:ext cx="1896148" cy="7968788"/>
            <a:chOff x="0" y="-57150"/>
            <a:chExt cx="499397" cy="1829488"/>
          </a:xfrm>
        </p:grpSpPr>
        <p:sp>
          <p:nvSpPr>
            <p:cNvPr id="9" name="Freeform 13">
              <a:extLst>
                <a:ext uri="{FF2B5EF4-FFF2-40B4-BE49-F238E27FC236}">
                  <a16:creationId xmlns:a16="http://schemas.microsoft.com/office/drawing/2014/main" id="{2E7694D0-D5E8-BB66-3D59-7A7FEB5BE09F}"/>
                </a:ext>
              </a:extLst>
            </p:cNvPr>
            <p:cNvSpPr/>
            <p:nvPr/>
          </p:nvSpPr>
          <p:spPr>
            <a:xfrm>
              <a:off x="0" y="0"/>
              <a:ext cx="499397" cy="1772338"/>
            </a:xfrm>
            <a:custGeom>
              <a:avLst/>
              <a:gdLst/>
              <a:ahLst/>
              <a:cxnLst/>
              <a:rect l="l" t="t" r="r" b="b"/>
              <a:pathLst>
                <a:path w="499397" h="1772338">
                  <a:moveTo>
                    <a:pt x="0" y="0"/>
                  </a:moveTo>
                  <a:lnTo>
                    <a:pt x="499397" y="0"/>
                  </a:lnTo>
                  <a:lnTo>
                    <a:pt x="499397" y="1772338"/>
                  </a:lnTo>
                  <a:lnTo>
                    <a:pt x="0" y="1772338"/>
                  </a:lnTo>
                  <a:close/>
                </a:path>
              </a:pathLst>
            </a:custGeom>
            <a:solidFill>
              <a:srgbClr val="E1AF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4">
              <a:extLst>
                <a:ext uri="{FF2B5EF4-FFF2-40B4-BE49-F238E27FC236}">
                  <a16:creationId xmlns:a16="http://schemas.microsoft.com/office/drawing/2014/main" id="{67B1A5A2-CC2A-AC74-2DC1-0D2BF46F6FEF}"/>
                </a:ext>
              </a:extLst>
            </p:cNvPr>
            <p:cNvSpPr txBox="1"/>
            <p:nvPr/>
          </p:nvSpPr>
          <p:spPr>
            <a:xfrm>
              <a:off x="0" y="-57150"/>
              <a:ext cx="499397" cy="18294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Google Shape;99;p2">
            <a:extLst>
              <a:ext uri="{FF2B5EF4-FFF2-40B4-BE49-F238E27FC236}">
                <a16:creationId xmlns:a16="http://schemas.microsoft.com/office/drawing/2014/main" id="{FCFDE085-4D33-BE6B-3F5C-9882F8AD34A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28748" y="8469636"/>
            <a:ext cx="10772538" cy="92328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80735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CLNA Training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80735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B5D90D5-E1B8-9372-6FC9-5C16B6150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904170" y="8698697"/>
            <a:ext cx="1238687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82331E9D-3E8C-ECC6-DAC9-A702A00ABF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989477" y="4117495"/>
            <a:ext cx="2733156" cy="1966808"/>
          </a:xfrm>
          <a:custGeom>
            <a:avLst/>
            <a:gdLst/>
            <a:ahLst/>
            <a:cxnLst/>
            <a:rect l="l" t="t" r="r" b="b"/>
            <a:pathLst>
              <a:path w="1760055" h="1372048">
                <a:moveTo>
                  <a:pt x="0" y="0"/>
                </a:moveTo>
                <a:lnTo>
                  <a:pt x="1760055" y="0"/>
                </a:lnTo>
                <a:lnTo>
                  <a:pt x="1760055" y="1372048"/>
                </a:lnTo>
                <a:lnTo>
                  <a:pt x="0" y="13720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359934-120A-37F0-2DF0-C5A34ED09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3302A91-2411-398B-3B2C-1A5A1B311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776241" y="690200"/>
            <a:ext cx="17215778" cy="1403873"/>
            <a:chOff x="0" y="-57150"/>
            <a:chExt cx="4534197" cy="36974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F08BE6B1-DAED-74B6-A59F-5A089E6CECA8}"/>
                </a:ext>
              </a:extLst>
            </p:cNvPr>
            <p:cNvSpPr/>
            <p:nvPr/>
          </p:nvSpPr>
          <p:spPr>
            <a:xfrm>
              <a:off x="0" y="0"/>
              <a:ext cx="4534196" cy="312594"/>
            </a:xfrm>
            <a:custGeom>
              <a:avLst/>
              <a:gdLst/>
              <a:ahLst/>
              <a:cxnLst/>
              <a:rect l="l" t="t" r="r" b="b"/>
              <a:pathLst>
                <a:path w="4534196" h="312594">
                  <a:moveTo>
                    <a:pt x="41372" y="0"/>
                  </a:moveTo>
                  <a:lnTo>
                    <a:pt x="4492824" y="0"/>
                  </a:lnTo>
                  <a:cubicBezTo>
                    <a:pt x="4515674" y="0"/>
                    <a:pt x="4534196" y="18523"/>
                    <a:pt x="4534196" y="41372"/>
                  </a:cubicBezTo>
                  <a:lnTo>
                    <a:pt x="4534196" y="271222"/>
                  </a:lnTo>
                  <a:cubicBezTo>
                    <a:pt x="4534196" y="294071"/>
                    <a:pt x="4515674" y="312594"/>
                    <a:pt x="4492824" y="312594"/>
                  </a:cubicBezTo>
                  <a:lnTo>
                    <a:pt x="41372" y="312594"/>
                  </a:lnTo>
                  <a:cubicBezTo>
                    <a:pt x="18523" y="312594"/>
                    <a:pt x="0" y="294071"/>
                    <a:pt x="0" y="271222"/>
                  </a:cubicBezTo>
                  <a:lnTo>
                    <a:pt x="0" y="41372"/>
                  </a:lnTo>
                  <a:cubicBezTo>
                    <a:pt x="0" y="18523"/>
                    <a:pt x="18523" y="0"/>
                    <a:pt x="41372" y="0"/>
                  </a:cubicBezTo>
                  <a:close/>
                </a:path>
              </a:pathLst>
            </a:custGeom>
            <a:solidFill>
              <a:srgbClr val="14435B"/>
            </a:solidFill>
            <a:ln>
              <a:solidFill>
                <a:srgbClr val="AED5E7"/>
              </a:solidFill>
            </a:ln>
          </p:spPr>
          <p:txBody>
            <a:bodyPr/>
            <a:lstStyle/>
            <a:p>
              <a:endParaRPr lang="en-US" sz="2000">
                <a:solidFill>
                  <a:schemeClr val="bg1"/>
                </a:solidFill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6228CE7F-9FA2-1DB5-D8E2-4F4DDE91F590}"/>
                </a:ext>
              </a:extLst>
            </p:cNvPr>
            <p:cNvSpPr txBox="1"/>
            <p:nvPr/>
          </p:nvSpPr>
          <p:spPr>
            <a:xfrm>
              <a:off x="0" y="-57150"/>
              <a:ext cx="4534197" cy="3697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2000"/>
            </a:p>
          </p:txBody>
        </p:sp>
      </p:grpSp>
      <p:sp>
        <p:nvSpPr>
          <p:cNvPr id="5" name="TextBox 5">
            <a:extLst>
              <a:ext uri="{FF2B5EF4-FFF2-40B4-BE49-F238E27FC236}">
                <a16:creationId xmlns:a16="http://schemas.microsoft.com/office/drawing/2014/main" id="{52D6291A-F31A-3875-42CE-970F09D13CF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33400" y="955611"/>
            <a:ext cx="15159477" cy="10900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5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 (MS) Bold"/>
                <a:cs typeface="Calibri (MS) Bold"/>
                <a:sym typeface="Calibri (MS) Bold"/>
              </a:rPr>
              <a:t>Meeting Agenda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14CE0D-EBBA-5D98-5A85-484BB9B60E2B}"/>
              </a:ext>
            </a:extLst>
          </p:cNvPr>
          <p:cNvSpPr txBox="1"/>
          <p:nvPr/>
        </p:nvSpPr>
        <p:spPr>
          <a:xfrm>
            <a:off x="827315" y="2975429"/>
            <a:ext cx="1542353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/>
              <a:t>Monitoring and Compliance Updates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/>
              <a:t>Items Due May 15, 2026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/>
              <a:t>Perkins &amp; Student Wages/Stipends Guidance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/>
              <a:t>End of the Year Questions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/>
              <a:t>Alumni Spotlight Video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/>
              <a:t>Performance &amp; Accountability Updates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/>
              <a:t>CTE Leadership Project Proposals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/>
              <a:t>Upcoming Events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/>
              <a:t>Section A. Indicators of Performance Gaps/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/>
              <a:t>Section E. Progress Toward Improving Access and Equity for All Students</a:t>
            </a:r>
          </a:p>
        </p:txBody>
      </p:sp>
    </p:spTree>
    <p:extLst>
      <p:ext uri="{BB962C8B-B14F-4D97-AF65-F5344CB8AC3E}">
        <p14:creationId xmlns:p14="http://schemas.microsoft.com/office/powerpoint/2010/main" val="29436207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>
          <a:extLst>
            <a:ext uri="{FF2B5EF4-FFF2-40B4-BE49-F238E27FC236}">
              <a16:creationId xmlns:a16="http://schemas.microsoft.com/office/drawing/2014/main" id="{78818EF4-13E7-87F4-0A74-CACF1CEFE8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">
            <a:extLst>
              <a:ext uri="{FF2B5EF4-FFF2-40B4-BE49-F238E27FC236}">
                <a16:creationId xmlns:a16="http://schemas.microsoft.com/office/drawing/2014/main" id="{A3009A7F-CB5B-06FE-389A-868216D023A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40815" y="3189035"/>
            <a:ext cx="10341397" cy="212361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Section A. Indicators of Performance Gaps</a:t>
            </a:r>
          </a:p>
        </p:txBody>
      </p:sp>
      <p:cxnSp>
        <p:nvCxnSpPr>
          <p:cNvPr id="100" name="Google Shape;100;p2">
            <a:extLst>
              <a:ext uri="{FF2B5EF4-FFF2-40B4-BE49-F238E27FC236}">
                <a16:creationId xmlns:a16="http://schemas.microsoft.com/office/drawing/2014/main" id="{72BC0A2D-4633-F4AF-843A-55ED0E283B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112738" y="6174804"/>
            <a:ext cx="10341397" cy="0"/>
          </a:xfrm>
          <a:prstGeom prst="straightConnector1">
            <a:avLst/>
          </a:prstGeom>
          <a:noFill/>
          <a:ln w="76200" cap="flat" cmpd="sng">
            <a:solidFill>
              <a:srgbClr val="515255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5" name="Group 6">
            <a:extLst>
              <a:ext uri="{FF2B5EF4-FFF2-40B4-BE49-F238E27FC236}">
                <a16:creationId xmlns:a16="http://schemas.microsoft.com/office/drawing/2014/main" id="{628CAF80-B5E5-997C-36B8-4243C631D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-1772257">
            <a:off x="13353794" y="3343751"/>
            <a:ext cx="1688777" cy="8151815"/>
            <a:chOff x="0" y="-57150"/>
            <a:chExt cx="444781" cy="2022672"/>
          </a:xfrm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07BDB329-2B6F-CC13-561B-A2CE4C77805C}"/>
                </a:ext>
              </a:extLst>
            </p:cNvPr>
            <p:cNvSpPr/>
            <p:nvPr/>
          </p:nvSpPr>
          <p:spPr>
            <a:xfrm>
              <a:off x="0" y="0"/>
              <a:ext cx="444781" cy="1965522"/>
            </a:xfrm>
            <a:custGeom>
              <a:avLst/>
              <a:gdLst/>
              <a:ahLst/>
              <a:cxnLst/>
              <a:rect l="l" t="t" r="r" b="b"/>
              <a:pathLst>
                <a:path w="444781" h="1965522">
                  <a:moveTo>
                    <a:pt x="0" y="0"/>
                  </a:moveTo>
                  <a:lnTo>
                    <a:pt x="444781" y="0"/>
                  </a:lnTo>
                  <a:lnTo>
                    <a:pt x="444781" y="1965522"/>
                  </a:lnTo>
                  <a:lnTo>
                    <a:pt x="0" y="1965522"/>
                  </a:lnTo>
                  <a:close/>
                </a:path>
              </a:pathLst>
            </a:custGeom>
            <a:solidFill>
              <a:srgbClr val="E1AF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8">
              <a:extLst>
                <a:ext uri="{FF2B5EF4-FFF2-40B4-BE49-F238E27FC236}">
                  <a16:creationId xmlns:a16="http://schemas.microsoft.com/office/drawing/2014/main" id="{79D0B9F4-95CC-AAD3-75C2-53A8C3291588}"/>
                </a:ext>
              </a:extLst>
            </p:cNvPr>
            <p:cNvSpPr txBox="1"/>
            <p:nvPr/>
          </p:nvSpPr>
          <p:spPr>
            <a:xfrm>
              <a:off x="0" y="-57150"/>
              <a:ext cx="444781" cy="20226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12">
            <a:extLst>
              <a:ext uri="{FF2B5EF4-FFF2-40B4-BE49-F238E27FC236}">
                <a16:creationId xmlns:a16="http://schemas.microsoft.com/office/drawing/2014/main" id="{F7BBB04F-7B4E-06A2-E341-D785D203F6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2303388">
            <a:off x="13829036" y="-2044228"/>
            <a:ext cx="1896148" cy="7968788"/>
            <a:chOff x="0" y="-57150"/>
            <a:chExt cx="499397" cy="1829488"/>
          </a:xfrm>
        </p:grpSpPr>
        <p:sp>
          <p:nvSpPr>
            <p:cNvPr id="9" name="Freeform 13">
              <a:extLst>
                <a:ext uri="{FF2B5EF4-FFF2-40B4-BE49-F238E27FC236}">
                  <a16:creationId xmlns:a16="http://schemas.microsoft.com/office/drawing/2014/main" id="{E0A78587-236B-5836-3345-B1103FBB8F4A}"/>
                </a:ext>
              </a:extLst>
            </p:cNvPr>
            <p:cNvSpPr/>
            <p:nvPr/>
          </p:nvSpPr>
          <p:spPr>
            <a:xfrm>
              <a:off x="0" y="0"/>
              <a:ext cx="499397" cy="1772338"/>
            </a:xfrm>
            <a:custGeom>
              <a:avLst/>
              <a:gdLst/>
              <a:ahLst/>
              <a:cxnLst/>
              <a:rect l="l" t="t" r="r" b="b"/>
              <a:pathLst>
                <a:path w="499397" h="1772338">
                  <a:moveTo>
                    <a:pt x="0" y="0"/>
                  </a:moveTo>
                  <a:lnTo>
                    <a:pt x="499397" y="0"/>
                  </a:lnTo>
                  <a:lnTo>
                    <a:pt x="499397" y="1772338"/>
                  </a:lnTo>
                  <a:lnTo>
                    <a:pt x="0" y="1772338"/>
                  </a:lnTo>
                  <a:close/>
                </a:path>
              </a:pathLst>
            </a:custGeom>
            <a:solidFill>
              <a:srgbClr val="E1AF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4">
              <a:extLst>
                <a:ext uri="{FF2B5EF4-FFF2-40B4-BE49-F238E27FC236}">
                  <a16:creationId xmlns:a16="http://schemas.microsoft.com/office/drawing/2014/main" id="{477E4A49-2187-7462-7161-74B417193B58}"/>
                </a:ext>
              </a:extLst>
            </p:cNvPr>
            <p:cNvSpPr txBox="1"/>
            <p:nvPr/>
          </p:nvSpPr>
          <p:spPr>
            <a:xfrm>
              <a:off x="0" y="-57150"/>
              <a:ext cx="499397" cy="18294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Google Shape;99;p2">
            <a:extLst>
              <a:ext uri="{FF2B5EF4-FFF2-40B4-BE49-F238E27FC236}">
                <a16:creationId xmlns:a16="http://schemas.microsoft.com/office/drawing/2014/main" id="{A28EB3DA-EAC7-A687-B12D-5FA149FA82D3}"/>
              </a:ext>
            </a:extLst>
          </p:cNvPr>
          <p:cNvSpPr txBox="1"/>
          <p:nvPr/>
        </p:nvSpPr>
        <p:spPr>
          <a:xfrm>
            <a:off x="897168" y="7162561"/>
            <a:ext cx="10772538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807359"/>
                </a:solidFill>
                <a:latin typeface="Calibri"/>
                <a:ea typeface="Calibri"/>
                <a:cs typeface="Calibri"/>
                <a:sym typeface="Calibri"/>
              </a:rPr>
              <a:t>CLNA Training</a:t>
            </a:r>
            <a:endParaRPr sz="1000">
              <a:solidFill>
                <a:srgbClr val="807359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F5AE52-CC2A-5ADB-41E6-3EB787D39D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904170" y="8698697"/>
            <a:ext cx="1238687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B9E91EC6-4027-44D4-676F-AFFDDC7627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989477" y="4117495"/>
            <a:ext cx="2733156" cy="1966808"/>
          </a:xfrm>
          <a:custGeom>
            <a:avLst/>
            <a:gdLst/>
            <a:ahLst/>
            <a:cxnLst/>
            <a:rect l="l" t="t" r="r" b="b"/>
            <a:pathLst>
              <a:path w="1760055" h="1372048">
                <a:moveTo>
                  <a:pt x="0" y="0"/>
                </a:moveTo>
                <a:lnTo>
                  <a:pt x="1760055" y="0"/>
                </a:lnTo>
                <a:lnTo>
                  <a:pt x="1760055" y="1372048"/>
                </a:lnTo>
                <a:lnTo>
                  <a:pt x="0" y="13720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9582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DFCB13-7982-9592-8BE3-D4CDDAE7E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4591EF5-FADE-F86D-AB75-270F7A23CE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776241" y="690200"/>
            <a:ext cx="17215778" cy="1403873"/>
            <a:chOff x="0" y="-57150"/>
            <a:chExt cx="4534197" cy="36974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2AF9586-1C02-F5AA-73CC-B719ECFE933D}"/>
                </a:ext>
              </a:extLst>
            </p:cNvPr>
            <p:cNvSpPr/>
            <p:nvPr/>
          </p:nvSpPr>
          <p:spPr>
            <a:xfrm>
              <a:off x="0" y="0"/>
              <a:ext cx="4534196" cy="312594"/>
            </a:xfrm>
            <a:custGeom>
              <a:avLst/>
              <a:gdLst/>
              <a:ahLst/>
              <a:cxnLst/>
              <a:rect l="l" t="t" r="r" b="b"/>
              <a:pathLst>
                <a:path w="4534196" h="312594">
                  <a:moveTo>
                    <a:pt x="41372" y="0"/>
                  </a:moveTo>
                  <a:lnTo>
                    <a:pt x="4492824" y="0"/>
                  </a:lnTo>
                  <a:cubicBezTo>
                    <a:pt x="4515674" y="0"/>
                    <a:pt x="4534196" y="18523"/>
                    <a:pt x="4534196" y="41372"/>
                  </a:cubicBezTo>
                  <a:lnTo>
                    <a:pt x="4534196" y="271222"/>
                  </a:lnTo>
                  <a:cubicBezTo>
                    <a:pt x="4534196" y="294071"/>
                    <a:pt x="4515674" y="312594"/>
                    <a:pt x="4492824" y="312594"/>
                  </a:cubicBezTo>
                  <a:lnTo>
                    <a:pt x="41372" y="312594"/>
                  </a:lnTo>
                  <a:cubicBezTo>
                    <a:pt x="18523" y="312594"/>
                    <a:pt x="0" y="294071"/>
                    <a:pt x="0" y="271222"/>
                  </a:cubicBezTo>
                  <a:lnTo>
                    <a:pt x="0" y="41372"/>
                  </a:lnTo>
                  <a:cubicBezTo>
                    <a:pt x="0" y="18523"/>
                    <a:pt x="18523" y="0"/>
                    <a:pt x="41372" y="0"/>
                  </a:cubicBezTo>
                  <a:close/>
                </a:path>
              </a:pathLst>
            </a:custGeom>
            <a:solidFill>
              <a:srgbClr val="515255"/>
            </a:solidFill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85355175-49A5-BF96-009E-1161DF9B0D2D}"/>
                </a:ext>
              </a:extLst>
            </p:cNvPr>
            <p:cNvSpPr txBox="1"/>
            <p:nvPr/>
          </p:nvSpPr>
          <p:spPr>
            <a:xfrm>
              <a:off x="0" y="-57150"/>
              <a:ext cx="4534197" cy="3697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2000"/>
            </a:p>
          </p:txBody>
        </p:sp>
      </p:grpSp>
      <p:sp>
        <p:nvSpPr>
          <p:cNvPr id="5" name="TextBox 5">
            <a:extLst>
              <a:ext uri="{FF2B5EF4-FFF2-40B4-BE49-F238E27FC236}">
                <a16:creationId xmlns:a16="http://schemas.microsoft.com/office/drawing/2014/main" id="{D3FFA62E-72BD-3A79-4017-C7D254FBE08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33400" y="955611"/>
            <a:ext cx="15159477" cy="10900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5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Calibri (MS) Bold"/>
                <a:cs typeface="Calibri (MS) Bold"/>
                <a:sym typeface="Calibri (MS) Bold"/>
              </a:rPr>
              <a:t>Indicators of Performance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4550E6-B6AF-69C1-3B14-674C5B4DE31E}"/>
              </a:ext>
            </a:extLst>
          </p:cNvPr>
          <p:cNvSpPr txBox="1"/>
          <p:nvPr/>
        </p:nvSpPr>
        <p:spPr>
          <a:xfrm>
            <a:off x="827315" y="2975429"/>
            <a:ext cx="15423533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/>
              <a:t>Perkins V Section 134(c)(2)(A) requires programs to evaluate student performance of Indicators of Performance in their CLNA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/>
              <a:t>Based on CTE concentrator status, not CTE participant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/>
              <a:t>Annual benchmarks for performance are set based on average of previous two data years plus 0.10%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/>
          </a:p>
        </p:txBody>
      </p:sp>
      <p:grpSp>
        <p:nvGrpSpPr>
          <p:cNvPr id="6" name="Group 9">
            <a:extLst>
              <a:ext uri="{FF2B5EF4-FFF2-40B4-BE49-F238E27FC236}">
                <a16:creationId xmlns:a16="http://schemas.microsoft.com/office/drawing/2014/main" id="{8129F2FC-5840-EC65-8AC2-B53D7B091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509443" y="4375873"/>
            <a:ext cx="4064628" cy="2721613"/>
            <a:chOff x="0" y="-57150"/>
            <a:chExt cx="1070519" cy="1025366"/>
          </a:xfrm>
        </p:grpSpPr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68142F86-5179-BC7D-7F60-312B91237DB8}"/>
                </a:ext>
              </a:extLst>
            </p:cNvPr>
            <p:cNvSpPr/>
            <p:nvPr/>
          </p:nvSpPr>
          <p:spPr>
            <a:xfrm>
              <a:off x="0" y="0"/>
              <a:ext cx="1070519" cy="968216"/>
            </a:xfrm>
            <a:custGeom>
              <a:avLst/>
              <a:gdLst/>
              <a:ahLst/>
              <a:cxnLst/>
              <a:rect l="l" t="t" r="r" b="b"/>
              <a:pathLst>
                <a:path w="1070519" h="968216">
                  <a:moveTo>
                    <a:pt x="97140" y="0"/>
                  </a:moveTo>
                  <a:lnTo>
                    <a:pt x="973379" y="0"/>
                  </a:lnTo>
                  <a:cubicBezTo>
                    <a:pt x="1027028" y="0"/>
                    <a:pt x="1070519" y="43491"/>
                    <a:pt x="1070519" y="97140"/>
                  </a:cubicBezTo>
                  <a:lnTo>
                    <a:pt x="1070519" y="871076"/>
                  </a:lnTo>
                  <a:cubicBezTo>
                    <a:pt x="1070519" y="924725"/>
                    <a:pt x="1027028" y="968216"/>
                    <a:pt x="973379" y="968216"/>
                  </a:cubicBezTo>
                  <a:lnTo>
                    <a:pt x="97140" y="968216"/>
                  </a:lnTo>
                  <a:cubicBezTo>
                    <a:pt x="43491" y="968216"/>
                    <a:pt x="0" y="924725"/>
                    <a:pt x="0" y="871076"/>
                  </a:cubicBezTo>
                  <a:lnTo>
                    <a:pt x="0" y="97140"/>
                  </a:lnTo>
                  <a:cubicBezTo>
                    <a:pt x="0" y="43491"/>
                    <a:pt x="43491" y="0"/>
                    <a:pt x="97140" y="0"/>
                  </a:cubicBezTo>
                  <a:close/>
                </a:path>
              </a:pathLst>
            </a:custGeom>
            <a:solidFill>
              <a:srgbClr val="14435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11">
              <a:extLst>
                <a:ext uri="{FF2B5EF4-FFF2-40B4-BE49-F238E27FC236}">
                  <a16:creationId xmlns:a16="http://schemas.microsoft.com/office/drawing/2014/main" id="{4939CDA9-C169-FFEC-AEA1-585E9DEF59BC}"/>
                </a:ext>
              </a:extLst>
            </p:cNvPr>
            <p:cNvSpPr txBox="1"/>
            <p:nvPr/>
          </p:nvSpPr>
          <p:spPr>
            <a:xfrm>
              <a:off x="0" y="-57150"/>
              <a:ext cx="1070519" cy="10253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2">
            <a:extLst>
              <a:ext uri="{FF2B5EF4-FFF2-40B4-BE49-F238E27FC236}">
                <a16:creationId xmlns:a16="http://schemas.microsoft.com/office/drawing/2014/main" id="{43CCC9E9-6160-B738-7D78-FE770655E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927159" y="4375873"/>
            <a:ext cx="4064628" cy="2721613"/>
            <a:chOff x="0" y="-57150"/>
            <a:chExt cx="1070519" cy="1025366"/>
          </a:xfrm>
        </p:grpSpPr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B4B65A81-8874-B1D4-4507-A230CC3E5042}"/>
                </a:ext>
              </a:extLst>
            </p:cNvPr>
            <p:cNvSpPr/>
            <p:nvPr/>
          </p:nvSpPr>
          <p:spPr>
            <a:xfrm>
              <a:off x="0" y="0"/>
              <a:ext cx="1070519" cy="968216"/>
            </a:xfrm>
            <a:custGeom>
              <a:avLst/>
              <a:gdLst/>
              <a:ahLst/>
              <a:cxnLst/>
              <a:rect l="l" t="t" r="r" b="b"/>
              <a:pathLst>
                <a:path w="1070519" h="968216">
                  <a:moveTo>
                    <a:pt x="97140" y="0"/>
                  </a:moveTo>
                  <a:lnTo>
                    <a:pt x="973379" y="0"/>
                  </a:lnTo>
                  <a:cubicBezTo>
                    <a:pt x="1027028" y="0"/>
                    <a:pt x="1070519" y="43491"/>
                    <a:pt x="1070519" y="97140"/>
                  </a:cubicBezTo>
                  <a:lnTo>
                    <a:pt x="1070519" y="871076"/>
                  </a:lnTo>
                  <a:cubicBezTo>
                    <a:pt x="1070519" y="924725"/>
                    <a:pt x="1027028" y="968216"/>
                    <a:pt x="973379" y="968216"/>
                  </a:cubicBezTo>
                  <a:lnTo>
                    <a:pt x="97140" y="968216"/>
                  </a:lnTo>
                  <a:cubicBezTo>
                    <a:pt x="43491" y="968216"/>
                    <a:pt x="0" y="924725"/>
                    <a:pt x="0" y="871076"/>
                  </a:cubicBezTo>
                  <a:lnTo>
                    <a:pt x="0" y="97140"/>
                  </a:lnTo>
                  <a:cubicBezTo>
                    <a:pt x="0" y="43491"/>
                    <a:pt x="43491" y="0"/>
                    <a:pt x="97140" y="0"/>
                  </a:cubicBezTo>
                  <a:close/>
                </a:path>
              </a:pathLst>
            </a:custGeom>
            <a:solidFill>
              <a:srgbClr val="51525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4">
              <a:extLst>
                <a:ext uri="{FF2B5EF4-FFF2-40B4-BE49-F238E27FC236}">
                  <a16:creationId xmlns:a16="http://schemas.microsoft.com/office/drawing/2014/main" id="{14BCD313-C8AD-8F35-C378-1CA31374689E}"/>
                </a:ext>
              </a:extLst>
            </p:cNvPr>
            <p:cNvSpPr txBox="1"/>
            <p:nvPr/>
          </p:nvSpPr>
          <p:spPr>
            <a:xfrm>
              <a:off x="0" y="-57150"/>
              <a:ext cx="1070519" cy="10253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5">
            <a:extLst>
              <a:ext uri="{FF2B5EF4-FFF2-40B4-BE49-F238E27FC236}">
                <a16:creationId xmlns:a16="http://schemas.microsoft.com/office/drawing/2014/main" id="{98B6A8C3-4478-47D5-B741-300F9061A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312904" y="4375873"/>
            <a:ext cx="4064628" cy="2721613"/>
            <a:chOff x="0" y="-57150"/>
            <a:chExt cx="1070519" cy="1025366"/>
          </a:xfrm>
        </p:grpSpPr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56443003-1E79-0FEA-DC80-1FC517C9C308}"/>
                </a:ext>
              </a:extLst>
            </p:cNvPr>
            <p:cNvSpPr/>
            <p:nvPr/>
          </p:nvSpPr>
          <p:spPr>
            <a:xfrm>
              <a:off x="0" y="0"/>
              <a:ext cx="1070519" cy="968216"/>
            </a:xfrm>
            <a:custGeom>
              <a:avLst/>
              <a:gdLst/>
              <a:ahLst/>
              <a:cxnLst/>
              <a:rect l="l" t="t" r="r" b="b"/>
              <a:pathLst>
                <a:path w="1070519" h="968216">
                  <a:moveTo>
                    <a:pt x="97140" y="0"/>
                  </a:moveTo>
                  <a:lnTo>
                    <a:pt x="973379" y="0"/>
                  </a:lnTo>
                  <a:cubicBezTo>
                    <a:pt x="1027028" y="0"/>
                    <a:pt x="1070519" y="43491"/>
                    <a:pt x="1070519" y="97140"/>
                  </a:cubicBezTo>
                  <a:lnTo>
                    <a:pt x="1070519" y="871076"/>
                  </a:lnTo>
                  <a:cubicBezTo>
                    <a:pt x="1070519" y="924725"/>
                    <a:pt x="1027028" y="968216"/>
                    <a:pt x="973379" y="968216"/>
                  </a:cubicBezTo>
                  <a:lnTo>
                    <a:pt x="97140" y="968216"/>
                  </a:lnTo>
                  <a:cubicBezTo>
                    <a:pt x="43491" y="968216"/>
                    <a:pt x="0" y="924725"/>
                    <a:pt x="0" y="871076"/>
                  </a:cubicBezTo>
                  <a:lnTo>
                    <a:pt x="0" y="97140"/>
                  </a:lnTo>
                  <a:cubicBezTo>
                    <a:pt x="0" y="43491"/>
                    <a:pt x="43491" y="0"/>
                    <a:pt x="97140" y="0"/>
                  </a:cubicBezTo>
                  <a:close/>
                </a:path>
              </a:pathLst>
            </a:custGeom>
            <a:solidFill>
              <a:srgbClr val="AED5E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7">
              <a:extLst>
                <a:ext uri="{FF2B5EF4-FFF2-40B4-BE49-F238E27FC236}">
                  <a16:creationId xmlns:a16="http://schemas.microsoft.com/office/drawing/2014/main" id="{81F1971D-7018-DDCF-F819-28BD4BEDBF4C}"/>
                </a:ext>
              </a:extLst>
            </p:cNvPr>
            <p:cNvSpPr txBox="1"/>
            <p:nvPr/>
          </p:nvSpPr>
          <p:spPr>
            <a:xfrm>
              <a:off x="0" y="-57150"/>
              <a:ext cx="1070519" cy="10253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8" name="TextBox 34">
            <a:extLst>
              <a:ext uri="{FF2B5EF4-FFF2-40B4-BE49-F238E27FC236}">
                <a16:creationId xmlns:a16="http://schemas.microsoft.com/office/drawing/2014/main" id="{E623AB0D-142C-BDC8-F612-0241F4EE9F63}"/>
              </a:ext>
            </a:extLst>
          </p:cNvPr>
          <p:cNvSpPr txBox="1"/>
          <p:nvPr/>
        </p:nvSpPr>
        <p:spPr>
          <a:xfrm>
            <a:off x="2747289" y="4984029"/>
            <a:ext cx="3490347" cy="1510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9"/>
              </a:lnSpc>
            </a:pPr>
            <a:r>
              <a:rPr lang="en-US" sz="4400" spc="-77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1P1: Postsecondary Placement</a:t>
            </a:r>
          </a:p>
        </p:txBody>
      </p:sp>
      <p:sp>
        <p:nvSpPr>
          <p:cNvPr id="29" name="TextBox 34">
            <a:extLst>
              <a:ext uri="{FF2B5EF4-FFF2-40B4-BE49-F238E27FC236}">
                <a16:creationId xmlns:a16="http://schemas.microsoft.com/office/drawing/2014/main" id="{BD79D2FE-F957-649D-5E48-02A9B4AE416D}"/>
              </a:ext>
            </a:extLst>
          </p:cNvPr>
          <p:cNvSpPr txBox="1"/>
          <p:nvPr/>
        </p:nvSpPr>
        <p:spPr>
          <a:xfrm>
            <a:off x="7214299" y="4853400"/>
            <a:ext cx="3490347" cy="2010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9"/>
              </a:lnSpc>
            </a:pPr>
            <a:r>
              <a:rPr lang="en-US" sz="4400" spc="-77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2P1: Earned Recognized Postsecondary Credential</a:t>
            </a:r>
          </a:p>
        </p:txBody>
      </p:sp>
      <p:sp>
        <p:nvSpPr>
          <p:cNvPr id="30" name="TextBox 34">
            <a:extLst>
              <a:ext uri="{FF2B5EF4-FFF2-40B4-BE49-F238E27FC236}">
                <a16:creationId xmlns:a16="http://schemas.microsoft.com/office/drawing/2014/main" id="{CAC1C7A9-7B91-4752-E9CC-D0184F054F2F}"/>
              </a:ext>
            </a:extLst>
          </p:cNvPr>
          <p:cNvSpPr txBox="1"/>
          <p:nvPr/>
        </p:nvSpPr>
        <p:spPr>
          <a:xfrm>
            <a:off x="11600044" y="4853400"/>
            <a:ext cx="3490347" cy="2010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9"/>
              </a:lnSpc>
            </a:pPr>
            <a:r>
              <a:rPr lang="en-US" sz="4400" spc="-77">
                <a:solidFill>
                  <a:srgbClr val="14435B"/>
                </a:solidFill>
                <a:latin typeface="Calibri (MS)"/>
                <a:ea typeface="Calibri (MS)"/>
                <a:cs typeface="Calibri (MS)"/>
                <a:sym typeface="Calibri (MS)"/>
              </a:rPr>
              <a:t>3P1: Non-traditional Program Concentration</a:t>
            </a:r>
          </a:p>
        </p:txBody>
      </p:sp>
    </p:spTree>
    <p:extLst>
      <p:ext uri="{BB962C8B-B14F-4D97-AF65-F5344CB8AC3E}">
        <p14:creationId xmlns:p14="http://schemas.microsoft.com/office/powerpoint/2010/main" val="40966919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FD8AE8-A38A-4A4C-FD35-07341AE52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03EAF59-214E-9BB8-7943-C0FBD4220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776241" y="690200"/>
            <a:ext cx="17215778" cy="1403873"/>
            <a:chOff x="0" y="-57150"/>
            <a:chExt cx="4534197" cy="36974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3FC27B2F-16A2-1D87-55F3-697FFE7D6D58}"/>
                </a:ext>
              </a:extLst>
            </p:cNvPr>
            <p:cNvSpPr/>
            <p:nvPr/>
          </p:nvSpPr>
          <p:spPr>
            <a:xfrm>
              <a:off x="0" y="0"/>
              <a:ext cx="4534196" cy="312594"/>
            </a:xfrm>
            <a:custGeom>
              <a:avLst/>
              <a:gdLst/>
              <a:ahLst/>
              <a:cxnLst/>
              <a:rect l="l" t="t" r="r" b="b"/>
              <a:pathLst>
                <a:path w="4534196" h="312594">
                  <a:moveTo>
                    <a:pt x="41372" y="0"/>
                  </a:moveTo>
                  <a:lnTo>
                    <a:pt x="4492824" y="0"/>
                  </a:lnTo>
                  <a:cubicBezTo>
                    <a:pt x="4515674" y="0"/>
                    <a:pt x="4534196" y="18523"/>
                    <a:pt x="4534196" y="41372"/>
                  </a:cubicBezTo>
                  <a:lnTo>
                    <a:pt x="4534196" y="271222"/>
                  </a:lnTo>
                  <a:cubicBezTo>
                    <a:pt x="4534196" y="294071"/>
                    <a:pt x="4515674" y="312594"/>
                    <a:pt x="4492824" y="312594"/>
                  </a:cubicBezTo>
                  <a:lnTo>
                    <a:pt x="41372" y="312594"/>
                  </a:lnTo>
                  <a:cubicBezTo>
                    <a:pt x="18523" y="312594"/>
                    <a:pt x="0" y="294071"/>
                    <a:pt x="0" y="271222"/>
                  </a:cubicBezTo>
                  <a:lnTo>
                    <a:pt x="0" y="41372"/>
                  </a:lnTo>
                  <a:cubicBezTo>
                    <a:pt x="0" y="18523"/>
                    <a:pt x="18523" y="0"/>
                    <a:pt x="41372" y="0"/>
                  </a:cubicBezTo>
                  <a:close/>
                </a:path>
              </a:pathLst>
            </a:custGeom>
            <a:solidFill>
              <a:srgbClr val="515255"/>
            </a:solidFill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65986E9-5866-4A54-0EBD-A8A538EEFA87}"/>
                </a:ext>
              </a:extLst>
            </p:cNvPr>
            <p:cNvSpPr txBox="1"/>
            <p:nvPr/>
          </p:nvSpPr>
          <p:spPr>
            <a:xfrm>
              <a:off x="0" y="-57150"/>
              <a:ext cx="4534197" cy="3697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2000"/>
            </a:p>
          </p:txBody>
        </p:sp>
      </p:grpSp>
      <p:sp>
        <p:nvSpPr>
          <p:cNvPr id="5" name="TextBox 5">
            <a:extLst>
              <a:ext uri="{FF2B5EF4-FFF2-40B4-BE49-F238E27FC236}">
                <a16:creationId xmlns:a16="http://schemas.microsoft.com/office/drawing/2014/main" id="{3AACBF0E-DDAE-F092-E02F-C1D18EF5565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33400" y="955611"/>
            <a:ext cx="15159477" cy="10900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5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Calibri (MS) Bold"/>
                <a:cs typeface="Calibri (MS) Bold"/>
                <a:sym typeface="Calibri (MS) Bold"/>
              </a:rPr>
              <a:t>Indicators of Performance Data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72ACC8-B48D-70E0-7FA1-ACB2F5FDACA9}"/>
              </a:ext>
            </a:extLst>
          </p:cNvPr>
          <p:cNvSpPr txBox="1"/>
          <p:nvPr/>
        </p:nvSpPr>
        <p:spPr>
          <a:xfrm>
            <a:off x="827315" y="2975429"/>
            <a:ext cx="15423533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/>
              <a:t>Disaggregated by gender and race/ethnicity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/>
              <a:t>Disaggregated by special populations categories:</a:t>
            </a:r>
          </a:p>
          <a:p>
            <a:pPr marL="1371600" lvl="2" indent="-457200">
              <a:buFont typeface="Courier New" panose="02070309020205020404" pitchFamily="49" charset="0"/>
              <a:buChar char="o"/>
            </a:pPr>
            <a:r>
              <a:rPr lang="en-US" sz="3200"/>
              <a:t>Individuals with disabilities</a:t>
            </a:r>
          </a:p>
          <a:p>
            <a:pPr marL="1371600" lvl="2" indent="-457200">
              <a:buFont typeface="Courier New" panose="02070309020205020404" pitchFamily="49" charset="0"/>
              <a:buChar char="o"/>
            </a:pPr>
            <a:r>
              <a:rPr lang="en-US" sz="3200"/>
              <a:t>Individuals from economically disadvantaged families (including low-income youth and adults)</a:t>
            </a:r>
          </a:p>
          <a:p>
            <a:pPr marL="1371600" lvl="2" indent="-457200">
              <a:buFont typeface="Courier New" panose="02070309020205020404" pitchFamily="49" charset="0"/>
              <a:buChar char="o"/>
            </a:pPr>
            <a:r>
              <a:rPr lang="en-US" sz="3200"/>
              <a:t>Individuals preparing for nontraditional fields</a:t>
            </a:r>
          </a:p>
          <a:p>
            <a:pPr marL="1371600" lvl="2" indent="-457200">
              <a:buFont typeface="Courier New" panose="02070309020205020404" pitchFamily="49" charset="0"/>
              <a:buChar char="o"/>
            </a:pPr>
            <a:r>
              <a:rPr lang="en-US" sz="3200"/>
              <a:t>Single parents (including single pregnant women)</a:t>
            </a:r>
          </a:p>
          <a:p>
            <a:pPr marL="1371600" lvl="2" indent="-457200">
              <a:buFont typeface="Courier New" panose="02070309020205020404" pitchFamily="49" charset="0"/>
              <a:buChar char="o"/>
            </a:pPr>
            <a:r>
              <a:rPr lang="en-US" sz="3200"/>
              <a:t>Out-of-work individuals</a:t>
            </a:r>
          </a:p>
          <a:p>
            <a:pPr marL="1371600" lvl="2" indent="-457200">
              <a:buFont typeface="Courier New" panose="02070309020205020404" pitchFamily="49" charset="0"/>
              <a:buChar char="o"/>
            </a:pPr>
            <a:r>
              <a:rPr lang="en-US" sz="3200"/>
              <a:t>English learners</a:t>
            </a:r>
          </a:p>
          <a:p>
            <a:pPr marL="1371600" lvl="2" indent="-457200">
              <a:buFont typeface="Courier New" panose="02070309020205020404" pitchFamily="49" charset="0"/>
              <a:buChar char="o"/>
            </a:pPr>
            <a:r>
              <a:rPr lang="en-US" sz="3200"/>
              <a:t>Homeless individuals</a:t>
            </a:r>
          </a:p>
          <a:p>
            <a:pPr marL="1371600" lvl="2" indent="-457200">
              <a:buFont typeface="Courier New" panose="02070309020205020404" pitchFamily="49" charset="0"/>
              <a:buChar char="o"/>
            </a:pPr>
            <a:r>
              <a:rPr lang="en-US" sz="3200"/>
              <a:t>Youth who are in or who have aged out of the foster care system</a:t>
            </a:r>
          </a:p>
          <a:p>
            <a:pPr marL="1371600" lvl="2" indent="-457200">
              <a:buFont typeface="Courier New" panose="02070309020205020404" pitchFamily="49" charset="0"/>
              <a:buChar char="o"/>
            </a:pPr>
            <a:r>
              <a:rPr lang="en-US" sz="3200"/>
              <a:t>Youth with a parent who is on active duty in the military</a:t>
            </a:r>
          </a:p>
        </p:txBody>
      </p:sp>
    </p:spTree>
    <p:extLst>
      <p:ext uri="{BB962C8B-B14F-4D97-AF65-F5344CB8AC3E}">
        <p14:creationId xmlns:p14="http://schemas.microsoft.com/office/powerpoint/2010/main" val="33145831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B26DD2-E017-DC3C-CC84-43E698966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8C7CDF6-93AB-17E5-B5D0-B79DBE69FC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776241" y="690200"/>
            <a:ext cx="17215778" cy="1403873"/>
            <a:chOff x="0" y="-57150"/>
            <a:chExt cx="4534197" cy="36974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DE1E5132-F5E7-BFF5-C8D0-394F0F428B75}"/>
                </a:ext>
              </a:extLst>
            </p:cNvPr>
            <p:cNvSpPr/>
            <p:nvPr/>
          </p:nvSpPr>
          <p:spPr>
            <a:xfrm>
              <a:off x="0" y="0"/>
              <a:ext cx="4534196" cy="312594"/>
            </a:xfrm>
            <a:custGeom>
              <a:avLst/>
              <a:gdLst/>
              <a:ahLst/>
              <a:cxnLst/>
              <a:rect l="l" t="t" r="r" b="b"/>
              <a:pathLst>
                <a:path w="4534196" h="312594">
                  <a:moveTo>
                    <a:pt x="41372" y="0"/>
                  </a:moveTo>
                  <a:lnTo>
                    <a:pt x="4492824" y="0"/>
                  </a:lnTo>
                  <a:cubicBezTo>
                    <a:pt x="4515674" y="0"/>
                    <a:pt x="4534196" y="18523"/>
                    <a:pt x="4534196" y="41372"/>
                  </a:cubicBezTo>
                  <a:lnTo>
                    <a:pt x="4534196" y="271222"/>
                  </a:lnTo>
                  <a:cubicBezTo>
                    <a:pt x="4534196" y="294071"/>
                    <a:pt x="4515674" y="312594"/>
                    <a:pt x="4492824" y="312594"/>
                  </a:cubicBezTo>
                  <a:lnTo>
                    <a:pt x="41372" y="312594"/>
                  </a:lnTo>
                  <a:cubicBezTo>
                    <a:pt x="18523" y="312594"/>
                    <a:pt x="0" y="294071"/>
                    <a:pt x="0" y="271222"/>
                  </a:cubicBezTo>
                  <a:lnTo>
                    <a:pt x="0" y="41372"/>
                  </a:lnTo>
                  <a:cubicBezTo>
                    <a:pt x="0" y="18523"/>
                    <a:pt x="18523" y="0"/>
                    <a:pt x="41372" y="0"/>
                  </a:cubicBezTo>
                  <a:close/>
                </a:path>
              </a:pathLst>
            </a:custGeom>
            <a:solidFill>
              <a:srgbClr val="515255"/>
            </a:solidFill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18A850D-E809-5F48-25C9-E70D935DF7B1}"/>
                </a:ext>
              </a:extLst>
            </p:cNvPr>
            <p:cNvSpPr txBox="1"/>
            <p:nvPr/>
          </p:nvSpPr>
          <p:spPr>
            <a:xfrm>
              <a:off x="0" y="-57150"/>
              <a:ext cx="4534197" cy="3697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2000"/>
            </a:p>
          </p:txBody>
        </p:sp>
      </p:grpSp>
      <p:sp>
        <p:nvSpPr>
          <p:cNvPr id="5" name="TextBox 5">
            <a:extLst>
              <a:ext uri="{FF2B5EF4-FFF2-40B4-BE49-F238E27FC236}">
                <a16:creationId xmlns:a16="http://schemas.microsoft.com/office/drawing/2014/main" id="{9D4917A0-756B-3B60-4514-1BDB115FAA0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33400" y="955611"/>
            <a:ext cx="15159477" cy="10900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5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Calibri (MS) Bold"/>
                <a:cs typeface="Calibri (MS) Bold"/>
                <a:sym typeface="Calibri (MS) Bold"/>
              </a:rPr>
              <a:t>Power BI Dashboards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B257AC-E5AA-F383-7CB5-B8296A0B5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4" b="8372"/>
          <a:stretch>
            <a:fillRect/>
          </a:stretch>
        </p:blipFill>
        <p:spPr>
          <a:xfrm>
            <a:off x="1450488" y="2641601"/>
            <a:ext cx="14989045" cy="668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6560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A66FD1-B398-5ACA-96EE-7EF35C045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C763322-CC61-667E-B53B-2ED791666A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776241" y="690200"/>
            <a:ext cx="17215778" cy="1403873"/>
            <a:chOff x="0" y="-57150"/>
            <a:chExt cx="4534197" cy="36974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3D77198-8A7D-F579-6435-17874E51DC86}"/>
                </a:ext>
              </a:extLst>
            </p:cNvPr>
            <p:cNvSpPr/>
            <p:nvPr/>
          </p:nvSpPr>
          <p:spPr>
            <a:xfrm>
              <a:off x="0" y="0"/>
              <a:ext cx="4534196" cy="312594"/>
            </a:xfrm>
            <a:custGeom>
              <a:avLst/>
              <a:gdLst/>
              <a:ahLst/>
              <a:cxnLst/>
              <a:rect l="l" t="t" r="r" b="b"/>
              <a:pathLst>
                <a:path w="4534196" h="312594">
                  <a:moveTo>
                    <a:pt x="41372" y="0"/>
                  </a:moveTo>
                  <a:lnTo>
                    <a:pt x="4492824" y="0"/>
                  </a:lnTo>
                  <a:cubicBezTo>
                    <a:pt x="4515674" y="0"/>
                    <a:pt x="4534196" y="18523"/>
                    <a:pt x="4534196" y="41372"/>
                  </a:cubicBezTo>
                  <a:lnTo>
                    <a:pt x="4534196" y="271222"/>
                  </a:lnTo>
                  <a:cubicBezTo>
                    <a:pt x="4534196" y="294071"/>
                    <a:pt x="4515674" y="312594"/>
                    <a:pt x="4492824" y="312594"/>
                  </a:cubicBezTo>
                  <a:lnTo>
                    <a:pt x="41372" y="312594"/>
                  </a:lnTo>
                  <a:cubicBezTo>
                    <a:pt x="18523" y="312594"/>
                    <a:pt x="0" y="294071"/>
                    <a:pt x="0" y="271222"/>
                  </a:cubicBezTo>
                  <a:lnTo>
                    <a:pt x="0" y="41372"/>
                  </a:lnTo>
                  <a:cubicBezTo>
                    <a:pt x="0" y="18523"/>
                    <a:pt x="18523" y="0"/>
                    <a:pt x="41372" y="0"/>
                  </a:cubicBezTo>
                  <a:close/>
                </a:path>
              </a:pathLst>
            </a:custGeom>
            <a:solidFill>
              <a:srgbClr val="515255"/>
            </a:solidFill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63B78683-2003-B23B-701F-095FDDA1A3CA}"/>
                </a:ext>
              </a:extLst>
            </p:cNvPr>
            <p:cNvSpPr txBox="1"/>
            <p:nvPr/>
          </p:nvSpPr>
          <p:spPr>
            <a:xfrm>
              <a:off x="0" y="-57150"/>
              <a:ext cx="4534197" cy="3697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2000"/>
            </a:p>
          </p:txBody>
        </p:sp>
      </p:grpSp>
      <p:sp>
        <p:nvSpPr>
          <p:cNvPr id="5" name="TextBox 5">
            <a:extLst>
              <a:ext uri="{FF2B5EF4-FFF2-40B4-BE49-F238E27FC236}">
                <a16:creationId xmlns:a16="http://schemas.microsoft.com/office/drawing/2014/main" id="{EE733B8C-D8C5-ABE8-50EC-9AF5C07F94B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33400" y="955611"/>
            <a:ext cx="15159477" cy="10900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5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Calibri (MS) Bold"/>
                <a:cs typeface="Calibri (MS) Bold"/>
                <a:sym typeface="Calibri (MS) Bold"/>
              </a:rPr>
              <a:t>Power BI Dashboards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C1788B-40DA-FF80-14A9-39051A20EE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934" y="2470722"/>
            <a:ext cx="13149943" cy="739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2276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65C5E-55D4-0D68-9944-F5B4193319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3D867575-1E46-40C9-A369-1AED0603A9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776241" y="690200"/>
            <a:ext cx="17215778" cy="1403873"/>
            <a:chOff x="0" y="-57150"/>
            <a:chExt cx="4534197" cy="36974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D789A2BE-6F6A-C4FF-50F7-031BBBBF1740}"/>
                </a:ext>
              </a:extLst>
            </p:cNvPr>
            <p:cNvSpPr/>
            <p:nvPr/>
          </p:nvSpPr>
          <p:spPr>
            <a:xfrm>
              <a:off x="0" y="0"/>
              <a:ext cx="4534196" cy="312594"/>
            </a:xfrm>
            <a:custGeom>
              <a:avLst/>
              <a:gdLst/>
              <a:ahLst/>
              <a:cxnLst/>
              <a:rect l="l" t="t" r="r" b="b"/>
              <a:pathLst>
                <a:path w="4534196" h="312594">
                  <a:moveTo>
                    <a:pt x="41372" y="0"/>
                  </a:moveTo>
                  <a:lnTo>
                    <a:pt x="4492824" y="0"/>
                  </a:lnTo>
                  <a:cubicBezTo>
                    <a:pt x="4515674" y="0"/>
                    <a:pt x="4534196" y="18523"/>
                    <a:pt x="4534196" y="41372"/>
                  </a:cubicBezTo>
                  <a:lnTo>
                    <a:pt x="4534196" y="271222"/>
                  </a:lnTo>
                  <a:cubicBezTo>
                    <a:pt x="4534196" y="294071"/>
                    <a:pt x="4515674" y="312594"/>
                    <a:pt x="4492824" y="312594"/>
                  </a:cubicBezTo>
                  <a:lnTo>
                    <a:pt x="41372" y="312594"/>
                  </a:lnTo>
                  <a:cubicBezTo>
                    <a:pt x="18523" y="312594"/>
                    <a:pt x="0" y="294071"/>
                    <a:pt x="0" y="271222"/>
                  </a:cubicBezTo>
                  <a:lnTo>
                    <a:pt x="0" y="41372"/>
                  </a:lnTo>
                  <a:cubicBezTo>
                    <a:pt x="0" y="18523"/>
                    <a:pt x="18523" y="0"/>
                    <a:pt x="41372" y="0"/>
                  </a:cubicBezTo>
                  <a:close/>
                </a:path>
              </a:pathLst>
            </a:custGeom>
            <a:solidFill>
              <a:srgbClr val="515255"/>
            </a:solidFill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0BAA402A-8622-7AA2-8C36-F4953F8B6ADF}"/>
                </a:ext>
              </a:extLst>
            </p:cNvPr>
            <p:cNvSpPr txBox="1"/>
            <p:nvPr/>
          </p:nvSpPr>
          <p:spPr>
            <a:xfrm>
              <a:off x="0" y="-57150"/>
              <a:ext cx="4534197" cy="3697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2000"/>
            </a:p>
          </p:txBody>
        </p:sp>
      </p:grpSp>
      <p:sp>
        <p:nvSpPr>
          <p:cNvPr id="5" name="TextBox 5">
            <a:extLst>
              <a:ext uri="{FF2B5EF4-FFF2-40B4-BE49-F238E27FC236}">
                <a16:creationId xmlns:a16="http://schemas.microsoft.com/office/drawing/2014/main" id="{9D468A7B-9E80-21DC-D548-D177B31F9C0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33400" y="955611"/>
            <a:ext cx="15159477" cy="10900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5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Calibri (MS) Bold"/>
                <a:cs typeface="Calibri (MS) Bold"/>
                <a:sym typeface="Calibri (MS) Bold"/>
              </a:rPr>
              <a:t>Data Tools and Assistance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95BCDA-1A47-780E-FE6F-A96AE01D91ED}"/>
              </a:ext>
            </a:extLst>
          </p:cNvPr>
          <p:cNvSpPr txBox="1"/>
          <p:nvPr/>
        </p:nvSpPr>
        <p:spPr>
          <a:xfrm>
            <a:off x="827315" y="2975429"/>
            <a:ext cx="1542353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3600">
                <a:solidFill>
                  <a:srgbClr val="009AA6"/>
                </a:solidFill>
                <a:hlinkClick r:id="rId2"/>
              </a:rPr>
              <a:t>Indicators Overview</a:t>
            </a:r>
            <a:r>
              <a:rPr lang="en-US" altLang="en-US" sz="3600">
                <a:solidFill>
                  <a:srgbClr val="555555"/>
                </a:solidFill>
              </a:rPr>
              <a:t> (1P1, 2P1, 3P1)</a:t>
            </a:r>
          </a:p>
          <a:p>
            <a:pPr marL="571500" lvl="0" indent="-571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3600">
                <a:solidFill>
                  <a:srgbClr val="555555"/>
                </a:solidFill>
                <a:hlinkClick r:id="rId3"/>
              </a:rPr>
              <a:t>Power BI PowerPoint Overview recording (11/25)</a:t>
            </a:r>
            <a:endParaRPr lang="en-US" altLang="en-US" sz="3600">
              <a:solidFill>
                <a:srgbClr val="555555"/>
              </a:solidFill>
            </a:endParaRPr>
          </a:p>
          <a:p>
            <a:pPr marL="571500" lvl="0" indent="-571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3600">
                <a:solidFill>
                  <a:srgbClr val="009AA6"/>
                </a:solidFill>
                <a:hlinkClick r:id="rId4"/>
              </a:rPr>
              <a:t>Power BI Rollout Presentation (3/24)</a:t>
            </a:r>
            <a:endParaRPr lang="en-US" altLang="en-US" sz="3600">
              <a:solidFill>
                <a:srgbClr val="555555"/>
              </a:solidFill>
            </a:endParaRPr>
          </a:p>
          <a:p>
            <a:pPr marL="571500" lvl="0" indent="-571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3600">
                <a:solidFill>
                  <a:srgbClr val="009AA6"/>
                </a:solidFill>
                <a:hlinkClick r:id="rId5"/>
              </a:rPr>
              <a:t>PowerB1 Link</a:t>
            </a:r>
            <a:r>
              <a:rPr lang="en-US" altLang="en-US" sz="3600">
                <a:solidFill>
                  <a:srgbClr val="555555"/>
                </a:solidFill>
              </a:rPr>
              <a:t> (access controlled)</a:t>
            </a:r>
          </a:p>
          <a:p>
            <a:pPr marL="571500" lvl="0" indent="-571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3600">
                <a:solidFill>
                  <a:srgbClr val="009AA6"/>
                </a:solidFill>
                <a:hlinkClick r:id="rId6"/>
              </a:rPr>
              <a:t>Public-facing Rollout Presentation (11/2020)</a:t>
            </a:r>
            <a:endParaRPr lang="en-US" altLang="en-US" sz="3600">
              <a:solidFill>
                <a:srgbClr val="555555"/>
              </a:solidFill>
            </a:endParaRPr>
          </a:p>
          <a:p>
            <a:pPr marL="571500" lvl="0" indent="-571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3600">
                <a:solidFill>
                  <a:srgbClr val="009AA6"/>
                </a:solidFill>
                <a:hlinkClick r:id="rId7"/>
              </a:rPr>
              <a:t>Public-facing Dashboard Link</a:t>
            </a:r>
            <a:r>
              <a:rPr lang="en-US" altLang="en-US" sz="3600">
                <a:solidFill>
                  <a:srgbClr val="555555"/>
                </a:solidFill>
              </a:rPr>
              <a:t> </a:t>
            </a:r>
          </a:p>
          <a:p>
            <a:pPr marL="571500" lvl="0" indent="-571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3600">
                <a:solidFill>
                  <a:srgbClr val="009AA6"/>
                </a:solidFill>
                <a:hlinkClick r:id="rId8"/>
              </a:rPr>
              <a:t>2P1 FPAT Mnemonic Perkins Update (8/2024)</a:t>
            </a:r>
            <a:endParaRPr lang="en-US" altLang="en-US" sz="3600">
              <a:solidFill>
                <a:srgbClr val="555555"/>
              </a:solidFill>
            </a:endParaRPr>
          </a:p>
          <a:p>
            <a:pPr marL="571500" lvl="0" indent="-571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3600">
                <a:solidFill>
                  <a:srgbClr val="009AA6"/>
                </a:solidFill>
                <a:hlinkClick r:id="rId9"/>
              </a:rPr>
              <a:t>Helpful Dashboard step-by-step directions</a:t>
            </a:r>
            <a:endParaRPr lang="en-US" altLang="en-US" sz="3600">
              <a:solidFill>
                <a:srgbClr val="555555"/>
              </a:solidFill>
            </a:endParaRPr>
          </a:p>
          <a:p>
            <a:pPr marL="571500" lvl="0" indent="-571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3600">
                <a:solidFill>
                  <a:srgbClr val="009AA6"/>
                </a:solidFill>
                <a:hlinkClick r:id="rId10"/>
              </a:rPr>
              <a:t>CTE Dashboards with Descriptions 2022</a:t>
            </a:r>
            <a:endParaRPr lang="en-US" altLang="en-US" sz="3600">
              <a:solidFill>
                <a:srgbClr val="5555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7046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38DA08-3CDF-8488-0CBC-CD0142089B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E9F79112-255A-0E74-D66D-CA27910E03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776241" y="690200"/>
            <a:ext cx="17215778" cy="1403873"/>
            <a:chOff x="0" y="-57150"/>
            <a:chExt cx="4534197" cy="36974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133A23C-A68C-C8B9-5EE5-D6BF3018E96A}"/>
                </a:ext>
              </a:extLst>
            </p:cNvPr>
            <p:cNvSpPr/>
            <p:nvPr/>
          </p:nvSpPr>
          <p:spPr>
            <a:xfrm>
              <a:off x="0" y="0"/>
              <a:ext cx="4534196" cy="312594"/>
            </a:xfrm>
            <a:custGeom>
              <a:avLst/>
              <a:gdLst/>
              <a:ahLst/>
              <a:cxnLst/>
              <a:rect l="l" t="t" r="r" b="b"/>
              <a:pathLst>
                <a:path w="4534196" h="312594">
                  <a:moveTo>
                    <a:pt x="41372" y="0"/>
                  </a:moveTo>
                  <a:lnTo>
                    <a:pt x="4492824" y="0"/>
                  </a:lnTo>
                  <a:cubicBezTo>
                    <a:pt x="4515674" y="0"/>
                    <a:pt x="4534196" y="18523"/>
                    <a:pt x="4534196" y="41372"/>
                  </a:cubicBezTo>
                  <a:lnTo>
                    <a:pt x="4534196" y="271222"/>
                  </a:lnTo>
                  <a:cubicBezTo>
                    <a:pt x="4534196" y="294071"/>
                    <a:pt x="4515674" y="312594"/>
                    <a:pt x="4492824" y="312594"/>
                  </a:cubicBezTo>
                  <a:lnTo>
                    <a:pt x="41372" y="312594"/>
                  </a:lnTo>
                  <a:cubicBezTo>
                    <a:pt x="18523" y="312594"/>
                    <a:pt x="0" y="294071"/>
                    <a:pt x="0" y="271222"/>
                  </a:cubicBezTo>
                  <a:lnTo>
                    <a:pt x="0" y="41372"/>
                  </a:lnTo>
                  <a:cubicBezTo>
                    <a:pt x="0" y="18523"/>
                    <a:pt x="18523" y="0"/>
                    <a:pt x="41372" y="0"/>
                  </a:cubicBezTo>
                  <a:close/>
                </a:path>
              </a:pathLst>
            </a:custGeom>
            <a:solidFill>
              <a:srgbClr val="14435B"/>
            </a:solidFill>
            <a:ln>
              <a:solidFill>
                <a:srgbClr val="AED5E7"/>
              </a:solidFill>
            </a:ln>
          </p:spPr>
          <p:txBody>
            <a:bodyPr/>
            <a:lstStyle/>
            <a:p>
              <a:endParaRPr lang="en-US" sz="2000">
                <a:solidFill>
                  <a:schemeClr val="bg1"/>
                </a:solidFill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D84FE7FA-DF8D-B1F6-3DBF-D3154B7B99EB}"/>
                </a:ext>
              </a:extLst>
            </p:cNvPr>
            <p:cNvSpPr txBox="1"/>
            <p:nvPr/>
          </p:nvSpPr>
          <p:spPr>
            <a:xfrm>
              <a:off x="0" y="-57150"/>
              <a:ext cx="4534197" cy="3697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2000"/>
            </a:p>
          </p:txBody>
        </p:sp>
      </p:grpSp>
      <p:sp>
        <p:nvSpPr>
          <p:cNvPr id="5" name="TextBox 5">
            <a:extLst>
              <a:ext uri="{FF2B5EF4-FFF2-40B4-BE49-F238E27FC236}">
                <a16:creationId xmlns:a16="http://schemas.microsoft.com/office/drawing/2014/main" id="{77E04265-72EC-19CB-5B37-135E9B0246F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33400" y="955611"/>
            <a:ext cx="15159477" cy="10900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5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Calibri (MS) Bold"/>
                <a:cs typeface="Calibri (MS) Bold"/>
                <a:sym typeface="Calibri (MS) Bold"/>
              </a:rPr>
              <a:t>Indicators of Performance Analysis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C8577FC-06FF-396B-447E-3BBEE3ADC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1867989"/>
              </p:ext>
            </p:extLst>
          </p:nvPr>
        </p:nvGraphicFramePr>
        <p:xfrm>
          <a:off x="2346813" y="2627087"/>
          <a:ext cx="13594374" cy="64788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37341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FD946B-C13F-FD47-4BC7-A76A64FADC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7D08B44-5A60-64BE-271B-64FF84D88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776241" y="690200"/>
            <a:ext cx="17215778" cy="1403873"/>
            <a:chOff x="0" y="-57150"/>
            <a:chExt cx="4534197" cy="36974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9ADED738-52A2-9A41-E2E3-8011A5032A06}"/>
                </a:ext>
              </a:extLst>
            </p:cNvPr>
            <p:cNvSpPr/>
            <p:nvPr/>
          </p:nvSpPr>
          <p:spPr>
            <a:xfrm>
              <a:off x="0" y="0"/>
              <a:ext cx="4534196" cy="312594"/>
            </a:xfrm>
            <a:custGeom>
              <a:avLst/>
              <a:gdLst/>
              <a:ahLst/>
              <a:cxnLst/>
              <a:rect l="l" t="t" r="r" b="b"/>
              <a:pathLst>
                <a:path w="4534196" h="312594">
                  <a:moveTo>
                    <a:pt x="41372" y="0"/>
                  </a:moveTo>
                  <a:lnTo>
                    <a:pt x="4492824" y="0"/>
                  </a:lnTo>
                  <a:cubicBezTo>
                    <a:pt x="4515674" y="0"/>
                    <a:pt x="4534196" y="18523"/>
                    <a:pt x="4534196" y="41372"/>
                  </a:cubicBezTo>
                  <a:lnTo>
                    <a:pt x="4534196" y="271222"/>
                  </a:lnTo>
                  <a:cubicBezTo>
                    <a:pt x="4534196" y="294071"/>
                    <a:pt x="4515674" y="312594"/>
                    <a:pt x="4492824" y="312594"/>
                  </a:cubicBezTo>
                  <a:lnTo>
                    <a:pt x="41372" y="312594"/>
                  </a:lnTo>
                  <a:cubicBezTo>
                    <a:pt x="18523" y="312594"/>
                    <a:pt x="0" y="294071"/>
                    <a:pt x="0" y="271222"/>
                  </a:cubicBezTo>
                  <a:lnTo>
                    <a:pt x="0" y="41372"/>
                  </a:lnTo>
                  <a:cubicBezTo>
                    <a:pt x="0" y="18523"/>
                    <a:pt x="18523" y="0"/>
                    <a:pt x="41372" y="0"/>
                  </a:cubicBezTo>
                  <a:close/>
                </a:path>
              </a:pathLst>
            </a:custGeom>
            <a:solidFill>
              <a:srgbClr val="14435B"/>
            </a:solidFill>
            <a:ln>
              <a:solidFill>
                <a:srgbClr val="AED5E7"/>
              </a:solidFill>
            </a:ln>
          </p:spPr>
          <p:txBody>
            <a:bodyPr/>
            <a:lstStyle/>
            <a:p>
              <a:endParaRPr lang="en-US" sz="2000">
                <a:solidFill>
                  <a:schemeClr val="bg1"/>
                </a:solidFill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08DC2451-C7A9-AFA2-3864-26C66B6633E7}"/>
                </a:ext>
              </a:extLst>
            </p:cNvPr>
            <p:cNvSpPr txBox="1"/>
            <p:nvPr/>
          </p:nvSpPr>
          <p:spPr>
            <a:xfrm>
              <a:off x="0" y="-57150"/>
              <a:ext cx="4534197" cy="3697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2000"/>
            </a:p>
          </p:txBody>
        </p:sp>
      </p:grpSp>
      <p:sp>
        <p:nvSpPr>
          <p:cNvPr id="5" name="TextBox 5">
            <a:extLst>
              <a:ext uri="{FF2B5EF4-FFF2-40B4-BE49-F238E27FC236}">
                <a16:creationId xmlns:a16="http://schemas.microsoft.com/office/drawing/2014/main" id="{39B99294-89D3-9FFB-1E01-6BB95C8921B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33400" y="955611"/>
            <a:ext cx="15159477" cy="10900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5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Calibri (MS) Bold"/>
                <a:cs typeface="Calibri (MS) Bold"/>
                <a:sym typeface="Calibri (MS) Bold"/>
              </a:rPr>
              <a:t>Indicators of Performance Analysis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2D1CEA-ADAD-1FEA-0EEA-A2056A5A8EAE}"/>
              </a:ext>
            </a:extLst>
          </p:cNvPr>
          <p:cNvSpPr txBox="1"/>
          <p:nvPr/>
        </p:nvSpPr>
        <p:spPr>
          <a:xfrm>
            <a:off x="827315" y="2975429"/>
            <a:ext cx="1542353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/>
              <a:t>How are students in my CTE programs performing on the Negotiated Levels of Performance? 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/>
              <a:t>How are students from special populations performing?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/>
              <a:t>How are students from different genders or races and ethnicities performing?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/>
              <a:t>Which groups of students are struggling the most in CTE programs?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/>
              <a:t>Where do the biggest gaps in performance exist between subgroups of students?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/>
              <a:t>Which CTE programs overall have the highest outcomes, and which have the lowest?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/>
              <a:t>Are there certain CTE programs where special populations are performing above average? Below average?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/>
              <a:t>What are the potential root causes of inequities in my CTE programs?</a:t>
            </a:r>
          </a:p>
        </p:txBody>
      </p:sp>
    </p:spTree>
    <p:extLst>
      <p:ext uri="{BB962C8B-B14F-4D97-AF65-F5344CB8AC3E}">
        <p14:creationId xmlns:p14="http://schemas.microsoft.com/office/powerpoint/2010/main" val="42006076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>
          <a:extLst>
            <a:ext uri="{FF2B5EF4-FFF2-40B4-BE49-F238E27FC236}">
              <a16:creationId xmlns:a16="http://schemas.microsoft.com/office/drawing/2014/main" id="{C946F624-F14F-7663-669D-291AB3FA7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">
            <a:extLst>
              <a:ext uri="{FF2B5EF4-FFF2-40B4-BE49-F238E27FC236}">
                <a16:creationId xmlns:a16="http://schemas.microsoft.com/office/drawing/2014/main" id="{137A6C7C-28AF-56DB-1A69-5A239D6E7295}"/>
              </a:ext>
            </a:extLst>
          </p:cNvPr>
          <p:cNvSpPr txBox="1"/>
          <p:nvPr/>
        </p:nvSpPr>
        <p:spPr>
          <a:xfrm>
            <a:off x="928748" y="2712840"/>
            <a:ext cx="10341397" cy="3508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b="1" i="0" u="none" strike="noStrike" cap="none">
              <a:solidFill>
                <a:schemeClr val="tx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i="0" u="none" strike="noStrike" cap="none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Section E. Progress Toward Improving Access and Equity for All Students</a:t>
            </a:r>
          </a:p>
        </p:txBody>
      </p:sp>
      <p:cxnSp>
        <p:nvCxnSpPr>
          <p:cNvPr id="100" name="Google Shape;100;p2">
            <a:extLst>
              <a:ext uri="{FF2B5EF4-FFF2-40B4-BE49-F238E27FC236}">
                <a16:creationId xmlns:a16="http://schemas.microsoft.com/office/drawing/2014/main" id="{EB7DD325-CF0D-6717-6E1F-94B644D91C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220335" y="7249295"/>
            <a:ext cx="10341397" cy="0"/>
          </a:xfrm>
          <a:prstGeom prst="straightConnector1">
            <a:avLst/>
          </a:prstGeom>
          <a:noFill/>
          <a:ln w="76200" cap="flat" cmpd="sng">
            <a:solidFill>
              <a:srgbClr val="515255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5" name="Group 6">
            <a:extLst>
              <a:ext uri="{FF2B5EF4-FFF2-40B4-BE49-F238E27FC236}">
                <a16:creationId xmlns:a16="http://schemas.microsoft.com/office/drawing/2014/main" id="{0910166C-64E3-263E-4754-0CC35D835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-1772257">
            <a:off x="13353794" y="3343751"/>
            <a:ext cx="1688777" cy="8151815"/>
            <a:chOff x="0" y="-57150"/>
            <a:chExt cx="444781" cy="2022672"/>
          </a:xfrm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0E14CC67-2501-E330-12C2-39A7385D9651}"/>
                </a:ext>
              </a:extLst>
            </p:cNvPr>
            <p:cNvSpPr/>
            <p:nvPr/>
          </p:nvSpPr>
          <p:spPr>
            <a:xfrm>
              <a:off x="0" y="0"/>
              <a:ext cx="444781" cy="1965522"/>
            </a:xfrm>
            <a:custGeom>
              <a:avLst/>
              <a:gdLst/>
              <a:ahLst/>
              <a:cxnLst/>
              <a:rect l="l" t="t" r="r" b="b"/>
              <a:pathLst>
                <a:path w="444781" h="1965522">
                  <a:moveTo>
                    <a:pt x="0" y="0"/>
                  </a:moveTo>
                  <a:lnTo>
                    <a:pt x="444781" y="0"/>
                  </a:lnTo>
                  <a:lnTo>
                    <a:pt x="444781" y="1965522"/>
                  </a:lnTo>
                  <a:lnTo>
                    <a:pt x="0" y="1965522"/>
                  </a:lnTo>
                  <a:close/>
                </a:path>
              </a:pathLst>
            </a:custGeom>
            <a:solidFill>
              <a:srgbClr val="E1AF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8">
              <a:extLst>
                <a:ext uri="{FF2B5EF4-FFF2-40B4-BE49-F238E27FC236}">
                  <a16:creationId xmlns:a16="http://schemas.microsoft.com/office/drawing/2014/main" id="{F6FB5C60-99C7-098B-9401-3B70F664FCBB}"/>
                </a:ext>
              </a:extLst>
            </p:cNvPr>
            <p:cNvSpPr txBox="1"/>
            <p:nvPr/>
          </p:nvSpPr>
          <p:spPr>
            <a:xfrm>
              <a:off x="0" y="-57150"/>
              <a:ext cx="444781" cy="20226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12">
            <a:extLst>
              <a:ext uri="{FF2B5EF4-FFF2-40B4-BE49-F238E27FC236}">
                <a16:creationId xmlns:a16="http://schemas.microsoft.com/office/drawing/2014/main" id="{1E0979CE-69C6-5C21-F8B4-5EE936892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2303388">
            <a:off x="13829036" y="-2044228"/>
            <a:ext cx="1896148" cy="7968788"/>
            <a:chOff x="0" y="-57150"/>
            <a:chExt cx="499397" cy="1829488"/>
          </a:xfrm>
        </p:grpSpPr>
        <p:sp>
          <p:nvSpPr>
            <p:cNvPr id="9" name="Freeform 13">
              <a:extLst>
                <a:ext uri="{FF2B5EF4-FFF2-40B4-BE49-F238E27FC236}">
                  <a16:creationId xmlns:a16="http://schemas.microsoft.com/office/drawing/2014/main" id="{BDD9E115-3EE1-521D-C292-F1FA888FE0C0}"/>
                </a:ext>
              </a:extLst>
            </p:cNvPr>
            <p:cNvSpPr/>
            <p:nvPr/>
          </p:nvSpPr>
          <p:spPr>
            <a:xfrm>
              <a:off x="0" y="0"/>
              <a:ext cx="499397" cy="1772338"/>
            </a:xfrm>
            <a:custGeom>
              <a:avLst/>
              <a:gdLst/>
              <a:ahLst/>
              <a:cxnLst/>
              <a:rect l="l" t="t" r="r" b="b"/>
              <a:pathLst>
                <a:path w="499397" h="1772338">
                  <a:moveTo>
                    <a:pt x="0" y="0"/>
                  </a:moveTo>
                  <a:lnTo>
                    <a:pt x="499397" y="0"/>
                  </a:lnTo>
                  <a:lnTo>
                    <a:pt x="499397" y="1772338"/>
                  </a:lnTo>
                  <a:lnTo>
                    <a:pt x="0" y="1772338"/>
                  </a:lnTo>
                  <a:close/>
                </a:path>
              </a:pathLst>
            </a:custGeom>
            <a:solidFill>
              <a:srgbClr val="E1AF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4">
              <a:extLst>
                <a:ext uri="{FF2B5EF4-FFF2-40B4-BE49-F238E27FC236}">
                  <a16:creationId xmlns:a16="http://schemas.microsoft.com/office/drawing/2014/main" id="{4B0F2F31-0736-547E-CB4D-7F939DD1F44C}"/>
                </a:ext>
              </a:extLst>
            </p:cNvPr>
            <p:cNvSpPr txBox="1"/>
            <p:nvPr/>
          </p:nvSpPr>
          <p:spPr>
            <a:xfrm>
              <a:off x="0" y="-57150"/>
              <a:ext cx="499397" cy="18294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Google Shape;99;p2">
            <a:extLst>
              <a:ext uri="{FF2B5EF4-FFF2-40B4-BE49-F238E27FC236}">
                <a16:creationId xmlns:a16="http://schemas.microsoft.com/office/drawing/2014/main" id="{678EB88F-7F96-2B64-02D3-6A4199CE1D3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04765" y="8237052"/>
            <a:ext cx="10772538" cy="92328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80735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CLNA Training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80735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5A4925-D062-ACA6-E9EF-751B18078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904170" y="8698697"/>
            <a:ext cx="1238687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57ECF617-ACA5-4522-CA33-1C2C4D0883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989477" y="4117495"/>
            <a:ext cx="2733156" cy="1966808"/>
          </a:xfrm>
          <a:custGeom>
            <a:avLst/>
            <a:gdLst/>
            <a:ahLst/>
            <a:cxnLst/>
            <a:rect l="l" t="t" r="r" b="b"/>
            <a:pathLst>
              <a:path w="1760055" h="1372048">
                <a:moveTo>
                  <a:pt x="0" y="0"/>
                </a:moveTo>
                <a:lnTo>
                  <a:pt x="1760055" y="0"/>
                </a:lnTo>
                <a:lnTo>
                  <a:pt x="1760055" y="1372048"/>
                </a:lnTo>
                <a:lnTo>
                  <a:pt x="0" y="13720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5846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2FF0B5-3F87-0E43-C433-8E2D1D8A2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B7968C97-FD3A-1FDF-87B1-3E765C4A90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776241" y="690200"/>
            <a:ext cx="17215778" cy="1403873"/>
            <a:chOff x="0" y="-57150"/>
            <a:chExt cx="4534197" cy="36974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A9552BA-F407-F7A2-7948-1B9E27AC0F5F}"/>
                </a:ext>
              </a:extLst>
            </p:cNvPr>
            <p:cNvSpPr/>
            <p:nvPr/>
          </p:nvSpPr>
          <p:spPr>
            <a:xfrm>
              <a:off x="0" y="0"/>
              <a:ext cx="4534196" cy="312594"/>
            </a:xfrm>
            <a:custGeom>
              <a:avLst/>
              <a:gdLst/>
              <a:ahLst/>
              <a:cxnLst/>
              <a:rect l="l" t="t" r="r" b="b"/>
              <a:pathLst>
                <a:path w="4534196" h="312594">
                  <a:moveTo>
                    <a:pt x="41372" y="0"/>
                  </a:moveTo>
                  <a:lnTo>
                    <a:pt x="4492824" y="0"/>
                  </a:lnTo>
                  <a:cubicBezTo>
                    <a:pt x="4515674" y="0"/>
                    <a:pt x="4534196" y="18523"/>
                    <a:pt x="4534196" y="41372"/>
                  </a:cubicBezTo>
                  <a:lnTo>
                    <a:pt x="4534196" y="271222"/>
                  </a:lnTo>
                  <a:cubicBezTo>
                    <a:pt x="4534196" y="294071"/>
                    <a:pt x="4515674" y="312594"/>
                    <a:pt x="4492824" y="312594"/>
                  </a:cubicBezTo>
                  <a:lnTo>
                    <a:pt x="41372" y="312594"/>
                  </a:lnTo>
                  <a:cubicBezTo>
                    <a:pt x="18523" y="312594"/>
                    <a:pt x="0" y="294071"/>
                    <a:pt x="0" y="271222"/>
                  </a:cubicBezTo>
                  <a:lnTo>
                    <a:pt x="0" y="41372"/>
                  </a:lnTo>
                  <a:cubicBezTo>
                    <a:pt x="0" y="18523"/>
                    <a:pt x="18523" y="0"/>
                    <a:pt x="41372" y="0"/>
                  </a:cubicBezTo>
                  <a:close/>
                </a:path>
              </a:pathLst>
            </a:custGeom>
            <a:solidFill>
              <a:srgbClr val="515255"/>
            </a:solidFill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0B7513FF-606B-4F02-AECC-14D024B48080}"/>
                </a:ext>
              </a:extLst>
            </p:cNvPr>
            <p:cNvSpPr txBox="1"/>
            <p:nvPr/>
          </p:nvSpPr>
          <p:spPr>
            <a:xfrm>
              <a:off x="0" y="-57150"/>
              <a:ext cx="4534197" cy="3697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2000"/>
            </a:p>
          </p:txBody>
        </p:sp>
      </p:grpSp>
      <p:sp>
        <p:nvSpPr>
          <p:cNvPr id="5" name="TextBox 5">
            <a:extLst>
              <a:ext uri="{FF2B5EF4-FFF2-40B4-BE49-F238E27FC236}">
                <a16:creationId xmlns:a16="http://schemas.microsoft.com/office/drawing/2014/main" id="{D983C70B-7442-220F-3543-8AC3B6AD3D1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33400" y="955611"/>
            <a:ext cx="15159477" cy="10900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5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Calibri (MS) Bold"/>
                <a:cs typeface="Calibri (MS) Bold"/>
                <a:sym typeface="Calibri (MS) Bold"/>
              </a:rPr>
              <a:t>Progress Toward Improving Access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CAEFF8-4746-55C3-EEF6-4953A2070894}"/>
              </a:ext>
            </a:extLst>
          </p:cNvPr>
          <p:cNvSpPr txBox="1"/>
          <p:nvPr/>
        </p:nvSpPr>
        <p:spPr>
          <a:xfrm>
            <a:off x="827315" y="2975429"/>
            <a:ext cx="15423533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/>
              <a:t>Section 134(c)(2)(E) requires a description of progress toward implementation of equal access to high-quality CTE courses and programs of study for all students.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/>
              <a:t>CLNA will review how CTE courses and programs of study:</a:t>
            </a:r>
          </a:p>
          <a:p>
            <a:pPr marL="1485900" lvl="2" indent="-571500">
              <a:buFont typeface="Courier New" panose="02070309020205020404" pitchFamily="49" charset="0"/>
              <a:buChar char="o"/>
            </a:pPr>
            <a:r>
              <a:rPr lang="en-US" sz="3600"/>
              <a:t>Implement strategies to overcome barriers to lower rates of access to, or performance gaps in, the courses and programs for special populations</a:t>
            </a:r>
          </a:p>
          <a:p>
            <a:pPr marL="1485900" lvl="2" indent="-571500">
              <a:buFont typeface="Courier New" panose="02070309020205020404" pitchFamily="49" charset="0"/>
              <a:buChar char="o"/>
            </a:pPr>
            <a:r>
              <a:rPr lang="en-US" sz="3600"/>
              <a:t>Provide programs that are designed to enable special populations to meet the local levels of performance</a:t>
            </a:r>
          </a:p>
          <a:p>
            <a:pPr marL="1485900" lvl="2" indent="-571500">
              <a:buFont typeface="Courier New" panose="02070309020205020404" pitchFamily="49" charset="0"/>
              <a:buChar char="o"/>
            </a:pPr>
            <a:r>
              <a:rPr lang="en-US" sz="3600"/>
              <a:t>Provide activities to prepare special populations for high-skill, high-wage, or in-demand industry sectors or occupations in competitive, integrated settings that will lead to self-sufficiency</a:t>
            </a:r>
          </a:p>
        </p:txBody>
      </p:sp>
    </p:spTree>
    <p:extLst>
      <p:ext uri="{BB962C8B-B14F-4D97-AF65-F5344CB8AC3E}">
        <p14:creationId xmlns:p14="http://schemas.microsoft.com/office/powerpoint/2010/main" val="4054143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E482C0-9315-5552-3896-FC96AF3C1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BA2AB1BC-8442-B0CD-6F80-8D8898A0A6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776241" y="690200"/>
            <a:ext cx="17215778" cy="1403873"/>
            <a:chOff x="0" y="-57150"/>
            <a:chExt cx="4534197" cy="369744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D3878C7-1A60-387B-80ED-A85DA370199A}"/>
                </a:ext>
              </a:extLst>
            </p:cNvPr>
            <p:cNvSpPr/>
            <p:nvPr/>
          </p:nvSpPr>
          <p:spPr>
            <a:xfrm>
              <a:off x="0" y="0"/>
              <a:ext cx="4534196" cy="312594"/>
            </a:xfrm>
            <a:custGeom>
              <a:avLst/>
              <a:gdLst/>
              <a:ahLst/>
              <a:cxnLst/>
              <a:rect l="l" t="t" r="r" b="b"/>
              <a:pathLst>
                <a:path w="4534196" h="312594">
                  <a:moveTo>
                    <a:pt x="41372" y="0"/>
                  </a:moveTo>
                  <a:lnTo>
                    <a:pt x="4492824" y="0"/>
                  </a:lnTo>
                  <a:cubicBezTo>
                    <a:pt x="4515674" y="0"/>
                    <a:pt x="4534196" y="18523"/>
                    <a:pt x="4534196" y="41372"/>
                  </a:cubicBezTo>
                  <a:lnTo>
                    <a:pt x="4534196" y="271222"/>
                  </a:lnTo>
                  <a:cubicBezTo>
                    <a:pt x="4534196" y="294071"/>
                    <a:pt x="4515674" y="312594"/>
                    <a:pt x="4492824" y="312594"/>
                  </a:cubicBezTo>
                  <a:lnTo>
                    <a:pt x="41372" y="312594"/>
                  </a:lnTo>
                  <a:cubicBezTo>
                    <a:pt x="18523" y="312594"/>
                    <a:pt x="0" y="294071"/>
                    <a:pt x="0" y="271222"/>
                  </a:cubicBezTo>
                  <a:lnTo>
                    <a:pt x="0" y="41372"/>
                  </a:lnTo>
                  <a:cubicBezTo>
                    <a:pt x="0" y="18523"/>
                    <a:pt x="18523" y="0"/>
                    <a:pt x="41372" y="0"/>
                  </a:cubicBezTo>
                  <a:close/>
                </a:path>
              </a:pathLst>
            </a:custGeom>
            <a:solidFill>
              <a:srgbClr val="51525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A933871D-D1C2-80B1-FC26-7E598730510E}"/>
                </a:ext>
              </a:extLst>
            </p:cNvPr>
            <p:cNvSpPr txBox="1"/>
            <p:nvPr/>
          </p:nvSpPr>
          <p:spPr>
            <a:xfrm>
              <a:off x="0" y="-57150"/>
              <a:ext cx="4534197" cy="3697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5" name="TextBox 35">
            <a:extLst>
              <a:ext uri="{FF2B5EF4-FFF2-40B4-BE49-F238E27FC236}">
                <a16:creationId xmlns:a16="http://schemas.microsoft.com/office/drawing/2014/main" id="{8A127A77-17B3-666C-75A6-DD4E5878206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30063" y="986176"/>
            <a:ext cx="15159477" cy="10900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5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Calibri (MS) Bold"/>
                <a:cs typeface="Calibri (MS) Bold"/>
                <a:sym typeface="Calibri (MS) Bold"/>
              </a:rPr>
              <a:t>Purpose of Perkins V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D0808E-7CC5-0E3D-021C-2BCD7A80E208}"/>
              </a:ext>
            </a:extLst>
          </p:cNvPr>
          <p:cNvSpPr txBox="1"/>
          <p:nvPr/>
        </p:nvSpPr>
        <p:spPr>
          <a:xfrm>
            <a:off x="1301604" y="3308187"/>
            <a:ext cx="1542353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/>
              <a:t>Develop more fully the </a:t>
            </a:r>
            <a:r>
              <a:rPr lang="en-US" sz="6000" b="1">
                <a:solidFill>
                  <a:srgbClr val="14435B"/>
                </a:solidFill>
              </a:rPr>
              <a:t>academic</a:t>
            </a:r>
            <a:r>
              <a:rPr lang="en-US" sz="6000"/>
              <a:t> knowledge and </a:t>
            </a:r>
            <a:r>
              <a:rPr lang="en-US" sz="6000" b="1">
                <a:solidFill>
                  <a:srgbClr val="14435B"/>
                </a:solidFill>
              </a:rPr>
              <a:t>technical</a:t>
            </a:r>
            <a:r>
              <a:rPr lang="en-US" sz="6000"/>
              <a:t> and </a:t>
            </a:r>
            <a:r>
              <a:rPr lang="en-US" sz="6000" b="1">
                <a:solidFill>
                  <a:srgbClr val="14435B"/>
                </a:solidFill>
              </a:rPr>
              <a:t>employability</a:t>
            </a:r>
            <a:r>
              <a:rPr lang="en-US" sz="6000"/>
              <a:t> skills of secondary education students and </a:t>
            </a:r>
            <a:r>
              <a:rPr lang="en-US" sz="6000" b="1">
                <a:solidFill>
                  <a:srgbClr val="14435B"/>
                </a:solidFill>
              </a:rPr>
              <a:t>postsecondary education students who elect to enroll </a:t>
            </a:r>
            <a:r>
              <a:rPr lang="en-US" sz="6000"/>
              <a:t>in CTE curriculum programs and programs of study</a:t>
            </a:r>
          </a:p>
        </p:txBody>
      </p:sp>
    </p:spTree>
    <p:extLst>
      <p:ext uri="{BB962C8B-B14F-4D97-AF65-F5344CB8AC3E}">
        <p14:creationId xmlns:p14="http://schemas.microsoft.com/office/powerpoint/2010/main" val="30388903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584C8-6D17-0907-F169-0E0B56A5F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A27BCD5-5403-8250-6F4E-5AFE270E09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776241" y="690200"/>
            <a:ext cx="17215778" cy="1403873"/>
            <a:chOff x="0" y="-57150"/>
            <a:chExt cx="4534197" cy="36974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61E89438-7AFD-6935-9B0C-EA7C2F30747B}"/>
                </a:ext>
              </a:extLst>
            </p:cNvPr>
            <p:cNvSpPr/>
            <p:nvPr/>
          </p:nvSpPr>
          <p:spPr>
            <a:xfrm>
              <a:off x="0" y="0"/>
              <a:ext cx="4534196" cy="312594"/>
            </a:xfrm>
            <a:custGeom>
              <a:avLst/>
              <a:gdLst/>
              <a:ahLst/>
              <a:cxnLst/>
              <a:rect l="l" t="t" r="r" b="b"/>
              <a:pathLst>
                <a:path w="4534196" h="312594">
                  <a:moveTo>
                    <a:pt x="41372" y="0"/>
                  </a:moveTo>
                  <a:lnTo>
                    <a:pt x="4492824" y="0"/>
                  </a:lnTo>
                  <a:cubicBezTo>
                    <a:pt x="4515674" y="0"/>
                    <a:pt x="4534196" y="18523"/>
                    <a:pt x="4534196" y="41372"/>
                  </a:cubicBezTo>
                  <a:lnTo>
                    <a:pt x="4534196" y="271222"/>
                  </a:lnTo>
                  <a:cubicBezTo>
                    <a:pt x="4534196" y="294071"/>
                    <a:pt x="4515674" y="312594"/>
                    <a:pt x="4492824" y="312594"/>
                  </a:cubicBezTo>
                  <a:lnTo>
                    <a:pt x="41372" y="312594"/>
                  </a:lnTo>
                  <a:cubicBezTo>
                    <a:pt x="18523" y="312594"/>
                    <a:pt x="0" y="294071"/>
                    <a:pt x="0" y="271222"/>
                  </a:cubicBezTo>
                  <a:lnTo>
                    <a:pt x="0" y="41372"/>
                  </a:lnTo>
                  <a:cubicBezTo>
                    <a:pt x="0" y="18523"/>
                    <a:pt x="18523" y="0"/>
                    <a:pt x="41372" y="0"/>
                  </a:cubicBezTo>
                  <a:close/>
                </a:path>
              </a:pathLst>
            </a:custGeom>
            <a:solidFill>
              <a:srgbClr val="14435B"/>
            </a:solidFill>
            <a:ln>
              <a:solidFill>
                <a:srgbClr val="AED5E7"/>
              </a:solidFill>
            </a:ln>
          </p:spPr>
          <p:txBody>
            <a:bodyPr/>
            <a:lstStyle/>
            <a:p>
              <a:endParaRPr lang="en-US" sz="2000">
                <a:solidFill>
                  <a:schemeClr val="bg1"/>
                </a:solidFill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12A131F-1766-5130-D9AE-0F7ACEBFF6BC}"/>
                </a:ext>
              </a:extLst>
            </p:cNvPr>
            <p:cNvSpPr txBox="1"/>
            <p:nvPr/>
          </p:nvSpPr>
          <p:spPr>
            <a:xfrm>
              <a:off x="0" y="-57150"/>
              <a:ext cx="4534197" cy="3697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2000"/>
            </a:p>
          </p:txBody>
        </p:sp>
      </p:grpSp>
      <p:sp>
        <p:nvSpPr>
          <p:cNvPr id="5" name="TextBox 5">
            <a:extLst>
              <a:ext uri="{FF2B5EF4-FFF2-40B4-BE49-F238E27FC236}">
                <a16:creationId xmlns:a16="http://schemas.microsoft.com/office/drawing/2014/main" id="{0C1156C9-4EF7-73CE-4694-542BA4D382E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33400" y="955611"/>
            <a:ext cx="15159477" cy="10900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5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 (MS) Bold"/>
                <a:cs typeface="Calibri (MS) Bold"/>
                <a:sym typeface="Calibri (MS) Bold"/>
              </a:rPr>
              <a:t>Materials to Review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B1BDE1-0912-4189-9BE2-403CBAC41328}"/>
              </a:ext>
            </a:extLst>
          </p:cNvPr>
          <p:cNvSpPr txBox="1"/>
          <p:nvPr/>
        </p:nvSpPr>
        <p:spPr>
          <a:xfrm>
            <a:off x="827315" y="2975429"/>
            <a:ext cx="15423533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/>
              <a:t>Data on participation and performance for students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/>
              <a:t>Program promotional and recruitment materials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/>
              <a:t>Career advising and guidance activities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/>
              <a:t>Processes for providing accommodations, modifications, and supportive services for special populations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/>
              <a:t>Information and procedures for WLB, accelerated credit, and credentials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/>
              <a:t>Findings from the root causes and strategies analysis from OGA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/>
              <a:t>Findings from surveys/focus groups with students, and community organizations that represent special populations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/>
              <a:t>Classroom instructional or non-instructional materials and environments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/>
              <a:t>Faculty and staff composition and representation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/>
              <a:t>Previous initiatives and activities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8191489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056732-ACF5-86E8-4CDF-E5683C687D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09877BFC-7529-AD83-2E24-E58DF11B8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776241" y="690200"/>
            <a:ext cx="17215778" cy="1403873"/>
            <a:chOff x="0" y="-57150"/>
            <a:chExt cx="4534197" cy="36974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0BE8D4AE-151D-BDEB-187A-9BF80DD83A50}"/>
                </a:ext>
              </a:extLst>
            </p:cNvPr>
            <p:cNvSpPr/>
            <p:nvPr/>
          </p:nvSpPr>
          <p:spPr>
            <a:xfrm>
              <a:off x="0" y="0"/>
              <a:ext cx="4534196" cy="312594"/>
            </a:xfrm>
            <a:custGeom>
              <a:avLst/>
              <a:gdLst/>
              <a:ahLst/>
              <a:cxnLst/>
              <a:rect l="l" t="t" r="r" b="b"/>
              <a:pathLst>
                <a:path w="4534196" h="312594">
                  <a:moveTo>
                    <a:pt x="41372" y="0"/>
                  </a:moveTo>
                  <a:lnTo>
                    <a:pt x="4492824" y="0"/>
                  </a:lnTo>
                  <a:cubicBezTo>
                    <a:pt x="4515674" y="0"/>
                    <a:pt x="4534196" y="18523"/>
                    <a:pt x="4534196" y="41372"/>
                  </a:cubicBezTo>
                  <a:lnTo>
                    <a:pt x="4534196" y="271222"/>
                  </a:lnTo>
                  <a:cubicBezTo>
                    <a:pt x="4534196" y="294071"/>
                    <a:pt x="4515674" y="312594"/>
                    <a:pt x="4492824" y="312594"/>
                  </a:cubicBezTo>
                  <a:lnTo>
                    <a:pt x="41372" y="312594"/>
                  </a:lnTo>
                  <a:cubicBezTo>
                    <a:pt x="18523" y="312594"/>
                    <a:pt x="0" y="294071"/>
                    <a:pt x="0" y="271222"/>
                  </a:cubicBezTo>
                  <a:lnTo>
                    <a:pt x="0" y="41372"/>
                  </a:lnTo>
                  <a:cubicBezTo>
                    <a:pt x="0" y="18523"/>
                    <a:pt x="18523" y="0"/>
                    <a:pt x="41372" y="0"/>
                  </a:cubicBezTo>
                  <a:close/>
                </a:path>
              </a:pathLst>
            </a:custGeom>
            <a:solidFill>
              <a:srgbClr val="515255"/>
            </a:solidFill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75791E92-3FB2-CC4C-57F1-E86646B2A03E}"/>
                </a:ext>
              </a:extLst>
            </p:cNvPr>
            <p:cNvSpPr txBox="1"/>
            <p:nvPr/>
          </p:nvSpPr>
          <p:spPr>
            <a:xfrm>
              <a:off x="0" y="-57150"/>
              <a:ext cx="4534197" cy="3697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2000"/>
            </a:p>
          </p:txBody>
        </p:sp>
      </p:grpSp>
      <p:sp>
        <p:nvSpPr>
          <p:cNvPr id="5" name="TextBox 5">
            <a:extLst>
              <a:ext uri="{FF2B5EF4-FFF2-40B4-BE49-F238E27FC236}">
                <a16:creationId xmlns:a16="http://schemas.microsoft.com/office/drawing/2014/main" id="{3CF422CA-5381-92FF-77DE-2380873A244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33400" y="955611"/>
            <a:ext cx="15159477" cy="10900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5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Calibri (MS) Bold"/>
                <a:cs typeface="Calibri (MS) Bold"/>
                <a:sym typeface="Calibri (MS) Bold"/>
              </a:rPr>
              <a:t>Access Discussion Questions</a:t>
            </a:r>
          </a:p>
        </p:txBody>
      </p:sp>
      <p:graphicFrame>
        <p:nvGraphicFramePr>
          <p:cNvPr id="8" name="TextBox 4">
            <a:extLst>
              <a:ext uri="{FF2B5EF4-FFF2-40B4-BE49-F238E27FC236}">
                <a16:creationId xmlns:a16="http://schemas.microsoft.com/office/drawing/2014/main" id="{D22F71F7-7221-816D-7532-550E61074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7848525"/>
              </p:ext>
            </p:extLst>
          </p:nvPr>
        </p:nvGraphicFramePr>
        <p:xfrm>
          <a:off x="702112" y="2590849"/>
          <a:ext cx="16569888" cy="6566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708790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373CF6-FDBB-9CF8-6BD9-628F1F2AA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EB911E0-1BD8-D173-D953-788D6A331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776241" y="690200"/>
            <a:ext cx="17215778" cy="1403873"/>
            <a:chOff x="0" y="-57150"/>
            <a:chExt cx="4534197" cy="36974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92E1B1EA-8A62-D775-207A-BAA06D9CC5EC}"/>
                </a:ext>
              </a:extLst>
            </p:cNvPr>
            <p:cNvSpPr/>
            <p:nvPr/>
          </p:nvSpPr>
          <p:spPr>
            <a:xfrm>
              <a:off x="0" y="0"/>
              <a:ext cx="4534196" cy="312594"/>
            </a:xfrm>
            <a:custGeom>
              <a:avLst/>
              <a:gdLst/>
              <a:ahLst/>
              <a:cxnLst/>
              <a:rect l="l" t="t" r="r" b="b"/>
              <a:pathLst>
                <a:path w="4534196" h="312594">
                  <a:moveTo>
                    <a:pt x="41372" y="0"/>
                  </a:moveTo>
                  <a:lnTo>
                    <a:pt x="4492824" y="0"/>
                  </a:lnTo>
                  <a:cubicBezTo>
                    <a:pt x="4515674" y="0"/>
                    <a:pt x="4534196" y="18523"/>
                    <a:pt x="4534196" y="41372"/>
                  </a:cubicBezTo>
                  <a:lnTo>
                    <a:pt x="4534196" y="271222"/>
                  </a:lnTo>
                  <a:cubicBezTo>
                    <a:pt x="4534196" y="294071"/>
                    <a:pt x="4515674" y="312594"/>
                    <a:pt x="4492824" y="312594"/>
                  </a:cubicBezTo>
                  <a:lnTo>
                    <a:pt x="41372" y="312594"/>
                  </a:lnTo>
                  <a:cubicBezTo>
                    <a:pt x="18523" y="312594"/>
                    <a:pt x="0" y="294071"/>
                    <a:pt x="0" y="271222"/>
                  </a:cubicBezTo>
                  <a:lnTo>
                    <a:pt x="0" y="41372"/>
                  </a:lnTo>
                  <a:cubicBezTo>
                    <a:pt x="0" y="18523"/>
                    <a:pt x="18523" y="0"/>
                    <a:pt x="41372" y="0"/>
                  </a:cubicBezTo>
                  <a:close/>
                </a:path>
              </a:pathLst>
            </a:custGeom>
            <a:solidFill>
              <a:srgbClr val="515255"/>
            </a:solidFill>
            <a:ln>
              <a:solidFill>
                <a:srgbClr val="AED5E7"/>
              </a:solidFill>
            </a:ln>
          </p:spPr>
          <p:txBody>
            <a:bodyPr/>
            <a:lstStyle/>
            <a:p>
              <a:endParaRPr lang="en-US" sz="2000">
                <a:solidFill>
                  <a:schemeClr val="bg1"/>
                </a:solidFill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16B2DC51-E5C6-77D0-43F1-BCC9AF3B5857}"/>
                </a:ext>
              </a:extLst>
            </p:cNvPr>
            <p:cNvSpPr txBox="1"/>
            <p:nvPr/>
          </p:nvSpPr>
          <p:spPr>
            <a:xfrm>
              <a:off x="0" y="-57150"/>
              <a:ext cx="4534197" cy="3697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2000"/>
            </a:p>
          </p:txBody>
        </p:sp>
      </p:grpSp>
      <p:sp>
        <p:nvSpPr>
          <p:cNvPr id="5" name="TextBox 5">
            <a:extLst>
              <a:ext uri="{FF2B5EF4-FFF2-40B4-BE49-F238E27FC236}">
                <a16:creationId xmlns:a16="http://schemas.microsoft.com/office/drawing/2014/main" id="{7AB98084-4978-947B-BDCF-F00416A87CC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33400" y="955611"/>
            <a:ext cx="15159477" cy="10900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5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 Bold"/>
                <a:ea typeface="Calibri (MS) Bold"/>
                <a:cs typeface="Calibri (MS) Bold"/>
                <a:sym typeface="Calibri (MS) Bold"/>
              </a:rPr>
              <a:t>Access Discussion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AAD5A51C-DC2D-B1C8-09A9-A64AD7CA8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4748862"/>
              </p:ext>
            </p:extLst>
          </p:nvPr>
        </p:nvGraphicFramePr>
        <p:xfrm>
          <a:off x="1541409" y="2558660"/>
          <a:ext cx="15205181" cy="738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549295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B948C4-A799-1EE9-3573-9E880C4CEE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C1F80BE6-8F5A-0E2C-4350-79623737A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776241" y="690200"/>
            <a:ext cx="17215778" cy="1403873"/>
            <a:chOff x="0" y="-57150"/>
            <a:chExt cx="4534197" cy="36974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9075F4CD-F405-189F-A1E9-9BEEF5582439}"/>
                </a:ext>
              </a:extLst>
            </p:cNvPr>
            <p:cNvSpPr/>
            <p:nvPr/>
          </p:nvSpPr>
          <p:spPr>
            <a:xfrm>
              <a:off x="0" y="0"/>
              <a:ext cx="4534196" cy="312594"/>
            </a:xfrm>
            <a:custGeom>
              <a:avLst/>
              <a:gdLst/>
              <a:ahLst/>
              <a:cxnLst/>
              <a:rect l="l" t="t" r="r" b="b"/>
              <a:pathLst>
                <a:path w="4534196" h="312594">
                  <a:moveTo>
                    <a:pt x="41372" y="0"/>
                  </a:moveTo>
                  <a:lnTo>
                    <a:pt x="4492824" y="0"/>
                  </a:lnTo>
                  <a:cubicBezTo>
                    <a:pt x="4515674" y="0"/>
                    <a:pt x="4534196" y="18523"/>
                    <a:pt x="4534196" y="41372"/>
                  </a:cubicBezTo>
                  <a:lnTo>
                    <a:pt x="4534196" y="271222"/>
                  </a:lnTo>
                  <a:cubicBezTo>
                    <a:pt x="4534196" y="294071"/>
                    <a:pt x="4515674" y="312594"/>
                    <a:pt x="4492824" y="312594"/>
                  </a:cubicBezTo>
                  <a:lnTo>
                    <a:pt x="41372" y="312594"/>
                  </a:lnTo>
                  <a:cubicBezTo>
                    <a:pt x="18523" y="312594"/>
                    <a:pt x="0" y="294071"/>
                    <a:pt x="0" y="271222"/>
                  </a:cubicBezTo>
                  <a:lnTo>
                    <a:pt x="0" y="41372"/>
                  </a:lnTo>
                  <a:cubicBezTo>
                    <a:pt x="0" y="18523"/>
                    <a:pt x="18523" y="0"/>
                    <a:pt x="41372" y="0"/>
                  </a:cubicBezTo>
                  <a:close/>
                </a:path>
              </a:pathLst>
            </a:custGeom>
            <a:solidFill>
              <a:srgbClr val="515255"/>
            </a:solidFill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44DD42F4-839A-D29D-1B8E-629286581844}"/>
                </a:ext>
              </a:extLst>
            </p:cNvPr>
            <p:cNvSpPr txBox="1"/>
            <p:nvPr/>
          </p:nvSpPr>
          <p:spPr>
            <a:xfrm>
              <a:off x="0" y="-57150"/>
              <a:ext cx="4534197" cy="3697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2000"/>
            </a:p>
          </p:txBody>
        </p:sp>
      </p:grpSp>
      <p:sp>
        <p:nvSpPr>
          <p:cNvPr id="5" name="TextBox 5">
            <a:extLst>
              <a:ext uri="{FF2B5EF4-FFF2-40B4-BE49-F238E27FC236}">
                <a16:creationId xmlns:a16="http://schemas.microsoft.com/office/drawing/2014/main" id="{DC5DD7CB-7FD0-26E9-742A-44C8DC75744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33400" y="955611"/>
            <a:ext cx="15159477" cy="10900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5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 Bold"/>
                <a:ea typeface="Calibri (MS) Bold"/>
                <a:cs typeface="Calibri (MS) Bold"/>
                <a:sym typeface="Calibri (MS) Bold"/>
              </a:rPr>
              <a:t>Access Discussion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CEDB924A-E1D0-2C91-6D83-536A371378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9620728"/>
              </p:ext>
            </p:extLst>
          </p:nvPr>
        </p:nvGraphicFramePr>
        <p:xfrm>
          <a:off x="1566972" y="1392136"/>
          <a:ext cx="15154055" cy="81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519299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C7A75C-B044-0593-2366-CD72B0C604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6E6388D-CDB3-A701-1E7A-1797BDDE3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776241" y="690200"/>
            <a:ext cx="17215778" cy="1403873"/>
            <a:chOff x="0" y="-57150"/>
            <a:chExt cx="4534197" cy="36974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86ADEED1-4320-6800-1580-502C567B3872}"/>
                </a:ext>
              </a:extLst>
            </p:cNvPr>
            <p:cNvSpPr/>
            <p:nvPr/>
          </p:nvSpPr>
          <p:spPr>
            <a:xfrm>
              <a:off x="0" y="0"/>
              <a:ext cx="4534196" cy="312594"/>
            </a:xfrm>
            <a:custGeom>
              <a:avLst/>
              <a:gdLst/>
              <a:ahLst/>
              <a:cxnLst/>
              <a:rect l="l" t="t" r="r" b="b"/>
              <a:pathLst>
                <a:path w="4534196" h="312594">
                  <a:moveTo>
                    <a:pt x="41372" y="0"/>
                  </a:moveTo>
                  <a:lnTo>
                    <a:pt x="4492824" y="0"/>
                  </a:lnTo>
                  <a:cubicBezTo>
                    <a:pt x="4515674" y="0"/>
                    <a:pt x="4534196" y="18523"/>
                    <a:pt x="4534196" y="41372"/>
                  </a:cubicBezTo>
                  <a:lnTo>
                    <a:pt x="4534196" y="271222"/>
                  </a:lnTo>
                  <a:cubicBezTo>
                    <a:pt x="4534196" y="294071"/>
                    <a:pt x="4515674" y="312594"/>
                    <a:pt x="4492824" y="312594"/>
                  </a:cubicBezTo>
                  <a:lnTo>
                    <a:pt x="41372" y="312594"/>
                  </a:lnTo>
                  <a:cubicBezTo>
                    <a:pt x="18523" y="312594"/>
                    <a:pt x="0" y="294071"/>
                    <a:pt x="0" y="271222"/>
                  </a:cubicBezTo>
                  <a:lnTo>
                    <a:pt x="0" y="41372"/>
                  </a:lnTo>
                  <a:cubicBezTo>
                    <a:pt x="0" y="18523"/>
                    <a:pt x="18523" y="0"/>
                    <a:pt x="41372" y="0"/>
                  </a:cubicBezTo>
                  <a:close/>
                </a:path>
              </a:pathLst>
            </a:custGeom>
            <a:solidFill>
              <a:srgbClr val="515255"/>
            </a:solidFill>
            <a:ln>
              <a:solidFill>
                <a:srgbClr val="AED5E7"/>
              </a:solidFill>
            </a:ln>
          </p:spPr>
          <p:txBody>
            <a:bodyPr/>
            <a:lstStyle/>
            <a:p>
              <a:endParaRPr lang="en-US" sz="2000">
                <a:solidFill>
                  <a:schemeClr val="bg1"/>
                </a:solidFill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3DF68170-C397-BE2F-3777-9D6C719BFCD4}"/>
                </a:ext>
              </a:extLst>
            </p:cNvPr>
            <p:cNvSpPr txBox="1"/>
            <p:nvPr/>
          </p:nvSpPr>
          <p:spPr>
            <a:xfrm>
              <a:off x="0" y="-57150"/>
              <a:ext cx="4534197" cy="3697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2000"/>
            </a:p>
          </p:txBody>
        </p:sp>
      </p:grpSp>
      <p:sp>
        <p:nvSpPr>
          <p:cNvPr id="5" name="TextBox 5">
            <a:extLst>
              <a:ext uri="{FF2B5EF4-FFF2-40B4-BE49-F238E27FC236}">
                <a16:creationId xmlns:a16="http://schemas.microsoft.com/office/drawing/2014/main" id="{F742BB7C-C35C-3284-3417-8DD650DFD0E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33400" y="955611"/>
            <a:ext cx="15159477" cy="10900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5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Calibri (MS) Bold"/>
                <a:cs typeface="Calibri (MS) Bold"/>
                <a:sym typeface="Calibri (MS) Bold"/>
              </a:rPr>
              <a:t>Writing Gap Statements</a:t>
            </a:r>
          </a:p>
        </p:txBody>
      </p:sp>
      <p:graphicFrame>
        <p:nvGraphicFramePr>
          <p:cNvPr id="10" name="Content Placeholder 3">
            <a:extLst>
              <a:ext uri="{FF2B5EF4-FFF2-40B4-BE49-F238E27FC236}">
                <a16:creationId xmlns:a16="http://schemas.microsoft.com/office/drawing/2014/main" id="{293CBE20-7D32-FFF6-FC8C-1A70A2E7A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9786371"/>
              </p:ext>
            </p:extLst>
          </p:nvPr>
        </p:nvGraphicFramePr>
        <p:xfrm>
          <a:off x="968829" y="2754540"/>
          <a:ext cx="15470704" cy="56637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322401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FF064C-75D9-05BE-220D-19F059C6E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8CECF42-1040-D257-04A1-C9FAC6198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776241" y="690200"/>
            <a:ext cx="17215778" cy="1403873"/>
            <a:chOff x="0" y="-57150"/>
            <a:chExt cx="4534197" cy="36974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62C25589-503E-9945-9CEC-BE483866B667}"/>
                </a:ext>
              </a:extLst>
            </p:cNvPr>
            <p:cNvSpPr/>
            <p:nvPr/>
          </p:nvSpPr>
          <p:spPr>
            <a:xfrm>
              <a:off x="0" y="0"/>
              <a:ext cx="4534196" cy="312594"/>
            </a:xfrm>
            <a:custGeom>
              <a:avLst/>
              <a:gdLst/>
              <a:ahLst/>
              <a:cxnLst/>
              <a:rect l="l" t="t" r="r" b="b"/>
              <a:pathLst>
                <a:path w="4534196" h="312594">
                  <a:moveTo>
                    <a:pt x="41372" y="0"/>
                  </a:moveTo>
                  <a:lnTo>
                    <a:pt x="4492824" y="0"/>
                  </a:lnTo>
                  <a:cubicBezTo>
                    <a:pt x="4515674" y="0"/>
                    <a:pt x="4534196" y="18523"/>
                    <a:pt x="4534196" y="41372"/>
                  </a:cubicBezTo>
                  <a:lnTo>
                    <a:pt x="4534196" y="271222"/>
                  </a:lnTo>
                  <a:cubicBezTo>
                    <a:pt x="4534196" y="294071"/>
                    <a:pt x="4515674" y="312594"/>
                    <a:pt x="4492824" y="312594"/>
                  </a:cubicBezTo>
                  <a:lnTo>
                    <a:pt x="41372" y="312594"/>
                  </a:lnTo>
                  <a:cubicBezTo>
                    <a:pt x="18523" y="312594"/>
                    <a:pt x="0" y="294071"/>
                    <a:pt x="0" y="271222"/>
                  </a:cubicBezTo>
                  <a:lnTo>
                    <a:pt x="0" y="41372"/>
                  </a:lnTo>
                  <a:cubicBezTo>
                    <a:pt x="0" y="18523"/>
                    <a:pt x="18523" y="0"/>
                    <a:pt x="41372" y="0"/>
                  </a:cubicBezTo>
                  <a:close/>
                </a:path>
              </a:pathLst>
            </a:custGeom>
            <a:solidFill>
              <a:srgbClr val="14435B"/>
            </a:solidFill>
            <a:ln>
              <a:solidFill>
                <a:srgbClr val="AED5E7"/>
              </a:solidFill>
            </a:ln>
          </p:spPr>
          <p:txBody>
            <a:bodyPr/>
            <a:lstStyle/>
            <a:p>
              <a:endParaRPr lang="en-US" sz="2000">
                <a:solidFill>
                  <a:schemeClr val="bg1"/>
                </a:solidFill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C1112699-347D-6EAD-78C4-E64EE37FADFA}"/>
                </a:ext>
              </a:extLst>
            </p:cNvPr>
            <p:cNvSpPr txBox="1"/>
            <p:nvPr/>
          </p:nvSpPr>
          <p:spPr>
            <a:xfrm>
              <a:off x="0" y="-57150"/>
              <a:ext cx="4534197" cy="3697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2000"/>
            </a:p>
          </p:txBody>
        </p:sp>
      </p:grpSp>
      <p:sp>
        <p:nvSpPr>
          <p:cNvPr id="5" name="TextBox 5">
            <a:extLst>
              <a:ext uri="{FF2B5EF4-FFF2-40B4-BE49-F238E27FC236}">
                <a16:creationId xmlns:a16="http://schemas.microsoft.com/office/drawing/2014/main" id="{5A1766F2-13B6-B918-BE97-F69C7B4197C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33400" y="955611"/>
            <a:ext cx="15159477" cy="10900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5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Calibri (MS) Bold"/>
                <a:cs typeface="Calibri (MS) Bold"/>
                <a:sym typeface="Calibri (MS) Bold"/>
              </a:rPr>
              <a:t>Balancing Gaps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7FD93C10-F4EF-E50E-A2BA-C7E7D32E6D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0466628"/>
              </p:ext>
            </p:extLst>
          </p:nvPr>
        </p:nvGraphicFramePr>
        <p:xfrm>
          <a:off x="2822917" y="2644726"/>
          <a:ext cx="12192000" cy="70909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061361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327A1F-B28B-2981-5444-65BC8D2FE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8E080ED-B876-DA8D-0AA5-0C0594E17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776241" y="690200"/>
            <a:ext cx="17215778" cy="1403873"/>
            <a:chOff x="0" y="-57150"/>
            <a:chExt cx="4534197" cy="36974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0541EF3F-ED39-85D7-036B-C6B8AA5439D5}"/>
                </a:ext>
              </a:extLst>
            </p:cNvPr>
            <p:cNvSpPr/>
            <p:nvPr/>
          </p:nvSpPr>
          <p:spPr>
            <a:xfrm>
              <a:off x="0" y="0"/>
              <a:ext cx="4534196" cy="312594"/>
            </a:xfrm>
            <a:custGeom>
              <a:avLst/>
              <a:gdLst/>
              <a:ahLst/>
              <a:cxnLst/>
              <a:rect l="l" t="t" r="r" b="b"/>
              <a:pathLst>
                <a:path w="4534196" h="312594">
                  <a:moveTo>
                    <a:pt x="41372" y="0"/>
                  </a:moveTo>
                  <a:lnTo>
                    <a:pt x="4492824" y="0"/>
                  </a:lnTo>
                  <a:cubicBezTo>
                    <a:pt x="4515674" y="0"/>
                    <a:pt x="4534196" y="18523"/>
                    <a:pt x="4534196" y="41372"/>
                  </a:cubicBezTo>
                  <a:lnTo>
                    <a:pt x="4534196" y="271222"/>
                  </a:lnTo>
                  <a:cubicBezTo>
                    <a:pt x="4534196" y="294071"/>
                    <a:pt x="4515674" y="312594"/>
                    <a:pt x="4492824" y="312594"/>
                  </a:cubicBezTo>
                  <a:lnTo>
                    <a:pt x="41372" y="312594"/>
                  </a:lnTo>
                  <a:cubicBezTo>
                    <a:pt x="18523" y="312594"/>
                    <a:pt x="0" y="294071"/>
                    <a:pt x="0" y="271222"/>
                  </a:cubicBezTo>
                  <a:lnTo>
                    <a:pt x="0" y="41372"/>
                  </a:lnTo>
                  <a:cubicBezTo>
                    <a:pt x="0" y="18523"/>
                    <a:pt x="18523" y="0"/>
                    <a:pt x="41372" y="0"/>
                  </a:cubicBezTo>
                  <a:close/>
                </a:path>
              </a:pathLst>
            </a:custGeom>
            <a:solidFill>
              <a:srgbClr val="14435B"/>
            </a:solidFill>
            <a:ln>
              <a:solidFill>
                <a:srgbClr val="AED5E7"/>
              </a:solidFill>
            </a:ln>
          </p:spPr>
          <p:txBody>
            <a:bodyPr/>
            <a:lstStyle/>
            <a:p>
              <a:endParaRPr lang="en-US" sz="2000">
                <a:solidFill>
                  <a:schemeClr val="bg1"/>
                </a:solidFill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8D9A141B-04D9-C5B2-4E4D-7221AA6BFC56}"/>
                </a:ext>
              </a:extLst>
            </p:cNvPr>
            <p:cNvSpPr txBox="1"/>
            <p:nvPr/>
          </p:nvSpPr>
          <p:spPr>
            <a:xfrm>
              <a:off x="0" y="-57150"/>
              <a:ext cx="4534197" cy="3697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2000"/>
            </a:p>
          </p:txBody>
        </p:sp>
      </p:grpSp>
      <p:sp>
        <p:nvSpPr>
          <p:cNvPr id="5" name="TextBox 5">
            <a:extLst>
              <a:ext uri="{FF2B5EF4-FFF2-40B4-BE49-F238E27FC236}">
                <a16:creationId xmlns:a16="http://schemas.microsoft.com/office/drawing/2014/main" id="{AE7853AD-5479-0E0B-C8FD-A024073FC74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33400" y="955611"/>
            <a:ext cx="15159477" cy="10900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5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 (MS) Bold"/>
                <a:cs typeface="Calibri (MS) Bold"/>
                <a:sym typeface="Calibri (MS) Bold"/>
              </a:rPr>
              <a:t>Example Access Gap Statements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2496BE-580E-0255-2DD4-153C43501762}"/>
              </a:ext>
            </a:extLst>
          </p:cNvPr>
          <p:cNvSpPr txBox="1"/>
          <p:nvPr/>
        </p:nvSpPr>
        <p:spPr>
          <a:xfrm>
            <a:off x="827315" y="2975429"/>
            <a:ext cx="15423533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New </a:t>
            </a:r>
            <a:r>
              <a:rPr lang="en-US" sz="3600" dirty="0">
                <a:hlinkClick r:id="rId3"/>
              </a:rPr>
              <a:t>Example CLNA Gap Statements</a:t>
            </a:r>
            <a:r>
              <a:rPr lang="en-US" sz="3600" dirty="0"/>
              <a:t> document on </a:t>
            </a:r>
            <a:r>
              <a:rPr lang="en-US" sz="3600"/>
              <a:t>NCPerkins.org</a:t>
            </a:r>
            <a:r>
              <a:rPr lang="en-US" sz="3600" dirty="0"/>
              <a:t> Moodle</a:t>
            </a:r>
          </a:p>
        </p:txBody>
      </p:sp>
    </p:spTree>
    <p:extLst>
      <p:ext uri="{BB962C8B-B14F-4D97-AF65-F5344CB8AC3E}">
        <p14:creationId xmlns:p14="http://schemas.microsoft.com/office/powerpoint/2010/main" val="6967046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>
          <a:extLst>
            <a:ext uri="{FF2B5EF4-FFF2-40B4-BE49-F238E27FC236}">
              <a16:creationId xmlns:a16="http://schemas.microsoft.com/office/drawing/2014/main" id="{FB3407C0-1820-425A-30CD-44C81A3CEA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">
            <a:extLst>
              <a:ext uri="{FF2B5EF4-FFF2-40B4-BE49-F238E27FC236}">
                <a16:creationId xmlns:a16="http://schemas.microsoft.com/office/drawing/2014/main" id="{E8017DBB-A540-6889-6A5B-6E2063A3B5C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72396" y="1592463"/>
            <a:ext cx="10341397" cy="110795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WE ARE HERE TO HELP!</a:t>
            </a:r>
          </a:p>
        </p:txBody>
      </p:sp>
      <p:grpSp>
        <p:nvGrpSpPr>
          <p:cNvPr id="5" name="Group 6">
            <a:extLst>
              <a:ext uri="{FF2B5EF4-FFF2-40B4-BE49-F238E27FC236}">
                <a16:creationId xmlns:a16="http://schemas.microsoft.com/office/drawing/2014/main" id="{7141ACA8-CCB3-696D-BD09-02910755BE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-1772257">
            <a:off x="13353794" y="3343751"/>
            <a:ext cx="1688777" cy="8151815"/>
            <a:chOff x="0" y="-57150"/>
            <a:chExt cx="444781" cy="2022672"/>
          </a:xfrm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B549ED07-CB03-ABFC-B8FE-E00005DECB7E}"/>
                </a:ext>
              </a:extLst>
            </p:cNvPr>
            <p:cNvSpPr/>
            <p:nvPr/>
          </p:nvSpPr>
          <p:spPr>
            <a:xfrm>
              <a:off x="0" y="0"/>
              <a:ext cx="444781" cy="1965522"/>
            </a:xfrm>
            <a:custGeom>
              <a:avLst/>
              <a:gdLst/>
              <a:ahLst/>
              <a:cxnLst/>
              <a:rect l="l" t="t" r="r" b="b"/>
              <a:pathLst>
                <a:path w="444781" h="1965522">
                  <a:moveTo>
                    <a:pt x="0" y="0"/>
                  </a:moveTo>
                  <a:lnTo>
                    <a:pt x="444781" y="0"/>
                  </a:lnTo>
                  <a:lnTo>
                    <a:pt x="444781" y="1965522"/>
                  </a:lnTo>
                  <a:lnTo>
                    <a:pt x="0" y="1965522"/>
                  </a:lnTo>
                  <a:close/>
                </a:path>
              </a:pathLst>
            </a:custGeom>
            <a:solidFill>
              <a:srgbClr val="E1AF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8">
              <a:extLst>
                <a:ext uri="{FF2B5EF4-FFF2-40B4-BE49-F238E27FC236}">
                  <a16:creationId xmlns:a16="http://schemas.microsoft.com/office/drawing/2014/main" id="{B3288312-4421-1431-4212-DC536E370512}"/>
                </a:ext>
              </a:extLst>
            </p:cNvPr>
            <p:cNvSpPr txBox="1"/>
            <p:nvPr/>
          </p:nvSpPr>
          <p:spPr>
            <a:xfrm>
              <a:off x="0" y="-57150"/>
              <a:ext cx="444781" cy="20226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12">
            <a:extLst>
              <a:ext uri="{FF2B5EF4-FFF2-40B4-BE49-F238E27FC236}">
                <a16:creationId xmlns:a16="http://schemas.microsoft.com/office/drawing/2014/main" id="{3DF0A4A1-CE66-E9BA-20B3-B72FEBB7A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2303388">
            <a:off x="13829036" y="-2044228"/>
            <a:ext cx="1896148" cy="7968788"/>
            <a:chOff x="0" y="-57150"/>
            <a:chExt cx="499397" cy="1829488"/>
          </a:xfrm>
        </p:grpSpPr>
        <p:sp>
          <p:nvSpPr>
            <p:cNvPr id="9" name="Freeform 13">
              <a:extLst>
                <a:ext uri="{FF2B5EF4-FFF2-40B4-BE49-F238E27FC236}">
                  <a16:creationId xmlns:a16="http://schemas.microsoft.com/office/drawing/2014/main" id="{169F0F00-EE82-C6A1-74AB-FBBCDD0BC319}"/>
                </a:ext>
              </a:extLst>
            </p:cNvPr>
            <p:cNvSpPr/>
            <p:nvPr/>
          </p:nvSpPr>
          <p:spPr>
            <a:xfrm>
              <a:off x="0" y="0"/>
              <a:ext cx="499397" cy="1772338"/>
            </a:xfrm>
            <a:custGeom>
              <a:avLst/>
              <a:gdLst/>
              <a:ahLst/>
              <a:cxnLst/>
              <a:rect l="l" t="t" r="r" b="b"/>
              <a:pathLst>
                <a:path w="499397" h="1772338">
                  <a:moveTo>
                    <a:pt x="0" y="0"/>
                  </a:moveTo>
                  <a:lnTo>
                    <a:pt x="499397" y="0"/>
                  </a:lnTo>
                  <a:lnTo>
                    <a:pt x="499397" y="1772338"/>
                  </a:lnTo>
                  <a:lnTo>
                    <a:pt x="0" y="1772338"/>
                  </a:lnTo>
                  <a:close/>
                </a:path>
              </a:pathLst>
            </a:custGeom>
            <a:solidFill>
              <a:srgbClr val="E1AF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4">
              <a:extLst>
                <a:ext uri="{FF2B5EF4-FFF2-40B4-BE49-F238E27FC236}">
                  <a16:creationId xmlns:a16="http://schemas.microsoft.com/office/drawing/2014/main" id="{06F8A61C-BF58-4CB0-94A8-0CA7FF47FFA0}"/>
                </a:ext>
              </a:extLst>
            </p:cNvPr>
            <p:cNvSpPr txBox="1"/>
            <p:nvPr/>
          </p:nvSpPr>
          <p:spPr>
            <a:xfrm>
              <a:off x="0" y="-57150"/>
              <a:ext cx="499397" cy="18294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AC6B17DA-765B-82CF-CFC5-26EC75E42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904170" y="8698697"/>
            <a:ext cx="1238687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F9F377EB-91E3-4A25-BF20-544410BC9D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989477" y="4117495"/>
            <a:ext cx="2733156" cy="1966808"/>
          </a:xfrm>
          <a:custGeom>
            <a:avLst/>
            <a:gdLst/>
            <a:ahLst/>
            <a:cxnLst/>
            <a:rect l="l" t="t" r="r" b="b"/>
            <a:pathLst>
              <a:path w="1760055" h="1372048">
                <a:moveTo>
                  <a:pt x="0" y="0"/>
                </a:moveTo>
                <a:lnTo>
                  <a:pt x="1760055" y="0"/>
                </a:lnTo>
                <a:lnTo>
                  <a:pt x="1760055" y="1372048"/>
                </a:lnTo>
                <a:lnTo>
                  <a:pt x="0" y="13720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 descr="Graphic of many raised hands with &quot;hey! I got a question&quot; above them">
            <a:extLst>
              <a:ext uri="{FF2B5EF4-FFF2-40B4-BE49-F238E27FC236}">
                <a16:creationId xmlns:a16="http://schemas.microsoft.com/office/drawing/2014/main" id="{F42F8774-8569-C8E9-ECE3-A392B0AD99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81" t="5328" r="10533"/>
          <a:stretch/>
        </p:blipFill>
        <p:spPr>
          <a:xfrm>
            <a:off x="3241841" y="3457208"/>
            <a:ext cx="6280304" cy="549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7829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-1694764">
            <a:off x="7047804" y="2463835"/>
            <a:ext cx="1603602" cy="9769199"/>
            <a:chOff x="0" y="-57150"/>
            <a:chExt cx="422348" cy="25729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2348" cy="2515808"/>
            </a:xfrm>
            <a:custGeom>
              <a:avLst/>
              <a:gdLst/>
              <a:ahLst/>
              <a:cxnLst/>
              <a:rect l="l" t="t" r="r" b="b"/>
              <a:pathLst>
                <a:path w="422348" h="2515808">
                  <a:moveTo>
                    <a:pt x="0" y="0"/>
                  </a:moveTo>
                  <a:lnTo>
                    <a:pt x="422348" y="0"/>
                  </a:lnTo>
                  <a:lnTo>
                    <a:pt x="422348" y="2515808"/>
                  </a:lnTo>
                  <a:lnTo>
                    <a:pt x="0" y="2515808"/>
                  </a:lnTo>
                  <a:close/>
                </a:path>
              </a:pathLst>
            </a:custGeom>
            <a:solidFill>
              <a:srgbClr val="E1AF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22348" cy="2572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-1801313">
            <a:off x="17239195" y="-4371519"/>
            <a:ext cx="1603602" cy="9769199"/>
            <a:chOff x="0" y="-57150"/>
            <a:chExt cx="422348" cy="257295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2348" cy="2515808"/>
            </a:xfrm>
            <a:custGeom>
              <a:avLst/>
              <a:gdLst/>
              <a:ahLst/>
              <a:cxnLst/>
              <a:rect l="l" t="t" r="r" b="b"/>
              <a:pathLst>
                <a:path w="422348" h="2515808">
                  <a:moveTo>
                    <a:pt x="0" y="0"/>
                  </a:moveTo>
                  <a:lnTo>
                    <a:pt x="422348" y="0"/>
                  </a:lnTo>
                  <a:lnTo>
                    <a:pt x="422348" y="2515808"/>
                  </a:lnTo>
                  <a:lnTo>
                    <a:pt x="0" y="2515808"/>
                  </a:lnTo>
                  <a:close/>
                </a:path>
              </a:pathLst>
            </a:custGeom>
            <a:solidFill>
              <a:srgbClr val="E1AF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422348" cy="2572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323218">
            <a:off x="-456526" y="-3915559"/>
            <a:ext cx="9329309" cy="14733974"/>
            <a:chOff x="0" y="-57150"/>
            <a:chExt cx="640025" cy="101080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40025" cy="953655"/>
            </a:xfrm>
            <a:custGeom>
              <a:avLst/>
              <a:gdLst/>
              <a:ahLst/>
              <a:cxnLst/>
              <a:rect l="l" t="t" r="r" b="b"/>
              <a:pathLst>
                <a:path w="640025" h="953655">
                  <a:moveTo>
                    <a:pt x="203200" y="0"/>
                  </a:moveTo>
                  <a:lnTo>
                    <a:pt x="640025" y="0"/>
                  </a:lnTo>
                  <a:lnTo>
                    <a:pt x="436825" y="953655"/>
                  </a:lnTo>
                  <a:lnTo>
                    <a:pt x="0" y="95365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4435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01600" y="-57150"/>
              <a:ext cx="436825" cy="10108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7054524">
            <a:off x="-545671" y="4853273"/>
            <a:ext cx="16230600" cy="770953"/>
          </a:xfrm>
          <a:custGeom>
            <a:avLst/>
            <a:gdLst/>
            <a:ahLst/>
            <a:cxnLst/>
            <a:rect l="l" t="t" r="r" b="b"/>
            <a:pathLst>
              <a:path w="16230600" h="770953">
                <a:moveTo>
                  <a:pt x="0" y="0"/>
                </a:moveTo>
                <a:lnTo>
                  <a:pt x="16230600" y="0"/>
                </a:lnTo>
                <a:lnTo>
                  <a:pt x="16230600" y="770954"/>
                </a:lnTo>
                <a:lnTo>
                  <a:pt x="0" y="7709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2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-1801313">
            <a:off x="-1267060" y="4234375"/>
            <a:ext cx="2060748" cy="8106364"/>
            <a:chOff x="0" y="-57150"/>
            <a:chExt cx="542748" cy="213501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42748" cy="2077860"/>
            </a:xfrm>
            <a:custGeom>
              <a:avLst/>
              <a:gdLst/>
              <a:ahLst/>
              <a:cxnLst/>
              <a:rect l="l" t="t" r="r" b="b"/>
              <a:pathLst>
                <a:path w="542748" h="2077860">
                  <a:moveTo>
                    <a:pt x="0" y="0"/>
                  </a:moveTo>
                  <a:lnTo>
                    <a:pt x="542748" y="0"/>
                  </a:lnTo>
                  <a:lnTo>
                    <a:pt x="542748" y="2077860"/>
                  </a:lnTo>
                  <a:lnTo>
                    <a:pt x="0" y="2077860"/>
                  </a:lnTo>
                  <a:close/>
                </a:path>
              </a:pathLst>
            </a:custGeom>
            <a:solidFill>
              <a:srgbClr val="14435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542748" cy="21350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3131416">
            <a:off x="-4080653" y="2120145"/>
            <a:ext cx="12285790" cy="583575"/>
          </a:xfrm>
          <a:custGeom>
            <a:avLst/>
            <a:gdLst/>
            <a:ahLst/>
            <a:cxnLst/>
            <a:rect l="l" t="t" r="r" b="b"/>
            <a:pathLst>
              <a:path w="12285790" h="583575">
                <a:moveTo>
                  <a:pt x="0" y="0"/>
                </a:moveTo>
                <a:lnTo>
                  <a:pt x="12285790" y="0"/>
                </a:lnTo>
                <a:lnTo>
                  <a:pt x="12285790" y="583575"/>
                </a:lnTo>
                <a:lnTo>
                  <a:pt x="0" y="5835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2252587">
            <a:off x="-1039144" y="-2433966"/>
            <a:ext cx="3086100" cy="8062834"/>
            <a:chOff x="0" y="-57150"/>
            <a:chExt cx="812800" cy="212354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2066395"/>
            </a:xfrm>
            <a:custGeom>
              <a:avLst/>
              <a:gdLst/>
              <a:ahLst/>
              <a:cxnLst/>
              <a:rect l="l" t="t" r="r" b="b"/>
              <a:pathLst>
                <a:path w="812800" h="2066395">
                  <a:moveTo>
                    <a:pt x="0" y="0"/>
                  </a:moveTo>
                  <a:lnTo>
                    <a:pt x="812800" y="0"/>
                  </a:lnTo>
                  <a:lnTo>
                    <a:pt x="812800" y="2066395"/>
                  </a:lnTo>
                  <a:lnTo>
                    <a:pt x="0" y="2066395"/>
                  </a:lnTo>
                  <a:close/>
                </a:path>
              </a:pathLst>
            </a:custGeom>
            <a:solidFill>
              <a:srgbClr val="E1AF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57150"/>
              <a:ext cx="812800" cy="21235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TextBox 21"/>
          <p:cNvSpPr txBox="1">
            <a:spLocks noGrp="1"/>
          </p:cNvSpPr>
          <p:nvPr>
            <p:ph type="title" idx="4294967295"/>
          </p:nvPr>
        </p:nvSpPr>
        <p:spPr>
          <a:xfrm>
            <a:off x="10588082" y="4146635"/>
            <a:ext cx="6367244" cy="337774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129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986" b="1" i="0" u="none" strike="noStrike" kern="1200" cap="none" spc="0" normalizeH="0" baseline="0" noProof="0">
                <a:ln>
                  <a:noFill/>
                </a:ln>
                <a:solidFill>
                  <a:srgbClr val="003D60"/>
                </a:solidFill>
                <a:effectLst/>
                <a:uLnTx/>
                <a:uFillTx/>
                <a:latin typeface="League Spartan"/>
                <a:ea typeface="League Spartan"/>
                <a:cs typeface="League Spartan"/>
                <a:sym typeface="League Spartan"/>
              </a:rPr>
              <a:t>THANK YOU!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98E0C4-80AE-3219-A8C7-96EF608A5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B145C81-DEA2-0D23-3E11-BCC500282B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790912" y="13928"/>
            <a:ext cx="7084276" cy="1403873"/>
            <a:chOff x="0" y="-57150"/>
            <a:chExt cx="4534197" cy="36974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55EB3B51-33E2-88D6-41A9-88094B23CA08}"/>
                </a:ext>
              </a:extLst>
            </p:cNvPr>
            <p:cNvSpPr/>
            <p:nvPr/>
          </p:nvSpPr>
          <p:spPr>
            <a:xfrm>
              <a:off x="0" y="0"/>
              <a:ext cx="4534196" cy="312594"/>
            </a:xfrm>
            <a:custGeom>
              <a:avLst/>
              <a:gdLst/>
              <a:ahLst/>
              <a:cxnLst/>
              <a:rect l="l" t="t" r="r" b="b"/>
              <a:pathLst>
                <a:path w="4534196" h="312594">
                  <a:moveTo>
                    <a:pt x="41372" y="0"/>
                  </a:moveTo>
                  <a:lnTo>
                    <a:pt x="4492824" y="0"/>
                  </a:lnTo>
                  <a:cubicBezTo>
                    <a:pt x="4515674" y="0"/>
                    <a:pt x="4534196" y="18523"/>
                    <a:pt x="4534196" y="41372"/>
                  </a:cubicBezTo>
                  <a:lnTo>
                    <a:pt x="4534196" y="271222"/>
                  </a:lnTo>
                  <a:cubicBezTo>
                    <a:pt x="4534196" y="294071"/>
                    <a:pt x="4515674" y="312594"/>
                    <a:pt x="4492824" y="312594"/>
                  </a:cubicBezTo>
                  <a:lnTo>
                    <a:pt x="41372" y="312594"/>
                  </a:lnTo>
                  <a:cubicBezTo>
                    <a:pt x="18523" y="312594"/>
                    <a:pt x="0" y="294071"/>
                    <a:pt x="0" y="271222"/>
                  </a:cubicBezTo>
                  <a:lnTo>
                    <a:pt x="0" y="41372"/>
                  </a:lnTo>
                  <a:cubicBezTo>
                    <a:pt x="0" y="18523"/>
                    <a:pt x="18523" y="0"/>
                    <a:pt x="41372" y="0"/>
                  </a:cubicBezTo>
                  <a:close/>
                </a:path>
              </a:pathLst>
            </a:custGeom>
            <a:solidFill>
              <a:srgbClr val="807359"/>
            </a:solidFill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934DE534-3D9F-185D-2364-4FA52D6C1705}"/>
                </a:ext>
              </a:extLst>
            </p:cNvPr>
            <p:cNvSpPr txBox="1"/>
            <p:nvPr/>
          </p:nvSpPr>
          <p:spPr>
            <a:xfrm>
              <a:off x="0" y="-57150"/>
              <a:ext cx="4534197" cy="3697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2000"/>
            </a:p>
          </p:txBody>
        </p:sp>
      </p:grpSp>
      <p:sp>
        <p:nvSpPr>
          <p:cNvPr id="5" name="TextBox 5">
            <a:extLst>
              <a:ext uri="{FF2B5EF4-FFF2-40B4-BE49-F238E27FC236}">
                <a16:creationId xmlns:a16="http://schemas.microsoft.com/office/drawing/2014/main" id="{CEF53492-1E51-23DB-897A-7DABF1B685D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18729" y="279339"/>
            <a:ext cx="15159477" cy="10900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5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Calibri (MS) Bold"/>
                <a:cs typeface="Calibri (MS) Bold"/>
                <a:sym typeface="Calibri (MS) Bold"/>
              </a:rPr>
              <a:t>Perkins Team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2D6A4E-73C5-83BF-8C28-6379D96CF6D9}"/>
              </a:ext>
            </a:extLst>
          </p:cNvPr>
          <p:cNvSpPr txBox="1"/>
          <p:nvPr/>
        </p:nvSpPr>
        <p:spPr>
          <a:xfrm>
            <a:off x="7453249" y="907022"/>
            <a:ext cx="3381501" cy="1021556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i="1">
                <a:hlinkClick r:id="rId2"/>
              </a:rPr>
              <a:t>Rob Van Dyke</a:t>
            </a:r>
            <a:endParaRPr lang="en-US" i="1"/>
          </a:p>
          <a:p>
            <a:r>
              <a:rPr lang="en-US"/>
              <a:t>Associate Vice President </a:t>
            </a:r>
          </a:p>
          <a:p>
            <a:r>
              <a:rPr lang="en-US"/>
              <a:t>Federal Programs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58EB12-8166-C023-09AB-E53ACA423D20}"/>
              </a:ext>
            </a:extLst>
          </p:cNvPr>
          <p:cNvSpPr txBox="1"/>
          <p:nvPr/>
        </p:nvSpPr>
        <p:spPr>
          <a:xfrm>
            <a:off x="3349119" y="2144249"/>
            <a:ext cx="3400819" cy="1021556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i="1">
                <a:hlinkClick r:id="rId3"/>
              </a:rPr>
              <a:t>Darice McDougald</a:t>
            </a:r>
            <a:endParaRPr lang="en-US" i="1"/>
          </a:p>
          <a:p>
            <a:r>
              <a:rPr lang="en-US"/>
              <a:t>Federal Programs </a:t>
            </a:r>
          </a:p>
          <a:p>
            <a:r>
              <a:rPr lang="en-US"/>
              <a:t>Business Services Specialist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0FAEE72-39A9-91F1-C505-6873D88B192E}"/>
              </a:ext>
            </a:extLst>
          </p:cNvPr>
          <p:cNvSpPr txBox="1"/>
          <p:nvPr/>
        </p:nvSpPr>
        <p:spPr>
          <a:xfrm>
            <a:off x="814854" y="3772163"/>
            <a:ext cx="3400815" cy="442674"/>
          </a:xfrm>
          <a:prstGeom prst="round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/>
              <a:t>Perkins Grant Administration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E42C00-2A5B-B96D-6CEB-F11B9F4FB275}"/>
              </a:ext>
            </a:extLst>
          </p:cNvPr>
          <p:cNvSpPr txBox="1"/>
          <p:nvPr/>
        </p:nvSpPr>
        <p:spPr>
          <a:xfrm>
            <a:off x="821598" y="4727461"/>
            <a:ext cx="3383280" cy="1021556"/>
          </a:xfrm>
          <a:prstGeom prst="round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i="1">
                <a:hlinkClick r:id="rId4"/>
              </a:rPr>
              <a:t>Tony Reggi</a:t>
            </a:r>
            <a:endParaRPr lang="en-US" i="1"/>
          </a:p>
          <a:p>
            <a:r>
              <a:rPr lang="en-US"/>
              <a:t>Associate State Director </a:t>
            </a:r>
          </a:p>
          <a:p>
            <a:r>
              <a:rPr lang="en-US"/>
              <a:t>Perkins Grant Administration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75CC48-8C91-4175-11B1-C24CBF950194}"/>
              </a:ext>
            </a:extLst>
          </p:cNvPr>
          <p:cNvSpPr txBox="1"/>
          <p:nvPr/>
        </p:nvSpPr>
        <p:spPr>
          <a:xfrm>
            <a:off x="828946" y="6383670"/>
            <a:ext cx="3383280" cy="1005840"/>
          </a:xfrm>
          <a:prstGeom prst="round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i="1">
                <a:hlinkClick r:id="rId5"/>
              </a:rPr>
              <a:t>Patti Coultas</a:t>
            </a:r>
            <a:endParaRPr lang="en-US" i="1"/>
          </a:p>
          <a:p>
            <a:r>
              <a:rPr lang="en-US"/>
              <a:t>Assistant Director</a:t>
            </a:r>
          </a:p>
          <a:p>
            <a:r>
              <a:rPr lang="en-US"/>
              <a:t> Perkins Regional Services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95AEEC-9D1B-973F-AF62-EE4E68473A26}"/>
              </a:ext>
            </a:extLst>
          </p:cNvPr>
          <p:cNvSpPr txBox="1"/>
          <p:nvPr/>
        </p:nvSpPr>
        <p:spPr>
          <a:xfrm>
            <a:off x="814851" y="8039880"/>
            <a:ext cx="3383280" cy="1021556"/>
          </a:xfrm>
          <a:prstGeom prst="round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>
                <a:hlinkClick r:id="rId6"/>
              </a:rPr>
              <a:t>Stefanie Schroeder </a:t>
            </a:r>
            <a:endParaRPr lang="en-US"/>
          </a:p>
          <a:p>
            <a:r>
              <a:rPr lang="en-US"/>
              <a:t>Assistant Director</a:t>
            </a:r>
          </a:p>
          <a:p>
            <a:r>
              <a:rPr lang="en-US"/>
              <a:t>Perkins Regional Services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14523B-B80C-C1B9-97F7-8131F5BCEE52}"/>
              </a:ext>
            </a:extLst>
          </p:cNvPr>
          <p:cNvSpPr txBox="1"/>
          <p:nvPr/>
        </p:nvSpPr>
        <p:spPr>
          <a:xfrm>
            <a:off x="5257800" y="3772163"/>
            <a:ext cx="3400819" cy="442674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/>
              <a:t>Monitoring &amp; Compliance</a:t>
            </a:r>
            <a:endParaRPr lang="en-US" sz="20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99C869-2174-8869-809C-E12239E1DDA9}"/>
              </a:ext>
            </a:extLst>
          </p:cNvPr>
          <p:cNvSpPr txBox="1"/>
          <p:nvPr/>
        </p:nvSpPr>
        <p:spPr>
          <a:xfrm>
            <a:off x="5257800" y="4677768"/>
            <a:ext cx="3383280" cy="1021556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i="1">
                <a:hlinkClick r:id="rId7"/>
              </a:rPr>
              <a:t>Michael Tilley</a:t>
            </a:r>
            <a:endParaRPr lang="en-US" i="1"/>
          </a:p>
          <a:p>
            <a:r>
              <a:rPr lang="en-US"/>
              <a:t>Associate State Director </a:t>
            </a:r>
          </a:p>
          <a:p>
            <a:r>
              <a:rPr lang="en-US"/>
              <a:t>Monitoring and Compliance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0F2048-DAEC-38D4-3400-424A865E028B}"/>
              </a:ext>
            </a:extLst>
          </p:cNvPr>
          <p:cNvSpPr txBox="1"/>
          <p:nvPr/>
        </p:nvSpPr>
        <p:spPr>
          <a:xfrm>
            <a:off x="5289851" y="6569200"/>
            <a:ext cx="3383280" cy="1005840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r>
              <a:rPr lang="en-US" i="1">
                <a:hlinkClick r:id="rId8"/>
              </a:rPr>
              <a:t>Brandy Brown</a:t>
            </a:r>
            <a:endParaRPr lang="en-US" i="1"/>
          </a:p>
          <a:p>
            <a:r>
              <a:rPr lang="en-US"/>
              <a:t>Monitoring and </a:t>
            </a:r>
          </a:p>
          <a:p>
            <a:r>
              <a:rPr lang="en-US"/>
              <a:t>Reporting Specialist</a:t>
            </a:r>
          </a:p>
          <a:p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83FC53-304F-CD60-3DF9-5D8C7BAB8185}"/>
              </a:ext>
            </a:extLst>
          </p:cNvPr>
          <p:cNvSpPr txBox="1"/>
          <p:nvPr/>
        </p:nvSpPr>
        <p:spPr>
          <a:xfrm>
            <a:off x="14147317" y="3772163"/>
            <a:ext cx="3400816" cy="442674"/>
          </a:xfrm>
          <a:prstGeom prst="round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/>
              <a:t>Professional Development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4E89E6-7E1A-3DFE-0924-D5125155CF13}"/>
              </a:ext>
            </a:extLst>
          </p:cNvPr>
          <p:cNvSpPr txBox="1"/>
          <p:nvPr/>
        </p:nvSpPr>
        <p:spPr>
          <a:xfrm>
            <a:off x="14147317" y="4671867"/>
            <a:ext cx="3383280" cy="1005840"/>
          </a:xfrm>
          <a:prstGeom prst="round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noAutofit/>
          </a:bodyPr>
          <a:lstStyle/>
          <a:p>
            <a:r>
              <a:rPr lang="en-US" i="1">
                <a:hlinkClick r:id="rId9"/>
              </a:rPr>
              <a:t>Daniel Loges</a:t>
            </a:r>
            <a:endParaRPr lang="en-US" i="1"/>
          </a:p>
          <a:p>
            <a:r>
              <a:rPr lang="en-US"/>
              <a:t>Director of Professional </a:t>
            </a:r>
            <a:endParaRPr lang="en-US">
              <a:ea typeface="Calibri"/>
              <a:cs typeface="Calibri"/>
            </a:endParaRPr>
          </a:p>
          <a:p>
            <a:r>
              <a:rPr lang="en-US"/>
              <a:t>Development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206D83-AD3D-51C2-CFB4-292E5EE6FC2E}"/>
              </a:ext>
            </a:extLst>
          </p:cNvPr>
          <p:cNvSpPr txBox="1"/>
          <p:nvPr/>
        </p:nvSpPr>
        <p:spPr>
          <a:xfrm>
            <a:off x="14179367" y="6569201"/>
            <a:ext cx="3383280" cy="1005840"/>
          </a:xfrm>
          <a:prstGeom prst="round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r>
              <a:rPr lang="en-US" i="1">
                <a:hlinkClick r:id="rId10"/>
              </a:rPr>
              <a:t>Leigh Davidson</a:t>
            </a:r>
            <a:endParaRPr lang="en-US" i="1"/>
          </a:p>
          <a:p>
            <a:r>
              <a:rPr lang="en-US"/>
              <a:t>Professional Development </a:t>
            </a:r>
          </a:p>
          <a:p>
            <a:r>
              <a:rPr lang="en-US"/>
              <a:t>Distance Learning Specialist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290DC1E-BE9F-4C98-3EE9-A44C4E792729}"/>
              </a:ext>
            </a:extLst>
          </p:cNvPr>
          <p:cNvSpPr txBox="1"/>
          <p:nvPr/>
        </p:nvSpPr>
        <p:spPr>
          <a:xfrm>
            <a:off x="9700747" y="3772163"/>
            <a:ext cx="3400813" cy="442674"/>
          </a:xfrm>
          <a:prstGeom prst="roundRect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/>
              <a:t>Performance &amp; Accountability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DA98CD2-A04C-28C3-2F1C-FEFB3B4724B1}"/>
              </a:ext>
            </a:extLst>
          </p:cNvPr>
          <p:cNvSpPr txBox="1"/>
          <p:nvPr/>
        </p:nvSpPr>
        <p:spPr>
          <a:xfrm>
            <a:off x="9694233" y="4684937"/>
            <a:ext cx="3383280" cy="1005840"/>
          </a:xfrm>
          <a:prstGeom prst="roundRect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r>
              <a:rPr lang="en-US" i="1">
                <a:hlinkClick r:id="rId11"/>
              </a:rPr>
              <a:t>Jessica Rieger-Dunigan</a:t>
            </a:r>
            <a:endParaRPr lang="en-US" i="1"/>
          </a:p>
          <a:p>
            <a:r>
              <a:rPr lang="en-US"/>
              <a:t>Director of Performance </a:t>
            </a:r>
          </a:p>
          <a:p>
            <a:r>
              <a:rPr lang="en-US"/>
              <a:t>and Accountability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2F0316-566B-BFA7-827F-A28748B9CD35}"/>
              </a:ext>
            </a:extLst>
          </p:cNvPr>
          <p:cNvSpPr txBox="1"/>
          <p:nvPr/>
        </p:nvSpPr>
        <p:spPr>
          <a:xfrm>
            <a:off x="9732798" y="6552378"/>
            <a:ext cx="3383280" cy="1005840"/>
          </a:xfrm>
          <a:prstGeom prst="roundRect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r>
              <a:rPr lang="en-US" i="1">
                <a:hlinkClick r:id="rId12"/>
              </a:rPr>
              <a:t>Courtney Jackson</a:t>
            </a:r>
            <a:endParaRPr lang="en-US" i="1"/>
          </a:p>
          <a:p>
            <a:r>
              <a:rPr lang="en-US"/>
              <a:t>Performance and </a:t>
            </a:r>
          </a:p>
          <a:p>
            <a:r>
              <a:rPr lang="en-US"/>
              <a:t>Accountability Specialist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F79787E-8282-962B-E007-22DEA98140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40624" y="4425721"/>
            <a:ext cx="990600" cy="1005840"/>
          </a:xfrm>
          <a:prstGeom prst="rect">
            <a:avLst/>
          </a:prstGeom>
          <a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DA7D058-8E24-B154-C079-4BC1552DA2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40624" y="6042248"/>
            <a:ext cx="990600" cy="1005840"/>
          </a:xfrm>
          <a:prstGeom prst="rect">
            <a:avLst/>
          </a:prstGeom>
          <a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2180757-ACF6-D22D-CC15-229A8403E3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40624" y="7698457"/>
            <a:ext cx="990600" cy="1005840"/>
          </a:xfrm>
          <a:prstGeom prst="rect">
            <a:avLst/>
          </a:prstGeom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6B9BA96-A2CB-A779-A189-E95D648D7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98468" y="4425721"/>
            <a:ext cx="990600" cy="1005840"/>
          </a:xfrm>
          <a:prstGeom prst="rect">
            <a:avLst/>
          </a:prstGeom>
          <a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33ADCBD-B9C3-9418-E9E6-8DCEA0BD9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456312" y="4425721"/>
            <a:ext cx="990600" cy="1005840"/>
          </a:xfrm>
          <a:prstGeom prst="rect">
            <a:avLst/>
          </a:prstGeom>
          <a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E7E0844-FB95-4840-F694-E9F2F82DC4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844693" y="4425721"/>
            <a:ext cx="990600" cy="1005840"/>
          </a:xfrm>
          <a:prstGeom prst="rect">
            <a:avLst/>
          </a:prstGeom>
          <a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DE0A1A0-4E63-E38B-17AB-81E3997341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98468" y="6146539"/>
            <a:ext cx="990600" cy="1005840"/>
          </a:xfrm>
          <a:prstGeom prst="rect">
            <a:avLst/>
          </a:prstGeom>
          <a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4B33266-213D-00DB-1126-F7BA2334D9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464518" y="6146539"/>
            <a:ext cx="990600" cy="1005840"/>
          </a:xfrm>
          <a:prstGeom prst="rect">
            <a:avLst/>
          </a:prstGeom>
          <a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423647D-C1A4-E1AA-FD01-720EA7F1C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916400" y="6146539"/>
            <a:ext cx="990600" cy="1005840"/>
          </a:xfrm>
          <a:prstGeom prst="rect">
            <a:avLst/>
          </a:prstGeom>
          <a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D7C3550-5056-130E-313E-7912EDC7C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28405" y="1669004"/>
            <a:ext cx="990600" cy="1005840"/>
          </a:xfrm>
          <a:prstGeom prst="rect">
            <a:avLst/>
          </a:prstGeom>
          <a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BDAE2A4-9BCC-A9BC-E122-BB9C5A1B1F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58400" y="518190"/>
            <a:ext cx="990600" cy="1005840"/>
          </a:xfrm>
          <a:prstGeom prst="rect">
            <a:avLst/>
          </a:prstGeom>
          <a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Connector: Elbow 115">
            <a:extLst>
              <a:ext uri="{FF2B5EF4-FFF2-40B4-BE49-F238E27FC236}">
                <a16:creationId xmlns:a16="http://schemas.microsoft.com/office/drawing/2014/main" id="{82959A4B-E14E-86DF-EF63-FE50BC0E68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1" idx="0"/>
            <a:endCxn id="18" idx="0"/>
          </p:cNvCxnSpPr>
          <p:nvPr/>
        </p:nvCxnSpPr>
        <p:spPr>
          <a:xfrm rot="5400000" flipH="1" flipV="1">
            <a:off x="9181493" y="-2894068"/>
            <a:ext cx="12700" cy="13332463"/>
          </a:xfrm>
          <a:prstGeom prst="bentConnector3">
            <a:avLst>
              <a:gd name="adj1" fmla="val 3018465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41579EC-D397-F015-0D26-64A8674F61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7" idx="2"/>
          </p:cNvCxnSpPr>
          <p:nvPr/>
        </p:nvCxnSpPr>
        <p:spPr>
          <a:xfrm>
            <a:off x="9144000" y="1928578"/>
            <a:ext cx="0" cy="146449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CEB925F-96F8-18F8-E11C-230CA4807B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6858000" y="3393076"/>
            <a:ext cx="0" cy="3790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DFDC568-D776-6E19-8F79-B1F881BE85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277600" y="3399427"/>
            <a:ext cx="0" cy="3790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7B06DE1-20E8-E736-4EA8-DAEBFD1EE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10" idx="2"/>
            <a:endCxn id="11" idx="0"/>
          </p:cNvCxnSpPr>
          <p:nvPr/>
        </p:nvCxnSpPr>
        <p:spPr>
          <a:xfrm>
            <a:off x="6949440" y="5699324"/>
            <a:ext cx="0" cy="86987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ADE89D3-1C3D-0DCB-EABA-25978A34B5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19" idx="0"/>
          </p:cNvCxnSpPr>
          <p:nvPr/>
        </p:nvCxnSpPr>
        <p:spPr>
          <a:xfrm flipH="1">
            <a:off x="11424438" y="5690777"/>
            <a:ext cx="5715" cy="86160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0E0C2E8-0A42-0635-5A74-721493D18D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15837204" y="5703743"/>
            <a:ext cx="0" cy="86545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1A94BF7-A75A-F933-6662-525CCB5D89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6758506" y="2859676"/>
            <a:ext cx="238549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99637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FFF081-438F-5E7B-DD4D-45FBE6AE2D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9969EE5-44CE-26F5-3C9F-85BBF46FE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776241" y="690200"/>
            <a:ext cx="17215778" cy="1403873"/>
            <a:chOff x="0" y="-57150"/>
            <a:chExt cx="4534197" cy="36974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503CDD00-31D3-7DA4-C4B6-9D4CE0D31135}"/>
                </a:ext>
              </a:extLst>
            </p:cNvPr>
            <p:cNvSpPr/>
            <p:nvPr/>
          </p:nvSpPr>
          <p:spPr>
            <a:xfrm>
              <a:off x="0" y="0"/>
              <a:ext cx="4534196" cy="312594"/>
            </a:xfrm>
            <a:custGeom>
              <a:avLst/>
              <a:gdLst/>
              <a:ahLst/>
              <a:cxnLst/>
              <a:rect l="l" t="t" r="r" b="b"/>
              <a:pathLst>
                <a:path w="4534196" h="312594">
                  <a:moveTo>
                    <a:pt x="41372" y="0"/>
                  </a:moveTo>
                  <a:lnTo>
                    <a:pt x="4492824" y="0"/>
                  </a:lnTo>
                  <a:cubicBezTo>
                    <a:pt x="4515674" y="0"/>
                    <a:pt x="4534196" y="18523"/>
                    <a:pt x="4534196" y="41372"/>
                  </a:cubicBezTo>
                  <a:lnTo>
                    <a:pt x="4534196" y="271222"/>
                  </a:lnTo>
                  <a:cubicBezTo>
                    <a:pt x="4534196" y="294071"/>
                    <a:pt x="4515674" y="312594"/>
                    <a:pt x="4492824" y="312594"/>
                  </a:cubicBezTo>
                  <a:lnTo>
                    <a:pt x="41372" y="312594"/>
                  </a:lnTo>
                  <a:cubicBezTo>
                    <a:pt x="18523" y="312594"/>
                    <a:pt x="0" y="294071"/>
                    <a:pt x="0" y="271222"/>
                  </a:cubicBezTo>
                  <a:lnTo>
                    <a:pt x="0" y="41372"/>
                  </a:lnTo>
                  <a:cubicBezTo>
                    <a:pt x="0" y="18523"/>
                    <a:pt x="18523" y="0"/>
                    <a:pt x="41372" y="0"/>
                  </a:cubicBezTo>
                  <a:close/>
                </a:path>
              </a:pathLst>
            </a:custGeom>
            <a:solidFill>
              <a:srgbClr val="14435B"/>
            </a:solidFill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474341B9-7D4A-C953-FF38-59BC20C0C55C}"/>
                </a:ext>
              </a:extLst>
            </p:cNvPr>
            <p:cNvSpPr txBox="1"/>
            <p:nvPr/>
          </p:nvSpPr>
          <p:spPr>
            <a:xfrm>
              <a:off x="0" y="-57150"/>
              <a:ext cx="4534197" cy="3697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2000"/>
            </a:p>
          </p:txBody>
        </p:sp>
      </p:grpSp>
      <p:sp>
        <p:nvSpPr>
          <p:cNvPr id="5" name="TextBox 5">
            <a:extLst>
              <a:ext uri="{FF2B5EF4-FFF2-40B4-BE49-F238E27FC236}">
                <a16:creationId xmlns:a16="http://schemas.microsoft.com/office/drawing/2014/main" id="{8568EA6F-9AF2-F435-7C34-08F6E2F3343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33400" y="955611"/>
            <a:ext cx="15159477" cy="10900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5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Calibri (MS) Bold"/>
                <a:cs typeface="Calibri (MS) Bold"/>
                <a:sym typeface="Calibri (MS) Bold"/>
              </a:rPr>
              <a:t>Monitoring and Compliance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81B635-C376-1758-399E-029D23C4D152}"/>
              </a:ext>
            </a:extLst>
          </p:cNvPr>
          <p:cNvSpPr txBox="1"/>
          <p:nvPr/>
        </p:nvSpPr>
        <p:spPr>
          <a:xfrm>
            <a:off x="827315" y="2975429"/>
            <a:ext cx="15423533" cy="52014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/>
              <a:t>2025-2026 Comprehensive Monitoring Cycle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sz="3200"/>
              <a:t>Four programs monitored onsite</a:t>
            </a:r>
            <a:endParaRPr lang="en-US" sz="3200">
              <a:ea typeface="Calibri"/>
              <a:cs typeface="Calibri"/>
            </a:endParaRP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sz="3200"/>
              <a:t>2026-2027 monitoring protocols under major construction – thank you for feedback at Mid-Year!</a:t>
            </a:r>
            <a:endParaRPr lang="en-US" sz="3200">
              <a:ea typeface="Calibri"/>
              <a:cs typeface="Calibri"/>
            </a:endParaRP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sz="3200"/>
              <a:t>Incorporating feedback and will have a completed comprehensive monitoring manual ready to share at the Annual Perkins Meeting</a:t>
            </a:r>
            <a:endParaRPr lang="en-US" sz="3200">
              <a:ea typeface="Calibri"/>
              <a:cs typeface="Calibri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/>
              <a:t>Continuous Monitoring</a:t>
            </a:r>
            <a:endParaRPr lang="en-US" sz="3600">
              <a:ea typeface="Calibri"/>
              <a:cs typeface="Calibri"/>
            </a:endParaRP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sz="3200"/>
              <a:t>Split Time &amp; Effort Guidance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sz="3200">
                <a:ea typeface="Calibri"/>
                <a:cs typeface="Calibri"/>
              </a:rPr>
              <a:t>Equipment Monitoring Guidance</a:t>
            </a:r>
          </a:p>
        </p:txBody>
      </p:sp>
    </p:spTree>
    <p:extLst>
      <p:ext uri="{BB962C8B-B14F-4D97-AF65-F5344CB8AC3E}">
        <p14:creationId xmlns:p14="http://schemas.microsoft.com/office/powerpoint/2010/main" val="1292909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450A7-6FD5-0E3E-43AC-67FA7ADD0A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88925"/>
            <a:ext cx="16817976" cy="631826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600" b="1">
                <a:latin typeface="Calibri"/>
                <a:ea typeface="Calibri"/>
                <a:cs typeface="Calibri"/>
              </a:rPr>
              <a:t>Perkins Timeline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F9B755-4C99-74EC-F8EA-E642049848AD}"/>
              </a:ext>
            </a:extLst>
          </p:cNvPr>
          <p:cNvSpPr txBox="1"/>
          <p:nvPr/>
        </p:nvSpPr>
        <p:spPr>
          <a:xfrm>
            <a:off x="837862" y="1098082"/>
            <a:ext cx="6888049" cy="212365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b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May 30, 2025</a:t>
            </a:r>
          </a:p>
          <a:p>
            <a:pPr marL="428625" indent="-428625">
              <a:buFont typeface="Wingdings" panose="05000000000000000000" pitchFamily="2" charset="2"/>
              <a:buChar char="ü"/>
            </a:pPr>
            <a:r>
              <a:rPr lang="en-US" sz="2100"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Input Perkins college team contacts for 2025-26</a:t>
            </a:r>
          </a:p>
          <a:p>
            <a:pPr marL="428625" indent="-428625">
              <a:buFont typeface="Wingdings" panose="05000000000000000000" pitchFamily="2" charset="2"/>
              <a:buChar char="ü"/>
            </a:pPr>
            <a:r>
              <a:rPr lang="en-US" sz="2100"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Submit signed Allotment Options and Assurances forms</a:t>
            </a:r>
          </a:p>
          <a:p>
            <a:pPr marL="428625" indent="-428625">
              <a:buFont typeface="Wingdings" panose="05000000000000000000" pitchFamily="2" charset="2"/>
              <a:buChar char="ü"/>
            </a:pPr>
            <a:r>
              <a:rPr lang="en-US" sz="2100"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Complete and upload the 2025-26 Local Plan and Budget</a:t>
            </a:r>
          </a:p>
          <a:p>
            <a:pPr marL="428625" indent="-428625">
              <a:buFont typeface="Wingdings" panose="05000000000000000000" pitchFamily="2" charset="2"/>
              <a:buChar char="ü"/>
            </a:pPr>
            <a:r>
              <a:rPr lang="en-US" sz="2100"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Upload job descriptions (Perkins-funded positions only) </a:t>
            </a:r>
          </a:p>
          <a:p>
            <a:pPr marL="428625" indent="-428625">
              <a:buFont typeface="Wingdings" panose="05000000000000000000" pitchFamily="2" charset="2"/>
              <a:buChar char="ü"/>
            </a:pPr>
            <a:r>
              <a:rPr lang="en-US" sz="2100"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Register for all upcoming Perkins update sessions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2023A3-FD32-DAF8-0034-DF312187095F}"/>
              </a:ext>
            </a:extLst>
          </p:cNvPr>
          <p:cNvSpPr txBox="1"/>
          <p:nvPr/>
        </p:nvSpPr>
        <p:spPr>
          <a:xfrm>
            <a:off x="4800600" y="4866503"/>
            <a:ext cx="96012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7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May 30, 2025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0001FFD-43BF-768A-5A3A-A50D845560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800600" y="4866503"/>
            <a:ext cx="96012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7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May 30, 2025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F6C1B4-2601-3784-7420-C7BF14C0607E}"/>
              </a:ext>
            </a:extLst>
          </p:cNvPr>
          <p:cNvSpPr txBox="1"/>
          <p:nvPr/>
        </p:nvSpPr>
        <p:spPr>
          <a:xfrm>
            <a:off x="1994526" y="5575100"/>
            <a:ext cx="4163792" cy="115416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b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Nov 21, 2025</a:t>
            </a:r>
          </a:p>
          <a:p>
            <a:pPr marL="428625" indent="-428625">
              <a:buFont typeface="Wingdings" panose="05000000000000000000" pitchFamily="2" charset="2"/>
              <a:buChar char="ü"/>
            </a:pPr>
            <a:r>
              <a:rPr lang="en-US" sz="2100"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Submit Negotiated Level of Performance (2025-26)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C88017-CBD6-B8C1-AE25-7EC8D1E7CE53}"/>
              </a:ext>
            </a:extLst>
          </p:cNvPr>
          <p:cNvSpPr txBox="1"/>
          <p:nvPr/>
        </p:nvSpPr>
        <p:spPr>
          <a:xfrm>
            <a:off x="6152334" y="6588983"/>
            <a:ext cx="5534064" cy="2462213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b="1">
                <a:ea typeface="Calibri" panose="020F0502020204030204" pitchFamily="34" charset="0"/>
                <a:cs typeface="Calibri" panose="020F0502020204030204" pitchFamily="34" charset="0"/>
              </a:rPr>
              <a:t>Jan 9, 2026</a:t>
            </a:r>
          </a:p>
          <a:p>
            <a:pPr marL="428626" indent="-428626">
              <a:buFont typeface="Wingdings" panose="05000000000000000000" pitchFamily="2" charset="2"/>
              <a:buChar char="ü"/>
            </a:pPr>
            <a:r>
              <a:rPr lang="en-US" sz="2100">
                <a:ea typeface="Calibri Light" panose="020F0302020204030204" pitchFamily="34" charset="0"/>
                <a:cs typeface="Calibri Light" panose="020F0302020204030204" pitchFamily="34" charset="0"/>
              </a:rPr>
              <a:t>Upload locally articulated course list </a:t>
            </a:r>
          </a:p>
          <a:p>
            <a:pPr marL="428626" indent="-428626">
              <a:buFont typeface="Wingdings" panose="05000000000000000000" pitchFamily="2" charset="2"/>
              <a:buChar char="ü"/>
            </a:pPr>
            <a:r>
              <a:rPr lang="en-US" sz="2100">
                <a:ea typeface="Calibri Light" panose="020F0302020204030204" pitchFamily="34" charset="0"/>
                <a:cs typeface="Calibri Light" panose="020F0302020204030204" pitchFamily="34" charset="0"/>
              </a:rPr>
              <a:t>Submit 9-14 pathways</a:t>
            </a:r>
          </a:p>
          <a:p>
            <a:pPr marL="428626" indent="-428626">
              <a:buFont typeface="Wingdings" panose="05000000000000000000" pitchFamily="2" charset="2"/>
              <a:buChar char="ü"/>
            </a:pPr>
            <a:r>
              <a:rPr lang="en-US" sz="2100">
                <a:ea typeface="Calibri Light" panose="020F0302020204030204" pitchFamily="34" charset="0"/>
                <a:cs typeface="Calibri Light" panose="020F0302020204030204" pitchFamily="34" charset="0"/>
              </a:rPr>
              <a:t>Mid-Year Report and Local Plan status update</a:t>
            </a:r>
          </a:p>
          <a:p>
            <a:pPr marL="428626" indent="-428626">
              <a:buFont typeface="Wingdings" panose="05000000000000000000" pitchFamily="2" charset="2"/>
              <a:buChar char="ü"/>
            </a:pPr>
            <a:r>
              <a:rPr lang="en-US" sz="2100">
                <a:ea typeface="Calibri Light" panose="020F0302020204030204" pitchFamily="34" charset="0"/>
                <a:cs typeface="Calibri Light" panose="020F0302020204030204" pitchFamily="34" charset="0"/>
              </a:rPr>
              <a:t>Submit XDBR (ending Dec 31, 2025)</a:t>
            </a:r>
          </a:p>
          <a:p>
            <a:pPr marL="428626" indent="-428626">
              <a:buFont typeface="Wingdings" panose="05000000000000000000" pitchFamily="2" charset="2"/>
              <a:buChar char="ü"/>
            </a:pPr>
            <a:r>
              <a:rPr lang="en-US" sz="2100">
                <a:ea typeface="Calibri Light" panose="020F0302020204030204" pitchFamily="34" charset="0"/>
                <a:cs typeface="Calibri Light" panose="020F0302020204030204" pitchFamily="34" charset="0"/>
              </a:rPr>
              <a:t>Upload semi-annual time certification (Jul- Dec 2025)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4D803E-1E9D-77A3-399F-6420B217ACA3}"/>
              </a:ext>
            </a:extLst>
          </p:cNvPr>
          <p:cNvSpPr txBox="1"/>
          <p:nvPr/>
        </p:nvSpPr>
        <p:spPr>
          <a:xfrm>
            <a:off x="10058403" y="1306921"/>
            <a:ext cx="7068448" cy="212365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b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May 15, 2026</a:t>
            </a:r>
          </a:p>
          <a:p>
            <a:pPr marL="428626" indent="-428626">
              <a:buFont typeface="Wingdings" panose="05000000000000000000" pitchFamily="2" charset="2"/>
              <a:buChar char="ü"/>
            </a:pPr>
            <a:r>
              <a:rPr lang="en-US" sz="2100"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Deadline for final 2025-26 modifications (no exceptions)</a:t>
            </a:r>
          </a:p>
          <a:p>
            <a:pPr marL="428626" indent="-428626">
              <a:buFont typeface="Wingdings" panose="05000000000000000000" pitchFamily="2" charset="2"/>
              <a:buChar char="ü"/>
            </a:pPr>
            <a:r>
              <a:rPr lang="en-US" sz="2100"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Submit new/revised CLNAs as needed</a:t>
            </a:r>
          </a:p>
          <a:p>
            <a:pPr marL="428626" indent="-428626">
              <a:buFont typeface="Wingdings" panose="05000000000000000000" pitchFamily="2" charset="2"/>
              <a:buChar char="ü"/>
            </a:pPr>
            <a:r>
              <a:rPr lang="en-US" sz="2100"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Submit signed Allotment Options and Assurances forms</a:t>
            </a:r>
          </a:p>
          <a:p>
            <a:pPr marL="428626" indent="-428626">
              <a:buFont typeface="Wingdings" panose="05000000000000000000" pitchFamily="2" charset="2"/>
              <a:buChar char="ü"/>
            </a:pPr>
            <a:r>
              <a:rPr lang="en-US" sz="2100"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Complete and upload the 2026-27 Local Plan and Budget</a:t>
            </a:r>
          </a:p>
          <a:p>
            <a:pPr marL="428626" indent="-428626">
              <a:buFont typeface="Wingdings" panose="05000000000000000000" pitchFamily="2" charset="2"/>
              <a:buChar char="ü"/>
            </a:pPr>
            <a:r>
              <a:rPr lang="en-US" sz="2100"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Upload job descriptions (Perkins-funded positions only)</a:t>
            </a:r>
            <a:endParaRPr lang="en-US" sz="2400">
              <a:latin typeface="+mj-lt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8EE984-539D-AF3F-969F-0B378529E29C}"/>
              </a:ext>
            </a:extLst>
          </p:cNvPr>
          <p:cNvSpPr txBox="1"/>
          <p:nvPr/>
        </p:nvSpPr>
        <p:spPr>
          <a:xfrm>
            <a:off x="12796132" y="6658582"/>
            <a:ext cx="5112113" cy="147732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b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July 10, 2026</a:t>
            </a:r>
          </a:p>
          <a:p>
            <a:pPr marL="428625" indent="-428625">
              <a:buFont typeface="Wingdings" panose="05000000000000000000" pitchFamily="2" charset="2"/>
              <a:buChar char="ü"/>
            </a:pPr>
            <a:r>
              <a:rPr lang="en-US" sz="2100"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Submit final XDBR (ending June 30, 2026)</a:t>
            </a:r>
          </a:p>
          <a:p>
            <a:pPr marL="428625" indent="-428625">
              <a:buFont typeface="Wingdings" panose="05000000000000000000" pitchFamily="2" charset="2"/>
              <a:buChar char="ü"/>
            </a:pPr>
            <a:r>
              <a:rPr lang="en-US" sz="2100"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Upload semi-annual time certification (Jan-June 2026)</a:t>
            </a:r>
          </a:p>
        </p:txBody>
      </p:sp>
      <p:sp>
        <p:nvSpPr>
          <p:cNvPr id="36" name="Flowchart: Connector 35">
            <a:extLst>
              <a:ext uri="{FF2B5EF4-FFF2-40B4-BE49-F238E27FC236}">
                <a16:creationId xmlns:a16="http://schemas.microsoft.com/office/drawing/2014/main" id="{D09CB29D-B7FD-BA4C-2CDA-8841045ED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603196" y="3224132"/>
            <a:ext cx="307332" cy="280220"/>
          </a:xfrm>
          <a:prstGeom prst="flowChartConnector">
            <a:avLst/>
          </a:prstGeom>
          <a:solidFill>
            <a:srgbClr val="FFC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700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D87F366-1562-F787-D3BA-C542B6ACAB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756860" y="3521022"/>
            <a:ext cx="0" cy="3457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4DDB1C3C-302B-4BAD-A671-6FE3169C7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489135" y="3440087"/>
            <a:ext cx="307332" cy="510725"/>
            <a:chOff x="11645938" y="3365136"/>
            <a:chExt cx="307332" cy="510725"/>
          </a:xfrm>
        </p:grpSpPr>
        <p:sp>
          <p:nvSpPr>
            <p:cNvPr id="38" name="Flowchart: Connector 37">
              <a:extLst>
                <a:ext uri="{FF2B5EF4-FFF2-40B4-BE49-F238E27FC236}">
                  <a16:creationId xmlns:a16="http://schemas.microsoft.com/office/drawing/2014/main" id="{F3FE9E5A-2CF2-47AB-CF09-058B7AE2D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645938" y="3365136"/>
              <a:ext cx="307332" cy="280220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700"/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428A7F3-EDF5-57AB-9642-F6BA95C62E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11799604" y="3645355"/>
              <a:ext cx="0" cy="230506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3D31A5E-14F5-EDBE-670B-F87840C60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415979" y="4784113"/>
            <a:ext cx="307332" cy="794560"/>
            <a:chOff x="5830676" y="4821588"/>
            <a:chExt cx="307332" cy="794560"/>
          </a:xfrm>
        </p:grpSpPr>
        <p:sp>
          <p:nvSpPr>
            <p:cNvPr id="37" name="Flowchart: Connector 36">
              <a:extLst>
                <a:ext uri="{FF2B5EF4-FFF2-40B4-BE49-F238E27FC236}">
                  <a16:creationId xmlns:a16="http://schemas.microsoft.com/office/drawing/2014/main" id="{9DB05581-2ABC-10DD-003A-D95C79D771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5830676" y="5335928"/>
              <a:ext cx="307332" cy="280220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700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E5F1021-9455-C736-60C1-321EF42E7E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82434" y="4821588"/>
              <a:ext cx="3816" cy="50922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8FA46CD-FB74-8EA5-4AC3-EFDBC13F0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142298" y="4781186"/>
            <a:ext cx="307332" cy="1802913"/>
            <a:chOff x="8941118" y="4790555"/>
            <a:chExt cx="307332" cy="1802913"/>
          </a:xfrm>
        </p:grpSpPr>
        <p:sp>
          <p:nvSpPr>
            <p:cNvPr id="39" name="Flowchart: Connector 38">
              <a:extLst>
                <a:ext uri="{FF2B5EF4-FFF2-40B4-BE49-F238E27FC236}">
                  <a16:creationId xmlns:a16="http://schemas.microsoft.com/office/drawing/2014/main" id="{AB1C720F-D151-932E-C943-77A1A4001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8941118" y="6313248"/>
              <a:ext cx="307332" cy="280220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700"/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DFD4A42-41BE-C02E-0F57-00BE8BD413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9094784" y="4790555"/>
              <a:ext cx="0" cy="1522694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806EE0A-D0BB-7CD7-DB75-CC24E0E06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990095" y="3879388"/>
            <a:ext cx="14299500" cy="943896"/>
            <a:chOff x="2374218" y="3870019"/>
            <a:chExt cx="14299500" cy="94389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7D24302-93B6-65C0-5F69-0C9C739F2BC1}"/>
                </a:ext>
              </a:extLst>
            </p:cNvPr>
            <p:cNvSpPr/>
            <p:nvPr/>
          </p:nvSpPr>
          <p:spPr>
            <a:xfrm>
              <a:off x="14285628" y="3870019"/>
              <a:ext cx="2388090" cy="943896"/>
            </a:xfrm>
            <a:prstGeom prst="rect">
              <a:avLst/>
            </a:prstGeom>
            <a:solidFill>
              <a:srgbClr val="14435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70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July 10, 2026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8F4A2F6-8238-899D-426D-3F2A4F6A09F5}"/>
                </a:ext>
              </a:extLst>
            </p:cNvPr>
            <p:cNvSpPr/>
            <p:nvPr/>
          </p:nvSpPr>
          <p:spPr>
            <a:xfrm>
              <a:off x="2374218" y="3870019"/>
              <a:ext cx="2359984" cy="943896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700">
                  <a:solidFill>
                    <a:srgbClr val="14435B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May 30, 2025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BC486C7-08EE-A5B8-5808-378719593A21}"/>
                </a:ext>
              </a:extLst>
            </p:cNvPr>
            <p:cNvSpPr/>
            <p:nvPr/>
          </p:nvSpPr>
          <p:spPr>
            <a:xfrm>
              <a:off x="4735109" y="3870019"/>
              <a:ext cx="2359984" cy="943896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70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Nov 21, 2025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2A182A5-8D2E-049E-82FD-97A29B6A0D93}"/>
                </a:ext>
              </a:extLst>
            </p:cNvPr>
            <p:cNvSpPr/>
            <p:nvPr/>
          </p:nvSpPr>
          <p:spPr>
            <a:xfrm>
              <a:off x="7109106" y="3870019"/>
              <a:ext cx="2388090" cy="943896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700">
                  <a:solidFill>
                    <a:srgbClr val="14435B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Jan 9, 2026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FA63379-3713-A309-53FE-BC31FA6A4581}"/>
                </a:ext>
              </a:extLst>
            </p:cNvPr>
            <p:cNvSpPr/>
            <p:nvPr/>
          </p:nvSpPr>
          <p:spPr>
            <a:xfrm>
              <a:off x="11896899" y="3870019"/>
              <a:ext cx="2388090" cy="943896"/>
            </a:xfrm>
            <a:prstGeom prst="rect">
              <a:avLst/>
            </a:prstGeom>
            <a:solidFill>
              <a:srgbClr val="C2B59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700">
                  <a:solidFill>
                    <a:srgbClr val="14435B"/>
                  </a:solidFill>
                  <a:ea typeface="+mn-lt"/>
                  <a:cs typeface="+mn-lt"/>
                </a:rPr>
                <a:t>May</a:t>
              </a:r>
              <a:r>
                <a:rPr lang="en-US" sz="2700">
                  <a:solidFill>
                    <a:srgbClr val="14435B"/>
                  </a:solidFill>
                  <a:latin typeface="Calibri"/>
                  <a:ea typeface="Calibri"/>
                  <a:cs typeface="Calibri"/>
                </a:rPr>
                <a:t> 15, 2026</a:t>
              </a:r>
              <a:endParaRPr lang="en-US">
                <a:solidFill>
                  <a:srgbClr val="14435B"/>
                </a:solidFill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9C2C739-432E-4D11-5CC5-38B7BCA24EB0}"/>
                </a:ext>
              </a:extLst>
            </p:cNvPr>
            <p:cNvSpPr/>
            <p:nvPr/>
          </p:nvSpPr>
          <p:spPr>
            <a:xfrm>
              <a:off x="9507841" y="3870019"/>
              <a:ext cx="2388090" cy="943896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700">
                  <a:solidFill>
                    <a:schemeClr val="bg1"/>
                  </a:solidFill>
                  <a:ea typeface="+mn-lt"/>
                  <a:cs typeface="+mn-lt"/>
                </a:rPr>
                <a:t>March</a:t>
              </a:r>
              <a:r>
                <a:rPr lang="en-US" sz="2700">
                  <a:solidFill>
                    <a:schemeClr val="bg1"/>
                  </a:solidFill>
                  <a:latin typeface="Calibri"/>
                  <a:ea typeface="Calibri"/>
                  <a:cs typeface="Calibri"/>
                </a:rPr>
                <a:t> 31, 2026</a:t>
              </a:r>
              <a:endParaRPr lang="en-US" sz="2700">
                <a:solidFill>
                  <a:schemeClr val="bg1"/>
                </a:solidFill>
                <a:ea typeface="Calibri"/>
                <a:cs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EFEEF82-0503-7A31-6E0A-ECF707A16F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056027" y="4821588"/>
            <a:ext cx="307332" cy="794560"/>
            <a:chOff x="5830676" y="4821588"/>
            <a:chExt cx="307332" cy="794560"/>
          </a:xfrm>
        </p:grpSpPr>
        <p:sp>
          <p:nvSpPr>
            <p:cNvPr id="13" name="Flowchart: Connector 12">
              <a:extLst>
                <a:ext uri="{FF2B5EF4-FFF2-40B4-BE49-F238E27FC236}">
                  <a16:creationId xmlns:a16="http://schemas.microsoft.com/office/drawing/2014/main" id="{BBF5AC6B-FFEA-CEB4-3595-0FD186C912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5830676" y="5335928"/>
              <a:ext cx="307332" cy="280220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700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ABA7B0C-4964-ADBF-6C7E-2C636BFFA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82434" y="4821588"/>
              <a:ext cx="3816" cy="50922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799E8D5-6E96-4258-99F2-09E92682999A}"/>
              </a:ext>
            </a:extLst>
          </p:cNvPr>
          <p:cNvSpPr txBox="1"/>
          <p:nvPr/>
        </p:nvSpPr>
        <p:spPr>
          <a:xfrm>
            <a:off x="9751254" y="5628007"/>
            <a:ext cx="3163392" cy="830997"/>
          </a:xfrm>
          <a:prstGeom prst="rect">
            <a:avLst/>
          </a:prstGeom>
          <a:noFill/>
          <a:ln w="28575">
            <a:solidFill>
              <a:srgbClr val="E1AF00"/>
            </a:solidFill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b="1">
                <a:latin typeface="+mj-lt"/>
                <a:ea typeface="Calibri"/>
                <a:cs typeface="Calibri"/>
              </a:rPr>
              <a:t>March 31, 2026</a:t>
            </a:r>
          </a:p>
          <a:p>
            <a:pPr marL="428625" indent="-428625">
              <a:buFont typeface="Wingdings" panose="05000000000000000000" pitchFamily="2" charset="2"/>
              <a:buChar char="ü"/>
            </a:pPr>
            <a:r>
              <a:rPr lang="en-US" sz="2100">
                <a:latin typeface="+mj-lt"/>
                <a:ea typeface="Calibri Light"/>
                <a:cs typeface="Calibri Light"/>
              </a:rPr>
              <a:t>Submit BIA Verification</a:t>
            </a:r>
            <a:endParaRPr lang="en-US" sz="2100">
              <a:latin typeface="+mj-lt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186B111-B32B-C5D3-00B9-A4985084FC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4965289" y="4846767"/>
            <a:ext cx="307332" cy="1802913"/>
            <a:chOff x="8941118" y="4790555"/>
            <a:chExt cx="307332" cy="1802913"/>
          </a:xfrm>
        </p:grpSpPr>
        <p:sp>
          <p:nvSpPr>
            <p:cNvPr id="23" name="Flowchart: Connector 22">
              <a:extLst>
                <a:ext uri="{FF2B5EF4-FFF2-40B4-BE49-F238E27FC236}">
                  <a16:creationId xmlns:a16="http://schemas.microsoft.com/office/drawing/2014/main" id="{7ADEE686-B1D6-A879-8856-77EAAA2AC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8941118" y="6313248"/>
              <a:ext cx="307332" cy="280220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700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F57A09C-CD00-C86D-0C9D-F8FCC76423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9094784" y="4790555"/>
              <a:ext cx="0" cy="1522694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64742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7E2FF6-0161-9FBA-F5D3-DD3AFB249F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B2749A4D-8144-6DCE-35F1-A9F196086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776241" y="690200"/>
            <a:ext cx="17215778" cy="1403873"/>
            <a:chOff x="0" y="-57150"/>
            <a:chExt cx="4534197" cy="36974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DF5BBEF-F9D8-B669-3985-322EEDDBD3D3}"/>
                </a:ext>
              </a:extLst>
            </p:cNvPr>
            <p:cNvSpPr/>
            <p:nvPr/>
          </p:nvSpPr>
          <p:spPr>
            <a:xfrm>
              <a:off x="0" y="0"/>
              <a:ext cx="4534196" cy="312594"/>
            </a:xfrm>
            <a:custGeom>
              <a:avLst/>
              <a:gdLst/>
              <a:ahLst/>
              <a:cxnLst/>
              <a:rect l="l" t="t" r="r" b="b"/>
              <a:pathLst>
                <a:path w="4534196" h="312594">
                  <a:moveTo>
                    <a:pt x="41372" y="0"/>
                  </a:moveTo>
                  <a:lnTo>
                    <a:pt x="4492824" y="0"/>
                  </a:lnTo>
                  <a:cubicBezTo>
                    <a:pt x="4515674" y="0"/>
                    <a:pt x="4534196" y="18523"/>
                    <a:pt x="4534196" y="41372"/>
                  </a:cubicBezTo>
                  <a:lnTo>
                    <a:pt x="4534196" y="271222"/>
                  </a:lnTo>
                  <a:cubicBezTo>
                    <a:pt x="4534196" y="294071"/>
                    <a:pt x="4515674" y="312594"/>
                    <a:pt x="4492824" y="312594"/>
                  </a:cubicBezTo>
                  <a:lnTo>
                    <a:pt x="41372" y="312594"/>
                  </a:lnTo>
                  <a:cubicBezTo>
                    <a:pt x="18523" y="312594"/>
                    <a:pt x="0" y="294071"/>
                    <a:pt x="0" y="271222"/>
                  </a:cubicBezTo>
                  <a:lnTo>
                    <a:pt x="0" y="41372"/>
                  </a:lnTo>
                  <a:cubicBezTo>
                    <a:pt x="0" y="18523"/>
                    <a:pt x="18523" y="0"/>
                    <a:pt x="41372" y="0"/>
                  </a:cubicBezTo>
                  <a:close/>
                </a:path>
              </a:pathLst>
            </a:custGeom>
            <a:solidFill>
              <a:srgbClr val="14435B"/>
            </a:solidFill>
            <a:ln>
              <a:solidFill>
                <a:srgbClr val="AED5E7"/>
              </a:solidFill>
            </a:ln>
          </p:spPr>
          <p:txBody>
            <a:bodyPr/>
            <a:lstStyle/>
            <a:p>
              <a:endParaRPr lang="en-US" sz="2000">
                <a:solidFill>
                  <a:schemeClr val="bg1"/>
                </a:solidFill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D724BC21-D262-B753-08AE-A599BE50C6DE}"/>
                </a:ext>
              </a:extLst>
            </p:cNvPr>
            <p:cNvSpPr txBox="1"/>
            <p:nvPr/>
          </p:nvSpPr>
          <p:spPr>
            <a:xfrm>
              <a:off x="0" y="-57150"/>
              <a:ext cx="4534197" cy="3697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2000"/>
            </a:p>
          </p:txBody>
        </p:sp>
      </p:grpSp>
      <p:sp>
        <p:nvSpPr>
          <p:cNvPr id="5" name="TextBox 5">
            <a:extLst>
              <a:ext uri="{FF2B5EF4-FFF2-40B4-BE49-F238E27FC236}">
                <a16:creationId xmlns:a16="http://schemas.microsoft.com/office/drawing/2014/main" id="{F3BE0B90-FACF-50B4-05B0-21F66CFDC10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33400" y="955611"/>
            <a:ext cx="15159477" cy="10900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5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 (MS) Bold"/>
                <a:cs typeface="Calibri (MS) Bold"/>
                <a:sym typeface="Calibri (MS) Bold"/>
              </a:rPr>
              <a:t>Perkins &amp; Student Wages/Stipends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594B77-C975-5A34-BD0C-39C6BD3614FB}"/>
              </a:ext>
            </a:extLst>
          </p:cNvPr>
          <p:cNvSpPr txBox="1"/>
          <p:nvPr/>
        </p:nvSpPr>
        <p:spPr>
          <a:xfrm>
            <a:off x="827315" y="2975429"/>
            <a:ext cx="15423533" cy="535531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>
                <a:ea typeface="Calibri"/>
                <a:cs typeface="Calibri"/>
              </a:rPr>
              <a:t>For Student Stipends, </a:t>
            </a:r>
            <a:r>
              <a:rPr lang="en-US" sz="3600"/>
              <a:t>Perkins funds must be used:</a:t>
            </a:r>
            <a:endParaRPr lang="en-US">
              <a:ea typeface="Calibri"/>
              <a:cs typeface="Calibri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/>
              <a:t>To meet the needs identified in the comprehensive local needs assessment (see Sec. 135(a) of Perkins V) </a:t>
            </a:r>
            <a:endParaRPr lang="en-US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/>
              <a:t>To improve the indicators of performance (see Sec. 113 (b) (2) (B) of Perkins V)</a:t>
            </a:r>
            <a:endParaRPr lang="en-US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/>
              <a:t>Grant expenditures must also be reasonable and allocable: under Uniform Guidance (2 CFR Part 200.403; 200.404; 200.404)</a:t>
            </a:r>
            <a:endParaRPr lang="en-US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/>
          </a:p>
          <a:p>
            <a:r>
              <a:rPr lang="en-US" sz="3600"/>
              <a:t>Payments that function as wages or stipends to individual students for advisory service do not meet this standard when they are not tied to instruction, training, or a structured learning experience. </a:t>
            </a:r>
            <a:endParaRPr lang="en-US" sz="36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2914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AF5278-15BD-60B6-C805-860346572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E5D1058F-6314-2398-7094-E7BB8E9811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776241" y="690200"/>
            <a:ext cx="17215778" cy="1403873"/>
            <a:chOff x="0" y="-57150"/>
            <a:chExt cx="4534197" cy="36974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97CAA97C-2F00-0744-428E-2FBD5855BDD9}"/>
                </a:ext>
              </a:extLst>
            </p:cNvPr>
            <p:cNvSpPr/>
            <p:nvPr/>
          </p:nvSpPr>
          <p:spPr>
            <a:xfrm>
              <a:off x="0" y="0"/>
              <a:ext cx="4534196" cy="312594"/>
            </a:xfrm>
            <a:custGeom>
              <a:avLst/>
              <a:gdLst/>
              <a:ahLst/>
              <a:cxnLst/>
              <a:rect l="l" t="t" r="r" b="b"/>
              <a:pathLst>
                <a:path w="4534196" h="312594">
                  <a:moveTo>
                    <a:pt x="41372" y="0"/>
                  </a:moveTo>
                  <a:lnTo>
                    <a:pt x="4492824" y="0"/>
                  </a:lnTo>
                  <a:cubicBezTo>
                    <a:pt x="4515674" y="0"/>
                    <a:pt x="4534196" y="18523"/>
                    <a:pt x="4534196" y="41372"/>
                  </a:cubicBezTo>
                  <a:lnTo>
                    <a:pt x="4534196" y="271222"/>
                  </a:lnTo>
                  <a:cubicBezTo>
                    <a:pt x="4534196" y="294071"/>
                    <a:pt x="4515674" y="312594"/>
                    <a:pt x="4492824" y="312594"/>
                  </a:cubicBezTo>
                  <a:lnTo>
                    <a:pt x="41372" y="312594"/>
                  </a:lnTo>
                  <a:cubicBezTo>
                    <a:pt x="18523" y="312594"/>
                    <a:pt x="0" y="294071"/>
                    <a:pt x="0" y="271222"/>
                  </a:cubicBezTo>
                  <a:lnTo>
                    <a:pt x="0" y="41372"/>
                  </a:lnTo>
                  <a:cubicBezTo>
                    <a:pt x="0" y="18523"/>
                    <a:pt x="18523" y="0"/>
                    <a:pt x="41372" y="0"/>
                  </a:cubicBezTo>
                  <a:close/>
                </a:path>
              </a:pathLst>
            </a:custGeom>
            <a:solidFill>
              <a:srgbClr val="14435B"/>
            </a:solidFill>
            <a:ln>
              <a:solidFill>
                <a:srgbClr val="AED5E7"/>
              </a:solidFill>
            </a:ln>
          </p:spPr>
          <p:txBody>
            <a:bodyPr/>
            <a:lstStyle/>
            <a:p>
              <a:endParaRPr lang="en-US" sz="2000">
                <a:solidFill>
                  <a:schemeClr val="bg1"/>
                </a:solidFill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98684850-E223-41A8-6509-432E2C9F0139}"/>
                </a:ext>
              </a:extLst>
            </p:cNvPr>
            <p:cNvSpPr txBox="1"/>
            <p:nvPr/>
          </p:nvSpPr>
          <p:spPr>
            <a:xfrm>
              <a:off x="0" y="-57150"/>
              <a:ext cx="4534197" cy="3697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2000"/>
            </a:p>
          </p:txBody>
        </p:sp>
      </p:grpSp>
      <p:sp>
        <p:nvSpPr>
          <p:cNvPr id="5" name="TextBox 5">
            <a:extLst>
              <a:ext uri="{FF2B5EF4-FFF2-40B4-BE49-F238E27FC236}">
                <a16:creationId xmlns:a16="http://schemas.microsoft.com/office/drawing/2014/main" id="{648A53AE-F696-AB71-BF31-489B42987FF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33400" y="955611"/>
            <a:ext cx="15159477" cy="10900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5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 (MS) Bold"/>
                <a:cs typeface="Calibri (MS) Bold"/>
                <a:sym typeface="Calibri (MS) Bold"/>
              </a:rPr>
              <a:t>Perkins &amp; Student </a:t>
            </a:r>
            <a:r>
              <a:rPr lang="en-US" sz="7500" b="1">
                <a:solidFill>
                  <a:schemeClr val="bg1"/>
                </a:solidFill>
                <a:latin typeface="+mn-lt"/>
                <a:ea typeface="Calibri (MS) Bold"/>
                <a:cs typeface="Calibri (MS) Bold"/>
                <a:sym typeface="Calibri (MS) Bold"/>
              </a:rPr>
              <a:t>WBL </a:t>
            </a:r>
            <a:r>
              <a:rPr kumimoji="0" lang="en-US" sz="75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 (MS) Bold"/>
                <a:cs typeface="Calibri (MS) Bold"/>
                <a:sym typeface="Calibri (MS) Bold"/>
              </a:rPr>
              <a:t>Stipends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B70821-0D4B-29DA-15E0-AB992BA38EAA}"/>
              </a:ext>
            </a:extLst>
          </p:cNvPr>
          <p:cNvSpPr txBox="1"/>
          <p:nvPr/>
        </p:nvSpPr>
        <p:spPr>
          <a:xfrm>
            <a:off x="827315" y="2975429"/>
            <a:ext cx="15423533" cy="50783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3600">
                <a:ea typeface="Calibri"/>
                <a:cs typeface="Calibri"/>
              </a:rPr>
              <a:t>Recognizing that WBL:</a:t>
            </a:r>
          </a:p>
          <a:p>
            <a:pPr marL="1028700" lvl="1" indent="-571500">
              <a:buFont typeface="Courier New,monospace"/>
              <a:buChar char="o"/>
            </a:pPr>
            <a:r>
              <a:rPr lang="en-US" sz="3600">
                <a:ea typeface="Calibri"/>
                <a:cs typeface="Calibri"/>
              </a:rPr>
              <a:t>May meet various needs identified in the CLNA</a:t>
            </a:r>
          </a:p>
          <a:p>
            <a:pPr marL="1028700" lvl="1" indent="-571500">
              <a:buFont typeface="Courier New,monospace"/>
              <a:buChar char="o"/>
            </a:pPr>
            <a:r>
              <a:rPr lang="en-US" sz="3600">
                <a:ea typeface="Calibri"/>
                <a:cs typeface="Calibri"/>
              </a:rPr>
              <a:t>Benefits the Program of Study and CTE Program</a:t>
            </a:r>
          </a:p>
          <a:p>
            <a:pPr marL="1028700" lvl="1" indent="-571500">
              <a:buFont typeface="Courier New,monospace"/>
              <a:buChar char="o"/>
            </a:pPr>
            <a:r>
              <a:rPr lang="en-US" sz="3600">
                <a:ea typeface="Calibri"/>
                <a:cs typeface="Calibri"/>
              </a:rPr>
              <a:t>Enhances performance on 1P1 Indicator of Performance</a:t>
            </a:r>
          </a:p>
          <a:p>
            <a:endParaRPr lang="en-US" sz="3600">
              <a:ea typeface="Calibri"/>
              <a:cs typeface="Calibri"/>
            </a:endParaRPr>
          </a:p>
          <a:p>
            <a:r>
              <a:rPr lang="en-US" sz="3600">
                <a:ea typeface="Calibri"/>
                <a:cs typeface="Calibri"/>
              </a:rPr>
              <a:t>However,</a:t>
            </a:r>
            <a:r>
              <a:rPr lang="en-US" sz="3600" b="1">
                <a:ea typeface="Calibri"/>
                <a:cs typeface="Calibri"/>
              </a:rPr>
              <a:t> at this time,</a:t>
            </a:r>
            <a:r>
              <a:rPr lang="en-US" sz="3600">
                <a:ea typeface="Calibri"/>
                <a:cs typeface="Calibri"/>
              </a:rPr>
              <a:t> it is not an allowable cost. This will likely change as a new Perkin State Plan is written with Perkins and WIOA.</a:t>
            </a:r>
          </a:p>
          <a:p>
            <a:endParaRPr lang="en-US" sz="3600">
              <a:ea typeface="Calibri"/>
              <a:cs typeface="Calibri"/>
            </a:endParaRPr>
          </a:p>
          <a:p>
            <a:r>
              <a:rPr lang="en-US" sz="3600">
                <a:ea typeface="Calibri"/>
                <a:cs typeface="Calibri"/>
              </a:rPr>
              <a:t>So, stay tuned!</a:t>
            </a:r>
          </a:p>
        </p:txBody>
      </p:sp>
    </p:spTree>
    <p:extLst>
      <p:ext uri="{BB962C8B-B14F-4D97-AF65-F5344CB8AC3E}">
        <p14:creationId xmlns:p14="http://schemas.microsoft.com/office/powerpoint/2010/main" val="2921371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69A0A2-079A-A075-66D9-A50CF147B9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F3E7986F-F752-1EF2-E913-FE0E9EDC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776241" y="690200"/>
            <a:ext cx="17215778" cy="1403873"/>
            <a:chOff x="0" y="-57150"/>
            <a:chExt cx="4534197" cy="36974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976B2D5B-64E6-1B83-0C1A-AFE7880BC8B7}"/>
                </a:ext>
              </a:extLst>
            </p:cNvPr>
            <p:cNvSpPr/>
            <p:nvPr/>
          </p:nvSpPr>
          <p:spPr>
            <a:xfrm>
              <a:off x="0" y="0"/>
              <a:ext cx="4534196" cy="312594"/>
            </a:xfrm>
            <a:custGeom>
              <a:avLst/>
              <a:gdLst/>
              <a:ahLst/>
              <a:cxnLst/>
              <a:rect l="l" t="t" r="r" b="b"/>
              <a:pathLst>
                <a:path w="4534196" h="312594">
                  <a:moveTo>
                    <a:pt x="41372" y="0"/>
                  </a:moveTo>
                  <a:lnTo>
                    <a:pt x="4492824" y="0"/>
                  </a:lnTo>
                  <a:cubicBezTo>
                    <a:pt x="4515674" y="0"/>
                    <a:pt x="4534196" y="18523"/>
                    <a:pt x="4534196" y="41372"/>
                  </a:cubicBezTo>
                  <a:lnTo>
                    <a:pt x="4534196" y="271222"/>
                  </a:lnTo>
                  <a:cubicBezTo>
                    <a:pt x="4534196" y="294071"/>
                    <a:pt x="4515674" y="312594"/>
                    <a:pt x="4492824" y="312594"/>
                  </a:cubicBezTo>
                  <a:lnTo>
                    <a:pt x="41372" y="312594"/>
                  </a:lnTo>
                  <a:cubicBezTo>
                    <a:pt x="18523" y="312594"/>
                    <a:pt x="0" y="294071"/>
                    <a:pt x="0" y="271222"/>
                  </a:cubicBezTo>
                  <a:lnTo>
                    <a:pt x="0" y="41372"/>
                  </a:lnTo>
                  <a:cubicBezTo>
                    <a:pt x="0" y="18523"/>
                    <a:pt x="18523" y="0"/>
                    <a:pt x="41372" y="0"/>
                  </a:cubicBezTo>
                  <a:close/>
                </a:path>
              </a:pathLst>
            </a:custGeom>
            <a:solidFill>
              <a:srgbClr val="14435B"/>
            </a:solidFill>
            <a:ln>
              <a:solidFill>
                <a:srgbClr val="AED5E7"/>
              </a:solidFill>
            </a:ln>
          </p:spPr>
          <p:txBody>
            <a:bodyPr/>
            <a:lstStyle/>
            <a:p>
              <a:endParaRPr lang="en-US" sz="2000">
                <a:solidFill>
                  <a:schemeClr val="bg1"/>
                </a:solidFill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D5A02E56-172C-2EA0-1406-28DB39454A1C}"/>
                </a:ext>
              </a:extLst>
            </p:cNvPr>
            <p:cNvSpPr txBox="1"/>
            <p:nvPr/>
          </p:nvSpPr>
          <p:spPr>
            <a:xfrm>
              <a:off x="0" y="-57150"/>
              <a:ext cx="4534197" cy="3697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2000"/>
            </a:p>
          </p:txBody>
        </p:sp>
      </p:grpSp>
      <p:sp>
        <p:nvSpPr>
          <p:cNvPr id="5" name="TextBox 5">
            <a:extLst>
              <a:ext uri="{FF2B5EF4-FFF2-40B4-BE49-F238E27FC236}">
                <a16:creationId xmlns:a16="http://schemas.microsoft.com/office/drawing/2014/main" id="{D38E8F25-0583-006E-0902-F574C01E1B5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33400" y="955611"/>
            <a:ext cx="15159477" cy="10900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5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 (MS) Bold"/>
                <a:cs typeface="Calibri (MS) Bold"/>
                <a:sym typeface="Calibri (MS) Bold"/>
              </a:rPr>
              <a:t>End of Year Questions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FBBEFB-9660-D9F8-54B1-C0FFB653C0D3}"/>
              </a:ext>
            </a:extLst>
          </p:cNvPr>
          <p:cNvSpPr txBox="1"/>
          <p:nvPr/>
        </p:nvSpPr>
        <p:spPr>
          <a:xfrm>
            <a:off x="827315" y="2975429"/>
            <a:ext cx="15423533" cy="60016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>
                <a:ea typeface="Calibri"/>
                <a:cs typeface="Calibri"/>
              </a:rPr>
              <a:t>Located in the </a:t>
            </a:r>
            <a:r>
              <a:rPr lang="en-US" sz="3200">
                <a:solidFill>
                  <a:srgbClr val="14435B"/>
                </a:solidFill>
                <a:ea typeface="Calibri"/>
                <a:cs typeface="Calibri"/>
              </a:rPr>
              <a:t>Due May 15, 2026 – EOY Documents section of the 2025-26 </a:t>
            </a:r>
            <a:r>
              <a:rPr lang="en-US" sz="3200">
                <a:ea typeface="Calibri"/>
                <a:cs typeface="Calibri"/>
              </a:rPr>
              <a:t>Moodle Course</a:t>
            </a:r>
          </a:p>
          <a:p>
            <a:endParaRPr lang="en-US" sz="3200">
              <a:ea typeface="Calibri"/>
              <a:cs typeface="Calibri"/>
            </a:endParaRPr>
          </a:p>
          <a:p>
            <a:endParaRPr lang="en-US" sz="3200" b="1">
              <a:highlight>
                <a:srgbClr val="FFFFFF"/>
              </a:highlight>
              <a:ea typeface="Calibri"/>
              <a:cs typeface="Calibri"/>
            </a:endParaRPr>
          </a:p>
          <a:p>
            <a:pPr marL="514350" indent="-514350">
              <a:buAutoNum type="arabicPeriod"/>
            </a:pPr>
            <a:r>
              <a:rPr lang="en-US" sz="3200" i="1">
                <a:highlight>
                  <a:srgbClr val="FFFFFF"/>
                </a:highlight>
                <a:ea typeface="Calibri"/>
                <a:cs typeface="Calibri"/>
              </a:rPr>
              <a:t>Briefly</a:t>
            </a:r>
            <a:r>
              <a:rPr lang="en-US" sz="3200">
                <a:highlight>
                  <a:srgbClr val="FFFFFF"/>
                </a:highlight>
                <a:ea typeface="Calibri"/>
                <a:cs typeface="Calibri"/>
              </a:rPr>
              <a:t> describe one inﬂuential or innovative project or initiative undertaken this year that was supported by Perkins V funding. </a:t>
            </a:r>
            <a:endParaRPr lang="en-US" sz="3200" b="1">
              <a:highlight>
                <a:srgbClr val="FFFFFF"/>
              </a:highlight>
              <a:ea typeface="Calibri"/>
              <a:cs typeface="Calibri"/>
            </a:endParaRPr>
          </a:p>
          <a:p>
            <a:pPr marL="514350" indent="-514350">
              <a:buAutoNum type="arabicPeriod"/>
            </a:pPr>
            <a:endParaRPr lang="en-US" sz="3200" b="1">
              <a:highlight>
                <a:srgbClr val="FFFFFF"/>
              </a:highlight>
              <a:ea typeface="Calibri"/>
              <a:cs typeface="Calibri"/>
            </a:endParaRPr>
          </a:p>
          <a:p>
            <a:pPr marL="514350" indent="-514350">
              <a:buAutoNum type="arabicPeriod"/>
            </a:pPr>
            <a:r>
              <a:rPr lang="en-US" sz="3200">
                <a:highlight>
                  <a:srgbClr val="FFFFFF"/>
                </a:highlight>
                <a:ea typeface="Calibri"/>
                <a:cs typeface="Calibri"/>
              </a:rPr>
              <a:t>Using data and/or measurable outcomes to the extent possible, what was the most successful or noteworthy development, initiatives, events, or strategies implemented this year pertaining to students who are members of </a:t>
            </a:r>
            <a:r>
              <a:rPr lang="en-US" sz="3200" i="1">
                <a:highlight>
                  <a:srgbClr val="FFFFFF"/>
                </a:highlight>
                <a:ea typeface="Calibri"/>
                <a:cs typeface="Calibri"/>
              </a:rPr>
              <a:t>a special population</a:t>
            </a:r>
            <a:r>
              <a:rPr lang="en-US" sz="3200">
                <a:highlight>
                  <a:srgbClr val="FFFFFF"/>
                </a:highlight>
                <a:ea typeface="Calibri"/>
                <a:cs typeface="Calibri"/>
              </a:rPr>
              <a:t>? </a:t>
            </a:r>
          </a:p>
          <a:p>
            <a:pPr marL="514350" indent="-514350">
              <a:buAutoNum type="arabicPeriod"/>
            </a:pPr>
            <a:endParaRPr lang="en-US" sz="3200">
              <a:highlight>
                <a:srgbClr val="FFFFFF"/>
              </a:highlight>
              <a:ea typeface="Calibri"/>
              <a:cs typeface="Calibri"/>
            </a:endParaRPr>
          </a:p>
          <a:p>
            <a:pPr marL="514350" indent="-514350">
              <a:buAutoNum type="arabicPeriod"/>
            </a:pPr>
            <a:r>
              <a:rPr lang="en-US" sz="3200">
                <a:highlight>
                  <a:srgbClr val="FFFFFF"/>
                </a:highlight>
                <a:ea typeface="Calibri"/>
                <a:cs typeface="Calibri"/>
              </a:rPr>
              <a:t>How has your college worked to increase work-based learning opportunities into CTE programs of study this year?</a:t>
            </a:r>
          </a:p>
        </p:txBody>
      </p:sp>
    </p:spTree>
    <p:extLst>
      <p:ext uri="{BB962C8B-B14F-4D97-AF65-F5344CB8AC3E}">
        <p14:creationId xmlns:p14="http://schemas.microsoft.com/office/powerpoint/2010/main" val="29922039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CCCS Brand Color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4435B"/>
      </a:accent1>
      <a:accent2>
        <a:srgbClr val="E1AF00"/>
      </a:accent2>
      <a:accent3>
        <a:srgbClr val="AED5E7"/>
      </a:accent3>
      <a:accent4>
        <a:srgbClr val="807359"/>
      </a:accent4>
      <a:accent5>
        <a:srgbClr val="C2B59B"/>
      </a:accent5>
      <a:accent6>
        <a:srgbClr val="F5F5F5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6D472F773A3A4C91C12470E6239682" ma:contentTypeVersion="13" ma:contentTypeDescription="Create a new document." ma:contentTypeScope="" ma:versionID="04012b592f365c1075b37f3e62eb4445">
  <xsd:schema xmlns:xsd="http://www.w3.org/2001/XMLSchema" xmlns:xs="http://www.w3.org/2001/XMLSchema" xmlns:p="http://schemas.microsoft.com/office/2006/metadata/properties" xmlns:ns2="6011cf72-be68-4f2f-918c-2cdbe04f6322" xmlns:ns3="2c46a1f6-08d3-4c43-962c-a0e6ffa58b47" targetNamespace="http://schemas.microsoft.com/office/2006/metadata/properties" ma:root="true" ma:fieldsID="bb0439c117e0a48790cd7d6cc615ead8" ns2:_="" ns3:_="">
    <xsd:import namespace="6011cf72-be68-4f2f-918c-2cdbe04f6322"/>
    <xsd:import namespace="2c46a1f6-08d3-4c43-962c-a0e6ffa58b4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11cf72-be68-4f2f-918c-2cdbe04f63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9f410e6b-3f3a-46d5-b089-fcc12dc488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46a1f6-08d3-4c43-962c-a0e6ffa58b47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a5652e0d-42ec-4b0b-a757-c4cc49f6eb59}" ma:internalName="TaxCatchAll" ma:showField="CatchAllData" ma:web="2c46a1f6-08d3-4c43-962c-a0e6ffa58b4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c46a1f6-08d3-4c43-962c-a0e6ffa58b47" xsi:nil="true"/>
    <lcf76f155ced4ddcb4097134ff3c332f xmlns="6011cf72-be68-4f2f-918c-2cdbe04f6322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68A18B5-8A8B-4C79-A046-61ADF32817E7}">
  <ds:schemaRefs>
    <ds:schemaRef ds:uri="2c46a1f6-08d3-4c43-962c-a0e6ffa58b47"/>
    <ds:schemaRef ds:uri="6011cf72-be68-4f2f-918c-2cdbe04f632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251737A-4F8D-4E91-B18B-B18DE09440C2}">
  <ds:schemaRefs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2c46a1f6-08d3-4c43-962c-a0e6ffa58b47"/>
    <ds:schemaRef ds:uri="http://purl.org/dc/dcmitype/"/>
    <ds:schemaRef ds:uri="6011cf72-be68-4f2f-918c-2cdbe04f6322"/>
    <ds:schemaRef ds:uri="http://purl.org/dc/terms/"/>
    <ds:schemaRef ds:uri="http://purl.org/dc/elements/1.1/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FE0C0F93-F091-4C70-A43A-07BCE58F56A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2154</Words>
  <Application>Microsoft Office PowerPoint</Application>
  <PresentationFormat>Custom</PresentationFormat>
  <Paragraphs>342</Paragraphs>
  <Slides>38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Perkins Updates</vt:lpstr>
      <vt:lpstr>Meeting Agenda</vt:lpstr>
      <vt:lpstr>Purpose of Perkins V</vt:lpstr>
      <vt:lpstr>Perkins Team</vt:lpstr>
      <vt:lpstr>Monitoring and Compliance</vt:lpstr>
      <vt:lpstr>Perkins Timeline </vt:lpstr>
      <vt:lpstr>Perkins &amp; Student Wages/Stipends</vt:lpstr>
      <vt:lpstr>Perkins &amp; Student WBL Stipends</vt:lpstr>
      <vt:lpstr>End of Year Questions </vt:lpstr>
      <vt:lpstr>EOY Questions continued</vt:lpstr>
      <vt:lpstr>Alumni Spotlight Video Reminder</vt:lpstr>
      <vt:lpstr>Performance &amp; Accountability</vt:lpstr>
      <vt:lpstr>2024-25 BIA Verification</vt:lpstr>
      <vt:lpstr>2026-27 CTE Leadership Projects </vt:lpstr>
      <vt:lpstr>Upcoming Events</vt:lpstr>
      <vt:lpstr>Upcoming Events Registration</vt:lpstr>
      <vt:lpstr>Perkins Monthly Updates</vt:lpstr>
      <vt:lpstr>CLNA Training</vt:lpstr>
      <vt:lpstr>CLNA Training</vt:lpstr>
      <vt:lpstr>Section A. Indicators of Performance Gaps</vt:lpstr>
      <vt:lpstr>Indicators of Performance</vt:lpstr>
      <vt:lpstr>Indicators of Performance Data</vt:lpstr>
      <vt:lpstr>Power BI Dashboards</vt:lpstr>
      <vt:lpstr>Power BI Dashboards</vt:lpstr>
      <vt:lpstr>Data Tools and Assistance</vt:lpstr>
      <vt:lpstr>Indicators of Performance Analysis</vt:lpstr>
      <vt:lpstr>Indicators of Performance Analysis</vt:lpstr>
      <vt:lpstr>CLNA Training</vt:lpstr>
      <vt:lpstr>Progress Toward Improving Access</vt:lpstr>
      <vt:lpstr>Materials to Review</vt:lpstr>
      <vt:lpstr>Access Discussion Questions</vt:lpstr>
      <vt:lpstr>Access Discussion</vt:lpstr>
      <vt:lpstr>Access Discussion</vt:lpstr>
      <vt:lpstr>Writing Gap Statements</vt:lpstr>
      <vt:lpstr>Balancing Gaps</vt:lpstr>
      <vt:lpstr>Example Access Gap Statements</vt:lpstr>
      <vt:lpstr>WE ARE HERE TO HELP!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Pitch Deck Template for Stefanie</dc:title>
  <dc:creator>Stefanie Schroeder</dc:creator>
  <cp:lastModifiedBy>Robert Van Dyke</cp:lastModifiedBy>
  <cp:revision>4</cp:revision>
  <dcterms:created xsi:type="dcterms:W3CDTF">2006-08-16T00:00:00Z</dcterms:created>
  <dcterms:modified xsi:type="dcterms:W3CDTF">2026-03-10T12:19:35Z</dcterms:modified>
  <dc:identifier>DAGQdxOU8oo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0x010100396D472F773A3A4C91C12470E6239682</vt:lpwstr>
  </property>
  <property fmtid="{D5CDD505-2E9C-101B-9397-08002B2CF9AE}" pid="3" name="MediaServiceImageTags">
    <vt:lpwstr/>
  </property>
</Properties>
</file>