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34" r:id="rId2"/>
    <p:sldId id="257" r:id="rId3"/>
    <p:sldId id="679" r:id="rId4"/>
    <p:sldId id="680" r:id="rId5"/>
    <p:sldId id="681" r:id="rId6"/>
    <p:sldId id="560" r:id="rId7"/>
    <p:sldId id="662" r:id="rId8"/>
    <p:sldId id="663" r:id="rId9"/>
    <p:sldId id="674" r:id="rId10"/>
    <p:sldId id="664" r:id="rId11"/>
    <p:sldId id="665" r:id="rId12"/>
    <p:sldId id="666" r:id="rId13"/>
    <p:sldId id="667" r:id="rId14"/>
    <p:sldId id="668" r:id="rId15"/>
    <p:sldId id="669" r:id="rId16"/>
    <p:sldId id="670" r:id="rId17"/>
    <p:sldId id="671" r:id="rId18"/>
    <p:sldId id="672" r:id="rId19"/>
    <p:sldId id="673" r:id="rId20"/>
    <p:sldId id="697" r:id="rId21"/>
    <p:sldId id="698" r:id="rId22"/>
    <p:sldId id="699" r:id="rId23"/>
    <p:sldId id="682" r:id="rId24"/>
    <p:sldId id="676" r:id="rId25"/>
    <p:sldId id="686" r:id="rId26"/>
    <p:sldId id="687" r:id="rId27"/>
    <p:sldId id="688" r:id="rId28"/>
    <p:sldId id="690" r:id="rId29"/>
    <p:sldId id="691" r:id="rId30"/>
    <p:sldId id="692" r:id="rId31"/>
    <p:sldId id="693" r:id="rId32"/>
    <p:sldId id="694" r:id="rId33"/>
    <p:sldId id="695" r:id="rId34"/>
    <p:sldId id="701" r:id="rId35"/>
    <p:sldId id="561" r:id="rId36"/>
    <p:sldId id="658" r:id="rId37"/>
    <p:sldId id="291" r:id="rId38"/>
    <p:sldId id="572" r:id="rId39"/>
    <p:sldId id="644" r:id="rId40"/>
    <p:sldId id="634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531FF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FD1D3-77D9-BF4A-BB13-F8160C6B1CFF}" v="8" dt="2019-11-12T13:37:13.015"/>
    <p1510:client id="{68B3681C-F141-794A-96D8-0BA98EA56A5D}" v="111" dt="2019-11-12T12:49:56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422"/>
  </p:normalViewPr>
  <p:slideViewPr>
    <p:cSldViewPr snapToGrid="0">
      <p:cViewPr varScale="1">
        <p:scale>
          <a:sx n="116" d="100"/>
          <a:sy n="116" d="100"/>
        </p:scale>
        <p:origin x="96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28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B712E468-582F-1448-BBD0-9767AD1C7D74}"/>
    <pc:docChg chg="delSld modSld">
      <pc:chgData name="Chris Droessler" userId="625c3661-9d64-47fa-b83c-4b49393bd161" providerId="ADAL" clId="{B712E468-582F-1448-BBD0-9767AD1C7D74}" dt="2019-11-12T15:25:05.334" v="16" actId="20577"/>
      <pc:docMkLst>
        <pc:docMk/>
      </pc:docMkLst>
      <pc:sldChg chg="del">
        <pc:chgData name="Chris Droessler" userId="625c3661-9d64-47fa-b83c-4b49393bd161" providerId="ADAL" clId="{B712E468-582F-1448-BBD0-9767AD1C7D74}" dt="2019-11-12T13:53:04.335" v="0" actId="2696"/>
        <pc:sldMkLst>
          <pc:docMk/>
          <pc:sldMk cId="2378976308" sldId="256"/>
        </pc:sldMkLst>
      </pc:sldChg>
      <pc:sldChg chg="del">
        <pc:chgData name="Chris Droessler" userId="625c3661-9d64-47fa-b83c-4b49393bd161" providerId="ADAL" clId="{B712E468-582F-1448-BBD0-9767AD1C7D74}" dt="2019-11-12T13:53:04.353" v="5" actId="2696"/>
        <pc:sldMkLst>
          <pc:docMk/>
          <pc:sldMk cId="1133732581" sldId="261"/>
        </pc:sldMkLst>
      </pc:sldChg>
      <pc:sldChg chg="del">
        <pc:chgData name="Chris Droessler" userId="625c3661-9d64-47fa-b83c-4b49393bd161" providerId="ADAL" clId="{B712E468-582F-1448-BBD0-9767AD1C7D74}" dt="2019-11-12T13:53:04.355" v="6" actId="2696"/>
        <pc:sldMkLst>
          <pc:docMk/>
          <pc:sldMk cId="3776938010" sldId="262"/>
        </pc:sldMkLst>
      </pc:sldChg>
      <pc:sldChg chg="del">
        <pc:chgData name="Chris Droessler" userId="625c3661-9d64-47fa-b83c-4b49393bd161" providerId="ADAL" clId="{B712E468-582F-1448-BBD0-9767AD1C7D74}" dt="2019-11-12T13:53:04.344" v="2" actId="2696"/>
        <pc:sldMkLst>
          <pc:docMk/>
          <pc:sldMk cId="1272993466" sldId="263"/>
        </pc:sldMkLst>
      </pc:sldChg>
      <pc:sldChg chg="del">
        <pc:chgData name="Chris Droessler" userId="625c3661-9d64-47fa-b83c-4b49393bd161" providerId="ADAL" clId="{B712E468-582F-1448-BBD0-9767AD1C7D74}" dt="2019-11-12T13:53:04.360" v="8" actId="2696"/>
        <pc:sldMkLst>
          <pc:docMk/>
          <pc:sldMk cId="3092514365" sldId="264"/>
        </pc:sldMkLst>
      </pc:sldChg>
      <pc:sldChg chg="del">
        <pc:chgData name="Chris Droessler" userId="625c3661-9d64-47fa-b83c-4b49393bd161" providerId="ADAL" clId="{B712E468-582F-1448-BBD0-9767AD1C7D74}" dt="2019-11-12T13:53:04.361" v="9" actId="2696"/>
        <pc:sldMkLst>
          <pc:docMk/>
          <pc:sldMk cId="3228340405" sldId="265"/>
        </pc:sldMkLst>
      </pc:sldChg>
      <pc:sldChg chg="del">
        <pc:chgData name="Chris Droessler" userId="625c3661-9d64-47fa-b83c-4b49393bd161" providerId="ADAL" clId="{B712E468-582F-1448-BBD0-9767AD1C7D74}" dt="2019-11-12T13:53:04.363" v="10" actId="2696"/>
        <pc:sldMkLst>
          <pc:docMk/>
          <pc:sldMk cId="2800900242" sldId="266"/>
        </pc:sldMkLst>
      </pc:sldChg>
      <pc:sldChg chg="del">
        <pc:chgData name="Chris Droessler" userId="625c3661-9d64-47fa-b83c-4b49393bd161" providerId="ADAL" clId="{B712E468-582F-1448-BBD0-9767AD1C7D74}" dt="2019-11-12T13:53:04.347" v="3" actId="2696"/>
        <pc:sldMkLst>
          <pc:docMk/>
          <pc:sldMk cId="2011833291" sldId="282"/>
        </pc:sldMkLst>
      </pc:sldChg>
      <pc:sldChg chg="del">
        <pc:chgData name="Chris Droessler" userId="625c3661-9d64-47fa-b83c-4b49393bd161" providerId="ADAL" clId="{B712E468-582F-1448-BBD0-9767AD1C7D74}" dt="2019-11-12T13:53:04.350" v="4" actId="2696"/>
        <pc:sldMkLst>
          <pc:docMk/>
          <pc:sldMk cId="2363076874" sldId="283"/>
        </pc:sldMkLst>
      </pc:sldChg>
      <pc:sldChg chg="modSp">
        <pc:chgData name="Chris Droessler" userId="625c3661-9d64-47fa-b83c-4b49393bd161" providerId="ADAL" clId="{B712E468-582F-1448-BBD0-9767AD1C7D74}" dt="2019-11-12T15:25:05.334" v="16" actId="20577"/>
        <pc:sldMkLst>
          <pc:docMk/>
          <pc:sldMk cId="3048565599" sldId="291"/>
        </pc:sldMkLst>
        <pc:spChg chg="mod">
          <ac:chgData name="Chris Droessler" userId="625c3661-9d64-47fa-b83c-4b49393bd161" providerId="ADAL" clId="{B712E468-582F-1448-BBD0-9767AD1C7D74}" dt="2019-11-12T15:25:05.334" v="16" actId="20577"/>
          <ac:spMkLst>
            <pc:docMk/>
            <pc:sldMk cId="3048565599" sldId="291"/>
            <ac:spMk id="398" creationId="{00000000-0000-0000-0000-000000000000}"/>
          </ac:spMkLst>
        </pc:spChg>
      </pc:sldChg>
      <pc:sldChg chg="del">
        <pc:chgData name="Chris Droessler" userId="625c3661-9d64-47fa-b83c-4b49393bd161" providerId="ADAL" clId="{B712E468-582F-1448-BBD0-9767AD1C7D74}" dt="2019-11-12T13:53:04.339" v="1" actId="2696"/>
        <pc:sldMkLst>
          <pc:docMk/>
          <pc:sldMk cId="1303851975" sldId="573"/>
        </pc:sldMkLst>
      </pc:sldChg>
      <pc:sldChg chg="del">
        <pc:chgData name="Chris Droessler" userId="625c3661-9d64-47fa-b83c-4b49393bd161" providerId="ADAL" clId="{B712E468-582F-1448-BBD0-9767AD1C7D74}" dt="2019-11-12T13:53:04.358" v="7" actId="2696"/>
        <pc:sldMkLst>
          <pc:docMk/>
          <pc:sldMk cId="3713211416" sldId="657"/>
        </pc:sldMkLst>
      </pc:sldChg>
      <pc:sldChg chg="del">
        <pc:chgData name="Chris Droessler" userId="625c3661-9d64-47fa-b83c-4b49393bd161" providerId="ADAL" clId="{B712E468-582F-1448-BBD0-9767AD1C7D74}" dt="2019-11-12T13:53:07.313" v="13" actId="2696"/>
        <pc:sldMkLst>
          <pc:docMk/>
          <pc:sldMk cId="694530135" sldId="660"/>
        </pc:sldMkLst>
      </pc:sldChg>
      <pc:sldChg chg="del">
        <pc:chgData name="Chris Droessler" userId="625c3661-9d64-47fa-b83c-4b49393bd161" providerId="ADAL" clId="{B712E468-582F-1448-BBD0-9767AD1C7D74}" dt="2019-11-12T13:53:07.314" v="14" actId="2696"/>
        <pc:sldMkLst>
          <pc:docMk/>
          <pc:sldMk cId="3225646513" sldId="661"/>
        </pc:sldMkLst>
      </pc:sldChg>
      <pc:sldChg chg="del">
        <pc:chgData name="Chris Droessler" userId="625c3661-9d64-47fa-b83c-4b49393bd161" providerId="ADAL" clId="{B712E468-582F-1448-BBD0-9767AD1C7D74}" dt="2019-11-12T13:53:07.309" v="11" actId="2696"/>
        <pc:sldMkLst>
          <pc:docMk/>
          <pc:sldMk cId="3948723620" sldId="677"/>
        </pc:sldMkLst>
      </pc:sldChg>
      <pc:sldChg chg="del">
        <pc:chgData name="Chris Droessler" userId="625c3661-9d64-47fa-b83c-4b49393bd161" providerId="ADAL" clId="{B712E468-582F-1448-BBD0-9767AD1C7D74}" dt="2019-11-12T13:53:07.311" v="12" actId="2696"/>
        <pc:sldMkLst>
          <pc:docMk/>
          <pc:sldMk cId="561125537" sldId="678"/>
        </pc:sldMkLst>
      </pc:sldChg>
    </pc:docChg>
  </pc:docChgLst>
  <pc:docChgLst>
    <pc:chgData name="Chris Droessler" userId="625c3661-9d64-47fa-b83c-4b49393bd161" providerId="ADAL" clId="{68B3681C-F141-794A-96D8-0BA98EA56A5D}"/>
    <pc:docChg chg="custSel addSld delSld modSld sldOrd">
      <pc:chgData name="Chris Droessler" userId="625c3661-9d64-47fa-b83c-4b49393bd161" providerId="ADAL" clId="{68B3681C-F141-794A-96D8-0BA98EA56A5D}" dt="2019-11-12T12:49:57.923" v="633" actId="2696"/>
      <pc:docMkLst>
        <pc:docMk/>
      </pc:docMkLst>
      <pc:sldChg chg="modSp">
        <pc:chgData name="Chris Droessler" userId="625c3661-9d64-47fa-b83c-4b49393bd161" providerId="ADAL" clId="{68B3681C-F141-794A-96D8-0BA98EA56A5D}" dt="2019-11-06T13:04:30.758" v="349" actId="20577"/>
        <pc:sldMkLst>
          <pc:docMk/>
          <pc:sldMk cId="503736447" sldId="560"/>
        </pc:sldMkLst>
        <pc:spChg chg="mod">
          <ac:chgData name="Chris Droessler" userId="625c3661-9d64-47fa-b83c-4b49393bd161" providerId="ADAL" clId="{68B3681C-F141-794A-96D8-0BA98EA56A5D}" dt="2019-11-06T13:04:30.758" v="349" actId="20577"/>
          <ac:spMkLst>
            <pc:docMk/>
            <pc:sldMk cId="503736447" sldId="560"/>
            <ac:spMk id="4" creationId="{00000000-0000-0000-0000-000000000000}"/>
          </ac:spMkLst>
        </pc:spChg>
      </pc:sldChg>
      <pc:sldChg chg="modSp">
        <pc:chgData name="Chris Droessler" userId="625c3661-9d64-47fa-b83c-4b49393bd161" providerId="ADAL" clId="{68B3681C-F141-794A-96D8-0BA98EA56A5D}" dt="2019-11-06T12:49:26.981" v="74" actId="20577"/>
        <pc:sldMkLst>
          <pc:docMk/>
          <pc:sldMk cId="2392971145" sldId="572"/>
        </pc:sldMkLst>
        <pc:spChg chg="mod">
          <ac:chgData name="Chris Droessler" userId="625c3661-9d64-47fa-b83c-4b49393bd161" providerId="ADAL" clId="{68B3681C-F141-794A-96D8-0BA98EA56A5D}" dt="2019-11-06T12:49:26.981" v="74" actId="20577"/>
          <ac:spMkLst>
            <pc:docMk/>
            <pc:sldMk cId="2392971145" sldId="572"/>
            <ac:spMk id="2" creationId="{70E7FB36-DF07-B44D-8D38-59F39D617117}"/>
          </ac:spMkLst>
        </pc:spChg>
      </pc:sldChg>
      <pc:sldChg chg="modSp">
        <pc:chgData name="Chris Droessler" userId="625c3661-9d64-47fa-b83c-4b49393bd161" providerId="ADAL" clId="{68B3681C-F141-794A-96D8-0BA98EA56A5D}" dt="2019-11-06T12:55:57.888" v="205" actId="114"/>
        <pc:sldMkLst>
          <pc:docMk/>
          <pc:sldMk cId="1831575911" sldId="644"/>
        </pc:sldMkLst>
        <pc:spChg chg="mod">
          <ac:chgData name="Chris Droessler" userId="625c3661-9d64-47fa-b83c-4b49393bd161" providerId="ADAL" clId="{68B3681C-F141-794A-96D8-0BA98EA56A5D}" dt="2019-11-06T12:55:57.888" v="205" actId="114"/>
          <ac:spMkLst>
            <pc:docMk/>
            <pc:sldMk cId="1831575911" sldId="644"/>
            <ac:spMk id="2" creationId="{BF342724-5EC7-EF4B-89AC-A4C2D3A94FFB}"/>
          </ac:spMkLst>
        </pc:spChg>
      </pc:sldChg>
      <pc:sldChg chg="modSp add">
        <pc:chgData name="Chris Droessler" userId="625c3661-9d64-47fa-b83c-4b49393bd161" providerId="ADAL" clId="{68B3681C-F141-794A-96D8-0BA98EA56A5D}" dt="2019-11-06T12:59:58.938" v="291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68B3681C-F141-794A-96D8-0BA98EA56A5D}" dt="2019-11-06T12:59:58.938" v="291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add del ord">
        <pc:chgData name="Chris Droessler" userId="625c3661-9d64-47fa-b83c-4b49393bd161" providerId="ADAL" clId="{68B3681C-F141-794A-96D8-0BA98EA56A5D}" dt="2019-11-12T12:47:54.857" v="615" actId="2696"/>
        <pc:sldMkLst>
          <pc:docMk/>
          <pc:sldMk cId="2852555835" sldId="659"/>
        </pc:sldMkLst>
      </pc:sldChg>
      <pc:sldChg chg="modSp add">
        <pc:chgData name="Chris Droessler" userId="625c3661-9d64-47fa-b83c-4b49393bd161" providerId="ADAL" clId="{68B3681C-F141-794A-96D8-0BA98EA56A5D}" dt="2019-11-06T12:53:01.137" v="155" actId="948"/>
        <pc:sldMkLst>
          <pc:docMk/>
          <pc:sldMk cId="4124514271" sldId="662"/>
        </pc:sldMkLst>
        <pc:spChg chg="mod">
          <ac:chgData name="Chris Droessler" userId="625c3661-9d64-47fa-b83c-4b49393bd161" providerId="ADAL" clId="{68B3681C-F141-794A-96D8-0BA98EA56A5D}" dt="2019-11-06T12:53:01.137" v="155" actId="948"/>
          <ac:spMkLst>
            <pc:docMk/>
            <pc:sldMk cId="4124514271" sldId="662"/>
            <ac:spMk id="2" creationId="{20FE68D4-A736-2846-A536-DBD1805AD3DB}"/>
          </ac:spMkLst>
        </pc:spChg>
        <pc:spChg chg="mod">
          <ac:chgData name="Chris Droessler" userId="625c3661-9d64-47fa-b83c-4b49393bd161" providerId="ADAL" clId="{68B3681C-F141-794A-96D8-0BA98EA56A5D}" dt="2019-11-06T12:51:35.077" v="136" actId="20577"/>
          <ac:spMkLst>
            <pc:docMk/>
            <pc:sldMk cId="4124514271" sldId="662"/>
            <ac:spMk id="3" creationId="{F584CC39-F2AE-7A47-97C7-E380E42E0DC3}"/>
          </ac:spMkLst>
        </pc:spChg>
      </pc:sldChg>
      <pc:sldChg chg="modSp add">
        <pc:chgData name="Chris Droessler" userId="625c3661-9d64-47fa-b83c-4b49393bd161" providerId="ADAL" clId="{68B3681C-F141-794A-96D8-0BA98EA56A5D}" dt="2019-11-06T12:55:11.358" v="167" actId="20577"/>
        <pc:sldMkLst>
          <pc:docMk/>
          <pc:sldMk cId="4195290847" sldId="663"/>
        </pc:sldMkLst>
        <pc:spChg chg="mod">
          <ac:chgData name="Chris Droessler" userId="625c3661-9d64-47fa-b83c-4b49393bd161" providerId="ADAL" clId="{68B3681C-F141-794A-96D8-0BA98EA56A5D}" dt="2019-11-06T12:55:11.358" v="167" actId="20577"/>
          <ac:spMkLst>
            <pc:docMk/>
            <pc:sldMk cId="4195290847" sldId="663"/>
            <ac:spMk id="2" creationId="{20FE68D4-A736-2846-A536-DBD1805AD3DB}"/>
          </ac:spMkLst>
        </pc:spChg>
        <pc:spChg chg="mod">
          <ac:chgData name="Chris Droessler" userId="625c3661-9d64-47fa-b83c-4b49393bd161" providerId="ADAL" clId="{68B3681C-F141-794A-96D8-0BA98EA56A5D}" dt="2019-11-06T12:54:33.757" v="162" actId="20577"/>
          <ac:spMkLst>
            <pc:docMk/>
            <pc:sldMk cId="4195290847" sldId="663"/>
            <ac:spMk id="3" creationId="{F584CC39-F2AE-7A47-97C7-E380E42E0DC3}"/>
          </ac:spMkLst>
        </pc:spChg>
      </pc:sldChg>
      <pc:sldChg chg="modSp add">
        <pc:chgData name="Chris Droessler" userId="625c3661-9d64-47fa-b83c-4b49393bd161" providerId="ADAL" clId="{68B3681C-F141-794A-96D8-0BA98EA56A5D}" dt="2019-11-06T13:08:19.865" v="368" actId="20577"/>
        <pc:sldMkLst>
          <pc:docMk/>
          <pc:sldMk cId="3149178407" sldId="664"/>
        </pc:sldMkLst>
        <pc:spChg chg="mod">
          <ac:chgData name="Chris Droessler" userId="625c3661-9d64-47fa-b83c-4b49393bd161" providerId="ADAL" clId="{68B3681C-F141-794A-96D8-0BA98EA56A5D}" dt="2019-11-06T13:07:33.628" v="351" actId="404"/>
          <ac:spMkLst>
            <pc:docMk/>
            <pc:sldMk cId="3149178407" sldId="664"/>
            <ac:spMk id="2" creationId="{577515B8-9200-374D-992F-372E54D01AB8}"/>
          </ac:spMkLst>
        </pc:spChg>
        <pc:spChg chg="mod">
          <ac:chgData name="Chris Droessler" userId="625c3661-9d64-47fa-b83c-4b49393bd161" providerId="ADAL" clId="{68B3681C-F141-794A-96D8-0BA98EA56A5D}" dt="2019-11-06T13:08:19.865" v="368" actId="20577"/>
          <ac:spMkLst>
            <pc:docMk/>
            <pc:sldMk cId="3149178407" sldId="664"/>
            <ac:spMk id="3" creationId="{C0B44734-EB67-0341-9C2D-F2AB003EDC38}"/>
          </ac:spMkLst>
        </pc:spChg>
      </pc:sldChg>
      <pc:sldChg chg="modSp add">
        <pc:chgData name="Chris Droessler" userId="625c3661-9d64-47fa-b83c-4b49393bd161" providerId="ADAL" clId="{68B3681C-F141-794A-96D8-0BA98EA56A5D}" dt="2019-11-06T13:08:55.448" v="385" actId="20577"/>
        <pc:sldMkLst>
          <pc:docMk/>
          <pc:sldMk cId="182015177" sldId="665"/>
        </pc:sldMkLst>
        <pc:spChg chg="mod">
          <ac:chgData name="Chris Droessler" userId="625c3661-9d64-47fa-b83c-4b49393bd161" providerId="ADAL" clId="{68B3681C-F141-794A-96D8-0BA98EA56A5D}" dt="2019-11-06T13:08:55.448" v="385" actId="20577"/>
          <ac:spMkLst>
            <pc:docMk/>
            <pc:sldMk cId="182015177" sldId="665"/>
            <ac:spMk id="2" creationId="{577515B8-9200-374D-992F-372E54D01AB8}"/>
          </ac:spMkLst>
        </pc:spChg>
        <pc:spChg chg="mod">
          <ac:chgData name="Chris Droessler" userId="625c3661-9d64-47fa-b83c-4b49393bd161" providerId="ADAL" clId="{68B3681C-F141-794A-96D8-0BA98EA56A5D}" dt="2019-11-06T13:08:49.351" v="379" actId="20577"/>
          <ac:spMkLst>
            <pc:docMk/>
            <pc:sldMk cId="182015177" sldId="665"/>
            <ac:spMk id="3" creationId="{C0B44734-EB67-0341-9C2D-F2AB003EDC38}"/>
          </ac:spMkLst>
        </pc:sp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3621036115" sldId="666"/>
        </pc:sldMkLst>
        <pc:spChg chg="del mod">
          <ac:chgData name="Chris Droessler" userId="625c3661-9d64-47fa-b83c-4b49393bd161" providerId="ADAL" clId="{68B3681C-F141-794A-96D8-0BA98EA56A5D}" dt="2019-11-06T13:10:18.236" v="390"/>
          <ac:spMkLst>
            <pc:docMk/>
            <pc:sldMk cId="3621036115" sldId="666"/>
            <ac:spMk id="2" creationId="{577515B8-9200-374D-992F-372E54D01AB8}"/>
          </ac:spMkLst>
        </pc:spChg>
        <pc:spChg chg="mod">
          <ac:chgData name="Chris Droessler" userId="625c3661-9d64-47fa-b83c-4b49393bd161" providerId="ADAL" clId="{68B3681C-F141-794A-96D8-0BA98EA56A5D}" dt="2019-11-06T13:09:35.973" v="389" actId="20577"/>
          <ac:spMkLst>
            <pc:docMk/>
            <pc:sldMk cId="3621036115" sldId="666"/>
            <ac:spMk id="3" creationId="{C0B44734-EB67-0341-9C2D-F2AB003EDC38}"/>
          </ac:spMkLst>
        </pc:spChg>
        <pc:spChg chg="add del mod">
          <ac:chgData name="Chris Droessler" userId="625c3661-9d64-47fa-b83c-4b49393bd161" providerId="ADAL" clId="{68B3681C-F141-794A-96D8-0BA98EA56A5D}" dt="2019-11-06T13:10:48.849" v="394" actId="478"/>
          <ac:spMkLst>
            <pc:docMk/>
            <pc:sldMk cId="3621036115" sldId="666"/>
            <ac:spMk id="7" creationId="{9ECEB800-F8AC-E249-8352-03C3C776108D}"/>
          </ac:spMkLst>
        </pc:spChg>
        <pc:picChg chg="add del mod">
          <ac:chgData name="Chris Droessler" userId="625c3661-9d64-47fa-b83c-4b49393bd161" providerId="ADAL" clId="{68B3681C-F141-794A-96D8-0BA98EA56A5D}" dt="2019-11-06T13:10:25.880" v="393" actId="478"/>
          <ac:picMkLst>
            <pc:docMk/>
            <pc:sldMk cId="3621036115" sldId="666"/>
            <ac:picMk id="5" creationId="{E43080E2-4F34-7B4E-BB72-8805BFB00BEE}"/>
          </ac:picMkLst>
        </pc:picChg>
        <pc:picChg chg="add del mod">
          <ac:chgData name="Chris Droessler" userId="625c3661-9d64-47fa-b83c-4b49393bd161" providerId="ADAL" clId="{68B3681C-F141-794A-96D8-0BA98EA56A5D}" dt="2019-11-06T13:11:01.124" v="398" actId="478"/>
          <ac:picMkLst>
            <pc:docMk/>
            <pc:sldMk cId="3621036115" sldId="666"/>
            <ac:picMk id="9" creationId="{B2A4C8CE-9DC6-374C-986C-ABCEE6EC3709}"/>
          </ac:picMkLst>
        </pc:picChg>
        <pc:picChg chg="add del mod">
          <ac:chgData name="Chris Droessler" userId="625c3661-9d64-47fa-b83c-4b49393bd161" providerId="ADAL" clId="{68B3681C-F141-794A-96D8-0BA98EA56A5D}" dt="2019-11-06T13:19:22.548" v="402" actId="478"/>
          <ac:picMkLst>
            <pc:docMk/>
            <pc:sldMk cId="3621036115" sldId="666"/>
            <ac:picMk id="11" creationId="{D938DD79-D6B6-2249-BC71-5DB9DCD8C909}"/>
          </ac:picMkLst>
        </pc:picChg>
        <pc:picChg chg="add del mod">
          <ac:chgData name="Chris Droessler" userId="625c3661-9d64-47fa-b83c-4b49393bd161" providerId="ADAL" clId="{68B3681C-F141-794A-96D8-0BA98EA56A5D}" dt="2019-11-06T13:19:36.657" v="407" actId="478"/>
          <ac:picMkLst>
            <pc:docMk/>
            <pc:sldMk cId="3621036115" sldId="666"/>
            <ac:picMk id="13" creationId="{0495C1FA-7CC0-FF4C-90F5-D9AA515CF406}"/>
          </ac:picMkLst>
        </pc:picChg>
        <pc:picChg chg="add del mod">
          <ac:chgData name="Chris Droessler" userId="625c3661-9d64-47fa-b83c-4b49393bd161" providerId="ADAL" clId="{68B3681C-F141-794A-96D8-0BA98EA56A5D}" dt="2019-11-06T13:19:42.412" v="411" actId="478"/>
          <ac:picMkLst>
            <pc:docMk/>
            <pc:sldMk cId="3621036115" sldId="666"/>
            <ac:picMk id="15" creationId="{E18BE9C7-D594-BA49-8838-2FE25CEA45D0}"/>
          </ac:picMkLst>
        </pc:picChg>
        <pc:picChg chg="add mod">
          <ac:chgData name="Chris Droessler" userId="625c3661-9d64-47fa-b83c-4b49393bd161" providerId="ADAL" clId="{68B3681C-F141-794A-96D8-0BA98EA56A5D}" dt="2019-11-06T13:22:14.921" v="414" actId="962"/>
          <ac:picMkLst>
            <pc:docMk/>
            <pc:sldMk cId="3621036115" sldId="666"/>
            <ac:picMk id="17" creationId="{2598F423-F7E2-0745-B3DC-2A5E5E5E5F8D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2613191324" sldId="667"/>
        </pc:sldMkLst>
        <pc:picChg chg="add mod">
          <ac:chgData name="Chris Droessler" userId="625c3661-9d64-47fa-b83c-4b49393bd161" providerId="ADAL" clId="{68B3681C-F141-794A-96D8-0BA98EA56A5D}" dt="2019-11-06T13:22:34.020" v="427" actId="962"/>
          <ac:picMkLst>
            <pc:docMk/>
            <pc:sldMk cId="2613191324" sldId="667"/>
            <ac:picMk id="4" creationId="{7CD821D8-4BF5-AA4A-8A04-B7923750764C}"/>
          </ac:picMkLst>
        </pc:picChg>
        <pc:picChg chg="del">
          <ac:chgData name="Chris Droessler" userId="625c3661-9d64-47fa-b83c-4b49393bd161" providerId="ADAL" clId="{68B3681C-F141-794A-96D8-0BA98EA56A5D}" dt="2019-11-06T13:22:20.801" v="416" actId="478"/>
          <ac:picMkLst>
            <pc:docMk/>
            <pc:sldMk cId="2613191324" sldId="667"/>
            <ac:picMk id="17" creationId="{2598F423-F7E2-0745-B3DC-2A5E5E5E5F8D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2816986587" sldId="668"/>
        </pc:sldMkLst>
        <pc:picChg chg="add del mod">
          <ac:chgData name="Chris Droessler" userId="625c3661-9d64-47fa-b83c-4b49393bd161" providerId="ADAL" clId="{68B3681C-F141-794A-96D8-0BA98EA56A5D}" dt="2019-11-06T13:22:39.116" v="429" actId="478"/>
          <ac:picMkLst>
            <pc:docMk/>
            <pc:sldMk cId="2816986587" sldId="668"/>
            <ac:picMk id="2" creationId="{01DB1462-F744-584C-9940-B115BC6D353E}"/>
          </ac:picMkLst>
        </pc:picChg>
        <pc:picChg chg="add mod">
          <ac:chgData name="Chris Droessler" userId="625c3661-9d64-47fa-b83c-4b49393bd161" providerId="ADAL" clId="{68B3681C-F141-794A-96D8-0BA98EA56A5D}" dt="2019-11-06T13:22:42.791" v="432" actId="962"/>
          <ac:picMkLst>
            <pc:docMk/>
            <pc:sldMk cId="2816986587" sldId="668"/>
            <ac:picMk id="5" creationId="{17A46C1D-AE7F-AA48-B3BA-68DBE5D6D342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3355172008" sldId="669"/>
        </pc:sldMkLst>
        <pc:picChg chg="add del mod">
          <ac:chgData name="Chris Droessler" userId="625c3661-9d64-47fa-b83c-4b49393bd161" providerId="ADAL" clId="{68B3681C-F141-794A-96D8-0BA98EA56A5D}" dt="2019-11-06T13:23:40.461" v="434" actId="478"/>
          <ac:picMkLst>
            <pc:docMk/>
            <pc:sldMk cId="3355172008" sldId="669"/>
            <ac:picMk id="2" creationId="{0D7B9F37-C40E-6B4F-9346-45F131C0880B}"/>
          </ac:picMkLst>
        </pc:picChg>
        <pc:picChg chg="add mod">
          <ac:chgData name="Chris Droessler" userId="625c3661-9d64-47fa-b83c-4b49393bd161" providerId="ADAL" clId="{68B3681C-F141-794A-96D8-0BA98EA56A5D}" dt="2019-11-06T13:23:44.585" v="437" actId="962"/>
          <ac:picMkLst>
            <pc:docMk/>
            <pc:sldMk cId="3355172008" sldId="669"/>
            <ac:picMk id="5" creationId="{9E2F54B0-4872-C748-AD3D-D8327037B57E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57700198" sldId="670"/>
        </pc:sldMkLst>
        <pc:picChg chg="add mod">
          <ac:chgData name="Chris Droessler" userId="625c3661-9d64-47fa-b83c-4b49393bd161" providerId="ADAL" clId="{68B3681C-F141-794A-96D8-0BA98EA56A5D}" dt="2019-11-06T13:24:52.140" v="440" actId="962"/>
          <ac:picMkLst>
            <pc:docMk/>
            <pc:sldMk cId="57700198" sldId="670"/>
            <ac:picMk id="4" creationId="{33B33AC8-7739-6E45-B19A-60743C21B24C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4073427048" sldId="671"/>
        </pc:sldMkLst>
        <pc:picChg chg="add del mod">
          <ac:chgData name="Chris Droessler" userId="625c3661-9d64-47fa-b83c-4b49393bd161" providerId="ADAL" clId="{68B3681C-F141-794A-96D8-0BA98EA56A5D}" dt="2019-11-06T13:25:39.036" v="442" actId="478"/>
          <ac:picMkLst>
            <pc:docMk/>
            <pc:sldMk cId="4073427048" sldId="671"/>
            <ac:picMk id="2" creationId="{9385AF22-8278-8941-BD33-C6C37EF21A38}"/>
          </ac:picMkLst>
        </pc:picChg>
        <pc:picChg chg="add del mod">
          <ac:chgData name="Chris Droessler" userId="625c3661-9d64-47fa-b83c-4b49393bd161" providerId="ADAL" clId="{68B3681C-F141-794A-96D8-0BA98EA56A5D}" dt="2019-11-06T13:26:17.860" v="444" actId="478"/>
          <ac:picMkLst>
            <pc:docMk/>
            <pc:sldMk cId="4073427048" sldId="671"/>
            <ac:picMk id="5" creationId="{A337F25B-9B03-FD46-9535-B6DBB852417D}"/>
          </ac:picMkLst>
        </pc:picChg>
        <pc:picChg chg="add mod">
          <ac:chgData name="Chris Droessler" userId="625c3661-9d64-47fa-b83c-4b49393bd161" providerId="ADAL" clId="{68B3681C-F141-794A-96D8-0BA98EA56A5D}" dt="2019-11-06T13:26:22.097" v="447" actId="962"/>
          <ac:picMkLst>
            <pc:docMk/>
            <pc:sldMk cId="4073427048" sldId="671"/>
            <ac:picMk id="7" creationId="{E836D409-D73B-524D-8BB2-A55595234045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2312103838" sldId="672"/>
        </pc:sldMkLst>
        <pc:picChg chg="add mod">
          <ac:chgData name="Chris Droessler" userId="625c3661-9d64-47fa-b83c-4b49393bd161" providerId="ADAL" clId="{68B3681C-F141-794A-96D8-0BA98EA56A5D}" dt="2019-11-06T13:28:15.146" v="450" actId="962"/>
          <ac:picMkLst>
            <pc:docMk/>
            <pc:sldMk cId="2312103838" sldId="672"/>
            <ac:picMk id="4" creationId="{2DA1AFE0-DF67-E84B-922D-AE641AE7617B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880189499" sldId="673"/>
        </pc:sldMkLst>
        <pc:picChg chg="add del mod">
          <ac:chgData name="Chris Droessler" userId="625c3661-9d64-47fa-b83c-4b49393bd161" providerId="ADAL" clId="{68B3681C-F141-794A-96D8-0BA98EA56A5D}" dt="2019-11-06T13:29:25.612" v="452" actId="478"/>
          <ac:picMkLst>
            <pc:docMk/>
            <pc:sldMk cId="880189499" sldId="673"/>
            <ac:picMk id="2" creationId="{EB7FB2E7-D583-9C4D-BA00-FB660299D0B1}"/>
          </ac:picMkLst>
        </pc:picChg>
        <pc:picChg chg="add mod">
          <ac:chgData name="Chris Droessler" userId="625c3661-9d64-47fa-b83c-4b49393bd161" providerId="ADAL" clId="{68B3681C-F141-794A-96D8-0BA98EA56A5D}" dt="2019-11-06T13:29:29.068" v="455" actId="962"/>
          <ac:picMkLst>
            <pc:docMk/>
            <pc:sldMk cId="880189499" sldId="673"/>
            <ac:picMk id="5" creationId="{154A600F-2A3B-4B45-9654-483CFF25FA60}"/>
          </ac:picMkLst>
        </pc:picChg>
      </pc:sldChg>
      <pc:sldChg chg="addSp delSp modSp add ord">
        <pc:chgData name="Chris Droessler" userId="625c3661-9d64-47fa-b83c-4b49393bd161" providerId="ADAL" clId="{68B3681C-F141-794A-96D8-0BA98EA56A5D}" dt="2019-11-06T13:30:29.112" v="461"/>
        <pc:sldMkLst>
          <pc:docMk/>
          <pc:sldMk cId="1845352423" sldId="674"/>
        </pc:sldMkLst>
        <pc:spChg chg="add del mod">
          <ac:chgData name="Chris Droessler" userId="625c3661-9d64-47fa-b83c-4b49393bd161" providerId="ADAL" clId="{68B3681C-F141-794A-96D8-0BA98EA56A5D}" dt="2019-11-06T13:30:26.791" v="459"/>
          <ac:spMkLst>
            <pc:docMk/>
            <pc:sldMk cId="1845352423" sldId="674"/>
            <ac:spMk id="2" creationId="{90B0B237-B483-654C-B65F-290D87FB633E}"/>
          </ac:spMkLst>
        </pc:spChg>
        <pc:spChg chg="add mod">
          <ac:chgData name="Chris Droessler" userId="625c3661-9d64-47fa-b83c-4b49393bd161" providerId="ADAL" clId="{68B3681C-F141-794A-96D8-0BA98EA56A5D}" dt="2019-11-06T13:30:29.112" v="461"/>
          <ac:spMkLst>
            <pc:docMk/>
            <pc:sldMk cId="1845352423" sldId="674"/>
            <ac:spMk id="4" creationId="{047001E3-1A05-6440-9EC9-6D56DF99897B}"/>
          </ac:spMkLst>
        </pc:spChg>
      </pc:sldChg>
      <pc:sldChg chg="add del">
        <pc:chgData name="Chris Droessler" userId="625c3661-9d64-47fa-b83c-4b49393bd161" providerId="ADAL" clId="{68B3681C-F141-794A-96D8-0BA98EA56A5D}" dt="2019-11-12T12:47:54.850" v="614" actId="2696"/>
        <pc:sldMkLst>
          <pc:docMk/>
          <pc:sldMk cId="1304271515" sldId="675"/>
        </pc:sldMkLst>
      </pc:sldChg>
      <pc:sldChg chg="addSp delSp modSp add ord setBg">
        <pc:chgData name="Chris Droessler" userId="625c3661-9d64-47fa-b83c-4b49393bd161" providerId="ADAL" clId="{68B3681C-F141-794A-96D8-0BA98EA56A5D}" dt="2019-11-12T12:45:01.890" v="608"/>
        <pc:sldMkLst>
          <pc:docMk/>
          <pc:sldMk cId="375794531" sldId="676"/>
        </pc:sldMkLst>
        <pc:spChg chg="del">
          <ac:chgData name="Chris Droessler" userId="625c3661-9d64-47fa-b83c-4b49393bd161" providerId="ADAL" clId="{68B3681C-F141-794A-96D8-0BA98EA56A5D}" dt="2019-11-12T12:38:22.365" v="539"/>
          <ac:spMkLst>
            <pc:docMk/>
            <pc:sldMk cId="375794531" sldId="676"/>
            <ac:spMk id="2" creationId="{EDB693AE-016C-FB43-9B25-098AF811AA43}"/>
          </ac:spMkLst>
        </pc:spChg>
        <pc:spChg chg="del">
          <ac:chgData name="Chris Droessler" userId="625c3661-9d64-47fa-b83c-4b49393bd161" providerId="ADAL" clId="{68B3681C-F141-794A-96D8-0BA98EA56A5D}" dt="2019-11-12T12:38:33.322" v="543"/>
          <ac:spMkLst>
            <pc:docMk/>
            <pc:sldMk cId="375794531" sldId="676"/>
            <ac:spMk id="3" creationId="{4590A334-0651-DC41-9079-35F2B3D906B4}"/>
          </ac:spMkLst>
        </pc:spChg>
        <pc:spChg chg="add del mod">
          <ac:chgData name="Chris Droessler" userId="625c3661-9d64-47fa-b83c-4b49393bd161" providerId="ADAL" clId="{68B3681C-F141-794A-96D8-0BA98EA56A5D}" dt="2019-11-12T12:38:33.322" v="543"/>
          <ac:spMkLst>
            <pc:docMk/>
            <pc:sldMk cId="375794531" sldId="676"/>
            <ac:spMk id="7" creationId="{621C440F-2BE8-5A49-A25E-053FE5EE751F}"/>
          </ac:spMkLst>
        </pc:spChg>
        <pc:picChg chg="add del mod">
          <ac:chgData name="Chris Droessler" userId="625c3661-9d64-47fa-b83c-4b49393bd161" providerId="ADAL" clId="{68B3681C-F141-794A-96D8-0BA98EA56A5D}" dt="2019-11-12T12:38:27.583" v="542" actId="478"/>
          <ac:picMkLst>
            <pc:docMk/>
            <pc:sldMk cId="375794531" sldId="676"/>
            <ac:picMk id="5" creationId="{A6DDB4BC-4107-324C-AB50-7491668F76B8}"/>
          </ac:picMkLst>
        </pc:picChg>
        <pc:picChg chg="add mod">
          <ac:chgData name="Chris Droessler" userId="625c3661-9d64-47fa-b83c-4b49393bd161" providerId="ADAL" clId="{68B3681C-F141-794A-96D8-0BA98EA56A5D}" dt="2019-11-12T12:39:01.491" v="556" actId="962"/>
          <ac:picMkLst>
            <pc:docMk/>
            <pc:sldMk cId="375794531" sldId="676"/>
            <ac:picMk id="9" creationId="{B97586CD-663D-194B-9D00-12951D1A1DF2}"/>
          </ac:picMkLst>
        </pc:picChg>
      </pc:sldChg>
      <pc:sldChg chg="addSp delSp modSp add">
        <pc:chgData name="Chris Droessler" userId="625c3661-9d64-47fa-b83c-4b49393bd161" providerId="ADAL" clId="{68B3681C-F141-794A-96D8-0BA98EA56A5D}" dt="2019-11-06T21:21:37.916" v="503"/>
        <pc:sldMkLst>
          <pc:docMk/>
          <pc:sldMk cId="3804131059" sldId="679"/>
        </pc:sldMkLst>
        <pc:spChg chg="mod">
          <ac:chgData name="Chris Droessler" userId="625c3661-9d64-47fa-b83c-4b49393bd161" providerId="ADAL" clId="{68B3681C-F141-794A-96D8-0BA98EA56A5D}" dt="2019-11-06T21:21:33.781" v="501" actId="20577"/>
          <ac:spMkLst>
            <pc:docMk/>
            <pc:sldMk cId="3804131059" sldId="679"/>
            <ac:spMk id="3" creationId="{280E86D7-3E17-AE48-91BC-43C859DD99F4}"/>
          </ac:spMkLst>
        </pc:spChg>
        <pc:spChg chg="add del mod">
          <ac:chgData name="Chris Droessler" userId="625c3661-9d64-47fa-b83c-4b49393bd161" providerId="ADAL" clId="{68B3681C-F141-794A-96D8-0BA98EA56A5D}" dt="2019-11-06T21:21:37.916" v="503"/>
          <ac:spMkLst>
            <pc:docMk/>
            <pc:sldMk cId="3804131059" sldId="679"/>
            <ac:spMk id="4" creationId="{0BA2A9CC-4D43-6046-AEC5-A84D6805C468}"/>
          </ac:spMkLst>
        </pc:spChg>
      </pc:sldChg>
      <pc:sldChg chg="addSp delSp modSp add setBg">
        <pc:chgData name="Chris Droessler" userId="625c3661-9d64-47fa-b83c-4b49393bd161" providerId="ADAL" clId="{68B3681C-F141-794A-96D8-0BA98EA56A5D}" dt="2019-11-12T12:45:50.986" v="610"/>
        <pc:sldMkLst>
          <pc:docMk/>
          <pc:sldMk cId="2740154125" sldId="680"/>
        </pc:sldMkLst>
        <pc:spChg chg="del">
          <ac:chgData name="Chris Droessler" userId="625c3661-9d64-47fa-b83c-4b49393bd161" providerId="ADAL" clId="{68B3681C-F141-794A-96D8-0BA98EA56A5D}" dt="2019-11-06T21:21:45.395" v="506"/>
          <ac:spMkLst>
            <pc:docMk/>
            <pc:sldMk cId="2740154125" sldId="680"/>
            <ac:spMk id="2" creationId="{A993437E-863D-594B-BC80-1B42AD471292}"/>
          </ac:spMkLst>
        </pc:spChg>
        <pc:spChg chg="add del mod">
          <ac:chgData name="Chris Droessler" userId="625c3661-9d64-47fa-b83c-4b49393bd161" providerId="ADAL" clId="{68B3681C-F141-794A-96D8-0BA98EA56A5D}" dt="2019-11-06T21:21:49.182" v="510" actId="478"/>
          <ac:spMkLst>
            <pc:docMk/>
            <pc:sldMk cId="2740154125" sldId="680"/>
            <ac:spMk id="7" creationId="{9BEAB532-4BEA-1C48-A695-3F31D12B51BD}"/>
          </ac:spMkLst>
        </pc:spChg>
        <pc:picChg chg="add del mod">
          <ac:chgData name="Chris Droessler" userId="625c3661-9d64-47fa-b83c-4b49393bd161" providerId="ADAL" clId="{68B3681C-F141-794A-96D8-0BA98EA56A5D}" dt="2019-11-06T21:21:47.408" v="509" actId="478"/>
          <ac:picMkLst>
            <pc:docMk/>
            <pc:sldMk cId="2740154125" sldId="680"/>
            <ac:picMk id="5" creationId="{E7D12C6B-9EFE-E646-A4A3-85E35F59BE2E}"/>
          </ac:picMkLst>
        </pc:picChg>
        <pc:picChg chg="add mod">
          <ac:chgData name="Chris Droessler" userId="625c3661-9d64-47fa-b83c-4b49393bd161" providerId="ADAL" clId="{68B3681C-F141-794A-96D8-0BA98EA56A5D}" dt="2019-11-06T21:21:52.192" v="512" actId="27614"/>
          <ac:picMkLst>
            <pc:docMk/>
            <pc:sldMk cId="2740154125" sldId="680"/>
            <ac:picMk id="9" creationId="{87AD5777-8098-5346-A09D-D20E7BE9B725}"/>
          </ac:picMkLst>
        </pc:picChg>
      </pc:sldChg>
      <pc:sldChg chg="addSp delSp modSp add">
        <pc:chgData name="Chris Droessler" userId="625c3661-9d64-47fa-b83c-4b49393bd161" providerId="ADAL" clId="{68B3681C-F141-794A-96D8-0BA98EA56A5D}" dt="2019-11-06T21:21:57.863" v="515" actId="27614"/>
        <pc:sldMkLst>
          <pc:docMk/>
          <pc:sldMk cId="3136171279" sldId="681"/>
        </pc:sldMkLst>
        <pc:spChg chg="del">
          <ac:chgData name="Chris Droessler" userId="625c3661-9d64-47fa-b83c-4b49393bd161" providerId="ADAL" clId="{68B3681C-F141-794A-96D8-0BA98EA56A5D}" dt="2019-11-06T21:21:54.772" v="513" actId="478"/>
          <ac:spMkLst>
            <pc:docMk/>
            <pc:sldMk cId="3136171279" sldId="681"/>
            <ac:spMk id="2" creationId="{A993437E-863D-594B-BC80-1B42AD471292}"/>
          </ac:spMkLst>
        </pc:spChg>
        <pc:picChg chg="add mod">
          <ac:chgData name="Chris Droessler" userId="625c3661-9d64-47fa-b83c-4b49393bd161" providerId="ADAL" clId="{68B3681C-F141-794A-96D8-0BA98EA56A5D}" dt="2019-11-06T21:21:57.863" v="515" actId="27614"/>
          <ac:picMkLst>
            <pc:docMk/>
            <pc:sldMk cId="3136171279" sldId="681"/>
            <ac:picMk id="5" creationId="{E43BDC89-0699-5544-93AB-4D59BDC8AD6E}"/>
          </ac:picMkLst>
        </pc:picChg>
      </pc:sldChg>
      <pc:sldChg chg="modSp add">
        <pc:chgData name="Chris Droessler" userId="625c3661-9d64-47fa-b83c-4b49393bd161" providerId="ADAL" clId="{68B3681C-F141-794A-96D8-0BA98EA56A5D}" dt="2019-11-07T18:29:31.525" v="532" actId="20577"/>
        <pc:sldMkLst>
          <pc:docMk/>
          <pc:sldMk cId="3588130731" sldId="682"/>
        </pc:sldMkLst>
        <pc:spChg chg="mod">
          <ac:chgData name="Chris Droessler" userId="625c3661-9d64-47fa-b83c-4b49393bd161" providerId="ADAL" clId="{68B3681C-F141-794A-96D8-0BA98EA56A5D}" dt="2019-11-07T18:29:31.525" v="532" actId="20577"/>
          <ac:spMkLst>
            <pc:docMk/>
            <pc:sldMk cId="3588130731" sldId="682"/>
            <ac:spMk id="3" creationId="{C0B44734-EB67-0341-9C2D-F2AB003EDC38}"/>
          </ac:spMkLst>
        </pc:spChg>
      </pc:sldChg>
      <pc:sldChg chg="add del">
        <pc:chgData name="Chris Droessler" userId="625c3661-9d64-47fa-b83c-4b49393bd161" providerId="ADAL" clId="{68B3681C-F141-794A-96D8-0BA98EA56A5D}" dt="2019-11-12T12:38:43.025" v="544" actId="2696"/>
        <pc:sldMkLst>
          <pc:docMk/>
          <pc:sldMk cId="65740678" sldId="683"/>
        </pc:sldMkLst>
      </pc:sldChg>
      <pc:sldChg chg="add del">
        <pc:chgData name="Chris Droessler" userId="625c3661-9d64-47fa-b83c-4b49393bd161" providerId="ADAL" clId="{68B3681C-F141-794A-96D8-0BA98EA56A5D}" dt="2019-11-12T12:47:54.867" v="616" actId="2696"/>
        <pc:sldMkLst>
          <pc:docMk/>
          <pc:sldMk cId="4099591026" sldId="684"/>
        </pc:sldMkLst>
      </pc:sldChg>
      <pc:sldChg chg="add del">
        <pc:chgData name="Chris Droessler" userId="625c3661-9d64-47fa-b83c-4b49393bd161" providerId="ADAL" clId="{68B3681C-F141-794A-96D8-0BA98EA56A5D}" dt="2019-11-12T12:47:54.876" v="617" actId="2696"/>
        <pc:sldMkLst>
          <pc:docMk/>
          <pc:sldMk cId="700574106" sldId="685"/>
        </pc:sldMkLst>
      </pc:sldChg>
      <pc:sldChg chg="add del">
        <pc:chgData name="Chris Droessler" userId="625c3661-9d64-47fa-b83c-4b49393bd161" providerId="ADAL" clId="{68B3681C-F141-794A-96D8-0BA98EA56A5D}" dt="2019-11-12T12:38:43.746" v="545" actId="2696"/>
        <pc:sldMkLst>
          <pc:docMk/>
          <pc:sldMk cId="1836227566" sldId="686"/>
        </pc:sldMkLst>
      </pc:sldChg>
      <pc:sldChg chg="add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2949219974" sldId="686"/>
        </pc:sldMkLst>
        <pc:picChg chg="add mod">
          <ac:chgData name="Chris Droessler" userId="625c3661-9d64-47fa-b83c-4b49393bd161" providerId="ADAL" clId="{68B3681C-F141-794A-96D8-0BA98EA56A5D}" dt="2019-11-12T12:39:06.040" v="559" actId="962"/>
          <ac:picMkLst>
            <pc:docMk/>
            <pc:sldMk cId="2949219974" sldId="686"/>
            <ac:picMk id="3" creationId="{A4168571-9779-1D43-A03F-F286C073C604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256205867" sldId="687"/>
        </pc:sldMkLst>
        <pc:picChg chg="add del mod">
          <ac:chgData name="Chris Droessler" userId="625c3661-9d64-47fa-b83c-4b49393bd161" providerId="ADAL" clId="{68B3681C-F141-794A-96D8-0BA98EA56A5D}" dt="2019-11-12T12:39:16.036" v="561" actId="478"/>
          <ac:picMkLst>
            <pc:docMk/>
            <pc:sldMk cId="256205867" sldId="687"/>
            <ac:picMk id="2" creationId="{5227A3F6-604F-304B-BDCA-F5735C19A593}"/>
          </ac:picMkLst>
        </pc:picChg>
        <pc:picChg chg="add mod">
          <ac:chgData name="Chris Droessler" userId="625c3661-9d64-47fa-b83c-4b49393bd161" providerId="ADAL" clId="{68B3681C-F141-794A-96D8-0BA98EA56A5D}" dt="2019-11-12T12:39:20.540" v="564" actId="962"/>
          <ac:picMkLst>
            <pc:docMk/>
            <pc:sldMk cId="256205867" sldId="687"/>
            <ac:picMk id="4" creationId="{26C15DFD-C424-9345-8420-D742FDF8FE33}"/>
          </ac:picMkLst>
        </pc:picChg>
      </pc:sldChg>
      <pc:sldChg chg="add del">
        <pc:chgData name="Chris Droessler" userId="625c3661-9d64-47fa-b83c-4b49393bd161" providerId="ADAL" clId="{68B3681C-F141-794A-96D8-0BA98EA56A5D}" dt="2019-11-12T12:38:44.376" v="546" actId="2696"/>
        <pc:sldMkLst>
          <pc:docMk/>
          <pc:sldMk cId="4152194085" sldId="687"/>
        </pc:sldMkLst>
      </pc:sldChg>
      <pc:sldChg chg="add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1931899030" sldId="688"/>
        </pc:sldMkLst>
        <pc:picChg chg="add mod">
          <ac:chgData name="Chris Droessler" userId="625c3661-9d64-47fa-b83c-4b49393bd161" providerId="ADAL" clId="{68B3681C-F141-794A-96D8-0BA98EA56A5D}" dt="2019-11-12T12:39:26.040" v="567" actId="962"/>
          <ac:picMkLst>
            <pc:docMk/>
            <pc:sldMk cId="1931899030" sldId="688"/>
            <ac:picMk id="3" creationId="{50DB0537-0AFD-EC4D-B9F2-9ADE23E6AFA3}"/>
          </ac:picMkLst>
        </pc:picChg>
      </pc:sldChg>
      <pc:sldChg chg="add del">
        <pc:chgData name="Chris Droessler" userId="625c3661-9d64-47fa-b83c-4b49393bd161" providerId="ADAL" clId="{68B3681C-F141-794A-96D8-0BA98EA56A5D}" dt="2019-11-12T12:38:45.050" v="547" actId="2696"/>
        <pc:sldMkLst>
          <pc:docMk/>
          <pc:sldMk cId="3872871269" sldId="688"/>
        </pc:sldMkLst>
      </pc:sldChg>
      <pc:sldChg chg="add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1291929165" sldId="689"/>
        </pc:sldMkLst>
        <pc:picChg chg="add mod">
          <ac:chgData name="Chris Droessler" userId="625c3661-9d64-47fa-b83c-4b49393bd161" providerId="ADAL" clId="{68B3681C-F141-794A-96D8-0BA98EA56A5D}" dt="2019-11-12T12:39:31.411" v="570" actId="962"/>
          <ac:picMkLst>
            <pc:docMk/>
            <pc:sldMk cId="1291929165" sldId="689"/>
            <ac:picMk id="3" creationId="{95EAB8F5-604A-8E49-9E0E-5E4813F9CBC7}"/>
          </ac:picMkLst>
        </pc:picChg>
      </pc:sldChg>
      <pc:sldChg chg="addSp add">
        <pc:chgData name="Chris Droessler" userId="625c3661-9d64-47fa-b83c-4b49393bd161" providerId="ADAL" clId="{68B3681C-F141-794A-96D8-0BA98EA56A5D}" dt="2019-11-12T12:49:52.049" v="631"/>
        <pc:sldMkLst>
          <pc:docMk/>
          <pc:sldMk cId="859119533" sldId="690"/>
        </pc:sldMkLst>
        <pc:picChg chg="add">
          <ac:chgData name="Chris Droessler" userId="625c3661-9d64-47fa-b83c-4b49393bd161" providerId="ADAL" clId="{68B3681C-F141-794A-96D8-0BA98EA56A5D}" dt="2019-11-12T12:49:52.049" v="631"/>
          <ac:picMkLst>
            <pc:docMk/>
            <pc:sldMk cId="859119533" sldId="690"/>
            <ac:picMk id="2" creationId="{DEB08E74-6FD5-9545-9649-A2F7CEC52B01}"/>
          </ac:picMkLst>
        </pc:picChg>
      </pc:sldChg>
      <pc:sldChg chg="add del">
        <pc:chgData name="Chris Droessler" userId="625c3661-9d64-47fa-b83c-4b49393bd161" providerId="ADAL" clId="{68B3681C-F141-794A-96D8-0BA98EA56A5D}" dt="2019-11-12T12:39:37.045" v="571" actId="2696"/>
        <pc:sldMkLst>
          <pc:docMk/>
          <pc:sldMk cId="426192634" sldId="691"/>
        </pc:sldMkLst>
      </pc:sldChg>
      <pc:sldChg chg="modSp add ord">
        <pc:chgData name="Chris Droessler" userId="625c3661-9d64-47fa-b83c-4b49393bd161" providerId="ADAL" clId="{68B3681C-F141-794A-96D8-0BA98EA56A5D}" dt="2019-11-12T12:43:50.696" v="588" actId="20577"/>
        <pc:sldMkLst>
          <pc:docMk/>
          <pc:sldMk cId="2791526154" sldId="691"/>
        </pc:sldMkLst>
        <pc:spChg chg="mod">
          <ac:chgData name="Chris Droessler" userId="625c3661-9d64-47fa-b83c-4b49393bd161" providerId="ADAL" clId="{68B3681C-F141-794A-96D8-0BA98EA56A5D}" dt="2019-11-12T12:43:50.696" v="588" actId="20577"/>
          <ac:spMkLst>
            <pc:docMk/>
            <pc:sldMk cId="2791526154" sldId="691"/>
            <ac:spMk id="3" creationId="{C0B44734-EB67-0341-9C2D-F2AB003EDC38}"/>
          </ac:spMkLst>
        </pc:spChg>
      </pc:sldChg>
      <pc:sldChg chg="addSp modSp add ord setBg">
        <pc:chgData name="Chris Droessler" userId="625c3661-9d64-47fa-b83c-4b49393bd161" providerId="ADAL" clId="{68B3681C-F141-794A-96D8-0BA98EA56A5D}" dt="2019-11-12T12:44:48.391" v="607"/>
        <pc:sldMkLst>
          <pc:docMk/>
          <pc:sldMk cId="1717423471" sldId="692"/>
        </pc:sldMkLst>
        <pc:picChg chg="add mod">
          <ac:chgData name="Chris Droessler" userId="625c3661-9d64-47fa-b83c-4b49393bd161" providerId="ADAL" clId="{68B3681C-F141-794A-96D8-0BA98EA56A5D}" dt="2019-11-12T12:44:10.042" v="597" actId="962"/>
          <ac:picMkLst>
            <pc:docMk/>
            <pc:sldMk cId="1717423471" sldId="692"/>
            <ac:picMk id="3" creationId="{C9618640-D7BD-9840-A240-A195E43AB530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4:48.391" v="607"/>
        <pc:sldMkLst>
          <pc:docMk/>
          <pc:sldMk cId="3535299361" sldId="693"/>
        </pc:sldMkLst>
        <pc:picChg chg="add mod">
          <ac:chgData name="Chris Droessler" userId="625c3661-9d64-47fa-b83c-4b49393bd161" providerId="ADAL" clId="{68B3681C-F141-794A-96D8-0BA98EA56A5D}" dt="2019-11-12T12:44:14.464" v="598"/>
          <ac:picMkLst>
            <pc:docMk/>
            <pc:sldMk cId="3535299361" sldId="693"/>
            <ac:picMk id="2" creationId="{E22B7C5F-05BF-3D4C-B92C-44738B4CA06C}"/>
          </ac:picMkLst>
        </pc:picChg>
        <pc:picChg chg="add del">
          <ac:chgData name="Chris Droessler" userId="625c3661-9d64-47fa-b83c-4b49393bd161" providerId="ADAL" clId="{68B3681C-F141-794A-96D8-0BA98EA56A5D}" dt="2019-11-12T12:44:16.306" v="600" actId="478"/>
          <ac:picMkLst>
            <pc:docMk/>
            <pc:sldMk cId="3535299361" sldId="693"/>
            <ac:picMk id="3" creationId="{9E6137E4-73C3-064E-ADFB-C0296C143FC3}"/>
          </ac:picMkLst>
        </pc:picChg>
        <pc:picChg chg="add mod">
          <ac:chgData name="Chris Droessler" userId="625c3661-9d64-47fa-b83c-4b49393bd161" providerId="ADAL" clId="{68B3681C-F141-794A-96D8-0BA98EA56A5D}" dt="2019-11-12T12:44:21.732" v="603" actId="962"/>
          <ac:picMkLst>
            <pc:docMk/>
            <pc:sldMk cId="3535299361" sldId="693"/>
            <ac:picMk id="5" creationId="{89EE96E0-5A22-404D-8700-E048FC290021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4:48.391" v="607"/>
        <pc:sldMkLst>
          <pc:docMk/>
          <pc:sldMk cId="1162427880" sldId="694"/>
        </pc:sldMkLst>
        <pc:picChg chg="add mod">
          <ac:chgData name="Chris Droessler" userId="625c3661-9d64-47fa-b83c-4b49393bd161" providerId="ADAL" clId="{68B3681C-F141-794A-96D8-0BA98EA56A5D}" dt="2019-11-12T12:44:27.614" v="606" actId="962"/>
          <ac:picMkLst>
            <pc:docMk/>
            <pc:sldMk cId="1162427880" sldId="694"/>
            <ac:picMk id="3" creationId="{6E6C2058-F717-6A4D-B89B-17A4F688F37F}"/>
          </ac:picMkLst>
        </pc:picChg>
      </pc:sldChg>
      <pc:sldChg chg="addSp add">
        <pc:chgData name="Chris Droessler" userId="625c3661-9d64-47fa-b83c-4b49393bd161" providerId="ADAL" clId="{68B3681C-F141-794A-96D8-0BA98EA56A5D}" dt="2019-11-12T12:49:56.218" v="632"/>
        <pc:sldMkLst>
          <pc:docMk/>
          <pc:sldMk cId="4173704362" sldId="695"/>
        </pc:sldMkLst>
        <pc:picChg chg="add">
          <ac:chgData name="Chris Droessler" userId="625c3661-9d64-47fa-b83c-4b49393bd161" providerId="ADAL" clId="{68B3681C-F141-794A-96D8-0BA98EA56A5D}" dt="2019-11-12T12:49:56.218" v="632"/>
          <ac:picMkLst>
            <pc:docMk/>
            <pc:sldMk cId="4173704362" sldId="695"/>
            <ac:picMk id="2" creationId="{FC8D2DD8-7EFD-A344-8510-CAFD416F8E9E}"/>
          </ac:picMkLst>
        </pc:picChg>
      </pc:sldChg>
      <pc:sldChg chg="add del">
        <pc:chgData name="Chris Droessler" userId="625c3661-9d64-47fa-b83c-4b49393bd161" providerId="ADAL" clId="{68B3681C-F141-794A-96D8-0BA98EA56A5D}" dt="2019-11-12T12:49:57.923" v="633" actId="2696"/>
        <pc:sldMkLst>
          <pc:docMk/>
          <pc:sldMk cId="3880054820" sldId="696"/>
        </pc:sldMkLst>
      </pc:sldChg>
      <pc:sldChg chg="addSp modSp add setBg">
        <pc:chgData name="Chris Droessler" userId="625c3661-9d64-47fa-b83c-4b49393bd161" providerId="ADAL" clId="{68B3681C-F141-794A-96D8-0BA98EA56A5D}" dt="2019-11-12T12:49:14.887" v="626"/>
        <pc:sldMkLst>
          <pc:docMk/>
          <pc:sldMk cId="530140680" sldId="697"/>
        </pc:sldMkLst>
        <pc:picChg chg="add mod">
          <ac:chgData name="Chris Droessler" userId="625c3661-9d64-47fa-b83c-4b49393bd161" providerId="ADAL" clId="{68B3681C-F141-794A-96D8-0BA98EA56A5D}" dt="2019-11-12T12:49:03.803" v="622" actId="962"/>
          <ac:picMkLst>
            <pc:docMk/>
            <pc:sldMk cId="530140680" sldId="697"/>
            <ac:picMk id="3" creationId="{F911D17F-3E23-E84A-A3E6-38F73E857FAA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9:14.887" v="626"/>
        <pc:sldMkLst>
          <pc:docMk/>
          <pc:sldMk cId="555923657" sldId="698"/>
        </pc:sldMkLst>
        <pc:picChg chg="add mod">
          <ac:chgData name="Chris Droessler" userId="625c3661-9d64-47fa-b83c-4b49393bd161" providerId="ADAL" clId="{68B3681C-F141-794A-96D8-0BA98EA56A5D}" dt="2019-11-12T12:49:10.241" v="625" actId="962"/>
          <ac:picMkLst>
            <pc:docMk/>
            <pc:sldMk cId="555923657" sldId="698"/>
            <ac:picMk id="3" creationId="{0F23F5DC-9A43-9046-A1B1-EE27CB4D1C25}"/>
          </ac:picMkLst>
        </pc:picChg>
      </pc:sldChg>
      <pc:sldChg chg="addSp modSp add">
        <pc:chgData name="Chris Droessler" userId="625c3661-9d64-47fa-b83c-4b49393bd161" providerId="ADAL" clId="{68B3681C-F141-794A-96D8-0BA98EA56A5D}" dt="2019-11-12T12:49:47.004" v="630" actId="1076"/>
        <pc:sldMkLst>
          <pc:docMk/>
          <pc:sldMk cId="1687222541" sldId="699"/>
        </pc:sldMkLst>
        <pc:picChg chg="add mod">
          <ac:chgData name="Chris Droessler" userId="625c3661-9d64-47fa-b83c-4b49393bd161" providerId="ADAL" clId="{68B3681C-F141-794A-96D8-0BA98EA56A5D}" dt="2019-11-12T12:49:47.004" v="630" actId="1076"/>
          <ac:picMkLst>
            <pc:docMk/>
            <pc:sldMk cId="1687222541" sldId="699"/>
            <ac:picMk id="2" creationId="{454A3B82-F4F2-6C40-99A1-492D9C6FCF5A}"/>
          </ac:picMkLst>
        </pc:picChg>
      </pc:sldChg>
      <pc:sldChg chg="add del">
        <pc:chgData name="Chris Droessler" userId="625c3661-9d64-47fa-b83c-4b49393bd161" providerId="ADAL" clId="{68B3681C-F141-794A-96D8-0BA98EA56A5D}" dt="2019-11-12T12:49:26.554" v="627" actId="2696"/>
        <pc:sldMkLst>
          <pc:docMk/>
          <pc:sldMk cId="281591594" sldId="700"/>
        </pc:sldMkLst>
      </pc:sldChg>
      <pc:sldChg chg="add del">
        <pc:chgData name="Chris Droessler" userId="625c3661-9d64-47fa-b83c-4b49393bd161" providerId="ADAL" clId="{68B3681C-F141-794A-96D8-0BA98EA56A5D}" dt="2019-11-12T12:49:26.561" v="628" actId="2696"/>
        <pc:sldMkLst>
          <pc:docMk/>
          <pc:sldMk cId="2225973271" sldId="701"/>
        </pc:sldMkLst>
      </pc:sldChg>
    </pc:docChg>
  </pc:docChgLst>
  <pc:docChgLst>
    <pc:chgData name="Chris Droessler" userId="625c3661-9d64-47fa-b83c-4b49393bd161" providerId="ADAL" clId="{485E4A66-6DDC-2F4F-9A5D-45DD2E5D7E25}"/>
    <pc:docChg chg="delSld modSld">
      <pc:chgData name="Chris Droessler" userId="625c3661-9d64-47fa-b83c-4b49393bd161" providerId="ADAL" clId="{485E4A66-6DDC-2F4F-9A5D-45DD2E5D7E25}" dt="2019-10-08T14:37:54.640" v="287" actId="2696"/>
      <pc:docMkLst>
        <pc:docMk/>
      </pc:docMkLst>
    </pc:docChg>
  </pc:docChgLst>
  <pc:docChgLst>
    <pc:chgData name="Chris Droessler" userId="625c3661-9d64-47fa-b83c-4b49393bd161" providerId="ADAL" clId="{3A1FD1D3-77D9-BF4A-BB13-F8160C6B1CFF}"/>
    <pc:docChg chg="undo custSel addSld delSld modSld">
      <pc:chgData name="Chris Droessler" userId="625c3661-9d64-47fa-b83c-4b49393bd161" providerId="ADAL" clId="{3A1FD1D3-77D9-BF4A-BB13-F8160C6B1CFF}" dt="2019-11-12T13:37:18.681" v="388" actId="1076"/>
      <pc:docMkLst>
        <pc:docMk/>
      </pc:docMkLst>
      <pc:sldChg chg="modSp">
        <pc:chgData name="Chris Droessler" userId="625c3661-9d64-47fa-b83c-4b49393bd161" providerId="ADAL" clId="{3A1FD1D3-77D9-BF4A-BB13-F8160C6B1CFF}" dt="2019-11-12T13:24:13.132" v="379" actId="20577"/>
        <pc:sldMkLst>
          <pc:docMk/>
          <pc:sldMk cId="3048565599" sldId="291"/>
        </pc:sldMkLst>
        <pc:spChg chg="mod">
          <ac:chgData name="Chris Droessler" userId="625c3661-9d64-47fa-b83c-4b49393bd161" providerId="ADAL" clId="{3A1FD1D3-77D9-BF4A-BB13-F8160C6B1CFF}" dt="2019-11-12T13:24:13.132" v="379" actId="20577"/>
          <ac:spMkLst>
            <pc:docMk/>
            <pc:sldMk cId="3048565599" sldId="291"/>
            <ac:spMk id="398" creationId="{00000000-0000-0000-0000-000000000000}"/>
          </ac:spMkLst>
        </pc:spChg>
      </pc:sldChg>
      <pc:sldChg chg="modSp">
        <pc:chgData name="Chris Droessler" userId="625c3661-9d64-47fa-b83c-4b49393bd161" providerId="ADAL" clId="{3A1FD1D3-77D9-BF4A-BB13-F8160C6B1CFF}" dt="2019-11-12T13:11:31.668" v="321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3A1FD1D3-77D9-BF4A-BB13-F8160C6B1CFF}" dt="2019-11-12T13:11:31.668" v="321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modSp">
        <pc:chgData name="Chris Droessler" userId="625c3661-9d64-47fa-b83c-4b49393bd161" providerId="ADAL" clId="{3A1FD1D3-77D9-BF4A-BB13-F8160C6B1CFF}" dt="2019-11-12T12:57:36.372" v="2" actId="27636"/>
        <pc:sldMkLst>
          <pc:docMk/>
          <pc:sldMk cId="503736447" sldId="560"/>
        </pc:sldMkLst>
        <pc:spChg chg="mod">
          <ac:chgData name="Chris Droessler" userId="625c3661-9d64-47fa-b83c-4b49393bd161" providerId="ADAL" clId="{3A1FD1D3-77D9-BF4A-BB13-F8160C6B1CFF}" dt="2019-11-12T12:57:36.372" v="2" actId="27636"/>
          <ac:spMkLst>
            <pc:docMk/>
            <pc:sldMk cId="503736447" sldId="560"/>
            <ac:spMk id="4" creationId="{00000000-0000-0000-0000-000000000000}"/>
          </ac:spMkLst>
        </pc:spChg>
      </pc:sldChg>
      <pc:sldChg chg="addSp delSp modSp add setBg delDesignElem">
        <pc:chgData name="Chris Droessler" userId="625c3661-9d64-47fa-b83c-4b49393bd161" providerId="ADAL" clId="{3A1FD1D3-77D9-BF4A-BB13-F8160C6B1CFF}" dt="2019-11-12T13:37:18.681" v="388" actId="1076"/>
        <pc:sldMkLst>
          <pc:docMk/>
          <pc:sldMk cId="2418671024" sldId="561"/>
        </pc:sldMkLst>
        <pc:spChg chg="mod">
          <ac:chgData name="Chris Droessler" userId="625c3661-9d64-47fa-b83c-4b49393bd161" providerId="ADAL" clId="{3A1FD1D3-77D9-BF4A-BB13-F8160C6B1CFF}" dt="2019-11-12T13:36:59.529" v="384" actId="20577"/>
          <ac:spMkLst>
            <pc:docMk/>
            <pc:sldMk cId="2418671024" sldId="561"/>
            <ac:spMk id="2" creationId="{E9498E27-4A46-4D9F-B919-4A6091A07762}"/>
          </ac:spMkLst>
        </pc:spChg>
        <pc:picChg chg="add mod">
          <ac:chgData name="Chris Droessler" userId="625c3661-9d64-47fa-b83c-4b49393bd161" providerId="ADAL" clId="{3A1FD1D3-77D9-BF4A-BB13-F8160C6B1CFF}" dt="2019-11-12T13:37:18.681" v="388" actId="1076"/>
          <ac:picMkLst>
            <pc:docMk/>
            <pc:sldMk cId="2418671024" sldId="561"/>
            <ac:picMk id="6" creationId="{7CA6E6DB-6B9D-7946-81BB-EDCCCBB0B4C0}"/>
          </ac:picMkLst>
        </pc:picChg>
        <pc:picChg chg="del">
          <ac:chgData name="Chris Droessler" userId="625c3661-9d64-47fa-b83c-4b49393bd161" providerId="ADAL" clId="{3A1FD1D3-77D9-BF4A-BB13-F8160C6B1CFF}" dt="2019-11-12T13:37:03.538" v="385" actId="478"/>
          <ac:picMkLst>
            <pc:docMk/>
            <pc:sldMk cId="2418671024" sldId="561"/>
            <ac:picMk id="7" creationId="{99E4FD0D-9AD8-4280-AEA4-76A93605B3E1}"/>
          </ac:picMkLst>
        </pc:picChg>
        <pc:cxnChg chg="del">
          <ac:chgData name="Chris Droessler" userId="625c3661-9d64-47fa-b83c-4b49393bd161" providerId="ADAL" clId="{3A1FD1D3-77D9-BF4A-BB13-F8160C6B1CFF}" dt="2019-11-12T13:10:51.665" v="310"/>
          <ac:cxnSpMkLst>
            <pc:docMk/>
            <pc:sldMk cId="2418671024" sldId="561"/>
            <ac:cxnSpMk id="9" creationId="{E4A809D5-3600-46D4-A466-67F2349A54FB}"/>
          </ac:cxnSpMkLst>
        </pc:cxnChg>
      </pc:sldChg>
      <pc:sldChg chg="modSp">
        <pc:chgData name="Chris Droessler" userId="625c3661-9d64-47fa-b83c-4b49393bd161" providerId="ADAL" clId="{3A1FD1D3-77D9-BF4A-BB13-F8160C6B1CFF}" dt="2019-11-12T12:57:36.277" v="1" actId="27636"/>
        <pc:sldMkLst>
          <pc:docMk/>
          <pc:sldMk cId="3534465971" sldId="658"/>
        </pc:sldMkLst>
        <pc:spChg chg="mod">
          <ac:chgData name="Chris Droessler" userId="625c3661-9d64-47fa-b83c-4b49393bd161" providerId="ADAL" clId="{3A1FD1D3-77D9-BF4A-BB13-F8160C6B1CFF}" dt="2019-11-12T12:57:36.277" v="1" actId="27636"/>
          <ac:spMkLst>
            <pc:docMk/>
            <pc:sldMk cId="3534465971" sldId="658"/>
            <ac:spMk id="4" creationId="{00000000-0000-0000-0000-000000000000}"/>
          </ac:spMkLst>
        </pc:spChg>
      </pc:sldChg>
      <pc:sldChg chg="modSp">
        <pc:chgData name="Chris Droessler" userId="625c3661-9d64-47fa-b83c-4b49393bd161" providerId="ADAL" clId="{3A1FD1D3-77D9-BF4A-BB13-F8160C6B1CFF}" dt="2019-11-12T13:16:54.669" v="367" actId="20577"/>
        <pc:sldMkLst>
          <pc:docMk/>
          <pc:sldMk cId="4195290847" sldId="663"/>
        </pc:sldMkLst>
        <pc:spChg chg="mod">
          <ac:chgData name="Chris Droessler" userId="625c3661-9d64-47fa-b83c-4b49393bd161" providerId="ADAL" clId="{3A1FD1D3-77D9-BF4A-BB13-F8160C6B1CFF}" dt="2019-11-12T13:16:54.669" v="367" actId="20577"/>
          <ac:spMkLst>
            <pc:docMk/>
            <pc:sldMk cId="4195290847" sldId="663"/>
            <ac:spMk id="2" creationId="{20FE68D4-A736-2846-A536-DBD1805AD3DB}"/>
          </ac:spMkLst>
        </pc:spChg>
      </pc:sldChg>
      <pc:sldChg chg="addSp delSp modSp">
        <pc:chgData name="Chris Droessler" userId="625c3661-9d64-47fa-b83c-4b49393bd161" providerId="ADAL" clId="{3A1FD1D3-77D9-BF4A-BB13-F8160C6B1CFF}" dt="2019-11-12T12:57:52.148" v="16"/>
        <pc:sldMkLst>
          <pc:docMk/>
          <pc:sldMk cId="3149178407" sldId="664"/>
        </pc:sldMkLst>
        <pc:spChg chg="mod">
          <ac:chgData name="Chris Droessler" userId="625c3661-9d64-47fa-b83c-4b49393bd161" providerId="ADAL" clId="{3A1FD1D3-77D9-BF4A-BB13-F8160C6B1CFF}" dt="2019-11-12T12:57:48.830" v="14" actId="20577"/>
          <ac:spMkLst>
            <pc:docMk/>
            <pc:sldMk cId="3149178407" sldId="664"/>
            <ac:spMk id="2" creationId="{577515B8-9200-374D-992F-372E54D01AB8}"/>
          </ac:spMkLst>
        </pc:spChg>
        <pc:spChg chg="add del mod">
          <ac:chgData name="Chris Droessler" userId="625c3661-9d64-47fa-b83c-4b49393bd161" providerId="ADAL" clId="{3A1FD1D3-77D9-BF4A-BB13-F8160C6B1CFF}" dt="2019-11-12T12:57:52.148" v="16"/>
          <ac:spMkLst>
            <pc:docMk/>
            <pc:sldMk cId="3149178407" sldId="664"/>
            <ac:spMk id="4" creationId="{3D9673D1-B725-334E-A82B-920518093F34}"/>
          </ac:spMkLst>
        </pc:spChg>
      </pc:sldChg>
      <pc:sldChg chg="modSp">
        <pc:chgData name="Chris Droessler" userId="625c3661-9d64-47fa-b83c-4b49393bd161" providerId="ADAL" clId="{3A1FD1D3-77D9-BF4A-BB13-F8160C6B1CFF}" dt="2019-11-12T13:14:42.888" v="365" actId="20577"/>
        <pc:sldMkLst>
          <pc:docMk/>
          <pc:sldMk cId="3804131059" sldId="679"/>
        </pc:sldMkLst>
        <pc:spChg chg="mod">
          <ac:chgData name="Chris Droessler" userId="625c3661-9d64-47fa-b83c-4b49393bd161" providerId="ADAL" clId="{3A1FD1D3-77D9-BF4A-BB13-F8160C6B1CFF}" dt="2019-11-12T13:14:42.888" v="365" actId="20577"/>
          <ac:spMkLst>
            <pc:docMk/>
            <pc:sldMk cId="3804131059" sldId="679"/>
            <ac:spMk id="2" creationId="{A993437E-863D-594B-BC80-1B42AD471292}"/>
          </ac:spMkLst>
        </pc:spChg>
      </pc:sldChg>
      <pc:sldChg chg="del">
        <pc:chgData name="Chris Droessler" userId="625c3661-9d64-47fa-b83c-4b49393bd161" providerId="ADAL" clId="{3A1FD1D3-77D9-BF4A-BB13-F8160C6B1CFF}" dt="2019-11-12T13:22:06.039" v="368" actId="2696"/>
        <pc:sldMkLst>
          <pc:docMk/>
          <pc:sldMk cId="1291929165" sldId="689"/>
        </pc:sldMkLst>
      </pc:sldChg>
      <pc:sldChg chg="add del">
        <pc:chgData name="Chris Droessler" userId="625c3661-9d64-47fa-b83c-4b49393bd161" providerId="ADAL" clId="{3A1FD1D3-77D9-BF4A-BB13-F8160C6B1CFF}" dt="2019-11-12T13:16:48.755" v="366" actId="2696"/>
        <pc:sldMkLst>
          <pc:docMk/>
          <pc:sldMk cId="3690474114" sldId="700"/>
        </pc:sldMkLst>
      </pc:sldChg>
      <pc:sldChg chg="add">
        <pc:chgData name="Chris Droessler" userId="625c3661-9d64-47fa-b83c-4b49393bd161" providerId="ADAL" clId="{3A1FD1D3-77D9-BF4A-BB13-F8160C6B1CFF}" dt="2019-11-12T13:10:51.665" v="310"/>
        <pc:sldMkLst>
          <pc:docMk/>
          <pc:sldMk cId="2565975212" sldId="7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Perkins V “Strengthening Career and Technical Education” is an enhancement of The Perkins IV act of 2006 </a:t>
            </a:r>
          </a:p>
          <a:p>
            <a:r>
              <a:rPr dirty="0"/>
              <a:t>Stressing Academic, Technical, and Employability Skills </a:t>
            </a:r>
          </a:p>
          <a:p>
            <a:r>
              <a:rPr dirty="0"/>
              <a:t>Funding Secondary and Postsecondary CTE </a:t>
            </a:r>
          </a:p>
          <a:p>
            <a:r>
              <a:rPr dirty="0"/>
              <a:t>Focusing on  Students who elect to enroll in CTE Programs of Study   </a:t>
            </a:r>
          </a:p>
        </p:txBody>
      </p:sp>
    </p:spTree>
    <p:extLst>
      <p:ext uri="{BB962C8B-B14F-4D97-AF65-F5344CB8AC3E}">
        <p14:creationId xmlns:p14="http://schemas.microsoft.com/office/powerpoint/2010/main" val="112420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Alamance CC</a:t>
            </a:r>
          </a:p>
          <a:p>
            <a:endParaRPr lang="en-US" dirty="0"/>
          </a:p>
          <a:p>
            <a:r>
              <a:rPr lang="en-US" dirty="0"/>
              <a:t>Sept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 Ridge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Brunswick CC</a:t>
            </a:r>
          </a:p>
          <a:p>
            <a:endParaRPr lang="en-US" dirty="0"/>
          </a:p>
          <a:p>
            <a:r>
              <a:rPr lang="en-US" dirty="0"/>
              <a:t>Oct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Caldwell CC &amp; 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Carteret CC</a:t>
            </a:r>
          </a:p>
          <a:p>
            <a:endParaRPr lang="en-US" dirty="0"/>
          </a:p>
          <a:p>
            <a:r>
              <a:rPr lang="en-US" dirty="0"/>
              <a:t>November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AB-Tech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Coastal CC</a:t>
            </a:r>
          </a:p>
          <a:p>
            <a:endParaRPr lang="en-US" dirty="0"/>
          </a:p>
          <a:p>
            <a:r>
              <a:rPr lang="en-US" dirty="0"/>
              <a:t>February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Craven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Fayetteville Tech CC</a:t>
            </a:r>
          </a:p>
          <a:p>
            <a:endParaRPr lang="en-US" dirty="0"/>
          </a:p>
          <a:p>
            <a:r>
              <a:rPr lang="en-US" dirty="0"/>
              <a:t>March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Gaston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Halifax CC</a:t>
            </a:r>
          </a:p>
          <a:p>
            <a:endParaRPr lang="en-US" dirty="0"/>
          </a:p>
          <a:p>
            <a:r>
              <a:rPr lang="en-US" dirty="0"/>
              <a:t>April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Haywood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Isothermal CC</a:t>
            </a:r>
          </a:p>
          <a:p>
            <a:endParaRPr lang="en-US" dirty="0"/>
          </a:p>
          <a:p>
            <a:r>
              <a:rPr lang="en-US" dirty="0"/>
              <a:t>May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James </a:t>
            </a:r>
            <a:r>
              <a:rPr lang="en-US" dirty="0" err="1"/>
              <a:t>Sprunt</a:t>
            </a:r>
            <a:r>
              <a:rPr lang="en-US" dirty="0"/>
              <a:t>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Johnston CC</a:t>
            </a:r>
          </a:p>
          <a:p>
            <a:endParaRPr lang="en-US" dirty="0"/>
          </a:p>
          <a:p>
            <a:r>
              <a:rPr lang="en-US" dirty="0"/>
              <a:t>June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Lenoir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Nash CC</a:t>
            </a:r>
          </a:p>
          <a:p>
            <a:endParaRPr lang="en-US" dirty="0"/>
          </a:p>
          <a:p>
            <a:r>
              <a:rPr lang="en-US" dirty="0"/>
              <a:t>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Pitt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Rowan-Cabarrus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Southwestern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Stanly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Surry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Wilkes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Wilson CC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8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Alamance CC</a:t>
            </a:r>
          </a:p>
          <a:p>
            <a:endParaRPr lang="en-US" dirty="0"/>
          </a:p>
          <a:p>
            <a:r>
              <a:rPr lang="en-US" dirty="0"/>
              <a:t>Sept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 Ridge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Brunswick CC</a:t>
            </a:r>
          </a:p>
          <a:p>
            <a:endParaRPr lang="en-US" dirty="0"/>
          </a:p>
          <a:p>
            <a:r>
              <a:rPr lang="en-US" dirty="0"/>
              <a:t>Oct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Caldwell CC &amp; 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Carteret CC</a:t>
            </a:r>
          </a:p>
          <a:p>
            <a:endParaRPr lang="en-US" dirty="0"/>
          </a:p>
          <a:p>
            <a:r>
              <a:rPr lang="en-US" dirty="0"/>
              <a:t>November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AB-Tech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Coastal CC</a:t>
            </a:r>
          </a:p>
          <a:p>
            <a:endParaRPr lang="en-US" dirty="0"/>
          </a:p>
          <a:p>
            <a:r>
              <a:rPr lang="en-US" dirty="0"/>
              <a:t>February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Craven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Fayetteville Tech CC</a:t>
            </a:r>
          </a:p>
          <a:p>
            <a:endParaRPr lang="en-US" dirty="0"/>
          </a:p>
          <a:p>
            <a:r>
              <a:rPr lang="en-US" dirty="0"/>
              <a:t>March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Gaston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Halifax CC</a:t>
            </a:r>
          </a:p>
          <a:p>
            <a:endParaRPr lang="en-US" dirty="0"/>
          </a:p>
          <a:p>
            <a:r>
              <a:rPr lang="en-US" dirty="0"/>
              <a:t>April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Haywood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Isothermal CC</a:t>
            </a:r>
          </a:p>
          <a:p>
            <a:endParaRPr lang="en-US" dirty="0"/>
          </a:p>
          <a:p>
            <a:r>
              <a:rPr lang="en-US" dirty="0"/>
              <a:t>May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James </a:t>
            </a:r>
            <a:r>
              <a:rPr lang="en-US" dirty="0" err="1"/>
              <a:t>Sprunt</a:t>
            </a:r>
            <a:r>
              <a:rPr lang="en-US" dirty="0"/>
              <a:t>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Johnston CC</a:t>
            </a:r>
          </a:p>
          <a:p>
            <a:endParaRPr lang="en-US" dirty="0"/>
          </a:p>
          <a:p>
            <a:r>
              <a:rPr lang="en-US" dirty="0"/>
              <a:t>June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Lenoir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Nash CC</a:t>
            </a:r>
          </a:p>
          <a:p>
            <a:endParaRPr lang="en-US" dirty="0"/>
          </a:p>
          <a:p>
            <a:r>
              <a:rPr lang="en-US" dirty="0"/>
              <a:t>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Pitt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Rowan-Cabarrus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Southwestern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Stanly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Surry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Wilkes 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Wilson CC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15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Register now and let the system remind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2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7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452500"/>
            <a:ext cx="7336465" cy="14285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881000"/>
            <a:ext cx="7336465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489262"/>
            <a:ext cx="6025812" cy="11019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4" y="1864894"/>
            <a:ext cx="5705475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498914" cy="16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9" y="297662"/>
            <a:ext cx="971180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716352"/>
            <a:ext cx="7059802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1617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5426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4473773"/>
            <a:ext cx="7358063" cy="3243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  <a:lvl2pPr marL="647379" indent="-334851" algn="ctr">
              <a:spcBef>
                <a:spcPts val="0"/>
              </a:spcBef>
              <a:defRPr sz="1687" i="1"/>
            </a:lvl2pPr>
            <a:lvl3pPr marL="959907" indent="-334851" algn="ctr">
              <a:spcBef>
                <a:spcPts val="0"/>
              </a:spcBef>
              <a:defRPr sz="1687" i="1"/>
            </a:lvl3pPr>
            <a:lvl4pPr marL="1272435" indent="-334851" algn="ctr">
              <a:spcBef>
                <a:spcPts val="0"/>
              </a:spcBef>
              <a:defRPr sz="1687" i="1"/>
            </a:lvl4pPr>
            <a:lvl5pPr marL="1584963" indent="-334851" algn="ctr">
              <a:spcBef>
                <a:spcPts val="0"/>
              </a:spcBef>
              <a:defRPr sz="1687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69" y="3000314"/>
            <a:ext cx="7358063" cy="42874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204"/>
            <a:ext cx="7886700" cy="4731671"/>
          </a:xfrm>
        </p:spPr>
        <p:txBody>
          <a:bodyPr>
            <a:normAutofit/>
          </a:bodyPr>
          <a:lstStyle>
            <a:lvl1pPr marL="233363" indent="-233363">
              <a:lnSpc>
                <a:spcPct val="100000"/>
              </a:lnSpc>
              <a:spcBef>
                <a:spcPts val="600"/>
              </a:spcBef>
              <a:tabLst/>
              <a:defRPr sz="2800"/>
            </a:lvl1pPr>
            <a:lvl2pPr marL="458788" indent="-201613">
              <a:lnSpc>
                <a:spcPct val="100000"/>
              </a:lnSpc>
              <a:spcBef>
                <a:spcPts val="300"/>
              </a:spcBef>
              <a:tabLst/>
              <a:defRPr sz="2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tabLst/>
              <a:defRPr sz="2200"/>
            </a:lvl3pPr>
            <a:lvl4pPr marL="976313" indent="-204788">
              <a:lnSpc>
                <a:spcPct val="100000"/>
              </a:lnSpc>
              <a:spcBef>
                <a:spcPts val="300"/>
              </a:spcBef>
              <a:tabLst/>
              <a:defRPr sz="2000"/>
            </a:lvl4pPr>
            <a:lvl5pPr marL="1200150" indent="-171450">
              <a:lnSpc>
                <a:spcPct val="100000"/>
              </a:lnSpc>
              <a:spcBef>
                <a:spcPts val="300"/>
              </a:spcBef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4"/>
            <a:ext cx="3887391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365129"/>
            <a:ext cx="7059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eb.org/post/2020-national-tctw-leaders-foru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Perkins Update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12,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7" y="4750826"/>
            <a:ext cx="6238568" cy="19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515B8-9200-374D-992F-372E54D01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As I indicated in my email of October 3, I have attached our Perkins Performance Data for reference at Needs Assessment meetings for the Perkins 2020-2021 Perkins Budget.  Any programs holding a needs assessment meeting should present the data related to their respective areas.  That will be one of the items for participant feedback.</a:t>
            </a:r>
          </a:p>
          <a:p>
            <a:r>
              <a:rPr lang="en-US" sz="2400" dirty="0"/>
              <a:t>For example, I noted some of the following:  (NOTE:  We are really asking for thoughts on challenges that various groups may be experiencing and thoughts on how we could help them overcome any barriers to success.)</a:t>
            </a:r>
          </a:p>
          <a:p>
            <a:r>
              <a:rPr lang="en-US" sz="2400" dirty="0"/>
              <a:t>1P1 – Technical Attainment</a:t>
            </a:r>
          </a:p>
          <a:p>
            <a:r>
              <a:rPr lang="en-US" sz="2400" dirty="0"/>
              <a:t>What can we do to enhance the technical skill attainment for students 19-24 (African-American male and female, Hispanic male and female)?  What challenges might they have that make their success lower than other groups?</a:t>
            </a:r>
          </a:p>
          <a:p>
            <a:r>
              <a:rPr lang="en-US" sz="2400" dirty="0"/>
              <a:t>A similar question for ethnicity.</a:t>
            </a:r>
          </a:p>
          <a:p>
            <a:r>
              <a:rPr lang="en-US" sz="2400" dirty="0"/>
              <a:t>And Transport Systems may wish to explore this at the program level.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2P1 – Credential, Certificate , or Degree Attainment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Same question, but specifically why the low rate for 18 and younger (probably because they are CCP).  What about 19-21?</a:t>
            </a:r>
          </a:p>
          <a:p>
            <a:r>
              <a:rPr lang="en-US" sz="2400" dirty="0"/>
              <a:t>What challenges may be impacting African-American females?</a:t>
            </a:r>
          </a:p>
          <a:p>
            <a:r>
              <a:rPr lang="en-US" sz="2400" dirty="0"/>
              <a:t>Same question for males?</a:t>
            </a:r>
          </a:p>
          <a:p>
            <a:r>
              <a:rPr lang="en-US" sz="2400" dirty="0"/>
              <a:t>Then Business Tech, Construction, and Engineering should discuss the challenges in their respective areas?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3P1 – Student Retention/Transfer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Same question for 18 and below (probably CCP).  However, how can we get CCP student to meet retention or completion expectations?</a:t>
            </a:r>
          </a:p>
          <a:p>
            <a:r>
              <a:rPr lang="en-US" sz="2400" dirty="0"/>
              <a:t>Construction should also have a discussion for this area regarding the programs?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4P1 – Student Placement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Again, one would understand why 18 and below are not getting placements.</a:t>
            </a:r>
          </a:p>
          <a:p>
            <a:r>
              <a:rPr lang="en-US" sz="2400" dirty="0"/>
              <a:t>What barriers exist for Hispanic Females and white males?</a:t>
            </a:r>
          </a:p>
          <a:p>
            <a:r>
              <a:rPr lang="en-US" sz="2400" dirty="0"/>
              <a:t>Why are males obtaining placement at lower rates?</a:t>
            </a:r>
          </a:p>
          <a:p>
            <a:r>
              <a:rPr lang="en-US" sz="2400" dirty="0"/>
              <a:t>Several programs need to discuss placement challenges – Ag/Natural Resources, Construction, Industrial, and Public Service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5P1 – Nontraditional Participation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What are the challenges for 19-24 year </a:t>
            </a:r>
            <a:r>
              <a:rPr lang="en-US" sz="2400" dirty="0" err="1"/>
              <a:t>olds</a:t>
            </a:r>
            <a:r>
              <a:rPr lang="en-US" sz="2400" dirty="0"/>
              <a:t>?</a:t>
            </a:r>
          </a:p>
          <a:p>
            <a:r>
              <a:rPr lang="en-US" sz="2400" dirty="0"/>
              <a:t>How can we recruit more African-American males, Hispanic Males, White male – In other words – MALES?</a:t>
            </a:r>
          </a:p>
          <a:p>
            <a:r>
              <a:rPr lang="en-US" sz="2400" dirty="0"/>
              <a:t>Programs that need </a:t>
            </a:r>
            <a:r>
              <a:rPr lang="en-US" sz="2400" dirty="0" err="1"/>
              <a:t>ot</a:t>
            </a:r>
            <a:r>
              <a:rPr lang="en-US" sz="2400" dirty="0"/>
              <a:t> discuss recruiting more nontraditional students include Construction, and Industrial.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5P2 – Nontraditional Completion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We appear to have challenges in the 18-39 age groups.  Why?</a:t>
            </a:r>
          </a:p>
          <a:p>
            <a:r>
              <a:rPr lang="en-US" sz="2400" dirty="0"/>
              <a:t>Notice that most of the gender categories are struggling.</a:t>
            </a:r>
          </a:p>
          <a:p>
            <a:r>
              <a:rPr lang="en-US" sz="2400" dirty="0"/>
              <a:t>Programs that should dig further are Health Sciences (I know you aren’t doing the Needs Assessment), Industrial Tech, Transport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Really for 5P1 and 5P2 – How do we recruit, retain and complete a higher percentage of nontraditional students?  What barriers are impacting these groups?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Please feel free to use this info as needed when you have your advisory board meetings.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Once you schedule them, try to include students.  In addition, reach out to teachers in the high schools and invite them.  Don’t forget to send me your scheduled meetings.  I will try to attend and invite someone from Workforce Development to attend.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Again, no program level needs assessment, no Perkins funding beginning 2020-2021.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 will get the form for the meeting to you before the first group meets.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Let me know if you have questions.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Gene </a:t>
            </a:r>
            <a:r>
              <a:rPr lang="en-US" sz="2400" dirty="0" err="1"/>
              <a:t>Loflin</a:t>
            </a:r>
            <a:r>
              <a:rPr lang="en-US" sz="2400" dirty="0"/>
              <a:t>, Ph.D.</a:t>
            </a:r>
            <a:br>
              <a:rPr lang="en-US" sz="2400" dirty="0"/>
            </a:br>
            <a:r>
              <a:rPr lang="en-US" sz="2400" dirty="0"/>
              <a:t>Associate Vice President and SACSCOC Liaison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B44734-EB67-0341-9C2D-F2AB003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AB-Tech CC</a:t>
            </a:r>
            <a:br>
              <a:rPr lang="en-US" dirty="0"/>
            </a:br>
            <a:r>
              <a:rPr lang="en-US" dirty="0"/>
              <a:t>Memo from Gene</a:t>
            </a:r>
          </a:p>
        </p:txBody>
      </p:sp>
    </p:spTree>
    <p:extLst>
      <p:ext uri="{BB962C8B-B14F-4D97-AF65-F5344CB8AC3E}">
        <p14:creationId xmlns:p14="http://schemas.microsoft.com/office/powerpoint/2010/main" val="31491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7515B8-9200-374D-992F-372E54D01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1P1 – Technical Attainment</a:t>
            </a:r>
          </a:p>
          <a:p>
            <a:r>
              <a:rPr lang="en-US" sz="2400" dirty="0"/>
              <a:t>What can we do to enhance the technical skill attainment for students 19-24 (African-American male and female, Hispanic male and female)?  What challenges might they have that make their success lower than other groups?</a:t>
            </a:r>
          </a:p>
          <a:p>
            <a:r>
              <a:rPr lang="en-US" sz="2400" dirty="0"/>
              <a:t>A similar question for ethnicity.</a:t>
            </a:r>
          </a:p>
          <a:p>
            <a:r>
              <a:rPr lang="en-US" sz="2400" dirty="0"/>
              <a:t>And Transport Systems may wish to explore this at the program level.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2P1 – Credential, Certificate , or Degree Attainment</a:t>
            </a:r>
          </a:p>
          <a:p>
            <a:r>
              <a:rPr lang="en-US" sz="2400" dirty="0"/>
              <a:t>Same question, but specifically why the low rate for 18 and younger (probably because they are CCP).  What about 19-21?</a:t>
            </a:r>
          </a:p>
          <a:p>
            <a:r>
              <a:rPr lang="en-US" sz="2400" dirty="0"/>
              <a:t>What challenges may be impacting African-American females?</a:t>
            </a:r>
          </a:p>
          <a:p>
            <a:r>
              <a:rPr lang="en-US" sz="2400" dirty="0"/>
              <a:t>Same question for males?</a:t>
            </a:r>
          </a:p>
          <a:p>
            <a:r>
              <a:rPr lang="en-US" sz="2400" dirty="0"/>
              <a:t>Then Business Tech, Construction, and Engineering should discuss the challenges in their respective areas?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3P1 – Student Retention/Transfer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Same question for 18 and below (probably CCP).  However, how can we get CCP student to meet retention or completion expectations?</a:t>
            </a:r>
          </a:p>
          <a:p>
            <a:r>
              <a:rPr lang="en-US" sz="2400" dirty="0"/>
              <a:t>Construction should also have a discussion for this area regarding the programs?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4P1 – Student Placement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Again, one would understand why 18 and below are not getting placements.</a:t>
            </a:r>
          </a:p>
          <a:p>
            <a:r>
              <a:rPr lang="en-US" sz="2400" dirty="0"/>
              <a:t>What barriers exist for Hispanic Females and white males?</a:t>
            </a:r>
          </a:p>
          <a:p>
            <a:r>
              <a:rPr lang="en-US" sz="2400" dirty="0"/>
              <a:t>Why are males obtaining placement at lower rates?</a:t>
            </a:r>
          </a:p>
          <a:p>
            <a:r>
              <a:rPr lang="en-US" sz="2400" dirty="0"/>
              <a:t>Several programs need to discuss placement challenges – Ag/Natural Resources, Construction, Industrial, and Public Service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5P1 – Nontraditional Participation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What are the challenges for 19-24 year </a:t>
            </a:r>
            <a:r>
              <a:rPr lang="en-US" sz="2400" dirty="0" err="1"/>
              <a:t>olds</a:t>
            </a:r>
            <a:r>
              <a:rPr lang="en-US" sz="2400" dirty="0"/>
              <a:t>?</a:t>
            </a:r>
          </a:p>
          <a:p>
            <a:r>
              <a:rPr lang="en-US" sz="2400" dirty="0"/>
              <a:t>How can we recruit more African-American males, Hispanic Males, White male – In other words – MALES?</a:t>
            </a:r>
          </a:p>
          <a:p>
            <a:r>
              <a:rPr lang="en-US" sz="2400" dirty="0"/>
              <a:t>Programs that need </a:t>
            </a:r>
            <a:r>
              <a:rPr lang="en-US" sz="2400" dirty="0" err="1"/>
              <a:t>ot</a:t>
            </a:r>
            <a:r>
              <a:rPr lang="en-US" sz="2400" dirty="0"/>
              <a:t> discuss recruiting more nontraditional students include Construction, and Industrial.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5P2 – Nontraditional Completion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We appear to have challenges in the 18-39 age groups.  Why?</a:t>
            </a:r>
          </a:p>
          <a:p>
            <a:r>
              <a:rPr lang="en-US" sz="2400" dirty="0"/>
              <a:t>Notice that most of the gender categories are struggling.</a:t>
            </a:r>
          </a:p>
          <a:p>
            <a:r>
              <a:rPr lang="en-US" sz="2400" dirty="0"/>
              <a:t>Programs that should dig further are Health Sciences (I know you aren’t doing the Needs Assessment), Industrial Tech, Transport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Really for 5P1 and 5P2 – How do we recruit, retain and complete a higher percentage of nontraditional students?  What barriers are impacting these groups?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Please feel free to use this info as needed when you have your advisory board meetings.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Once you schedule them, try to include students.  In addition, reach out to teachers in the high schools and invite them.  Don’t forget to send me your scheduled meetings.  I will try to attend and invite someone from Workforce Development to attend.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Again, no program level needs assessment, no Perkins funding beginning 2020-2021.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 will get the form for the meeting to you before the first group meets.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Let me know if you have questions.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Gene </a:t>
            </a:r>
            <a:r>
              <a:rPr lang="en-US" sz="2400" dirty="0" err="1"/>
              <a:t>Loflin</a:t>
            </a:r>
            <a:r>
              <a:rPr lang="en-US" sz="2400" dirty="0"/>
              <a:t>, Ph.D.</a:t>
            </a:r>
            <a:br>
              <a:rPr lang="en-US" sz="2400" dirty="0"/>
            </a:br>
            <a:r>
              <a:rPr lang="en-US" sz="2400" dirty="0"/>
              <a:t>Associate Vice President and SACSCOC Liaison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B44734-EB67-0341-9C2D-F2AB003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AB-Tech CC</a:t>
            </a:r>
            <a:br>
              <a:rPr lang="en-US" dirty="0"/>
            </a:br>
            <a:r>
              <a:rPr lang="en-US" dirty="0"/>
              <a:t>Memo from Gene - page 2</a:t>
            </a:r>
          </a:p>
        </p:txBody>
      </p:sp>
    </p:spTree>
    <p:extLst>
      <p:ext uri="{BB962C8B-B14F-4D97-AF65-F5344CB8AC3E}">
        <p14:creationId xmlns:p14="http://schemas.microsoft.com/office/powerpoint/2010/main" val="1820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B44734-EB67-0341-9C2D-F2AB003EDC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588" y="168275"/>
            <a:ext cx="7364412" cy="1325563"/>
          </a:xfrm>
        </p:spPr>
        <p:txBody>
          <a:bodyPr/>
          <a:lstStyle/>
          <a:p>
            <a:r>
              <a:rPr lang="en-US" dirty="0"/>
              <a:t>AB-Tech CC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98F423-F7E2-0745-B3DC-2A5E5E5E5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B44734-EB67-0341-9C2D-F2AB003EDC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588" y="168275"/>
            <a:ext cx="7364412" cy="1325563"/>
          </a:xfrm>
        </p:spPr>
        <p:txBody>
          <a:bodyPr/>
          <a:lstStyle/>
          <a:p>
            <a:r>
              <a:rPr lang="en-US" dirty="0"/>
              <a:t>AB-Tech CC</a:t>
            </a: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CD821D8-4BF5-AA4A-8A04-B79237507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9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B44734-EB67-0341-9C2D-F2AB003EDC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588" y="168275"/>
            <a:ext cx="7364412" cy="1325563"/>
          </a:xfrm>
        </p:spPr>
        <p:txBody>
          <a:bodyPr/>
          <a:lstStyle/>
          <a:p>
            <a:r>
              <a:rPr lang="en-US" dirty="0"/>
              <a:t>AB-Tech CC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7A46C1D-AE7F-AA48-B3BA-68DBE5D6D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8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B44734-EB67-0341-9C2D-F2AB003EDC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588" y="168275"/>
            <a:ext cx="7364412" cy="1325563"/>
          </a:xfrm>
        </p:spPr>
        <p:txBody>
          <a:bodyPr/>
          <a:lstStyle/>
          <a:p>
            <a:r>
              <a:rPr lang="en-US" dirty="0"/>
              <a:t>AB-Tech CC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E2F54B0-4872-C748-AD3D-D8327037B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B44734-EB67-0341-9C2D-F2AB003EDC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588" y="168275"/>
            <a:ext cx="7364412" cy="1325563"/>
          </a:xfrm>
        </p:spPr>
        <p:txBody>
          <a:bodyPr/>
          <a:lstStyle/>
          <a:p>
            <a:r>
              <a:rPr lang="en-US" dirty="0"/>
              <a:t>AB-Tech CC</a:t>
            </a:r>
          </a:p>
        </p:txBody>
      </p:sp>
      <p:pic>
        <p:nvPicPr>
          <p:cNvPr id="4" name="Picture 3" descr="A picture containing indoor, person, man, looking&#10;&#10;Description automatically generated">
            <a:extLst>
              <a:ext uri="{FF2B5EF4-FFF2-40B4-BE49-F238E27FC236}">
                <a16:creationId xmlns:a16="http://schemas.microsoft.com/office/drawing/2014/main" id="{33B33AC8-7739-6E45-B19A-60743C21B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B44734-EB67-0341-9C2D-F2AB003EDC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588" y="168275"/>
            <a:ext cx="7364412" cy="1325563"/>
          </a:xfrm>
        </p:spPr>
        <p:txBody>
          <a:bodyPr/>
          <a:lstStyle/>
          <a:p>
            <a:r>
              <a:rPr lang="en-US" dirty="0"/>
              <a:t>AB-Tech CC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36D409-D73B-524D-8BB2-A55595234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39" y="0"/>
            <a:ext cx="5684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2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B44734-EB67-0341-9C2D-F2AB003EDC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588" y="168275"/>
            <a:ext cx="7364412" cy="1325563"/>
          </a:xfrm>
        </p:spPr>
        <p:txBody>
          <a:bodyPr/>
          <a:lstStyle/>
          <a:p>
            <a:r>
              <a:rPr lang="en-US" dirty="0"/>
              <a:t>AB-Tech CC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DA1AFE0-DF67-E84B-922D-AE641AE76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04" y="0"/>
            <a:ext cx="5273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B44734-EB67-0341-9C2D-F2AB003EDC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588" y="168275"/>
            <a:ext cx="7364412" cy="1325563"/>
          </a:xfrm>
        </p:spPr>
        <p:txBody>
          <a:bodyPr/>
          <a:lstStyle/>
          <a:p>
            <a:r>
              <a:rPr lang="en-US" dirty="0"/>
              <a:t>AB-Tech CC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4A600F-2A3B-4B45-9654-483CFF25F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65" y="0"/>
            <a:ext cx="5912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Develop more full the academic knowledge and technical and employability skills of secondary education students and postsecondary education students who elect to enroll in CTE Programs and Programs of Study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Develop more fully the </a:t>
            </a:r>
            <a:r>
              <a:rPr lang="en-US" b="1" dirty="0"/>
              <a:t>academic</a:t>
            </a:r>
            <a:r>
              <a:rPr lang="en-US" dirty="0"/>
              <a:t> knowledge and </a:t>
            </a:r>
            <a:r>
              <a:rPr lang="en-US" b="1" dirty="0"/>
              <a:t>technical</a:t>
            </a:r>
            <a:r>
              <a:rPr lang="en-US" dirty="0"/>
              <a:t> and </a:t>
            </a:r>
            <a:r>
              <a:rPr lang="en-US" b="1" dirty="0"/>
              <a:t>employability skills </a:t>
            </a:r>
            <a:r>
              <a:rPr lang="en-US" dirty="0"/>
              <a:t>of secondary education students and </a:t>
            </a:r>
            <a:r>
              <a:rPr lang="en-US" b="1" dirty="0"/>
              <a:t>postsecondary education students who elect to enroll</a:t>
            </a:r>
            <a:r>
              <a:rPr lang="en-US" dirty="0"/>
              <a:t> in CTE programs and programs of study</a:t>
            </a:r>
          </a:p>
        </p:txBody>
      </p:sp>
      <p:sp>
        <p:nvSpPr>
          <p:cNvPr id="122" name="Purpose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Perkins </a:t>
            </a:r>
          </a:p>
        </p:txBody>
      </p:sp>
    </p:spTree>
    <p:extLst>
      <p:ext uri="{BB962C8B-B14F-4D97-AF65-F5344CB8AC3E}">
        <p14:creationId xmlns:p14="http://schemas.microsoft.com/office/powerpoint/2010/main" val="41184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911D17F-3E23-E84A-A3E6-38F73E857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F23F5DC-9A43-9046-A1B1-EE27CB4D1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4A3B82-F4F2-6C40-99A1-492D9C6FC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16" y="2321951"/>
            <a:ext cx="6238568" cy="19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B44734-EB67-0341-9C2D-F2AB003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Randolph CC</a:t>
            </a:r>
          </a:p>
        </p:txBody>
      </p:sp>
    </p:spTree>
    <p:extLst>
      <p:ext uri="{BB962C8B-B14F-4D97-AF65-F5344CB8AC3E}">
        <p14:creationId xmlns:p14="http://schemas.microsoft.com/office/powerpoint/2010/main" val="35881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7586CD-663D-194B-9D00-12951D1A1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55" y="0"/>
            <a:ext cx="5292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4168571-9779-1D43-A03F-F286C073C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sitting, table, desk&#10;&#10;Description automatically generated">
            <a:extLst>
              <a:ext uri="{FF2B5EF4-FFF2-40B4-BE49-F238E27FC236}">
                <a16:creationId xmlns:a16="http://schemas.microsoft.com/office/drawing/2014/main" id="{26C15DFD-C424-9345-8420-D742FDF8F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718"/>
            <a:ext cx="9144000" cy="61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50DB0537-0AFD-EC4D-B9F2-9ADE23E6A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024"/>
            <a:ext cx="9144000" cy="61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B08E74-6FD5-9545-9649-A2F7CEC52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16" y="2321951"/>
            <a:ext cx="6238568" cy="19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1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B44734-EB67-0341-9C2D-F2AB003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Vance-Granville CC</a:t>
            </a:r>
          </a:p>
        </p:txBody>
      </p:sp>
    </p:spTree>
    <p:extLst>
      <p:ext uri="{BB962C8B-B14F-4D97-AF65-F5344CB8AC3E}">
        <p14:creationId xmlns:p14="http://schemas.microsoft.com/office/powerpoint/2010/main" val="27915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93437E-863D-594B-BC80-1B42AD471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Released in December</a:t>
            </a:r>
          </a:p>
          <a:p>
            <a:r>
              <a:rPr lang="en-US" dirty="0"/>
              <a:t>On-line comments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0E86D7-3E17-AE48-91BC-43C859DD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Comments wanted on Perkins V</a:t>
            </a:r>
          </a:p>
        </p:txBody>
      </p:sp>
    </p:spTree>
    <p:extLst>
      <p:ext uri="{BB962C8B-B14F-4D97-AF65-F5344CB8AC3E}">
        <p14:creationId xmlns:p14="http://schemas.microsoft.com/office/powerpoint/2010/main" val="38041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C9618640-D7BD-9840-A240-A195E43AB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15" y="0"/>
            <a:ext cx="7807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2B7C5F-05BF-3D4C-B92C-44738B4CA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89EE96E0-5A22-404D-8700-E048FC290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72"/>
            <a:ext cx="9144000" cy="66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6C2058-F717-6A4D-B89B-17A4F688F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504"/>
            <a:ext cx="9144000" cy="64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2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8D2DD8-7EFD-A344-8510-CAFD416F8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16" y="2321951"/>
            <a:ext cx="6238568" cy="19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Promoting the value of CTE to students, parents and business partners.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Recruiting students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January 28-30, 2020 in Point Clear, Alabama </a:t>
            </a:r>
            <a:br>
              <a:rPr lang="en-US" dirty="0"/>
            </a:br>
            <a:r>
              <a:rPr lang="en-US" dirty="0"/>
              <a:t>(note these are the same dates as two of the mid-year reviews, both in the western part of the state)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https://www.sreb.org/post/2020-national-tctw-leaders-forum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SREB Tech Centers that Work Leadership Forum</a:t>
            </a:r>
          </a:p>
        </p:txBody>
      </p:sp>
    </p:spTree>
    <p:extLst>
      <p:ext uri="{BB962C8B-B14F-4D97-AF65-F5344CB8AC3E}">
        <p14:creationId xmlns:p14="http://schemas.microsoft.com/office/powerpoint/2010/main" val="25659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FD1E09-3081-44D3-B18F-524252ED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65125"/>
            <a:ext cx="6922008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/>
              <a:t>Perkins Annual Meeting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498E27-4A46-4D9F-B919-4A6091A0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700785"/>
            <a:ext cx="3910951" cy="4336478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buNone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2400" dirty="0">
                <a:latin typeface="+mn-lt"/>
                <a:ea typeface="+mn-ea"/>
                <a:cs typeface="+mn-cs"/>
              </a:rPr>
              <a:t>Date:	March 26, 2020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2400" dirty="0">
                <a:latin typeface="+mn-lt"/>
                <a:ea typeface="+mn-ea"/>
                <a:cs typeface="+mn-cs"/>
              </a:rPr>
              <a:t>Time:	9am – 3pm</a:t>
            </a:r>
          </a:p>
          <a:p>
            <a:pPr marL="0" indent="-228600" defTabSz="914400">
              <a:lnSpc>
                <a:spcPct val="90000"/>
              </a:lnSpc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2400" dirty="0">
                <a:latin typeface="+mn-lt"/>
                <a:ea typeface="+mn-ea"/>
                <a:cs typeface="+mn-cs"/>
              </a:rPr>
              <a:t>Location: TBD</a:t>
            </a:r>
          </a:p>
          <a:p>
            <a:pPr marL="0" indent="-228600" defTabSz="914400">
              <a:lnSpc>
                <a:spcPct val="90000"/>
              </a:lnSpc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2400" dirty="0">
                <a:latin typeface="+mn-lt"/>
                <a:ea typeface="+mn-ea"/>
                <a:cs typeface="+mn-cs"/>
              </a:rPr>
              <a:t>We will review the CLNA &amp; application process and discuss the plan/budget step</a:t>
            </a:r>
          </a:p>
          <a:p>
            <a:pPr marL="0" indent="-228600" defTabSz="914400">
              <a:lnSpc>
                <a:spcPct val="90000"/>
              </a:lnSpc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marL="0" indent="-228600" defTabSz="914400">
              <a:lnSpc>
                <a:spcPct val="90000"/>
              </a:lnSpc>
            </a:pPr>
            <a:endParaRPr lang="en-US" sz="16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6E6DB-6B9D-7946-81BB-EDCCCBB0B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08" y="2592677"/>
            <a:ext cx="3650219" cy="11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Coastal Carolina Community College</a:t>
            </a:r>
          </a:p>
          <a:p>
            <a:r>
              <a:rPr lang="en-US" dirty="0"/>
              <a:t>YTEC - Youth Trades Entrepreneurship Conference</a:t>
            </a:r>
          </a:p>
          <a:p>
            <a:r>
              <a:rPr lang="en-US" dirty="0"/>
              <a:t>Open House for high school juniors and seniors</a:t>
            </a:r>
          </a:p>
          <a:p>
            <a:r>
              <a:rPr lang="en-US" dirty="0"/>
              <a:t>Accounting and Financial Services, and the Business Entrepreneurship programs.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www.ncperkins.org</a:t>
            </a:r>
            <a:r>
              <a:rPr lang="en-US" dirty="0"/>
              <a:t>/video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Practice Videos 2019</a:t>
            </a:r>
          </a:p>
        </p:txBody>
      </p:sp>
    </p:spTree>
    <p:extLst>
      <p:ext uri="{BB962C8B-B14F-4D97-AF65-F5344CB8AC3E}">
        <p14:creationId xmlns:p14="http://schemas.microsoft.com/office/powerpoint/2010/main" val="35344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eptember 25, 2019    Edgar Training Raleigh…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online -  </a:t>
            </a:r>
            <a:r>
              <a:rPr lang="en-US" dirty="0" err="1"/>
              <a:t>www.ncperkins.org</a:t>
            </a:r>
            <a:endParaRPr lang="en-US" dirty="0"/>
          </a:p>
          <a:p>
            <a:r>
              <a:rPr lang="en-US" dirty="0"/>
              <a:t>Perkins Update Webinars - Second Tuesday </a:t>
            </a:r>
          </a:p>
          <a:p>
            <a:r>
              <a:rPr lang="en-US" dirty="0"/>
              <a:t>Career Pathways Webinars - Third Thursday (November 21)</a:t>
            </a:r>
          </a:p>
          <a:p>
            <a:r>
              <a:rPr lang="en-US" dirty="0"/>
              <a:t>At your College by request </a:t>
            </a:r>
          </a:p>
        </p:txBody>
      </p:sp>
      <p:sp>
        <p:nvSpPr>
          <p:cNvPr id="397" name="CTE Training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Training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D331E7-BF0F-0641-A40B-823AC0AD88A5}"/>
              </a:ext>
            </a:extLst>
          </p:cNvPr>
          <p:cNvSpPr/>
          <p:nvPr/>
        </p:nvSpPr>
        <p:spPr>
          <a:xfrm>
            <a:off x="1493157" y="5930384"/>
            <a:ext cx="5517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www.ncperkins.org</a:t>
            </a:r>
            <a:r>
              <a:rPr lang="en-US" sz="2400" dirty="0"/>
              <a:t>/presentations/</a:t>
            </a:r>
          </a:p>
        </p:txBody>
      </p:sp>
    </p:spTree>
    <p:extLst>
      <p:ext uri="{BB962C8B-B14F-4D97-AF65-F5344CB8AC3E}">
        <p14:creationId xmlns:p14="http://schemas.microsoft.com/office/powerpoint/2010/main" val="30485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7FB36-DF07-B44D-8D38-59F39D61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Tuesday of the month</a:t>
            </a:r>
          </a:p>
          <a:p>
            <a:r>
              <a:rPr lang="en-US" dirty="0"/>
              <a:t>9 am</a:t>
            </a:r>
          </a:p>
          <a:p>
            <a:r>
              <a:rPr lang="en-US" dirty="0"/>
              <a:t>Via </a:t>
            </a:r>
            <a:r>
              <a:rPr lang="en-US" dirty="0" err="1"/>
              <a:t>GoToWebinar</a:t>
            </a:r>
            <a:endParaRPr lang="en-US" dirty="0"/>
          </a:p>
          <a:p>
            <a:r>
              <a:rPr lang="en-US" dirty="0"/>
              <a:t>Find the registration links at </a:t>
            </a:r>
            <a:r>
              <a:rPr lang="en-US" dirty="0" err="1"/>
              <a:t>NCperkins.org</a:t>
            </a:r>
            <a:r>
              <a:rPr lang="en-US" dirty="0"/>
              <a:t>/presentations</a:t>
            </a:r>
          </a:p>
          <a:p>
            <a:endParaRPr lang="en-US" dirty="0"/>
          </a:p>
          <a:p>
            <a:r>
              <a:rPr lang="en-US" dirty="0"/>
              <a:t>Next Update:  Tuesday, February 11, 2020 </a:t>
            </a:r>
          </a:p>
          <a:p>
            <a:r>
              <a:rPr lang="en-US" dirty="0"/>
              <a:t>No Update in December or January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26ACD-B92E-C041-8CDF-1A1E842B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95F95-508F-D24C-AD92-363A99834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71" y="6099175"/>
            <a:ext cx="4991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342724-5EC7-EF4B-89AC-A4C2D3A9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Register now and get reminder emails</a:t>
            </a:r>
          </a:p>
          <a:p>
            <a:r>
              <a:rPr lang="en-US" dirty="0"/>
              <a:t>Feb 11, 2020</a:t>
            </a:r>
          </a:p>
          <a:p>
            <a:r>
              <a:rPr lang="en-US" dirty="0"/>
              <a:t>Mar 10, 2020</a:t>
            </a:r>
          </a:p>
          <a:p>
            <a:r>
              <a:rPr lang="en-US" dirty="0"/>
              <a:t>Apr 14, 2020</a:t>
            </a:r>
          </a:p>
          <a:p>
            <a:r>
              <a:rPr lang="en-US" dirty="0"/>
              <a:t>May 12, 2020</a:t>
            </a:r>
          </a:p>
          <a:p>
            <a:r>
              <a:rPr lang="en-US" dirty="0"/>
              <a:t>Jun 9, 2020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www.ncperkins.org</a:t>
            </a:r>
            <a:r>
              <a:rPr lang="en-US" dirty="0"/>
              <a:t>/presentations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A926FA-CE2A-2A4F-9929-E36845B1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Updates</a:t>
            </a:r>
            <a:br>
              <a:rPr lang="en-US" dirty="0"/>
            </a:br>
            <a:r>
              <a:rPr lang="en-US" dirty="0"/>
              <a:t>second Tuesday at 9am</a:t>
            </a:r>
          </a:p>
        </p:txBody>
      </p:sp>
    </p:spTree>
    <p:extLst>
      <p:ext uri="{BB962C8B-B14F-4D97-AF65-F5344CB8AC3E}">
        <p14:creationId xmlns:p14="http://schemas.microsoft.com/office/powerpoint/2010/main" val="18315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0E86D7-3E17-AE48-91BC-43C859DD99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588" y="168275"/>
            <a:ext cx="7364412" cy="1325563"/>
          </a:xfrm>
        </p:spPr>
        <p:txBody>
          <a:bodyPr/>
          <a:lstStyle/>
          <a:p>
            <a:r>
              <a:rPr lang="en-US" dirty="0"/>
              <a:t>Public Comments wanted on Perkins V</a:t>
            </a:r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7AD5777-8098-5346-A09D-D20E7BE9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3"/>
            <a:ext cx="9144000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5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Perkins/CTE State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Bob </a:t>
            </a:r>
            <a:r>
              <a:rPr lang="en-US" sz="3400" b="1" dirty="0" err="1"/>
              <a:t>Witchger</a:t>
            </a:r>
            <a:r>
              <a:rPr lang="en-US" sz="3400" b="1" dirty="0"/>
              <a:t>	</a:t>
            </a:r>
            <a:r>
              <a:rPr lang="en-US" dirty="0"/>
              <a:t>Director,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WitchgerB@nccommunitycolleges.edu</a:t>
            </a:r>
            <a:r>
              <a:rPr lang="en-US" dirty="0"/>
              <a:t>	919-807-7126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Tony R. </a:t>
            </a:r>
            <a:r>
              <a:rPr lang="en-US" sz="3400" b="1" dirty="0" err="1"/>
              <a:t>Reggi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ReggiA@nccommunitycolleges.edu</a:t>
            </a:r>
            <a:r>
              <a:rPr lang="en-US" dirty="0"/>
              <a:t>	919-807-7131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Patti </a:t>
            </a:r>
            <a:r>
              <a:rPr lang="en-US" sz="3400" b="1" dirty="0" err="1"/>
              <a:t>Coultas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CoultasP@nccommunitycolleges.edu</a:t>
            </a:r>
            <a:r>
              <a:rPr lang="en-US" dirty="0"/>
              <a:t>	919-807-7130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Chris </a:t>
            </a:r>
            <a:r>
              <a:rPr lang="en-US" sz="3400" b="1" dirty="0" err="1"/>
              <a:t>Droessler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DroesslerC@nccommunitycolleges.edu</a:t>
            </a:r>
            <a:r>
              <a:rPr lang="en-US" dirty="0"/>
              <a:t>	919-807-7068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Darice McDougald</a:t>
            </a:r>
            <a:r>
              <a:rPr lang="en-US" dirty="0"/>
              <a:t>	CTE Administrative Assistant</a:t>
            </a:r>
            <a:br>
              <a:rPr lang="en-US" dirty="0"/>
            </a:br>
            <a:r>
              <a:rPr lang="en-US" dirty="0"/>
              <a:t>	McDougaldD@nccommunitycolleges.edu	919-807-7219</a:t>
            </a:r>
          </a:p>
        </p:txBody>
      </p:sp>
    </p:spTree>
    <p:extLst>
      <p:ext uri="{BB962C8B-B14F-4D97-AF65-F5344CB8AC3E}">
        <p14:creationId xmlns:p14="http://schemas.microsoft.com/office/powerpoint/2010/main" val="20422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0E86D7-3E17-AE48-91BC-43C859DD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Comments wanted on Perkins V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43BDC89-0699-5544-93AB-4D59BDC8A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" y="0"/>
            <a:ext cx="8960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7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Asheville-Buncombe Technical Community College</a:t>
            </a:r>
          </a:p>
          <a:p>
            <a:r>
              <a:rPr lang="en-US" dirty="0"/>
              <a:t>Construction Career Day</a:t>
            </a:r>
          </a:p>
          <a:p>
            <a:r>
              <a:rPr lang="en-US" dirty="0"/>
              <a:t>Over 700 high school students</a:t>
            </a:r>
          </a:p>
          <a:p>
            <a:r>
              <a:rPr lang="en-US" dirty="0"/>
              <a:t>40 local employers</a:t>
            </a:r>
          </a:p>
          <a:p>
            <a:r>
              <a:rPr lang="en-US" dirty="0"/>
              <a:t>Indoor and outdoor activities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www.ncperkins.org</a:t>
            </a:r>
            <a:r>
              <a:rPr lang="en-US" dirty="0"/>
              <a:t>/video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Practice Videos 2019</a:t>
            </a:r>
          </a:p>
        </p:txBody>
      </p:sp>
    </p:spTree>
    <p:extLst>
      <p:ext uri="{BB962C8B-B14F-4D97-AF65-F5344CB8AC3E}">
        <p14:creationId xmlns:p14="http://schemas.microsoft.com/office/powerpoint/2010/main" val="5037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FE68D4-A736-2846-A536-DBD1805AD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East: Tuesday, January 21, 2020</a:t>
            </a:r>
            <a:br>
              <a:rPr lang="en-US" sz="2400" dirty="0"/>
            </a:br>
            <a:r>
              <a:rPr lang="en-US" sz="2400" dirty="0"/>
              <a:t>		Nash Community College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South: Thursday, January 23, 2020</a:t>
            </a:r>
            <a:br>
              <a:rPr lang="en-US" sz="2400" dirty="0"/>
            </a:br>
            <a:r>
              <a:rPr lang="en-US" sz="2400" dirty="0"/>
              <a:t>		Fayetteville Technical Community College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West: Tuesday, January 28, 2020</a:t>
            </a:r>
            <a:br>
              <a:rPr lang="en-US" sz="2400" dirty="0"/>
            </a:br>
            <a:r>
              <a:rPr lang="en-US" sz="2400" dirty="0"/>
              <a:t>		Asheville-Buncombe Technical Community College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North: Wednesday, January 29, 2020</a:t>
            </a:r>
            <a:br>
              <a:rPr lang="en-US" sz="2400" dirty="0"/>
            </a:br>
            <a:r>
              <a:rPr lang="en-US" sz="2400" dirty="0"/>
              <a:t>		Forsyth Technical Community College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4CC39-F2AE-7A47-97C7-E380E42E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Mid-Year Reviews - 4 Locations</a:t>
            </a:r>
          </a:p>
        </p:txBody>
      </p:sp>
    </p:spTree>
    <p:extLst>
      <p:ext uri="{BB962C8B-B14F-4D97-AF65-F5344CB8AC3E}">
        <p14:creationId xmlns:p14="http://schemas.microsoft.com/office/powerpoint/2010/main" val="41245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FE68D4-A736-2846-A536-DBD1805AD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8:30 Gathering and Coffee </a:t>
            </a:r>
          </a:p>
          <a:p>
            <a:r>
              <a:rPr lang="en-US" sz="2400" dirty="0"/>
              <a:t>9:00 Start</a:t>
            </a:r>
          </a:p>
          <a:p>
            <a:r>
              <a:rPr lang="en-US" sz="2400" dirty="0"/>
              <a:t>Colleges report on Comprehensive Local Needs Assessment</a:t>
            </a:r>
          </a:p>
          <a:p>
            <a:r>
              <a:rPr lang="en-US" sz="2400" dirty="0"/>
              <a:t>Colleges report on 2019-20 Basic Grant Plan</a:t>
            </a:r>
          </a:p>
          <a:p>
            <a:r>
              <a:rPr lang="en-US" sz="2400" dirty="0"/>
              <a:t>Colleges Share Promising Practices</a:t>
            </a:r>
          </a:p>
          <a:p>
            <a:r>
              <a:rPr lang="en-US" sz="2400" dirty="0"/>
              <a:t>Applying for 2020-24 Funds</a:t>
            </a:r>
          </a:p>
          <a:p>
            <a:r>
              <a:rPr lang="en-US" sz="2400" dirty="0"/>
              <a:t>Writing the 2020-21 Plan and Budget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4:00 End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4CC39-F2AE-7A47-97C7-E380E42E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Mid-Year Reviews - Agenda</a:t>
            </a:r>
          </a:p>
        </p:txBody>
      </p:sp>
    </p:spTree>
    <p:extLst>
      <p:ext uri="{BB962C8B-B14F-4D97-AF65-F5344CB8AC3E}">
        <p14:creationId xmlns:p14="http://schemas.microsoft.com/office/powerpoint/2010/main" val="419529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001E3-1A05-6440-9EC9-6D56DF998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err="1"/>
              <a:t>Loflin</a:t>
            </a:r>
            <a:r>
              <a:rPr lang="en-US" dirty="0"/>
              <a:t>, Ph.D.</a:t>
            </a:r>
            <a:br>
              <a:rPr lang="en-US" dirty="0"/>
            </a:br>
            <a:r>
              <a:rPr lang="en-US" dirty="0"/>
              <a:t>Associate Vice President and SACSCOC Liaison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B44734-EB67-0341-9C2D-F2AB003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AB-Tech CC</a:t>
            </a:r>
          </a:p>
        </p:txBody>
      </p:sp>
    </p:spTree>
    <p:extLst>
      <p:ext uri="{BB962C8B-B14F-4D97-AF65-F5344CB8AC3E}">
        <p14:creationId xmlns:p14="http://schemas.microsoft.com/office/powerpoint/2010/main" val="18453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661</Words>
  <Application>Microsoft Macintosh PowerPoint</Application>
  <PresentationFormat>On-screen Show (4:3)</PresentationFormat>
  <Paragraphs>313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Helvetica Neue Medium</vt:lpstr>
      <vt:lpstr>Times New Roman</vt:lpstr>
      <vt:lpstr>Office Theme</vt:lpstr>
      <vt:lpstr>Perkins Update Webinar</vt:lpstr>
      <vt:lpstr>Purpose of Perkins </vt:lpstr>
      <vt:lpstr>Public Comments wanted on Perkins V</vt:lpstr>
      <vt:lpstr>Public Comments wanted on Perkins V</vt:lpstr>
      <vt:lpstr>Public Comments wanted on Perkins V</vt:lpstr>
      <vt:lpstr>Promising Practice Videos 2019</vt:lpstr>
      <vt:lpstr>Mid-Year Reviews - 4 Locations</vt:lpstr>
      <vt:lpstr>Mid-Year Reviews - Agenda</vt:lpstr>
      <vt:lpstr>AB-Tech CC</vt:lpstr>
      <vt:lpstr>AB-Tech CC Memo from Gene</vt:lpstr>
      <vt:lpstr>AB-Tech CC Memo from Gene - page 2</vt:lpstr>
      <vt:lpstr>AB-Tech CC</vt:lpstr>
      <vt:lpstr>AB-Tech CC</vt:lpstr>
      <vt:lpstr>AB-Tech CC</vt:lpstr>
      <vt:lpstr>AB-Tech CC</vt:lpstr>
      <vt:lpstr>AB-Tech CC</vt:lpstr>
      <vt:lpstr>AB-Tech CC</vt:lpstr>
      <vt:lpstr>AB-Tech CC</vt:lpstr>
      <vt:lpstr>AB-Tech CC</vt:lpstr>
      <vt:lpstr>PowerPoint Presentation</vt:lpstr>
      <vt:lpstr>PowerPoint Presentation</vt:lpstr>
      <vt:lpstr>PowerPoint Presentation</vt:lpstr>
      <vt:lpstr>Randolph CC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Vance-Granville CC</vt:lpstr>
      <vt:lpstr>PowerPoint Presentation</vt:lpstr>
      <vt:lpstr>PowerPoint Presentation</vt:lpstr>
      <vt:lpstr>PowerPoint Presentation</vt:lpstr>
      <vt:lpstr>PowerPoint Presentation</vt:lpstr>
      <vt:lpstr>SREB Tech Centers that Work Leadership Forum</vt:lpstr>
      <vt:lpstr>Perkins Annual Meeting</vt:lpstr>
      <vt:lpstr>Promising Practice Videos 2019</vt:lpstr>
      <vt:lpstr>CTE Training </vt:lpstr>
      <vt:lpstr>Perkins Updates</vt:lpstr>
      <vt:lpstr>Perkins Updates second Tuesday at 9am</vt:lpstr>
      <vt:lpstr>Perkins/CTE State Staff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2017-04-26T15:33:33Z</cp:lastPrinted>
  <dcterms:created xsi:type="dcterms:W3CDTF">2017-04-24T19:18:55Z</dcterms:created>
  <dcterms:modified xsi:type="dcterms:W3CDTF">2019-11-12T15:25:07Z</dcterms:modified>
</cp:coreProperties>
</file>