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1" autoAdjust="0"/>
    <p:restoredTop sz="79893"/>
  </p:normalViewPr>
  <p:slideViewPr>
    <p:cSldViewPr snapToGrid="0">
      <p:cViewPr varScale="1">
        <p:scale>
          <a:sx n="96" d="100"/>
          <a:sy n="96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F841-6BBC-1042-9647-1400688EF1E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2D1FC-BD1E-214A-8F1B-BD989B13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D1FC-BD1E-214A-8F1B-BD989B13E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D1FC-BD1E-214A-8F1B-BD989B13E7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75734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8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23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9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1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8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193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92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2343D9-55F2-4D2A-8C4B-686FE9A844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5937B48-51BB-4186-A9C0-DEE2E4AE86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349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576" y="1914685"/>
            <a:ext cx="8361229" cy="2098226"/>
          </a:xfrm>
        </p:spPr>
        <p:txBody>
          <a:bodyPr/>
          <a:lstStyle/>
          <a:p>
            <a:r>
              <a:rPr lang="en-US" dirty="0" smtClean="0"/>
              <a:t>Mayland Community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6353" y="4049182"/>
            <a:ext cx="6831673" cy="1086237"/>
          </a:xfrm>
        </p:spPr>
        <p:txBody>
          <a:bodyPr>
            <a:normAutofit/>
          </a:bodyPr>
          <a:lstStyle/>
          <a:p>
            <a:r>
              <a:rPr lang="en-US" dirty="0" smtClean="0"/>
              <a:t>CTE</a:t>
            </a:r>
          </a:p>
          <a:p>
            <a:r>
              <a:rPr lang="en-US" dirty="0" smtClean="0"/>
              <a:t>Mid-year Perkins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1" b="15472"/>
          <a:stretch/>
        </p:blipFill>
        <p:spPr>
          <a:xfrm>
            <a:off x="1219399" y="1185281"/>
            <a:ext cx="2787825" cy="39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547" y="298764"/>
            <a:ext cx="10016905" cy="760491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Perkins Funds Make a Difference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255"/>
            <a:ext cx="5858435" cy="48558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Updated CJC instructional resources </a:t>
            </a:r>
          </a:p>
          <a:p>
            <a:pPr lvl="1"/>
            <a:r>
              <a:rPr lang="en-US" dirty="0"/>
              <a:t>Created a mobile lab for use in traditional and high school classes. Used at Career Fairs as a recruitment tool. Lab includes:</a:t>
            </a:r>
          </a:p>
          <a:p>
            <a:pPr lvl="1"/>
            <a:r>
              <a:rPr lang="en-US" dirty="0"/>
              <a:t>Sketch a Cop software</a:t>
            </a:r>
          </a:p>
          <a:p>
            <a:pPr lvl="1"/>
            <a:r>
              <a:rPr lang="en-US" dirty="0"/>
              <a:t>Drug ID Board</a:t>
            </a:r>
          </a:p>
          <a:p>
            <a:pPr lvl="1"/>
            <a:r>
              <a:rPr lang="en-US" dirty="0"/>
              <a:t>Alcohol vision goggles </a:t>
            </a:r>
          </a:p>
          <a:p>
            <a:pPr lvl="1"/>
            <a:r>
              <a:rPr lang="en-US" dirty="0"/>
              <a:t>Blood Splatter </a:t>
            </a:r>
            <a:r>
              <a:rPr lang="en-US" dirty="0" smtClean="0"/>
              <a:t>Kit</a:t>
            </a:r>
          </a:p>
          <a:p>
            <a:r>
              <a:rPr lang="en-US" dirty="0" smtClean="0"/>
              <a:t>Incorporated use of the </a:t>
            </a:r>
            <a:r>
              <a:rPr lang="en-US" i="1" dirty="0" smtClean="0"/>
              <a:t>Big Interview </a:t>
            </a:r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/>
              <a:t>into </a:t>
            </a:r>
            <a:r>
              <a:rPr lang="en-US" dirty="0" smtClean="0"/>
              <a:t>CTE programs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en-US" i="1" dirty="0" smtClean="0"/>
              <a:t>Currently required in Business Admin and IT</a:t>
            </a:r>
            <a:endParaRPr lang="en-US" i="1" dirty="0"/>
          </a:p>
          <a:p>
            <a:pPr lvl="1">
              <a:buFont typeface="Franklin Gothic Book" panose="020B0503020102020204" pitchFamily="34" charset="0"/>
              <a:buChar char="■"/>
            </a:pPr>
            <a:r>
              <a:rPr lang="en-US" i="0" dirty="0"/>
              <a:t>Earmarked money for professional </a:t>
            </a:r>
            <a:r>
              <a:rPr lang="en-US" i="0" dirty="0" smtClean="0"/>
              <a:t>development. </a:t>
            </a:r>
          </a:p>
          <a:p>
            <a:pPr lvl="1">
              <a:buFont typeface="Franklin Gothic Book" panose="020B0503020102020204" pitchFamily="34" charset="0"/>
              <a:buChar char="−"/>
            </a:pPr>
            <a:r>
              <a:rPr lang="en-US" dirty="0" smtClean="0"/>
              <a:t>ACTE Conference</a:t>
            </a:r>
          </a:p>
          <a:p>
            <a:pPr lvl="1">
              <a:buFont typeface="Franklin Gothic Book" panose="020B0503020102020204" pitchFamily="34" charset="0"/>
              <a:buChar char="−"/>
            </a:pPr>
            <a:r>
              <a:rPr lang="en-US" dirty="0" smtClean="0"/>
              <a:t>Mine Safety Training for welding faculty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25" y="4032127"/>
            <a:ext cx="4230827" cy="2825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25" y="1206255"/>
            <a:ext cx="4230827" cy="28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34693"/>
            <a:ext cx="10515600" cy="92345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How MCC Conducted CLNA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657138"/>
            <a:ext cx="11353800" cy="504278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450" b="1" dirty="0"/>
              <a:t>Health </a:t>
            </a:r>
            <a:r>
              <a:rPr lang="en-US" sz="1450" b="1" dirty="0" smtClean="0"/>
              <a:t>Science:</a:t>
            </a:r>
          </a:p>
          <a:p>
            <a:pPr marL="0" indent="0">
              <a:buNone/>
            </a:pPr>
            <a:r>
              <a:rPr lang="en-US" sz="1450" i="1" dirty="0" smtClean="0"/>
              <a:t>Associate </a:t>
            </a:r>
            <a:r>
              <a:rPr lang="en-US" sz="1450" i="1" dirty="0"/>
              <a:t>Degree </a:t>
            </a:r>
            <a:r>
              <a:rPr lang="en-US" sz="1450" i="1" dirty="0" smtClean="0"/>
              <a:t>Nursing</a:t>
            </a:r>
          </a:p>
          <a:p>
            <a:pPr marL="0" indent="0">
              <a:buNone/>
            </a:pPr>
            <a:r>
              <a:rPr lang="en-US" sz="1450" i="1" dirty="0" smtClean="0"/>
              <a:t>Practical </a:t>
            </a:r>
            <a:r>
              <a:rPr lang="en-US" sz="1450" i="1" dirty="0"/>
              <a:t>Nursing Diploma</a:t>
            </a:r>
          </a:p>
          <a:p>
            <a:pPr marL="0" indent="0">
              <a:buNone/>
            </a:pPr>
            <a:r>
              <a:rPr lang="en-US" sz="1450" i="1" dirty="0" smtClean="0"/>
              <a:t>Nurse Aide Certificate</a:t>
            </a:r>
          </a:p>
          <a:p>
            <a:pPr marL="0" indent="0">
              <a:buNone/>
            </a:pPr>
            <a:r>
              <a:rPr lang="en-US" sz="1450" dirty="0" smtClean="0"/>
              <a:t>	</a:t>
            </a:r>
          </a:p>
          <a:p>
            <a:pPr marL="0" indent="0">
              <a:buNone/>
            </a:pPr>
            <a:r>
              <a:rPr lang="en-US" sz="1450" dirty="0" smtClean="0"/>
              <a:t>	</a:t>
            </a:r>
            <a:endParaRPr lang="en-US" sz="1450" dirty="0"/>
          </a:p>
          <a:p>
            <a:pPr marL="0" indent="0">
              <a:buNone/>
            </a:pPr>
            <a:endParaRPr lang="en-US" sz="1450" dirty="0" smtClean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 smtClean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 smtClean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endParaRPr lang="en-US" sz="1450" dirty="0" smtClean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r>
              <a:rPr lang="en-US" sz="1450" b="1" dirty="0" smtClean="0"/>
              <a:t>Applied </a:t>
            </a:r>
            <a:r>
              <a:rPr lang="en-US" sz="1450" b="1" dirty="0"/>
              <a:t>Engineering Technology:</a:t>
            </a:r>
          </a:p>
          <a:p>
            <a:pPr marL="0" indent="0">
              <a:buNone/>
            </a:pPr>
            <a:r>
              <a:rPr lang="en-US" sz="1450" i="1" dirty="0" smtClean="0"/>
              <a:t>AAS </a:t>
            </a:r>
            <a:r>
              <a:rPr lang="en-US" sz="1450" i="1" dirty="0"/>
              <a:t>Applied Engineering </a:t>
            </a:r>
            <a:r>
              <a:rPr lang="en-US" sz="1450" i="1" dirty="0" smtClean="0"/>
              <a:t>Technology Degree</a:t>
            </a:r>
          </a:p>
          <a:p>
            <a:pPr marL="0" indent="0">
              <a:buNone/>
            </a:pPr>
            <a:r>
              <a:rPr lang="en-US" sz="1450" i="1" dirty="0"/>
              <a:t>Applied </a:t>
            </a:r>
            <a:r>
              <a:rPr lang="en-US" sz="1450" i="1" dirty="0" smtClean="0"/>
              <a:t>Engineering Technology </a:t>
            </a:r>
            <a:r>
              <a:rPr lang="en-US" sz="1450" i="1" dirty="0"/>
              <a:t>Diploma</a:t>
            </a:r>
          </a:p>
          <a:p>
            <a:pPr marL="0" indent="0">
              <a:buNone/>
            </a:pPr>
            <a:r>
              <a:rPr lang="en-US" sz="1450" i="1" dirty="0" smtClean="0"/>
              <a:t>Applied </a:t>
            </a:r>
            <a:r>
              <a:rPr lang="en-US" sz="1450" i="1" dirty="0"/>
              <a:t>Engineering Technology Mechanical </a:t>
            </a:r>
            <a:r>
              <a:rPr lang="en-US" sz="1450" i="1" dirty="0" smtClean="0"/>
              <a:t>Design Diploma</a:t>
            </a:r>
            <a:endParaRPr lang="en-US" sz="1450" i="1" dirty="0"/>
          </a:p>
          <a:p>
            <a:pPr marL="0" indent="0">
              <a:buNone/>
            </a:pPr>
            <a:r>
              <a:rPr lang="en-US" sz="1450" i="1" dirty="0"/>
              <a:t>Applied Engineering Technology Mechanical Design </a:t>
            </a:r>
            <a:r>
              <a:rPr lang="en-US" sz="1450" i="1" dirty="0" smtClean="0"/>
              <a:t>Certificate</a:t>
            </a:r>
            <a:endParaRPr lang="en-US" sz="1450" i="1" dirty="0"/>
          </a:p>
          <a:p>
            <a:pPr marL="0" indent="0">
              <a:buNone/>
            </a:pPr>
            <a:r>
              <a:rPr lang="en-US" sz="1450" i="1" dirty="0" smtClean="0"/>
              <a:t>Applied Engineering Technology Machining Processes </a:t>
            </a:r>
            <a:r>
              <a:rPr lang="en-US" sz="1450" i="1" dirty="0"/>
              <a:t>Diploma</a:t>
            </a:r>
          </a:p>
          <a:p>
            <a:pPr marL="0" indent="0">
              <a:buNone/>
            </a:pPr>
            <a:r>
              <a:rPr lang="en-US" sz="1450" i="1" dirty="0" smtClean="0"/>
              <a:t>Applied Engineering Technology Machining Processes Certificate</a:t>
            </a:r>
            <a:endParaRPr lang="en-US" sz="1450" i="1" dirty="0"/>
          </a:p>
          <a:p>
            <a:pPr marL="0" indent="0">
              <a:buNone/>
            </a:pPr>
            <a:r>
              <a:rPr lang="en-US" sz="1450" i="1" dirty="0" smtClean="0"/>
              <a:t>Applied </a:t>
            </a:r>
            <a:r>
              <a:rPr lang="en-US" sz="1450" i="1" dirty="0"/>
              <a:t>Engineering Technology </a:t>
            </a:r>
            <a:r>
              <a:rPr lang="en-US" sz="1450" i="1" dirty="0" smtClean="0"/>
              <a:t>Mechatronics Certificate</a:t>
            </a:r>
            <a:endParaRPr lang="en-US" sz="145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31716" y="1287806"/>
            <a:ext cx="592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Pathways Reviewed?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4" y="3349375"/>
            <a:ext cx="4642574" cy="30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451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816" y="1408671"/>
            <a:ext cx="5647038" cy="3581400"/>
          </a:xfrm>
        </p:spPr>
        <p:txBody>
          <a:bodyPr/>
          <a:lstStyle/>
          <a:p>
            <a:pPr lvl="1"/>
            <a:r>
              <a:rPr lang="en-US" sz="2000" dirty="0"/>
              <a:t>Recruitment of non-traditional students and Information dissemination to high schools</a:t>
            </a:r>
          </a:p>
          <a:p>
            <a:pPr lvl="1"/>
            <a:r>
              <a:rPr lang="en-US" dirty="0"/>
              <a:t>Inadequate recruitment efforts  and information dissemination to high schools</a:t>
            </a:r>
          </a:p>
          <a:p>
            <a:pPr lvl="1"/>
            <a:r>
              <a:rPr lang="en-US" dirty="0"/>
              <a:t>Poor English and Math skills </a:t>
            </a:r>
          </a:p>
          <a:p>
            <a:pPr lvl="1"/>
            <a:r>
              <a:rPr lang="en-US" dirty="0"/>
              <a:t>Lack of gender diversity</a:t>
            </a:r>
          </a:p>
          <a:p>
            <a:pPr lvl="1"/>
            <a:r>
              <a:rPr lang="en-US" dirty="0"/>
              <a:t>Soft Skills training needed</a:t>
            </a:r>
          </a:p>
          <a:p>
            <a:pPr lvl="1"/>
            <a:r>
              <a:rPr lang="en-US" dirty="0"/>
              <a:t>Professional Development for faculty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557" y="1165626"/>
            <a:ext cx="4230243" cy="2820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113" y="4708780"/>
            <a:ext cx="2577116" cy="1721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13" y="4192409"/>
            <a:ext cx="3998387" cy="26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863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Secondary School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507" y="1156468"/>
            <a:ext cx="5683624" cy="5136756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Tri-County CTE Business Advisory Board</a:t>
            </a:r>
          </a:p>
          <a:p>
            <a:pPr lvl="2"/>
            <a:r>
              <a:rPr lang="en-US" sz="1800" dirty="0"/>
              <a:t>Twice per year meeting of CTE in the three county area.  Nine Council Members representing Education, </a:t>
            </a:r>
            <a:r>
              <a:rPr lang="en-US" sz="1800" dirty="0" smtClean="0"/>
              <a:t>and </a:t>
            </a:r>
            <a:r>
              <a:rPr lang="en-US" sz="1800" dirty="0"/>
              <a:t>Business and Industry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One meeting devoted to discussion of CLNA and gaining perspective from Business and Industry partners into gaps in 9 to 14 pathways</a:t>
            </a:r>
            <a:endParaRPr lang="en-US" sz="1800" dirty="0"/>
          </a:p>
          <a:p>
            <a:pPr lvl="1"/>
            <a:r>
              <a:rPr lang="en-US" sz="1800" dirty="0"/>
              <a:t>Multiple meetings with leadership in each of three county school </a:t>
            </a:r>
            <a:r>
              <a:rPr lang="en-US" sz="1800" dirty="0" smtClean="0"/>
              <a:t>systems both as a group and individually.</a:t>
            </a:r>
            <a:endParaRPr lang="en-US" sz="1800" dirty="0"/>
          </a:p>
          <a:p>
            <a:pPr lvl="3"/>
            <a:r>
              <a:rPr lang="en-US" dirty="0"/>
              <a:t>Successes and challenges</a:t>
            </a:r>
          </a:p>
          <a:p>
            <a:pPr lvl="4"/>
            <a:r>
              <a:rPr lang="en-US" dirty="0"/>
              <a:t>Relevance of each pathway-demographic and workforce data</a:t>
            </a:r>
          </a:p>
          <a:p>
            <a:pPr lvl="4"/>
            <a:r>
              <a:rPr lang="en-US" dirty="0"/>
              <a:t>Challenges with dissemination of information to students</a:t>
            </a:r>
          </a:p>
          <a:p>
            <a:pPr lvl="4"/>
            <a:r>
              <a:rPr lang="en-US" dirty="0"/>
              <a:t>Professional development with CC registrar and high school counselors</a:t>
            </a:r>
          </a:p>
          <a:p>
            <a:pPr lvl="4"/>
            <a:r>
              <a:rPr lang="en-US" dirty="0"/>
              <a:t>Community Partnerships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6468"/>
            <a:ext cx="1929297" cy="2261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49" y="2187375"/>
            <a:ext cx="2232211" cy="2232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0544" y="4188754"/>
            <a:ext cx="270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pitals 常规" charset="0"/>
                <a:ea typeface="Capitals 常规" charset="0"/>
                <a:cs typeface="Capitals 常规" charset="0"/>
              </a:rPr>
              <a:t>MHHS</a:t>
            </a:r>
            <a:endParaRPr lang="en-US" sz="2400" dirty="0">
              <a:latin typeface="Capitals 常规" charset="0"/>
              <a:ea typeface="Capitals 常规" charset="0"/>
              <a:cs typeface="Capitals 常规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191" y="2599742"/>
            <a:ext cx="4454069" cy="4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35" y="257549"/>
            <a:ext cx="10515600" cy="6837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WIOA Involvement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634" y="1183341"/>
            <a:ext cx="5849471" cy="5217458"/>
          </a:xfrm>
        </p:spPr>
        <p:txBody>
          <a:bodyPr>
            <a:normAutofit/>
          </a:bodyPr>
          <a:lstStyle/>
          <a:p>
            <a:r>
              <a:rPr lang="en-US" sz="2400" dirty="0"/>
              <a:t>Tri-County CTE Business Advisory </a:t>
            </a:r>
            <a:r>
              <a:rPr lang="en-US" sz="2400" dirty="0" smtClean="0"/>
              <a:t>Board</a:t>
            </a:r>
          </a:p>
          <a:p>
            <a:pPr lvl="1"/>
            <a:r>
              <a:rPr lang="en-US" sz="1800" dirty="0"/>
              <a:t>Director of </a:t>
            </a:r>
            <a:r>
              <a:rPr lang="en-US" sz="1800" dirty="0" smtClean="0"/>
              <a:t>HCWD invited to speak during a session on conducting the CLNA.</a:t>
            </a:r>
            <a:endParaRPr lang="en-US" sz="1800" dirty="0"/>
          </a:p>
          <a:p>
            <a:pPr lvl="2"/>
            <a:r>
              <a:rPr lang="en-US" dirty="0" smtClean="0"/>
              <a:t>As a group, reviewed regional labor market information …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000" dirty="0" smtClean="0"/>
              <a:t>Chair of High Country Workforce Development Executive Board also serves as</a:t>
            </a:r>
            <a:r>
              <a:rPr lang="en-US" sz="2000" dirty="0"/>
              <a:t> </a:t>
            </a:r>
            <a:r>
              <a:rPr lang="en-US" sz="2000" dirty="0" smtClean="0"/>
              <a:t>Chair of Mayland Board of Trustees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err="1" smtClean="0"/>
              <a:t>NCWorks</a:t>
            </a:r>
            <a:r>
              <a:rPr lang="en-US" sz="2400" dirty="0" smtClean="0"/>
              <a:t> Career Center located on MCC campus.  </a:t>
            </a:r>
          </a:p>
          <a:p>
            <a:pPr marL="0" indent="0">
              <a:buNone/>
            </a:pPr>
            <a:r>
              <a:rPr lang="en-US" sz="2400" dirty="0" smtClean="0"/>
              <a:t>Mayland is the provider for WIOA services in the service area, hold the contract.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9" y="1722063"/>
            <a:ext cx="3441608" cy="34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13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Promising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988" y="1224013"/>
            <a:ext cx="6441141" cy="526911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 Hosted a Middle School Forensics Day 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en-US" i="1" dirty="0" smtClean="0"/>
              <a:t>NC </a:t>
            </a:r>
            <a:r>
              <a:rPr lang="en-US" i="1" dirty="0" err="1" smtClean="0"/>
              <a:t>BioNetwork</a:t>
            </a:r>
            <a:r>
              <a:rPr lang="en-US" i="1" dirty="0"/>
              <a:t> </a:t>
            </a:r>
            <a:r>
              <a:rPr lang="en-US" i="1" dirty="0" smtClean="0"/>
              <a:t>provided delivery materials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en-US" i="1" dirty="0" smtClean="0"/>
              <a:t>Faculty worked with the students in lab settings to “analyze clues and solve a crime” 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en-US" i="1" dirty="0" smtClean="0"/>
              <a:t>98 students attended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en-US" i="1" dirty="0"/>
              <a:t>E</a:t>
            </a:r>
            <a:r>
              <a:rPr lang="en-US" i="1" dirty="0" smtClean="0"/>
              <a:t>vent will be repeated in March</a:t>
            </a:r>
          </a:p>
          <a:p>
            <a:r>
              <a:rPr lang="en-US" dirty="0" smtClean="0"/>
              <a:t>Placed student interns with local employers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en-US" i="1" dirty="0" smtClean="0"/>
              <a:t>Two non traditional electronic engineering students completed summer internships</a:t>
            </a:r>
          </a:p>
          <a:p>
            <a:pPr>
              <a:buFont typeface="Franklin Gothic Book" panose="020B0503020102020204" pitchFamily="34" charset="0"/>
              <a:buChar char="−"/>
            </a:pPr>
            <a:r>
              <a:rPr lang="en-US" i="1" dirty="0" smtClean="0"/>
              <a:t>Students were offered employment upon graduation</a:t>
            </a:r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0" y="1224013"/>
            <a:ext cx="4247979" cy="2837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09" y="4061342"/>
            <a:ext cx="4247979" cy="28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50576"/>
            <a:ext cx="5580529" cy="54276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/>
              <a:t>Expended on Professional Development Activities: </a:t>
            </a:r>
            <a:endParaRPr lang="en-US" sz="1800" dirty="0"/>
          </a:p>
          <a:p>
            <a:pPr lvl="1"/>
            <a:r>
              <a:rPr lang="en-US" sz="1800" dirty="0"/>
              <a:t>ACTE Conference-Raleigh,  October 2019</a:t>
            </a:r>
          </a:p>
          <a:p>
            <a:pPr lvl="1"/>
            <a:r>
              <a:rPr lang="en-US" sz="1800" dirty="0"/>
              <a:t>Human Services attended: Juvenile Justice and Teen Courts workshop hosted by NC Department of Public Safety at CVCC- September 2019 and MY Community Cares Trauma 	Summit, Burnsville –September 2019</a:t>
            </a:r>
          </a:p>
          <a:p>
            <a:pPr lvl="1"/>
            <a:r>
              <a:rPr lang="en-US" sz="1800" dirty="0"/>
              <a:t>Welding Faculty attended: Mine Safety and Health Administration Training Part 48- Spruce Pine NC January 2020 </a:t>
            </a:r>
          </a:p>
          <a:p>
            <a:pPr lvl="1"/>
            <a:r>
              <a:rPr lang="en-US" sz="1800" dirty="0"/>
              <a:t>Welding high school students attended: Construction Career Day, Haywood County Fairgrounds, October 2019 </a:t>
            </a:r>
          </a:p>
          <a:p>
            <a:pPr marL="0" indent="0">
              <a:buNone/>
            </a:pPr>
            <a:r>
              <a:rPr lang="en-US" sz="1800" b="1" dirty="0"/>
              <a:t>Expended on Instructional Supplies &amp; Equipment</a:t>
            </a:r>
            <a:r>
              <a:rPr lang="en-US" sz="1800" b="1" dirty="0" smtClean="0"/>
              <a:t>: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CJC</a:t>
            </a:r>
            <a:endParaRPr lang="en-US" sz="1800" dirty="0"/>
          </a:p>
          <a:p>
            <a:pPr lvl="2"/>
            <a:r>
              <a:rPr lang="en-US" dirty="0"/>
              <a:t>Fatal Vision Alcohol Program Kit</a:t>
            </a:r>
          </a:p>
          <a:p>
            <a:pPr lvl="2"/>
            <a:r>
              <a:rPr lang="en-US" dirty="0"/>
              <a:t>Drug Identification Kit</a:t>
            </a:r>
          </a:p>
          <a:p>
            <a:pPr lvl="2"/>
            <a:r>
              <a:rPr lang="en-US" dirty="0"/>
              <a:t>Various classroom resources-Blood typing kits and forensic items</a:t>
            </a:r>
          </a:p>
          <a:p>
            <a:pPr marL="457200" lvl="1" indent="0">
              <a:buNone/>
            </a:pPr>
            <a:r>
              <a:rPr lang="en-US" sz="1800" dirty="0"/>
              <a:t>Human Services:</a:t>
            </a:r>
          </a:p>
          <a:p>
            <a:pPr lvl="2"/>
            <a:r>
              <a:rPr lang="en-US" dirty="0"/>
              <a:t>Video Series--- </a:t>
            </a:r>
            <a:r>
              <a:rPr lang="en-US" i="1" dirty="0"/>
              <a:t>Resilience and Paper Tiger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	IT</a:t>
            </a:r>
            <a:endParaRPr lang="en-US" sz="1800" dirty="0"/>
          </a:p>
          <a:p>
            <a:pPr lvl="2"/>
            <a:r>
              <a:rPr lang="en-US" dirty="0"/>
              <a:t>Raspberry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9905" y="380832"/>
            <a:ext cx="10515600" cy="6941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Budget Update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11" y="1783976"/>
            <a:ext cx="4814048" cy="32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3146</TotalTime>
  <Words>543</Words>
  <Application>Microsoft Office PowerPoint</Application>
  <PresentationFormat>Widescreen</PresentationFormat>
  <Paragraphs>93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Capitals 常规</vt:lpstr>
      <vt:lpstr>Franklin Gothic Book</vt:lpstr>
      <vt:lpstr>Crop</vt:lpstr>
      <vt:lpstr>Mayland Community College</vt:lpstr>
      <vt:lpstr>How Perkins Funds Make a Difference </vt:lpstr>
      <vt:lpstr>How MCC Conducted CLNA</vt:lpstr>
      <vt:lpstr>GAPS</vt:lpstr>
      <vt:lpstr>Secondary School Involvement</vt:lpstr>
      <vt:lpstr>WIOA Involvement</vt:lpstr>
      <vt:lpstr>Promising Practice</vt:lpstr>
      <vt:lpstr>PowerPoint Presentation</vt:lpstr>
    </vt:vector>
  </TitlesOfParts>
  <Company>Mayland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Mayland Community College</dc:title>
  <dc:creator>Rita Earley</dc:creator>
  <cp:lastModifiedBy>McFee, Brenda</cp:lastModifiedBy>
  <cp:revision>53</cp:revision>
  <dcterms:created xsi:type="dcterms:W3CDTF">2020-01-09T15:13:00Z</dcterms:created>
  <dcterms:modified xsi:type="dcterms:W3CDTF">2020-01-23T16:52:03Z</dcterms:modified>
</cp:coreProperties>
</file>