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7A6B277B_5158507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1"/>
  </p:notesMasterIdLst>
  <p:handoutMasterIdLst>
    <p:handoutMasterId r:id="rId22"/>
  </p:handoutMasterIdLst>
  <p:sldIdLst>
    <p:sldId id="534" r:id="rId5"/>
    <p:sldId id="2053842793" r:id="rId6"/>
    <p:sldId id="257" r:id="rId7"/>
    <p:sldId id="2053842800" r:id="rId8"/>
    <p:sldId id="268" r:id="rId9"/>
    <p:sldId id="2053842808" r:id="rId10"/>
    <p:sldId id="2053842807" r:id="rId11"/>
    <p:sldId id="2053842809" r:id="rId12"/>
    <p:sldId id="2053842813" r:id="rId13"/>
    <p:sldId id="2053842811" r:id="rId14"/>
    <p:sldId id="2053842812" r:id="rId15"/>
    <p:sldId id="2053842810" r:id="rId16"/>
    <p:sldId id="2053842806" r:id="rId17"/>
    <p:sldId id="1639" r:id="rId18"/>
    <p:sldId id="772" r:id="rId19"/>
    <p:sldId id="1194" r:id="rId2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439313-CEDA-C2C7-CA7D-08DB13BAF927}" name="Patti Coultas" initials="PC" userId="S::coultasp@nccommunitycolleges.edu::147af9a6-4e91-4300-93dc-f2a18c8371ce" providerId="AD"/>
  <p188:author id="{88F04262-D813-76AD-B8D3-D57F3DD4BB18}" name="Anthony Reggi" initials="AR" userId="S::reggia@nccommunitycolleges.edu::4d938954-54e3-4682-a492-d07c743c5c2f" providerId="AD"/>
  <p188:author id="{2DD0A6AA-A85D-1E58-4A26-31F557AFC470}" name="Michael Tilley" initials="MT" userId="S::mtilley@nccommunitycolleges.edu::c98a8319-d09d-4c12-a535-e6b359a60168" providerId="AD"/>
  <p188:author id="{76C40FEF-ED18-40CA-B4B2-553D7BDC8F63}" name="Stefanie Schroeder" initials="SS" userId="S::schroeders@nccommunitycolleges.edu::21e57499-4942-4c9f-807e-19dde7f0bfff" providerId="AD"/>
  <p188:author id="{6FC7E9F4-8AEA-B2EB-187E-EE17BEE49772}" name="Robert Van Dyke" initials="RV" userId="S::vandyker@nccommunitycolleges.edu::d6dfb2e3-f579-4556-aae9-b43b6f6ae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E78"/>
    <a:srgbClr val="235BA8"/>
    <a:srgbClr val="203864"/>
    <a:srgbClr val="B7BFCD"/>
    <a:srgbClr val="FFB218"/>
    <a:srgbClr val="1B9C8A"/>
    <a:srgbClr val="D95C40"/>
    <a:srgbClr val="EFEAF3"/>
    <a:srgbClr val="4BA5D8"/>
    <a:srgbClr val="31B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22859-D073-7CF9-BF51-BA590308143F}" v="581" dt="2025-09-08T15:57:37.065"/>
    <p1510:client id="{42FB93EF-E87D-5E8A-A57D-ADF58BCC3673}" v="2" dt="2025-09-08T15:39:00.482"/>
    <p1510:client id="{8CCF2C0E-DC7E-2036-302D-CCE967FE3FBA}" v="28" dt="2025-09-08T13:12:34.741"/>
    <p1510:client id="{E2130FC1-B1FF-C33C-4FE4-CBAC7E7C6FE1}" v="227" dt="2025-09-08T13:08:31.232"/>
    <p1510:client id="{E818889D-9779-4EA8-A4F3-66FB703B495A}" v="2" dt="2025-09-08T16:04:47.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Van Dyke" userId="d6dfb2e3-f579-4556-aae9-b43b6f6aec6d" providerId="ADAL" clId="{014FEA81-09FC-4F39-B896-B0E3551EDBDA}"/>
    <pc:docChg chg="custSel addSld modSld sldOrd">
      <pc:chgData name="Robert Van Dyke" userId="d6dfb2e3-f579-4556-aae9-b43b6f6aec6d" providerId="ADAL" clId="{014FEA81-09FC-4F39-B896-B0E3551EDBDA}" dt="2025-08-07T13:32:41.670" v="775" actId="20577"/>
      <pc:docMkLst>
        <pc:docMk/>
      </pc:docMkLst>
      <pc:sldChg chg="modSp mod">
        <pc:chgData name="Robert Van Dyke" userId="d6dfb2e3-f579-4556-aae9-b43b6f6aec6d" providerId="ADAL" clId="{014FEA81-09FC-4F39-B896-B0E3551EDBDA}" dt="2025-08-06T16:42:24.828" v="143" actId="20577"/>
        <pc:sldMkLst>
          <pc:docMk/>
          <pc:sldMk cId="2272897459" sldId="268"/>
        </pc:sldMkLst>
      </pc:sldChg>
      <pc:sldChg chg="modSp mod">
        <pc:chgData name="Robert Van Dyke" userId="d6dfb2e3-f579-4556-aae9-b43b6f6aec6d" providerId="ADAL" clId="{014FEA81-09FC-4F39-B896-B0E3551EDBDA}" dt="2025-08-06T16:41:39.145" v="142" actId="20577"/>
        <pc:sldMkLst>
          <pc:docMk/>
          <pc:sldMk cId="2296810003" sldId="2053842800"/>
        </pc:sldMkLst>
      </pc:sldChg>
      <pc:sldChg chg="modSp new mod">
        <pc:chgData name="Robert Van Dyke" userId="d6dfb2e3-f579-4556-aae9-b43b6f6aec6d" providerId="ADAL" clId="{014FEA81-09FC-4F39-B896-B0E3551EDBDA}" dt="2025-08-06T16:48:12.430" v="738" actId="2711"/>
        <pc:sldMkLst>
          <pc:docMk/>
          <pc:sldMk cId="3448908736" sldId="2053842802"/>
        </pc:sldMkLst>
      </pc:sldChg>
      <pc:sldChg chg="modSp new mod">
        <pc:chgData name="Robert Van Dyke" userId="d6dfb2e3-f579-4556-aae9-b43b6f6aec6d" providerId="ADAL" clId="{014FEA81-09FC-4F39-B896-B0E3551EDBDA}" dt="2025-08-07T13:32:41.670" v="775" actId="20577"/>
        <pc:sldMkLst>
          <pc:docMk/>
          <pc:sldMk cId="3934246833" sldId="2053842803"/>
        </pc:sldMkLst>
      </pc:sldChg>
      <pc:sldChg chg="modSp add mod ord">
        <pc:chgData name="Robert Van Dyke" userId="d6dfb2e3-f579-4556-aae9-b43b6f6aec6d" providerId="ADAL" clId="{014FEA81-09FC-4F39-B896-B0E3551EDBDA}" dt="2025-08-06T16:50:12.494" v="773" actId="20577"/>
        <pc:sldMkLst>
          <pc:docMk/>
          <pc:sldMk cId="289987086" sldId="2053842804"/>
        </pc:sldMkLst>
      </pc:sldChg>
    </pc:docChg>
  </pc:docChgLst>
  <pc:docChgLst>
    <pc:chgData name="Robert Van Dyke" userId="d6dfb2e3-f579-4556-aae9-b43b6f6aec6d" providerId="ADAL" clId="{B7B74234-EF6D-40CB-A5BF-27BB4A2EEDCA}"/>
    <pc:docChg chg="custSel addSld delSld modSld">
      <pc:chgData name="Robert Van Dyke" userId="d6dfb2e3-f579-4556-aae9-b43b6f6aec6d" providerId="ADAL" clId="{B7B74234-EF6D-40CB-A5BF-27BB4A2EEDCA}" dt="2025-07-10T12:29:21.924" v="319" actId="14100"/>
      <pc:docMkLst>
        <pc:docMk/>
      </pc:docMkLst>
      <pc:sldChg chg="addSp modSp add mod modTransition">
        <pc:chgData name="Robert Van Dyke" userId="d6dfb2e3-f579-4556-aae9-b43b6f6aec6d" providerId="ADAL" clId="{B7B74234-EF6D-40CB-A5BF-27BB4A2EEDCA}" dt="2025-07-10T12:29:21.924" v="319" actId="14100"/>
        <pc:sldMkLst>
          <pc:docMk/>
          <pc:sldMk cId="2272897459" sldId="268"/>
        </pc:sldMkLst>
      </pc:sldChg>
      <pc:sldChg chg="del">
        <pc:chgData name="Robert Van Dyke" userId="d6dfb2e3-f579-4556-aae9-b43b6f6aec6d" providerId="ADAL" clId="{B7B74234-EF6D-40CB-A5BF-27BB4A2EEDCA}" dt="2025-07-10T12:19:44.033" v="20" actId="47"/>
        <pc:sldMkLst>
          <pc:docMk/>
          <pc:sldMk cId="2903277134" sldId="285"/>
        </pc:sldMkLst>
      </pc:sldChg>
      <pc:sldChg chg="modSp">
        <pc:chgData name="Robert Van Dyke" userId="d6dfb2e3-f579-4556-aae9-b43b6f6aec6d" providerId="ADAL" clId="{B7B74234-EF6D-40CB-A5BF-27BB4A2EEDCA}" dt="2025-07-10T12:22:41.705" v="185" actId="20577"/>
        <pc:sldMkLst>
          <pc:docMk/>
          <pc:sldMk cId="4221231286" sldId="2053842798"/>
        </pc:sldMkLst>
      </pc:sldChg>
      <pc:sldChg chg="addSp delSp modSp add del mod">
        <pc:chgData name="Robert Van Dyke" userId="d6dfb2e3-f579-4556-aae9-b43b6f6aec6d" providerId="ADAL" clId="{B7B74234-EF6D-40CB-A5BF-27BB4A2EEDCA}" dt="2025-07-10T12:13:44.592" v="4" actId="2696"/>
        <pc:sldMkLst>
          <pc:docMk/>
          <pc:sldMk cId="2465150855" sldId="2053842801"/>
        </pc:sldMkLst>
      </pc:sldChg>
    </pc:docChg>
  </pc:docChgLst>
  <pc:docChgLst>
    <pc:chgData name="Robert Van Dyke" userId="S::vandyker@nccommunitycolleges.edu::d6dfb2e3-f579-4556-aae9-b43b6f6aec6d" providerId="AD" clId="Web-{3F4ED023-1917-AD4C-3B93-70D2A3C2E9D6}"/>
    <pc:docChg chg="modSld">
      <pc:chgData name="Robert Van Dyke" userId="S::vandyker@nccommunitycolleges.edu::d6dfb2e3-f579-4556-aae9-b43b6f6aec6d" providerId="AD" clId="Web-{3F4ED023-1917-AD4C-3B93-70D2A3C2E9D6}" dt="2025-07-09T18:19:33.134" v="14"/>
      <pc:docMkLst>
        <pc:docMk/>
      </pc:docMkLst>
      <pc:sldChg chg="modSp">
        <pc:chgData name="Robert Van Dyke" userId="S::vandyker@nccommunitycolleges.edu::d6dfb2e3-f579-4556-aae9-b43b6f6aec6d" providerId="AD" clId="Web-{3F4ED023-1917-AD4C-3B93-70D2A3C2E9D6}" dt="2025-07-09T18:19:33.134" v="14"/>
        <pc:sldMkLst>
          <pc:docMk/>
          <pc:sldMk cId="2903277134" sldId="285"/>
        </pc:sldMkLst>
      </pc:sldChg>
    </pc:docChg>
  </pc:docChgLst>
  <pc:docChgLst>
    <pc:chgData name="Stefanie Schroeder" userId="21e57499-4942-4c9f-807e-19dde7f0bfff" providerId="ADAL" clId="{AA71F3EE-6A37-4790-B99D-4F44979259FC}"/>
    <pc:docChg chg="undo custSel modSld">
      <pc:chgData name="Stefanie Schroeder" userId="21e57499-4942-4c9f-807e-19dde7f0bfff" providerId="ADAL" clId="{AA71F3EE-6A37-4790-B99D-4F44979259FC}" dt="2025-08-07T13:27:36.841" v="97" actId="6549"/>
      <pc:docMkLst>
        <pc:docMk/>
      </pc:docMkLst>
      <pc:sldChg chg="addSp modSp mod modClrScheme chgLayout">
        <pc:chgData name="Stefanie Schroeder" userId="21e57499-4942-4c9f-807e-19dde7f0bfff" providerId="ADAL" clId="{AA71F3EE-6A37-4790-B99D-4F44979259FC}" dt="2025-08-07T13:27:36.841" v="97" actId="6549"/>
        <pc:sldMkLst>
          <pc:docMk/>
          <pc:sldMk cId="289987086" sldId="2053842804"/>
        </pc:sldMkLst>
      </pc:sldChg>
    </pc:docChg>
  </pc:docChgLst>
  <pc:docChgLst>
    <pc:chgData name="Robert Van Dyke" userId="d6dfb2e3-f579-4556-aae9-b43b6f6aec6d" providerId="ADAL" clId="{E0780DFF-D18D-5EA7-A368-0BECCD2842FD}"/>
    <pc:docChg chg="modSld">
      <pc:chgData name="Robert Van Dyke" userId="d6dfb2e3-f579-4556-aae9-b43b6f6aec6d" providerId="ADAL" clId="{E0780DFF-D18D-5EA7-A368-0BECCD2842FD}" dt="2025-09-04T16:36:11.780" v="1" actId="20577"/>
      <pc:docMkLst>
        <pc:docMk/>
      </pc:docMkLst>
      <pc:sldChg chg="modSp mod">
        <pc:chgData name="Robert Van Dyke" userId="d6dfb2e3-f579-4556-aae9-b43b6f6aec6d" providerId="ADAL" clId="{E0780DFF-D18D-5EA7-A368-0BECCD2842FD}" dt="2025-09-04T16:36:11.780" v="1" actId="20577"/>
        <pc:sldMkLst>
          <pc:docMk/>
          <pc:sldMk cId="2724643368" sldId="2053842807"/>
        </pc:sldMkLst>
        <pc:spChg chg="mod">
          <ac:chgData name="Robert Van Dyke" userId="d6dfb2e3-f579-4556-aae9-b43b6f6aec6d" providerId="ADAL" clId="{E0780DFF-D18D-5EA7-A368-0BECCD2842FD}" dt="2025-09-04T16:36:11.780" v="1" actId="20577"/>
          <ac:spMkLst>
            <pc:docMk/>
            <pc:sldMk cId="2724643368" sldId="2053842807"/>
            <ac:spMk id="2" creationId="{5DF08256-0F44-8886-3B5E-95E5FF20935D}"/>
          </ac:spMkLst>
        </pc:spChg>
      </pc:sldChg>
    </pc:docChg>
  </pc:docChgLst>
  <pc:docChgLst>
    <pc:chgData name="Robert Van Dyke" userId="d6dfb2e3-f579-4556-aae9-b43b6f6aec6d" providerId="ADAL" clId="{5283057A-F0E3-40FB-BF26-CA34CB941188}"/>
    <pc:docChg chg="undo redo custSel addSld delSld modSld sldOrd">
      <pc:chgData name="Robert Van Dyke" userId="d6dfb2e3-f579-4556-aae9-b43b6f6aec6d" providerId="ADAL" clId="{5283057A-F0E3-40FB-BF26-CA34CB941188}" dt="2025-04-30T15:10:30.870" v="530" actId="1076"/>
      <pc:docMkLst>
        <pc:docMk/>
      </pc:docMkLst>
      <pc:sldChg chg="modSp mod">
        <pc:chgData name="Robert Van Dyke" userId="d6dfb2e3-f579-4556-aae9-b43b6f6aec6d" providerId="ADAL" clId="{5283057A-F0E3-40FB-BF26-CA34CB941188}" dt="2025-04-30T14:18:35.665" v="79" actId="255"/>
        <pc:sldMkLst>
          <pc:docMk/>
          <pc:sldMk cId="4118415113" sldId="257"/>
        </pc:sldMkLst>
      </pc:sldChg>
      <pc:sldChg chg="addSp delSp modSp add mod modTransition">
        <pc:chgData name="Robert Van Dyke" userId="d6dfb2e3-f579-4556-aae9-b43b6f6aec6d" providerId="ADAL" clId="{5283057A-F0E3-40FB-BF26-CA34CB941188}" dt="2025-04-30T14:37:03.215" v="528" actId="478"/>
        <pc:sldMkLst>
          <pc:docMk/>
          <pc:sldMk cId="3127195551" sldId="260"/>
        </pc:sldMkLst>
      </pc:sldChg>
      <pc:sldChg chg="addSp delSp modSp add mod modTransition">
        <pc:chgData name="Robert Van Dyke" userId="d6dfb2e3-f579-4556-aae9-b43b6f6aec6d" providerId="ADAL" clId="{5283057A-F0E3-40FB-BF26-CA34CB941188}" dt="2025-04-30T14:17:50.221" v="64" actId="478"/>
        <pc:sldMkLst>
          <pc:docMk/>
          <pc:sldMk cId="3985928961" sldId="262"/>
        </pc:sldMkLst>
      </pc:sldChg>
      <pc:sldChg chg="addSp delSp modSp add mod modTransition">
        <pc:chgData name="Robert Van Dyke" userId="d6dfb2e3-f579-4556-aae9-b43b6f6aec6d" providerId="ADAL" clId="{5283057A-F0E3-40FB-BF26-CA34CB941188}" dt="2025-04-30T14:18:06.119" v="69" actId="478"/>
        <pc:sldMkLst>
          <pc:docMk/>
          <pc:sldMk cId="2637290269" sldId="263"/>
        </pc:sldMkLst>
      </pc:sldChg>
      <pc:sldChg chg="addSp delSp modSp add mod modTransition">
        <pc:chgData name="Robert Van Dyke" userId="d6dfb2e3-f579-4556-aae9-b43b6f6aec6d" providerId="ADAL" clId="{5283057A-F0E3-40FB-BF26-CA34CB941188}" dt="2025-04-30T14:18:18.714" v="75"/>
        <pc:sldMkLst>
          <pc:docMk/>
          <pc:sldMk cId="2586808291" sldId="264"/>
        </pc:sldMkLst>
      </pc:sldChg>
      <pc:sldChg chg="modSp mod">
        <pc:chgData name="Robert Van Dyke" userId="d6dfb2e3-f579-4556-aae9-b43b6f6aec6d" providerId="ADAL" clId="{5283057A-F0E3-40FB-BF26-CA34CB941188}" dt="2025-04-30T14:21:37.594" v="98" actId="2711"/>
        <pc:sldMkLst>
          <pc:docMk/>
          <pc:sldMk cId="971664512" sldId="534"/>
        </pc:sldMkLst>
      </pc:sldChg>
      <pc:sldChg chg="modSp mod">
        <pc:chgData name="Robert Van Dyke" userId="d6dfb2e3-f579-4556-aae9-b43b6f6aec6d" providerId="ADAL" clId="{5283057A-F0E3-40FB-BF26-CA34CB941188}" dt="2025-04-30T14:21:21.336" v="97" actId="6549"/>
        <pc:sldMkLst>
          <pc:docMk/>
          <pc:sldMk cId="982373956" sldId="772"/>
        </pc:sldMkLst>
      </pc:sldChg>
      <pc:sldChg chg="del">
        <pc:chgData name="Robert Van Dyke" userId="d6dfb2e3-f579-4556-aae9-b43b6f6aec6d" providerId="ADAL" clId="{5283057A-F0E3-40FB-BF26-CA34CB941188}" dt="2025-04-30T14:20:15.036" v="93" actId="47"/>
        <pc:sldMkLst>
          <pc:docMk/>
          <pc:sldMk cId="1883500591" sldId="1639"/>
        </pc:sldMkLst>
      </pc:sldChg>
      <pc:sldChg chg="del">
        <pc:chgData name="Robert Van Dyke" userId="d6dfb2e3-f579-4556-aae9-b43b6f6aec6d" providerId="ADAL" clId="{5283057A-F0E3-40FB-BF26-CA34CB941188}" dt="2025-04-30T14:20:15.036" v="93" actId="47"/>
        <pc:sldMkLst>
          <pc:docMk/>
          <pc:sldMk cId="972736505" sldId="1809"/>
        </pc:sldMkLst>
      </pc:sldChg>
      <pc:sldChg chg="ord">
        <pc:chgData name="Robert Van Dyke" userId="d6dfb2e3-f579-4556-aae9-b43b6f6aec6d" providerId="ADAL" clId="{5283057A-F0E3-40FB-BF26-CA34CB941188}" dt="2025-04-30T14:25:20.618" v="347"/>
        <pc:sldMkLst>
          <pc:docMk/>
          <pc:sldMk cId="3843802637" sldId="1832"/>
        </pc:sldMkLst>
      </pc:sldChg>
      <pc:sldChg chg="del">
        <pc:chgData name="Robert Van Dyke" userId="d6dfb2e3-f579-4556-aae9-b43b6f6aec6d" providerId="ADAL" clId="{5283057A-F0E3-40FB-BF26-CA34CB941188}" dt="2025-04-30T14:20:15.036" v="93" actId="47"/>
        <pc:sldMkLst>
          <pc:docMk/>
          <pc:sldMk cId="717092110" sldId="2053842727"/>
        </pc:sldMkLst>
      </pc:sldChg>
      <pc:sldChg chg="del">
        <pc:chgData name="Robert Van Dyke" userId="d6dfb2e3-f579-4556-aae9-b43b6f6aec6d" providerId="ADAL" clId="{5283057A-F0E3-40FB-BF26-CA34CB941188}" dt="2025-04-30T14:13:39.004" v="6" actId="47"/>
        <pc:sldMkLst>
          <pc:docMk/>
          <pc:sldMk cId="3976705576" sldId="2053842728"/>
        </pc:sldMkLst>
      </pc:sldChg>
      <pc:sldChg chg="del">
        <pc:chgData name="Robert Van Dyke" userId="d6dfb2e3-f579-4556-aae9-b43b6f6aec6d" providerId="ADAL" clId="{5283057A-F0E3-40FB-BF26-CA34CB941188}" dt="2025-04-30T14:20:15.036" v="93" actId="47"/>
        <pc:sldMkLst>
          <pc:docMk/>
          <pc:sldMk cId="1931912103" sldId="2053842729"/>
        </pc:sldMkLst>
      </pc:sldChg>
      <pc:sldChg chg="del">
        <pc:chgData name="Robert Van Dyke" userId="d6dfb2e3-f579-4556-aae9-b43b6f6aec6d" providerId="ADAL" clId="{5283057A-F0E3-40FB-BF26-CA34CB941188}" dt="2025-04-30T14:20:15.036" v="93" actId="47"/>
        <pc:sldMkLst>
          <pc:docMk/>
          <pc:sldMk cId="3200494446" sldId="2053842730"/>
        </pc:sldMkLst>
      </pc:sldChg>
      <pc:sldChg chg="del">
        <pc:chgData name="Robert Van Dyke" userId="d6dfb2e3-f579-4556-aae9-b43b6f6aec6d" providerId="ADAL" clId="{5283057A-F0E3-40FB-BF26-CA34CB941188}" dt="2025-04-30T14:13:47.638" v="7" actId="47"/>
        <pc:sldMkLst>
          <pc:docMk/>
          <pc:sldMk cId="2193082537" sldId="2053842731"/>
        </pc:sldMkLst>
      </pc:sldChg>
      <pc:sldChg chg="add del modTransition">
        <pc:chgData name="Robert Van Dyke" userId="d6dfb2e3-f579-4556-aae9-b43b6f6aec6d" providerId="ADAL" clId="{5283057A-F0E3-40FB-BF26-CA34CB941188}" dt="2025-04-30T14:15:52.015" v="24" actId="47"/>
        <pc:sldMkLst>
          <pc:docMk/>
          <pc:sldMk cId="3333414502" sldId="2053842788"/>
        </pc:sldMkLst>
      </pc:sldChg>
      <pc:sldChg chg="addSp delSp modSp add mod modTransition">
        <pc:chgData name="Robert Van Dyke" userId="d6dfb2e3-f579-4556-aae9-b43b6f6aec6d" providerId="ADAL" clId="{5283057A-F0E3-40FB-BF26-CA34CB941188}" dt="2025-04-30T14:19:32.549" v="85" actId="2164"/>
        <pc:sldMkLst>
          <pc:docMk/>
          <pc:sldMk cId="995822346" sldId="2053842789"/>
        </pc:sldMkLst>
      </pc:sldChg>
      <pc:sldChg chg="addSp delSp modSp add mod modTransition">
        <pc:chgData name="Robert Van Dyke" userId="d6dfb2e3-f579-4556-aae9-b43b6f6aec6d" providerId="ADAL" clId="{5283057A-F0E3-40FB-BF26-CA34CB941188}" dt="2025-04-30T14:20:00.838" v="92" actId="404"/>
        <pc:sldMkLst>
          <pc:docMk/>
          <pc:sldMk cId="126491434" sldId="2053842790"/>
        </pc:sldMkLst>
      </pc:sldChg>
      <pc:sldChg chg="addSp delSp modSp add mod ord">
        <pc:chgData name="Robert Van Dyke" userId="d6dfb2e3-f579-4556-aae9-b43b6f6aec6d" providerId="ADAL" clId="{5283057A-F0E3-40FB-BF26-CA34CB941188}" dt="2025-04-30T14:42:24.641" v="529" actId="2711"/>
        <pc:sldMkLst>
          <pc:docMk/>
          <pc:sldMk cId="3512316276" sldId="2053842791"/>
        </pc:sldMkLst>
      </pc:sldChg>
      <pc:sldChg chg="addSp delSp modSp add mod ord">
        <pc:chgData name="Robert Van Dyke" userId="d6dfb2e3-f579-4556-aae9-b43b6f6aec6d" providerId="ADAL" clId="{5283057A-F0E3-40FB-BF26-CA34CB941188}" dt="2025-04-30T14:33:28.134" v="523" actId="1076"/>
        <pc:sldMkLst>
          <pc:docMk/>
          <pc:sldMk cId="3038383188" sldId="2053842792"/>
        </pc:sldMkLst>
      </pc:sldChg>
      <pc:sldChg chg="addSp delSp modSp add mod ord">
        <pc:chgData name="Robert Van Dyke" userId="d6dfb2e3-f579-4556-aae9-b43b6f6aec6d" providerId="ADAL" clId="{5283057A-F0E3-40FB-BF26-CA34CB941188}" dt="2025-04-30T14:25:22.001" v="349"/>
        <pc:sldMkLst>
          <pc:docMk/>
          <pc:sldMk cId="312064639" sldId="2053842793"/>
        </pc:sldMkLst>
      </pc:sldChg>
      <pc:sldChg chg="addSp delSp modSp new mod modClrScheme chgLayout">
        <pc:chgData name="Robert Van Dyke" userId="d6dfb2e3-f579-4556-aae9-b43b6f6aec6d" providerId="ADAL" clId="{5283057A-F0E3-40FB-BF26-CA34CB941188}" dt="2025-04-30T14:29:59.175" v="484" actId="404"/>
        <pc:sldMkLst>
          <pc:docMk/>
          <pc:sldMk cId="3702878106" sldId="2053842794"/>
        </pc:sldMkLst>
      </pc:sldChg>
      <pc:sldChg chg="new del">
        <pc:chgData name="Robert Van Dyke" userId="d6dfb2e3-f579-4556-aae9-b43b6f6aec6d" providerId="ADAL" clId="{5283057A-F0E3-40FB-BF26-CA34CB941188}" dt="2025-04-30T14:24:35.587" v="281" actId="680"/>
        <pc:sldMkLst>
          <pc:docMk/>
          <pc:sldMk cId="4071002601" sldId="2053842794"/>
        </pc:sldMkLst>
      </pc:sldChg>
      <pc:sldChg chg="modSp mod">
        <pc:chgData name="Robert Van Dyke" userId="d6dfb2e3-f579-4556-aae9-b43b6f6aec6d" providerId="ADAL" clId="{5283057A-F0E3-40FB-BF26-CA34CB941188}" dt="2025-04-30T15:10:30.870" v="530" actId="1076"/>
        <pc:sldMkLst>
          <pc:docMk/>
          <pc:sldMk cId="3418322553" sldId="2053842795"/>
        </pc:sldMkLst>
      </pc:sldChg>
    </pc:docChg>
  </pc:docChgLst>
  <pc:docChgLst>
    <pc:chgData name="Robert Van Dyke" userId="S::vandyker@nccommunitycolleges.edu::d6dfb2e3-f579-4556-aae9-b43b6f6aec6d" providerId="AD" clId="Web-{1FA32D17-8CD3-3066-783A-841F959939C2}"/>
    <pc:docChg chg="modSld">
      <pc:chgData name="Robert Van Dyke" userId="S::vandyker@nccommunitycolleges.edu::d6dfb2e3-f579-4556-aae9-b43b6f6aec6d" providerId="AD" clId="Web-{1FA32D17-8CD3-3066-783A-841F959939C2}" dt="2025-08-08T18:01:37.431" v="157" actId="20577"/>
      <pc:docMkLst>
        <pc:docMk/>
      </pc:docMkLst>
      <pc:sldChg chg="modSp">
        <pc:chgData name="Robert Van Dyke" userId="S::vandyker@nccommunitycolleges.edu::d6dfb2e3-f579-4556-aae9-b43b6f6aec6d" providerId="AD" clId="Web-{1FA32D17-8CD3-3066-783A-841F959939C2}" dt="2025-08-08T18:01:37.431" v="157" actId="20577"/>
        <pc:sldMkLst>
          <pc:docMk/>
          <pc:sldMk cId="312064639" sldId="2053842793"/>
        </pc:sldMkLst>
      </pc:sldChg>
    </pc:docChg>
  </pc:docChgLst>
  <pc:docChgLst>
    <pc:chgData name="Patti Coultas" userId="S::coultasp@nccommunitycolleges.edu::147af9a6-4e91-4300-93dc-f2a18c8371ce" providerId="AD" clId="Web-{B6ED01C0-F6BD-1B8C-74B0-30EDF434A40B}"/>
    <pc:docChg chg="addSld modSld sldOrd">
      <pc:chgData name="Patti Coultas" userId="S::coultasp@nccommunitycolleges.edu::147af9a6-4e91-4300-93dc-f2a18c8371ce" providerId="AD" clId="Web-{B6ED01C0-F6BD-1B8C-74B0-30EDF434A40B}" dt="2025-04-30T15:02:40.352" v="363" actId="1076"/>
      <pc:docMkLst>
        <pc:docMk/>
      </pc:docMkLst>
      <pc:sldChg chg="delSp modSp">
        <pc:chgData name="Patti Coultas" userId="S::coultasp@nccommunitycolleges.edu::147af9a6-4e91-4300-93dc-f2a18c8371ce" providerId="AD" clId="Web-{B6ED01C0-F6BD-1B8C-74B0-30EDF434A40B}" dt="2025-04-30T15:02:40.352" v="363" actId="1076"/>
        <pc:sldMkLst>
          <pc:docMk/>
          <pc:sldMk cId="982373956" sldId="772"/>
        </pc:sldMkLst>
      </pc:sldChg>
      <pc:sldChg chg="modSp add ord replId">
        <pc:chgData name="Patti Coultas" userId="S::coultasp@nccommunitycolleges.edu::147af9a6-4e91-4300-93dc-f2a18c8371ce" providerId="AD" clId="Web-{B6ED01C0-F6BD-1B8C-74B0-30EDF434A40B}" dt="2025-04-30T14:53:20.613" v="182" actId="20577"/>
        <pc:sldMkLst>
          <pc:docMk/>
          <pc:sldMk cId="3418322553" sldId="2053842795"/>
        </pc:sldMkLst>
      </pc:sldChg>
    </pc:docChg>
  </pc:docChgLst>
  <pc:docChgLst>
    <pc:chgData name="Patti Coultas" userId="S::coultasp@nccommunitycolleges.edu::147af9a6-4e91-4300-93dc-f2a18c8371ce" providerId="AD" clId="Web-{29D9394D-1219-0087-137B-D8086B9079CD}"/>
    <pc:docChg chg="addSld modSld">
      <pc:chgData name="Patti Coultas" userId="S::coultasp@nccommunitycolleges.edu::147af9a6-4e91-4300-93dc-f2a18c8371ce" providerId="AD" clId="Web-{29D9394D-1219-0087-137B-D8086B9079CD}" dt="2025-08-11T14:04:51.640" v="170" actId="1076"/>
      <pc:docMkLst>
        <pc:docMk/>
      </pc:docMkLst>
      <pc:sldChg chg="addSp modSp new">
        <pc:chgData name="Patti Coultas" userId="S::coultasp@nccommunitycolleges.edu::147af9a6-4e91-4300-93dc-f2a18c8371ce" providerId="AD" clId="Web-{29D9394D-1219-0087-137B-D8086B9079CD}" dt="2025-08-11T14:04:51.640" v="170" actId="1076"/>
        <pc:sldMkLst>
          <pc:docMk/>
          <pc:sldMk cId="225550028" sldId="2053842806"/>
        </pc:sldMkLst>
        <pc:spChg chg="mod">
          <ac:chgData name="Patti Coultas" userId="S::coultasp@nccommunitycolleges.edu::147af9a6-4e91-4300-93dc-f2a18c8371ce" providerId="AD" clId="Web-{29D9394D-1219-0087-137B-D8086B9079CD}" dt="2025-08-11T14:04:44.967" v="169" actId="1076"/>
          <ac:spMkLst>
            <pc:docMk/>
            <pc:sldMk cId="225550028" sldId="2053842806"/>
            <ac:spMk id="2" creationId="{3125A855-60E6-E1E6-1319-B8411A63B895}"/>
          </ac:spMkLst>
        </pc:spChg>
        <pc:spChg chg="mod">
          <ac:chgData name="Patti Coultas" userId="S::coultasp@nccommunitycolleges.edu::147af9a6-4e91-4300-93dc-f2a18c8371ce" providerId="AD" clId="Web-{29D9394D-1219-0087-137B-D8086B9079CD}" dt="2025-08-11T13:59:44.664" v="11" actId="20577"/>
          <ac:spMkLst>
            <pc:docMk/>
            <pc:sldMk cId="225550028" sldId="2053842806"/>
            <ac:spMk id="3" creationId="{E3A527EF-98D0-AF8C-149A-03033ABAE884}"/>
          </ac:spMkLst>
        </pc:spChg>
        <pc:spChg chg="add mod">
          <ac:chgData name="Patti Coultas" userId="S::coultasp@nccommunitycolleges.edu::147af9a6-4e91-4300-93dc-f2a18c8371ce" providerId="AD" clId="Web-{29D9394D-1219-0087-137B-D8086B9079CD}" dt="2025-08-11T14:04:51.640" v="170" actId="1076"/>
          <ac:spMkLst>
            <pc:docMk/>
            <pc:sldMk cId="225550028" sldId="2053842806"/>
            <ac:spMk id="4" creationId="{789D791D-36A4-AA64-BC5E-EF62092229B5}"/>
          </ac:spMkLst>
        </pc:spChg>
      </pc:sldChg>
    </pc:docChg>
  </pc:docChgLst>
  <pc:docChgLst>
    <pc:chgData name="Michael Tilley" userId="S::mtilley@nccommunitycolleges.edu::c98a8319-d09d-4c12-a535-e6b359a60168" providerId="AD" clId="Web-{3A5451EC-B2E5-5339-DE18-D76BD4575EE0}"/>
    <pc:docChg chg="modSld">
      <pc:chgData name="Michael Tilley" userId="S::mtilley@nccommunitycolleges.edu::c98a8319-d09d-4c12-a535-e6b359a60168" providerId="AD" clId="Web-{3A5451EC-B2E5-5339-DE18-D76BD4575EE0}" dt="2025-08-07T13:36:16.646" v="99" actId="20577"/>
      <pc:docMkLst>
        <pc:docMk/>
      </pc:docMkLst>
      <pc:sldChg chg="modSp">
        <pc:chgData name="Michael Tilley" userId="S::mtilley@nccommunitycolleges.edu::c98a8319-d09d-4c12-a535-e6b359a60168" providerId="AD" clId="Web-{3A5451EC-B2E5-5339-DE18-D76BD4575EE0}" dt="2025-08-07T13:36:16.646" v="99" actId="20577"/>
        <pc:sldMkLst>
          <pc:docMk/>
          <pc:sldMk cId="3448908736" sldId="2053842802"/>
        </pc:sldMkLst>
      </pc:sldChg>
    </pc:docChg>
  </pc:docChgLst>
  <pc:docChgLst>
    <pc:chgData name="Robert Van Dyke" userId="S::vandyker@nccommunitycolleges.edu::d6dfb2e3-f579-4556-aae9-b43b6f6aec6d" providerId="AD" clId="Web-{0D50C184-DF07-06CA-6C99-DF6575652BE6}"/>
    <pc:docChg chg="modSld">
      <pc:chgData name="Robert Van Dyke" userId="S::vandyker@nccommunitycolleges.edu::d6dfb2e3-f579-4556-aae9-b43b6f6aec6d" providerId="AD" clId="Web-{0D50C184-DF07-06CA-6C99-DF6575652BE6}" dt="2025-08-12T13:00:06.315" v="9" actId="20577"/>
      <pc:docMkLst>
        <pc:docMk/>
      </pc:docMkLst>
      <pc:sldChg chg="modSp">
        <pc:chgData name="Robert Van Dyke" userId="S::vandyker@nccommunitycolleges.edu::d6dfb2e3-f579-4556-aae9-b43b6f6aec6d" providerId="AD" clId="Web-{0D50C184-DF07-06CA-6C99-DF6575652BE6}" dt="2025-08-12T13:00:06.315" v="9" actId="20577"/>
        <pc:sldMkLst>
          <pc:docMk/>
          <pc:sldMk cId="3934246833" sldId="2053842803"/>
        </pc:sldMkLst>
      </pc:sldChg>
    </pc:docChg>
  </pc:docChgLst>
  <pc:docChgLst>
    <pc:chgData name="Patti Coultas" userId="S::coultasp@nccommunitycolleges.edu::147af9a6-4e91-4300-93dc-f2a18c8371ce" providerId="AD" clId="Web-{8CCF2C0E-DC7E-2036-302D-CCE967FE3FBA}"/>
    <pc:docChg chg="modSld sldOrd">
      <pc:chgData name="Patti Coultas" userId="S::coultasp@nccommunitycolleges.edu::147af9a6-4e91-4300-93dc-f2a18c8371ce" providerId="AD" clId="Web-{8CCF2C0E-DC7E-2036-302D-CCE967FE3FBA}" dt="2025-09-08T13:12:33.162" v="25" actId="20577"/>
      <pc:docMkLst>
        <pc:docMk/>
      </pc:docMkLst>
      <pc:sldChg chg="modSp">
        <pc:chgData name="Patti Coultas" userId="S::coultasp@nccommunitycolleges.edu::147af9a6-4e91-4300-93dc-f2a18c8371ce" providerId="AD" clId="Web-{8CCF2C0E-DC7E-2036-302D-CCE967FE3FBA}" dt="2025-09-08T13:12:33.162" v="25" actId="20577"/>
        <pc:sldMkLst>
          <pc:docMk/>
          <pc:sldMk cId="312064639" sldId="2053842793"/>
        </pc:sldMkLst>
        <pc:spChg chg="mod">
          <ac:chgData name="Patti Coultas" userId="S::coultasp@nccommunitycolleges.edu::147af9a6-4e91-4300-93dc-f2a18c8371ce" providerId="AD" clId="Web-{8CCF2C0E-DC7E-2036-302D-CCE967FE3FBA}" dt="2025-09-08T13:12:33.162" v="25" actId="20577"/>
          <ac:spMkLst>
            <pc:docMk/>
            <pc:sldMk cId="312064639" sldId="2053842793"/>
            <ac:spMk id="4" creationId="{B153270C-BF08-CBB3-6557-4DCEAA3FA066}"/>
          </ac:spMkLst>
        </pc:spChg>
      </pc:sldChg>
      <pc:sldChg chg="ord">
        <pc:chgData name="Patti Coultas" userId="S::coultasp@nccommunitycolleges.edu::147af9a6-4e91-4300-93dc-f2a18c8371ce" providerId="AD" clId="Web-{8CCF2C0E-DC7E-2036-302D-CCE967FE3FBA}" dt="2025-09-08T13:11:20.692" v="0"/>
        <pc:sldMkLst>
          <pc:docMk/>
          <pc:sldMk cId="3540131524" sldId="2053842809"/>
        </pc:sldMkLst>
      </pc:sldChg>
    </pc:docChg>
  </pc:docChgLst>
  <pc:docChgLst>
    <pc:chgData name="Robert Van Dyke" userId="S::vandyker@nccommunitycolleges.edu::d6dfb2e3-f579-4556-aae9-b43b6f6aec6d" providerId="AD" clId="Web-{A98FC5E4-DC1D-13BD-BAC3-BC757FDB06D9}"/>
    <pc:docChg chg="modSld">
      <pc:chgData name="Robert Van Dyke" userId="S::vandyker@nccommunitycolleges.edu::d6dfb2e3-f579-4556-aae9-b43b6f6aec6d" providerId="AD" clId="Web-{A98FC5E4-DC1D-13BD-BAC3-BC757FDB06D9}" dt="2025-05-08T14:30:38.847" v="42" actId="1076"/>
      <pc:docMkLst>
        <pc:docMk/>
      </pc:docMkLst>
      <pc:sldChg chg="modSp">
        <pc:chgData name="Robert Van Dyke" userId="S::vandyker@nccommunitycolleges.edu::d6dfb2e3-f579-4556-aae9-b43b6f6aec6d" providerId="AD" clId="Web-{A98FC5E4-DC1D-13BD-BAC3-BC757FDB06D9}" dt="2025-05-08T14:30:38.847" v="42" actId="1076"/>
        <pc:sldMkLst>
          <pc:docMk/>
          <pc:sldMk cId="312064639" sldId="2053842793"/>
        </pc:sldMkLst>
      </pc:sldChg>
    </pc:docChg>
  </pc:docChgLst>
  <pc:docChgLst>
    <pc:chgData name="Patti Coultas" userId="S::coultasp@nccommunitycolleges.edu::147af9a6-4e91-4300-93dc-f2a18c8371ce" providerId="AD" clId="Web-{3D926F42-AAD1-8CA3-8887-F369FA1B0BB0}"/>
    <pc:docChg chg="modSld">
      <pc:chgData name="Patti Coultas" userId="S::coultasp@nccommunitycolleges.edu::147af9a6-4e91-4300-93dc-f2a18c8371ce" providerId="AD" clId="Web-{3D926F42-AAD1-8CA3-8887-F369FA1B0BB0}" dt="2025-07-16T16:38:57.309" v="12" actId="20577"/>
      <pc:docMkLst>
        <pc:docMk/>
      </pc:docMkLst>
      <pc:sldChg chg="modSp">
        <pc:chgData name="Patti Coultas" userId="S::coultasp@nccommunitycolleges.edu::147af9a6-4e91-4300-93dc-f2a18c8371ce" providerId="AD" clId="Web-{3D926F42-AAD1-8CA3-8887-F369FA1B0BB0}" dt="2025-07-16T16:38:57.309" v="12" actId="20577"/>
        <pc:sldMkLst>
          <pc:docMk/>
          <pc:sldMk cId="2272897459" sldId="268"/>
        </pc:sldMkLst>
      </pc:sldChg>
    </pc:docChg>
  </pc:docChgLst>
  <pc:docChgLst>
    <pc:chgData name="Robert Van Dyke" userId="S::vandyker@nccommunitycolleges.edu::d6dfb2e3-f579-4556-aae9-b43b6f6aec6d" providerId="AD" clId="Web-{73A34CA6-8169-47F8-438D-451633EFE6FE}"/>
    <pc:docChg chg="addSld delSld modSld">
      <pc:chgData name="Robert Van Dyke" userId="S::vandyker@nccommunitycolleges.edu::d6dfb2e3-f579-4556-aae9-b43b6f6aec6d" providerId="AD" clId="Web-{73A34CA6-8169-47F8-438D-451633EFE6FE}" dt="2025-05-08T13:46:50.217" v="106"/>
      <pc:docMkLst>
        <pc:docMk/>
      </pc:docMkLst>
      <pc:sldChg chg="modSp">
        <pc:chgData name="Robert Van Dyke" userId="S::vandyker@nccommunitycolleges.edu::d6dfb2e3-f579-4556-aae9-b43b6f6aec6d" providerId="AD" clId="Web-{73A34CA6-8169-47F8-438D-451633EFE6FE}" dt="2025-05-08T13:46:23.170" v="104" actId="20577"/>
        <pc:sldMkLst>
          <pc:docMk/>
          <pc:sldMk cId="4267350895" sldId="2053842796"/>
        </pc:sldMkLst>
      </pc:sldChg>
      <pc:sldChg chg="add del replId">
        <pc:chgData name="Robert Van Dyke" userId="S::vandyker@nccommunitycolleges.edu::d6dfb2e3-f579-4556-aae9-b43b6f6aec6d" providerId="AD" clId="Web-{73A34CA6-8169-47F8-438D-451633EFE6FE}" dt="2025-05-08T13:46:50.217" v="106"/>
        <pc:sldMkLst>
          <pc:docMk/>
          <pc:sldMk cId="4161536757" sldId="2053842797"/>
        </pc:sldMkLst>
      </pc:sldChg>
    </pc:docChg>
  </pc:docChgLst>
  <pc:docChgLst>
    <pc:chgData name="Anthony Reggi" userId="S::reggia@nccommunitycolleges.edu::4d938954-54e3-4682-a492-d07c743c5c2f" providerId="AD" clId="Web-{2F2E97E1-CBB5-5DB9-5B5C-252EDCD45810}"/>
    <pc:docChg chg="mod">
      <pc:chgData name="Anthony Reggi" userId="S::reggia@nccommunitycolleges.edu::4d938954-54e3-4682-a492-d07c743c5c2f" providerId="AD" clId="Web-{2F2E97E1-CBB5-5DB9-5B5C-252EDCD45810}" dt="2025-08-11T11:41:17.580" v="0"/>
      <pc:docMkLst>
        <pc:docMk/>
      </pc:docMkLst>
    </pc:docChg>
  </pc:docChgLst>
  <pc:docChgLst>
    <pc:chgData name="Patti Coultas" userId="S::coultasp@nccommunitycolleges.edu::147af9a6-4e91-4300-93dc-f2a18c8371ce" providerId="AD" clId="Web-{C01BACAC-9785-65EA-3F86-5826028C08C7}"/>
    <pc:docChg chg="modSld">
      <pc:chgData name="Patti Coultas" userId="S::coultasp@nccommunitycolleges.edu::147af9a6-4e91-4300-93dc-f2a18c8371ce" providerId="AD" clId="Web-{C01BACAC-9785-65EA-3F86-5826028C08C7}" dt="2025-05-02T14:28:21.183" v="2" actId="1076"/>
      <pc:docMkLst>
        <pc:docMk/>
      </pc:docMkLst>
      <pc:sldChg chg="modSp">
        <pc:chgData name="Patti Coultas" userId="S::coultasp@nccommunitycolleges.edu::147af9a6-4e91-4300-93dc-f2a18c8371ce" providerId="AD" clId="Web-{C01BACAC-9785-65EA-3F86-5826028C08C7}" dt="2025-05-02T14:28:21.183" v="2" actId="1076"/>
        <pc:sldMkLst>
          <pc:docMk/>
          <pc:sldMk cId="3038383188" sldId="2053842792"/>
        </pc:sldMkLst>
      </pc:sldChg>
    </pc:docChg>
  </pc:docChgLst>
  <pc:docChgLst>
    <pc:chgData clId="Web-{E818889D-9779-4EA8-A4F3-66FB703B495A}"/>
    <pc:docChg chg="mod">
      <pc:chgData name="" userId="" providerId="" clId="Web-{E818889D-9779-4EA8-A4F3-66FB703B495A}" dt="2025-09-08T16:04:47.104" v="0"/>
      <pc:docMkLst>
        <pc:docMk/>
      </pc:docMkLst>
    </pc:docChg>
  </pc:docChgLst>
  <pc:docChgLst>
    <pc:chgData name="Michael Tilley" userId="S::mtilley@nccommunitycolleges.edu::c98a8319-d09d-4c12-a535-e6b359a60168" providerId="AD" clId="Web-{E2130FC1-B1FF-C33C-4FE4-CBAC7E7C6FE1}"/>
    <pc:docChg chg="addSld modSld">
      <pc:chgData name="Michael Tilley" userId="S::mtilley@nccommunitycolleges.edu::c98a8319-d09d-4c12-a535-e6b359a60168" providerId="AD" clId="Web-{E2130FC1-B1FF-C33C-4FE4-CBAC7E7C6FE1}" dt="2025-09-08T13:08:30.372" v="223" actId="20577"/>
      <pc:docMkLst>
        <pc:docMk/>
      </pc:docMkLst>
      <pc:sldChg chg="modSp new">
        <pc:chgData name="Michael Tilley" userId="S::mtilley@nccommunitycolleges.edu::c98a8319-d09d-4c12-a535-e6b359a60168" providerId="AD" clId="Web-{E2130FC1-B1FF-C33C-4FE4-CBAC7E7C6FE1}" dt="2025-09-08T13:08:30.372" v="223" actId="20577"/>
        <pc:sldMkLst>
          <pc:docMk/>
          <pc:sldMk cId="3540131524" sldId="2053842809"/>
        </pc:sldMkLst>
        <pc:spChg chg="mod">
          <ac:chgData name="Michael Tilley" userId="S::mtilley@nccommunitycolleges.edu::c98a8319-d09d-4c12-a535-e6b359a60168" providerId="AD" clId="Web-{E2130FC1-B1FF-C33C-4FE4-CBAC7E7C6FE1}" dt="2025-09-08T13:08:30.372" v="223" actId="20577"/>
          <ac:spMkLst>
            <pc:docMk/>
            <pc:sldMk cId="3540131524" sldId="2053842809"/>
            <ac:spMk id="2" creationId="{208A60AD-F709-BBB4-D068-A8535E1D25C9}"/>
          </ac:spMkLst>
        </pc:spChg>
        <pc:spChg chg="mod">
          <ac:chgData name="Michael Tilley" userId="S::mtilley@nccommunitycolleges.edu::c98a8319-d09d-4c12-a535-e6b359a60168" providerId="AD" clId="Web-{E2130FC1-B1FF-C33C-4FE4-CBAC7E7C6FE1}" dt="2025-09-08T13:05:34.404" v="17" actId="20577"/>
          <ac:spMkLst>
            <pc:docMk/>
            <pc:sldMk cId="3540131524" sldId="2053842809"/>
            <ac:spMk id="3" creationId="{1F99B0D0-0C25-FC3D-C3EA-A15879E15E05}"/>
          </ac:spMkLst>
        </pc:spChg>
      </pc:sldChg>
    </pc:docChg>
  </pc:docChgLst>
  <pc:docChgLst>
    <pc:chgData name="Patti Coultas" userId="S::coultasp@nccommunitycolleges.edu::147af9a6-4e91-4300-93dc-f2a18c8371ce" providerId="AD" clId="Web-{665888BB-A505-99D5-352D-C87A44C90B00}"/>
    <pc:docChg chg="sldOrd">
      <pc:chgData name="Patti Coultas" userId="S::coultasp@nccommunitycolleges.edu::147af9a6-4e91-4300-93dc-f2a18c8371ce" providerId="AD" clId="Web-{665888BB-A505-99D5-352D-C87A44C90B00}" dt="2025-08-07T19:47:53.171" v="0"/>
      <pc:docMkLst>
        <pc:docMk/>
      </pc:docMkLst>
      <pc:sldChg chg="ord">
        <pc:chgData name="Patti Coultas" userId="S::coultasp@nccommunitycolleges.edu::147af9a6-4e91-4300-93dc-f2a18c8371ce" providerId="AD" clId="Web-{665888BB-A505-99D5-352D-C87A44C90B00}" dt="2025-08-07T19:47:53.171" v="0"/>
        <pc:sldMkLst>
          <pc:docMk/>
          <pc:sldMk cId="3978678884" sldId="1798"/>
        </pc:sldMkLst>
      </pc:sldChg>
    </pc:docChg>
  </pc:docChgLst>
  <pc:docChgLst>
    <pc:chgData name="Robert Van Dyke" userId="S::vandyker@nccommunitycolleges.edu::d6dfb2e3-f579-4556-aae9-b43b6f6aec6d" providerId="AD" clId="Web-{01622859-D073-7CF9-BF51-BA590308143F}"/>
    <pc:docChg chg="addSld delSld modSld sldOrd">
      <pc:chgData name="Robert Van Dyke" userId="S::vandyker@nccommunitycolleges.edu::d6dfb2e3-f579-4556-aae9-b43b6f6aec6d" providerId="AD" clId="Web-{01622859-D073-7CF9-BF51-BA590308143F}" dt="2025-09-08T15:57:37.065" v="550"/>
      <pc:docMkLst>
        <pc:docMk/>
      </pc:docMkLst>
      <pc:sldChg chg="ord">
        <pc:chgData name="Robert Van Dyke" userId="S::vandyker@nccommunitycolleges.edu::d6dfb2e3-f579-4556-aae9-b43b6f6aec6d" providerId="AD" clId="Web-{01622859-D073-7CF9-BF51-BA590308143F}" dt="2025-09-08T15:57:37.065" v="550"/>
        <pc:sldMkLst>
          <pc:docMk/>
          <pc:sldMk cId="4118415113" sldId="257"/>
        </pc:sldMkLst>
      </pc:sldChg>
      <pc:sldChg chg="modSp">
        <pc:chgData name="Robert Van Dyke" userId="S::vandyker@nccommunitycolleges.edu::d6dfb2e3-f579-4556-aae9-b43b6f6aec6d" providerId="AD" clId="Web-{01622859-D073-7CF9-BF51-BA590308143F}" dt="2025-09-08T15:50:19.867" v="549" actId="20577"/>
        <pc:sldMkLst>
          <pc:docMk/>
          <pc:sldMk cId="2272897459" sldId="268"/>
        </pc:sldMkLst>
        <pc:spChg chg="mod">
          <ac:chgData name="Robert Van Dyke" userId="S::vandyker@nccommunitycolleges.edu::d6dfb2e3-f579-4556-aae9-b43b6f6aec6d" providerId="AD" clId="Web-{01622859-D073-7CF9-BF51-BA590308143F}" dt="2025-09-08T15:50:19.867" v="549" actId="20577"/>
          <ac:spMkLst>
            <pc:docMk/>
            <pc:sldMk cId="2272897459" sldId="268"/>
            <ac:spMk id="4" creationId="{B7EF4541-CFED-48BA-AE0B-B13C7C609752}"/>
          </ac:spMkLst>
        </pc:spChg>
      </pc:sldChg>
      <pc:sldChg chg="modSp">
        <pc:chgData name="Robert Van Dyke" userId="S::vandyker@nccommunitycolleges.edu::d6dfb2e3-f579-4556-aae9-b43b6f6aec6d" providerId="AD" clId="Web-{01622859-D073-7CF9-BF51-BA590308143F}" dt="2025-09-08T15:03:16.603" v="122" actId="20577"/>
        <pc:sldMkLst>
          <pc:docMk/>
          <pc:sldMk cId="1883500591" sldId="1639"/>
        </pc:sldMkLst>
        <pc:spChg chg="mod">
          <ac:chgData name="Robert Van Dyke" userId="S::vandyker@nccommunitycolleges.edu::d6dfb2e3-f579-4556-aae9-b43b6f6aec6d" providerId="AD" clId="Web-{01622859-D073-7CF9-BF51-BA590308143F}" dt="2025-09-08T15:03:16.603" v="122" actId="20577"/>
          <ac:spMkLst>
            <pc:docMk/>
            <pc:sldMk cId="1883500591" sldId="1639"/>
            <ac:spMk id="2" creationId="{3214C8F4-6871-4175-93F1-789A7CEEB12B}"/>
          </ac:spMkLst>
        </pc:spChg>
      </pc:sldChg>
      <pc:sldChg chg="modSp del">
        <pc:chgData name="Robert Van Dyke" userId="S::vandyker@nccommunitycolleges.edu::d6dfb2e3-f579-4556-aae9-b43b6f6aec6d" providerId="AD" clId="Web-{01622859-D073-7CF9-BF51-BA590308143F}" dt="2025-09-08T15:49:00.695" v="547"/>
        <pc:sldMkLst>
          <pc:docMk/>
          <pc:sldMk cId="668343769" sldId="2053842805"/>
        </pc:sldMkLst>
        <pc:spChg chg="mod">
          <ac:chgData name="Robert Van Dyke" userId="S::vandyker@nccommunitycolleges.edu::d6dfb2e3-f579-4556-aae9-b43b6f6aec6d" providerId="AD" clId="Web-{01622859-D073-7CF9-BF51-BA590308143F}" dt="2025-09-08T15:02:32.509" v="110" actId="20577"/>
          <ac:spMkLst>
            <pc:docMk/>
            <pc:sldMk cId="668343769" sldId="2053842805"/>
            <ac:spMk id="3" creationId="{500A3065-C75E-01F1-DCFB-B13B31F20DC9}"/>
          </ac:spMkLst>
        </pc:spChg>
        <pc:spChg chg="mod">
          <ac:chgData name="Robert Van Dyke" userId="S::vandyker@nccommunitycolleges.edu::d6dfb2e3-f579-4556-aae9-b43b6f6aec6d" providerId="AD" clId="Web-{01622859-D073-7CF9-BF51-BA590308143F}" dt="2025-09-08T15:02:35.712" v="112" actId="20577"/>
          <ac:spMkLst>
            <pc:docMk/>
            <pc:sldMk cId="668343769" sldId="2053842805"/>
            <ac:spMk id="4" creationId="{CDD0C943-71BC-9291-7405-DFA0CA8A512B}"/>
          </ac:spMkLst>
        </pc:spChg>
        <pc:spChg chg="mod">
          <ac:chgData name="Robert Van Dyke" userId="S::vandyker@nccommunitycolleges.edu::d6dfb2e3-f579-4556-aae9-b43b6f6aec6d" providerId="AD" clId="Web-{01622859-D073-7CF9-BF51-BA590308143F}" dt="2025-09-08T15:03:02.384" v="121" actId="14100"/>
          <ac:spMkLst>
            <pc:docMk/>
            <pc:sldMk cId="668343769" sldId="2053842805"/>
            <ac:spMk id="5" creationId="{E3C2D30B-BFE3-3679-5178-A8F995381FDA}"/>
          </ac:spMkLst>
        </pc:spChg>
      </pc:sldChg>
      <pc:sldChg chg="modSp">
        <pc:chgData name="Robert Van Dyke" userId="S::vandyker@nccommunitycolleges.edu::d6dfb2e3-f579-4556-aae9-b43b6f6aec6d" providerId="AD" clId="Web-{01622859-D073-7CF9-BF51-BA590308143F}" dt="2025-09-08T15:33:40.870" v="491" actId="20577"/>
        <pc:sldMkLst>
          <pc:docMk/>
          <pc:sldMk cId="225550028" sldId="2053842806"/>
        </pc:sldMkLst>
        <pc:spChg chg="mod">
          <ac:chgData name="Robert Van Dyke" userId="S::vandyker@nccommunitycolleges.edu::d6dfb2e3-f579-4556-aae9-b43b6f6aec6d" providerId="AD" clId="Web-{01622859-D073-7CF9-BF51-BA590308143F}" dt="2025-09-08T15:33:40.870" v="491" actId="20577"/>
          <ac:spMkLst>
            <pc:docMk/>
            <pc:sldMk cId="225550028" sldId="2053842806"/>
            <ac:spMk id="2" creationId="{3125A855-60E6-E1E6-1319-B8411A63B895}"/>
          </ac:spMkLst>
        </pc:spChg>
      </pc:sldChg>
      <pc:sldChg chg="modSp">
        <pc:chgData name="Robert Van Dyke" userId="S::vandyker@nccommunitycolleges.edu::d6dfb2e3-f579-4556-aae9-b43b6f6aec6d" providerId="AD" clId="Web-{01622859-D073-7CF9-BF51-BA590308143F}" dt="2025-09-08T15:02:14.634" v="107" actId="20577"/>
        <pc:sldMkLst>
          <pc:docMk/>
          <pc:sldMk cId="2724643368" sldId="2053842807"/>
        </pc:sldMkLst>
        <pc:spChg chg="mod">
          <ac:chgData name="Robert Van Dyke" userId="S::vandyker@nccommunitycolleges.edu::d6dfb2e3-f579-4556-aae9-b43b6f6aec6d" providerId="AD" clId="Web-{01622859-D073-7CF9-BF51-BA590308143F}" dt="2025-09-08T15:02:14.634" v="107" actId="20577"/>
          <ac:spMkLst>
            <pc:docMk/>
            <pc:sldMk cId="2724643368" sldId="2053842807"/>
            <ac:spMk id="2" creationId="{5DF08256-0F44-8886-3B5E-95E5FF20935D}"/>
          </ac:spMkLst>
        </pc:spChg>
        <pc:spChg chg="mod">
          <ac:chgData name="Robert Van Dyke" userId="S::vandyker@nccommunitycolleges.edu::d6dfb2e3-f579-4556-aae9-b43b6f6aec6d" providerId="AD" clId="Web-{01622859-D073-7CF9-BF51-BA590308143F}" dt="2025-09-08T14:59:13.970" v="2" actId="20577"/>
          <ac:spMkLst>
            <pc:docMk/>
            <pc:sldMk cId="2724643368" sldId="2053842807"/>
            <ac:spMk id="3" creationId="{660B4DA9-0A3A-599F-F58A-9A5083286148}"/>
          </ac:spMkLst>
        </pc:spChg>
      </pc:sldChg>
      <pc:sldChg chg="modSp">
        <pc:chgData name="Robert Van Dyke" userId="S::vandyker@nccommunitycolleges.edu::d6dfb2e3-f579-4556-aae9-b43b6f6aec6d" providerId="AD" clId="Web-{01622859-D073-7CF9-BF51-BA590308143F}" dt="2025-09-08T15:02:18.915" v="108" actId="20577"/>
        <pc:sldMkLst>
          <pc:docMk/>
          <pc:sldMk cId="3540131524" sldId="2053842809"/>
        </pc:sldMkLst>
        <pc:spChg chg="mod">
          <ac:chgData name="Robert Van Dyke" userId="S::vandyker@nccommunitycolleges.edu::d6dfb2e3-f579-4556-aae9-b43b6f6aec6d" providerId="AD" clId="Web-{01622859-D073-7CF9-BF51-BA590308143F}" dt="2025-09-08T15:02:18.915" v="108" actId="20577"/>
          <ac:spMkLst>
            <pc:docMk/>
            <pc:sldMk cId="3540131524" sldId="2053842809"/>
            <ac:spMk id="2" creationId="{208A60AD-F709-BBB4-D068-A8535E1D25C9}"/>
          </ac:spMkLst>
        </pc:spChg>
      </pc:sldChg>
      <pc:sldChg chg="addSp delSp modSp add replId">
        <pc:chgData name="Robert Van Dyke" userId="S::vandyker@nccommunitycolleges.edu::d6dfb2e3-f579-4556-aae9-b43b6f6aec6d" providerId="AD" clId="Web-{01622859-D073-7CF9-BF51-BA590308143F}" dt="2025-09-08T15:14:20.463" v="464"/>
        <pc:sldMkLst>
          <pc:docMk/>
          <pc:sldMk cId="2075298271" sldId="2053842810"/>
        </pc:sldMkLst>
        <pc:spChg chg="del">
          <ac:chgData name="Robert Van Dyke" userId="S::vandyker@nccommunitycolleges.edu::d6dfb2e3-f579-4556-aae9-b43b6f6aec6d" providerId="AD" clId="Web-{01622859-D073-7CF9-BF51-BA590308143F}" dt="2025-09-08T15:06:13.868" v="129"/>
          <ac:spMkLst>
            <pc:docMk/>
            <pc:sldMk cId="2075298271" sldId="2053842810"/>
            <ac:spMk id="2" creationId="{C4C7A1D5-0112-59C0-77B9-61193FB12D52}"/>
          </ac:spMkLst>
        </pc:spChg>
        <pc:spChg chg="mod">
          <ac:chgData name="Robert Van Dyke" userId="S::vandyker@nccommunitycolleges.edu::d6dfb2e3-f579-4556-aae9-b43b6f6aec6d" providerId="AD" clId="Web-{01622859-D073-7CF9-BF51-BA590308143F}" dt="2025-09-08T15:06:09.993" v="128" actId="20577"/>
          <ac:spMkLst>
            <pc:docMk/>
            <pc:sldMk cId="2075298271" sldId="2053842810"/>
            <ac:spMk id="3" creationId="{5C9FEC17-B549-76AB-CC64-05D41568CAAE}"/>
          </ac:spMkLst>
        </pc:spChg>
        <pc:spChg chg="add del mod">
          <ac:chgData name="Robert Van Dyke" userId="S::vandyker@nccommunitycolleges.edu::d6dfb2e3-f579-4556-aae9-b43b6f6aec6d" providerId="AD" clId="Web-{01622859-D073-7CF9-BF51-BA590308143F}" dt="2025-09-08T15:07:05.228" v="133"/>
          <ac:spMkLst>
            <pc:docMk/>
            <pc:sldMk cId="2075298271" sldId="2053842810"/>
            <ac:spMk id="5" creationId="{E2DE474E-DA08-DC98-1955-D029E5D4C47D}"/>
          </ac:spMkLst>
        </pc:spChg>
        <pc:graphicFrameChg chg="add mod ord modGraphic">
          <ac:chgData name="Robert Van Dyke" userId="S::vandyker@nccommunitycolleges.edu::d6dfb2e3-f579-4556-aae9-b43b6f6aec6d" providerId="AD" clId="Web-{01622859-D073-7CF9-BF51-BA590308143F}" dt="2025-09-08T15:14:20.463" v="464"/>
          <ac:graphicFrameMkLst>
            <pc:docMk/>
            <pc:sldMk cId="2075298271" sldId="2053842810"/>
            <ac:graphicFrameMk id="6" creationId="{48B70A1D-0B9B-FA0D-6548-DCB9B5A4E48E}"/>
          </ac:graphicFrameMkLst>
        </pc:graphicFrameChg>
      </pc:sldChg>
      <pc:sldChg chg="modSp add del mod modClrScheme chgLayout">
        <pc:chgData name="Robert Van Dyke" userId="S::vandyker@nccommunitycolleges.edu::d6dfb2e3-f579-4556-aae9-b43b6f6aec6d" providerId="AD" clId="Web-{01622859-D073-7CF9-BF51-BA590308143F}" dt="2025-09-08T15:33:11.651" v="488" actId="14100"/>
        <pc:sldMkLst>
          <pc:docMk/>
          <pc:sldMk cId="1364742259" sldId="2053842811"/>
        </pc:sldMkLst>
        <pc:spChg chg="mod ord">
          <ac:chgData name="Robert Van Dyke" userId="S::vandyker@nccommunitycolleges.edu::d6dfb2e3-f579-4556-aae9-b43b6f6aec6d" providerId="AD" clId="Web-{01622859-D073-7CF9-BF51-BA590308143F}" dt="2025-09-08T15:32:52.073" v="481" actId="1076"/>
          <ac:spMkLst>
            <pc:docMk/>
            <pc:sldMk cId="1364742259" sldId="2053842811"/>
            <ac:spMk id="2" creationId="{C58450A7-6FD5-0E3E-43AC-67FA7ADD0ACB}"/>
          </ac:spMkLst>
        </pc:spChg>
        <pc:spChg chg="mod">
          <ac:chgData name="Robert Van Dyke" userId="S::vandyker@nccommunitycolleges.edu::d6dfb2e3-f579-4556-aae9-b43b6f6aec6d" providerId="AD" clId="Web-{01622859-D073-7CF9-BF51-BA590308143F}" dt="2025-09-08T15:33:11.651" v="488" actId="14100"/>
          <ac:spMkLst>
            <pc:docMk/>
            <pc:sldMk cId="1364742259" sldId="2053842811"/>
            <ac:spMk id="6" creationId="{D1842BF2-D26F-F495-72B4-E104F8EF8E38}"/>
          </ac:spMkLst>
        </pc:spChg>
        <pc:picChg chg="mod">
          <ac:chgData name="Robert Van Dyke" userId="S::vandyker@nccommunitycolleges.edu::d6dfb2e3-f579-4556-aae9-b43b6f6aec6d" providerId="AD" clId="Web-{01622859-D073-7CF9-BF51-BA590308143F}" dt="2025-09-08T15:32:56.214" v="482" actId="1076"/>
          <ac:picMkLst>
            <pc:docMk/>
            <pc:sldMk cId="1364742259" sldId="2053842811"/>
            <ac:picMk id="51" creationId="{413943B5-F854-57B7-A755-36D0A89C5D97}"/>
          </ac:picMkLst>
        </pc:picChg>
      </pc:sldChg>
      <pc:sldChg chg="addSp delSp modSp add del mod modClrScheme chgLayout">
        <pc:chgData name="Robert Van Dyke" userId="S::vandyker@nccommunitycolleges.edu::d6dfb2e3-f579-4556-aae9-b43b6f6aec6d" providerId="AD" clId="Web-{01622859-D073-7CF9-BF51-BA590308143F}" dt="2025-09-08T15:47:05.785" v="546"/>
        <pc:sldMkLst>
          <pc:docMk/>
          <pc:sldMk cId="1203514462" sldId="2053842812"/>
        </pc:sldMkLst>
        <pc:spChg chg="add mod ord">
          <ac:chgData name="Robert Van Dyke" userId="S::vandyker@nccommunitycolleges.edu::d6dfb2e3-f579-4556-aae9-b43b6f6aec6d" providerId="AD" clId="Web-{01622859-D073-7CF9-BF51-BA590308143F}" dt="2025-09-08T15:46:08.191" v="536" actId="20577"/>
          <ac:spMkLst>
            <pc:docMk/>
            <pc:sldMk cId="1203514462" sldId="2053842812"/>
            <ac:spMk id="28" creationId="{13DA0372-BAB8-4F0E-899F-984B6ADE111A}"/>
          </ac:spMkLst>
        </pc:spChg>
        <pc:spChg chg="add del mod ord">
          <ac:chgData name="Robert Van Dyke" userId="S::vandyker@nccommunitycolleges.edu::d6dfb2e3-f579-4556-aae9-b43b6f6aec6d" providerId="AD" clId="Web-{01622859-D073-7CF9-BF51-BA590308143F}" dt="2025-09-08T15:45:58.738" v="520"/>
          <ac:spMkLst>
            <pc:docMk/>
            <pc:sldMk cId="1203514462" sldId="2053842812"/>
            <ac:spMk id="29" creationId="{8AEA4983-3B57-75C7-79D7-E1D280CEF84B}"/>
          </ac:spMkLst>
        </pc:spChg>
        <pc:grpChg chg="del">
          <ac:chgData name="Robert Van Dyke" userId="S::vandyker@nccommunitycolleges.edu::d6dfb2e3-f579-4556-aae9-b43b6f6aec6d" providerId="AD" clId="Web-{01622859-D073-7CF9-BF51-BA590308143F}" dt="2025-09-08T15:45:48.112" v="518"/>
          <ac:grpSpMkLst>
            <pc:docMk/>
            <pc:sldMk cId="1203514462" sldId="2053842812"/>
            <ac:grpSpMk id="2" creationId="{C8973A34-9AFE-1D6F-89D6-8D42A57109E2}"/>
          </ac:grpSpMkLst>
        </pc:grpChg>
        <pc:graphicFrameChg chg="mod modGraphic">
          <ac:chgData name="Robert Van Dyke" userId="S::vandyker@nccommunitycolleges.edu::d6dfb2e3-f579-4556-aae9-b43b6f6aec6d" providerId="AD" clId="Web-{01622859-D073-7CF9-BF51-BA590308143F}" dt="2025-09-08T15:47:05.785" v="546"/>
          <ac:graphicFrameMkLst>
            <pc:docMk/>
            <pc:sldMk cId="1203514462" sldId="2053842812"/>
            <ac:graphicFrameMk id="6" creationId="{CDB937D4-0DEC-6E55-E72A-B92C625F2BC6}"/>
          </ac:graphicFrameMkLst>
        </pc:graphicFrameChg>
      </pc:sldChg>
      <pc:sldChg chg="modSp add ord">
        <pc:chgData name="Robert Van Dyke" userId="S::vandyker@nccommunitycolleges.edu::d6dfb2e3-f579-4556-aae9-b43b6f6aec6d" providerId="AD" clId="Web-{01622859-D073-7CF9-BF51-BA590308143F}" dt="2025-09-08T15:35:39.824" v="517"/>
        <pc:sldMkLst>
          <pc:docMk/>
          <pc:sldMk cId="126491434" sldId="2053842813"/>
        </pc:sldMkLst>
        <pc:spChg chg="mod">
          <ac:chgData name="Robert Van Dyke" userId="S::vandyker@nccommunitycolleges.edu::d6dfb2e3-f579-4556-aae9-b43b6f6aec6d" providerId="AD" clId="Web-{01622859-D073-7CF9-BF51-BA590308143F}" dt="2025-09-08T15:35:36.856" v="516" actId="20577"/>
          <ac:spMkLst>
            <pc:docMk/>
            <pc:sldMk cId="126491434" sldId="2053842813"/>
            <ac:spMk id="3" creationId="{0DBC3FBE-C55E-56A7-F138-1F26867CB8CD}"/>
          </ac:spMkLst>
        </pc:spChg>
      </pc:sldChg>
    </pc:docChg>
  </pc:docChgLst>
  <pc:docChgLst>
    <pc:chgData name="Robert Van Dyke" userId="S::vandyker@nccommunitycolleges.edu::d6dfb2e3-f579-4556-aae9-b43b6f6aec6d" providerId="AD" clId="Web-{8873FF6B-BF41-C9F2-53E5-28969C01BE68}"/>
    <pc:docChg chg="modSld">
      <pc:chgData name="Robert Van Dyke" userId="S::vandyker@nccommunitycolleges.edu::d6dfb2e3-f579-4556-aae9-b43b6f6aec6d" providerId="AD" clId="Web-{8873FF6B-BF41-C9F2-53E5-28969C01BE68}" dt="2025-08-08T17:59:40.118" v="4" actId="1076"/>
      <pc:docMkLst>
        <pc:docMk/>
      </pc:docMkLst>
      <pc:sldChg chg="modSp">
        <pc:chgData name="Robert Van Dyke" userId="S::vandyker@nccommunitycolleges.edu::d6dfb2e3-f579-4556-aae9-b43b6f6aec6d" providerId="AD" clId="Web-{8873FF6B-BF41-C9F2-53E5-28969C01BE68}" dt="2025-08-08T17:59:40.118" v="4" actId="1076"/>
        <pc:sldMkLst>
          <pc:docMk/>
          <pc:sldMk cId="312064639" sldId="2053842793"/>
        </pc:sldMkLst>
      </pc:sldChg>
      <pc:sldChg chg="modSp">
        <pc:chgData name="Robert Van Dyke" userId="S::vandyker@nccommunitycolleges.edu::d6dfb2e3-f579-4556-aae9-b43b6f6aec6d" providerId="AD" clId="Web-{8873FF6B-BF41-C9F2-53E5-28969C01BE68}" dt="2025-08-08T17:59:33.305" v="3" actId="20577"/>
        <pc:sldMkLst>
          <pc:docMk/>
          <pc:sldMk cId="2296810003" sldId="2053842800"/>
        </pc:sldMkLst>
      </pc:sldChg>
    </pc:docChg>
  </pc:docChgLst>
  <pc:docChgLst>
    <pc:chgData name="Michael Tilley" userId="S::mtilley@nccommunitycolleges.edu::c98a8319-d09d-4c12-a535-e6b359a60168" providerId="AD" clId="Web-{01AB8F90-8AF1-D28D-0A9B-62865BAF2605}"/>
    <pc:docChg chg="mod modSld">
      <pc:chgData name="Michael Tilley" userId="S::mtilley@nccommunitycolleges.edu::c98a8319-d09d-4c12-a535-e6b359a60168" providerId="AD" clId="Web-{01AB8F90-8AF1-D28D-0A9B-62865BAF2605}" dt="2025-08-06T17:01:44.760" v="408" actId="20577"/>
      <pc:docMkLst>
        <pc:docMk/>
      </pc:docMkLst>
      <pc:sldChg chg="modSp">
        <pc:chgData name="Michael Tilley" userId="S::mtilley@nccommunitycolleges.edu::c98a8319-d09d-4c12-a535-e6b359a60168" providerId="AD" clId="Web-{01AB8F90-8AF1-D28D-0A9B-62865BAF2605}" dt="2025-08-06T17:01:44.760" v="408" actId="20577"/>
        <pc:sldMkLst>
          <pc:docMk/>
          <pc:sldMk cId="3448908736" sldId="2053842802"/>
        </pc:sldMkLst>
      </pc:sldChg>
    </pc:docChg>
  </pc:docChgLst>
  <pc:docChgLst>
    <pc:chgData name="Robert Van Dyke" userId="d6dfb2e3-f579-4556-aae9-b43b6f6aec6d" providerId="ADAL" clId="{E0132925-79D7-432E-841D-127369A295A3}"/>
    <pc:docChg chg="modSld sldOrd">
      <pc:chgData name="Robert Van Dyke" userId="d6dfb2e3-f579-4556-aae9-b43b6f6aec6d" providerId="ADAL" clId="{E0132925-79D7-432E-841D-127369A295A3}" dt="2025-08-08T18:01:28.276" v="1"/>
      <pc:docMkLst>
        <pc:docMk/>
      </pc:docMkLst>
      <pc:sldChg chg="ord">
        <pc:chgData name="Robert Van Dyke" userId="d6dfb2e3-f579-4556-aae9-b43b6f6aec6d" providerId="ADAL" clId="{E0132925-79D7-432E-841D-127369A295A3}" dt="2025-08-08T18:01:28.276" v="1"/>
        <pc:sldMkLst>
          <pc:docMk/>
          <pc:sldMk cId="1933917489" sldId="2053842801"/>
        </pc:sldMkLst>
      </pc:sldChg>
    </pc:docChg>
  </pc:docChgLst>
  <pc:docChgLst>
    <pc:chgData name="Anthony Reggi" userId="S::reggia@nccommunitycolleges.edu::4d938954-54e3-4682-a492-d07c743c5c2f" providerId="AD" clId="Web-{B697D387-F5C5-B31D-CE76-FE6DBEAC7369}"/>
    <pc:docChg chg="addSld modSld">
      <pc:chgData name="Anthony Reggi" userId="S::reggia@nccommunitycolleges.edu::4d938954-54e3-4682-a492-d07c743c5c2f" providerId="AD" clId="Web-{B697D387-F5C5-B31D-CE76-FE6DBEAC7369}" dt="2025-08-08T12:11:24.321" v="339" actId="14100"/>
      <pc:docMkLst>
        <pc:docMk/>
      </pc:docMkLst>
      <pc:sldChg chg="addSp modSp new">
        <pc:chgData name="Anthony Reggi" userId="S::reggia@nccommunitycolleges.edu::4d938954-54e3-4682-a492-d07c743c5c2f" providerId="AD" clId="Web-{B697D387-F5C5-B31D-CE76-FE6DBEAC7369}" dt="2025-08-08T12:11:24.321" v="339" actId="14100"/>
        <pc:sldMkLst>
          <pc:docMk/>
          <pc:sldMk cId="668343769" sldId="2053842805"/>
        </pc:sldMkLst>
      </pc:sldChg>
    </pc:docChg>
  </pc:docChgLst>
  <pc:docChgLst>
    <pc:chgData name="Stefanie Schroeder" userId="S::schroeders@nccommunitycolleges.edu::21e57499-4942-4c9f-807e-19dde7f0bfff" providerId="AD" clId="Web-{42FB93EF-E87D-5E8A-A57D-ADF58BCC3673}"/>
    <pc:docChg chg="mod">
      <pc:chgData name="Stefanie Schroeder" userId="S::schroeders@nccommunitycolleges.edu::21e57499-4942-4c9f-807e-19dde7f0bfff" providerId="AD" clId="Web-{42FB93EF-E87D-5E8A-A57D-ADF58BCC3673}" dt="2025-09-08T15:39:00.482" v="0"/>
      <pc:docMkLst>
        <pc:docMk/>
      </pc:docMkLst>
    </pc:docChg>
  </pc:docChgLst>
  <pc:docChgLst>
    <pc:chgData name="Robert Van Dyke" userId="S::vandyker@nccommunitycolleges.edu::d6dfb2e3-f579-4556-aae9-b43b6f6aec6d" providerId="AD" clId="Web-{8D7F26EB-1F76-3DB7-7962-54194C966672}"/>
    <pc:docChg chg="addSld modSld sldOrd">
      <pc:chgData name="Robert Van Dyke" userId="S::vandyker@nccommunitycolleges.edu::d6dfb2e3-f579-4556-aae9-b43b6f6aec6d" providerId="AD" clId="Web-{8D7F26EB-1F76-3DB7-7962-54194C966672}" dt="2025-05-06T14:44:07.813" v="254" actId="20577"/>
      <pc:docMkLst>
        <pc:docMk/>
      </pc:docMkLst>
      <pc:sldChg chg="modSp new ord">
        <pc:chgData name="Robert Van Dyke" userId="S::vandyker@nccommunitycolleges.edu::d6dfb2e3-f579-4556-aae9-b43b6f6aec6d" providerId="AD" clId="Web-{8D7F26EB-1F76-3DB7-7962-54194C966672}" dt="2025-05-06T14:44:07.813" v="254" actId="20577"/>
        <pc:sldMkLst>
          <pc:docMk/>
          <pc:sldMk cId="4267350895" sldId="2053842796"/>
        </pc:sldMkLst>
      </pc:sldChg>
    </pc:docChg>
  </pc:docChgLst>
</pc:chgInfo>
</file>

<file path=ppt/comments/modernComment_7A6B277B_51585073.xml><?xml version="1.0" encoding="utf-8"?>
<p188:cmLst xmlns:a="http://schemas.openxmlformats.org/drawingml/2006/main" xmlns:r="http://schemas.openxmlformats.org/officeDocument/2006/relationships" xmlns:p188="http://schemas.microsoft.com/office/powerpoint/2018/8/main">
  <p188:cm id="{9AF1B45D-59DF-4ECD-AAFD-F2A5F7C363EF}" authorId="{6FC7E9F4-8AEA-B2EB-187E-EE17BEE49772}" created="2025-09-08T15:34:15.292">
    <ac:deMkLst xmlns:ac="http://schemas.microsoft.com/office/drawing/2013/main/command">
      <pc:docMk xmlns:pc="http://schemas.microsoft.com/office/powerpoint/2013/main/command"/>
      <pc:sldMk xmlns:pc="http://schemas.microsoft.com/office/powerpoint/2013/main/command" cId="1364742259" sldId="2053842811"/>
      <ac:spMk id="16" creationId="{6A4D803E-1E9D-77A3-399F-6420B217ACA3}"/>
    </ac:deMkLst>
    <p188:replyLst>
      <p188:reply id="{8FE6BDA9-4885-4DF8-8A1C-94EF129171C4}" authorId="{76C40FEF-ED18-40CA-B4B2-553D7BDC8F63}" created="2025-09-08T15:39:00.482">
        <p188:txBody>
          <a:bodyPr/>
          <a:lstStyle/>
          <a:p>
            <a:r>
              <a:rPr lang="en-US"/>
              <a:t>Yes.</a:t>
            </a:r>
          </a:p>
        </p188:txBody>
      </p188:reply>
      <p188:reply id="{0AC91040-12DA-4FCD-BB62-BCBBF8422E70}" authorId="{9E439313-CEDA-C2C7-CA7D-08DB13BAF927}" created="2025-09-08T16:04:47.104">
        <p188:txBody>
          <a:bodyPr/>
          <a:lstStyle/>
          <a:p>
            <a:r>
              <a:rPr lang="en-US"/>
              <a:t>Yes.</a:t>
            </a:r>
          </a:p>
        </p188:txBody>
      </p188:reply>
    </p188:replyLst>
    <p188:txBody>
      <a:bodyPr/>
      <a:lstStyle/>
      <a:p>
        <a:r>
          <a:rPr lang="en-US"/>
          <a:t>[@Stefanie Schroeder] [@Patti Coultas] Are the dates still correct?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5C9A5-5E03-47AF-B566-17044598B537}"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845D9E84-ADE0-4060-8C07-EB76BF39E754}">
      <dgm:prSet phldrT="[Text]"/>
      <dgm:spPr/>
      <dgm:t>
        <a:bodyPr/>
        <a:lstStyle/>
        <a:p>
          <a:r>
            <a:rPr lang="en-US"/>
            <a:t>Rob Van Dyke</a:t>
          </a:r>
          <a:br>
            <a:rPr lang="en-US"/>
          </a:br>
          <a:br>
            <a:rPr lang="en-US"/>
          </a:br>
          <a:r>
            <a:rPr lang="en-US"/>
            <a:t>Associate VP for Federal Programs</a:t>
          </a:r>
          <a:br>
            <a:rPr lang="en-US"/>
          </a:br>
          <a:br>
            <a:rPr lang="en-US"/>
          </a:br>
          <a:br>
            <a:rPr lang="en-US"/>
          </a:br>
          <a:br>
            <a:rPr lang="en-US"/>
          </a:br>
          <a:br>
            <a:rPr lang="en-US"/>
          </a:br>
          <a:r>
            <a:rPr lang="en-US" err="1">
              <a:solidFill>
                <a:schemeClr val="tx1"/>
              </a:solidFill>
            </a:rPr>
            <a:t>vandyker</a:t>
          </a:r>
          <a:r>
            <a:rPr lang="en-US">
              <a:solidFill>
                <a:schemeClr val="tx1"/>
              </a:solidFill>
            </a:rPr>
            <a:t>@</a:t>
          </a:r>
        </a:p>
      </dgm:t>
    </dgm:pt>
    <dgm:pt modelId="{45B23E83-3F33-4BE7-BB4C-A0410E31E897}" type="parTrans" cxnId="{BEBCC543-31D3-40A0-A8D4-88B61C055A05}">
      <dgm:prSet/>
      <dgm:spPr/>
      <dgm:t>
        <a:bodyPr/>
        <a:lstStyle/>
        <a:p>
          <a:endParaRPr lang="en-US"/>
        </a:p>
      </dgm:t>
    </dgm:pt>
    <dgm:pt modelId="{F7F0DBB9-C0A3-45F8-BFA0-57A452C4FBAA}" type="sibTrans" cxnId="{BEBCC543-31D3-40A0-A8D4-88B61C055A05}">
      <dgm:prSet/>
      <dgm:spPr/>
      <dgm:t>
        <a:bodyPr/>
        <a:lstStyle/>
        <a:p>
          <a:endParaRPr lang="en-US"/>
        </a:p>
      </dgm:t>
    </dgm:pt>
    <dgm:pt modelId="{83E0B75F-1615-4A75-9B16-B8CEC4AA7EC7}">
      <dgm:prSet phldrT="[Text]"/>
      <dgm:spPr/>
      <dgm:t>
        <a:bodyPr/>
        <a:lstStyle/>
        <a:p>
          <a:r>
            <a:rPr lang="en-US"/>
            <a:t>Patti Coultas</a:t>
          </a:r>
          <a:br>
            <a:rPr lang="en-US"/>
          </a:br>
          <a:br>
            <a:rPr lang="en-US"/>
          </a:br>
          <a:r>
            <a:rPr lang="en-US"/>
            <a:t>Assistant Director of Perkins Regional Services – East</a:t>
          </a:r>
          <a:br>
            <a:rPr lang="en-US"/>
          </a:br>
          <a:br>
            <a:rPr lang="en-US"/>
          </a:br>
          <a:br>
            <a:rPr lang="en-US"/>
          </a:br>
          <a:r>
            <a:rPr lang="en-US" err="1">
              <a:solidFill>
                <a:schemeClr val="tx1"/>
              </a:solidFill>
            </a:rPr>
            <a:t>coultasp</a:t>
          </a:r>
          <a:r>
            <a:rPr lang="en-US">
              <a:solidFill>
                <a:schemeClr val="tx1"/>
              </a:solidFill>
            </a:rPr>
            <a:t>@</a:t>
          </a:r>
        </a:p>
      </dgm:t>
    </dgm:pt>
    <dgm:pt modelId="{45FF7B01-4574-413B-BA64-DE845D4D6219}" type="parTrans" cxnId="{C0ECEE88-13CC-452D-9475-3EB318404D0D}">
      <dgm:prSet/>
      <dgm:spPr/>
      <dgm:t>
        <a:bodyPr/>
        <a:lstStyle/>
        <a:p>
          <a:endParaRPr lang="en-US"/>
        </a:p>
      </dgm:t>
    </dgm:pt>
    <dgm:pt modelId="{815A08F4-146C-46C8-908C-D7E17D9ABC9A}" type="sibTrans" cxnId="{C0ECEE88-13CC-452D-9475-3EB318404D0D}">
      <dgm:prSet/>
      <dgm:spPr/>
      <dgm:t>
        <a:bodyPr/>
        <a:lstStyle/>
        <a:p>
          <a:endParaRPr lang="en-US"/>
        </a:p>
      </dgm:t>
    </dgm:pt>
    <dgm:pt modelId="{04A0F405-0BEB-4A01-BCCF-20FFC243C63B}">
      <dgm:prSet phldrT="[Text]"/>
      <dgm:spPr/>
      <dgm:t>
        <a:bodyPr/>
        <a:lstStyle/>
        <a:p>
          <a:r>
            <a:rPr lang="en-US"/>
            <a:t>Stefanie Schroeder</a:t>
          </a:r>
          <a:br>
            <a:rPr lang="en-US"/>
          </a:br>
          <a:br>
            <a:rPr lang="en-US"/>
          </a:br>
          <a:r>
            <a:rPr lang="en-US"/>
            <a:t>Assistant Director of Perkins Regional Services – West</a:t>
          </a:r>
          <a:br>
            <a:rPr lang="en-US"/>
          </a:br>
          <a:br>
            <a:rPr lang="en-US"/>
          </a:br>
          <a:r>
            <a:rPr lang="en-US" err="1">
              <a:solidFill>
                <a:schemeClr val="tx1"/>
              </a:solidFill>
            </a:rPr>
            <a:t>schroeders</a:t>
          </a:r>
          <a:r>
            <a:rPr lang="en-US">
              <a:solidFill>
                <a:schemeClr val="tx1"/>
              </a:solidFill>
            </a:rPr>
            <a:t>@</a:t>
          </a:r>
        </a:p>
      </dgm:t>
    </dgm:pt>
    <dgm:pt modelId="{F0115864-651B-4FDF-81FB-7591B5E7FD47}" type="parTrans" cxnId="{DE386816-0C45-480B-A409-4417A881E395}">
      <dgm:prSet/>
      <dgm:spPr/>
      <dgm:t>
        <a:bodyPr/>
        <a:lstStyle/>
        <a:p>
          <a:endParaRPr lang="en-US"/>
        </a:p>
      </dgm:t>
    </dgm:pt>
    <dgm:pt modelId="{155DCEB9-10AC-48B9-8014-8416E3CB5AA4}" type="sibTrans" cxnId="{DE386816-0C45-480B-A409-4417A881E395}">
      <dgm:prSet/>
      <dgm:spPr/>
      <dgm:t>
        <a:bodyPr/>
        <a:lstStyle/>
        <a:p>
          <a:endParaRPr lang="en-US"/>
        </a:p>
      </dgm:t>
    </dgm:pt>
    <dgm:pt modelId="{5EBA7AD0-168D-4CDB-ABB2-20AEE6498AA9}">
      <dgm:prSet phldrT="[Text]"/>
      <dgm:spPr/>
      <dgm:t>
        <a:bodyPr/>
        <a:lstStyle/>
        <a:p>
          <a:r>
            <a:rPr lang="en-US"/>
            <a:t>Tony Reggi</a:t>
          </a:r>
          <a:br>
            <a:rPr lang="en-US"/>
          </a:br>
          <a:br>
            <a:rPr lang="en-US"/>
          </a:br>
          <a:r>
            <a:rPr lang="en-US"/>
            <a:t>Associate State Director for Perkins Grant Administration</a:t>
          </a:r>
          <a:br>
            <a:rPr lang="en-US"/>
          </a:br>
          <a:br>
            <a:rPr lang="en-US"/>
          </a:br>
          <a:br>
            <a:rPr lang="en-US"/>
          </a:br>
          <a:r>
            <a:rPr lang="en-US" err="1">
              <a:solidFill>
                <a:schemeClr val="tx1"/>
              </a:solidFill>
            </a:rPr>
            <a:t>reggia</a:t>
          </a:r>
          <a:r>
            <a:rPr lang="en-US">
              <a:solidFill>
                <a:schemeClr val="tx1"/>
              </a:solidFill>
            </a:rPr>
            <a:t>@</a:t>
          </a:r>
        </a:p>
      </dgm:t>
    </dgm:pt>
    <dgm:pt modelId="{9DED8C80-5952-481F-87F3-5DA4FFBCA6F2}" type="parTrans" cxnId="{FEB38B88-D733-4702-8210-1218D02C4601}">
      <dgm:prSet/>
      <dgm:spPr/>
      <dgm:t>
        <a:bodyPr/>
        <a:lstStyle/>
        <a:p>
          <a:endParaRPr lang="en-US"/>
        </a:p>
      </dgm:t>
    </dgm:pt>
    <dgm:pt modelId="{2E837CA1-A706-4A7A-8E88-E88ED4A2CCBA}" type="sibTrans" cxnId="{FEB38B88-D733-4702-8210-1218D02C4601}">
      <dgm:prSet/>
      <dgm:spPr/>
      <dgm:t>
        <a:bodyPr/>
        <a:lstStyle/>
        <a:p>
          <a:endParaRPr lang="en-US"/>
        </a:p>
      </dgm:t>
    </dgm:pt>
    <dgm:pt modelId="{CED9B6EE-8C97-471E-8D9D-4616D9CD6BB2}">
      <dgm:prSet/>
      <dgm:spPr/>
      <dgm:t>
        <a:bodyPr/>
        <a:lstStyle/>
        <a:p>
          <a:r>
            <a:rPr lang="en-US"/>
            <a:t>Darice McDougald</a:t>
          </a:r>
          <a:br>
            <a:rPr lang="en-US"/>
          </a:br>
          <a:br>
            <a:rPr lang="en-US"/>
          </a:br>
          <a:r>
            <a:rPr lang="en-US"/>
            <a:t>Federal Programs Business Services Specialist</a:t>
          </a:r>
          <a:br>
            <a:rPr lang="en-US"/>
          </a:br>
          <a:br>
            <a:rPr lang="en-US"/>
          </a:br>
          <a:br>
            <a:rPr lang="en-US"/>
          </a:br>
          <a:r>
            <a:rPr lang="en-US" err="1">
              <a:solidFill>
                <a:schemeClr val="tx1"/>
              </a:solidFill>
            </a:rPr>
            <a:t>mcdougaldd</a:t>
          </a:r>
          <a:r>
            <a:rPr lang="en-US">
              <a:solidFill>
                <a:schemeClr val="tx1"/>
              </a:solidFill>
            </a:rPr>
            <a:t>@</a:t>
          </a:r>
        </a:p>
      </dgm:t>
    </dgm:pt>
    <dgm:pt modelId="{54DB34E0-8637-4778-9173-6049D68B5421}" type="parTrans" cxnId="{3D7CA787-3ACA-4078-8566-75A8B934FF89}">
      <dgm:prSet/>
      <dgm:spPr/>
      <dgm:t>
        <a:bodyPr/>
        <a:lstStyle/>
        <a:p>
          <a:endParaRPr lang="en-US"/>
        </a:p>
      </dgm:t>
    </dgm:pt>
    <dgm:pt modelId="{372AFAF3-46C4-4912-B248-BAF1F7E739E3}" type="sibTrans" cxnId="{3D7CA787-3ACA-4078-8566-75A8B934FF89}">
      <dgm:prSet/>
      <dgm:spPr/>
      <dgm:t>
        <a:bodyPr/>
        <a:lstStyle/>
        <a:p>
          <a:endParaRPr lang="en-US"/>
        </a:p>
      </dgm:t>
    </dgm:pt>
    <dgm:pt modelId="{97B4AA61-1E85-4D4B-8EDB-42A91407CB71}">
      <dgm:prSet/>
      <dgm:spPr/>
      <dgm:t>
        <a:bodyPr/>
        <a:lstStyle/>
        <a:p>
          <a:r>
            <a:rPr lang="en-US"/>
            <a:t>Michael Tilley</a:t>
          </a:r>
          <a:br>
            <a:rPr lang="en-US"/>
          </a:br>
          <a:br>
            <a:rPr lang="en-US"/>
          </a:br>
          <a:br>
            <a:rPr lang="en-US"/>
          </a:br>
          <a:r>
            <a:rPr lang="en-US"/>
            <a:t>Associate State Director for Monitoring and Compliance</a:t>
          </a:r>
          <a:br>
            <a:rPr lang="en-US"/>
          </a:br>
          <a:br>
            <a:rPr lang="en-US"/>
          </a:br>
          <a:r>
            <a:rPr lang="en-US" err="1">
              <a:solidFill>
                <a:schemeClr val="tx1"/>
              </a:solidFill>
            </a:rPr>
            <a:t>mtilley</a:t>
          </a:r>
          <a:r>
            <a:rPr lang="en-US">
              <a:solidFill>
                <a:schemeClr val="tx1"/>
              </a:solidFill>
            </a:rPr>
            <a:t>@</a:t>
          </a:r>
        </a:p>
      </dgm:t>
    </dgm:pt>
    <dgm:pt modelId="{2EA7E06F-680A-4278-A1B5-0FDC27DFC82A}" type="parTrans" cxnId="{FD0BFD44-B1EE-4EEC-9769-E88900080242}">
      <dgm:prSet/>
      <dgm:spPr/>
      <dgm:t>
        <a:bodyPr/>
        <a:lstStyle/>
        <a:p>
          <a:endParaRPr lang="en-US"/>
        </a:p>
      </dgm:t>
    </dgm:pt>
    <dgm:pt modelId="{817DC521-8EE2-49A5-8053-F0B4A53A4F89}" type="sibTrans" cxnId="{FD0BFD44-B1EE-4EEC-9769-E88900080242}">
      <dgm:prSet/>
      <dgm:spPr/>
      <dgm:t>
        <a:bodyPr/>
        <a:lstStyle/>
        <a:p>
          <a:endParaRPr lang="en-US"/>
        </a:p>
      </dgm:t>
    </dgm:pt>
    <dgm:pt modelId="{4730EB75-956B-4EA6-8F2C-4142FD4611EC}" type="pres">
      <dgm:prSet presAssocID="{9AF5C9A5-5E03-47AF-B566-17044598B537}" presName="Name0" presStyleCnt="0">
        <dgm:presLayoutVars>
          <dgm:dir/>
          <dgm:resizeHandles val="exact"/>
        </dgm:presLayoutVars>
      </dgm:prSet>
      <dgm:spPr/>
    </dgm:pt>
    <dgm:pt modelId="{14D0B170-0524-4798-A4C4-AD482F48B044}" type="pres">
      <dgm:prSet presAssocID="{9AF5C9A5-5E03-47AF-B566-17044598B537}" presName="bkgdShp" presStyleLbl="alignAccFollowNode1" presStyleIdx="0" presStyleCnt="1" custLinFactNeighborX="-189" custLinFactNeighborY="-6307"/>
      <dgm:spPr/>
    </dgm:pt>
    <dgm:pt modelId="{7E8D5FE1-40C8-4510-801B-940EACB96668}" type="pres">
      <dgm:prSet presAssocID="{9AF5C9A5-5E03-47AF-B566-17044598B537}" presName="linComp" presStyleCnt="0"/>
      <dgm:spPr/>
    </dgm:pt>
    <dgm:pt modelId="{C8E852E2-A8B5-4272-B27E-FE7A2828FB0A}" type="pres">
      <dgm:prSet presAssocID="{845D9E84-ADE0-4060-8C07-EB76BF39E754}" presName="compNode" presStyleCnt="0"/>
      <dgm:spPr/>
    </dgm:pt>
    <dgm:pt modelId="{A5829E48-C578-47A4-8D11-A5DFDD1EB70E}" type="pres">
      <dgm:prSet presAssocID="{845D9E84-ADE0-4060-8C07-EB76BF39E754}" presName="node" presStyleLbl="node1" presStyleIdx="0" presStyleCnt="6">
        <dgm:presLayoutVars>
          <dgm:bulletEnabled val="1"/>
        </dgm:presLayoutVars>
      </dgm:prSet>
      <dgm:spPr/>
    </dgm:pt>
    <dgm:pt modelId="{972BFC78-3C6D-4EDE-940F-BF658A1AEA06}" type="pres">
      <dgm:prSet presAssocID="{845D9E84-ADE0-4060-8C07-EB76BF39E754}" presName="invisiNode" presStyleLbl="node1" presStyleIdx="0" presStyleCnt="6"/>
      <dgm:spPr/>
    </dgm:pt>
    <dgm:pt modelId="{CE6E48AF-87DF-42AE-A54D-2C10EFA4A7B2}" type="pres">
      <dgm:prSet presAssocID="{845D9E84-ADE0-4060-8C07-EB76BF39E754}" presName="imagNode" presStyleLbl="fgImgPlace1" presStyleIdx="0" presStyleCnt="6" custScaleY="106686"/>
      <dgm:spPr>
        <a:blipFill>
          <a:blip xmlns:r="http://schemas.openxmlformats.org/officeDocument/2006/relationships" r:embed="rId1"/>
          <a:srcRect/>
          <a:stretch>
            <a:fillRect t="-3000" b="-3000"/>
          </a:stretch>
        </a:blipFill>
      </dgm:spPr>
    </dgm:pt>
    <dgm:pt modelId="{4B443FDF-CF26-4797-B60C-4F3C1D629842}" type="pres">
      <dgm:prSet presAssocID="{F7F0DBB9-C0A3-45F8-BFA0-57A452C4FBAA}" presName="sibTrans" presStyleLbl="sibTrans2D1" presStyleIdx="0" presStyleCnt="0"/>
      <dgm:spPr/>
    </dgm:pt>
    <dgm:pt modelId="{36705236-0411-4E0F-A497-0203E9B86C1F}" type="pres">
      <dgm:prSet presAssocID="{5EBA7AD0-168D-4CDB-ABB2-20AEE6498AA9}" presName="compNode" presStyleCnt="0"/>
      <dgm:spPr/>
    </dgm:pt>
    <dgm:pt modelId="{D981D8B9-980E-4885-AC17-FC92581215CD}" type="pres">
      <dgm:prSet presAssocID="{5EBA7AD0-168D-4CDB-ABB2-20AEE6498AA9}" presName="node" presStyleLbl="node1" presStyleIdx="1" presStyleCnt="6">
        <dgm:presLayoutVars>
          <dgm:bulletEnabled val="1"/>
        </dgm:presLayoutVars>
      </dgm:prSet>
      <dgm:spPr/>
    </dgm:pt>
    <dgm:pt modelId="{CAA2C5EC-0B5F-4799-A8C2-A14AE33A5E9C}" type="pres">
      <dgm:prSet presAssocID="{5EBA7AD0-168D-4CDB-ABB2-20AEE6498AA9}" presName="invisiNode" presStyleLbl="node1" presStyleIdx="1" presStyleCnt="6"/>
      <dgm:spPr/>
    </dgm:pt>
    <dgm:pt modelId="{EAE815E1-EB64-4D39-9DF0-CD92D3FD9D32}" type="pres">
      <dgm:prSet presAssocID="{5EBA7AD0-168D-4CDB-ABB2-20AEE6498AA9}" presName="imagNode" presStyleLbl="fgImgPlace1" presStyleIdx="1" presStyleCnt="6" custScaleY="106686" custLinFactNeighborY="439"/>
      <dgm:spPr>
        <a:blipFill>
          <a:blip xmlns:r="http://schemas.openxmlformats.org/officeDocument/2006/relationships" r:embed="rId2"/>
          <a:srcRect/>
          <a:stretch>
            <a:fillRect t="-3000" b="-3000"/>
          </a:stretch>
        </a:blipFill>
      </dgm:spPr>
    </dgm:pt>
    <dgm:pt modelId="{DF577244-4033-462C-B77C-39376605A877}" type="pres">
      <dgm:prSet presAssocID="{2E837CA1-A706-4A7A-8E88-E88ED4A2CCBA}" presName="sibTrans" presStyleLbl="sibTrans2D1" presStyleIdx="0" presStyleCnt="0"/>
      <dgm:spPr/>
    </dgm:pt>
    <dgm:pt modelId="{C0704AEB-782C-4F7B-827E-A975E30C69B2}" type="pres">
      <dgm:prSet presAssocID="{83E0B75F-1615-4A75-9B16-B8CEC4AA7EC7}" presName="compNode" presStyleCnt="0"/>
      <dgm:spPr/>
    </dgm:pt>
    <dgm:pt modelId="{3BEAFB42-102A-4C79-9E93-8A74C7BFCA28}" type="pres">
      <dgm:prSet presAssocID="{83E0B75F-1615-4A75-9B16-B8CEC4AA7EC7}" presName="node" presStyleLbl="node1" presStyleIdx="2" presStyleCnt="6">
        <dgm:presLayoutVars>
          <dgm:bulletEnabled val="1"/>
        </dgm:presLayoutVars>
      </dgm:prSet>
      <dgm:spPr/>
    </dgm:pt>
    <dgm:pt modelId="{25DAF7E5-1A53-44BD-9720-805174C2FC8A}" type="pres">
      <dgm:prSet presAssocID="{83E0B75F-1615-4A75-9B16-B8CEC4AA7EC7}" presName="invisiNode" presStyleLbl="node1" presStyleIdx="2" presStyleCnt="6"/>
      <dgm:spPr/>
    </dgm:pt>
    <dgm:pt modelId="{1FED9161-B6A5-4469-8DFC-643FA425A57B}" type="pres">
      <dgm:prSet presAssocID="{83E0B75F-1615-4A75-9B16-B8CEC4AA7EC7}" presName="imagNode" presStyleLbl="fgImgPlace1" presStyleIdx="2" presStyleCnt="6" custScaleY="106686"/>
      <dgm:spPr>
        <a:blipFill>
          <a:blip xmlns:r="http://schemas.openxmlformats.org/officeDocument/2006/relationships" r:embed="rId3"/>
          <a:srcRect/>
          <a:stretch>
            <a:fillRect t="-3000" b="-3000"/>
          </a:stretch>
        </a:blipFill>
      </dgm:spPr>
    </dgm:pt>
    <dgm:pt modelId="{1FF8A564-6E3D-418A-8168-50899C221E83}" type="pres">
      <dgm:prSet presAssocID="{815A08F4-146C-46C8-908C-D7E17D9ABC9A}" presName="sibTrans" presStyleLbl="sibTrans2D1" presStyleIdx="0" presStyleCnt="0"/>
      <dgm:spPr/>
    </dgm:pt>
    <dgm:pt modelId="{624E3930-FF40-4F53-85BF-45B2BDD30CDF}" type="pres">
      <dgm:prSet presAssocID="{04A0F405-0BEB-4A01-BCCF-20FFC243C63B}" presName="compNode" presStyleCnt="0"/>
      <dgm:spPr/>
    </dgm:pt>
    <dgm:pt modelId="{29264F3A-84BE-4C03-B997-1057F6E42787}" type="pres">
      <dgm:prSet presAssocID="{04A0F405-0BEB-4A01-BCCF-20FFC243C63B}" presName="node" presStyleLbl="node1" presStyleIdx="3" presStyleCnt="6">
        <dgm:presLayoutVars>
          <dgm:bulletEnabled val="1"/>
        </dgm:presLayoutVars>
      </dgm:prSet>
      <dgm:spPr/>
    </dgm:pt>
    <dgm:pt modelId="{BB0BE8A3-F210-4CD9-8FD4-4B9E420086F4}" type="pres">
      <dgm:prSet presAssocID="{04A0F405-0BEB-4A01-BCCF-20FFC243C63B}" presName="invisiNode" presStyleLbl="node1" presStyleIdx="3" presStyleCnt="6"/>
      <dgm:spPr/>
    </dgm:pt>
    <dgm:pt modelId="{9D3DF411-AD26-40DE-A1F6-B14240AF57A6}" type="pres">
      <dgm:prSet presAssocID="{04A0F405-0BEB-4A01-BCCF-20FFC243C63B}" presName="imagNode" presStyleLbl="fgImgPlace1" presStyleIdx="3" presStyleCnt="6" custScaleY="106686"/>
      <dgm:spPr>
        <a:blipFill rotWithShape="1">
          <a:blip xmlns:r="http://schemas.openxmlformats.org/officeDocument/2006/relationships" r:embed="rId4"/>
          <a:srcRect/>
          <a:stretch>
            <a:fillRect l="-3000" r="-3000"/>
          </a:stretch>
        </a:blipFill>
      </dgm:spPr>
      <dgm:extLst>
        <a:ext uri="{E40237B7-FDA0-4F09-8148-C483321AD2D9}">
          <dgm14:cNvPr xmlns:dgm14="http://schemas.microsoft.com/office/drawing/2010/diagram" id="0" name="" descr="Photo of Stefanie Schroeder"/>
        </a:ext>
      </dgm:extLst>
    </dgm:pt>
    <dgm:pt modelId="{13AA7F25-5E39-4836-B68C-DA6F3C1FDBCC}" type="pres">
      <dgm:prSet presAssocID="{155DCEB9-10AC-48B9-8014-8416E3CB5AA4}" presName="sibTrans" presStyleLbl="sibTrans2D1" presStyleIdx="0" presStyleCnt="0"/>
      <dgm:spPr/>
    </dgm:pt>
    <dgm:pt modelId="{5F7D3D7C-A933-4054-BB72-2E7C34707649}" type="pres">
      <dgm:prSet presAssocID="{CED9B6EE-8C97-471E-8D9D-4616D9CD6BB2}" presName="compNode" presStyleCnt="0"/>
      <dgm:spPr/>
    </dgm:pt>
    <dgm:pt modelId="{8E430330-557D-4BBE-8617-A1331DF128AD}" type="pres">
      <dgm:prSet presAssocID="{CED9B6EE-8C97-471E-8D9D-4616D9CD6BB2}" presName="node" presStyleLbl="node1" presStyleIdx="4" presStyleCnt="6">
        <dgm:presLayoutVars>
          <dgm:bulletEnabled val="1"/>
        </dgm:presLayoutVars>
      </dgm:prSet>
      <dgm:spPr/>
    </dgm:pt>
    <dgm:pt modelId="{FFE875BD-7DF3-404D-B549-25AF74FF43E3}" type="pres">
      <dgm:prSet presAssocID="{CED9B6EE-8C97-471E-8D9D-4616D9CD6BB2}" presName="invisiNode" presStyleLbl="node1" presStyleIdx="4" presStyleCnt="6"/>
      <dgm:spPr/>
    </dgm:pt>
    <dgm:pt modelId="{64B1FC7D-30EC-49F5-995E-C4740A8603E9}" type="pres">
      <dgm:prSet presAssocID="{CED9B6EE-8C97-471E-8D9D-4616D9CD6BB2}" presName="imagNode" presStyleLbl="fgImgPlace1" presStyleIdx="4" presStyleCnt="6" custScaleY="106686"/>
      <dgm:spPr>
        <a:blipFill>
          <a:blip xmlns:r="http://schemas.openxmlformats.org/officeDocument/2006/relationships" r:embed="rId5"/>
          <a:srcRect/>
          <a:stretch>
            <a:fillRect t="-3000" b="-3000"/>
          </a:stretch>
        </a:blipFill>
      </dgm:spPr>
    </dgm:pt>
    <dgm:pt modelId="{9D1F6A01-95DF-4578-9817-C728E339EB88}" type="pres">
      <dgm:prSet presAssocID="{372AFAF3-46C4-4912-B248-BAF1F7E739E3}" presName="sibTrans" presStyleLbl="sibTrans2D1" presStyleIdx="0" presStyleCnt="0"/>
      <dgm:spPr/>
    </dgm:pt>
    <dgm:pt modelId="{96E5B0BB-2A20-4515-AA77-D78DEAA0A9E5}" type="pres">
      <dgm:prSet presAssocID="{97B4AA61-1E85-4D4B-8EDB-42A91407CB71}" presName="compNode" presStyleCnt="0"/>
      <dgm:spPr/>
    </dgm:pt>
    <dgm:pt modelId="{927D2000-1982-4F70-8BC3-4E2CB5DD2547}" type="pres">
      <dgm:prSet presAssocID="{97B4AA61-1E85-4D4B-8EDB-42A91407CB71}" presName="node" presStyleLbl="node1" presStyleIdx="5" presStyleCnt="6">
        <dgm:presLayoutVars>
          <dgm:bulletEnabled val="1"/>
        </dgm:presLayoutVars>
      </dgm:prSet>
      <dgm:spPr/>
    </dgm:pt>
    <dgm:pt modelId="{B8500058-D2BC-4843-9643-86AC83993A70}" type="pres">
      <dgm:prSet presAssocID="{97B4AA61-1E85-4D4B-8EDB-42A91407CB71}" presName="invisiNode" presStyleLbl="node1" presStyleIdx="5" presStyleCnt="6"/>
      <dgm:spPr/>
    </dgm:pt>
    <dgm:pt modelId="{3DDBED63-569E-48C7-8C0B-7A51B61594E0}" type="pres">
      <dgm:prSet presAssocID="{97B4AA61-1E85-4D4B-8EDB-42A91407CB71}" presName="imagNode" presStyleLbl="fgImgPlace1" presStyleIdx="5" presStyleCnt="6"/>
      <dgm:spPr>
        <a:blipFill>
          <a:blip xmlns:r="http://schemas.openxmlformats.org/officeDocument/2006/relationships" r:embed="rId6"/>
          <a:srcRect/>
          <a:stretch>
            <a:fillRect t="-6000" b="-6000"/>
          </a:stretch>
        </a:blipFill>
      </dgm:spPr>
    </dgm:pt>
  </dgm:ptLst>
  <dgm:cxnLst>
    <dgm:cxn modelId="{5796210F-22FC-4436-AB96-ACC514C5038B}" type="presOf" srcId="{9AF5C9A5-5E03-47AF-B566-17044598B537}" destId="{4730EB75-956B-4EA6-8F2C-4142FD4611EC}" srcOrd="0" destOrd="0" presId="urn:microsoft.com/office/officeart/2005/8/layout/pList2"/>
    <dgm:cxn modelId="{DE386816-0C45-480B-A409-4417A881E395}" srcId="{9AF5C9A5-5E03-47AF-B566-17044598B537}" destId="{04A0F405-0BEB-4A01-BCCF-20FFC243C63B}" srcOrd="3" destOrd="0" parTransId="{F0115864-651B-4FDF-81FB-7591B5E7FD47}" sibTransId="{155DCEB9-10AC-48B9-8014-8416E3CB5AA4}"/>
    <dgm:cxn modelId="{3CFF861B-D6DD-4621-B603-75981089B18D}" type="presOf" srcId="{815A08F4-146C-46C8-908C-D7E17D9ABC9A}" destId="{1FF8A564-6E3D-418A-8168-50899C221E83}" srcOrd="0" destOrd="0" presId="urn:microsoft.com/office/officeart/2005/8/layout/pList2"/>
    <dgm:cxn modelId="{30B35D22-6E55-45E1-867C-0DB53D7845DE}" type="presOf" srcId="{372AFAF3-46C4-4912-B248-BAF1F7E739E3}" destId="{9D1F6A01-95DF-4578-9817-C728E339EB88}" srcOrd="0" destOrd="0" presId="urn:microsoft.com/office/officeart/2005/8/layout/pList2"/>
    <dgm:cxn modelId="{209F7927-00F7-4AA3-B828-9400C3250D64}" type="presOf" srcId="{83E0B75F-1615-4A75-9B16-B8CEC4AA7EC7}" destId="{3BEAFB42-102A-4C79-9E93-8A74C7BFCA28}" srcOrd="0" destOrd="0" presId="urn:microsoft.com/office/officeart/2005/8/layout/pList2"/>
    <dgm:cxn modelId="{856F0C5C-BDB6-4745-8334-5DD6AF8306AE}" type="presOf" srcId="{04A0F405-0BEB-4A01-BCCF-20FFC243C63B}" destId="{29264F3A-84BE-4C03-B997-1057F6E42787}" srcOrd="0" destOrd="0" presId="urn:microsoft.com/office/officeart/2005/8/layout/pList2"/>
    <dgm:cxn modelId="{498FA362-0D67-4C62-A9AA-45D6E87EDC61}" type="presOf" srcId="{5EBA7AD0-168D-4CDB-ABB2-20AEE6498AA9}" destId="{D981D8B9-980E-4885-AC17-FC92581215CD}" srcOrd="0" destOrd="0" presId="urn:microsoft.com/office/officeart/2005/8/layout/pList2"/>
    <dgm:cxn modelId="{E0D9AA43-B2CD-4A1A-8E49-C584A521B3C9}" type="presOf" srcId="{F7F0DBB9-C0A3-45F8-BFA0-57A452C4FBAA}" destId="{4B443FDF-CF26-4797-B60C-4F3C1D629842}" srcOrd="0" destOrd="0" presId="urn:microsoft.com/office/officeart/2005/8/layout/pList2"/>
    <dgm:cxn modelId="{BEBCC543-31D3-40A0-A8D4-88B61C055A05}" srcId="{9AF5C9A5-5E03-47AF-B566-17044598B537}" destId="{845D9E84-ADE0-4060-8C07-EB76BF39E754}" srcOrd="0" destOrd="0" parTransId="{45B23E83-3F33-4BE7-BB4C-A0410E31E897}" sibTransId="{F7F0DBB9-C0A3-45F8-BFA0-57A452C4FBAA}"/>
    <dgm:cxn modelId="{FD0BFD44-B1EE-4EEC-9769-E88900080242}" srcId="{9AF5C9A5-5E03-47AF-B566-17044598B537}" destId="{97B4AA61-1E85-4D4B-8EDB-42A91407CB71}" srcOrd="5" destOrd="0" parTransId="{2EA7E06F-680A-4278-A1B5-0FDC27DFC82A}" sibTransId="{817DC521-8EE2-49A5-8053-F0B4A53A4F89}"/>
    <dgm:cxn modelId="{4BAD1F79-0725-4604-9A7A-F9E29836B6BE}" type="presOf" srcId="{2E837CA1-A706-4A7A-8E88-E88ED4A2CCBA}" destId="{DF577244-4033-462C-B77C-39376605A877}" srcOrd="0" destOrd="0" presId="urn:microsoft.com/office/officeart/2005/8/layout/pList2"/>
    <dgm:cxn modelId="{21EB2B5A-7238-4BD7-B77F-6B7498BE177A}" type="presOf" srcId="{97B4AA61-1E85-4D4B-8EDB-42A91407CB71}" destId="{927D2000-1982-4F70-8BC3-4E2CB5DD2547}" srcOrd="0" destOrd="0" presId="urn:microsoft.com/office/officeart/2005/8/layout/pList2"/>
    <dgm:cxn modelId="{430BC55A-04DF-4762-9527-2814920B51B2}" type="presOf" srcId="{155DCEB9-10AC-48B9-8014-8416E3CB5AA4}" destId="{13AA7F25-5E39-4836-B68C-DA6F3C1FDBCC}" srcOrd="0" destOrd="0" presId="urn:microsoft.com/office/officeart/2005/8/layout/pList2"/>
    <dgm:cxn modelId="{3D7CA787-3ACA-4078-8566-75A8B934FF89}" srcId="{9AF5C9A5-5E03-47AF-B566-17044598B537}" destId="{CED9B6EE-8C97-471E-8D9D-4616D9CD6BB2}" srcOrd="4" destOrd="0" parTransId="{54DB34E0-8637-4778-9173-6049D68B5421}" sibTransId="{372AFAF3-46C4-4912-B248-BAF1F7E739E3}"/>
    <dgm:cxn modelId="{FEB38B88-D733-4702-8210-1218D02C4601}" srcId="{9AF5C9A5-5E03-47AF-B566-17044598B537}" destId="{5EBA7AD0-168D-4CDB-ABB2-20AEE6498AA9}" srcOrd="1" destOrd="0" parTransId="{9DED8C80-5952-481F-87F3-5DA4FFBCA6F2}" sibTransId="{2E837CA1-A706-4A7A-8E88-E88ED4A2CCBA}"/>
    <dgm:cxn modelId="{C0ECEE88-13CC-452D-9475-3EB318404D0D}" srcId="{9AF5C9A5-5E03-47AF-B566-17044598B537}" destId="{83E0B75F-1615-4A75-9B16-B8CEC4AA7EC7}" srcOrd="2" destOrd="0" parTransId="{45FF7B01-4574-413B-BA64-DE845D4D6219}" sibTransId="{815A08F4-146C-46C8-908C-D7E17D9ABC9A}"/>
    <dgm:cxn modelId="{A83ACAC4-9A70-487A-8004-88CF260D16FC}" type="presOf" srcId="{845D9E84-ADE0-4060-8C07-EB76BF39E754}" destId="{A5829E48-C578-47A4-8D11-A5DFDD1EB70E}" srcOrd="0" destOrd="0" presId="urn:microsoft.com/office/officeart/2005/8/layout/pList2"/>
    <dgm:cxn modelId="{0D0983DC-490C-47B5-9E88-89D15CF47AD7}" type="presOf" srcId="{CED9B6EE-8C97-471E-8D9D-4616D9CD6BB2}" destId="{8E430330-557D-4BBE-8617-A1331DF128AD}" srcOrd="0" destOrd="0" presId="urn:microsoft.com/office/officeart/2005/8/layout/pList2"/>
    <dgm:cxn modelId="{7C121B34-5C7C-4DFC-9D29-3266AAFF54D2}" type="presParOf" srcId="{4730EB75-956B-4EA6-8F2C-4142FD4611EC}" destId="{14D0B170-0524-4798-A4C4-AD482F48B044}" srcOrd="0" destOrd="0" presId="urn:microsoft.com/office/officeart/2005/8/layout/pList2"/>
    <dgm:cxn modelId="{A1D00744-78E0-4C02-A571-E7C047222483}" type="presParOf" srcId="{4730EB75-956B-4EA6-8F2C-4142FD4611EC}" destId="{7E8D5FE1-40C8-4510-801B-940EACB96668}" srcOrd="1" destOrd="0" presId="urn:microsoft.com/office/officeart/2005/8/layout/pList2"/>
    <dgm:cxn modelId="{029C051E-C8DB-408D-A7FC-43C6CC8F8D1D}" type="presParOf" srcId="{7E8D5FE1-40C8-4510-801B-940EACB96668}" destId="{C8E852E2-A8B5-4272-B27E-FE7A2828FB0A}" srcOrd="0" destOrd="0" presId="urn:microsoft.com/office/officeart/2005/8/layout/pList2"/>
    <dgm:cxn modelId="{EF4A89EC-FB11-4797-82D8-E7AD9DDA257F}" type="presParOf" srcId="{C8E852E2-A8B5-4272-B27E-FE7A2828FB0A}" destId="{A5829E48-C578-47A4-8D11-A5DFDD1EB70E}" srcOrd="0" destOrd="0" presId="urn:microsoft.com/office/officeart/2005/8/layout/pList2"/>
    <dgm:cxn modelId="{2FB5AA31-D37F-4276-84CC-2117E4CCE9C4}" type="presParOf" srcId="{C8E852E2-A8B5-4272-B27E-FE7A2828FB0A}" destId="{972BFC78-3C6D-4EDE-940F-BF658A1AEA06}" srcOrd="1" destOrd="0" presId="urn:microsoft.com/office/officeart/2005/8/layout/pList2"/>
    <dgm:cxn modelId="{E895BF53-7770-4EB1-918B-547D3FAB8FCD}" type="presParOf" srcId="{C8E852E2-A8B5-4272-B27E-FE7A2828FB0A}" destId="{CE6E48AF-87DF-42AE-A54D-2C10EFA4A7B2}" srcOrd="2" destOrd="0" presId="urn:microsoft.com/office/officeart/2005/8/layout/pList2"/>
    <dgm:cxn modelId="{EA16E58E-51F8-4B8F-BCCD-8B5003742DA2}" type="presParOf" srcId="{7E8D5FE1-40C8-4510-801B-940EACB96668}" destId="{4B443FDF-CF26-4797-B60C-4F3C1D629842}" srcOrd="1" destOrd="0" presId="urn:microsoft.com/office/officeart/2005/8/layout/pList2"/>
    <dgm:cxn modelId="{3E665FF9-A43D-4F40-9417-F5F43AE6CCDE}" type="presParOf" srcId="{7E8D5FE1-40C8-4510-801B-940EACB96668}" destId="{36705236-0411-4E0F-A497-0203E9B86C1F}" srcOrd="2" destOrd="0" presId="urn:microsoft.com/office/officeart/2005/8/layout/pList2"/>
    <dgm:cxn modelId="{1AD958AA-1BB8-4C6A-BCA7-0ADC98E222E6}" type="presParOf" srcId="{36705236-0411-4E0F-A497-0203E9B86C1F}" destId="{D981D8B9-980E-4885-AC17-FC92581215CD}" srcOrd="0" destOrd="0" presId="urn:microsoft.com/office/officeart/2005/8/layout/pList2"/>
    <dgm:cxn modelId="{00F6D638-218C-4EE9-8CF4-8E2374941A50}" type="presParOf" srcId="{36705236-0411-4E0F-A497-0203E9B86C1F}" destId="{CAA2C5EC-0B5F-4799-A8C2-A14AE33A5E9C}" srcOrd="1" destOrd="0" presId="urn:microsoft.com/office/officeart/2005/8/layout/pList2"/>
    <dgm:cxn modelId="{8E97EED9-18DA-43AF-8387-363780F5FFD7}" type="presParOf" srcId="{36705236-0411-4E0F-A497-0203E9B86C1F}" destId="{EAE815E1-EB64-4D39-9DF0-CD92D3FD9D32}" srcOrd="2" destOrd="0" presId="urn:microsoft.com/office/officeart/2005/8/layout/pList2"/>
    <dgm:cxn modelId="{9A32B4D1-3A91-4EB9-8CBD-790022085F8F}" type="presParOf" srcId="{7E8D5FE1-40C8-4510-801B-940EACB96668}" destId="{DF577244-4033-462C-B77C-39376605A877}" srcOrd="3" destOrd="0" presId="urn:microsoft.com/office/officeart/2005/8/layout/pList2"/>
    <dgm:cxn modelId="{96EB0DCE-D567-4971-96B7-64CBB32FA42E}" type="presParOf" srcId="{7E8D5FE1-40C8-4510-801B-940EACB96668}" destId="{C0704AEB-782C-4F7B-827E-A975E30C69B2}" srcOrd="4" destOrd="0" presId="urn:microsoft.com/office/officeart/2005/8/layout/pList2"/>
    <dgm:cxn modelId="{25848E0D-52A2-4506-960A-A25C047FE0E3}" type="presParOf" srcId="{C0704AEB-782C-4F7B-827E-A975E30C69B2}" destId="{3BEAFB42-102A-4C79-9E93-8A74C7BFCA28}" srcOrd="0" destOrd="0" presId="urn:microsoft.com/office/officeart/2005/8/layout/pList2"/>
    <dgm:cxn modelId="{421116AB-17FE-4DC5-BCED-82167F2C3375}" type="presParOf" srcId="{C0704AEB-782C-4F7B-827E-A975E30C69B2}" destId="{25DAF7E5-1A53-44BD-9720-805174C2FC8A}" srcOrd="1" destOrd="0" presId="urn:microsoft.com/office/officeart/2005/8/layout/pList2"/>
    <dgm:cxn modelId="{915328B6-498A-4F06-A9B0-877FCAE85C77}" type="presParOf" srcId="{C0704AEB-782C-4F7B-827E-A975E30C69B2}" destId="{1FED9161-B6A5-4469-8DFC-643FA425A57B}" srcOrd="2" destOrd="0" presId="urn:microsoft.com/office/officeart/2005/8/layout/pList2"/>
    <dgm:cxn modelId="{F21D4576-73B0-455D-AC7C-3C9E2A327547}" type="presParOf" srcId="{7E8D5FE1-40C8-4510-801B-940EACB96668}" destId="{1FF8A564-6E3D-418A-8168-50899C221E83}" srcOrd="5" destOrd="0" presId="urn:microsoft.com/office/officeart/2005/8/layout/pList2"/>
    <dgm:cxn modelId="{CECB1012-ECA0-4E1C-8202-35BB48BBFACA}" type="presParOf" srcId="{7E8D5FE1-40C8-4510-801B-940EACB96668}" destId="{624E3930-FF40-4F53-85BF-45B2BDD30CDF}" srcOrd="6" destOrd="0" presId="urn:microsoft.com/office/officeart/2005/8/layout/pList2"/>
    <dgm:cxn modelId="{64863DD9-8D89-4475-AC16-427B6185CCA6}" type="presParOf" srcId="{624E3930-FF40-4F53-85BF-45B2BDD30CDF}" destId="{29264F3A-84BE-4C03-B997-1057F6E42787}" srcOrd="0" destOrd="0" presId="urn:microsoft.com/office/officeart/2005/8/layout/pList2"/>
    <dgm:cxn modelId="{E8907DC8-A688-4E17-8371-260A52343A88}" type="presParOf" srcId="{624E3930-FF40-4F53-85BF-45B2BDD30CDF}" destId="{BB0BE8A3-F210-4CD9-8FD4-4B9E420086F4}" srcOrd="1" destOrd="0" presId="urn:microsoft.com/office/officeart/2005/8/layout/pList2"/>
    <dgm:cxn modelId="{709DF529-CF49-443A-94BD-50B4C58E8963}" type="presParOf" srcId="{624E3930-FF40-4F53-85BF-45B2BDD30CDF}" destId="{9D3DF411-AD26-40DE-A1F6-B14240AF57A6}" srcOrd="2" destOrd="0" presId="urn:microsoft.com/office/officeart/2005/8/layout/pList2"/>
    <dgm:cxn modelId="{E3D44FE0-8410-4D52-A7DA-079D821FAE74}" type="presParOf" srcId="{7E8D5FE1-40C8-4510-801B-940EACB96668}" destId="{13AA7F25-5E39-4836-B68C-DA6F3C1FDBCC}" srcOrd="7" destOrd="0" presId="urn:microsoft.com/office/officeart/2005/8/layout/pList2"/>
    <dgm:cxn modelId="{70725B69-2DEA-4866-ADFF-0A9D6406E516}" type="presParOf" srcId="{7E8D5FE1-40C8-4510-801B-940EACB96668}" destId="{5F7D3D7C-A933-4054-BB72-2E7C34707649}" srcOrd="8" destOrd="0" presId="urn:microsoft.com/office/officeart/2005/8/layout/pList2"/>
    <dgm:cxn modelId="{927E905E-EF79-465F-9D25-F180E072A07F}" type="presParOf" srcId="{5F7D3D7C-A933-4054-BB72-2E7C34707649}" destId="{8E430330-557D-4BBE-8617-A1331DF128AD}" srcOrd="0" destOrd="0" presId="urn:microsoft.com/office/officeart/2005/8/layout/pList2"/>
    <dgm:cxn modelId="{1DD923AC-96D4-4EA6-B6DC-243A618039FE}" type="presParOf" srcId="{5F7D3D7C-A933-4054-BB72-2E7C34707649}" destId="{FFE875BD-7DF3-404D-B549-25AF74FF43E3}" srcOrd="1" destOrd="0" presId="urn:microsoft.com/office/officeart/2005/8/layout/pList2"/>
    <dgm:cxn modelId="{963D9B62-B093-4EC4-BC3B-D57B61074FEB}" type="presParOf" srcId="{5F7D3D7C-A933-4054-BB72-2E7C34707649}" destId="{64B1FC7D-30EC-49F5-995E-C4740A8603E9}" srcOrd="2" destOrd="0" presId="urn:microsoft.com/office/officeart/2005/8/layout/pList2"/>
    <dgm:cxn modelId="{B63A3290-A31A-416D-A663-F727BD4A0EEA}" type="presParOf" srcId="{7E8D5FE1-40C8-4510-801B-940EACB96668}" destId="{9D1F6A01-95DF-4578-9817-C728E339EB88}" srcOrd="9" destOrd="0" presId="urn:microsoft.com/office/officeart/2005/8/layout/pList2"/>
    <dgm:cxn modelId="{E3DEC5F6-7A43-4CFE-8B53-1B9AE0A9B6E6}" type="presParOf" srcId="{7E8D5FE1-40C8-4510-801B-940EACB96668}" destId="{96E5B0BB-2A20-4515-AA77-D78DEAA0A9E5}" srcOrd="10" destOrd="0" presId="urn:microsoft.com/office/officeart/2005/8/layout/pList2"/>
    <dgm:cxn modelId="{3A818BEB-A2F6-4A9D-9959-ACAA2EA457AA}" type="presParOf" srcId="{96E5B0BB-2A20-4515-AA77-D78DEAA0A9E5}" destId="{927D2000-1982-4F70-8BC3-4E2CB5DD2547}" srcOrd="0" destOrd="0" presId="urn:microsoft.com/office/officeart/2005/8/layout/pList2"/>
    <dgm:cxn modelId="{8DB94DF7-4573-49AC-BDE3-50263CAA1398}" type="presParOf" srcId="{96E5B0BB-2A20-4515-AA77-D78DEAA0A9E5}" destId="{B8500058-D2BC-4843-9643-86AC83993A70}" srcOrd="1" destOrd="0" presId="urn:microsoft.com/office/officeart/2005/8/layout/pList2"/>
    <dgm:cxn modelId="{10BCD254-7D5F-4D69-91A8-6A2AC785BF38}" type="presParOf" srcId="{96E5B0BB-2A20-4515-AA77-D78DEAA0A9E5}" destId="{3DDBED63-569E-48C7-8C0B-7A51B61594E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5D63B6-681F-4E27-ADEB-4A0DBDBC550B}"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BCAD4D57-9B7A-4E01-BD9C-44AB19586FC9}">
      <dgm:prSet phldrT="[Text]"/>
      <dgm:spPr/>
      <dgm:t>
        <a:bodyPr/>
        <a:lstStyle/>
        <a:p>
          <a:r>
            <a:rPr lang="en-US"/>
            <a:t>August 1, 2025</a:t>
          </a:r>
        </a:p>
      </dgm:t>
    </dgm:pt>
    <dgm:pt modelId="{A8AE2970-5504-4293-8E5C-F89FF0D30C72}" type="parTrans" cxnId="{B18FA97D-B951-4137-A2FB-6D48EEFDE158}">
      <dgm:prSet/>
      <dgm:spPr/>
      <dgm:t>
        <a:bodyPr/>
        <a:lstStyle/>
        <a:p>
          <a:endParaRPr lang="en-US"/>
        </a:p>
      </dgm:t>
    </dgm:pt>
    <dgm:pt modelId="{DC32D10A-802F-47B2-A48B-1886EF0A6846}" type="sibTrans" cxnId="{B18FA97D-B951-4137-A2FB-6D48EEFDE158}">
      <dgm:prSet/>
      <dgm:spPr/>
      <dgm:t>
        <a:bodyPr/>
        <a:lstStyle/>
        <a:p>
          <a:endParaRPr lang="en-US"/>
        </a:p>
      </dgm:t>
    </dgm:pt>
    <dgm:pt modelId="{957CF8E2-B3D5-46BD-B135-F78BC008F348}">
      <dgm:prSet phldrT="[Text]"/>
      <dgm:spPr/>
      <dgm:t>
        <a:bodyPr/>
        <a:lstStyle/>
        <a:p>
          <a:r>
            <a:rPr lang="en-US"/>
            <a:t>15 Colleges</a:t>
          </a:r>
        </a:p>
      </dgm:t>
    </dgm:pt>
    <dgm:pt modelId="{6E42DC93-DDF1-4F87-AEE4-E4D5B87D18C5}" type="parTrans" cxnId="{E69055F4-4846-4768-B16B-1E9FE776A064}">
      <dgm:prSet/>
      <dgm:spPr/>
      <dgm:t>
        <a:bodyPr/>
        <a:lstStyle/>
        <a:p>
          <a:endParaRPr lang="en-US"/>
        </a:p>
      </dgm:t>
    </dgm:pt>
    <dgm:pt modelId="{8B76F6B1-06B4-458D-9A97-E73EB3021342}" type="sibTrans" cxnId="{E69055F4-4846-4768-B16B-1E9FE776A064}">
      <dgm:prSet/>
      <dgm:spPr/>
      <dgm:t>
        <a:bodyPr/>
        <a:lstStyle/>
        <a:p>
          <a:endParaRPr lang="en-US"/>
        </a:p>
      </dgm:t>
    </dgm:pt>
    <dgm:pt modelId="{F3256DB8-2D02-457D-8373-94C47A2D38F9}">
      <dgm:prSet phldrT="[Text]"/>
      <dgm:spPr/>
      <dgm:t>
        <a:bodyPr/>
        <a:lstStyle/>
        <a:p>
          <a:r>
            <a:rPr lang="en-US"/>
            <a:t>Full CLNA</a:t>
          </a:r>
        </a:p>
      </dgm:t>
    </dgm:pt>
    <dgm:pt modelId="{3D5F9E52-631D-4D74-B402-6C79CBF6F6F9}" type="parTrans" cxnId="{0B22A3AD-F554-4011-AF52-2CFCD111720D}">
      <dgm:prSet/>
      <dgm:spPr/>
      <dgm:t>
        <a:bodyPr/>
        <a:lstStyle/>
        <a:p>
          <a:endParaRPr lang="en-US"/>
        </a:p>
      </dgm:t>
    </dgm:pt>
    <dgm:pt modelId="{CDFF2A5A-9E83-4E3B-B613-E0F106BAA697}" type="sibTrans" cxnId="{0B22A3AD-F554-4011-AF52-2CFCD111720D}">
      <dgm:prSet/>
      <dgm:spPr/>
      <dgm:t>
        <a:bodyPr/>
        <a:lstStyle/>
        <a:p>
          <a:endParaRPr lang="en-US"/>
        </a:p>
      </dgm:t>
    </dgm:pt>
    <dgm:pt modelId="{07320DEA-6E80-41F5-A6FE-C77211E5FBFD}">
      <dgm:prSet phldrT="[Text]"/>
      <dgm:spPr/>
      <dgm:t>
        <a:bodyPr/>
        <a:lstStyle/>
        <a:p>
          <a:r>
            <a:rPr lang="en-US"/>
            <a:t>Spring 2026</a:t>
          </a:r>
        </a:p>
      </dgm:t>
    </dgm:pt>
    <dgm:pt modelId="{1B7DD572-C308-4461-87D6-C5DDBEFB60FA}" type="parTrans" cxnId="{D3D5E78C-2105-4C41-A7C2-034B97BD16D1}">
      <dgm:prSet/>
      <dgm:spPr/>
      <dgm:t>
        <a:bodyPr/>
        <a:lstStyle/>
        <a:p>
          <a:endParaRPr lang="en-US"/>
        </a:p>
      </dgm:t>
    </dgm:pt>
    <dgm:pt modelId="{11DC2692-2921-427B-A377-77C1B34E503D}" type="sibTrans" cxnId="{D3D5E78C-2105-4C41-A7C2-034B97BD16D1}">
      <dgm:prSet/>
      <dgm:spPr/>
      <dgm:t>
        <a:bodyPr/>
        <a:lstStyle/>
        <a:p>
          <a:endParaRPr lang="en-US"/>
        </a:p>
      </dgm:t>
    </dgm:pt>
    <dgm:pt modelId="{BABBDB4B-0D3B-4538-87D5-6C67470D7842}">
      <dgm:prSet phldrT="[Text]"/>
      <dgm:spPr/>
      <dgm:t>
        <a:bodyPr/>
        <a:lstStyle/>
        <a:p>
          <a:r>
            <a:rPr lang="en-US"/>
            <a:t>36 Colleges</a:t>
          </a:r>
        </a:p>
      </dgm:t>
    </dgm:pt>
    <dgm:pt modelId="{94589402-61FC-498C-9F25-417310F1C54E}" type="parTrans" cxnId="{E11CFFF4-5CE3-4EB7-A543-14C7D58E53A1}">
      <dgm:prSet/>
      <dgm:spPr/>
      <dgm:t>
        <a:bodyPr/>
        <a:lstStyle/>
        <a:p>
          <a:endParaRPr lang="en-US"/>
        </a:p>
      </dgm:t>
    </dgm:pt>
    <dgm:pt modelId="{D578F48D-EA66-4387-8A5A-BFEF4799F84A}" type="sibTrans" cxnId="{E11CFFF4-5CE3-4EB7-A543-14C7D58E53A1}">
      <dgm:prSet/>
      <dgm:spPr/>
      <dgm:t>
        <a:bodyPr/>
        <a:lstStyle/>
        <a:p>
          <a:endParaRPr lang="en-US"/>
        </a:p>
      </dgm:t>
    </dgm:pt>
    <dgm:pt modelId="{D127F8AD-B696-46F7-B026-AFAC89C70E59}">
      <dgm:prSet phldrT="[Text]"/>
      <dgm:spPr/>
      <dgm:t>
        <a:bodyPr/>
        <a:lstStyle/>
        <a:p>
          <a:pPr rtl="0"/>
          <a:r>
            <a:rPr lang="en-US" b="1">
              <a:latin typeface="Calibri Light" panose="020F0302020204030204"/>
            </a:rPr>
            <a:t>Full CLNA</a:t>
          </a:r>
          <a:endParaRPr lang="en-US" b="1"/>
        </a:p>
      </dgm:t>
    </dgm:pt>
    <dgm:pt modelId="{E7DC2A52-A3F5-41F7-A221-BE91413B4B4D}" type="parTrans" cxnId="{1D6ED51C-3E1C-4BD0-9C6F-C7AFB0E41155}">
      <dgm:prSet/>
      <dgm:spPr/>
      <dgm:t>
        <a:bodyPr/>
        <a:lstStyle/>
        <a:p>
          <a:endParaRPr lang="en-US"/>
        </a:p>
      </dgm:t>
    </dgm:pt>
    <dgm:pt modelId="{DE8CEF8C-F91F-4336-ABAD-1186FF257240}" type="sibTrans" cxnId="{1D6ED51C-3E1C-4BD0-9C6F-C7AFB0E41155}">
      <dgm:prSet/>
      <dgm:spPr/>
      <dgm:t>
        <a:bodyPr/>
        <a:lstStyle/>
        <a:p>
          <a:endParaRPr lang="en-US"/>
        </a:p>
      </dgm:t>
    </dgm:pt>
    <dgm:pt modelId="{865C7F12-5B92-4564-94C7-532C99E72674}">
      <dgm:prSet phldrT="[Text]"/>
      <dgm:spPr/>
      <dgm:t>
        <a:bodyPr/>
        <a:lstStyle/>
        <a:p>
          <a:r>
            <a:rPr lang="en-US"/>
            <a:t>Spring 2027</a:t>
          </a:r>
        </a:p>
      </dgm:t>
    </dgm:pt>
    <dgm:pt modelId="{E95F6C7B-4675-4001-A6D9-1D3AAE9C6D44}" type="parTrans" cxnId="{F1FF7531-6391-415C-BF28-1234E983F9DF}">
      <dgm:prSet/>
      <dgm:spPr/>
      <dgm:t>
        <a:bodyPr/>
        <a:lstStyle/>
        <a:p>
          <a:endParaRPr lang="en-US"/>
        </a:p>
      </dgm:t>
    </dgm:pt>
    <dgm:pt modelId="{98FDAAC1-7261-4D7F-AA4E-034469D39B7A}" type="sibTrans" cxnId="{F1FF7531-6391-415C-BF28-1234E983F9DF}">
      <dgm:prSet/>
      <dgm:spPr/>
      <dgm:t>
        <a:bodyPr/>
        <a:lstStyle/>
        <a:p>
          <a:endParaRPr lang="en-US"/>
        </a:p>
      </dgm:t>
    </dgm:pt>
    <dgm:pt modelId="{2EFA79FF-0766-4201-965D-17A5B2F8F3E2}">
      <dgm:prSet phldrT="[Text]"/>
      <dgm:spPr/>
      <dgm:t>
        <a:bodyPr/>
        <a:lstStyle/>
        <a:p>
          <a:r>
            <a:rPr lang="en-US"/>
            <a:t>All Colleges</a:t>
          </a:r>
        </a:p>
      </dgm:t>
    </dgm:pt>
    <dgm:pt modelId="{57A7A5AE-8743-43D1-9E90-EF5E41C488A4}" type="parTrans" cxnId="{C5C83D0A-A736-47CC-8DE7-900528E9E00B}">
      <dgm:prSet/>
      <dgm:spPr/>
      <dgm:t>
        <a:bodyPr/>
        <a:lstStyle/>
        <a:p>
          <a:endParaRPr lang="en-US"/>
        </a:p>
      </dgm:t>
    </dgm:pt>
    <dgm:pt modelId="{C394B944-104E-4325-9915-4643A9CC1C98}" type="sibTrans" cxnId="{C5C83D0A-A736-47CC-8DE7-900528E9E00B}">
      <dgm:prSet/>
      <dgm:spPr/>
      <dgm:t>
        <a:bodyPr/>
        <a:lstStyle/>
        <a:p>
          <a:endParaRPr lang="en-US"/>
        </a:p>
      </dgm:t>
    </dgm:pt>
    <dgm:pt modelId="{F13CAE13-4443-45DC-B350-D03897D3707E}">
      <dgm:prSet phldrT="[Text]"/>
      <dgm:spPr/>
      <dgm:t>
        <a:bodyPr/>
        <a:lstStyle/>
        <a:p>
          <a:r>
            <a:rPr lang="en-US"/>
            <a:t>Full CLNA</a:t>
          </a:r>
        </a:p>
      </dgm:t>
    </dgm:pt>
    <dgm:pt modelId="{AB9FAE8C-E3DB-47E0-BE7D-8659E77E6A9E}" type="parTrans" cxnId="{99537493-1C35-43E1-9922-EA1F7F9C9A77}">
      <dgm:prSet/>
      <dgm:spPr/>
      <dgm:t>
        <a:bodyPr/>
        <a:lstStyle/>
        <a:p>
          <a:endParaRPr lang="en-US"/>
        </a:p>
      </dgm:t>
    </dgm:pt>
    <dgm:pt modelId="{51F3890E-7708-4293-9577-3FFF4F105BED}" type="sibTrans" cxnId="{99537493-1C35-43E1-9922-EA1F7F9C9A77}">
      <dgm:prSet/>
      <dgm:spPr/>
      <dgm:t>
        <a:bodyPr/>
        <a:lstStyle/>
        <a:p>
          <a:endParaRPr lang="en-US"/>
        </a:p>
      </dgm:t>
    </dgm:pt>
    <dgm:pt modelId="{F0266293-81BF-42CB-9029-94F174B234D3}" type="pres">
      <dgm:prSet presAssocID="{C45D63B6-681F-4E27-ADEB-4A0DBDBC550B}" presName="Name0" presStyleCnt="0">
        <dgm:presLayoutVars>
          <dgm:chPref val="3"/>
          <dgm:dir/>
          <dgm:animLvl val="lvl"/>
          <dgm:resizeHandles/>
        </dgm:presLayoutVars>
      </dgm:prSet>
      <dgm:spPr/>
    </dgm:pt>
    <dgm:pt modelId="{544D2A2F-212C-43ED-BA4D-A54B54E5ADAD}" type="pres">
      <dgm:prSet presAssocID="{BCAD4D57-9B7A-4E01-BD9C-44AB19586FC9}" presName="horFlow" presStyleCnt="0"/>
      <dgm:spPr/>
    </dgm:pt>
    <dgm:pt modelId="{5817AE6D-510B-4EC1-835A-0F93A935BC52}" type="pres">
      <dgm:prSet presAssocID="{BCAD4D57-9B7A-4E01-BD9C-44AB19586FC9}" presName="bigChev" presStyleLbl="node1" presStyleIdx="0" presStyleCnt="3" custLinFactNeighborX="-1605" custLinFactNeighborY="782"/>
      <dgm:spPr/>
    </dgm:pt>
    <dgm:pt modelId="{75CE99AB-FA5C-4FC6-A214-DF1AEF7854E0}" type="pres">
      <dgm:prSet presAssocID="{6E42DC93-DDF1-4F87-AEE4-E4D5B87D18C5}" presName="parTrans" presStyleCnt="0"/>
      <dgm:spPr/>
    </dgm:pt>
    <dgm:pt modelId="{5C3B5F00-666A-41EA-A8B9-E89246EF554B}" type="pres">
      <dgm:prSet presAssocID="{957CF8E2-B3D5-46BD-B135-F78BC008F348}" presName="node" presStyleLbl="alignAccFollowNode1" presStyleIdx="0" presStyleCnt="6">
        <dgm:presLayoutVars>
          <dgm:bulletEnabled val="1"/>
        </dgm:presLayoutVars>
      </dgm:prSet>
      <dgm:spPr/>
    </dgm:pt>
    <dgm:pt modelId="{D8938816-6CE3-4658-8214-C2CCECD18C82}" type="pres">
      <dgm:prSet presAssocID="{8B76F6B1-06B4-458D-9A97-E73EB3021342}" presName="sibTrans" presStyleCnt="0"/>
      <dgm:spPr/>
    </dgm:pt>
    <dgm:pt modelId="{FB680157-E06B-413A-8ECE-5BB92E861002}" type="pres">
      <dgm:prSet presAssocID="{F3256DB8-2D02-457D-8373-94C47A2D38F9}" presName="node" presStyleLbl="alignAccFollowNode1" presStyleIdx="1" presStyleCnt="6">
        <dgm:presLayoutVars>
          <dgm:bulletEnabled val="1"/>
        </dgm:presLayoutVars>
      </dgm:prSet>
      <dgm:spPr/>
    </dgm:pt>
    <dgm:pt modelId="{508A3F77-CFD6-4D64-82B4-3F278107369D}" type="pres">
      <dgm:prSet presAssocID="{BCAD4D57-9B7A-4E01-BD9C-44AB19586FC9}" presName="vSp" presStyleCnt="0"/>
      <dgm:spPr/>
    </dgm:pt>
    <dgm:pt modelId="{8D176D2A-BF04-42E8-B398-C24155F54A01}" type="pres">
      <dgm:prSet presAssocID="{07320DEA-6E80-41F5-A6FE-C77211E5FBFD}" presName="horFlow" presStyleCnt="0"/>
      <dgm:spPr/>
    </dgm:pt>
    <dgm:pt modelId="{B1702771-AEA7-459C-A1A4-57D46B05F786}" type="pres">
      <dgm:prSet presAssocID="{07320DEA-6E80-41F5-A6FE-C77211E5FBFD}" presName="bigChev" presStyleLbl="node1" presStyleIdx="1" presStyleCnt="3"/>
      <dgm:spPr/>
    </dgm:pt>
    <dgm:pt modelId="{996EA4D6-116C-4D3D-B40B-2065DDC5B03B}" type="pres">
      <dgm:prSet presAssocID="{94589402-61FC-498C-9F25-417310F1C54E}" presName="parTrans" presStyleCnt="0"/>
      <dgm:spPr/>
    </dgm:pt>
    <dgm:pt modelId="{481A2E86-3DCA-4C05-A333-4884F8394FF5}" type="pres">
      <dgm:prSet presAssocID="{BABBDB4B-0D3B-4538-87D5-6C67470D7842}" presName="node" presStyleLbl="alignAccFollowNode1" presStyleIdx="2" presStyleCnt="6">
        <dgm:presLayoutVars>
          <dgm:bulletEnabled val="1"/>
        </dgm:presLayoutVars>
      </dgm:prSet>
      <dgm:spPr/>
    </dgm:pt>
    <dgm:pt modelId="{EB880EAE-2112-4633-AB9A-9BA8036137B6}" type="pres">
      <dgm:prSet presAssocID="{D578F48D-EA66-4387-8A5A-BFEF4799F84A}" presName="sibTrans" presStyleCnt="0"/>
      <dgm:spPr/>
    </dgm:pt>
    <dgm:pt modelId="{F1A2E48F-E8F8-4BFE-BF62-BE47E100064F}" type="pres">
      <dgm:prSet presAssocID="{D127F8AD-B696-46F7-B026-AFAC89C70E59}" presName="node" presStyleLbl="alignAccFollowNode1" presStyleIdx="3" presStyleCnt="6">
        <dgm:presLayoutVars>
          <dgm:bulletEnabled val="1"/>
        </dgm:presLayoutVars>
      </dgm:prSet>
      <dgm:spPr/>
    </dgm:pt>
    <dgm:pt modelId="{8FF605A7-A8A7-4934-95E3-6ECB67008D28}" type="pres">
      <dgm:prSet presAssocID="{07320DEA-6E80-41F5-A6FE-C77211E5FBFD}" presName="vSp" presStyleCnt="0"/>
      <dgm:spPr/>
    </dgm:pt>
    <dgm:pt modelId="{AB788204-8D8B-4CF8-A584-EBCA069DAAF5}" type="pres">
      <dgm:prSet presAssocID="{865C7F12-5B92-4564-94C7-532C99E72674}" presName="horFlow" presStyleCnt="0"/>
      <dgm:spPr/>
    </dgm:pt>
    <dgm:pt modelId="{3E48DF44-F90A-4189-A31D-B77D97E2844E}" type="pres">
      <dgm:prSet presAssocID="{865C7F12-5B92-4564-94C7-532C99E72674}" presName="bigChev" presStyleLbl="node1" presStyleIdx="2" presStyleCnt="3"/>
      <dgm:spPr/>
    </dgm:pt>
    <dgm:pt modelId="{AB8DA746-BEA1-407E-B22A-17441C0B6997}" type="pres">
      <dgm:prSet presAssocID="{57A7A5AE-8743-43D1-9E90-EF5E41C488A4}" presName="parTrans" presStyleCnt="0"/>
      <dgm:spPr/>
    </dgm:pt>
    <dgm:pt modelId="{4969E3D1-ADE8-450B-99BA-63D9EE8B061C}" type="pres">
      <dgm:prSet presAssocID="{2EFA79FF-0766-4201-965D-17A5B2F8F3E2}" presName="node" presStyleLbl="alignAccFollowNode1" presStyleIdx="4" presStyleCnt="6">
        <dgm:presLayoutVars>
          <dgm:bulletEnabled val="1"/>
        </dgm:presLayoutVars>
      </dgm:prSet>
      <dgm:spPr/>
    </dgm:pt>
    <dgm:pt modelId="{61C90E7B-6238-4645-A03F-FDBE1A7A7191}" type="pres">
      <dgm:prSet presAssocID="{C394B944-104E-4325-9915-4643A9CC1C98}" presName="sibTrans" presStyleCnt="0"/>
      <dgm:spPr/>
    </dgm:pt>
    <dgm:pt modelId="{D2799BE7-ABED-444A-AEBB-64ED0515829B}" type="pres">
      <dgm:prSet presAssocID="{F13CAE13-4443-45DC-B350-D03897D3707E}" presName="node" presStyleLbl="alignAccFollowNode1" presStyleIdx="5" presStyleCnt="6">
        <dgm:presLayoutVars>
          <dgm:bulletEnabled val="1"/>
        </dgm:presLayoutVars>
      </dgm:prSet>
      <dgm:spPr/>
    </dgm:pt>
  </dgm:ptLst>
  <dgm:cxnLst>
    <dgm:cxn modelId="{C5C83D0A-A736-47CC-8DE7-900528E9E00B}" srcId="{865C7F12-5B92-4564-94C7-532C99E72674}" destId="{2EFA79FF-0766-4201-965D-17A5B2F8F3E2}" srcOrd="0" destOrd="0" parTransId="{57A7A5AE-8743-43D1-9E90-EF5E41C488A4}" sibTransId="{C394B944-104E-4325-9915-4643A9CC1C98}"/>
    <dgm:cxn modelId="{1D6ED51C-3E1C-4BD0-9C6F-C7AFB0E41155}" srcId="{07320DEA-6E80-41F5-A6FE-C77211E5FBFD}" destId="{D127F8AD-B696-46F7-B026-AFAC89C70E59}" srcOrd="1" destOrd="0" parTransId="{E7DC2A52-A3F5-41F7-A221-BE91413B4B4D}" sibTransId="{DE8CEF8C-F91F-4336-ABAD-1186FF257240}"/>
    <dgm:cxn modelId="{F1FF7531-6391-415C-BF28-1234E983F9DF}" srcId="{C45D63B6-681F-4E27-ADEB-4A0DBDBC550B}" destId="{865C7F12-5B92-4564-94C7-532C99E72674}" srcOrd="2" destOrd="0" parTransId="{E95F6C7B-4675-4001-A6D9-1D3AAE9C6D44}" sibTransId="{98FDAAC1-7261-4D7F-AA4E-034469D39B7A}"/>
    <dgm:cxn modelId="{F76D565B-028F-4E84-BCD2-1A647D8BB362}" type="presOf" srcId="{2EFA79FF-0766-4201-965D-17A5B2F8F3E2}" destId="{4969E3D1-ADE8-450B-99BA-63D9EE8B061C}" srcOrd="0" destOrd="0" presId="urn:microsoft.com/office/officeart/2005/8/layout/lProcess3"/>
    <dgm:cxn modelId="{AEA07F52-3139-466D-A609-A3D7B0A2EAB3}" type="presOf" srcId="{F13CAE13-4443-45DC-B350-D03897D3707E}" destId="{D2799BE7-ABED-444A-AEBB-64ED0515829B}" srcOrd="0" destOrd="0" presId="urn:microsoft.com/office/officeart/2005/8/layout/lProcess3"/>
    <dgm:cxn modelId="{EBFBA777-1EA4-41AD-A2CE-A017DBC1C9DF}" type="presOf" srcId="{D127F8AD-B696-46F7-B026-AFAC89C70E59}" destId="{F1A2E48F-E8F8-4BFE-BF62-BE47E100064F}" srcOrd="0" destOrd="0" presId="urn:microsoft.com/office/officeart/2005/8/layout/lProcess3"/>
    <dgm:cxn modelId="{B18FA97D-B951-4137-A2FB-6D48EEFDE158}" srcId="{C45D63B6-681F-4E27-ADEB-4A0DBDBC550B}" destId="{BCAD4D57-9B7A-4E01-BD9C-44AB19586FC9}" srcOrd="0" destOrd="0" parTransId="{A8AE2970-5504-4293-8E5C-F89FF0D30C72}" sibTransId="{DC32D10A-802F-47B2-A48B-1886EF0A6846}"/>
    <dgm:cxn modelId="{D3D5E78C-2105-4C41-A7C2-034B97BD16D1}" srcId="{C45D63B6-681F-4E27-ADEB-4A0DBDBC550B}" destId="{07320DEA-6E80-41F5-A6FE-C77211E5FBFD}" srcOrd="1" destOrd="0" parTransId="{1B7DD572-C308-4461-87D6-C5DDBEFB60FA}" sibTransId="{11DC2692-2921-427B-A377-77C1B34E503D}"/>
    <dgm:cxn modelId="{99537493-1C35-43E1-9922-EA1F7F9C9A77}" srcId="{865C7F12-5B92-4564-94C7-532C99E72674}" destId="{F13CAE13-4443-45DC-B350-D03897D3707E}" srcOrd="1" destOrd="0" parTransId="{AB9FAE8C-E3DB-47E0-BE7D-8659E77E6A9E}" sibTransId="{51F3890E-7708-4293-9577-3FFF4F105BED}"/>
    <dgm:cxn modelId="{88EA1794-3F28-45B9-ABBB-58E934705E58}" type="presOf" srcId="{957CF8E2-B3D5-46BD-B135-F78BC008F348}" destId="{5C3B5F00-666A-41EA-A8B9-E89246EF554B}" srcOrd="0" destOrd="0" presId="urn:microsoft.com/office/officeart/2005/8/layout/lProcess3"/>
    <dgm:cxn modelId="{0B22A3AD-F554-4011-AF52-2CFCD111720D}" srcId="{BCAD4D57-9B7A-4E01-BD9C-44AB19586FC9}" destId="{F3256DB8-2D02-457D-8373-94C47A2D38F9}" srcOrd="1" destOrd="0" parTransId="{3D5F9E52-631D-4D74-B402-6C79CBF6F6F9}" sibTransId="{CDFF2A5A-9E83-4E3B-B613-E0F106BAA697}"/>
    <dgm:cxn modelId="{A5A471B4-D949-485C-893C-010B28079E34}" type="presOf" srcId="{C45D63B6-681F-4E27-ADEB-4A0DBDBC550B}" destId="{F0266293-81BF-42CB-9029-94F174B234D3}" srcOrd="0" destOrd="0" presId="urn:microsoft.com/office/officeart/2005/8/layout/lProcess3"/>
    <dgm:cxn modelId="{95116BC2-908D-49B8-A18A-75A3C59FC42E}" type="presOf" srcId="{865C7F12-5B92-4564-94C7-532C99E72674}" destId="{3E48DF44-F90A-4189-A31D-B77D97E2844E}" srcOrd="0" destOrd="0" presId="urn:microsoft.com/office/officeart/2005/8/layout/lProcess3"/>
    <dgm:cxn modelId="{2B25C1CE-F561-4BCB-9623-DAD005140E23}" type="presOf" srcId="{BABBDB4B-0D3B-4538-87D5-6C67470D7842}" destId="{481A2E86-3DCA-4C05-A333-4884F8394FF5}" srcOrd="0" destOrd="0" presId="urn:microsoft.com/office/officeart/2005/8/layout/lProcess3"/>
    <dgm:cxn modelId="{DA560BDD-E878-4BD2-A4F2-9D3496257262}" type="presOf" srcId="{07320DEA-6E80-41F5-A6FE-C77211E5FBFD}" destId="{B1702771-AEA7-459C-A1A4-57D46B05F786}" srcOrd="0" destOrd="0" presId="urn:microsoft.com/office/officeart/2005/8/layout/lProcess3"/>
    <dgm:cxn modelId="{D6C8E6E3-EFA6-4720-9959-CD417EA4E16B}" type="presOf" srcId="{BCAD4D57-9B7A-4E01-BD9C-44AB19586FC9}" destId="{5817AE6D-510B-4EC1-835A-0F93A935BC52}" srcOrd="0" destOrd="0" presId="urn:microsoft.com/office/officeart/2005/8/layout/lProcess3"/>
    <dgm:cxn modelId="{66D206EA-14C4-4EBC-8F50-E3984B31B5A0}" type="presOf" srcId="{F3256DB8-2D02-457D-8373-94C47A2D38F9}" destId="{FB680157-E06B-413A-8ECE-5BB92E861002}" srcOrd="0" destOrd="0" presId="urn:microsoft.com/office/officeart/2005/8/layout/lProcess3"/>
    <dgm:cxn modelId="{E69055F4-4846-4768-B16B-1E9FE776A064}" srcId="{BCAD4D57-9B7A-4E01-BD9C-44AB19586FC9}" destId="{957CF8E2-B3D5-46BD-B135-F78BC008F348}" srcOrd="0" destOrd="0" parTransId="{6E42DC93-DDF1-4F87-AEE4-E4D5B87D18C5}" sibTransId="{8B76F6B1-06B4-458D-9A97-E73EB3021342}"/>
    <dgm:cxn modelId="{E11CFFF4-5CE3-4EB7-A543-14C7D58E53A1}" srcId="{07320DEA-6E80-41F5-A6FE-C77211E5FBFD}" destId="{BABBDB4B-0D3B-4538-87D5-6C67470D7842}" srcOrd="0" destOrd="0" parTransId="{94589402-61FC-498C-9F25-417310F1C54E}" sibTransId="{D578F48D-EA66-4387-8A5A-BFEF4799F84A}"/>
    <dgm:cxn modelId="{4660B370-3A54-4D25-B568-6C463F637DCE}" type="presParOf" srcId="{F0266293-81BF-42CB-9029-94F174B234D3}" destId="{544D2A2F-212C-43ED-BA4D-A54B54E5ADAD}" srcOrd="0" destOrd="0" presId="urn:microsoft.com/office/officeart/2005/8/layout/lProcess3"/>
    <dgm:cxn modelId="{2C318480-4AB6-4914-8061-35805649ECD0}" type="presParOf" srcId="{544D2A2F-212C-43ED-BA4D-A54B54E5ADAD}" destId="{5817AE6D-510B-4EC1-835A-0F93A935BC52}" srcOrd="0" destOrd="0" presId="urn:microsoft.com/office/officeart/2005/8/layout/lProcess3"/>
    <dgm:cxn modelId="{32D8EB6A-0EBF-421C-B524-4F2BAB8B3018}" type="presParOf" srcId="{544D2A2F-212C-43ED-BA4D-A54B54E5ADAD}" destId="{75CE99AB-FA5C-4FC6-A214-DF1AEF7854E0}" srcOrd="1" destOrd="0" presId="urn:microsoft.com/office/officeart/2005/8/layout/lProcess3"/>
    <dgm:cxn modelId="{81854025-3083-4E6F-AB60-4C5110E43533}" type="presParOf" srcId="{544D2A2F-212C-43ED-BA4D-A54B54E5ADAD}" destId="{5C3B5F00-666A-41EA-A8B9-E89246EF554B}" srcOrd="2" destOrd="0" presId="urn:microsoft.com/office/officeart/2005/8/layout/lProcess3"/>
    <dgm:cxn modelId="{D6FB95F2-44AE-48C0-BF74-F05500DE6C23}" type="presParOf" srcId="{544D2A2F-212C-43ED-BA4D-A54B54E5ADAD}" destId="{D8938816-6CE3-4658-8214-C2CCECD18C82}" srcOrd="3" destOrd="0" presId="urn:microsoft.com/office/officeart/2005/8/layout/lProcess3"/>
    <dgm:cxn modelId="{90BD23E8-1ACC-4AFE-B506-F93DFA79C906}" type="presParOf" srcId="{544D2A2F-212C-43ED-BA4D-A54B54E5ADAD}" destId="{FB680157-E06B-413A-8ECE-5BB92E861002}" srcOrd="4" destOrd="0" presId="urn:microsoft.com/office/officeart/2005/8/layout/lProcess3"/>
    <dgm:cxn modelId="{5B26B682-F4B8-4623-8A2D-976D21CC1B3B}" type="presParOf" srcId="{F0266293-81BF-42CB-9029-94F174B234D3}" destId="{508A3F77-CFD6-4D64-82B4-3F278107369D}" srcOrd="1" destOrd="0" presId="urn:microsoft.com/office/officeart/2005/8/layout/lProcess3"/>
    <dgm:cxn modelId="{FCA3CF5C-8B97-4C44-A414-BA7BFA3E0262}" type="presParOf" srcId="{F0266293-81BF-42CB-9029-94F174B234D3}" destId="{8D176D2A-BF04-42E8-B398-C24155F54A01}" srcOrd="2" destOrd="0" presId="urn:microsoft.com/office/officeart/2005/8/layout/lProcess3"/>
    <dgm:cxn modelId="{480D650E-A4A2-4DAD-A17D-DC93F5EA904F}" type="presParOf" srcId="{8D176D2A-BF04-42E8-B398-C24155F54A01}" destId="{B1702771-AEA7-459C-A1A4-57D46B05F786}" srcOrd="0" destOrd="0" presId="urn:microsoft.com/office/officeart/2005/8/layout/lProcess3"/>
    <dgm:cxn modelId="{4460CF6D-A041-4F24-8F0C-A5EA9C4B36FB}" type="presParOf" srcId="{8D176D2A-BF04-42E8-B398-C24155F54A01}" destId="{996EA4D6-116C-4D3D-B40B-2065DDC5B03B}" srcOrd="1" destOrd="0" presId="urn:microsoft.com/office/officeart/2005/8/layout/lProcess3"/>
    <dgm:cxn modelId="{7275A240-C158-4618-BE70-85503A03FFAE}" type="presParOf" srcId="{8D176D2A-BF04-42E8-B398-C24155F54A01}" destId="{481A2E86-3DCA-4C05-A333-4884F8394FF5}" srcOrd="2" destOrd="0" presId="urn:microsoft.com/office/officeart/2005/8/layout/lProcess3"/>
    <dgm:cxn modelId="{AEAA1FE7-DF3E-443A-B253-E08AA0B9C718}" type="presParOf" srcId="{8D176D2A-BF04-42E8-B398-C24155F54A01}" destId="{EB880EAE-2112-4633-AB9A-9BA8036137B6}" srcOrd="3" destOrd="0" presId="urn:microsoft.com/office/officeart/2005/8/layout/lProcess3"/>
    <dgm:cxn modelId="{29A20A86-47F5-4AAC-9DAF-085C48A541A8}" type="presParOf" srcId="{8D176D2A-BF04-42E8-B398-C24155F54A01}" destId="{F1A2E48F-E8F8-4BFE-BF62-BE47E100064F}" srcOrd="4" destOrd="0" presId="urn:microsoft.com/office/officeart/2005/8/layout/lProcess3"/>
    <dgm:cxn modelId="{6FD4BA7F-1378-4B62-B7FE-251AD93AB0E7}" type="presParOf" srcId="{F0266293-81BF-42CB-9029-94F174B234D3}" destId="{8FF605A7-A8A7-4934-95E3-6ECB67008D28}" srcOrd="3" destOrd="0" presId="urn:microsoft.com/office/officeart/2005/8/layout/lProcess3"/>
    <dgm:cxn modelId="{6B7372A5-1146-4C47-917D-504623F8C7ED}" type="presParOf" srcId="{F0266293-81BF-42CB-9029-94F174B234D3}" destId="{AB788204-8D8B-4CF8-A584-EBCA069DAAF5}" srcOrd="4" destOrd="0" presId="urn:microsoft.com/office/officeart/2005/8/layout/lProcess3"/>
    <dgm:cxn modelId="{F33B6048-B097-4F77-8F4F-E878A38D45F6}" type="presParOf" srcId="{AB788204-8D8B-4CF8-A584-EBCA069DAAF5}" destId="{3E48DF44-F90A-4189-A31D-B77D97E2844E}" srcOrd="0" destOrd="0" presId="urn:microsoft.com/office/officeart/2005/8/layout/lProcess3"/>
    <dgm:cxn modelId="{18B63788-5DC7-44B1-A7C5-D49CC33B73E7}" type="presParOf" srcId="{AB788204-8D8B-4CF8-A584-EBCA069DAAF5}" destId="{AB8DA746-BEA1-407E-B22A-17441C0B6997}" srcOrd="1" destOrd="0" presId="urn:microsoft.com/office/officeart/2005/8/layout/lProcess3"/>
    <dgm:cxn modelId="{961B3576-A386-40C7-B58E-7C755C3AEFC4}" type="presParOf" srcId="{AB788204-8D8B-4CF8-A584-EBCA069DAAF5}" destId="{4969E3D1-ADE8-450B-99BA-63D9EE8B061C}" srcOrd="2" destOrd="0" presId="urn:microsoft.com/office/officeart/2005/8/layout/lProcess3"/>
    <dgm:cxn modelId="{91436257-A846-4F26-9B2D-F669CC035C90}" type="presParOf" srcId="{AB788204-8D8B-4CF8-A584-EBCA069DAAF5}" destId="{61C90E7B-6238-4645-A03F-FDBE1A7A7191}" srcOrd="3" destOrd="0" presId="urn:microsoft.com/office/officeart/2005/8/layout/lProcess3"/>
    <dgm:cxn modelId="{7BE83BEF-9433-4CF7-AD41-D597257741D4}" type="presParOf" srcId="{AB788204-8D8B-4CF8-A584-EBCA069DAAF5}" destId="{D2799BE7-ABED-444A-AEBB-64ED0515829B}"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B170-0524-4798-A4C4-AD482F48B044}">
      <dsp:nvSpPr>
        <dsp:cNvPr id="0" name=""/>
        <dsp:cNvSpPr/>
      </dsp:nvSpPr>
      <dsp:spPr>
        <a:xfrm>
          <a:off x="0" y="0"/>
          <a:ext cx="8668840" cy="151345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E48AF-87DF-42AE-A54D-2C10EFA4A7B2}">
      <dsp:nvSpPr>
        <dsp:cNvPr id="0" name=""/>
        <dsp:cNvSpPr/>
      </dsp:nvSpPr>
      <dsp:spPr>
        <a:xfrm>
          <a:off x="261059" y="164691"/>
          <a:ext cx="1253341" cy="1184073"/>
        </a:xfrm>
        <a:prstGeom prst="roundRect">
          <a:avLst>
            <a:gd name="adj" fmla="val 10000"/>
          </a:avLst>
        </a:prstGeom>
        <a:blipFill>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29E48-C578-47A4-8D11-A5DFDD1EB70E}">
      <dsp:nvSpPr>
        <dsp:cNvPr id="0" name=""/>
        <dsp:cNvSpPr/>
      </dsp:nvSpPr>
      <dsp:spPr>
        <a:xfrm rot="10800000">
          <a:off x="261059"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Rob Van Dyke</a:t>
          </a:r>
          <a:br>
            <a:rPr lang="en-US" sz="1100" kern="1200"/>
          </a:br>
          <a:br>
            <a:rPr lang="en-US" sz="1100" kern="1200"/>
          </a:br>
          <a:r>
            <a:rPr lang="en-US" sz="1100" kern="1200"/>
            <a:t>Associate VP for Federal Programs</a:t>
          </a:r>
          <a:br>
            <a:rPr lang="en-US" sz="1100" kern="1200"/>
          </a:br>
          <a:br>
            <a:rPr lang="en-US" sz="1100" kern="1200"/>
          </a:br>
          <a:br>
            <a:rPr lang="en-US" sz="1100" kern="1200"/>
          </a:br>
          <a:br>
            <a:rPr lang="en-US" sz="1100" kern="1200"/>
          </a:br>
          <a:br>
            <a:rPr lang="en-US" sz="1100" kern="1200"/>
          </a:br>
          <a:r>
            <a:rPr lang="en-US" sz="1100" kern="1200" err="1">
              <a:solidFill>
                <a:schemeClr val="tx1"/>
              </a:solidFill>
            </a:rPr>
            <a:t>vandyker</a:t>
          </a:r>
          <a:r>
            <a:rPr lang="en-US" sz="1100" kern="1200">
              <a:solidFill>
                <a:schemeClr val="tx1"/>
              </a:solidFill>
            </a:rPr>
            <a:t>@</a:t>
          </a:r>
        </a:p>
      </dsp:txBody>
      <dsp:txXfrm rot="10800000">
        <a:off x="299604" y="1513456"/>
        <a:ext cx="1176251" cy="1811235"/>
      </dsp:txXfrm>
    </dsp:sp>
    <dsp:sp modelId="{EAE815E1-EB64-4D39-9DF0-CD92D3FD9D32}">
      <dsp:nvSpPr>
        <dsp:cNvPr id="0" name=""/>
        <dsp:cNvSpPr/>
      </dsp:nvSpPr>
      <dsp:spPr>
        <a:xfrm>
          <a:off x="1639735" y="169563"/>
          <a:ext cx="1253341" cy="1184073"/>
        </a:xfrm>
        <a:prstGeom prst="roundRect">
          <a:avLst>
            <a:gd name="adj" fmla="val 10000"/>
          </a:avLst>
        </a:prstGeom>
        <a:blipFill>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1D8B9-980E-4885-AC17-FC92581215CD}">
      <dsp:nvSpPr>
        <dsp:cNvPr id="0" name=""/>
        <dsp:cNvSpPr/>
      </dsp:nvSpPr>
      <dsp:spPr>
        <a:xfrm rot="10800000">
          <a:off x="1639735"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Tony Reggi</a:t>
          </a:r>
          <a:br>
            <a:rPr lang="en-US" sz="1100" kern="1200"/>
          </a:br>
          <a:br>
            <a:rPr lang="en-US" sz="1100" kern="1200"/>
          </a:br>
          <a:r>
            <a:rPr lang="en-US" sz="1100" kern="1200"/>
            <a:t>Associate State Director for Perkins Grant Administration</a:t>
          </a:r>
          <a:br>
            <a:rPr lang="en-US" sz="1100" kern="1200"/>
          </a:br>
          <a:br>
            <a:rPr lang="en-US" sz="1100" kern="1200"/>
          </a:br>
          <a:br>
            <a:rPr lang="en-US" sz="1100" kern="1200"/>
          </a:br>
          <a:r>
            <a:rPr lang="en-US" sz="1100" kern="1200" err="1">
              <a:solidFill>
                <a:schemeClr val="tx1"/>
              </a:solidFill>
            </a:rPr>
            <a:t>reggia</a:t>
          </a:r>
          <a:r>
            <a:rPr lang="en-US" sz="1100" kern="1200">
              <a:solidFill>
                <a:schemeClr val="tx1"/>
              </a:solidFill>
            </a:rPr>
            <a:t>@</a:t>
          </a:r>
        </a:p>
      </dsp:txBody>
      <dsp:txXfrm rot="10800000">
        <a:off x="1678280" y="1513456"/>
        <a:ext cx="1176251" cy="1811235"/>
      </dsp:txXfrm>
    </dsp:sp>
    <dsp:sp modelId="{1FED9161-B6A5-4469-8DFC-643FA425A57B}">
      <dsp:nvSpPr>
        <dsp:cNvPr id="0" name=""/>
        <dsp:cNvSpPr/>
      </dsp:nvSpPr>
      <dsp:spPr>
        <a:xfrm>
          <a:off x="3018411" y="164691"/>
          <a:ext cx="1253341" cy="1184073"/>
        </a:xfrm>
        <a:prstGeom prst="roundRect">
          <a:avLst>
            <a:gd name="adj" fmla="val 10000"/>
          </a:avLst>
        </a:prstGeom>
        <a:blipFill>
          <a:blip xmlns:r="http://schemas.openxmlformats.org/officeDocument/2006/relationships" r:embed="rId3"/>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AFB42-102A-4C79-9E93-8A74C7BFCA28}">
      <dsp:nvSpPr>
        <dsp:cNvPr id="0" name=""/>
        <dsp:cNvSpPr/>
      </dsp:nvSpPr>
      <dsp:spPr>
        <a:xfrm rot="10800000">
          <a:off x="3018411"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Patti Coultas</a:t>
          </a:r>
          <a:br>
            <a:rPr lang="en-US" sz="1100" kern="1200"/>
          </a:br>
          <a:br>
            <a:rPr lang="en-US" sz="1100" kern="1200"/>
          </a:br>
          <a:r>
            <a:rPr lang="en-US" sz="1100" kern="1200"/>
            <a:t>Assistant Director of Perkins Regional Services – East</a:t>
          </a:r>
          <a:br>
            <a:rPr lang="en-US" sz="1100" kern="1200"/>
          </a:br>
          <a:br>
            <a:rPr lang="en-US" sz="1100" kern="1200"/>
          </a:br>
          <a:br>
            <a:rPr lang="en-US" sz="1100" kern="1200"/>
          </a:br>
          <a:r>
            <a:rPr lang="en-US" sz="1100" kern="1200" err="1">
              <a:solidFill>
                <a:schemeClr val="tx1"/>
              </a:solidFill>
            </a:rPr>
            <a:t>coultasp</a:t>
          </a:r>
          <a:r>
            <a:rPr lang="en-US" sz="1100" kern="1200">
              <a:solidFill>
                <a:schemeClr val="tx1"/>
              </a:solidFill>
            </a:rPr>
            <a:t>@</a:t>
          </a:r>
        </a:p>
      </dsp:txBody>
      <dsp:txXfrm rot="10800000">
        <a:off x="3056956" y="1513456"/>
        <a:ext cx="1176251" cy="1811235"/>
      </dsp:txXfrm>
    </dsp:sp>
    <dsp:sp modelId="{9D3DF411-AD26-40DE-A1F6-B14240AF57A6}">
      <dsp:nvSpPr>
        <dsp:cNvPr id="0" name=""/>
        <dsp:cNvSpPr/>
      </dsp:nvSpPr>
      <dsp:spPr>
        <a:xfrm>
          <a:off x="4397087" y="164691"/>
          <a:ext cx="1253341" cy="1184073"/>
        </a:xfrm>
        <a:prstGeom prst="roundRect">
          <a:avLst>
            <a:gd name="adj" fmla="val 10000"/>
          </a:avLst>
        </a:prstGeom>
        <a:blipFill rotWithShape="1">
          <a:blip xmlns:r="http://schemas.openxmlformats.org/officeDocument/2006/relationships" r:embed="rId4"/>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64F3A-84BE-4C03-B997-1057F6E42787}">
      <dsp:nvSpPr>
        <dsp:cNvPr id="0" name=""/>
        <dsp:cNvSpPr/>
      </dsp:nvSpPr>
      <dsp:spPr>
        <a:xfrm rot="10800000">
          <a:off x="4397087"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Stefanie Schroeder</a:t>
          </a:r>
          <a:br>
            <a:rPr lang="en-US" sz="1100" kern="1200"/>
          </a:br>
          <a:br>
            <a:rPr lang="en-US" sz="1100" kern="1200"/>
          </a:br>
          <a:r>
            <a:rPr lang="en-US" sz="1100" kern="1200"/>
            <a:t>Assistant Director of Perkins Regional Services – West</a:t>
          </a:r>
          <a:br>
            <a:rPr lang="en-US" sz="1100" kern="1200"/>
          </a:br>
          <a:br>
            <a:rPr lang="en-US" sz="1100" kern="1200"/>
          </a:br>
          <a:r>
            <a:rPr lang="en-US" sz="1100" kern="1200" err="1">
              <a:solidFill>
                <a:schemeClr val="tx1"/>
              </a:solidFill>
            </a:rPr>
            <a:t>schroeders</a:t>
          </a:r>
          <a:r>
            <a:rPr lang="en-US" sz="1100" kern="1200">
              <a:solidFill>
                <a:schemeClr val="tx1"/>
              </a:solidFill>
            </a:rPr>
            <a:t>@</a:t>
          </a:r>
        </a:p>
      </dsp:txBody>
      <dsp:txXfrm rot="10800000">
        <a:off x="4435632" y="1513456"/>
        <a:ext cx="1176251" cy="1811235"/>
      </dsp:txXfrm>
    </dsp:sp>
    <dsp:sp modelId="{64B1FC7D-30EC-49F5-995E-C4740A8603E9}">
      <dsp:nvSpPr>
        <dsp:cNvPr id="0" name=""/>
        <dsp:cNvSpPr/>
      </dsp:nvSpPr>
      <dsp:spPr>
        <a:xfrm>
          <a:off x="5775762" y="164691"/>
          <a:ext cx="1253341" cy="1184073"/>
        </a:xfrm>
        <a:prstGeom prst="roundRect">
          <a:avLst>
            <a:gd name="adj" fmla="val 10000"/>
          </a:avLst>
        </a:prstGeom>
        <a:blipFill>
          <a:blip xmlns:r="http://schemas.openxmlformats.org/officeDocument/2006/relationships" r:embed="rId5"/>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30330-557D-4BBE-8617-A1331DF128AD}">
      <dsp:nvSpPr>
        <dsp:cNvPr id="0" name=""/>
        <dsp:cNvSpPr/>
      </dsp:nvSpPr>
      <dsp:spPr>
        <a:xfrm rot="10800000">
          <a:off x="5775762"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Darice McDougald</a:t>
          </a:r>
          <a:br>
            <a:rPr lang="en-US" sz="1100" kern="1200"/>
          </a:br>
          <a:br>
            <a:rPr lang="en-US" sz="1100" kern="1200"/>
          </a:br>
          <a:r>
            <a:rPr lang="en-US" sz="1100" kern="1200"/>
            <a:t>Federal Programs Business Services Specialist</a:t>
          </a:r>
          <a:br>
            <a:rPr lang="en-US" sz="1100" kern="1200"/>
          </a:br>
          <a:br>
            <a:rPr lang="en-US" sz="1100" kern="1200"/>
          </a:br>
          <a:br>
            <a:rPr lang="en-US" sz="1100" kern="1200"/>
          </a:br>
          <a:r>
            <a:rPr lang="en-US" sz="1100" kern="1200" err="1">
              <a:solidFill>
                <a:schemeClr val="tx1"/>
              </a:solidFill>
            </a:rPr>
            <a:t>mcdougaldd</a:t>
          </a:r>
          <a:r>
            <a:rPr lang="en-US" sz="1100" kern="1200">
              <a:solidFill>
                <a:schemeClr val="tx1"/>
              </a:solidFill>
            </a:rPr>
            <a:t>@</a:t>
          </a:r>
        </a:p>
      </dsp:txBody>
      <dsp:txXfrm rot="10800000">
        <a:off x="5814307" y="1513456"/>
        <a:ext cx="1176251" cy="1811235"/>
      </dsp:txXfrm>
    </dsp:sp>
    <dsp:sp modelId="{3DDBED63-569E-48C7-8C0B-7A51B61594E0}">
      <dsp:nvSpPr>
        <dsp:cNvPr id="0" name=""/>
        <dsp:cNvSpPr/>
      </dsp:nvSpPr>
      <dsp:spPr>
        <a:xfrm>
          <a:off x="7154438" y="201794"/>
          <a:ext cx="1253341" cy="1109868"/>
        </a:xfrm>
        <a:prstGeom prst="roundRect">
          <a:avLst>
            <a:gd name="adj" fmla="val 10000"/>
          </a:avLst>
        </a:prstGeom>
        <a:blipFill>
          <a:blip xmlns:r="http://schemas.openxmlformats.org/officeDocument/2006/relationships" r:embed="rId6"/>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D2000-1982-4F70-8BC3-4E2CB5DD2547}">
      <dsp:nvSpPr>
        <dsp:cNvPr id="0" name=""/>
        <dsp:cNvSpPr/>
      </dsp:nvSpPr>
      <dsp:spPr>
        <a:xfrm rot="10800000">
          <a:off x="7154438"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Michael Tilley</a:t>
          </a:r>
          <a:br>
            <a:rPr lang="en-US" sz="1100" kern="1200"/>
          </a:br>
          <a:br>
            <a:rPr lang="en-US" sz="1100" kern="1200"/>
          </a:br>
          <a:br>
            <a:rPr lang="en-US" sz="1100" kern="1200"/>
          </a:br>
          <a:r>
            <a:rPr lang="en-US" sz="1100" kern="1200"/>
            <a:t>Associate State Director for Monitoring and Compliance</a:t>
          </a:r>
          <a:br>
            <a:rPr lang="en-US" sz="1100" kern="1200"/>
          </a:br>
          <a:br>
            <a:rPr lang="en-US" sz="1100" kern="1200"/>
          </a:br>
          <a:r>
            <a:rPr lang="en-US" sz="1100" kern="1200" err="1">
              <a:solidFill>
                <a:schemeClr val="tx1"/>
              </a:solidFill>
            </a:rPr>
            <a:t>mtilley</a:t>
          </a:r>
          <a:r>
            <a:rPr lang="en-US" sz="1100" kern="1200">
              <a:solidFill>
                <a:schemeClr val="tx1"/>
              </a:solidFill>
            </a:rPr>
            <a:t>@</a:t>
          </a:r>
        </a:p>
      </dsp:txBody>
      <dsp:txXfrm rot="10800000">
        <a:off x="7192983" y="1513456"/>
        <a:ext cx="1176251" cy="1811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7AE6D-510B-4EC1-835A-0F93A935BC52}">
      <dsp:nvSpPr>
        <dsp:cNvPr id="0" name=""/>
        <dsp:cNvSpPr/>
      </dsp:nvSpPr>
      <dsp:spPr>
        <a:xfrm>
          <a:off x="43669" y="8731"/>
          <a:ext cx="2747571" cy="109902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US" sz="3700" kern="1200"/>
            <a:t>August 1, 2025</a:t>
          </a:r>
        </a:p>
      </dsp:txBody>
      <dsp:txXfrm>
        <a:off x="593183" y="8731"/>
        <a:ext cx="1648543" cy="1099028"/>
      </dsp:txXfrm>
    </dsp:sp>
    <dsp:sp modelId="{5C3B5F00-666A-41EA-A8B9-E89246EF554B}">
      <dsp:nvSpPr>
        <dsp:cNvPr id="0" name=""/>
        <dsp:cNvSpPr/>
      </dsp:nvSpPr>
      <dsp:spPr>
        <a:xfrm>
          <a:off x="2439789" y="93554"/>
          <a:ext cx="2280484" cy="91219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a:t>15 Colleges</a:t>
          </a:r>
        </a:p>
      </dsp:txBody>
      <dsp:txXfrm>
        <a:off x="2895886" y="93554"/>
        <a:ext cx="1368291" cy="912193"/>
      </dsp:txXfrm>
    </dsp:sp>
    <dsp:sp modelId="{FB680157-E06B-413A-8ECE-5BB92E861002}">
      <dsp:nvSpPr>
        <dsp:cNvPr id="0" name=""/>
        <dsp:cNvSpPr/>
      </dsp:nvSpPr>
      <dsp:spPr>
        <a:xfrm>
          <a:off x="4401006" y="93554"/>
          <a:ext cx="2280484" cy="912193"/>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a:t>Full CLNA</a:t>
          </a:r>
        </a:p>
      </dsp:txBody>
      <dsp:txXfrm>
        <a:off x="4857103" y="93554"/>
        <a:ext cx="1368291" cy="912193"/>
      </dsp:txXfrm>
    </dsp:sp>
    <dsp:sp modelId="{B1702771-AEA7-459C-A1A4-57D46B05F786}">
      <dsp:nvSpPr>
        <dsp:cNvPr id="0" name=""/>
        <dsp:cNvSpPr/>
      </dsp:nvSpPr>
      <dsp:spPr>
        <a:xfrm>
          <a:off x="49402" y="1253029"/>
          <a:ext cx="2747571" cy="109902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US" sz="3700" kern="1200"/>
            <a:t>Spring 2026</a:t>
          </a:r>
        </a:p>
      </dsp:txBody>
      <dsp:txXfrm>
        <a:off x="598916" y="1253029"/>
        <a:ext cx="1648543" cy="1099028"/>
      </dsp:txXfrm>
    </dsp:sp>
    <dsp:sp modelId="{481A2E86-3DCA-4C05-A333-4884F8394FF5}">
      <dsp:nvSpPr>
        <dsp:cNvPr id="0" name=""/>
        <dsp:cNvSpPr/>
      </dsp:nvSpPr>
      <dsp:spPr>
        <a:xfrm>
          <a:off x="2439789" y="1346447"/>
          <a:ext cx="2280484" cy="912193"/>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a:t>36 Colleges</a:t>
          </a:r>
        </a:p>
      </dsp:txBody>
      <dsp:txXfrm>
        <a:off x="2895886" y="1346447"/>
        <a:ext cx="1368291" cy="912193"/>
      </dsp:txXfrm>
    </dsp:sp>
    <dsp:sp modelId="{F1A2E48F-E8F8-4BFE-BF62-BE47E100064F}">
      <dsp:nvSpPr>
        <dsp:cNvPr id="0" name=""/>
        <dsp:cNvSpPr/>
      </dsp:nvSpPr>
      <dsp:spPr>
        <a:xfrm>
          <a:off x="4401006" y="1346447"/>
          <a:ext cx="2280484" cy="912193"/>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rtl="0">
            <a:lnSpc>
              <a:spcPct val="90000"/>
            </a:lnSpc>
            <a:spcBef>
              <a:spcPct val="0"/>
            </a:spcBef>
            <a:spcAft>
              <a:spcPct val="35000"/>
            </a:spcAft>
            <a:buNone/>
          </a:pPr>
          <a:r>
            <a:rPr lang="en-US" sz="3100" b="1" kern="1200">
              <a:latin typeface="Calibri Light" panose="020F0302020204030204"/>
            </a:rPr>
            <a:t>Full CLNA</a:t>
          </a:r>
          <a:endParaRPr lang="en-US" sz="3100" b="1" kern="1200"/>
        </a:p>
      </dsp:txBody>
      <dsp:txXfrm>
        <a:off x="4857103" y="1346447"/>
        <a:ext cx="1368291" cy="912193"/>
      </dsp:txXfrm>
    </dsp:sp>
    <dsp:sp modelId="{3E48DF44-F90A-4189-A31D-B77D97E2844E}">
      <dsp:nvSpPr>
        <dsp:cNvPr id="0" name=""/>
        <dsp:cNvSpPr/>
      </dsp:nvSpPr>
      <dsp:spPr>
        <a:xfrm>
          <a:off x="49402" y="2505922"/>
          <a:ext cx="2747571" cy="109902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US" sz="3700" kern="1200"/>
            <a:t>Spring 2027</a:t>
          </a:r>
        </a:p>
      </dsp:txBody>
      <dsp:txXfrm>
        <a:off x="598916" y="2505922"/>
        <a:ext cx="1648543" cy="1099028"/>
      </dsp:txXfrm>
    </dsp:sp>
    <dsp:sp modelId="{4969E3D1-ADE8-450B-99BA-63D9EE8B061C}">
      <dsp:nvSpPr>
        <dsp:cNvPr id="0" name=""/>
        <dsp:cNvSpPr/>
      </dsp:nvSpPr>
      <dsp:spPr>
        <a:xfrm>
          <a:off x="2439789" y="2599339"/>
          <a:ext cx="2280484" cy="912193"/>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a:t>All Colleges</a:t>
          </a:r>
        </a:p>
      </dsp:txBody>
      <dsp:txXfrm>
        <a:off x="2895886" y="2599339"/>
        <a:ext cx="1368291" cy="912193"/>
      </dsp:txXfrm>
    </dsp:sp>
    <dsp:sp modelId="{D2799BE7-ABED-444A-AEBB-64ED0515829B}">
      <dsp:nvSpPr>
        <dsp:cNvPr id="0" name=""/>
        <dsp:cNvSpPr/>
      </dsp:nvSpPr>
      <dsp:spPr>
        <a:xfrm>
          <a:off x="4401006" y="2599339"/>
          <a:ext cx="2280484" cy="91219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a:t>Full CLNA</a:t>
          </a:r>
        </a:p>
      </dsp:txBody>
      <dsp:txXfrm>
        <a:off x="4857103" y="2599339"/>
        <a:ext cx="1368291" cy="91219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9/8/2025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9/8/2025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C1FD-B503-C7D1-B2F1-8C9576D8D0BA}"/>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3B4D18B-C1F4-640A-56E8-7CC9EC9AD7D7}"/>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554A4F98-CB56-1FF9-F285-781A20E927CF}"/>
              </a:ext>
            </a:extLst>
          </p:cNvPr>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2128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49295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D418-A177-C327-5903-D907A27D0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DAB61-6E41-F1BC-A255-F66EBD4FC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C3B0F-8FDF-95EB-68AE-56E621C100ED}"/>
              </a:ext>
            </a:extLst>
          </p:cNvPr>
          <p:cNvSpPr>
            <a:spLocks noGrp="1"/>
          </p:cNvSpPr>
          <p:nvPr>
            <p:ph type="body" idx="1"/>
          </p:nvPr>
        </p:nvSpPr>
        <p:spPr/>
        <p:txBody>
          <a:bodyPr/>
          <a:lstStyle/>
          <a:p>
            <a:r>
              <a:rPr lang="en-US"/>
              <a:t>https://www.governmentjobs.com/careers/northcarolina/jobs/5066301/program-coordinator-i-federal-programs-performance-accountability-specialist </a:t>
            </a:r>
          </a:p>
        </p:txBody>
      </p:sp>
      <p:sp>
        <p:nvSpPr>
          <p:cNvPr id="4" name="Slide Number Placeholder 3">
            <a:extLst>
              <a:ext uri="{FF2B5EF4-FFF2-40B4-BE49-F238E27FC236}">
                <a16:creationId xmlns:a16="http://schemas.microsoft.com/office/drawing/2014/main" id="{FDF59ADD-5CEC-49DF-BEEF-FBACD7E5EC8F}"/>
              </a:ext>
            </a:extLst>
          </p:cNvPr>
          <p:cNvSpPr>
            <a:spLocks noGrp="1"/>
          </p:cNvSpPr>
          <p:nvPr>
            <p:ph type="sldNum" sz="quarter" idx="5"/>
          </p:nvPr>
        </p:nvSpPr>
        <p:spPr/>
        <p:txBody>
          <a:bodyPr/>
          <a:lstStyle/>
          <a:p>
            <a:fld id="{66B4CAA5-858C-4536-909F-F19563E74775}" type="slidenum">
              <a:rPr lang="en-US" smtClean="0"/>
              <a:t>5</a:t>
            </a:fld>
            <a:endParaRPr lang="en-US"/>
          </a:p>
        </p:txBody>
      </p:sp>
    </p:spTree>
    <p:extLst>
      <p:ext uri="{BB962C8B-B14F-4D97-AF65-F5344CB8AC3E}">
        <p14:creationId xmlns:p14="http://schemas.microsoft.com/office/powerpoint/2010/main" val="385267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7A6B277B_5158507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am02.safelinks.protection.outlook.com/?url=https%3A%2F%2Fforms.cloud.microsoft%2Fr%2Fgbp7tBDABu&amp;data=05%7C02%7Ccoultasp%40nccommunitycolleges.edu%7C4de6ad076efc4d4ebf1108ddd5217f58%7C616f6b2af8af4525b6c8f74c6a2b182d%7C0%7C0%7C638901062038795149%7CUnknown%7CTWFpbGZsb3d8eyJFbXB0eU1hcGkiOnRydWUsIlYiOiIwLjAuMDAwMCIsIlAiOiJXaW4zMiIsIkFOIjoiTWFpbCIsIldUIjoyfQ%3D%3D%7C0%7C%7C%7C&amp;sdata=70cNdEvs2JygG9Sn2sTRxFklNe9LEgbUDCGoB4Qtp3g%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ncperkins.org/vide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cperkins.org/present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mailto:logesd@nccommunitycolleges.edu" TargetMode="External"/><Relationship Id="rId13" Type="http://schemas.openxmlformats.org/officeDocument/2006/relationships/hyperlink" Target="mailto:beanj@nccommunitycolleges.edu" TargetMode="External"/><Relationship Id="rId18" Type="http://schemas.openxmlformats.org/officeDocument/2006/relationships/hyperlink" Target="mailto:schroeders@nccommunitycolleges.edu" TargetMode="External"/><Relationship Id="rId3" Type="http://schemas.openxmlformats.org/officeDocument/2006/relationships/hyperlink" Target="mailto:vandyker@nccommunitycolleges.edu" TargetMode="External"/><Relationship Id="rId21" Type="http://schemas.openxmlformats.org/officeDocument/2006/relationships/image" Target="../media/image14.jpeg"/><Relationship Id="rId7" Type="http://schemas.openxmlformats.org/officeDocument/2006/relationships/hyperlink" Target="mailto:brownb@nccommunitycolleges.edu" TargetMode="External"/><Relationship Id="rId12" Type="http://schemas.openxmlformats.org/officeDocument/2006/relationships/hyperlink" Target="mailto:brownm@nccommunitycolleges.edu" TargetMode="External"/><Relationship Id="rId17" Type="http://schemas.openxmlformats.org/officeDocument/2006/relationships/hyperlink" Target="mailto:reggia@nccommunitycolleges.edu" TargetMode="External"/><Relationship Id="rId2" Type="http://schemas.openxmlformats.org/officeDocument/2006/relationships/notesSlide" Target="../notesSlides/notesSlide5.xml"/><Relationship Id="rId16" Type="http://schemas.openxmlformats.org/officeDocument/2006/relationships/hyperlink" Target="mailto:bondd@nccommunitycolleges.edu" TargetMode="External"/><Relationship Id="rId20" Type="http://schemas.openxmlformats.org/officeDocument/2006/relationships/hyperlink" Target="mailto:carverd@nccommunitycolleges.edu" TargetMode="External"/><Relationship Id="rId1" Type="http://schemas.openxmlformats.org/officeDocument/2006/relationships/slideLayout" Target="../slideLayouts/slideLayout13.xml"/><Relationship Id="rId6" Type="http://schemas.openxmlformats.org/officeDocument/2006/relationships/hyperlink" Target="mailto:mtilley@nccommunitycolleges.edu" TargetMode="External"/><Relationship Id="rId11" Type="http://schemas.openxmlformats.org/officeDocument/2006/relationships/hyperlink" Target="mailto:lolir@nccommunitycolleges.edu" TargetMode="External"/><Relationship Id="rId5" Type="http://schemas.openxmlformats.org/officeDocument/2006/relationships/hyperlink" Target="mailto:mcdougaldd@nccommunitycolleges.edu" TargetMode="External"/><Relationship Id="rId15" Type="http://schemas.openxmlformats.org/officeDocument/2006/relationships/hyperlink" Target="mailto:parnellc@nccommunitycolleges.edu" TargetMode="External"/><Relationship Id="rId10" Type="http://schemas.openxmlformats.org/officeDocument/2006/relationships/hyperlink" Target="mailto:coopera@nccommunitycolleges.edu" TargetMode="External"/><Relationship Id="rId19" Type="http://schemas.openxmlformats.org/officeDocument/2006/relationships/hyperlink" Target="mailto:coultasp@nccommunitycolleges.edu" TargetMode="External"/><Relationship Id="rId4" Type="http://schemas.openxmlformats.org/officeDocument/2006/relationships/hyperlink" Target="mailto:millerm@nccommunitycolleges.edu" TargetMode="External"/><Relationship Id="rId9" Type="http://schemas.openxmlformats.org/officeDocument/2006/relationships/hyperlink" Target="mailto:davidsonl@nccommunitycolleges.edu" TargetMode="External"/><Relationship Id="rId14" Type="http://schemas.openxmlformats.org/officeDocument/2006/relationships/hyperlink" Target="mailto:tildsleym@nccommunitycolleges.edu" TargetMode="External"/><Relationship Id="rId22" Type="http://schemas.openxmlformats.org/officeDocument/2006/relationships/hyperlink" Target="mailto:riegerj@nccommunitycolleges.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mn-lt"/>
                <a:cs typeface="Times New Roman"/>
              </a:rPr>
              <a:t>September 9, 2025</a:t>
            </a:r>
          </a:p>
        </p:txBody>
      </p:sp>
      <p:pic>
        <p:nvPicPr>
          <p:cNvPr id="5" name="Picture 4" descr="Logo for CTE - Learning that Works for North Carolina ">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869546"/>
            <a:ext cx="3824709" cy="1203784"/>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50A7-6FD5-0E3E-43AC-67FA7ADD0ACB}"/>
              </a:ext>
            </a:extLst>
          </p:cNvPr>
          <p:cNvSpPr>
            <a:spLocks noGrp="1"/>
          </p:cNvSpPr>
          <p:nvPr>
            <p:ph type="title" idx="4294967295"/>
          </p:nvPr>
        </p:nvSpPr>
        <p:spPr>
          <a:xfrm>
            <a:off x="0" y="144462"/>
            <a:ext cx="8408988" cy="315913"/>
          </a:xfrm>
          <a:ln>
            <a:noFill/>
          </a:ln>
        </p:spPr>
        <p:txBody>
          <a:bodyP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2800" b="1">
                <a:latin typeface="Calibri"/>
                <a:ea typeface="Calibri"/>
                <a:cs typeface="Calibri"/>
              </a:rPr>
              <a:t>Perkins Timeline </a:t>
            </a:r>
          </a:p>
        </p:txBody>
      </p:sp>
      <p:sp>
        <p:nvSpPr>
          <p:cNvPr id="12" name="TextBox 11">
            <a:extLst>
              <a:ext uri="{FF2B5EF4-FFF2-40B4-BE49-F238E27FC236}">
                <a16:creationId xmlns:a16="http://schemas.microsoft.com/office/drawing/2014/main" id="{02F9B755-4C99-74EC-F8EA-E642049848AD}"/>
              </a:ext>
            </a:extLst>
          </p:cNvPr>
          <p:cNvSpPr txBox="1"/>
          <p:nvPr/>
        </p:nvSpPr>
        <p:spPr>
          <a:xfrm>
            <a:off x="456406" y="586516"/>
            <a:ext cx="4900881" cy="1661993"/>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May 30,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Input Perkins college team contacts for 2025-26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signed Allotment Options and Assurances forms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Complete and upload the 2025-26 Local Plan and Budget</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job descriptions (Perkins-funded positions only) </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Register for all upcoming Perkins update sessions </a:t>
            </a: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35C88017-CBD6-B8C1-AE25-7EC8D1E7CE53}"/>
              </a:ext>
            </a:extLst>
          </p:cNvPr>
          <p:cNvSpPr txBox="1"/>
          <p:nvPr/>
        </p:nvSpPr>
        <p:spPr>
          <a:xfrm>
            <a:off x="3647667" y="3406918"/>
            <a:ext cx="2767032" cy="1431161"/>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Jan 9,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locally articulated course list </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9-14 pathways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Mid-Year Report and Local Plan status update</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XDBR (ending Dec 31,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semi-annual time certification (Jul- Dec 2025)</a:t>
            </a:r>
            <a:endParaRPr lang="en-US" sz="1200">
              <a:latin typeface="+mj-lt"/>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E3F6C1B4-2601-3784-7420-C7BF14C0607E}"/>
              </a:ext>
            </a:extLst>
          </p:cNvPr>
          <p:cNvSpPr txBox="1"/>
          <p:nvPr/>
        </p:nvSpPr>
        <p:spPr>
          <a:xfrm>
            <a:off x="1906042" y="2782865"/>
            <a:ext cx="2503494" cy="623248"/>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Nov 21,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Negotiated Level of Performance (2025-26)</a:t>
            </a:r>
          </a:p>
        </p:txBody>
      </p:sp>
      <p:sp>
        <p:nvSpPr>
          <p:cNvPr id="16" name="TextBox 15">
            <a:extLst>
              <a:ext uri="{FF2B5EF4-FFF2-40B4-BE49-F238E27FC236}">
                <a16:creationId xmlns:a16="http://schemas.microsoft.com/office/drawing/2014/main" id="{6A4D803E-1E9D-77A3-399F-6420B217ACA3}"/>
              </a:ext>
            </a:extLst>
          </p:cNvPr>
          <p:cNvSpPr txBox="1"/>
          <p:nvPr/>
        </p:nvSpPr>
        <p:spPr>
          <a:xfrm>
            <a:off x="5029201" y="644091"/>
            <a:ext cx="4172847" cy="1661993"/>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May 15,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Deadline for final 2025-26 modifications (no exceptions)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new/revised CLNAs as needed</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signed Allotment Options and Assurances forms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Complete and upload the 2026-27 Local Plan and Budget</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job descriptions (Perkins-funded positions only) </a:t>
            </a: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6B8EE984-539D-AF3F-969F-0B378529E29C}"/>
              </a:ext>
            </a:extLst>
          </p:cNvPr>
          <p:cNvSpPr txBox="1"/>
          <p:nvPr/>
        </p:nvSpPr>
        <p:spPr>
          <a:xfrm>
            <a:off x="6435542" y="3010750"/>
            <a:ext cx="2317626" cy="1131079"/>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July 10,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final XDBR (ending June 30,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semi-annual time certification (Jan- June 2026)</a:t>
            </a:r>
          </a:p>
          <a:p>
            <a:endParaRPr lang="en-US" sz="1200">
              <a:latin typeface="+mj-lt"/>
              <a:ea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642023A3-FD32-DAF8-0034-DF312187095F}"/>
              </a:ext>
            </a:extLst>
          </p:cNvPr>
          <p:cNvSpPr txBox="1"/>
          <p:nvPr/>
        </p:nvSpPr>
        <p:spPr>
          <a:xfrm>
            <a:off x="2400300" y="2433251"/>
            <a:ext cx="4800600" cy="300082"/>
          </a:xfrm>
          <a:prstGeom prst="rect">
            <a:avLst/>
          </a:prstGeom>
          <a:noFill/>
        </p:spPr>
        <p:txBody>
          <a:bodyPr wrap="square">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sp>
        <p:nvSpPr>
          <p:cNvPr id="21" name="TextBox 20">
            <a:extLst>
              <a:ext uri="{FF2B5EF4-FFF2-40B4-BE49-F238E27FC236}">
                <a16:creationId xmlns:a16="http://schemas.microsoft.com/office/drawing/2014/main" id="{70001FFD-43BF-768A-5A3A-A50D8455607E}"/>
              </a:ext>
            </a:extLst>
          </p:cNvPr>
          <p:cNvSpPr txBox="1"/>
          <p:nvPr/>
        </p:nvSpPr>
        <p:spPr>
          <a:xfrm>
            <a:off x="2400300" y="2433251"/>
            <a:ext cx="4800600" cy="300082"/>
          </a:xfrm>
          <a:prstGeom prst="rect">
            <a:avLst/>
          </a:prstGeom>
          <a:noFill/>
        </p:spPr>
        <p:txBody>
          <a:bodyPr wrap="square">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grpSp>
        <p:nvGrpSpPr>
          <p:cNvPr id="35" name="Group 34">
            <a:extLst>
              <a:ext uri="{FF2B5EF4-FFF2-40B4-BE49-F238E27FC236}">
                <a16:creationId xmlns:a16="http://schemas.microsoft.com/office/drawing/2014/main" id="{C1C49C90-D999-9E58-207E-8A29CB67079F}"/>
              </a:ext>
            </a:extLst>
          </p:cNvPr>
          <p:cNvGrpSpPr/>
          <p:nvPr/>
        </p:nvGrpSpPr>
        <p:grpSpPr>
          <a:xfrm>
            <a:off x="704613" y="1930325"/>
            <a:ext cx="7325884" cy="474061"/>
            <a:chOff x="3898531" y="2713382"/>
            <a:chExt cx="6600466" cy="632081"/>
          </a:xfrm>
          <a:solidFill>
            <a:schemeClr val="accent5"/>
          </a:solidFill>
        </p:grpSpPr>
        <p:sp>
          <p:nvSpPr>
            <p:cNvPr id="4" name="Rectangle 3">
              <a:extLst>
                <a:ext uri="{FF2B5EF4-FFF2-40B4-BE49-F238E27FC236}">
                  <a16:creationId xmlns:a16="http://schemas.microsoft.com/office/drawing/2014/main" id="{17D24302-93B6-65C0-5F69-0C9C739F2BC1}"/>
                </a:ext>
              </a:extLst>
            </p:cNvPr>
            <p:cNvSpPr/>
            <p:nvPr/>
          </p:nvSpPr>
          <p:spPr>
            <a:xfrm>
              <a:off x="9171642" y="2713382"/>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July 10, 2026</a:t>
              </a:r>
            </a:p>
          </p:txBody>
        </p:sp>
        <p:sp>
          <p:nvSpPr>
            <p:cNvPr id="7" name="Rectangle 6">
              <a:extLst>
                <a:ext uri="{FF2B5EF4-FFF2-40B4-BE49-F238E27FC236}">
                  <a16:creationId xmlns:a16="http://schemas.microsoft.com/office/drawing/2014/main" id="{98F4A2F6-8238-899D-426D-3F2A4F6A09F5}"/>
                </a:ext>
              </a:extLst>
            </p:cNvPr>
            <p:cNvSpPr/>
            <p:nvPr/>
          </p:nvSpPr>
          <p:spPr>
            <a:xfrm>
              <a:off x="3898531" y="2716199"/>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sp>
          <p:nvSpPr>
            <p:cNvPr id="28" name="Rectangle 27">
              <a:extLst>
                <a:ext uri="{FF2B5EF4-FFF2-40B4-BE49-F238E27FC236}">
                  <a16:creationId xmlns:a16="http://schemas.microsoft.com/office/drawing/2014/main" id="{2BC486C7-08EE-A5B8-5808-378719593A21}"/>
                </a:ext>
              </a:extLst>
            </p:cNvPr>
            <p:cNvSpPr/>
            <p:nvPr/>
          </p:nvSpPr>
          <p:spPr>
            <a:xfrm>
              <a:off x="5219542" y="2714358"/>
              <a:ext cx="1327355" cy="62926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Nov 21, 2025</a:t>
              </a:r>
            </a:p>
          </p:txBody>
        </p:sp>
        <p:sp>
          <p:nvSpPr>
            <p:cNvPr id="29" name="Rectangle 28">
              <a:extLst>
                <a:ext uri="{FF2B5EF4-FFF2-40B4-BE49-F238E27FC236}">
                  <a16:creationId xmlns:a16="http://schemas.microsoft.com/office/drawing/2014/main" id="{52A182A5-8D2E-049E-82FD-97A29B6A0D93}"/>
                </a:ext>
              </a:extLst>
            </p:cNvPr>
            <p:cNvSpPr/>
            <p:nvPr/>
          </p:nvSpPr>
          <p:spPr>
            <a:xfrm>
              <a:off x="6538016" y="2714173"/>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Jan 9, 2026</a:t>
              </a:r>
            </a:p>
          </p:txBody>
        </p:sp>
        <p:sp>
          <p:nvSpPr>
            <p:cNvPr id="31" name="Rectangle 30">
              <a:extLst>
                <a:ext uri="{FF2B5EF4-FFF2-40B4-BE49-F238E27FC236}">
                  <a16:creationId xmlns:a16="http://schemas.microsoft.com/office/drawing/2014/main" id="{FFA63379-3713-A309-53FE-BC31FA6A4581}"/>
                </a:ext>
              </a:extLst>
            </p:cNvPr>
            <p:cNvSpPr/>
            <p:nvPr/>
          </p:nvSpPr>
          <p:spPr>
            <a:xfrm>
              <a:off x="7854973" y="2713382"/>
              <a:ext cx="1327355" cy="62926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15, 2026</a:t>
              </a:r>
            </a:p>
          </p:txBody>
        </p:sp>
      </p:grpSp>
      <p:sp>
        <p:nvSpPr>
          <p:cNvPr id="36" name="Flowchart: Connector 35">
            <a:extLst>
              <a:ext uri="{FF2B5EF4-FFF2-40B4-BE49-F238E27FC236}">
                <a16:creationId xmlns:a16="http://schemas.microsoft.com/office/drawing/2014/main" id="{D09CB29D-B7FD-BA4C-2CDA-8841045EDA0A}"/>
              </a:ext>
            </a:extLst>
          </p:cNvPr>
          <p:cNvSpPr/>
          <p:nvPr/>
        </p:nvSpPr>
        <p:spPr>
          <a:xfrm>
            <a:off x="1301598" y="1612066"/>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7" name="Flowchart: Connector 36">
            <a:extLst>
              <a:ext uri="{FF2B5EF4-FFF2-40B4-BE49-F238E27FC236}">
                <a16:creationId xmlns:a16="http://schemas.microsoft.com/office/drawing/2014/main" id="{9DB05581-2ABC-10DD-003A-D95C79D77114}"/>
              </a:ext>
            </a:extLst>
          </p:cNvPr>
          <p:cNvSpPr/>
          <p:nvPr/>
        </p:nvSpPr>
        <p:spPr>
          <a:xfrm>
            <a:off x="2915338" y="2667964"/>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8" name="Flowchart: Connector 37">
            <a:extLst>
              <a:ext uri="{FF2B5EF4-FFF2-40B4-BE49-F238E27FC236}">
                <a16:creationId xmlns:a16="http://schemas.microsoft.com/office/drawing/2014/main" id="{F3FE9E5A-2CF2-47AB-CF09-058B7AE2DF22}"/>
              </a:ext>
            </a:extLst>
          </p:cNvPr>
          <p:cNvSpPr/>
          <p:nvPr/>
        </p:nvSpPr>
        <p:spPr>
          <a:xfrm>
            <a:off x="5822969" y="1682568"/>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9" name="Flowchart: Connector 38">
            <a:extLst>
              <a:ext uri="{FF2B5EF4-FFF2-40B4-BE49-F238E27FC236}">
                <a16:creationId xmlns:a16="http://schemas.microsoft.com/office/drawing/2014/main" id="{AB1C720F-D151-932E-C943-77A1A400162C}"/>
              </a:ext>
            </a:extLst>
          </p:cNvPr>
          <p:cNvSpPr/>
          <p:nvPr/>
        </p:nvSpPr>
        <p:spPr>
          <a:xfrm>
            <a:off x="4470559" y="3156624"/>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40" name="Flowchart: Connector 39">
            <a:extLst>
              <a:ext uri="{FF2B5EF4-FFF2-40B4-BE49-F238E27FC236}">
                <a16:creationId xmlns:a16="http://schemas.microsoft.com/office/drawing/2014/main" id="{5278B334-34E4-E202-87BC-66F3FBE63FCC}"/>
              </a:ext>
            </a:extLst>
          </p:cNvPr>
          <p:cNvSpPr/>
          <p:nvPr/>
        </p:nvSpPr>
        <p:spPr>
          <a:xfrm>
            <a:off x="7517522" y="3066168"/>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cxnSp>
        <p:nvCxnSpPr>
          <p:cNvPr id="42" name="Straight Connector 41">
            <a:extLst>
              <a:ext uri="{FF2B5EF4-FFF2-40B4-BE49-F238E27FC236}">
                <a16:creationId xmlns:a16="http://schemas.microsoft.com/office/drawing/2014/main" id="{6D87F366-1562-F787-D3BA-C542B6ACAB1C}"/>
              </a:ext>
            </a:extLst>
          </p:cNvPr>
          <p:cNvCxnSpPr>
            <a:cxnSpLocks/>
          </p:cNvCxnSpPr>
          <p:nvPr/>
        </p:nvCxnSpPr>
        <p:spPr>
          <a:xfrm>
            <a:off x="1378430" y="1760511"/>
            <a:ext cx="0" cy="17285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428A7F3-EDF5-57AB-9642-F6BA95C62E26}"/>
              </a:ext>
            </a:extLst>
          </p:cNvPr>
          <p:cNvCxnSpPr>
            <a:cxnSpLocks/>
          </p:cNvCxnSpPr>
          <p:nvPr/>
        </p:nvCxnSpPr>
        <p:spPr>
          <a:xfrm>
            <a:off x="5899802" y="1822677"/>
            <a:ext cx="0" cy="11525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E5F1021-9455-C736-60C1-321EF42E7E72}"/>
              </a:ext>
            </a:extLst>
          </p:cNvPr>
          <p:cNvCxnSpPr>
            <a:cxnSpLocks/>
          </p:cNvCxnSpPr>
          <p:nvPr/>
        </p:nvCxnSpPr>
        <p:spPr>
          <a:xfrm flipH="1">
            <a:off x="2991217" y="2410794"/>
            <a:ext cx="1908" cy="25461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9E0B58A-6076-F10E-0749-7581AD9AD290}"/>
              </a:ext>
            </a:extLst>
          </p:cNvPr>
          <p:cNvCxnSpPr>
            <a:cxnSpLocks/>
          </p:cNvCxnSpPr>
          <p:nvPr/>
        </p:nvCxnSpPr>
        <p:spPr>
          <a:xfrm>
            <a:off x="7594354" y="2390649"/>
            <a:ext cx="0" cy="69229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DFD4A42-41BE-C02E-0F57-00BE8BD41317}"/>
              </a:ext>
            </a:extLst>
          </p:cNvPr>
          <p:cNvCxnSpPr>
            <a:cxnSpLocks/>
          </p:cNvCxnSpPr>
          <p:nvPr/>
        </p:nvCxnSpPr>
        <p:spPr>
          <a:xfrm>
            <a:off x="4547392" y="2395277"/>
            <a:ext cx="0" cy="76134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1" name="Picture 2" descr="Text">
            <a:extLst>
              <a:ext uri="{FF2B5EF4-FFF2-40B4-BE49-F238E27FC236}">
                <a16:creationId xmlns:a16="http://schemas.microsoft.com/office/drawing/2014/main" id="{413943B5-F854-57B7-A755-36D0A89C5D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209" y="4497360"/>
            <a:ext cx="1791350" cy="498142"/>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5D57669A-1B25-8A14-01EA-B7214F2E657A}"/>
              </a:ext>
            </a:extLst>
          </p:cNvPr>
          <p:cNvSpPr/>
          <p:nvPr/>
        </p:nvSpPr>
        <p:spPr>
          <a:xfrm rot="20880000">
            <a:off x="267976" y="2791105"/>
            <a:ext cx="1107276" cy="87340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050">
                <a:latin typeface="Calibri"/>
                <a:ea typeface="Calibri"/>
                <a:cs typeface="Calibri"/>
              </a:rPr>
              <a:t>Fall 2025</a:t>
            </a:r>
          </a:p>
        </p:txBody>
      </p:sp>
      <p:sp>
        <p:nvSpPr>
          <p:cNvPr id="6" name="TextBox 5">
            <a:extLst>
              <a:ext uri="{FF2B5EF4-FFF2-40B4-BE49-F238E27FC236}">
                <a16:creationId xmlns:a16="http://schemas.microsoft.com/office/drawing/2014/main" id="{D1842BF2-D26F-F495-72B4-E104F8EF8E38}"/>
              </a:ext>
            </a:extLst>
          </p:cNvPr>
          <p:cNvSpPr txBox="1"/>
          <p:nvPr/>
        </p:nvSpPr>
        <p:spPr>
          <a:xfrm>
            <a:off x="703392" y="3640783"/>
            <a:ext cx="2500665" cy="392415"/>
          </a:xfrm>
          <a:prstGeom prst="rect">
            <a:avLst/>
          </a:prstGeom>
          <a:noFill/>
        </p:spPr>
        <p:txBody>
          <a:bodyPr wrap="square" lIns="68580" tIns="34290" rIns="68580" bIns="3429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050">
                <a:latin typeface="+mj-lt"/>
                <a:ea typeface="Calibri Light"/>
                <a:cs typeface="Calibri Light"/>
              </a:rPr>
              <a:t>Note: The State Board Approves Carry-Over Funding in September 2025</a:t>
            </a:r>
            <a:endParaRPr lang="en-US" sz="1050">
              <a:latin typeface="+mj-lt"/>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6474225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D7CEA-8648-7DDD-3A78-A629873CC510}"/>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27E5E207-6782-2067-A987-B178481B664B}"/>
              </a:ext>
            </a:extLst>
          </p:cNvPr>
          <p:cNvSpPr txBox="1"/>
          <p:nvPr/>
        </p:nvSpPr>
        <p:spPr>
          <a:xfrm>
            <a:off x="304800" y="471652"/>
            <a:ext cx="7579739" cy="512032"/>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4270"/>
              </a:lnSpc>
            </a:pPr>
            <a:r>
              <a:rPr lang="en-US" sz="3050" b="1">
                <a:solidFill>
                  <a:srgbClr val="FFFFFF"/>
                </a:solidFill>
                <a:latin typeface="Calibri (MS) Bold"/>
                <a:ea typeface="Calibri (MS) Bold"/>
                <a:cs typeface="Calibri (MS) Bold"/>
                <a:sym typeface="Calibri (MS) Bold"/>
              </a:rPr>
              <a:t>CLNA Timeline and Process</a:t>
            </a:r>
          </a:p>
        </p:txBody>
      </p:sp>
      <p:sp>
        <p:nvSpPr>
          <p:cNvPr id="12" name="Freeform 7">
            <a:extLst>
              <a:ext uri="{FF2B5EF4-FFF2-40B4-BE49-F238E27FC236}">
                <a16:creationId xmlns:a16="http://schemas.microsoft.com/office/drawing/2014/main" id="{8844F886-739F-CCE1-34C8-992E6CA7A66D}"/>
              </a:ext>
            </a:extLst>
          </p:cNvPr>
          <p:cNvSpPr/>
          <p:nvPr/>
        </p:nvSpPr>
        <p:spPr>
          <a:xfrm>
            <a:off x="8343900" y="4476750"/>
            <a:ext cx="666750" cy="495300"/>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2"/>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graphicFrame>
        <p:nvGraphicFramePr>
          <p:cNvPr id="6" name="Diagram 5">
            <a:extLst>
              <a:ext uri="{FF2B5EF4-FFF2-40B4-BE49-F238E27FC236}">
                <a16:creationId xmlns:a16="http://schemas.microsoft.com/office/drawing/2014/main" id="{CDB937D4-0DEC-6E55-E72A-B92C625F2BC6}"/>
              </a:ext>
            </a:extLst>
          </p:cNvPr>
          <p:cNvGraphicFramePr/>
          <p:nvPr>
            <p:extLst>
              <p:ext uri="{D42A27DB-BD31-4B8C-83A1-F6EECF244321}">
                <p14:modId xmlns:p14="http://schemas.microsoft.com/office/powerpoint/2010/main" val="2526083147"/>
              </p:ext>
            </p:extLst>
          </p:nvPr>
        </p:nvGraphicFramePr>
        <p:xfrm>
          <a:off x="1152024" y="1361914"/>
          <a:ext cx="6730893" cy="360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itle 27">
            <a:extLst>
              <a:ext uri="{FF2B5EF4-FFF2-40B4-BE49-F238E27FC236}">
                <a16:creationId xmlns:a16="http://schemas.microsoft.com/office/drawing/2014/main" id="{13DA0372-BAB8-4F0E-899F-984B6ADE111A}"/>
              </a:ext>
            </a:extLst>
          </p:cNvPr>
          <p:cNvSpPr>
            <a:spLocks noGrp="1"/>
          </p:cNvSpPr>
          <p:nvPr>
            <p:ph type="title"/>
          </p:nvPr>
        </p:nvSpPr>
        <p:spPr/>
        <p:txBody>
          <a:bodyPr/>
          <a:lstStyle/>
          <a:p>
            <a:r>
              <a:rPr lang="en-US">
                <a:ln w="0">
                  <a:solidFill>
                    <a:srgbClr val="5B9BD5"/>
                  </a:solidFill>
                </a:ln>
                <a:ea typeface="Calibri Light"/>
                <a:cs typeface="Calibri Light"/>
              </a:rPr>
              <a:t>CLNA Timeline</a:t>
            </a:r>
            <a:endParaRPr lang="en-US"/>
          </a:p>
        </p:txBody>
      </p:sp>
    </p:spTree>
    <p:extLst>
      <p:ext uri="{BB962C8B-B14F-4D97-AF65-F5344CB8AC3E}">
        <p14:creationId xmlns:p14="http://schemas.microsoft.com/office/powerpoint/2010/main" val="120351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921D-EE0B-AFAB-8829-88D0F3B015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9FEC17-B549-76AB-CC64-05D41568CAAE}"/>
              </a:ext>
            </a:extLst>
          </p:cNvPr>
          <p:cNvSpPr>
            <a:spLocks noGrp="1"/>
          </p:cNvSpPr>
          <p:nvPr>
            <p:ph type="title"/>
          </p:nvPr>
        </p:nvSpPr>
        <p:spPr/>
        <p:txBody>
          <a:bodyPr/>
          <a:lstStyle/>
          <a:p>
            <a:r>
              <a:rPr lang="en-US">
                <a:ln w="0">
                  <a:solidFill>
                    <a:srgbClr val="5B9BD5"/>
                  </a:solidFill>
                </a:ln>
                <a:ea typeface="Calibri Light"/>
                <a:cs typeface="Calibri Light"/>
              </a:rPr>
              <a:t>CLNA Training</a:t>
            </a:r>
            <a:endParaRPr lang="en-US"/>
          </a:p>
        </p:txBody>
      </p:sp>
      <p:graphicFrame>
        <p:nvGraphicFramePr>
          <p:cNvPr id="6" name="Content Placeholder 5">
            <a:extLst>
              <a:ext uri="{FF2B5EF4-FFF2-40B4-BE49-F238E27FC236}">
                <a16:creationId xmlns:a16="http://schemas.microsoft.com/office/drawing/2014/main" id="{48B70A1D-0B9B-FA0D-6548-DCB9B5A4E48E}"/>
              </a:ext>
            </a:extLst>
          </p:cNvPr>
          <p:cNvGraphicFramePr>
            <a:graphicFrameLocks noGrp="1"/>
          </p:cNvGraphicFramePr>
          <p:nvPr>
            <p:ph idx="1"/>
            <p:extLst>
              <p:ext uri="{D42A27DB-BD31-4B8C-83A1-F6EECF244321}">
                <p14:modId xmlns:p14="http://schemas.microsoft.com/office/powerpoint/2010/main" val="4038207848"/>
              </p:ext>
            </p:extLst>
          </p:nvPr>
        </p:nvGraphicFramePr>
        <p:xfrm>
          <a:off x="778669" y="1442244"/>
          <a:ext cx="7886698" cy="3383280"/>
        </p:xfrm>
        <a:graphic>
          <a:graphicData uri="http://schemas.openxmlformats.org/drawingml/2006/table">
            <a:tbl>
              <a:tblPr firstRow="1" bandRow="1">
                <a:tableStyleId>{5C22544A-7EE6-4342-B048-85BDC9FD1C3A}</a:tableStyleId>
              </a:tblPr>
              <a:tblGrid>
                <a:gridCol w="1933705">
                  <a:extLst>
                    <a:ext uri="{9D8B030D-6E8A-4147-A177-3AD203B41FA5}">
                      <a16:colId xmlns:a16="http://schemas.microsoft.com/office/drawing/2014/main" val="2252518645"/>
                    </a:ext>
                  </a:extLst>
                </a:gridCol>
                <a:gridCol w="5952993">
                  <a:extLst>
                    <a:ext uri="{9D8B030D-6E8A-4147-A177-3AD203B41FA5}">
                      <a16:colId xmlns:a16="http://schemas.microsoft.com/office/drawing/2014/main" val="3985801638"/>
                    </a:ext>
                  </a:extLst>
                </a:gridCol>
              </a:tblGrid>
              <a:tr h="370840">
                <a:tc>
                  <a:txBody>
                    <a:bodyPr/>
                    <a:lstStyle/>
                    <a:p>
                      <a:r>
                        <a:rPr lang="en-US" sz="2000"/>
                        <a:t>Month</a:t>
                      </a:r>
                    </a:p>
                  </a:txBody>
                  <a:tcPr/>
                </a:tc>
                <a:tc>
                  <a:txBody>
                    <a:bodyPr/>
                    <a:lstStyle/>
                    <a:p>
                      <a:r>
                        <a:rPr lang="en-US" sz="2000"/>
                        <a:t>Topic</a:t>
                      </a:r>
                    </a:p>
                  </a:txBody>
                  <a:tcPr/>
                </a:tc>
                <a:extLst>
                  <a:ext uri="{0D108BD9-81ED-4DB2-BD59-A6C34878D82A}">
                    <a16:rowId xmlns:a16="http://schemas.microsoft.com/office/drawing/2014/main" val="2371590424"/>
                  </a:ext>
                </a:extLst>
              </a:tr>
              <a:tr h="370840">
                <a:tc>
                  <a:txBody>
                    <a:bodyPr/>
                    <a:lstStyle/>
                    <a:p>
                      <a:r>
                        <a:rPr lang="en-US" sz="2000"/>
                        <a:t>October 2025</a:t>
                      </a:r>
                    </a:p>
                  </a:txBody>
                  <a:tcPr/>
                </a:tc>
                <a:tc>
                  <a:txBody>
                    <a:bodyPr/>
                    <a:lstStyle/>
                    <a:p>
                      <a:r>
                        <a:rPr lang="en-US" sz="2000"/>
                        <a:t>Section B1. Size, Scope, And Quality of Program</a:t>
                      </a:r>
                    </a:p>
                  </a:txBody>
                  <a:tcPr/>
                </a:tc>
                <a:extLst>
                  <a:ext uri="{0D108BD9-81ED-4DB2-BD59-A6C34878D82A}">
                    <a16:rowId xmlns:a16="http://schemas.microsoft.com/office/drawing/2014/main" val="3768924373"/>
                  </a:ext>
                </a:extLst>
              </a:tr>
              <a:tr h="370840">
                <a:tc>
                  <a:txBody>
                    <a:bodyPr/>
                    <a:lstStyle/>
                    <a:p>
                      <a:r>
                        <a:rPr lang="en-US" sz="2000"/>
                        <a:t>November 2025</a:t>
                      </a:r>
                    </a:p>
                  </a:txBody>
                  <a:tcPr/>
                </a:tc>
                <a:tc>
                  <a:txBody>
                    <a:bodyPr/>
                    <a:lstStyle/>
                    <a:p>
                      <a:r>
                        <a:rPr lang="en-US" sz="2000"/>
                        <a:t>Section D. CTE Faculty and Staff Recruitment, Retention, and Training</a:t>
                      </a:r>
                    </a:p>
                  </a:txBody>
                  <a:tcPr/>
                </a:tc>
                <a:extLst>
                  <a:ext uri="{0D108BD9-81ED-4DB2-BD59-A6C34878D82A}">
                    <a16:rowId xmlns:a16="http://schemas.microsoft.com/office/drawing/2014/main" val="3737427005"/>
                  </a:ext>
                </a:extLst>
              </a:tr>
              <a:tr h="370840">
                <a:tc>
                  <a:txBody>
                    <a:bodyPr/>
                    <a:lstStyle/>
                    <a:p>
                      <a:r>
                        <a:rPr lang="en-US" sz="2000"/>
                        <a:t>January 2026</a:t>
                      </a:r>
                    </a:p>
                  </a:txBody>
                  <a:tcPr/>
                </a:tc>
                <a:tc>
                  <a:txBody>
                    <a:bodyPr/>
                    <a:lstStyle/>
                    <a:p>
                      <a:r>
                        <a:rPr lang="en-US" sz="2000"/>
                        <a:t>Section A. Indicators of Performance Gaps</a:t>
                      </a:r>
                    </a:p>
                  </a:txBody>
                  <a:tcPr/>
                </a:tc>
                <a:extLst>
                  <a:ext uri="{0D108BD9-81ED-4DB2-BD59-A6C34878D82A}">
                    <a16:rowId xmlns:a16="http://schemas.microsoft.com/office/drawing/2014/main" val="2778150777"/>
                  </a:ext>
                </a:extLst>
              </a:tr>
              <a:tr h="370839">
                <a:tc>
                  <a:txBody>
                    <a:bodyPr/>
                    <a:lstStyle/>
                    <a:p>
                      <a:pPr lvl="0">
                        <a:buNone/>
                      </a:pPr>
                      <a:r>
                        <a:rPr lang="en-US" sz="2000"/>
                        <a:t>February 2026</a:t>
                      </a:r>
                    </a:p>
                  </a:txBody>
                  <a:tcPr/>
                </a:tc>
                <a:tc>
                  <a:txBody>
                    <a:bodyPr/>
                    <a:lstStyle/>
                    <a:p>
                      <a:pPr lvl="0">
                        <a:buNone/>
                      </a:pPr>
                      <a:r>
                        <a:rPr lang="en-US" sz="2000"/>
                        <a:t>Connection Section B2 &amp; C to Propel NC</a:t>
                      </a:r>
                    </a:p>
                  </a:txBody>
                  <a:tcPr/>
                </a:tc>
                <a:extLst>
                  <a:ext uri="{0D108BD9-81ED-4DB2-BD59-A6C34878D82A}">
                    <a16:rowId xmlns:a16="http://schemas.microsoft.com/office/drawing/2014/main" val="916907654"/>
                  </a:ext>
                </a:extLst>
              </a:tr>
              <a:tr h="370838">
                <a:tc>
                  <a:txBody>
                    <a:bodyPr/>
                    <a:lstStyle/>
                    <a:p>
                      <a:pPr lvl="0">
                        <a:buNone/>
                      </a:pPr>
                      <a:r>
                        <a:rPr lang="en-US" sz="2000"/>
                        <a:t>March 2026</a:t>
                      </a:r>
                    </a:p>
                  </a:txBody>
                  <a:tcPr/>
                </a:tc>
                <a:tc>
                  <a:txBody>
                    <a:bodyPr/>
                    <a:lstStyle/>
                    <a:p>
                      <a:pPr lvl="0">
                        <a:buNone/>
                      </a:pPr>
                      <a:r>
                        <a:rPr lang="en-US" sz="2000"/>
                        <a:t>Section E. Progress Toward Improving Access and Equity for All Students</a:t>
                      </a:r>
                    </a:p>
                  </a:txBody>
                  <a:tcPr/>
                </a:tc>
                <a:extLst>
                  <a:ext uri="{0D108BD9-81ED-4DB2-BD59-A6C34878D82A}">
                    <a16:rowId xmlns:a16="http://schemas.microsoft.com/office/drawing/2014/main" val="3119328601"/>
                  </a:ext>
                </a:extLst>
              </a:tr>
              <a:tr h="370838">
                <a:tc>
                  <a:txBody>
                    <a:bodyPr/>
                    <a:lstStyle/>
                    <a:p>
                      <a:pPr lvl="0">
                        <a:buNone/>
                      </a:pPr>
                      <a:r>
                        <a:rPr lang="en-US" sz="2000"/>
                        <a:t>April 2026</a:t>
                      </a:r>
                    </a:p>
                  </a:txBody>
                  <a:tcPr/>
                </a:tc>
                <a:tc>
                  <a:txBody>
                    <a:bodyPr/>
                    <a:lstStyle/>
                    <a:p>
                      <a:pPr lvl="0">
                        <a:buNone/>
                      </a:pPr>
                      <a:r>
                        <a:rPr lang="en-US" sz="2000"/>
                        <a:t>Summary of Findings</a:t>
                      </a:r>
                    </a:p>
                  </a:txBody>
                  <a:tcPr/>
                </a:tc>
                <a:extLst>
                  <a:ext uri="{0D108BD9-81ED-4DB2-BD59-A6C34878D82A}">
                    <a16:rowId xmlns:a16="http://schemas.microsoft.com/office/drawing/2014/main" val="3161823401"/>
                  </a:ext>
                </a:extLst>
              </a:tr>
            </a:tbl>
          </a:graphicData>
        </a:graphic>
      </p:graphicFrame>
    </p:spTree>
    <p:extLst>
      <p:ext uri="{BB962C8B-B14F-4D97-AF65-F5344CB8AC3E}">
        <p14:creationId xmlns:p14="http://schemas.microsoft.com/office/powerpoint/2010/main" val="2075298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5A855-60E6-E1E6-1319-B8411A63B895}"/>
              </a:ext>
            </a:extLst>
          </p:cNvPr>
          <p:cNvSpPr>
            <a:spLocks noGrp="1"/>
          </p:cNvSpPr>
          <p:nvPr>
            <p:ph idx="1"/>
          </p:nvPr>
        </p:nvSpPr>
        <p:spPr>
          <a:xfrm>
            <a:off x="277487" y="1431073"/>
            <a:ext cx="8230977" cy="3583180"/>
          </a:xfrm>
        </p:spPr>
        <p:txBody>
          <a:bodyPr vert="horz" lIns="91440" tIns="45720" rIns="91440" bIns="45720" rtlCol="0" anchor="t">
            <a:noAutofit/>
          </a:bodyPr>
          <a:lstStyle/>
          <a:p>
            <a:pPr marL="0" indent="0">
              <a:spcBef>
                <a:spcPts val="0"/>
              </a:spcBef>
              <a:spcAft>
                <a:spcPts val="600"/>
              </a:spcAft>
              <a:buNone/>
            </a:pPr>
            <a:r>
              <a:rPr lang="en-US" sz="1600" b="1">
                <a:latin typeface="Arial"/>
                <a:cs typeface="Times New Roman"/>
              </a:rPr>
              <a:t>Hold the Date! </a:t>
            </a:r>
            <a:endParaRPr lang="en-US" sz="1600" b="1">
              <a:latin typeface="Arial"/>
            </a:endParaRPr>
          </a:p>
          <a:p>
            <a:pPr marL="174625" indent="0">
              <a:spcBef>
                <a:spcPts val="0"/>
              </a:spcBef>
              <a:spcAft>
                <a:spcPts val="600"/>
              </a:spcAft>
              <a:buFont typeface="Wingdings" panose="020B0604020202020204" pitchFamily="34" charset="0"/>
              <a:buChar char="Ø"/>
            </a:pPr>
            <a:r>
              <a:rPr lang="en-US" sz="1600">
                <a:latin typeface="Arial"/>
                <a:cs typeface="Times New Roman"/>
              </a:rPr>
              <a:t> February 26-27, 2026 @ McDowell Technical Community College</a:t>
            </a:r>
          </a:p>
          <a:p>
            <a:pPr marL="0" indent="0">
              <a:spcBef>
                <a:spcPts val="0"/>
              </a:spcBef>
              <a:spcAft>
                <a:spcPts val="600"/>
              </a:spcAft>
              <a:buNone/>
            </a:pPr>
            <a:endParaRPr lang="en-US" sz="1600">
              <a:latin typeface="Arial"/>
            </a:endParaRPr>
          </a:p>
          <a:p>
            <a:pPr marL="0" indent="0">
              <a:spcBef>
                <a:spcPts val="0"/>
              </a:spcBef>
              <a:spcAft>
                <a:spcPts val="600"/>
              </a:spcAft>
              <a:buNone/>
            </a:pPr>
            <a:r>
              <a:rPr lang="en-US" sz="1600" b="1">
                <a:latin typeface="Arial"/>
                <a:cs typeface="Times New Roman"/>
              </a:rPr>
              <a:t>Theme</a:t>
            </a:r>
            <a:r>
              <a:rPr lang="en-US" sz="1600">
                <a:latin typeface="Arial"/>
                <a:cs typeface="Times New Roman"/>
              </a:rPr>
              <a:t>: </a:t>
            </a:r>
            <a:r>
              <a:rPr lang="en-US" sz="1600" i="1">
                <a:latin typeface="Arial"/>
                <a:ea typeface="Calibri"/>
                <a:cs typeface="Calibri"/>
              </a:rPr>
              <a:t>Peaks, Pathways, and Possibilities</a:t>
            </a:r>
            <a:r>
              <a:rPr lang="en-US" sz="1600">
                <a:latin typeface="Arial"/>
                <a:ea typeface="Calibri"/>
                <a:cs typeface="Calibri"/>
              </a:rPr>
              <a:t>, captures the spirit of innovation and collaboration driving CTE across North Carolina. It speaks to the evolving landscape of education and the meaningful opportunities we build for learners through purposeful pathways. </a:t>
            </a:r>
          </a:p>
          <a:p>
            <a:pPr marL="0" indent="0">
              <a:spcBef>
                <a:spcPts val="0"/>
              </a:spcBef>
              <a:spcAft>
                <a:spcPts val="600"/>
              </a:spcAft>
              <a:buNone/>
            </a:pPr>
            <a:endParaRPr lang="en-US" sz="1600">
              <a:latin typeface="Arial"/>
              <a:ea typeface="Calibri"/>
              <a:cs typeface="Calibri"/>
            </a:endParaRPr>
          </a:p>
          <a:p>
            <a:pPr marL="0" indent="0">
              <a:spcBef>
                <a:spcPts val="0"/>
              </a:spcBef>
              <a:spcAft>
                <a:spcPts val="600"/>
              </a:spcAft>
              <a:buNone/>
            </a:pPr>
            <a:r>
              <a:rPr lang="en-US" sz="1600" b="1">
                <a:latin typeface="Arial"/>
                <a:ea typeface="Calibri"/>
                <a:cs typeface="Calibri"/>
              </a:rPr>
              <a:t>Presentation Proposals </a:t>
            </a:r>
            <a:endParaRPr lang="en-US" sz="1600" u="sng">
              <a:solidFill>
                <a:srgbClr val="0563C1"/>
              </a:solidFill>
              <a:latin typeface="Arial"/>
              <a:ea typeface="Calibri"/>
              <a:cs typeface="Calibri"/>
            </a:endParaRPr>
          </a:p>
          <a:p>
            <a:pPr marL="0" indent="0">
              <a:spcBef>
                <a:spcPts val="0"/>
              </a:spcBef>
              <a:spcAft>
                <a:spcPts val="600"/>
              </a:spcAft>
              <a:buNone/>
            </a:pPr>
            <a:r>
              <a:rPr lang="en-US" sz="1600">
                <a:solidFill>
                  <a:srgbClr val="242424"/>
                </a:solidFill>
                <a:latin typeface="Arial"/>
                <a:ea typeface="Calibri"/>
                <a:cs typeface="Calibri"/>
              </a:rPr>
              <a:t>Proposal Deadline:</a:t>
            </a:r>
            <a:r>
              <a:rPr lang="en-US" sz="1600">
                <a:latin typeface="Arial"/>
                <a:ea typeface="Calibri"/>
                <a:cs typeface="Calibri"/>
              </a:rPr>
              <a:t> September 30, 2025</a:t>
            </a:r>
            <a:br>
              <a:rPr lang="en-US" sz="1600">
                <a:latin typeface="Arial"/>
                <a:ea typeface="Calibri"/>
                <a:cs typeface="Calibri"/>
              </a:rPr>
            </a:br>
            <a:r>
              <a:rPr lang="en-US" sz="1600">
                <a:latin typeface="Arial"/>
                <a:ea typeface="Calibri"/>
                <a:cs typeface="Calibri"/>
              </a:rPr>
              <a:t>Notification of Acceptance: October 31, 2025</a:t>
            </a:r>
            <a:br>
              <a:rPr lang="en-US" sz="1600">
                <a:latin typeface="Arial"/>
                <a:ea typeface="Calibri"/>
                <a:cs typeface="Calibri"/>
              </a:rPr>
            </a:br>
            <a:r>
              <a:rPr lang="en-US" sz="1600">
                <a:latin typeface="Arial"/>
                <a:ea typeface="Calibri"/>
                <a:cs typeface="Calibri"/>
              </a:rPr>
              <a:t>Submission Form:</a:t>
            </a:r>
            <a:r>
              <a:rPr lang="en-US" sz="1600">
                <a:solidFill>
                  <a:srgbClr val="242424"/>
                </a:solidFill>
                <a:latin typeface="Arial"/>
                <a:ea typeface="Calibri"/>
                <a:cs typeface="Calibri"/>
              </a:rPr>
              <a:t> </a:t>
            </a:r>
            <a:r>
              <a:rPr lang="en-US" sz="1600" u="sng">
                <a:solidFill>
                  <a:srgbClr val="0563C1"/>
                </a:solidFill>
                <a:latin typeface="Arial"/>
                <a:ea typeface="Calibri"/>
                <a:cs typeface="Calibri"/>
                <a:hlinkClick r:id="rId2"/>
              </a:rPr>
              <a:t>https://forms.cloud.microsoft/r/gbp7tBDABu</a:t>
            </a:r>
            <a:br>
              <a:rPr lang="en-US" sz="1600" u="sng">
                <a:latin typeface="Arial"/>
                <a:ea typeface="Calibri"/>
                <a:cs typeface="Calibri"/>
              </a:rPr>
            </a:br>
            <a:endParaRPr lang="en-US" sz="1600" u="sng">
              <a:solidFill>
                <a:srgbClr val="0563C1"/>
              </a:solidFill>
              <a:latin typeface="Arial"/>
              <a:ea typeface="Calibri"/>
              <a:cs typeface="Calibri"/>
            </a:endParaRPr>
          </a:p>
        </p:txBody>
      </p:sp>
      <p:sp>
        <p:nvSpPr>
          <p:cNvPr id="3" name="Title 2">
            <a:extLst>
              <a:ext uri="{FF2B5EF4-FFF2-40B4-BE49-F238E27FC236}">
                <a16:creationId xmlns:a16="http://schemas.microsoft.com/office/drawing/2014/main" id="{E3A527EF-98D0-AF8C-149A-03033ABAE884}"/>
              </a:ext>
            </a:extLst>
          </p:cNvPr>
          <p:cNvSpPr>
            <a:spLocks noGrp="1"/>
          </p:cNvSpPr>
          <p:nvPr>
            <p:ph type="title"/>
          </p:nvPr>
        </p:nvSpPr>
        <p:spPr/>
        <p:txBody>
          <a:bodyPr/>
          <a:lstStyle/>
          <a:p>
            <a:r>
              <a:rPr lang="en-US">
                <a:ln w="0">
                  <a:solidFill>
                    <a:srgbClr val="5B9BD5"/>
                  </a:solidFill>
                </a:ln>
                <a:ea typeface="Calibri Light"/>
                <a:cs typeface="Calibri Light"/>
              </a:rPr>
              <a:t>NCACTE Postsecondary CTE Summit</a:t>
            </a:r>
            <a:endParaRPr lang="en-US"/>
          </a:p>
        </p:txBody>
      </p:sp>
      <p:sp>
        <p:nvSpPr>
          <p:cNvPr id="4" name="TextBox 3">
            <a:extLst>
              <a:ext uri="{FF2B5EF4-FFF2-40B4-BE49-F238E27FC236}">
                <a16:creationId xmlns:a16="http://schemas.microsoft.com/office/drawing/2014/main" id="{789D791D-36A4-AA64-BC5E-EF62092229B5}"/>
              </a:ext>
            </a:extLst>
          </p:cNvPr>
          <p:cNvSpPr txBox="1"/>
          <p:nvPr/>
        </p:nvSpPr>
        <p:spPr>
          <a:xfrm>
            <a:off x="6132480" y="3624150"/>
            <a:ext cx="2790908" cy="12003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Contact Nicole Thompson for more information</a:t>
            </a:r>
          </a:p>
          <a:p>
            <a:r>
              <a:rPr lang="en-US">
                <a:ea typeface="Calibri"/>
                <a:cs typeface="Calibri"/>
              </a:rPr>
              <a:t>252-222-6046</a:t>
            </a:r>
          </a:p>
          <a:p>
            <a:r>
              <a:rPr lang="en-US">
                <a:ea typeface="Calibri"/>
                <a:cs typeface="Calibri"/>
              </a:rPr>
              <a:t>Thompsonn@carteret.edu</a:t>
            </a:r>
          </a:p>
        </p:txBody>
      </p:sp>
    </p:spTree>
    <p:extLst>
      <p:ext uri="{BB962C8B-B14F-4D97-AF65-F5344CB8AC3E}">
        <p14:creationId xmlns:p14="http://schemas.microsoft.com/office/powerpoint/2010/main" val="225550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with supplies from a movie set and reel for film">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1295400" y="1510393"/>
            <a:ext cx="7219950" cy="3359264"/>
          </a:xfrm>
        </p:spPr>
        <p:txBody>
          <a:bodyPr vert="horz" lIns="91440" tIns="45720" rIns="91440" bIns="45720" rtlCol="0" anchor="t">
            <a:normAutofit/>
          </a:bodyPr>
          <a:lstStyle/>
          <a:p>
            <a:pPr marL="0" indent="0">
              <a:buNone/>
            </a:pPr>
            <a:r>
              <a:rPr lang="en-US" sz="2400" b="1">
                <a:latin typeface="Calibri"/>
                <a:cs typeface="Times New Roman"/>
              </a:rPr>
              <a:t>Robeson Community College</a:t>
            </a:r>
          </a:p>
          <a:p>
            <a:pPr marL="0" indent="0">
              <a:buNone/>
            </a:pPr>
            <a:r>
              <a:rPr lang="en-US">
                <a:latin typeface="Calibri"/>
                <a:cs typeface="Times New Roman"/>
              </a:rPr>
              <a:t>Topic: ACUE Faculty Certification</a:t>
            </a:r>
            <a:endParaRPr lang="en-US">
              <a:latin typeface="Calibri"/>
            </a:endParaRPr>
          </a:p>
          <a:p>
            <a:pPr marL="0" indent="0">
              <a:buNone/>
            </a:pPr>
            <a:endParaRPr lang="en-US">
              <a:latin typeface="Calibri"/>
            </a:endParaRPr>
          </a:p>
          <a:p>
            <a:pPr marL="0" indent="0">
              <a:buNone/>
            </a:pPr>
            <a:r>
              <a:rPr lang="en-US">
                <a:latin typeface="Calibri"/>
                <a:cs typeface="Times New Roman"/>
              </a:rPr>
              <a:t>The link to all EOY videos is </a:t>
            </a:r>
            <a:r>
              <a:rPr lang="en-US">
                <a:latin typeface="Calibri"/>
                <a:cs typeface="Times New Roman"/>
                <a:hlinkClick r:id="rId4"/>
              </a:rPr>
              <a:t>www.ncperkins.org/video</a:t>
            </a:r>
            <a:endParaRPr lang="en-US">
              <a:latin typeface="Calibri"/>
              <a:cs typeface="Times New Roman"/>
            </a:endParaRPr>
          </a:p>
          <a:p>
            <a:pPr marL="0" indent="0">
              <a:buNone/>
            </a:pPr>
            <a:endParaRPr lang="en-US">
              <a:latin typeface="Calibri"/>
            </a:endParaRPr>
          </a:p>
          <a:p>
            <a:pPr marL="0" indent="0">
              <a:buNone/>
            </a:pPr>
            <a:endParaRPr lang="en-US">
              <a:latin typeface="Calibri"/>
            </a:endParaRPr>
          </a:p>
          <a:p>
            <a:pPr marL="0" indent="0">
              <a:buNone/>
            </a:pPr>
            <a:endParaRPr lang="en-US">
              <a:latin typeface="Calibri"/>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a:t>Promising Practice Video from 2024-2025</a:t>
            </a:r>
          </a:p>
        </p:txBody>
      </p:sp>
      <p:pic>
        <p:nvPicPr>
          <p:cNvPr id="4" name="Picture 2" descr="Robeson Community College">
            <a:extLst>
              <a:ext uri="{FF2B5EF4-FFF2-40B4-BE49-F238E27FC236}">
                <a16:creationId xmlns:a16="http://schemas.microsoft.com/office/drawing/2014/main" id="{F1856D62-079E-E6AE-007E-8B47D2A83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5" y="4068720"/>
            <a:ext cx="396240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a:t>Perkins Monthly Updates</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55625" y="4639728"/>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720758" y="4495623"/>
            <a:ext cx="7993079" cy="584775"/>
          </a:xfrm>
          <a:prstGeom prst="rect">
            <a:avLst/>
          </a:prstGeom>
          <a:solidFill>
            <a:schemeClr val="bg1"/>
          </a:solidFill>
        </p:spPr>
        <p:txBody>
          <a:bodyPr wrap="square" lIns="91440" tIns="45720" rIns="91440" bIns="45720" rtlCol="0" anchor="t">
            <a:spAutoFit/>
          </a:bodyPr>
          <a:lstStyle/>
          <a:p>
            <a:r>
              <a:rPr lang="en-US" sz="1600">
                <a:solidFill>
                  <a:srgbClr val="224E78"/>
                </a:solidFill>
                <a:cs typeface="Times New Roman"/>
              </a:rPr>
              <a:t>Attendance (or viewing the recording within 30 days) is entered on the monitoring rubric. Recording may be accessed at the same link as the registration.</a:t>
            </a:r>
            <a:endParaRPr lang="en-US" sz="1600">
              <a:solidFill>
                <a:srgbClr val="224E78"/>
              </a:solidFill>
              <a:ea typeface="Calibri"/>
              <a:cs typeface="Times New Roman"/>
            </a:endParaRPr>
          </a:p>
        </p:txBody>
      </p:sp>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8" y="1285037"/>
            <a:ext cx="7846141" cy="2520047"/>
          </a:xfrm>
        </p:spPr>
        <p:txBody>
          <a:bodyPr vert="horz" lIns="91440" tIns="45720" rIns="91440" bIns="45720" numCol="2" rtlCol="0" anchor="t">
            <a:normAutofit/>
          </a:bodyPr>
          <a:lstStyle/>
          <a:p>
            <a:pPr marL="174625" indent="-174625"/>
            <a:r>
              <a:rPr lang="en-US">
                <a:latin typeface="Calibri"/>
                <a:cs typeface="Times New Roman"/>
              </a:rPr>
              <a:t>10/14/2025</a:t>
            </a:r>
          </a:p>
          <a:p>
            <a:pPr marL="174625" indent="-174625"/>
            <a:r>
              <a:rPr lang="en-US">
                <a:latin typeface="Calibri"/>
                <a:cs typeface="Times New Roman"/>
              </a:rPr>
              <a:t>11/12/2025 Wednesday due to Veteran's Day</a:t>
            </a:r>
          </a:p>
          <a:p>
            <a:pPr marL="174625" indent="-174625"/>
            <a:r>
              <a:rPr lang="en-US">
                <a:latin typeface="Calibri"/>
                <a:cs typeface="Times New Roman"/>
              </a:rPr>
              <a:t>12/9/2025</a:t>
            </a:r>
          </a:p>
          <a:p>
            <a:pPr marL="174625" indent="-174625"/>
            <a:r>
              <a:rPr lang="en-US">
                <a:latin typeface="Calibri"/>
                <a:cs typeface="Times New Roman"/>
              </a:rPr>
              <a:t>1/13/2026</a:t>
            </a:r>
          </a:p>
          <a:p>
            <a:pPr marL="174625" indent="-174625"/>
            <a:r>
              <a:rPr lang="en-US">
                <a:latin typeface="Calibri"/>
                <a:cs typeface="Times New Roman"/>
              </a:rPr>
              <a:t>2/10/2026</a:t>
            </a:r>
          </a:p>
          <a:p>
            <a:pPr marL="174625" indent="-174625"/>
            <a:r>
              <a:rPr lang="en-US">
                <a:latin typeface="Calibri"/>
                <a:cs typeface="Times New Roman"/>
              </a:rPr>
              <a:t>3/10/2026</a:t>
            </a:r>
          </a:p>
          <a:p>
            <a:pPr marL="174625" indent="-174625"/>
            <a:r>
              <a:rPr lang="en-US">
                <a:latin typeface="Calibri"/>
                <a:cs typeface="Times New Roman"/>
              </a:rPr>
              <a:t>4/14/2026</a:t>
            </a:r>
          </a:p>
          <a:p>
            <a:pPr marL="174625" indent="-174625"/>
            <a:r>
              <a:rPr lang="en-US">
                <a:latin typeface="Calibri"/>
                <a:cs typeface="Times New Roman"/>
              </a:rPr>
              <a:t>5/12/2026</a:t>
            </a:r>
          </a:p>
          <a:p>
            <a:pPr marL="174625" indent="-174625"/>
            <a:r>
              <a:rPr lang="en-US">
                <a:latin typeface="Calibri"/>
                <a:cs typeface="Times New Roman"/>
              </a:rPr>
              <a:t>6/9/2026</a:t>
            </a:r>
          </a:p>
          <a:p>
            <a:pPr marL="174625" indent="-174625"/>
            <a:r>
              <a:rPr lang="en-US">
                <a:latin typeface="Calibri"/>
                <a:cs typeface="Times New Roman"/>
              </a:rPr>
              <a:t>7/2026 no meeting</a:t>
            </a:r>
          </a:p>
        </p:txBody>
      </p:sp>
      <p:sp>
        <p:nvSpPr>
          <p:cNvPr id="2" name="TextBox 1">
            <a:extLst>
              <a:ext uri="{FF2B5EF4-FFF2-40B4-BE49-F238E27FC236}">
                <a16:creationId xmlns:a16="http://schemas.microsoft.com/office/drawing/2014/main" id="{60EC4330-FF05-0C10-4BC9-294DFC4289E6}"/>
              </a:ext>
            </a:extLst>
          </p:cNvPr>
          <p:cNvSpPr txBox="1"/>
          <p:nvPr/>
        </p:nvSpPr>
        <p:spPr>
          <a:xfrm>
            <a:off x="4753142" y="3398773"/>
            <a:ext cx="3851567" cy="1015663"/>
          </a:xfrm>
          <a:custGeom>
            <a:avLst/>
            <a:gdLst>
              <a:gd name="connsiteX0" fmla="*/ 0 w 3851567"/>
              <a:gd name="connsiteY0" fmla="*/ 0 h 1015663"/>
              <a:gd name="connsiteX1" fmla="*/ 511708 w 3851567"/>
              <a:gd name="connsiteY1" fmla="*/ 0 h 1015663"/>
              <a:gd name="connsiteX2" fmla="*/ 946385 w 3851567"/>
              <a:gd name="connsiteY2" fmla="*/ 0 h 1015663"/>
              <a:gd name="connsiteX3" fmla="*/ 1573640 w 3851567"/>
              <a:gd name="connsiteY3" fmla="*/ 0 h 1015663"/>
              <a:gd name="connsiteX4" fmla="*/ 2085348 w 3851567"/>
              <a:gd name="connsiteY4" fmla="*/ 0 h 1015663"/>
              <a:gd name="connsiteX5" fmla="*/ 2597057 w 3851567"/>
              <a:gd name="connsiteY5" fmla="*/ 0 h 1015663"/>
              <a:gd name="connsiteX6" fmla="*/ 3224312 w 3851567"/>
              <a:gd name="connsiteY6" fmla="*/ 0 h 1015663"/>
              <a:gd name="connsiteX7" fmla="*/ 3851567 w 3851567"/>
              <a:gd name="connsiteY7" fmla="*/ 0 h 1015663"/>
              <a:gd name="connsiteX8" fmla="*/ 3851567 w 3851567"/>
              <a:gd name="connsiteY8" fmla="*/ 528145 h 1015663"/>
              <a:gd name="connsiteX9" fmla="*/ 3851567 w 3851567"/>
              <a:gd name="connsiteY9" fmla="*/ 1015663 h 1015663"/>
              <a:gd name="connsiteX10" fmla="*/ 3378374 w 3851567"/>
              <a:gd name="connsiteY10" fmla="*/ 1015663 h 1015663"/>
              <a:gd name="connsiteX11" fmla="*/ 2828151 w 3851567"/>
              <a:gd name="connsiteY11" fmla="*/ 1015663 h 1015663"/>
              <a:gd name="connsiteX12" fmla="*/ 2316442 w 3851567"/>
              <a:gd name="connsiteY12" fmla="*/ 1015663 h 1015663"/>
              <a:gd name="connsiteX13" fmla="*/ 1689187 w 3851567"/>
              <a:gd name="connsiteY13" fmla="*/ 1015663 h 1015663"/>
              <a:gd name="connsiteX14" fmla="*/ 1061932 w 3851567"/>
              <a:gd name="connsiteY14" fmla="*/ 1015663 h 1015663"/>
              <a:gd name="connsiteX15" fmla="*/ 588740 w 3851567"/>
              <a:gd name="connsiteY15" fmla="*/ 1015663 h 1015663"/>
              <a:gd name="connsiteX16" fmla="*/ 0 w 3851567"/>
              <a:gd name="connsiteY16" fmla="*/ 1015663 h 1015663"/>
              <a:gd name="connsiteX17" fmla="*/ 0 w 3851567"/>
              <a:gd name="connsiteY17" fmla="*/ 487518 h 1015663"/>
              <a:gd name="connsiteX18" fmla="*/ 0 w 3851567"/>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1567" h="1015663" extrusionOk="0">
                <a:moveTo>
                  <a:pt x="0" y="0"/>
                </a:moveTo>
                <a:cubicBezTo>
                  <a:pt x="247585" y="-7870"/>
                  <a:pt x="263603" y="56094"/>
                  <a:pt x="511708" y="0"/>
                </a:cubicBezTo>
                <a:cubicBezTo>
                  <a:pt x="759813" y="-56094"/>
                  <a:pt x="823955" y="5885"/>
                  <a:pt x="946385" y="0"/>
                </a:cubicBezTo>
                <a:cubicBezTo>
                  <a:pt x="1068815" y="-5885"/>
                  <a:pt x="1339628" y="30549"/>
                  <a:pt x="1573640" y="0"/>
                </a:cubicBezTo>
                <a:cubicBezTo>
                  <a:pt x="1807653" y="-30549"/>
                  <a:pt x="1855178" y="5350"/>
                  <a:pt x="2085348" y="0"/>
                </a:cubicBezTo>
                <a:cubicBezTo>
                  <a:pt x="2315518" y="-5350"/>
                  <a:pt x="2392076" y="35145"/>
                  <a:pt x="2597057" y="0"/>
                </a:cubicBezTo>
                <a:cubicBezTo>
                  <a:pt x="2802038" y="-35145"/>
                  <a:pt x="2955838" y="55745"/>
                  <a:pt x="3224312" y="0"/>
                </a:cubicBezTo>
                <a:cubicBezTo>
                  <a:pt x="3492787" y="-55745"/>
                  <a:pt x="3621313" y="21535"/>
                  <a:pt x="3851567" y="0"/>
                </a:cubicBezTo>
                <a:cubicBezTo>
                  <a:pt x="3902625" y="225982"/>
                  <a:pt x="3830714" y="344324"/>
                  <a:pt x="3851567" y="528145"/>
                </a:cubicBezTo>
                <a:cubicBezTo>
                  <a:pt x="3872420" y="711966"/>
                  <a:pt x="3825317" y="866069"/>
                  <a:pt x="3851567" y="1015663"/>
                </a:cubicBezTo>
                <a:cubicBezTo>
                  <a:pt x="3637015" y="1063753"/>
                  <a:pt x="3554947" y="981859"/>
                  <a:pt x="3378374" y="1015663"/>
                </a:cubicBezTo>
                <a:cubicBezTo>
                  <a:pt x="3201801" y="1049467"/>
                  <a:pt x="2964119" y="973569"/>
                  <a:pt x="2828151" y="1015663"/>
                </a:cubicBezTo>
                <a:cubicBezTo>
                  <a:pt x="2692183" y="1057757"/>
                  <a:pt x="2552328" y="970463"/>
                  <a:pt x="2316442" y="1015663"/>
                </a:cubicBezTo>
                <a:cubicBezTo>
                  <a:pt x="2080556" y="1060863"/>
                  <a:pt x="1948875" y="973101"/>
                  <a:pt x="1689187" y="1015663"/>
                </a:cubicBezTo>
                <a:cubicBezTo>
                  <a:pt x="1429500" y="1058225"/>
                  <a:pt x="1203023" y="965703"/>
                  <a:pt x="1061932" y="1015663"/>
                </a:cubicBezTo>
                <a:cubicBezTo>
                  <a:pt x="920841" y="1065623"/>
                  <a:pt x="694257" y="1001477"/>
                  <a:pt x="588740" y="1015663"/>
                </a:cubicBezTo>
                <a:cubicBezTo>
                  <a:pt x="483223" y="1029849"/>
                  <a:pt x="138258" y="970502"/>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a:solidFill>
                  <a:srgbClr val="FF0000"/>
                </a:solidFill>
              </a:rPr>
              <a:t>You can register for these now at </a:t>
            </a:r>
          </a:p>
          <a:p>
            <a:r>
              <a:rPr lang="en-US" sz="2000" u="sng">
                <a:solidFill>
                  <a:srgbClr val="FF0000"/>
                </a:solidFill>
                <a:hlinkClick r:id="rId3"/>
              </a:rPr>
              <a:t>www.ncperkins.org/presentations</a:t>
            </a:r>
            <a:endParaRPr lang="en-US" sz="2000" u="sng">
              <a:solidFill>
                <a:srgbClr val="FF0000"/>
              </a:solidFill>
            </a:endParaRPr>
          </a:p>
          <a:p>
            <a:r>
              <a:rPr lang="en-US" sz="200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a:solidFill>
                  <a:srgbClr val="7030A0"/>
                </a:solidFill>
              </a:rPr>
              <a:t>We are here to help! </a:t>
            </a:r>
          </a:p>
          <a:p>
            <a:pPr marL="0" indent="0">
              <a:buNone/>
            </a:pPr>
            <a:endParaRPr lang="en-US" sz="2400"/>
          </a:p>
          <a:p>
            <a:pPr marL="0" indent="0">
              <a:buNone/>
            </a:pPr>
            <a:r>
              <a:rPr lang="en-US" sz="2400"/>
              <a:t>Team Perkins is available by </a:t>
            </a:r>
            <a:br>
              <a:rPr lang="en-US" sz="2400"/>
            </a:br>
            <a:r>
              <a:rPr lang="en-US" sz="2400"/>
              <a:t>phone, email, virtually, or </a:t>
            </a:r>
            <a:br>
              <a:rPr lang="en-US" sz="2400"/>
            </a:br>
            <a:r>
              <a:rPr lang="en-US" sz="240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C18F-720D-AA92-DBEC-94C81BEA93EC}"/>
            </a:ext>
          </a:extLst>
        </p:cNvPr>
        <p:cNvGrpSpPr/>
        <p:nvPr/>
      </p:nvGrpSpPr>
      <p:grpSpPr>
        <a:xfrm>
          <a:off x="0" y="0"/>
          <a:ext cx="0" cy="0"/>
          <a:chOff x="0" y="0"/>
          <a:chExt cx="0" cy="0"/>
        </a:xfrm>
      </p:grpSpPr>
      <p:sp>
        <p:nvSpPr>
          <p:cNvPr id="122" name="Purpose">
            <a:extLst>
              <a:ext uri="{FF2B5EF4-FFF2-40B4-BE49-F238E27FC236}">
                <a16:creationId xmlns:a16="http://schemas.microsoft.com/office/drawing/2014/main" id="{3147B344-990A-91E9-37CA-0CD52BC45CE2}"/>
              </a:ext>
            </a:extLst>
          </p:cNvPr>
          <p:cNvSpPr txBox="1">
            <a:spLocks noGrp="1"/>
          </p:cNvSpPr>
          <p:nvPr>
            <p:ph type="title"/>
          </p:nvPr>
        </p:nvSpPr>
        <p:spPr/>
        <p:txBody>
          <a:bodyPr/>
          <a:lstStyle/>
          <a:p>
            <a:r>
              <a:rPr lang="en-US"/>
              <a:t>Meeting Agenda</a:t>
            </a:r>
          </a:p>
        </p:txBody>
      </p:sp>
      <p:pic>
        <p:nvPicPr>
          <p:cNvPr id="3" name="Picture 2" descr="Logo for CTE that says &quot;Learning that works for North Carolina&quot;">
            <a:extLst>
              <a:ext uri="{FF2B5EF4-FFF2-40B4-BE49-F238E27FC236}">
                <a16:creationId xmlns:a16="http://schemas.microsoft.com/office/drawing/2014/main" id="{039E958F-7AFD-16AB-9166-C4C74B87A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
        <p:nvSpPr>
          <p:cNvPr id="4" name="Content Placeholder 3">
            <a:extLst>
              <a:ext uri="{FF2B5EF4-FFF2-40B4-BE49-F238E27FC236}">
                <a16:creationId xmlns:a16="http://schemas.microsoft.com/office/drawing/2014/main" id="{B153270C-BF08-CBB3-6557-4DCEAA3FA066}"/>
              </a:ext>
            </a:extLst>
          </p:cNvPr>
          <p:cNvSpPr>
            <a:spLocks noGrp="1"/>
          </p:cNvSpPr>
          <p:nvPr>
            <p:ph idx="1"/>
          </p:nvPr>
        </p:nvSpPr>
        <p:spPr>
          <a:xfrm>
            <a:off x="1298558" y="1382617"/>
            <a:ext cx="6398400" cy="3548753"/>
          </a:xfrm>
        </p:spPr>
        <p:txBody>
          <a:bodyPr vert="horz" lIns="91440" tIns="45720" rIns="91440" bIns="45720" rtlCol="0" anchor="t">
            <a:normAutofit/>
          </a:bodyPr>
          <a:lstStyle/>
          <a:p>
            <a:pPr marL="174625" indent="-174625"/>
            <a:r>
              <a:rPr lang="en-US" sz="1800">
                <a:latin typeface="+mn-lt"/>
                <a:cs typeface="Times New Roman"/>
              </a:rPr>
              <a:t>Redesigned ncperkins.org Front Page</a:t>
            </a:r>
          </a:p>
          <a:p>
            <a:pPr marL="174625" indent="-174625"/>
            <a:r>
              <a:rPr lang="en-US" sz="1800">
                <a:latin typeface="+mn-lt"/>
                <a:cs typeface="Times New Roman"/>
              </a:rPr>
              <a:t>Spending Perkins Funds Before State Board Approval</a:t>
            </a:r>
          </a:p>
          <a:p>
            <a:pPr marL="174625" indent="-174625"/>
            <a:r>
              <a:rPr lang="en-US" sz="1800">
                <a:latin typeface="+mn-lt"/>
                <a:cs typeface="Times New Roman"/>
              </a:rPr>
              <a:t>Monitoring and Compliance Updates</a:t>
            </a:r>
          </a:p>
          <a:p>
            <a:pPr marL="174625" indent="-174625"/>
            <a:r>
              <a:rPr lang="en-US" sz="1800">
                <a:latin typeface="+mn-lt"/>
                <a:cs typeface="Times New Roman"/>
              </a:rPr>
              <a:t>2025-26 Leadership Projects</a:t>
            </a:r>
          </a:p>
        </p:txBody>
      </p:sp>
    </p:spTree>
    <p:extLst>
      <p:ext uri="{BB962C8B-B14F-4D97-AF65-F5344CB8AC3E}">
        <p14:creationId xmlns:p14="http://schemas.microsoft.com/office/powerpoint/2010/main" val="312064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498937"/>
            <a:ext cx="7747820" cy="2680680"/>
          </a:xfrm>
        </p:spPr>
        <p:txBody>
          <a:bodyPr vert="horz" lIns="91440" tIns="45720" rIns="91440" bIns="45720" rtlCol="0" anchor="t">
            <a:normAutofit/>
          </a:bodyPr>
          <a:lstStyle/>
          <a:p>
            <a:pPr marL="0" indent="0">
              <a:spcBef>
                <a:spcPts val="0"/>
              </a:spcBef>
              <a:spcAft>
                <a:spcPts val="900"/>
              </a:spcAft>
              <a:buNone/>
            </a:pPr>
            <a:r>
              <a:rPr lang="en-US" sz="2800">
                <a:latin typeface="+mn-lt"/>
                <a:cs typeface="Times New Roman"/>
              </a:rPr>
              <a:t>Develop more fully the </a:t>
            </a:r>
            <a:r>
              <a:rPr lang="en-US" sz="2800" b="1">
                <a:latin typeface="+mn-lt"/>
                <a:cs typeface="Times New Roman"/>
              </a:rPr>
              <a:t>academic</a:t>
            </a:r>
            <a:r>
              <a:rPr lang="en-US" sz="2800">
                <a:latin typeface="+mn-lt"/>
                <a:cs typeface="Times New Roman"/>
              </a:rPr>
              <a:t> knowledge and </a:t>
            </a:r>
            <a:r>
              <a:rPr lang="en-US" sz="2800" b="1">
                <a:latin typeface="+mn-lt"/>
                <a:cs typeface="Times New Roman"/>
              </a:rPr>
              <a:t>technical </a:t>
            </a:r>
            <a:r>
              <a:rPr lang="en-US" sz="2800">
                <a:latin typeface="+mn-lt"/>
                <a:cs typeface="Times New Roman"/>
              </a:rPr>
              <a:t>and </a:t>
            </a:r>
            <a:r>
              <a:rPr lang="en-US" sz="2800" b="1">
                <a:latin typeface="+mn-lt"/>
                <a:cs typeface="Times New Roman"/>
              </a:rPr>
              <a:t>employability skills </a:t>
            </a:r>
            <a:r>
              <a:rPr lang="en-US" sz="2800">
                <a:latin typeface="+mn-lt"/>
                <a:cs typeface="Times New Roman"/>
              </a:rPr>
              <a:t>of secondary education students and </a:t>
            </a:r>
            <a:r>
              <a:rPr lang="en-US" sz="2800" b="1">
                <a:latin typeface="+mn-lt"/>
                <a:cs typeface="Times New Roman"/>
              </a:rPr>
              <a:t>postsecondary education students who elect to enroll</a:t>
            </a:r>
            <a:r>
              <a:rPr lang="en-US" sz="2800">
                <a:latin typeface="+mn-lt"/>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2F952B-5901-8606-8901-5F8C7C11A205}"/>
              </a:ext>
            </a:extLst>
          </p:cNvPr>
          <p:cNvGraphicFramePr>
            <a:graphicFrameLocks noGrp="1"/>
          </p:cNvGraphicFramePr>
          <p:nvPr>
            <p:ph idx="1"/>
          </p:nvPr>
        </p:nvGraphicFramePr>
        <p:xfrm>
          <a:off x="253934" y="1410929"/>
          <a:ext cx="8668840" cy="336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AE9E9BD-7487-A0B7-5BB0-2295AF5C51F3}"/>
              </a:ext>
            </a:extLst>
          </p:cNvPr>
          <p:cNvSpPr>
            <a:spLocks noGrp="1"/>
          </p:cNvSpPr>
          <p:nvPr>
            <p:ph type="title"/>
          </p:nvPr>
        </p:nvSpPr>
        <p:spPr>
          <a:xfrm>
            <a:off x="1297859" y="126367"/>
            <a:ext cx="7570198" cy="994172"/>
          </a:xfrm>
        </p:spPr>
        <p:txBody>
          <a:bodyPr/>
          <a:lstStyle/>
          <a:p>
            <a:r>
              <a:rPr lang="en-US"/>
              <a:t>Federal Programs Section: Perkins Unit</a:t>
            </a:r>
          </a:p>
        </p:txBody>
      </p:sp>
      <p:sp>
        <p:nvSpPr>
          <p:cNvPr id="5" name="TextBox 4">
            <a:extLst>
              <a:ext uri="{FF2B5EF4-FFF2-40B4-BE49-F238E27FC236}">
                <a16:creationId xmlns:a16="http://schemas.microsoft.com/office/drawing/2014/main" id="{370F09B5-3F97-A866-99BC-477FE5131A26}"/>
              </a:ext>
            </a:extLst>
          </p:cNvPr>
          <p:cNvSpPr txBox="1"/>
          <p:nvPr/>
        </p:nvSpPr>
        <p:spPr>
          <a:xfrm>
            <a:off x="0" y="4774167"/>
            <a:ext cx="9144000" cy="369332"/>
          </a:xfrm>
          <a:prstGeom prst="rect">
            <a:avLst/>
          </a:prstGeom>
          <a:noFill/>
        </p:spPr>
        <p:txBody>
          <a:bodyPr wrap="square" rtlCol="0">
            <a:spAutoFit/>
          </a:bodyPr>
          <a:lstStyle/>
          <a:p>
            <a:pPr algn="ctr"/>
            <a:r>
              <a:rPr lang="en-US"/>
              <a:t>EMAIL @nccommunitycolleges.edu</a:t>
            </a:r>
          </a:p>
        </p:txBody>
      </p:sp>
    </p:spTree>
    <p:extLst>
      <p:ext uri="{BB962C8B-B14F-4D97-AF65-F5344CB8AC3E}">
        <p14:creationId xmlns:p14="http://schemas.microsoft.com/office/powerpoint/2010/main" val="2296810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BB29-2653-210A-9B66-89232F4BA315}"/>
            </a:ext>
          </a:extLst>
        </p:cNvPr>
        <p:cNvGrpSpPr/>
        <p:nvPr/>
      </p:nvGrpSpPr>
      <p:grpSpPr>
        <a:xfrm>
          <a:off x="0" y="0"/>
          <a:ext cx="0" cy="0"/>
          <a:chOff x="0" y="0"/>
          <a:chExt cx="0" cy="0"/>
        </a:xfrm>
      </p:grpSpPr>
      <p:cxnSp>
        <p:nvCxnSpPr>
          <p:cNvPr id="97" name="Straight Connector 96">
            <a:extLst>
              <a:ext uri="{FF2B5EF4-FFF2-40B4-BE49-F238E27FC236}">
                <a16:creationId xmlns:a16="http://schemas.microsoft.com/office/drawing/2014/main" id="{3C0FBC7C-B742-46BF-C580-3507C1C3A121}"/>
              </a:ext>
            </a:extLst>
          </p:cNvPr>
          <p:cNvCxnSpPr>
            <a:cxnSpLocks/>
          </p:cNvCxnSpPr>
          <p:nvPr/>
        </p:nvCxnSpPr>
        <p:spPr>
          <a:xfrm flipV="1">
            <a:off x="3101807" y="1228825"/>
            <a:ext cx="0" cy="140636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C3500E6-C588-2642-ABB1-7BAF6E1C5B5F}"/>
              </a:ext>
            </a:extLst>
          </p:cNvPr>
          <p:cNvSpPr txBox="1"/>
          <p:nvPr/>
        </p:nvSpPr>
        <p:spPr>
          <a:xfrm>
            <a:off x="3886200" y="117992"/>
            <a:ext cx="1371600" cy="438966"/>
          </a:xfrm>
          <a:prstGeom prst="rect">
            <a:avLst/>
          </a:prstGeom>
          <a:solidFill>
            <a:schemeClr val="accent2">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51" i="1">
                <a:hlinkClick r:id="rId3"/>
              </a:rPr>
              <a:t>Rob Van Dyke</a:t>
            </a:r>
            <a:endParaRPr lang="en-US" sz="751" i="1"/>
          </a:p>
          <a:p>
            <a:pPr algn="ctr"/>
            <a:r>
              <a:rPr lang="en-US" sz="751"/>
              <a:t>Associate Vice President for Federal Programs</a:t>
            </a:r>
          </a:p>
        </p:txBody>
      </p:sp>
      <p:sp>
        <p:nvSpPr>
          <p:cNvPr id="16" name="TextBox 15">
            <a:extLst>
              <a:ext uri="{FF2B5EF4-FFF2-40B4-BE49-F238E27FC236}">
                <a16:creationId xmlns:a16="http://schemas.microsoft.com/office/drawing/2014/main" id="{7CBDB575-7220-67B9-ACDE-D45C5C86BB88}"/>
              </a:ext>
            </a:extLst>
          </p:cNvPr>
          <p:cNvSpPr txBox="1"/>
          <p:nvPr/>
        </p:nvSpPr>
        <p:spPr>
          <a:xfrm>
            <a:off x="1906503" y="4389555"/>
            <a:ext cx="1371600" cy="43896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i="1">
                <a:hlinkClick r:id="rId4"/>
              </a:rPr>
              <a:t>Monica Miller</a:t>
            </a:r>
            <a:endParaRPr lang="en-US" sz="751" i="1"/>
          </a:p>
          <a:p>
            <a:pPr algn="ctr"/>
            <a:r>
              <a:rPr lang="en-US" sz="751"/>
              <a:t>Business Systems Analyst</a:t>
            </a:r>
          </a:p>
          <a:p>
            <a:pPr algn="ctr"/>
            <a:endParaRPr lang="en-US" sz="751"/>
          </a:p>
        </p:txBody>
      </p:sp>
      <p:sp>
        <p:nvSpPr>
          <p:cNvPr id="17" name="TextBox 16">
            <a:extLst>
              <a:ext uri="{FF2B5EF4-FFF2-40B4-BE49-F238E27FC236}">
                <a16:creationId xmlns:a16="http://schemas.microsoft.com/office/drawing/2014/main" id="{6734B509-FFA1-4A17-2131-F652D3D42A87}"/>
              </a:ext>
            </a:extLst>
          </p:cNvPr>
          <p:cNvSpPr txBox="1"/>
          <p:nvPr/>
        </p:nvSpPr>
        <p:spPr>
          <a:xfrm>
            <a:off x="2762628" y="675418"/>
            <a:ext cx="1371600" cy="43896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751" i="1">
                <a:hlinkClick r:id="rId5"/>
              </a:rPr>
              <a:t>Darice McDougald</a:t>
            </a:r>
            <a:endParaRPr lang="en-US" sz="751" i="1"/>
          </a:p>
          <a:p>
            <a:pPr algn="ctr"/>
            <a:r>
              <a:rPr lang="en-US" sz="751"/>
              <a:t>Federal Programs Business Services Specialist</a:t>
            </a:r>
          </a:p>
        </p:txBody>
      </p:sp>
      <p:sp>
        <p:nvSpPr>
          <p:cNvPr id="39" name="TextBox 38">
            <a:extLst>
              <a:ext uri="{FF2B5EF4-FFF2-40B4-BE49-F238E27FC236}">
                <a16:creationId xmlns:a16="http://schemas.microsoft.com/office/drawing/2014/main" id="{CA8C062D-6F23-D30C-60BF-254CA3D3B361}"/>
              </a:ext>
            </a:extLst>
          </p:cNvPr>
          <p:cNvSpPr txBox="1"/>
          <p:nvPr/>
        </p:nvSpPr>
        <p:spPr>
          <a:xfrm>
            <a:off x="2414504" y="1455155"/>
            <a:ext cx="1371600" cy="323422"/>
          </a:xfrm>
          <a:prstGeom prst="rect">
            <a:avLst/>
          </a:prstGeom>
          <a:solidFill>
            <a:schemeClr val="bg1"/>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751" b="1"/>
              <a:t>Monitoring and Compliance Unit</a:t>
            </a:r>
            <a:endParaRPr lang="en-US" sz="751"/>
          </a:p>
        </p:txBody>
      </p:sp>
      <p:sp>
        <p:nvSpPr>
          <p:cNvPr id="33" name="TextBox 32">
            <a:extLst>
              <a:ext uri="{FF2B5EF4-FFF2-40B4-BE49-F238E27FC236}">
                <a16:creationId xmlns:a16="http://schemas.microsoft.com/office/drawing/2014/main" id="{52DA3821-1C2E-3982-41DA-1DAD950F0775}"/>
              </a:ext>
            </a:extLst>
          </p:cNvPr>
          <p:cNvSpPr txBox="1"/>
          <p:nvPr/>
        </p:nvSpPr>
        <p:spPr>
          <a:xfrm>
            <a:off x="127431" y="143619"/>
            <a:ext cx="2635195" cy="346251"/>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1" rIns="68580" bIns="34291" rtlCol="0" anchor="t">
            <a:spAutoFit/>
          </a:bodyPr>
          <a:lstStyle/>
          <a:p>
            <a:r>
              <a:rPr lang="en-US" b="1"/>
              <a:t>Federal Programs Section</a:t>
            </a:r>
            <a:endParaRPr lang="en-US"/>
          </a:p>
        </p:txBody>
      </p:sp>
      <p:cxnSp>
        <p:nvCxnSpPr>
          <p:cNvPr id="9" name="Straight Connector 8">
            <a:extLst>
              <a:ext uri="{FF2B5EF4-FFF2-40B4-BE49-F238E27FC236}">
                <a16:creationId xmlns:a16="http://schemas.microsoft.com/office/drawing/2014/main" id="{6E1696ED-A191-EECB-F8ED-8B7A83A704AD}"/>
              </a:ext>
            </a:extLst>
          </p:cNvPr>
          <p:cNvCxnSpPr>
            <a:cxnSpLocks/>
            <a:stCxn id="6" idx="2"/>
          </p:cNvCxnSpPr>
          <p:nvPr/>
        </p:nvCxnSpPr>
        <p:spPr>
          <a:xfrm>
            <a:off x="4572000" y="556958"/>
            <a:ext cx="0" cy="6718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9F8172F-D5CA-F8DC-9B8A-9464E9E4B70A}"/>
              </a:ext>
            </a:extLst>
          </p:cNvPr>
          <p:cNvCxnSpPr>
            <a:cxnSpLocks/>
          </p:cNvCxnSpPr>
          <p:nvPr/>
        </p:nvCxnSpPr>
        <p:spPr>
          <a:xfrm flipV="1">
            <a:off x="4714585" y="1228825"/>
            <a:ext cx="0" cy="199143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A2F739C-AC4A-C429-405B-463DD7516CD7}"/>
              </a:ext>
            </a:extLst>
          </p:cNvPr>
          <p:cNvSpPr txBox="1"/>
          <p:nvPr/>
        </p:nvSpPr>
        <p:spPr>
          <a:xfrm>
            <a:off x="2423238" y="2028172"/>
            <a:ext cx="1371600" cy="438966"/>
          </a:xfrm>
          <a:prstGeom prst="rect">
            <a:avLst/>
          </a:prstGeom>
          <a:solidFill>
            <a:schemeClr val="bg1"/>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751" i="1">
                <a:hlinkClick r:id="rId6"/>
              </a:rPr>
              <a:t>Michael Tilley</a:t>
            </a:r>
            <a:endParaRPr lang="en-US" sz="751" i="1"/>
          </a:p>
          <a:p>
            <a:pPr algn="ctr"/>
            <a:r>
              <a:rPr lang="en-US" sz="751"/>
              <a:t>Associate State Director for Monitoring and Compliance</a:t>
            </a:r>
          </a:p>
        </p:txBody>
      </p:sp>
      <p:sp>
        <p:nvSpPr>
          <p:cNvPr id="77" name="TextBox 76">
            <a:extLst>
              <a:ext uri="{FF2B5EF4-FFF2-40B4-BE49-F238E27FC236}">
                <a16:creationId xmlns:a16="http://schemas.microsoft.com/office/drawing/2014/main" id="{97366317-561F-6689-98AC-83A1A619D00D}"/>
              </a:ext>
            </a:extLst>
          </p:cNvPr>
          <p:cNvSpPr txBox="1"/>
          <p:nvPr/>
        </p:nvSpPr>
        <p:spPr>
          <a:xfrm>
            <a:off x="2431487" y="2535391"/>
            <a:ext cx="1371600" cy="427271"/>
          </a:xfrm>
          <a:prstGeom prst="rect">
            <a:avLst/>
          </a:prstGeom>
          <a:solidFill>
            <a:schemeClr val="bg1"/>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7"/>
              </a:rPr>
              <a:t>Brandy Brown</a:t>
            </a:r>
            <a:endParaRPr lang="en-US" sz="751" i="1"/>
          </a:p>
          <a:p>
            <a:pPr algn="ctr"/>
            <a:r>
              <a:rPr lang="en-US" sz="751"/>
              <a:t>Monitoring and Reporting Specialist</a:t>
            </a:r>
          </a:p>
          <a:p>
            <a:pPr algn="ctr"/>
            <a:endParaRPr lang="en-US" sz="751"/>
          </a:p>
        </p:txBody>
      </p:sp>
      <p:sp>
        <p:nvSpPr>
          <p:cNvPr id="7" name="TextBox 6">
            <a:extLst>
              <a:ext uri="{FF2B5EF4-FFF2-40B4-BE49-F238E27FC236}">
                <a16:creationId xmlns:a16="http://schemas.microsoft.com/office/drawing/2014/main" id="{1E054FAC-8E6D-4B29-10D5-CBE778098363}"/>
              </a:ext>
            </a:extLst>
          </p:cNvPr>
          <p:cNvSpPr txBox="1"/>
          <p:nvPr/>
        </p:nvSpPr>
        <p:spPr>
          <a:xfrm>
            <a:off x="4074296" y="1451913"/>
            <a:ext cx="1371600" cy="3234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751" b="1"/>
              <a:t>Professional Development Unit</a:t>
            </a:r>
          </a:p>
        </p:txBody>
      </p:sp>
      <p:sp>
        <p:nvSpPr>
          <p:cNvPr id="81" name="TextBox 80">
            <a:extLst>
              <a:ext uri="{FF2B5EF4-FFF2-40B4-BE49-F238E27FC236}">
                <a16:creationId xmlns:a16="http://schemas.microsoft.com/office/drawing/2014/main" id="{4E217F18-4FEA-8BC7-5AB8-52CB21AFDA6A}"/>
              </a:ext>
            </a:extLst>
          </p:cNvPr>
          <p:cNvSpPr txBox="1"/>
          <p:nvPr/>
        </p:nvSpPr>
        <p:spPr>
          <a:xfrm>
            <a:off x="4074296" y="2028577"/>
            <a:ext cx="1371600" cy="398693"/>
          </a:xfrm>
          <a:prstGeom prst="rect">
            <a:avLst/>
          </a:prstGeom>
          <a:ln>
            <a:solidFill>
              <a:srgbClr val="196B24"/>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8"/>
              </a:rPr>
              <a:t>Daniel Loges</a:t>
            </a:r>
            <a:endParaRPr lang="en-US" sz="751" i="1"/>
          </a:p>
          <a:p>
            <a:pPr algn="ctr"/>
            <a:r>
              <a:rPr lang="en-US" sz="751"/>
              <a:t>Director of Professional Development</a:t>
            </a:r>
          </a:p>
        </p:txBody>
      </p:sp>
      <p:sp>
        <p:nvSpPr>
          <p:cNvPr id="82" name="TextBox 81">
            <a:extLst>
              <a:ext uri="{FF2B5EF4-FFF2-40B4-BE49-F238E27FC236}">
                <a16:creationId xmlns:a16="http://schemas.microsoft.com/office/drawing/2014/main" id="{6DA553B5-BAFF-7E18-D160-A7D32A8A964A}"/>
              </a:ext>
            </a:extLst>
          </p:cNvPr>
          <p:cNvSpPr txBox="1"/>
          <p:nvPr/>
        </p:nvSpPr>
        <p:spPr>
          <a:xfrm>
            <a:off x="4074296" y="2737973"/>
            <a:ext cx="1371600" cy="512703"/>
          </a:xfrm>
          <a:prstGeom prst="rect">
            <a:avLst/>
          </a:prstGeom>
          <a:ln>
            <a:solidFill>
              <a:srgbClr val="196B24"/>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9"/>
              </a:rPr>
              <a:t>Leigh Davidson</a:t>
            </a:r>
            <a:endParaRPr lang="en-US" sz="751" i="1"/>
          </a:p>
          <a:p>
            <a:pPr algn="ctr"/>
            <a:r>
              <a:rPr lang="en-US" sz="751"/>
              <a:t>Professional Development and Distance Learning Specialist</a:t>
            </a:r>
          </a:p>
        </p:txBody>
      </p:sp>
      <p:sp>
        <p:nvSpPr>
          <p:cNvPr id="21" name="TextBox 20">
            <a:extLst>
              <a:ext uri="{FF2B5EF4-FFF2-40B4-BE49-F238E27FC236}">
                <a16:creationId xmlns:a16="http://schemas.microsoft.com/office/drawing/2014/main" id="{4C7DFEAE-062A-E252-7C0E-760CFC1098A5}"/>
              </a:ext>
            </a:extLst>
          </p:cNvPr>
          <p:cNvSpPr txBox="1"/>
          <p:nvPr/>
        </p:nvSpPr>
        <p:spPr>
          <a:xfrm>
            <a:off x="637952" y="1873469"/>
            <a:ext cx="1371600" cy="32342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i="1" err="1">
                <a:hlinkClick r:id="rId10"/>
              </a:rPr>
              <a:t>Arbony</a:t>
            </a:r>
            <a:r>
              <a:rPr lang="en-US" sz="751" i="1">
                <a:hlinkClick r:id="rId10"/>
              </a:rPr>
              <a:t> Cooper</a:t>
            </a:r>
            <a:endParaRPr lang="en-US" sz="751" i="1"/>
          </a:p>
          <a:p>
            <a:pPr algn="ctr"/>
            <a:r>
              <a:rPr lang="en-US" sz="751"/>
              <a:t>State Director for WIOA Title II</a:t>
            </a:r>
          </a:p>
        </p:txBody>
      </p:sp>
      <p:sp>
        <p:nvSpPr>
          <p:cNvPr id="43" name="TextBox 42">
            <a:extLst>
              <a:ext uri="{FF2B5EF4-FFF2-40B4-BE49-F238E27FC236}">
                <a16:creationId xmlns:a16="http://schemas.microsoft.com/office/drawing/2014/main" id="{5B2A8310-A55C-9643-148A-7B7BE2EC5191}"/>
              </a:ext>
            </a:extLst>
          </p:cNvPr>
          <p:cNvSpPr txBox="1"/>
          <p:nvPr/>
        </p:nvSpPr>
        <p:spPr>
          <a:xfrm>
            <a:off x="241195" y="2456306"/>
            <a:ext cx="1371600" cy="422702"/>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1"/>
              </a:rPr>
              <a:t>Rebecca Loli</a:t>
            </a:r>
            <a:endParaRPr lang="en-US" sz="751" i="1"/>
          </a:p>
          <a:p>
            <a:pPr algn="ctr"/>
            <a:r>
              <a:rPr lang="en-US" sz="751"/>
              <a:t>Associate State Director for Programs and Partners</a:t>
            </a:r>
          </a:p>
        </p:txBody>
      </p:sp>
      <p:sp>
        <p:nvSpPr>
          <p:cNvPr id="44" name="TextBox 43">
            <a:extLst>
              <a:ext uri="{FF2B5EF4-FFF2-40B4-BE49-F238E27FC236}">
                <a16:creationId xmlns:a16="http://schemas.microsoft.com/office/drawing/2014/main" id="{78E863ED-EE3D-401F-78BD-EE36F06D1CAE}"/>
              </a:ext>
            </a:extLst>
          </p:cNvPr>
          <p:cNvSpPr txBox="1"/>
          <p:nvPr/>
        </p:nvSpPr>
        <p:spPr>
          <a:xfrm>
            <a:off x="233757" y="3783860"/>
            <a:ext cx="1371600" cy="455729"/>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2"/>
              </a:rPr>
              <a:t>Matthew Brown </a:t>
            </a:r>
            <a:endParaRPr lang="en-US" sz="751" i="1"/>
          </a:p>
          <a:p>
            <a:pPr algn="ctr"/>
            <a:r>
              <a:rPr lang="en-US" sz="751"/>
              <a:t>Director of Career Pathways &amp; English Language Acquisition</a:t>
            </a:r>
          </a:p>
        </p:txBody>
      </p:sp>
      <p:sp>
        <p:nvSpPr>
          <p:cNvPr id="45" name="TextBox 44">
            <a:extLst>
              <a:ext uri="{FF2B5EF4-FFF2-40B4-BE49-F238E27FC236}">
                <a16:creationId xmlns:a16="http://schemas.microsoft.com/office/drawing/2014/main" id="{90108FE1-FC64-6010-AE2F-42322F547311}"/>
              </a:ext>
            </a:extLst>
          </p:cNvPr>
          <p:cNvSpPr txBox="1"/>
          <p:nvPr/>
        </p:nvSpPr>
        <p:spPr>
          <a:xfrm>
            <a:off x="233757" y="3102592"/>
            <a:ext cx="1371600" cy="455729"/>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3"/>
              </a:rPr>
              <a:t>Jenifer Bean</a:t>
            </a:r>
            <a:endParaRPr lang="en-US" sz="751" i="1"/>
          </a:p>
          <a:p>
            <a:pPr algn="ctr"/>
            <a:r>
              <a:rPr lang="en-US" sz="751"/>
              <a:t>Director of HS Equivalency and Assessments</a:t>
            </a:r>
          </a:p>
        </p:txBody>
      </p:sp>
      <p:sp>
        <p:nvSpPr>
          <p:cNvPr id="47" name="TextBox 46">
            <a:extLst>
              <a:ext uri="{FF2B5EF4-FFF2-40B4-BE49-F238E27FC236}">
                <a16:creationId xmlns:a16="http://schemas.microsoft.com/office/drawing/2014/main" id="{3144F873-0BCA-B38F-C564-1738B28BC1B1}"/>
              </a:ext>
            </a:extLst>
          </p:cNvPr>
          <p:cNvSpPr txBox="1"/>
          <p:nvPr/>
        </p:nvSpPr>
        <p:spPr>
          <a:xfrm>
            <a:off x="241195" y="4448017"/>
            <a:ext cx="1371600" cy="431128"/>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4"/>
              </a:rPr>
              <a:t>Michael </a:t>
            </a:r>
            <a:r>
              <a:rPr lang="en-US" sz="751" i="1" err="1">
                <a:hlinkClick r:id="rId14"/>
              </a:rPr>
              <a:t>Tildsley</a:t>
            </a:r>
            <a:endParaRPr lang="en-US" sz="751" i="1"/>
          </a:p>
          <a:p>
            <a:pPr algn="ctr"/>
            <a:r>
              <a:rPr lang="en-US" sz="751"/>
              <a:t>Director of Adult High School and Corrections</a:t>
            </a:r>
          </a:p>
        </p:txBody>
      </p:sp>
      <p:sp>
        <p:nvSpPr>
          <p:cNvPr id="49" name="TextBox 48">
            <a:extLst>
              <a:ext uri="{FF2B5EF4-FFF2-40B4-BE49-F238E27FC236}">
                <a16:creationId xmlns:a16="http://schemas.microsoft.com/office/drawing/2014/main" id="{1B063718-62C5-50A1-8493-AF6E7DA64EA7}"/>
              </a:ext>
            </a:extLst>
          </p:cNvPr>
          <p:cNvSpPr txBox="1"/>
          <p:nvPr/>
        </p:nvSpPr>
        <p:spPr>
          <a:xfrm>
            <a:off x="1906503" y="3858561"/>
            <a:ext cx="1371600" cy="373286"/>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5"/>
              </a:rPr>
              <a:t>Carla Parnell</a:t>
            </a:r>
            <a:endParaRPr lang="en-US" sz="751" i="1"/>
          </a:p>
          <a:p>
            <a:pPr algn="ctr"/>
            <a:r>
              <a:rPr lang="en-US" sz="751"/>
              <a:t>Grant Administrator</a:t>
            </a:r>
          </a:p>
        </p:txBody>
      </p:sp>
      <p:sp>
        <p:nvSpPr>
          <p:cNvPr id="50" name="TextBox 49">
            <a:extLst>
              <a:ext uri="{FF2B5EF4-FFF2-40B4-BE49-F238E27FC236}">
                <a16:creationId xmlns:a16="http://schemas.microsoft.com/office/drawing/2014/main" id="{2C4FFA62-6A8B-1F9D-304A-A84D03321AEB}"/>
              </a:ext>
            </a:extLst>
          </p:cNvPr>
          <p:cNvSpPr txBox="1"/>
          <p:nvPr/>
        </p:nvSpPr>
        <p:spPr>
          <a:xfrm>
            <a:off x="1901054" y="3263165"/>
            <a:ext cx="1371600" cy="443892"/>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err="1">
                <a:hlinkClick r:id="rId16"/>
              </a:rPr>
              <a:t>Dalanda</a:t>
            </a:r>
            <a:r>
              <a:rPr lang="en-US" sz="751" i="1">
                <a:hlinkClick r:id="rId16"/>
              </a:rPr>
              <a:t> Bond</a:t>
            </a:r>
            <a:endParaRPr lang="en-US" sz="751" i="1"/>
          </a:p>
          <a:p>
            <a:pPr algn="ctr"/>
            <a:r>
              <a:rPr lang="en-US" sz="751"/>
              <a:t>Director of Instruction and Special Programs</a:t>
            </a:r>
          </a:p>
        </p:txBody>
      </p:sp>
      <p:cxnSp>
        <p:nvCxnSpPr>
          <p:cNvPr id="65" name="Straight Connector 64">
            <a:extLst>
              <a:ext uri="{FF2B5EF4-FFF2-40B4-BE49-F238E27FC236}">
                <a16:creationId xmlns:a16="http://schemas.microsoft.com/office/drawing/2014/main" id="{E7114DC8-7663-8604-D11A-496287614E01}"/>
              </a:ext>
            </a:extLst>
          </p:cNvPr>
          <p:cNvCxnSpPr>
            <a:cxnSpLocks/>
            <a:stCxn id="50" idx="1"/>
          </p:cNvCxnSpPr>
          <p:nvPr/>
        </p:nvCxnSpPr>
        <p:spPr>
          <a:xfrm flipH="1" flipV="1">
            <a:off x="1747804" y="3447603"/>
            <a:ext cx="15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D46DA7E9-65FD-4250-7CCF-31DCB7ADB42B}"/>
              </a:ext>
            </a:extLst>
          </p:cNvPr>
          <p:cNvCxnSpPr>
            <a:cxnSpLocks/>
            <a:stCxn id="43" idx="1"/>
            <a:endCxn id="47" idx="1"/>
          </p:cNvCxnSpPr>
          <p:nvPr/>
        </p:nvCxnSpPr>
        <p:spPr>
          <a:xfrm rot="10800000" flipV="1">
            <a:off x="241195" y="2667657"/>
            <a:ext cx="9525" cy="1995924"/>
          </a:xfrm>
          <a:prstGeom prst="bentConnector3">
            <a:avLst>
              <a:gd name="adj1" fmla="val 1800000"/>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7B42FF-6A6A-ADA0-795F-3A33AC3D6534}"/>
              </a:ext>
            </a:extLst>
          </p:cNvPr>
          <p:cNvCxnSpPr>
            <a:cxnSpLocks/>
            <a:endCxn id="45" idx="1"/>
          </p:cNvCxnSpPr>
          <p:nvPr/>
        </p:nvCxnSpPr>
        <p:spPr>
          <a:xfrm>
            <a:off x="85741" y="3319112"/>
            <a:ext cx="1480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ACFB401-4AC6-8BDB-A05E-2C6D231DEA9B}"/>
              </a:ext>
            </a:extLst>
          </p:cNvPr>
          <p:cNvCxnSpPr>
            <a:cxnSpLocks/>
          </p:cNvCxnSpPr>
          <p:nvPr/>
        </p:nvCxnSpPr>
        <p:spPr>
          <a:xfrm>
            <a:off x="8736807" y="2247704"/>
            <a:ext cx="2225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DA6D0A-704F-E693-2D17-F3DF490C9E6F}"/>
              </a:ext>
            </a:extLst>
          </p:cNvPr>
          <p:cNvCxnSpPr>
            <a:cxnSpLocks/>
          </p:cNvCxnSpPr>
          <p:nvPr/>
        </p:nvCxnSpPr>
        <p:spPr>
          <a:xfrm>
            <a:off x="8725571" y="2984009"/>
            <a:ext cx="2225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EED4618-A1B4-84EE-DBA9-A7227CCFE9B4}"/>
              </a:ext>
            </a:extLst>
          </p:cNvPr>
          <p:cNvSpPr txBox="1"/>
          <p:nvPr/>
        </p:nvSpPr>
        <p:spPr>
          <a:xfrm>
            <a:off x="7353911" y="1453854"/>
            <a:ext cx="1371600" cy="207877"/>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b="1"/>
              <a:t>Perkins Unit</a:t>
            </a:r>
          </a:p>
        </p:txBody>
      </p:sp>
      <p:sp>
        <p:nvSpPr>
          <p:cNvPr id="78" name="TextBox 77">
            <a:extLst>
              <a:ext uri="{FF2B5EF4-FFF2-40B4-BE49-F238E27FC236}">
                <a16:creationId xmlns:a16="http://schemas.microsoft.com/office/drawing/2014/main" id="{8B53FB7E-4FF8-FBC5-4B8A-AA51E8C1B13D}"/>
              </a:ext>
            </a:extLst>
          </p:cNvPr>
          <p:cNvSpPr txBox="1"/>
          <p:nvPr/>
        </p:nvSpPr>
        <p:spPr>
          <a:xfrm>
            <a:off x="7360669" y="2028172"/>
            <a:ext cx="1371600" cy="438966"/>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i="1">
                <a:hlinkClick r:id="rId17"/>
              </a:rPr>
              <a:t>Anthony Reggi</a:t>
            </a:r>
            <a:endParaRPr lang="en-US" sz="751" i="1"/>
          </a:p>
          <a:p>
            <a:pPr algn="ctr"/>
            <a:r>
              <a:rPr lang="en-US" sz="751"/>
              <a:t>Associate State Director for Perkins Grant Administration</a:t>
            </a:r>
          </a:p>
        </p:txBody>
      </p:sp>
      <p:sp>
        <p:nvSpPr>
          <p:cNvPr id="79" name="TextBox 78">
            <a:extLst>
              <a:ext uri="{FF2B5EF4-FFF2-40B4-BE49-F238E27FC236}">
                <a16:creationId xmlns:a16="http://schemas.microsoft.com/office/drawing/2014/main" id="{629D5AE7-D68E-8024-6EBE-02D1F0BFECA9}"/>
              </a:ext>
            </a:extLst>
          </p:cNvPr>
          <p:cNvSpPr txBox="1"/>
          <p:nvPr/>
        </p:nvSpPr>
        <p:spPr>
          <a:xfrm>
            <a:off x="7378829" y="3443897"/>
            <a:ext cx="1371600" cy="438966"/>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a:hlinkClick r:id="rId18"/>
              </a:rPr>
              <a:t>Stefanie Schroeder </a:t>
            </a:r>
            <a:endParaRPr lang="en-US" sz="751"/>
          </a:p>
          <a:p>
            <a:pPr algn="ctr"/>
            <a:r>
              <a:rPr lang="en-US" sz="751"/>
              <a:t>Assistant Director for Perkins Regional Services</a:t>
            </a:r>
          </a:p>
        </p:txBody>
      </p:sp>
      <p:sp>
        <p:nvSpPr>
          <p:cNvPr id="80" name="TextBox 79">
            <a:extLst>
              <a:ext uri="{FF2B5EF4-FFF2-40B4-BE49-F238E27FC236}">
                <a16:creationId xmlns:a16="http://schemas.microsoft.com/office/drawing/2014/main" id="{93B2753D-C41F-4D54-FB16-42ED35FFB401}"/>
              </a:ext>
            </a:extLst>
          </p:cNvPr>
          <p:cNvSpPr txBox="1"/>
          <p:nvPr/>
        </p:nvSpPr>
        <p:spPr>
          <a:xfrm>
            <a:off x="7360669" y="2736034"/>
            <a:ext cx="1371600" cy="438966"/>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i="1">
                <a:hlinkClick r:id="rId19"/>
              </a:rPr>
              <a:t>Patti Coultas</a:t>
            </a:r>
            <a:endParaRPr lang="en-US" sz="751" i="1"/>
          </a:p>
          <a:p>
            <a:pPr algn="ctr"/>
            <a:r>
              <a:rPr lang="en-US" sz="751"/>
              <a:t>Assistant Director for Perkins Regional Services</a:t>
            </a:r>
          </a:p>
        </p:txBody>
      </p:sp>
      <p:sp>
        <p:nvSpPr>
          <p:cNvPr id="2" name="TextBox 1">
            <a:extLst>
              <a:ext uri="{FF2B5EF4-FFF2-40B4-BE49-F238E27FC236}">
                <a16:creationId xmlns:a16="http://schemas.microsoft.com/office/drawing/2014/main" id="{4A96157D-10B6-8703-F14B-2D66574FFCCF}"/>
              </a:ext>
            </a:extLst>
          </p:cNvPr>
          <p:cNvSpPr txBox="1"/>
          <p:nvPr/>
        </p:nvSpPr>
        <p:spPr>
          <a:xfrm>
            <a:off x="4903142" y="727493"/>
            <a:ext cx="1371600" cy="32342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751" i="1">
                <a:hlinkClick r:id="rId20"/>
              </a:rPr>
              <a:t>Doris Carver</a:t>
            </a:r>
            <a:endParaRPr lang="en-US" sz="751" i="1"/>
          </a:p>
          <a:p>
            <a:pPr algn="ctr"/>
            <a:r>
              <a:rPr lang="en-US" sz="751" i="1"/>
              <a:t>Digital Navigator Manager</a:t>
            </a:r>
          </a:p>
        </p:txBody>
      </p:sp>
      <p:pic>
        <p:nvPicPr>
          <p:cNvPr id="5" name="Picture 4" descr="A blue and yellow text on a white background&#10;&#10;AI-generated content may be incorrect.">
            <a:extLst>
              <a:ext uri="{FF2B5EF4-FFF2-40B4-BE49-F238E27FC236}">
                <a16:creationId xmlns:a16="http://schemas.microsoft.com/office/drawing/2014/main" id="{AFDC04E9-D5A6-70EF-A9B3-48FD93A7337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36113" y="4410226"/>
            <a:ext cx="1702442" cy="612879"/>
          </a:xfrm>
          <a:prstGeom prst="rect">
            <a:avLst/>
          </a:prstGeom>
        </p:spPr>
      </p:pic>
      <p:cxnSp>
        <p:nvCxnSpPr>
          <p:cNvPr id="12" name="Straight Connector 11">
            <a:extLst>
              <a:ext uri="{FF2B5EF4-FFF2-40B4-BE49-F238E27FC236}">
                <a16:creationId xmlns:a16="http://schemas.microsoft.com/office/drawing/2014/main" id="{51D24349-FC29-B183-039A-A31976EB009F}"/>
              </a:ext>
            </a:extLst>
          </p:cNvPr>
          <p:cNvCxnSpPr>
            <a:cxnSpLocks/>
          </p:cNvCxnSpPr>
          <p:nvPr/>
        </p:nvCxnSpPr>
        <p:spPr>
          <a:xfrm>
            <a:off x="6394072" y="1228825"/>
            <a:ext cx="0" cy="181524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4D0DCC-6161-7692-5F1E-4A99D40BCB93}"/>
              </a:ext>
            </a:extLst>
          </p:cNvPr>
          <p:cNvSpPr txBox="1"/>
          <p:nvPr/>
        </p:nvSpPr>
        <p:spPr>
          <a:xfrm>
            <a:off x="5695623" y="2736034"/>
            <a:ext cx="1371600" cy="401386"/>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b="1" i="1">
                <a:solidFill>
                  <a:srgbClr val="FF0000"/>
                </a:solidFill>
              </a:rPr>
              <a:t>Vacant</a:t>
            </a:r>
          </a:p>
          <a:p>
            <a:pPr algn="ctr"/>
            <a:r>
              <a:rPr lang="en-US" sz="751"/>
              <a:t>Performance &amp; Accountability Specialist</a:t>
            </a:r>
          </a:p>
        </p:txBody>
      </p:sp>
      <p:sp>
        <p:nvSpPr>
          <p:cNvPr id="52" name="TextBox 51">
            <a:extLst>
              <a:ext uri="{FF2B5EF4-FFF2-40B4-BE49-F238E27FC236}">
                <a16:creationId xmlns:a16="http://schemas.microsoft.com/office/drawing/2014/main" id="{2C6395F0-6F15-5A5C-DAAD-F7E13E26C4F1}"/>
              </a:ext>
            </a:extLst>
          </p:cNvPr>
          <p:cNvSpPr txBox="1"/>
          <p:nvPr/>
        </p:nvSpPr>
        <p:spPr>
          <a:xfrm>
            <a:off x="5695623" y="2035180"/>
            <a:ext cx="1371600" cy="458772"/>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22"/>
              </a:rPr>
              <a:t>Jessica Rieger</a:t>
            </a:r>
            <a:endParaRPr lang="en-US" sz="751" i="1"/>
          </a:p>
          <a:p>
            <a:pPr algn="ctr"/>
            <a:r>
              <a:rPr lang="en-US" sz="751"/>
              <a:t>Director of Systems and Performance Accountability</a:t>
            </a:r>
          </a:p>
        </p:txBody>
      </p:sp>
      <p:sp>
        <p:nvSpPr>
          <p:cNvPr id="23" name="TextBox 22">
            <a:extLst>
              <a:ext uri="{FF2B5EF4-FFF2-40B4-BE49-F238E27FC236}">
                <a16:creationId xmlns:a16="http://schemas.microsoft.com/office/drawing/2014/main" id="{58E8C1AF-B0B3-543B-225C-20D26FAA61D1}"/>
              </a:ext>
            </a:extLst>
          </p:cNvPr>
          <p:cNvSpPr txBox="1"/>
          <p:nvPr/>
        </p:nvSpPr>
        <p:spPr>
          <a:xfrm>
            <a:off x="5693948" y="1444439"/>
            <a:ext cx="1414921" cy="323422"/>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b="1"/>
              <a:t>Systems and Performance Accountability Unit</a:t>
            </a:r>
          </a:p>
        </p:txBody>
      </p:sp>
      <p:cxnSp>
        <p:nvCxnSpPr>
          <p:cNvPr id="27" name="Connector: Elbow 26">
            <a:extLst>
              <a:ext uri="{FF2B5EF4-FFF2-40B4-BE49-F238E27FC236}">
                <a16:creationId xmlns:a16="http://schemas.microsoft.com/office/drawing/2014/main" id="{FDE80F00-6E27-FE40-37BF-C1A082197E7E}"/>
              </a:ext>
            </a:extLst>
          </p:cNvPr>
          <p:cNvCxnSpPr>
            <a:cxnSpLocks/>
          </p:cNvCxnSpPr>
          <p:nvPr/>
        </p:nvCxnSpPr>
        <p:spPr>
          <a:xfrm rot="16200000" flipV="1">
            <a:off x="617123" y="3327572"/>
            <a:ext cx="2400560" cy="139197"/>
          </a:xfrm>
          <a:prstGeom prst="bentConnector3">
            <a:avLst>
              <a:gd name="adj1" fmla="val 14"/>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AFC6E8-50B2-61DC-0207-8D2503254B56}"/>
              </a:ext>
            </a:extLst>
          </p:cNvPr>
          <p:cNvCxnSpPr>
            <a:cxnSpLocks/>
          </p:cNvCxnSpPr>
          <p:nvPr/>
        </p:nvCxnSpPr>
        <p:spPr>
          <a:xfrm flipH="1" flipV="1">
            <a:off x="1737485" y="4045203"/>
            <a:ext cx="15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407E97-05AA-C726-6035-CFC589F69B2F}"/>
              </a:ext>
            </a:extLst>
          </p:cNvPr>
          <p:cNvCxnSpPr>
            <a:cxnSpLocks/>
          </p:cNvCxnSpPr>
          <p:nvPr/>
        </p:nvCxnSpPr>
        <p:spPr>
          <a:xfrm>
            <a:off x="85741" y="4045204"/>
            <a:ext cx="1480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FBDF28B-B9C0-0B85-16A3-61BEF3F21FD5}"/>
              </a:ext>
            </a:extLst>
          </p:cNvPr>
          <p:cNvCxnSpPr>
            <a:cxnSpLocks/>
          </p:cNvCxnSpPr>
          <p:nvPr/>
        </p:nvCxnSpPr>
        <p:spPr>
          <a:xfrm>
            <a:off x="1612795" y="2667657"/>
            <a:ext cx="1263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1C48C8-33D1-318C-8C17-B001139E48E5}"/>
              </a:ext>
            </a:extLst>
          </p:cNvPr>
          <p:cNvCxnSpPr>
            <a:cxnSpLocks/>
          </p:cNvCxnSpPr>
          <p:nvPr/>
        </p:nvCxnSpPr>
        <p:spPr>
          <a:xfrm flipV="1">
            <a:off x="1323752" y="1754906"/>
            <a:ext cx="0" cy="118564"/>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66C57EF-3C45-9CEF-D255-FC75DE46B69B}"/>
              </a:ext>
            </a:extLst>
          </p:cNvPr>
          <p:cNvSpPr txBox="1"/>
          <p:nvPr/>
        </p:nvSpPr>
        <p:spPr>
          <a:xfrm>
            <a:off x="637952" y="1454631"/>
            <a:ext cx="1371600" cy="3234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b="1"/>
              <a:t>Career and College Readiness Unit</a:t>
            </a:r>
          </a:p>
        </p:txBody>
      </p:sp>
      <p:cxnSp>
        <p:nvCxnSpPr>
          <p:cNvPr id="42" name="Connector: Elbow 41">
            <a:extLst>
              <a:ext uri="{FF2B5EF4-FFF2-40B4-BE49-F238E27FC236}">
                <a16:creationId xmlns:a16="http://schemas.microsoft.com/office/drawing/2014/main" id="{9FE6081C-4FAC-7BCC-804F-F44A2202BBD7}"/>
              </a:ext>
            </a:extLst>
          </p:cNvPr>
          <p:cNvCxnSpPr>
            <a:cxnSpLocks/>
            <a:stCxn id="40" idx="3"/>
            <a:endCxn id="79" idx="3"/>
          </p:cNvCxnSpPr>
          <p:nvPr/>
        </p:nvCxnSpPr>
        <p:spPr>
          <a:xfrm>
            <a:off x="8725511" y="1557793"/>
            <a:ext cx="24918" cy="2105587"/>
          </a:xfrm>
          <a:prstGeom prst="bentConnector3">
            <a:avLst>
              <a:gd name="adj1" fmla="val 914403"/>
            </a:avLst>
          </a:prstGeom>
          <a:ln w="19050"/>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18D894C1-D4D1-E724-C255-831BFF32051F}"/>
              </a:ext>
            </a:extLst>
          </p:cNvPr>
          <p:cNvCxnSpPr>
            <a:cxnSpLocks/>
            <a:stCxn id="46" idx="0"/>
            <a:endCxn id="40" idx="0"/>
          </p:cNvCxnSpPr>
          <p:nvPr/>
        </p:nvCxnSpPr>
        <p:spPr>
          <a:xfrm rot="5400000" flipH="1" flipV="1">
            <a:off x="4681343" y="-1903736"/>
            <a:ext cx="777" cy="6715959"/>
          </a:xfrm>
          <a:prstGeom prst="bentConnector3">
            <a:avLst>
              <a:gd name="adj1" fmla="val 29520849"/>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D0F3D2-D0B3-F25D-5D23-97A02489E7F0}"/>
              </a:ext>
            </a:extLst>
          </p:cNvPr>
          <p:cNvCxnSpPr>
            <a:cxnSpLocks/>
            <a:stCxn id="2" idx="1"/>
            <a:endCxn id="17" idx="3"/>
          </p:cNvCxnSpPr>
          <p:nvPr/>
        </p:nvCxnSpPr>
        <p:spPr>
          <a:xfrm flipH="1">
            <a:off x="4134228" y="889204"/>
            <a:ext cx="768914" cy="569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Speech Bubble: Oval 2">
            <a:extLst>
              <a:ext uri="{FF2B5EF4-FFF2-40B4-BE49-F238E27FC236}">
                <a16:creationId xmlns:a16="http://schemas.microsoft.com/office/drawing/2014/main" id="{BBCED035-ECA0-6CCA-E291-55655DEF727E}"/>
              </a:ext>
            </a:extLst>
          </p:cNvPr>
          <p:cNvSpPr/>
          <p:nvPr/>
        </p:nvSpPr>
        <p:spPr>
          <a:xfrm rot="10800000">
            <a:off x="5219998" y="3267011"/>
            <a:ext cx="1332271" cy="828903"/>
          </a:xfrm>
          <a:prstGeom prst="wedgeEllipseCallou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EF4541-CFED-48BA-AE0B-B13C7C609752}"/>
              </a:ext>
            </a:extLst>
          </p:cNvPr>
          <p:cNvSpPr txBox="1"/>
          <p:nvPr/>
        </p:nvSpPr>
        <p:spPr>
          <a:xfrm>
            <a:off x="5332946" y="3274484"/>
            <a:ext cx="1106373" cy="784830"/>
          </a:xfrm>
          <a:prstGeom prst="rect">
            <a:avLst/>
          </a:prstGeom>
          <a:noFill/>
        </p:spPr>
        <p:txBody>
          <a:bodyPr wrap="square" lIns="91440" tIns="45720" rIns="91440" bIns="45720" rtlCol="0" anchor="t">
            <a:spAutoFit/>
          </a:bodyPr>
          <a:lstStyle/>
          <a:p>
            <a:pPr algn="ctr"/>
            <a:r>
              <a:rPr lang="en-US" sz="1500">
                <a:solidFill>
                  <a:srgbClr val="FF0000"/>
                </a:solidFill>
              </a:rPr>
              <a:t>Position Posted until 9/17/25</a:t>
            </a:r>
          </a:p>
        </p:txBody>
      </p:sp>
    </p:spTree>
    <p:extLst>
      <p:ext uri="{BB962C8B-B14F-4D97-AF65-F5344CB8AC3E}">
        <p14:creationId xmlns:p14="http://schemas.microsoft.com/office/powerpoint/2010/main" val="2272897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A8B3A-AFA2-6C10-B935-AD0DC6E9D586}"/>
              </a:ext>
            </a:extLst>
          </p:cNvPr>
          <p:cNvPicPr>
            <a:picLocks noChangeAspect="1"/>
          </p:cNvPicPr>
          <p:nvPr/>
        </p:nvPicPr>
        <p:blipFill>
          <a:blip r:embed="rId2"/>
          <a:stretch>
            <a:fillRect/>
          </a:stretch>
        </p:blipFill>
        <p:spPr>
          <a:xfrm>
            <a:off x="2578319" y="1320904"/>
            <a:ext cx="3987362" cy="3548753"/>
          </a:xfrm>
          <a:prstGeom prst="rect">
            <a:avLst/>
          </a:prstGeom>
          <a:noFill/>
        </p:spPr>
      </p:pic>
      <p:sp>
        <p:nvSpPr>
          <p:cNvPr id="3" name="Title 2">
            <a:extLst>
              <a:ext uri="{FF2B5EF4-FFF2-40B4-BE49-F238E27FC236}">
                <a16:creationId xmlns:a16="http://schemas.microsoft.com/office/drawing/2014/main" id="{814550E9-2C2C-8485-7AD6-DE65B8C90915}"/>
              </a:ext>
            </a:extLst>
          </p:cNvPr>
          <p:cNvSpPr>
            <a:spLocks noGrp="1"/>
          </p:cNvSpPr>
          <p:nvPr>
            <p:ph type="title"/>
          </p:nvPr>
        </p:nvSpPr>
        <p:spPr>
          <a:xfrm>
            <a:off x="1297859" y="126367"/>
            <a:ext cx="7364361" cy="994172"/>
          </a:xfrm>
        </p:spPr>
        <p:txBody>
          <a:bodyPr anchor="ctr">
            <a:normAutofit/>
          </a:bodyPr>
          <a:lstStyle/>
          <a:p>
            <a:r>
              <a:rPr lang="en-US"/>
              <a:t>Updated NCPerkins.org Front Page</a:t>
            </a:r>
          </a:p>
        </p:txBody>
      </p:sp>
    </p:spTree>
    <p:extLst>
      <p:ext uri="{BB962C8B-B14F-4D97-AF65-F5344CB8AC3E}">
        <p14:creationId xmlns:p14="http://schemas.microsoft.com/office/powerpoint/2010/main" val="2427365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08256-0F44-8886-3B5E-95E5FF20935D}"/>
              </a:ext>
            </a:extLst>
          </p:cNvPr>
          <p:cNvSpPr>
            <a:spLocks noGrp="1"/>
          </p:cNvSpPr>
          <p:nvPr>
            <p:ph idx="1"/>
          </p:nvPr>
        </p:nvSpPr>
        <p:spPr>
          <a:xfrm>
            <a:off x="628650" y="1468380"/>
            <a:ext cx="7886700" cy="3548753"/>
          </a:xfrm>
        </p:spPr>
        <p:txBody>
          <a:bodyPr vert="horz" lIns="91440" tIns="45720" rIns="91440" bIns="45720" rtlCol="0" anchor="t">
            <a:normAutofit fontScale="92500" lnSpcReduction="20000"/>
          </a:bodyPr>
          <a:lstStyle/>
          <a:p>
            <a:pPr marL="0" indent="0">
              <a:buNone/>
            </a:pPr>
            <a:r>
              <a:rPr lang="en-US">
                <a:latin typeface="Calibri"/>
                <a:cs typeface="Times New Roman"/>
              </a:rPr>
              <a:t>Until a biennium state budget is signed into law and SBCC approves the provisions, NCCCS and colleges operate under continuing resolution, which means agencies can continue to continue operating under existing funding levels from the last biennium budget.</a:t>
            </a:r>
          </a:p>
          <a:p>
            <a:pPr marL="0" indent="0">
              <a:buNone/>
            </a:pPr>
            <a:endParaRPr lang="en-US">
              <a:latin typeface="Calibri"/>
              <a:cs typeface="Times New Roman"/>
            </a:endParaRPr>
          </a:p>
          <a:p>
            <a:pPr marL="0" indent="0">
              <a:buNone/>
            </a:pPr>
            <a:r>
              <a:rPr lang="en-US">
                <a:latin typeface="Calibri"/>
                <a:cs typeface="Times New Roman"/>
              </a:rPr>
              <a:t>Since both state &amp; federal Perkins funds have an allocation period beginning July 1, 2025, any expenditures back to that date can be recoded to a VOC Code once the budget is allocated. This would include any CTE-related salaries/benefits accrued since July 1. </a:t>
            </a:r>
          </a:p>
          <a:p>
            <a:pPr marL="0" indent="0">
              <a:buNone/>
            </a:pPr>
            <a:r>
              <a:rPr lang="en-US">
                <a:latin typeface="Calibri"/>
                <a:cs typeface="Times New Roman"/>
              </a:rPr>
              <a:t>  </a:t>
            </a:r>
          </a:p>
          <a:p>
            <a:pPr marL="0" indent="0">
              <a:buNone/>
            </a:pPr>
            <a:r>
              <a:rPr lang="en-US">
                <a:latin typeface="Calibri"/>
                <a:cs typeface="Times New Roman"/>
              </a:rPr>
              <a:t>Katie S. Buchanan</a:t>
            </a:r>
          </a:p>
          <a:p>
            <a:pPr marL="0" indent="0">
              <a:buNone/>
            </a:pPr>
            <a:r>
              <a:rPr lang="en-US">
                <a:latin typeface="Calibri"/>
                <a:cs typeface="Times New Roman"/>
              </a:rPr>
              <a:t>Associate Director of College Funding</a:t>
            </a:r>
          </a:p>
          <a:p>
            <a:pPr marL="0" indent="0">
              <a:buNone/>
            </a:pPr>
            <a:r>
              <a:rPr lang="en-US">
                <a:latin typeface="Calibri"/>
                <a:cs typeface="Times New Roman"/>
              </a:rPr>
              <a:t>Business &amp; Finance Division | College Finance &amp; Operations | NCCCS</a:t>
            </a:r>
          </a:p>
        </p:txBody>
      </p:sp>
      <p:sp>
        <p:nvSpPr>
          <p:cNvPr id="3" name="Title 2">
            <a:extLst>
              <a:ext uri="{FF2B5EF4-FFF2-40B4-BE49-F238E27FC236}">
                <a16:creationId xmlns:a16="http://schemas.microsoft.com/office/drawing/2014/main" id="{660B4DA9-0A3A-599F-F58A-9A5083286148}"/>
              </a:ext>
            </a:extLst>
          </p:cNvPr>
          <p:cNvSpPr>
            <a:spLocks noGrp="1"/>
          </p:cNvSpPr>
          <p:nvPr>
            <p:ph type="title"/>
          </p:nvPr>
        </p:nvSpPr>
        <p:spPr/>
        <p:txBody>
          <a:bodyPr/>
          <a:lstStyle/>
          <a:p>
            <a:r>
              <a:rPr lang="en-US"/>
              <a:t>Spending Perkins BEFORE State Board Approval</a:t>
            </a:r>
          </a:p>
        </p:txBody>
      </p:sp>
    </p:spTree>
    <p:extLst>
      <p:ext uri="{BB962C8B-B14F-4D97-AF65-F5344CB8AC3E}">
        <p14:creationId xmlns:p14="http://schemas.microsoft.com/office/powerpoint/2010/main" val="2724643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A60AD-F709-BBB4-D068-A8535E1D25C9}"/>
              </a:ext>
            </a:extLst>
          </p:cNvPr>
          <p:cNvSpPr>
            <a:spLocks noGrp="1"/>
          </p:cNvSpPr>
          <p:nvPr>
            <p:ph idx="1"/>
          </p:nvPr>
        </p:nvSpPr>
        <p:spPr/>
        <p:txBody>
          <a:bodyPr vert="horz" lIns="91440" tIns="45720" rIns="91440" bIns="45720" rtlCol="0" anchor="t">
            <a:normAutofit/>
          </a:bodyPr>
          <a:lstStyle/>
          <a:p>
            <a:pPr marL="174625" indent="-174625"/>
            <a:r>
              <a:rPr lang="en-US">
                <a:latin typeface="Calibri"/>
                <a:cs typeface="Times New Roman"/>
              </a:rPr>
              <a:t>ED's Interpretive Notice on Eligibility Verification – Fireside Chat Follow-Up</a:t>
            </a:r>
          </a:p>
          <a:p>
            <a:pPr marL="343535" lvl="1" indent="-151130">
              <a:buFont typeface="Courier New" panose="020B0604020202020204" pitchFamily="34" charset="0"/>
              <a:buChar char="o"/>
            </a:pPr>
            <a:r>
              <a:rPr lang="en-US">
                <a:latin typeface="Calibri"/>
                <a:cs typeface="Times New Roman"/>
              </a:rPr>
              <a:t>Continue program operations as usual</a:t>
            </a:r>
          </a:p>
          <a:p>
            <a:pPr marL="343535" lvl="1" indent="-151130">
              <a:buFont typeface="Courier New" panose="020B0604020202020204" pitchFamily="34" charset="0"/>
              <a:buChar char="o"/>
            </a:pPr>
            <a:r>
              <a:rPr lang="en-US">
                <a:latin typeface="Calibri"/>
                <a:cs typeface="Times New Roman"/>
              </a:rPr>
              <a:t>Q&amp;A Follow-Up Document</a:t>
            </a:r>
          </a:p>
          <a:p>
            <a:pPr marL="343535" lvl="1" indent="-151130">
              <a:buFont typeface="Courier New" panose="020B0604020202020204" pitchFamily="34" charset="0"/>
              <a:buChar char="o"/>
            </a:pPr>
            <a:endParaRPr lang="en-US">
              <a:latin typeface="Calibri"/>
            </a:endParaRPr>
          </a:p>
          <a:p>
            <a:pPr marL="174625" indent="-174625"/>
            <a:r>
              <a:rPr lang="en-US">
                <a:latin typeface="Calibri"/>
                <a:cs typeface="Times New Roman"/>
              </a:rPr>
              <a:t>2025-2026 Onsite Monitoring Cycle</a:t>
            </a:r>
            <a:endParaRPr lang="en-US">
              <a:latin typeface="Calibri"/>
            </a:endParaRPr>
          </a:p>
          <a:p>
            <a:pPr marL="343535" lvl="1" indent="-151130">
              <a:buFont typeface="Courier New" panose="020B0604020202020204" pitchFamily="34" charset="0"/>
              <a:buChar char="o"/>
            </a:pPr>
            <a:r>
              <a:rPr lang="en-US">
                <a:latin typeface="Calibri"/>
                <a:cs typeface="Times New Roman"/>
              </a:rPr>
              <a:t>Currently underway</a:t>
            </a:r>
          </a:p>
          <a:p>
            <a:pPr marL="343535" lvl="1" indent="-151130">
              <a:buFont typeface="Courier New" panose="020B0604020202020204" pitchFamily="34" charset="0"/>
              <a:buChar char="o"/>
            </a:pPr>
            <a:r>
              <a:rPr lang="en-US">
                <a:latin typeface="Calibri"/>
                <a:cs typeface="Times New Roman"/>
              </a:rPr>
              <a:t>Four programs selected for monitoring this fall</a:t>
            </a:r>
            <a:endParaRPr lang="en-US">
              <a:latin typeface="Calibri"/>
            </a:endParaRPr>
          </a:p>
          <a:p>
            <a:pPr marL="343535" lvl="1" indent="-151130">
              <a:buFont typeface="Courier New" panose="020B0604020202020204" pitchFamily="34" charset="0"/>
              <a:buChar char="o"/>
            </a:pPr>
            <a:r>
              <a:rPr lang="en-US">
                <a:latin typeface="Calibri"/>
                <a:cs typeface="Times New Roman"/>
              </a:rPr>
              <a:t>2026-2027 monitoring protocols under major construction</a:t>
            </a:r>
            <a:endParaRPr lang="en-US">
              <a:latin typeface="Calibri"/>
            </a:endParaRPr>
          </a:p>
        </p:txBody>
      </p:sp>
      <p:sp>
        <p:nvSpPr>
          <p:cNvPr id="3" name="Title 2">
            <a:extLst>
              <a:ext uri="{FF2B5EF4-FFF2-40B4-BE49-F238E27FC236}">
                <a16:creationId xmlns:a16="http://schemas.microsoft.com/office/drawing/2014/main" id="{1F99B0D0-0C25-FC3D-C3EA-A15879E15E05}"/>
              </a:ext>
            </a:extLst>
          </p:cNvPr>
          <p:cNvSpPr>
            <a:spLocks noGrp="1"/>
          </p:cNvSpPr>
          <p:nvPr>
            <p:ph type="title"/>
          </p:nvPr>
        </p:nvSpPr>
        <p:spPr/>
        <p:txBody>
          <a:bodyPr/>
          <a:lstStyle/>
          <a:p>
            <a:r>
              <a:rPr lang="en-US">
                <a:ln w="0">
                  <a:solidFill>
                    <a:srgbClr val="5B9BD5"/>
                  </a:solidFill>
                </a:ln>
                <a:ea typeface="Calibri Light"/>
                <a:cs typeface="Calibri Light"/>
              </a:rPr>
              <a:t>Monitoring and Compliance Updates</a:t>
            </a:r>
            <a:endParaRPr lang="en-US"/>
          </a:p>
        </p:txBody>
      </p:sp>
    </p:spTree>
    <p:extLst>
      <p:ext uri="{BB962C8B-B14F-4D97-AF65-F5344CB8AC3E}">
        <p14:creationId xmlns:p14="http://schemas.microsoft.com/office/powerpoint/2010/main" val="3540131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284EA-4303-9EF2-51A3-19122ECC93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C3FBE-C55E-56A7-F138-1F26867CB8CD}"/>
              </a:ext>
            </a:extLst>
          </p:cNvPr>
          <p:cNvSpPr>
            <a:spLocks noGrp="1"/>
          </p:cNvSpPr>
          <p:nvPr>
            <p:ph idx="1"/>
          </p:nvPr>
        </p:nvSpPr>
        <p:spPr>
          <a:xfrm>
            <a:off x="488351" y="1575352"/>
            <a:ext cx="7886700" cy="3263504"/>
          </a:xfrm>
        </p:spPr>
        <p:txBody>
          <a:bodyPr vert="horz" lIns="91440" tIns="45720" rIns="91440" bIns="45720" rtlCol="0" anchor="t">
            <a:normAutofit/>
          </a:bodyPr>
          <a:lstStyle/>
          <a:p>
            <a:pPr marL="174625" indent="-174625"/>
            <a:r>
              <a:rPr lang="en-US" sz="2000">
                <a:latin typeface="+mn-lt"/>
                <a:cs typeface="Times New Roman"/>
              </a:rPr>
              <a:t>Perkins and Title IX staff conduct </a:t>
            </a:r>
            <a:r>
              <a:rPr lang="en-US" sz="2000">
                <a:solidFill>
                  <a:srgbClr val="1B1B1B"/>
                </a:solidFill>
                <a:latin typeface="+mn-lt"/>
                <a:cs typeface="Times New Roman"/>
              </a:rPr>
              <a:t>Methods of Administration (MOA) visits annually</a:t>
            </a:r>
            <a:endParaRPr lang="en-US">
              <a:cs typeface="Times New Roman"/>
            </a:endParaRPr>
          </a:p>
          <a:p>
            <a:pPr marL="174625" indent="-174625"/>
            <a:r>
              <a:rPr lang="en-US" sz="2000">
                <a:solidFill>
                  <a:srgbClr val="1B1B1B"/>
                </a:solidFill>
                <a:latin typeface="+mn-lt"/>
                <a:cs typeface="Times New Roman"/>
              </a:rPr>
              <a:t>Ensure all students, regardless of race, color, national origin, sex, or disability, have equal access to high-quality CTE programs</a:t>
            </a:r>
          </a:p>
          <a:p>
            <a:pPr marL="174625" indent="-174625"/>
            <a:r>
              <a:rPr lang="en-US" sz="2000">
                <a:solidFill>
                  <a:srgbClr val="1B1B1B"/>
                </a:solidFill>
                <a:latin typeface="+mn-lt"/>
                <a:cs typeface="Times New Roman"/>
              </a:rPr>
              <a:t>Colleges selected for visit based on annual placement on MOA Risk Matrix</a:t>
            </a:r>
          </a:p>
          <a:p>
            <a:pPr marL="343535" lvl="1" indent="-151130">
              <a:buFont typeface="Courier New" panose="02070309020205020404" pitchFamily="49" charset="0"/>
              <a:buChar char="o"/>
            </a:pPr>
            <a:r>
              <a:rPr lang="en-US">
                <a:solidFill>
                  <a:srgbClr val="1B1B1B"/>
                </a:solidFill>
                <a:latin typeface="+mn-lt"/>
                <a:cs typeface="Times New Roman"/>
              </a:rPr>
              <a:t>October 6-8, 2025: South Piedmont Community College</a:t>
            </a:r>
          </a:p>
          <a:p>
            <a:pPr marL="343535" lvl="1" indent="-151130">
              <a:buFont typeface="Courier New" panose="02070309020205020404" pitchFamily="49" charset="0"/>
              <a:buChar char="o"/>
            </a:pPr>
            <a:r>
              <a:rPr lang="en-US">
                <a:solidFill>
                  <a:srgbClr val="1B1B1B"/>
                </a:solidFill>
                <a:latin typeface="+mn-lt"/>
                <a:ea typeface="Calibri"/>
                <a:cs typeface="Calibri"/>
              </a:rPr>
              <a:t>Spring 2026: TBA</a:t>
            </a:r>
            <a:endParaRPr lang="en-US">
              <a:solidFill>
                <a:srgbClr val="1B1B1B"/>
              </a:solidFill>
              <a:latin typeface="+mn-lt"/>
              <a:cs typeface="Times New Roman"/>
            </a:endParaRPr>
          </a:p>
          <a:p>
            <a:pPr marL="174625" indent="-174625"/>
            <a:r>
              <a:rPr lang="en-US" sz="2000">
                <a:solidFill>
                  <a:srgbClr val="1B1B1B"/>
                </a:solidFill>
                <a:latin typeface="+mn-lt"/>
                <a:cs typeface="Times New Roman"/>
              </a:rPr>
              <a:t>College and NCCCS collaborate to fix or mitigate non-compliance findings</a:t>
            </a:r>
            <a:endParaRPr lang="en-US" sz="2000">
              <a:latin typeface="+mn-lt"/>
              <a:cs typeface="Times New Roman"/>
            </a:endParaRPr>
          </a:p>
        </p:txBody>
      </p:sp>
      <p:sp>
        <p:nvSpPr>
          <p:cNvPr id="2" name="Title 2">
            <a:extLst>
              <a:ext uri="{FF2B5EF4-FFF2-40B4-BE49-F238E27FC236}">
                <a16:creationId xmlns:a16="http://schemas.microsoft.com/office/drawing/2014/main" id="{4DCFD348-8B1F-8AF7-0513-4AC7D40C5275}"/>
              </a:ext>
            </a:extLst>
          </p:cNvPr>
          <p:cNvSpPr>
            <a:spLocks noGrp="1"/>
          </p:cNvSpPr>
          <p:nvPr>
            <p:ph type="title"/>
          </p:nvPr>
        </p:nvSpPr>
        <p:spPr>
          <a:xfrm>
            <a:off x="1297859" y="126367"/>
            <a:ext cx="7570198" cy="994172"/>
          </a:xfrm>
        </p:spPr>
        <p:txBody>
          <a:bodyPr/>
          <a:lstStyle/>
          <a:p>
            <a:r>
              <a:rPr lang="en-US" sz="3200" b="1"/>
              <a:t>Methods of Administration Monitoring</a:t>
            </a:r>
            <a:endParaRPr lang="en-US" sz="3200" b="1">
              <a:ea typeface="+mj-lt"/>
              <a:cs typeface="+mj-lt"/>
            </a:endParaRPr>
          </a:p>
        </p:txBody>
      </p:sp>
    </p:spTree>
    <p:extLst>
      <p:ext uri="{BB962C8B-B14F-4D97-AF65-F5344CB8AC3E}">
        <p14:creationId xmlns:p14="http://schemas.microsoft.com/office/powerpoint/2010/main" val="126491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68D54F029DEA4CAD9C70AEC384FD18" ma:contentTypeVersion="11" ma:contentTypeDescription="Create a new document." ma:contentTypeScope="" ma:versionID="63c844cad73f6041ca12a683cd8e89bc">
  <xsd:schema xmlns:xsd="http://www.w3.org/2001/XMLSchema" xmlns:xs="http://www.w3.org/2001/XMLSchema" xmlns:p="http://schemas.microsoft.com/office/2006/metadata/properties" xmlns:ns2="d6be38d9-49e2-42ec-8f49-a572e9259706" xmlns:ns3="a3648569-d889-4cab-8fb7-f97de583ec0f" targetNamespace="http://schemas.microsoft.com/office/2006/metadata/properties" ma:root="true" ma:fieldsID="9af0cefe4f4a17edc3f5247e0ee38882" ns2:_="" ns3:_="">
    <xsd:import namespace="d6be38d9-49e2-42ec-8f49-a572e9259706"/>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e38d9-49e2-42ec-8f49-a572e9259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d6be38d9-49e2-42ec-8f49-a572e92597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E46276-3113-4472-8A1F-478B6362BDEB}">
  <ds:schemaRefs>
    <ds:schemaRef ds:uri="a3648569-d889-4cab-8fb7-f97de583ec0f"/>
    <ds:schemaRef ds:uri="d6be38d9-49e2-42ec-8f49-a572e92597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a3648569-d889-4cab-8fb7-f97de583ec0f"/>
    <ds:schemaRef ds:uri="d6be38d9-49e2-42ec-8f49-a572e92597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16f6b2a-f8af-4525-b6c8-f74c6a2b182d}" enabled="0" method="" siteId="{616f6b2a-f8af-4525-b6c8-f74c6a2b182d}" removed="1"/>
</clbl:labelList>
</file>

<file path=docProps/app.xml><?xml version="1.0" encoding="utf-8"?>
<Properties xmlns="http://schemas.openxmlformats.org/officeDocument/2006/extended-properties" xmlns:vt="http://schemas.openxmlformats.org/officeDocument/2006/docPropsVTypes">
  <Template>System Office Template 2017</Template>
  <Application>Microsoft Office PowerPoint</Application>
  <PresentationFormat>On-screen Show (16:9)</PresentationFormat>
  <Slides>16</Slides>
  <Notes>7</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Perkins Update</vt:lpstr>
      <vt:lpstr>Meeting Agenda</vt:lpstr>
      <vt:lpstr>Purpose of Perkins V </vt:lpstr>
      <vt:lpstr>Federal Programs Section: Perkins Unit</vt:lpstr>
      <vt:lpstr>PowerPoint Presentation</vt:lpstr>
      <vt:lpstr>Updated NCPerkins.org Front Page</vt:lpstr>
      <vt:lpstr>Spending Perkins BEFORE State Board Approval</vt:lpstr>
      <vt:lpstr>Monitoring and Compliance Updates</vt:lpstr>
      <vt:lpstr>Methods of Administration Monitoring</vt:lpstr>
      <vt:lpstr>Perkins Timeline </vt:lpstr>
      <vt:lpstr>CLNA Timeline</vt:lpstr>
      <vt:lpstr>CLNA Training</vt:lpstr>
      <vt:lpstr>NCACTE Postsecondary CTE Summit</vt:lpstr>
      <vt:lpstr>Promising Practice Video from 2024-2025</vt:lpstr>
      <vt:lpstr>Perkins Monthly Updates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revision>1</cp:revision>
  <dcterms:created xsi:type="dcterms:W3CDTF">2021-08-11T12:00:29Z</dcterms:created>
  <dcterms:modified xsi:type="dcterms:W3CDTF">2025-09-08T16:05:33Z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0x010100E768D54F029DEA4CAD9C70AEC384FD18</vt:lpwstr>
  </property>
  <property fmtid="{D5CDD505-2E9C-101B-9397-08002B2CF9AE}" pid="3" name="MediaServiceImageTags">
    <vt:lpwstr/>
  </property>
</Properties>
</file>