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534" r:id="rId5"/>
    <p:sldId id="1165" r:id="rId6"/>
    <p:sldId id="257" r:id="rId7"/>
    <p:sldId id="1195" r:id="rId8"/>
    <p:sldId id="1539" r:id="rId9"/>
    <p:sldId id="1536" r:id="rId10"/>
    <p:sldId id="1198" r:id="rId11"/>
    <p:sldId id="713" r:id="rId12"/>
    <p:sldId id="1521" r:id="rId13"/>
    <p:sldId id="1522" r:id="rId14"/>
    <p:sldId id="1523" r:id="rId15"/>
    <p:sldId id="1524" r:id="rId16"/>
    <p:sldId id="1534" r:id="rId17"/>
    <p:sldId id="1526" r:id="rId18"/>
    <p:sldId id="1535" r:id="rId19"/>
    <p:sldId id="1540" r:id="rId20"/>
    <p:sldId id="1537" r:id="rId21"/>
    <p:sldId id="1538" r:id="rId22"/>
    <p:sldId id="1196" r:id="rId23"/>
    <p:sldId id="261" r:id="rId24"/>
    <p:sldId id="1240" r:id="rId25"/>
    <p:sldId id="772" r:id="rId26"/>
    <p:sldId id="291" r:id="rId27"/>
    <p:sldId id="1194" r:id="rId28"/>
    <p:sldId id="719" r:id="rId2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68A10-6F58-AF47-83A8-E2B4E5CD7660}" v="2" dt="2022-01-11T12:15:11.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24" autoAdjust="0"/>
    <p:restoredTop sz="86089" autoAdjust="0"/>
  </p:normalViewPr>
  <p:slideViewPr>
    <p:cSldViewPr snapToGrid="0">
      <p:cViewPr varScale="1">
        <p:scale>
          <a:sx n="170" d="100"/>
          <a:sy n="170" d="100"/>
        </p:scale>
        <p:origin x="20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3792"/>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018E2E27-501C-3E4F-852A-3C833B1D0425}"/>
    <pc:docChg chg="modSld">
      <pc:chgData name="Chris Droessler" userId="625c3661-9d64-47fa-b83c-4b49393bd161" providerId="ADAL" clId="{018E2E27-501C-3E4F-852A-3C833B1D0425}" dt="2021-11-09T13:06:52.347" v="26" actId="20577"/>
      <pc:docMkLst>
        <pc:docMk/>
      </pc:docMkLst>
      <pc:sldChg chg="modSp">
        <pc:chgData name="Chris Droessler" userId="625c3661-9d64-47fa-b83c-4b49393bd161" providerId="ADAL" clId="{018E2E27-501C-3E4F-852A-3C833B1D0425}" dt="2021-11-09T13:06:04.966" v="6" actId="20577"/>
        <pc:sldMkLst>
          <pc:docMk/>
          <pc:sldMk cId="182294155" sldId="1543"/>
        </pc:sldMkLst>
        <pc:spChg chg="mod">
          <ac:chgData name="Chris Droessler" userId="625c3661-9d64-47fa-b83c-4b49393bd161" providerId="ADAL" clId="{018E2E27-501C-3E4F-852A-3C833B1D0425}" dt="2021-11-09T13:06:04.966" v="6" actId="20577"/>
          <ac:spMkLst>
            <pc:docMk/>
            <pc:sldMk cId="182294155" sldId="1543"/>
            <ac:spMk id="243" creationId="{00000000-0000-0000-0000-000000000000}"/>
          </ac:spMkLst>
        </pc:spChg>
      </pc:sldChg>
      <pc:sldChg chg="addSp modSp">
        <pc:chgData name="Chris Droessler" userId="625c3661-9d64-47fa-b83c-4b49393bd161" providerId="ADAL" clId="{018E2E27-501C-3E4F-852A-3C833B1D0425}" dt="2021-11-09T13:06:52.347" v="26" actId="20577"/>
        <pc:sldMkLst>
          <pc:docMk/>
          <pc:sldMk cId="4172284894" sldId="1545"/>
        </pc:sldMkLst>
        <pc:spChg chg="mod">
          <ac:chgData name="Chris Droessler" userId="625c3661-9d64-47fa-b83c-4b49393bd161" providerId="ADAL" clId="{018E2E27-501C-3E4F-852A-3C833B1D0425}" dt="2021-11-09T13:06:22.325" v="13" actId="14100"/>
          <ac:spMkLst>
            <pc:docMk/>
            <pc:sldMk cId="4172284894" sldId="1545"/>
            <ac:spMk id="21" creationId="{27BE86FC-68C0-0841-B884-89B240556762}"/>
          </ac:spMkLst>
        </pc:spChg>
        <pc:spChg chg="add mod">
          <ac:chgData name="Chris Droessler" userId="625c3661-9d64-47fa-b83c-4b49393bd161" providerId="ADAL" clId="{018E2E27-501C-3E4F-852A-3C833B1D0425}" dt="2021-11-09T13:06:36.756" v="17" actId="14100"/>
          <ac:spMkLst>
            <pc:docMk/>
            <pc:sldMk cId="4172284894" sldId="1545"/>
            <ac:spMk id="22" creationId="{B4662902-7AD4-944F-9D8B-8F8385556A7E}"/>
          </ac:spMkLst>
        </pc:spChg>
        <pc:spChg chg="mod">
          <ac:chgData name="Chris Droessler" userId="625c3661-9d64-47fa-b83c-4b49393bd161" providerId="ADAL" clId="{018E2E27-501C-3E4F-852A-3C833B1D0425}" dt="2021-11-09T13:06:52.347" v="26" actId="20577"/>
          <ac:spMkLst>
            <pc:docMk/>
            <pc:sldMk cId="4172284894" sldId="1545"/>
            <ac:spMk id="243" creationId="{00000000-0000-0000-0000-000000000000}"/>
          </ac:spMkLst>
        </pc:spChg>
        <pc:spChg chg="mod">
          <ac:chgData name="Chris Droessler" userId="625c3661-9d64-47fa-b83c-4b49393bd161" providerId="ADAL" clId="{018E2E27-501C-3E4F-852A-3C833B1D0425}" dt="2021-11-09T13:06:44.187" v="19" actId="1076"/>
          <ac:spMkLst>
            <pc:docMk/>
            <pc:sldMk cId="4172284894" sldId="1545"/>
            <ac:spMk id="254" creationId="{00000000-0000-0000-0000-000000000000}"/>
          </ac:spMkLst>
        </pc:spChg>
      </pc:sldChg>
    </pc:docChg>
  </pc:docChgLst>
  <pc:docChgLst>
    <pc:chgData name="Chris Droessler" userId="625c3661-9d64-47fa-b83c-4b49393bd161" providerId="ADAL" clId="{A5268A10-6F58-AF47-83A8-E2B4E5CD7660}"/>
    <pc:docChg chg="undo custSel addSld delSld modSld sldOrd">
      <pc:chgData name="Chris Droessler" userId="625c3661-9d64-47fa-b83c-4b49393bd161" providerId="ADAL" clId="{A5268A10-6F58-AF47-83A8-E2B4E5CD7660}" dt="2022-01-11T12:15:11.297" v="1176"/>
      <pc:docMkLst>
        <pc:docMk/>
      </pc:docMkLst>
      <pc:sldChg chg="del">
        <pc:chgData name="Chris Droessler" userId="625c3661-9d64-47fa-b83c-4b49393bd161" providerId="ADAL" clId="{A5268A10-6F58-AF47-83A8-E2B4E5CD7660}" dt="2022-01-06T14:21:51.394" v="12" actId="2696"/>
        <pc:sldMkLst>
          <pc:docMk/>
          <pc:sldMk cId="1451035174" sldId="256"/>
        </pc:sldMkLst>
      </pc:sldChg>
      <pc:sldChg chg="del">
        <pc:chgData name="Chris Droessler" userId="625c3661-9d64-47fa-b83c-4b49393bd161" providerId="ADAL" clId="{A5268A10-6F58-AF47-83A8-E2B4E5CD7660}" dt="2022-01-06T14:21:51.414" v="14" actId="2696"/>
        <pc:sldMkLst>
          <pc:docMk/>
          <pc:sldMk cId="3778304742" sldId="258"/>
        </pc:sldMkLst>
      </pc:sldChg>
      <pc:sldChg chg="del">
        <pc:chgData name="Chris Droessler" userId="625c3661-9d64-47fa-b83c-4b49393bd161" providerId="ADAL" clId="{A5268A10-6F58-AF47-83A8-E2B4E5CD7660}" dt="2022-01-06T14:21:51.424" v="15" actId="2696"/>
        <pc:sldMkLst>
          <pc:docMk/>
          <pc:sldMk cId="2244088517" sldId="259"/>
        </pc:sldMkLst>
      </pc:sldChg>
      <pc:sldChg chg="del">
        <pc:chgData name="Chris Droessler" userId="625c3661-9d64-47fa-b83c-4b49393bd161" providerId="ADAL" clId="{A5268A10-6F58-AF47-83A8-E2B4E5CD7660}" dt="2022-01-06T14:21:51.435" v="16" actId="2696"/>
        <pc:sldMkLst>
          <pc:docMk/>
          <pc:sldMk cId="3510460308" sldId="260"/>
        </pc:sldMkLst>
      </pc:sldChg>
      <pc:sldChg chg="del">
        <pc:chgData name="Chris Droessler" userId="625c3661-9d64-47fa-b83c-4b49393bd161" providerId="ADAL" clId="{A5268A10-6F58-AF47-83A8-E2B4E5CD7660}" dt="2022-01-06T14:21:51.454" v="18" actId="2696"/>
        <pc:sldMkLst>
          <pc:docMk/>
          <pc:sldMk cId="2465594425" sldId="262"/>
        </pc:sldMkLst>
      </pc:sldChg>
      <pc:sldChg chg="del">
        <pc:chgData name="Chris Droessler" userId="625c3661-9d64-47fa-b83c-4b49393bd161" providerId="ADAL" clId="{A5268A10-6F58-AF47-83A8-E2B4E5CD7660}" dt="2022-01-06T14:21:51.463" v="19" actId="2696"/>
        <pc:sldMkLst>
          <pc:docMk/>
          <pc:sldMk cId="3767986051" sldId="263"/>
        </pc:sldMkLst>
      </pc:sldChg>
      <pc:sldChg chg="del">
        <pc:chgData name="Chris Droessler" userId="625c3661-9d64-47fa-b83c-4b49393bd161" providerId="ADAL" clId="{A5268A10-6F58-AF47-83A8-E2B4E5CD7660}" dt="2022-01-06T14:22:05.316" v="29" actId="2696"/>
        <pc:sldMkLst>
          <pc:docMk/>
          <pc:sldMk cId="3806000688" sldId="273"/>
        </pc:sldMkLst>
      </pc:sldChg>
      <pc:sldChg chg="del">
        <pc:chgData name="Chris Droessler" userId="625c3661-9d64-47fa-b83c-4b49393bd161" providerId="ADAL" clId="{A5268A10-6F58-AF47-83A8-E2B4E5CD7660}" dt="2022-01-06T14:22:05.322" v="30" actId="2696"/>
        <pc:sldMkLst>
          <pc:docMk/>
          <pc:sldMk cId="779904150" sldId="274"/>
        </pc:sldMkLst>
      </pc:sldChg>
      <pc:sldChg chg="modSp">
        <pc:chgData name="Chris Droessler" userId="625c3661-9d64-47fa-b83c-4b49393bd161" providerId="ADAL" clId="{A5268A10-6F58-AF47-83A8-E2B4E5CD7660}" dt="2022-01-06T14:21:29.866" v="11" actId="20577"/>
        <pc:sldMkLst>
          <pc:docMk/>
          <pc:sldMk cId="971664512" sldId="534"/>
        </pc:sldMkLst>
        <pc:spChg chg="mod">
          <ac:chgData name="Chris Droessler" userId="625c3661-9d64-47fa-b83c-4b49393bd161" providerId="ADAL" clId="{A5268A10-6F58-AF47-83A8-E2B4E5CD7660}" dt="2022-01-06T14:21:29.866" v="11" actId="20577"/>
          <ac:spMkLst>
            <pc:docMk/>
            <pc:sldMk cId="971664512" sldId="534"/>
            <ac:spMk id="3" creationId="{00000000-0000-0000-0000-000000000000}"/>
          </ac:spMkLst>
        </pc:spChg>
      </pc:sldChg>
      <pc:sldChg chg="modSp add ord modTransition">
        <pc:chgData name="Chris Droessler" userId="625c3661-9d64-47fa-b83c-4b49393bd161" providerId="ADAL" clId="{A5268A10-6F58-AF47-83A8-E2B4E5CD7660}" dt="2022-01-06T14:45:43.802" v="266" actId="20577"/>
        <pc:sldMkLst>
          <pc:docMk/>
          <pc:sldMk cId="3009651593" sldId="713"/>
        </pc:sldMkLst>
        <pc:spChg chg="mod">
          <ac:chgData name="Chris Droessler" userId="625c3661-9d64-47fa-b83c-4b49393bd161" providerId="ADAL" clId="{A5268A10-6F58-AF47-83A8-E2B4E5CD7660}" dt="2022-01-06T14:45:43.802" v="266" actId="20577"/>
          <ac:spMkLst>
            <pc:docMk/>
            <pc:sldMk cId="3009651593" sldId="713"/>
            <ac:spMk id="3" creationId="{4407F31F-5EAE-3646-870E-530F462A6867}"/>
          </ac:spMkLst>
        </pc:spChg>
        <pc:spChg chg="mod">
          <ac:chgData name="Chris Droessler" userId="625c3661-9d64-47fa-b83c-4b49393bd161" providerId="ADAL" clId="{A5268A10-6F58-AF47-83A8-E2B4E5CD7660}" dt="2022-01-06T14:35:22.169" v="152" actId="20577"/>
          <ac:spMkLst>
            <pc:docMk/>
            <pc:sldMk cId="3009651593" sldId="713"/>
            <ac:spMk id="7" creationId="{24FB4E10-7E1D-0E4C-8F8D-09B623DE7D54}"/>
          </ac:spMkLst>
        </pc:spChg>
      </pc:sldChg>
      <pc:sldChg chg="del">
        <pc:chgData name="Chris Droessler" userId="625c3661-9d64-47fa-b83c-4b49393bd161" providerId="ADAL" clId="{A5268A10-6F58-AF47-83A8-E2B4E5CD7660}" dt="2022-01-06T14:22:05.328" v="31" actId="2696"/>
        <pc:sldMkLst>
          <pc:docMk/>
          <pc:sldMk cId="423212670" sldId="1175"/>
        </pc:sldMkLst>
      </pc:sldChg>
      <pc:sldChg chg="modSp">
        <pc:chgData name="Chris Droessler" userId="625c3661-9d64-47fa-b83c-4b49393bd161" providerId="ADAL" clId="{A5268A10-6F58-AF47-83A8-E2B4E5CD7660}" dt="2022-01-06T14:25:08.766" v="60" actId="167"/>
        <pc:sldMkLst>
          <pc:docMk/>
          <pc:sldMk cId="91901554" sldId="1195"/>
        </pc:sldMkLst>
        <pc:spChg chg="mod">
          <ac:chgData name="Chris Droessler" userId="625c3661-9d64-47fa-b83c-4b49393bd161" providerId="ADAL" clId="{A5268A10-6F58-AF47-83A8-E2B4E5CD7660}" dt="2022-01-06T14:24:55.274" v="59" actId="20577"/>
          <ac:spMkLst>
            <pc:docMk/>
            <pc:sldMk cId="91901554" sldId="1195"/>
            <ac:spMk id="2" creationId="{3214C8F4-6871-4175-93F1-789A7CEEB12B}"/>
          </ac:spMkLst>
        </pc:spChg>
        <pc:picChg chg="mod">
          <ac:chgData name="Chris Droessler" userId="625c3661-9d64-47fa-b83c-4b49393bd161" providerId="ADAL" clId="{A5268A10-6F58-AF47-83A8-E2B4E5CD7660}" dt="2022-01-06T14:25:08.766" v="60" actId="167"/>
          <ac:picMkLst>
            <pc:docMk/>
            <pc:sldMk cId="91901554" sldId="1195"/>
            <ac:picMk id="5" creationId="{F4BE2CF5-F0C0-4233-BAB0-667F23FD8AE0}"/>
          </ac:picMkLst>
        </pc:picChg>
      </pc:sldChg>
      <pc:sldChg chg="modSp">
        <pc:chgData name="Chris Droessler" userId="625c3661-9d64-47fa-b83c-4b49393bd161" providerId="ADAL" clId="{A5268A10-6F58-AF47-83A8-E2B4E5CD7660}" dt="2022-01-06T14:26:18.748" v="72" actId="20577"/>
        <pc:sldMkLst>
          <pc:docMk/>
          <pc:sldMk cId="2400340685" sldId="1196"/>
        </pc:sldMkLst>
        <pc:spChg chg="mod">
          <ac:chgData name="Chris Droessler" userId="625c3661-9d64-47fa-b83c-4b49393bd161" providerId="ADAL" clId="{A5268A10-6F58-AF47-83A8-E2B4E5CD7660}" dt="2022-01-06T14:26:18.748" v="72" actId="20577"/>
          <ac:spMkLst>
            <pc:docMk/>
            <pc:sldMk cId="2400340685" sldId="1196"/>
            <ac:spMk id="2" creationId="{3214C8F4-6871-4175-93F1-789A7CEEB12B}"/>
          </ac:spMkLst>
        </pc:spChg>
      </pc:sldChg>
      <pc:sldChg chg="modSp">
        <pc:chgData name="Chris Droessler" userId="625c3661-9d64-47fa-b83c-4b49393bd161" providerId="ADAL" clId="{A5268A10-6F58-AF47-83A8-E2B4E5CD7660}" dt="2022-01-06T15:03:06.202" v="648" actId="113"/>
        <pc:sldMkLst>
          <pc:docMk/>
          <pc:sldMk cId="2288836469" sldId="1198"/>
        </pc:sldMkLst>
        <pc:spChg chg="mod">
          <ac:chgData name="Chris Droessler" userId="625c3661-9d64-47fa-b83c-4b49393bd161" providerId="ADAL" clId="{A5268A10-6F58-AF47-83A8-E2B4E5CD7660}" dt="2022-01-06T15:03:06.202" v="648" actId="113"/>
          <ac:spMkLst>
            <pc:docMk/>
            <pc:sldMk cId="2288836469" sldId="1198"/>
            <ac:spMk id="2" creationId="{D58CDFCD-3F4E-4966-ABF1-C433C10BA2B9}"/>
          </ac:spMkLst>
        </pc:spChg>
        <pc:spChg chg="mod">
          <ac:chgData name="Chris Droessler" userId="625c3661-9d64-47fa-b83c-4b49393bd161" providerId="ADAL" clId="{A5268A10-6F58-AF47-83A8-E2B4E5CD7660}" dt="2022-01-06T14:45:47.282" v="267" actId="20577"/>
          <ac:spMkLst>
            <pc:docMk/>
            <pc:sldMk cId="2288836469" sldId="1198"/>
            <ac:spMk id="3" creationId="{C3E27BAE-BFC3-4ECE-8768-217880EB1964}"/>
          </ac:spMkLst>
        </pc:spChg>
      </pc:sldChg>
      <pc:sldChg chg="del">
        <pc:chgData name="Chris Droessler" userId="625c3661-9d64-47fa-b83c-4b49393bd161" providerId="ADAL" clId="{A5268A10-6F58-AF47-83A8-E2B4E5CD7660}" dt="2022-01-06T14:22:05.374" v="40" actId="2696"/>
        <pc:sldMkLst>
          <pc:docMk/>
          <pc:sldMk cId="2413709875" sldId="1203"/>
        </pc:sldMkLst>
      </pc:sldChg>
      <pc:sldChg chg="modSp">
        <pc:chgData name="Chris Droessler" userId="625c3661-9d64-47fa-b83c-4b49393bd161" providerId="ADAL" clId="{A5268A10-6F58-AF47-83A8-E2B4E5CD7660}" dt="2022-01-06T14:31:17.438" v="123" actId="313"/>
        <pc:sldMkLst>
          <pc:docMk/>
          <pc:sldMk cId="2056255335" sldId="1240"/>
        </pc:sldMkLst>
        <pc:spChg chg="mod">
          <ac:chgData name="Chris Droessler" userId="625c3661-9d64-47fa-b83c-4b49393bd161" providerId="ADAL" clId="{A5268A10-6F58-AF47-83A8-E2B4E5CD7660}" dt="2022-01-06T14:31:17.438" v="123" actId="313"/>
          <ac:spMkLst>
            <pc:docMk/>
            <pc:sldMk cId="2056255335" sldId="1240"/>
            <ac:spMk id="3" creationId="{7B75403E-48F7-6F48-9574-571E50D00F7B}"/>
          </ac:spMkLst>
        </pc:spChg>
      </pc:sldChg>
      <pc:sldChg chg="del">
        <pc:chgData name="Chris Droessler" userId="625c3661-9d64-47fa-b83c-4b49393bd161" providerId="ADAL" clId="{A5268A10-6F58-AF47-83A8-E2B4E5CD7660}" dt="2022-01-06T14:22:05.369" v="39" actId="2696"/>
        <pc:sldMkLst>
          <pc:docMk/>
          <pc:sldMk cId="3751518360" sldId="1513"/>
        </pc:sldMkLst>
      </pc:sldChg>
      <pc:sldChg chg="del">
        <pc:chgData name="Chris Droessler" userId="625c3661-9d64-47fa-b83c-4b49393bd161" providerId="ADAL" clId="{A5268A10-6F58-AF47-83A8-E2B4E5CD7660}" dt="2022-01-06T14:46:16.540" v="268" actId="2696"/>
        <pc:sldMkLst>
          <pc:docMk/>
          <pc:sldMk cId="106962169" sldId="1518"/>
        </pc:sldMkLst>
      </pc:sldChg>
      <pc:sldChg chg="del">
        <pc:chgData name="Chris Droessler" userId="625c3661-9d64-47fa-b83c-4b49393bd161" providerId="ADAL" clId="{A5268A10-6F58-AF47-83A8-E2B4E5CD7660}" dt="2022-01-06T14:22:05.351" v="35" actId="2696"/>
        <pc:sldMkLst>
          <pc:docMk/>
          <pc:sldMk cId="627827182" sldId="1528"/>
        </pc:sldMkLst>
      </pc:sldChg>
      <pc:sldChg chg="del">
        <pc:chgData name="Chris Droessler" userId="625c3661-9d64-47fa-b83c-4b49393bd161" providerId="ADAL" clId="{A5268A10-6F58-AF47-83A8-E2B4E5CD7660}" dt="2022-01-06T14:22:05.361" v="37" actId="2696"/>
        <pc:sldMkLst>
          <pc:docMk/>
          <pc:sldMk cId="2687896519" sldId="1530"/>
        </pc:sldMkLst>
      </pc:sldChg>
      <pc:sldChg chg="del">
        <pc:chgData name="Chris Droessler" userId="625c3661-9d64-47fa-b83c-4b49393bd161" providerId="ADAL" clId="{A5268A10-6F58-AF47-83A8-E2B4E5CD7660}" dt="2022-01-06T14:22:05.365" v="38" actId="2696"/>
        <pc:sldMkLst>
          <pc:docMk/>
          <pc:sldMk cId="631555986" sldId="1533"/>
        </pc:sldMkLst>
      </pc:sldChg>
      <pc:sldChg chg="modSp add">
        <pc:chgData name="Chris Droessler" userId="625c3661-9d64-47fa-b83c-4b49393bd161" providerId="ADAL" clId="{A5268A10-6F58-AF47-83A8-E2B4E5CD7660}" dt="2022-01-06T15:07:48.645" v="777" actId="27636"/>
        <pc:sldMkLst>
          <pc:docMk/>
          <pc:sldMk cId="2988490515" sldId="1535"/>
        </pc:sldMkLst>
        <pc:spChg chg="mod">
          <ac:chgData name="Chris Droessler" userId="625c3661-9d64-47fa-b83c-4b49393bd161" providerId="ADAL" clId="{A5268A10-6F58-AF47-83A8-E2B4E5CD7660}" dt="2022-01-06T15:07:48.645" v="777" actId="27636"/>
          <ac:spMkLst>
            <pc:docMk/>
            <pc:sldMk cId="2988490515" sldId="1535"/>
            <ac:spMk id="2" creationId="{301DE745-8B27-C64A-AD46-7284CBC1FCCB}"/>
          </ac:spMkLst>
        </pc:spChg>
        <pc:spChg chg="mod">
          <ac:chgData name="Chris Droessler" userId="625c3661-9d64-47fa-b83c-4b49393bd161" providerId="ADAL" clId="{A5268A10-6F58-AF47-83A8-E2B4E5CD7660}" dt="2022-01-06T14:47:41.549" v="333" actId="20577"/>
          <ac:spMkLst>
            <pc:docMk/>
            <pc:sldMk cId="2988490515" sldId="1535"/>
            <ac:spMk id="3" creationId="{11211276-7D8E-7E4F-AEA9-8CA2E43437D3}"/>
          </ac:spMkLst>
        </pc:spChg>
      </pc:sldChg>
      <pc:sldChg chg="addSp delSp modSp add ord">
        <pc:chgData name="Chris Droessler" userId="625c3661-9d64-47fa-b83c-4b49393bd161" providerId="ADAL" clId="{A5268A10-6F58-AF47-83A8-E2B4E5CD7660}" dt="2022-01-11T12:15:11.297" v="1176"/>
        <pc:sldMkLst>
          <pc:docMk/>
          <pc:sldMk cId="1075637392" sldId="1536"/>
        </pc:sldMkLst>
        <pc:spChg chg="del">
          <ac:chgData name="Chris Droessler" userId="625c3661-9d64-47fa-b83c-4b49393bd161" providerId="ADAL" clId="{A5268A10-6F58-AF47-83A8-E2B4E5CD7660}" dt="2022-01-06T14:50:56.837" v="519"/>
          <ac:spMkLst>
            <pc:docMk/>
            <pc:sldMk cId="1075637392" sldId="1536"/>
            <ac:spMk id="2" creationId="{135E61BE-2971-F443-82EA-4FA50152CFDB}"/>
          </ac:spMkLst>
        </pc:spChg>
        <pc:spChg chg="del">
          <ac:chgData name="Chris Droessler" userId="625c3661-9d64-47fa-b83c-4b49393bd161" providerId="ADAL" clId="{A5268A10-6F58-AF47-83A8-E2B4E5CD7660}" dt="2022-01-06T14:50:56.837" v="519"/>
          <ac:spMkLst>
            <pc:docMk/>
            <pc:sldMk cId="1075637392" sldId="1536"/>
            <ac:spMk id="3" creationId="{146B6C1D-F0DE-5E4C-BB4F-FEBC0206CBBC}"/>
          </ac:spMkLst>
        </pc:spChg>
        <pc:picChg chg="add mod">
          <ac:chgData name="Chris Droessler" userId="625c3661-9d64-47fa-b83c-4b49393bd161" providerId="ADAL" clId="{A5268A10-6F58-AF47-83A8-E2B4E5CD7660}" dt="2022-01-11T12:15:11.297" v="1176"/>
          <ac:picMkLst>
            <pc:docMk/>
            <pc:sldMk cId="1075637392" sldId="1536"/>
            <ac:picMk id="3" creationId="{B7AFACF6-F5FD-AD49-BD56-E13A3BAB17A6}"/>
          </ac:picMkLst>
        </pc:picChg>
        <pc:picChg chg="add del mod">
          <ac:chgData name="Chris Droessler" userId="625c3661-9d64-47fa-b83c-4b49393bd161" providerId="ADAL" clId="{A5268A10-6F58-AF47-83A8-E2B4E5CD7660}" dt="2022-01-11T12:15:09.096" v="1175" actId="478"/>
          <ac:picMkLst>
            <pc:docMk/>
            <pc:sldMk cId="1075637392" sldId="1536"/>
            <ac:picMk id="5" creationId="{D47C6448-D0B3-DB4B-B199-79E8D1A12BA4}"/>
          </ac:picMkLst>
        </pc:picChg>
      </pc:sldChg>
      <pc:sldChg chg="modSp add">
        <pc:chgData name="Chris Droessler" userId="625c3661-9d64-47fa-b83c-4b49393bd161" providerId="ADAL" clId="{A5268A10-6F58-AF47-83A8-E2B4E5CD7660}" dt="2022-01-06T15:10:02.832" v="864" actId="12"/>
        <pc:sldMkLst>
          <pc:docMk/>
          <pc:sldMk cId="1119438640" sldId="1537"/>
        </pc:sldMkLst>
        <pc:spChg chg="mod">
          <ac:chgData name="Chris Droessler" userId="625c3661-9d64-47fa-b83c-4b49393bd161" providerId="ADAL" clId="{A5268A10-6F58-AF47-83A8-E2B4E5CD7660}" dt="2022-01-06T15:10:02.832" v="864" actId="12"/>
          <ac:spMkLst>
            <pc:docMk/>
            <pc:sldMk cId="1119438640" sldId="1537"/>
            <ac:spMk id="2" creationId="{301DE745-8B27-C64A-AD46-7284CBC1FCCB}"/>
          </ac:spMkLst>
        </pc:spChg>
        <pc:spChg chg="mod">
          <ac:chgData name="Chris Droessler" userId="625c3661-9d64-47fa-b83c-4b49393bd161" providerId="ADAL" clId="{A5268A10-6F58-AF47-83A8-E2B4E5CD7660}" dt="2022-01-06T14:48:30.770" v="387" actId="20577"/>
          <ac:spMkLst>
            <pc:docMk/>
            <pc:sldMk cId="1119438640" sldId="1537"/>
            <ac:spMk id="3" creationId="{11211276-7D8E-7E4F-AEA9-8CA2E43437D3}"/>
          </ac:spMkLst>
        </pc:spChg>
      </pc:sldChg>
      <pc:sldChg chg="del">
        <pc:chgData name="Chris Droessler" userId="625c3661-9d64-47fa-b83c-4b49393bd161" providerId="ADAL" clId="{A5268A10-6F58-AF47-83A8-E2B4E5CD7660}" dt="2022-01-06T14:22:05.356" v="36" actId="2696"/>
        <pc:sldMkLst>
          <pc:docMk/>
          <pc:sldMk cId="3917046097" sldId="1537"/>
        </pc:sldMkLst>
      </pc:sldChg>
      <pc:sldChg chg="modSp add">
        <pc:chgData name="Chris Droessler" userId="625c3661-9d64-47fa-b83c-4b49393bd161" providerId="ADAL" clId="{A5268A10-6F58-AF47-83A8-E2B4E5CD7660}" dt="2022-01-06T15:14:28.006" v="1173" actId="20577"/>
        <pc:sldMkLst>
          <pc:docMk/>
          <pc:sldMk cId="2466257426" sldId="1538"/>
        </pc:sldMkLst>
        <pc:spChg chg="mod">
          <ac:chgData name="Chris Droessler" userId="625c3661-9d64-47fa-b83c-4b49393bd161" providerId="ADAL" clId="{A5268A10-6F58-AF47-83A8-E2B4E5CD7660}" dt="2022-01-06T15:14:28.006" v="1173" actId="20577"/>
          <ac:spMkLst>
            <pc:docMk/>
            <pc:sldMk cId="2466257426" sldId="1538"/>
            <ac:spMk id="2" creationId="{301DE745-8B27-C64A-AD46-7284CBC1FCCB}"/>
          </ac:spMkLst>
        </pc:spChg>
        <pc:spChg chg="mod">
          <ac:chgData name="Chris Droessler" userId="625c3661-9d64-47fa-b83c-4b49393bd161" providerId="ADAL" clId="{A5268A10-6F58-AF47-83A8-E2B4E5CD7660}" dt="2022-01-06T14:49:11.369" v="448" actId="20577"/>
          <ac:spMkLst>
            <pc:docMk/>
            <pc:sldMk cId="2466257426" sldId="1538"/>
            <ac:spMk id="3" creationId="{11211276-7D8E-7E4F-AEA9-8CA2E43437D3}"/>
          </ac:spMkLst>
        </pc:spChg>
      </pc:sldChg>
      <pc:sldChg chg="modSp add">
        <pc:chgData name="Chris Droessler" userId="625c3661-9d64-47fa-b83c-4b49393bd161" providerId="ADAL" clId="{A5268A10-6F58-AF47-83A8-E2B4E5CD7660}" dt="2022-01-06T15:01:47.060" v="577" actId="20577"/>
        <pc:sldMkLst>
          <pc:docMk/>
          <pc:sldMk cId="84112120" sldId="1539"/>
        </pc:sldMkLst>
        <pc:spChg chg="mod">
          <ac:chgData name="Chris Droessler" userId="625c3661-9d64-47fa-b83c-4b49393bd161" providerId="ADAL" clId="{A5268A10-6F58-AF47-83A8-E2B4E5CD7660}" dt="2022-01-06T15:01:47.060" v="577" actId="20577"/>
          <ac:spMkLst>
            <pc:docMk/>
            <pc:sldMk cId="84112120" sldId="1539"/>
            <ac:spMk id="2" creationId="{DC99C61A-1161-FB4F-A1E9-90676B0F1A26}"/>
          </ac:spMkLst>
        </pc:spChg>
        <pc:spChg chg="mod">
          <ac:chgData name="Chris Droessler" userId="625c3661-9d64-47fa-b83c-4b49393bd161" providerId="ADAL" clId="{A5268A10-6F58-AF47-83A8-E2B4E5CD7660}" dt="2022-01-06T14:55:27.870" v="523" actId="20577"/>
          <ac:spMkLst>
            <pc:docMk/>
            <pc:sldMk cId="84112120" sldId="1539"/>
            <ac:spMk id="3" creationId="{DB19D563-DC14-2648-A594-E625034BA96D}"/>
          </ac:spMkLst>
        </pc:spChg>
      </pc:sldChg>
      <pc:sldChg chg="modSp add del">
        <pc:chgData name="Chris Droessler" userId="625c3661-9d64-47fa-b83c-4b49393bd161" providerId="ADAL" clId="{A5268A10-6F58-AF47-83A8-E2B4E5CD7660}" dt="2022-01-06T14:57:34.554" v="557" actId="2696"/>
        <pc:sldMkLst>
          <pc:docMk/>
          <pc:sldMk cId="1655873312" sldId="1540"/>
        </pc:sldMkLst>
        <pc:spChg chg="mod">
          <ac:chgData name="Chris Droessler" userId="625c3661-9d64-47fa-b83c-4b49393bd161" providerId="ADAL" clId="{A5268A10-6F58-AF47-83A8-E2B4E5CD7660}" dt="2022-01-06T14:57:10.694" v="549"/>
          <ac:spMkLst>
            <pc:docMk/>
            <pc:sldMk cId="1655873312" sldId="1540"/>
            <ac:spMk id="2" creationId="{DC99C61A-1161-FB4F-A1E9-90676B0F1A26}"/>
          </ac:spMkLst>
        </pc:spChg>
      </pc:sldChg>
      <pc:sldChg chg="del">
        <pc:chgData name="Chris Droessler" userId="625c3661-9d64-47fa-b83c-4b49393bd161" providerId="ADAL" clId="{A5268A10-6F58-AF47-83A8-E2B4E5CD7660}" dt="2022-01-06T14:21:51.405" v="13" actId="2696"/>
        <pc:sldMkLst>
          <pc:docMk/>
          <pc:sldMk cId="2201759841" sldId="1540"/>
        </pc:sldMkLst>
      </pc:sldChg>
      <pc:sldChg chg="modSp add">
        <pc:chgData name="Chris Droessler" userId="625c3661-9d64-47fa-b83c-4b49393bd161" providerId="ADAL" clId="{A5268A10-6F58-AF47-83A8-E2B4E5CD7660}" dt="2022-01-06T15:08:15.640" v="788" actId="20577"/>
        <pc:sldMkLst>
          <pc:docMk/>
          <pc:sldMk cId="2370166515" sldId="1540"/>
        </pc:sldMkLst>
        <pc:spChg chg="mod">
          <ac:chgData name="Chris Droessler" userId="625c3661-9d64-47fa-b83c-4b49393bd161" providerId="ADAL" clId="{A5268A10-6F58-AF47-83A8-E2B4E5CD7660}" dt="2022-01-06T15:08:15.640" v="788" actId="20577"/>
          <ac:spMkLst>
            <pc:docMk/>
            <pc:sldMk cId="2370166515" sldId="1540"/>
            <ac:spMk id="2" creationId="{301DE745-8B27-C64A-AD46-7284CBC1FCCB}"/>
          </ac:spMkLst>
        </pc:spChg>
      </pc:sldChg>
      <pc:sldChg chg="del">
        <pc:chgData name="Chris Droessler" userId="625c3661-9d64-47fa-b83c-4b49393bd161" providerId="ADAL" clId="{A5268A10-6F58-AF47-83A8-E2B4E5CD7660}" dt="2022-01-06T14:21:51.445" v="17" actId="2696"/>
        <pc:sldMkLst>
          <pc:docMk/>
          <pc:sldMk cId="22691791" sldId="1542"/>
        </pc:sldMkLst>
      </pc:sldChg>
      <pc:sldChg chg="del">
        <pc:chgData name="Chris Droessler" userId="625c3661-9d64-47fa-b83c-4b49393bd161" providerId="ADAL" clId="{A5268A10-6F58-AF47-83A8-E2B4E5CD7660}" dt="2022-01-06T14:21:51.472" v="20" actId="2696"/>
        <pc:sldMkLst>
          <pc:docMk/>
          <pc:sldMk cId="182294155" sldId="1543"/>
        </pc:sldMkLst>
      </pc:sldChg>
      <pc:sldChg chg="del">
        <pc:chgData name="Chris Droessler" userId="625c3661-9d64-47fa-b83c-4b49393bd161" providerId="ADAL" clId="{A5268A10-6F58-AF47-83A8-E2B4E5CD7660}" dt="2022-01-06T14:21:51.481" v="21" actId="2696"/>
        <pc:sldMkLst>
          <pc:docMk/>
          <pc:sldMk cId="2268055106" sldId="1544"/>
        </pc:sldMkLst>
      </pc:sldChg>
      <pc:sldChg chg="del">
        <pc:chgData name="Chris Droessler" userId="625c3661-9d64-47fa-b83c-4b49393bd161" providerId="ADAL" clId="{A5268A10-6F58-AF47-83A8-E2B4E5CD7660}" dt="2022-01-06T14:21:51.490" v="22" actId="2696"/>
        <pc:sldMkLst>
          <pc:docMk/>
          <pc:sldMk cId="4172284894" sldId="1545"/>
        </pc:sldMkLst>
      </pc:sldChg>
      <pc:sldChg chg="del">
        <pc:chgData name="Chris Droessler" userId="625c3661-9d64-47fa-b83c-4b49393bd161" providerId="ADAL" clId="{A5268A10-6F58-AF47-83A8-E2B4E5CD7660}" dt="2022-01-06T14:21:51.497" v="23" actId="2696"/>
        <pc:sldMkLst>
          <pc:docMk/>
          <pc:sldMk cId="2105419245" sldId="1546"/>
        </pc:sldMkLst>
      </pc:sldChg>
      <pc:sldChg chg="del">
        <pc:chgData name="Chris Droessler" userId="625c3661-9d64-47fa-b83c-4b49393bd161" providerId="ADAL" clId="{A5268A10-6F58-AF47-83A8-E2B4E5CD7660}" dt="2022-01-06T14:21:51.505" v="24" actId="2696"/>
        <pc:sldMkLst>
          <pc:docMk/>
          <pc:sldMk cId="3903273621" sldId="1547"/>
        </pc:sldMkLst>
      </pc:sldChg>
      <pc:sldChg chg="del">
        <pc:chgData name="Chris Droessler" userId="625c3661-9d64-47fa-b83c-4b49393bd161" providerId="ADAL" clId="{A5268A10-6F58-AF47-83A8-E2B4E5CD7660}" dt="2022-01-06T14:21:51.514" v="25" actId="2696"/>
        <pc:sldMkLst>
          <pc:docMk/>
          <pc:sldMk cId="4138730755" sldId="1548"/>
        </pc:sldMkLst>
      </pc:sldChg>
      <pc:sldChg chg="del">
        <pc:chgData name="Chris Droessler" userId="625c3661-9d64-47fa-b83c-4b49393bd161" providerId="ADAL" clId="{A5268A10-6F58-AF47-83A8-E2B4E5CD7660}" dt="2022-01-06T14:21:51.522" v="26" actId="2696"/>
        <pc:sldMkLst>
          <pc:docMk/>
          <pc:sldMk cId="305734791" sldId="1549"/>
        </pc:sldMkLst>
      </pc:sldChg>
      <pc:sldChg chg="del">
        <pc:chgData name="Chris Droessler" userId="625c3661-9d64-47fa-b83c-4b49393bd161" providerId="ADAL" clId="{A5268A10-6F58-AF47-83A8-E2B4E5CD7660}" dt="2022-01-06T14:22:05.310" v="28" actId="2696"/>
        <pc:sldMkLst>
          <pc:docMk/>
          <pc:sldMk cId="3144852591" sldId="1550"/>
        </pc:sldMkLst>
      </pc:sldChg>
      <pc:sldChg chg="del">
        <pc:chgData name="Chris Droessler" userId="625c3661-9d64-47fa-b83c-4b49393bd161" providerId="ADAL" clId="{A5268A10-6F58-AF47-83A8-E2B4E5CD7660}" dt="2022-01-06T14:21:51.531" v="27" actId="2696"/>
        <pc:sldMkLst>
          <pc:docMk/>
          <pc:sldMk cId="1992647907" sldId="1551"/>
        </pc:sldMkLst>
      </pc:sldChg>
      <pc:sldChg chg="del">
        <pc:chgData name="Chris Droessler" userId="625c3661-9d64-47fa-b83c-4b49393bd161" providerId="ADAL" clId="{A5268A10-6F58-AF47-83A8-E2B4E5CD7660}" dt="2022-01-06T14:22:05.335" v="32" actId="2696"/>
        <pc:sldMkLst>
          <pc:docMk/>
          <pc:sldMk cId="841264848" sldId="1552"/>
        </pc:sldMkLst>
      </pc:sldChg>
      <pc:sldChg chg="del">
        <pc:chgData name="Chris Droessler" userId="625c3661-9d64-47fa-b83c-4b49393bd161" providerId="ADAL" clId="{A5268A10-6F58-AF47-83A8-E2B4E5CD7660}" dt="2022-01-06T14:22:05.341" v="33" actId="2696"/>
        <pc:sldMkLst>
          <pc:docMk/>
          <pc:sldMk cId="665569662" sldId="1553"/>
        </pc:sldMkLst>
      </pc:sldChg>
      <pc:sldChg chg="del">
        <pc:chgData name="Chris Droessler" userId="625c3661-9d64-47fa-b83c-4b49393bd161" providerId="ADAL" clId="{A5268A10-6F58-AF47-83A8-E2B4E5CD7660}" dt="2022-01-06T14:22:05.346" v="34" actId="2696"/>
        <pc:sldMkLst>
          <pc:docMk/>
          <pc:sldMk cId="4220868751" sldId="1554"/>
        </pc:sldMkLst>
      </pc:sldChg>
    </pc:docChg>
  </pc:docChgLst>
  <pc:docChgLst>
    <pc:chgData name="Chris Droessler" userId="625c3661-9d64-47fa-b83c-4b49393bd161" providerId="ADAL" clId="{087749AD-4D2F-DF41-9047-0A21DF05C170}"/>
    <pc:docChg chg="custSel modSld">
      <pc:chgData name="Chris Droessler" userId="625c3661-9d64-47fa-b83c-4b49393bd161" providerId="ADAL" clId="{087749AD-4D2F-DF41-9047-0A21DF05C170}" dt="2022-01-10T13:05:26.190" v="25" actId="20577"/>
      <pc:docMkLst>
        <pc:docMk/>
      </pc:docMkLst>
      <pc:sldChg chg="modNotesTx">
        <pc:chgData name="Chris Droessler" userId="625c3661-9d64-47fa-b83c-4b49393bd161" providerId="ADAL" clId="{087749AD-4D2F-DF41-9047-0A21DF05C170}" dt="2022-01-10T13:05:26.190" v="25" actId="20577"/>
        <pc:sldMkLst>
          <pc:docMk/>
          <pc:sldMk cId="3009651593" sldId="713"/>
        </pc:sldMkLst>
      </pc:sldChg>
      <pc:sldChg chg="modSp mod">
        <pc:chgData name="Chris Droessler" userId="625c3661-9d64-47fa-b83c-4b49393bd161" providerId="ADAL" clId="{087749AD-4D2F-DF41-9047-0A21DF05C170}" dt="2022-01-10T13:03:11.465" v="24" actId="255"/>
        <pc:sldMkLst>
          <pc:docMk/>
          <pc:sldMk cId="2288836469" sldId="1198"/>
        </pc:sldMkLst>
        <pc:spChg chg="mod">
          <ac:chgData name="Chris Droessler" userId="625c3661-9d64-47fa-b83c-4b49393bd161" providerId="ADAL" clId="{087749AD-4D2F-DF41-9047-0A21DF05C170}" dt="2022-01-10T13:03:11.465" v="24" actId="255"/>
          <ac:spMkLst>
            <pc:docMk/>
            <pc:sldMk cId="2288836469" sldId="1198"/>
            <ac:spMk id="2" creationId="{D58CDFCD-3F4E-4966-ABF1-C433C10BA2B9}"/>
          </ac:spMkLst>
        </pc:spChg>
      </pc:sldChg>
    </pc:docChg>
  </pc:docChgLst>
  <pc:docChgLst>
    <pc:chgData name="Chris Droessler" userId="625c3661-9d64-47fa-b83c-4b49393bd161" providerId="ADAL" clId="{E3B01247-AE6E-7E4A-899D-5884CD6C6D76}"/>
    <pc:docChg chg="custSel delSld modSld">
      <pc:chgData name="Chris Droessler" userId="625c3661-9d64-47fa-b83c-4b49393bd161" providerId="ADAL" clId="{E3B01247-AE6E-7E4A-899D-5884CD6C6D76}" dt="2021-11-09T13:04:06.011" v="100" actId="2696"/>
      <pc:docMkLst>
        <pc:docMk/>
      </pc:docMkLst>
      <pc:sldChg chg="modSp mod">
        <pc:chgData name="Chris Droessler" userId="625c3661-9d64-47fa-b83c-4b49393bd161" providerId="ADAL" clId="{E3B01247-AE6E-7E4A-899D-5884CD6C6D76}" dt="2021-11-09T12:58:16.657" v="83"/>
        <pc:sldMkLst>
          <pc:docMk/>
          <pc:sldMk cId="2934969092" sldId="261"/>
        </pc:sldMkLst>
        <pc:spChg chg="mod">
          <ac:chgData name="Chris Droessler" userId="625c3661-9d64-47fa-b83c-4b49393bd161" providerId="ADAL" clId="{E3B01247-AE6E-7E4A-899D-5884CD6C6D76}" dt="2021-11-09T12:58:16.657" v="83"/>
          <ac:spMkLst>
            <pc:docMk/>
            <pc:sldMk cId="2934969092" sldId="261"/>
            <ac:spMk id="2" creationId="{00000000-0000-0000-0000-000000000000}"/>
          </ac:spMkLst>
        </pc:spChg>
        <pc:spChg chg="mod">
          <ac:chgData name="Chris Droessler" userId="625c3661-9d64-47fa-b83c-4b49393bd161" providerId="ADAL" clId="{E3B01247-AE6E-7E4A-899D-5884CD6C6D76}" dt="2021-11-09T12:58:14.536" v="81" actId="27636"/>
          <ac:spMkLst>
            <pc:docMk/>
            <pc:sldMk cId="2934969092" sldId="261"/>
            <ac:spMk id="8" creationId="{E5C9EFC2-3BE7-4794-889E-B81DDAC14037}"/>
          </ac:spMkLst>
        </pc:spChg>
      </pc:sldChg>
      <pc:sldChg chg="addSp modSp mod">
        <pc:chgData name="Chris Droessler" userId="625c3661-9d64-47fa-b83c-4b49393bd161" providerId="ADAL" clId="{E3B01247-AE6E-7E4A-899D-5884CD6C6D76}" dt="2021-11-09T12:40:34.951" v="27" actId="20577"/>
        <pc:sldMkLst>
          <pc:docMk/>
          <pc:sldMk cId="2465594425" sldId="262"/>
        </pc:sldMkLst>
        <pc:spChg chg="add mod">
          <ac:chgData name="Chris Droessler" userId="625c3661-9d64-47fa-b83c-4b49393bd161" providerId="ADAL" clId="{E3B01247-AE6E-7E4A-899D-5884CD6C6D76}" dt="2021-11-09T12:39:26.072" v="15" actId="14100"/>
          <ac:spMkLst>
            <pc:docMk/>
            <pc:sldMk cId="2465594425" sldId="262"/>
            <ac:spMk id="21" creationId="{64A6949A-011C-3348-8E73-DFD2631C68ED}"/>
          </ac:spMkLst>
        </pc:spChg>
        <pc:spChg chg="add mod">
          <ac:chgData name="Chris Droessler" userId="625c3661-9d64-47fa-b83c-4b49393bd161" providerId="ADAL" clId="{E3B01247-AE6E-7E4A-899D-5884CD6C6D76}" dt="2021-11-09T12:40:26.084" v="20" actId="14100"/>
          <ac:spMkLst>
            <pc:docMk/>
            <pc:sldMk cId="2465594425" sldId="262"/>
            <ac:spMk id="22" creationId="{2B304C7C-B8F1-7245-8860-60D7D272D2E7}"/>
          </ac:spMkLst>
        </pc:spChg>
        <pc:spChg chg="mod">
          <ac:chgData name="Chris Droessler" userId="625c3661-9d64-47fa-b83c-4b49393bd161" providerId="ADAL" clId="{E3B01247-AE6E-7E4A-899D-5884CD6C6D76}" dt="2021-11-09T12:40:34.951" v="27" actId="20577"/>
          <ac:spMkLst>
            <pc:docMk/>
            <pc:sldMk cId="2465594425" sldId="262"/>
            <ac:spMk id="243" creationId="{00000000-0000-0000-0000-000000000000}"/>
          </ac:spMkLst>
        </pc:spChg>
      </pc:sldChg>
      <pc:sldChg chg="modSp mod">
        <pc:chgData name="Chris Droessler" userId="625c3661-9d64-47fa-b83c-4b49393bd161" providerId="ADAL" clId="{E3B01247-AE6E-7E4A-899D-5884CD6C6D76}" dt="2021-11-09T12:54:49.828" v="75" actId="20577"/>
        <pc:sldMkLst>
          <pc:docMk/>
          <pc:sldMk cId="3806000688" sldId="273"/>
        </pc:sldMkLst>
        <pc:spChg chg="mod">
          <ac:chgData name="Chris Droessler" userId="625c3661-9d64-47fa-b83c-4b49393bd161" providerId="ADAL" clId="{E3B01247-AE6E-7E4A-899D-5884CD6C6D76}" dt="2021-11-09T12:54:49.828" v="75" actId="20577"/>
          <ac:spMkLst>
            <pc:docMk/>
            <pc:sldMk cId="3806000688" sldId="273"/>
            <ac:spMk id="425" creationId="{00000000-0000-0000-0000-000000000000}"/>
          </ac:spMkLst>
        </pc:spChg>
      </pc:sldChg>
      <pc:sldChg chg="modSp mod">
        <pc:chgData name="Chris Droessler" userId="625c3661-9d64-47fa-b83c-4b49393bd161" providerId="ADAL" clId="{E3B01247-AE6E-7E4A-899D-5884CD6C6D76}" dt="2021-11-09T13:00:36.295" v="98" actId="20577"/>
        <pc:sldMkLst>
          <pc:docMk/>
          <pc:sldMk cId="982373956" sldId="772"/>
        </pc:sldMkLst>
        <pc:spChg chg="mod">
          <ac:chgData name="Chris Droessler" userId="625c3661-9d64-47fa-b83c-4b49393bd161" providerId="ADAL" clId="{E3B01247-AE6E-7E4A-899D-5884CD6C6D76}" dt="2021-11-09T13:00:36.295" v="98" actId="20577"/>
          <ac:spMkLst>
            <pc:docMk/>
            <pc:sldMk cId="982373956" sldId="772"/>
            <ac:spMk id="2" creationId="{70E7FB36-DF07-B44D-8D38-59F39D617117}"/>
          </ac:spMkLst>
        </pc:spChg>
      </pc:sldChg>
      <pc:sldChg chg="modSp mod">
        <pc:chgData name="Chris Droessler" userId="625c3661-9d64-47fa-b83c-4b49393bd161" providerId="ADAL" clId="{E3B01247-AE6E-7E4A-899D-5884CD6C6D76}" dt="2021-11-09T12:57:23.935" v="79" actId="20577"/>
        <pc:sldMkLst>
          <pc:docMk/>
          <pc:sldMk cId="106962169" sldId="1518"/>
        </pc:sldMkLst>
        <pc:spChg chg="mod">
          <ac:chgData name="Chris Droessler" userId="625c3661-9d64-47fa-b83c-4b49393bd161" providerId="ADAL" clId="{E3B01247-AE6E-7E4A-899D-5884CD6C6D76}" dt="2021-11-09T12:57:23.935" v="79" actId="20577"/>
          <ac:spMkLst>
            <pc:docMk/>
            <pc:sldMk cId="106962169" sldId="1518"/>
            <ac:spMk id="10" creationId="{DB9BCE5B-A373-4393-8FC7-8EAFEA43619D}"/>
          </ac:spMkLst>
        </pc:spChg>
      </pc:sldChg>
      <pc:sldChg chg="del">
        <pc:chgData name="Chris Droessler" userId="625c3661-9d64-47fa-b83c-4b49393bd161" providerId="ADAL" clId="{E3B01247-AE6E-7E4A-899D-5884CD6C6D76}" dt="2021-11-09T13:03:58.105" v="99" actId="2696"/>
        <pc:sldMkLst>
          <pc:docMk/>
          <pc:sldMk cId="713255059" sldId="1538"/>
        </pc:sldMkLst>
      </pc:sldChg>
      <pc:sldChg chg="del">
        <pc:chgData name="Chris Droessler" userId="625c3661-9d64-47fa-b83c-4b49393bd161" providerId="ADAL" clId="{E3B01247-AE6E-7E4A-899D-5884CD6C6D76}" dt="2021-11-09T13:04:06.011" v="100" actId="2696"/>
        <pc:sldMkLst>
          <pc:docMk/>
          <pc:sldMk cId="4091759666" sldId="1539"/>
        </pc:sldMkLst>
      </pc:sldChg>
      <pc:sldChg chg="addSp modSp mod">
        <pc:chgData name="Chris Droessler" userId="625c3661-9d64-47fa-b83c-4b49393bd161" providerId="ADAL" clId="{E3B01247-AE6E-7E4A-899D-5884CD6C6D76}" dt="2021-11-09T12:49:09.160" v="42" actId="20577"/>
        <pc:sldMkLst>
          <pc:docMk/>
          <pc:sldMk cId="4172284894" sldId="1545"/>
        </pc:sldMkLst>
        <pc:spChg chg="add mod">
          <ac:chgData name="Chris Droessler" userId="625c3661-9d64-47fa-b83c-4b49393bd161" providerId="ADAL" clId="{E3B01247-AE6E-7E4A-899D-5884CD6C6D76}" dt="2021-11-09T12:49:09.160" v="42" actId="20577"/>
          <ac:spMkLst>
            <pc:docMk/>
            <pc:sldMk cId="4172284894" sldId="1545"/>
            <ac:spMk id="21" creationId="{27BE86FC-68C0-0841-B884-89B240556762}"/>
          </ac:spMkLst>
        </pc:spChg>
      </pc:sldChg>
      <pc:sldChg chg="addSp modSp mod">
        <pc:chgData name="Chris Droessler" userId="625c3661-9d64-47fa-b83c-4b49393bd161" providerId="ADAL" clId="{E3B01247-AE6E-7E4A-899D-5884CD6C6D76}" dt="2021-11-09T12:52:25.470" v="58" actId="14100"/>
        <pc:sldMkLst>
          <pc:docMk/>
          <pc:sldMk cId="4138730755" sldId="1548"/>
        </pc:sldMkLst>
        <pc:spChg chg="mod">
          <ac:chgData name="Chris Droessler" userId="625c3661-9d64-47fa-b83c-4b49393bd161" providerId="ADAL" clId="{E3B01247-AE6E-7E4A-899D-5884CD6C6D76}" dt="2021-11-09T12:51:49.533" v="53" actId="20577"/>
          <ac:spMkLst>
            <pc:docMk/>
            <pc:sldMk cId="4138730755" sldId="1548"/>
            <ac:spMk id="2" creationId="{28F8743A-B334-BB4C-BEA5-10184C69C3D5}"/>
          </ac:spMkLst>
        </pc:spChg>
        <pc:spChg chg="add mod">
          <ac:chgData name="Chris Droessler" userId="625c3661-9d64-47fa-b83c-4b49393bd161" providerId="ADAL" clId="{E3B01247-AE6E-7E4A-899D-5884CD6C6D76}" dt="2021-11-09T12:52:20.254" v="56" actId="14100"/>
          <ac:spMkLst>
            <pc:docMk/>
            <pc:sldMk cId="4138730755" sldId="1548"/>
            <ac:spMk id="18" creationId="{BE363BCA-42FC-C74B-92FA-B7A72D3D6944}"/>
          </ac:spMkLst>
        </pc:spChg>
        <pc:spChg chg="add mod">
          <ac:chgData name="Chris Droessler" userId="625c3661-9d64-47fa-b83c-4b49393bd161" providerId="ADAL" clId="{E3B01247-AE6E-7E4A-899D-5884CD6C6D76}" dt="2021-11-09T12:52:25.470" v="58" actId="14100"/>
          <ac:spMkLst>
            <pc:docMk/>
            <pc:sldMk cId="4138730755" sldId="1548"/>
            <ac:spMk id="19" creationId="{B99BDF0C-D272-D649-83A4-29F92838DBF2}"/>
          </ac:spMkLst>
        </pc:spChg>
      </pc:sldChg>
      <pc:sldChg chg="modSp mod">
        <pc:chgData name="Chris Droessler" userId="625c3661-9d64-47fa-b83c-4b49393bd161" providerId="ADAL" clId="{E3B01247-AE6E-7E4A-899D-5884CD6C6D76}" dt="2021-11-09T12:53:31.891" v="73" actId="20577"/>
        <pc:sldMkLst>
          <pc:docMk/>
          <pc:sldMk cId="1992647907" sldId="1551"/>
        </pc:sldMkLst>
        <pc:spChg chg="mod">
          <ac:chgData name="Chris Droessler" userId="625c3661-9d64-47fa-b83c-4b49393bd161" providerId="ADAL" clId="{E3B01247-AE6E-7E4A-899D-5884CD6C6D76}" dt="2021-11-09T12:52:57.989" v="59" actId="14100"/>
          <ac:spMkLst>
            <pc:docMk/>
            <pc:sldMk cId="1992647907" sldId="1551"/>
            <ac:spMk id="25" creationId="{6A51A8B7-9774-B449-A541-576CA709E441}"/>
          </ac:spMkLst>
        </pc:spChg>
        <pc:spChg chg="mod">
          <ac:chgData name="Chris Droessler" userId="625c3661-9d64-47fa-b83c-4b49393bd161" providerId="ADAL" clId="{E3B01247-AE6E-7E4A-899D-5884CD6C6D76}" dt="2021-11-09T12:53:31.891" v="73" actId="20577"/>
          <ac:spMkLst>
            <pc:docMk/>
            <pc:sldMk cId="1992647907" sldId="1551"/>
            <ac:spMk id="24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1/11/22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1/11/22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January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February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March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April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2022</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04649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71607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29166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78139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perkins.org/video/video.php?v=Robeson-2021&amp;y=202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ncperkins.org/video/"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cperkins.org/presentations/" TargetMode="External"/><Relationship Id="rId4" Type="http://schemas.openxmlformats.org/officeDocument/2006/relationships/hyperlink" Target="https://register.gotowebinar.com/register/198922145671123969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ncperkins.org/video/" TargetMode="External"/><Relationship Id="rId4" Type="http://schemas.openxmlformats.org/officeDocument/2006/relationships/hyperlink" Target="https://www.ncperkins.org/video/video.php?v=Rockingham-2021&amp;y=202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January 11, 2022</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vert="horz" lIns="91440" tIns="45720" rIns="91440" bIns="45720" rtlCol="0" anchor="t">
            <a:normAutofit lnSpcReduction="10000"/>
          </a:bodyPr>
          <a:lstStyle/>
          <a:p>
            <a:pPr marL="174625" indent="-174625"/>
            <a:r>
              <a:rPr lang="en-US" dirty="0"/>
              <a:t>Beaufort County CC</a:t>
            </a:r>
            <a:endParaRPr lang="en-US"/>
          </a:p>
          <a:p>
            <a:pPr marL="174625" indent="-174625"/>
            <a:r>
              <a:rPr lang="en-US" dirty="0"/>
              <a:t>Bladen CC</a:t>
            </a:r>
          </a:p>
          <a:p>
            <a:pPr marL="174625" indent="-174625"/>
            <a:r>
              <a:rPr lang="en-US" dirty="0"/>
              <a:t>Blue Ridge CC</a:t>
            </a:r>
          </a:p>
          <a:p>
            <a:pPr marL="174625" indent="-174625"/>
            <a:r>
              <a:rPr lang="en-US" dirty="0">
                <a:latin typeface="Times New Roman"/>
                <a:cs typeface="Times New Roman"/>
              </a:rPr>
              <a:t>Carteret CC &amp; Pamlico CC</a:t>
            </a:r>
          </a:p>
          <a:p>
            <a:pPr marL="174625" indent="-174625"/>
            <a:r>
              <a:rPr lang="en-US" dirty="0"/>
              <a:t>Mitchell CC</a:t>
            </a:r>
          </a:p>
          <a:p>
            <a:pPr marL="174625" indent="-174625"/>
            <a:r>
              <a:rPr lang="en-US" dirty="0"/>
              <a:t>Rockingham CC</a:t>
            </a:r>
          </a:p>
          <a:p>
            <a:pPr marL="174625" indent="-174625"/>
            <a:r>
              <a:rPr lang="en-US" dirty="0"/>
              <a:t>Sampson CC</a:t>
            </a:r>
          </a:p>
          <a:p>
            <a:pPr marL="174625" indent="-174625"/>
            <a:r>
              <a:rPr lang="en-US" dirty="0"/>
              <a:t>South Piedmont CC</a:t>
            </a:r>
          </a:p>
          <a:p>
            <a:pPr marL="174625" indent="-174625"/>
            <a:r>
              <a:rPr lang="en-US" dirty="0"/>
              <a:t>Southeastern CC</a:t>
            </a:r>
          </a:p>
          <a:p>
            <a:pPr marL="174625" indent="-174625"/>
            <a:r>
              <a:rPr lang="en-US" dirty="0"/>
              <a:t>Wilson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13, 2022</a:t>
            </a:r>
          </a:p>
        </p:txBody>
      </p:sp>
    </p:spTree>
    <p:extLst>
      <p:ext uri="{BB962C8B-B14F-4D97-AF65-F5344CB8AC3E}">
        <p14:creationId xmlns:p14="http://schemas.microsoft.com/office/powerpoint/2010/main" val="427984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Caldwell CC and TI</a:t>
            </a:r>
          </a:p>
          <a:p>
            <a:r>
              <a:rPr lang="en-US" dirty="0"/>
              <a:t>Coastal Carolina CC</a:t>
            </a:r>
          </a:p>
          <a:p>
            <a:r>
              <a:rPr lang="en-US" dirty="0"/>
              <a:t>Craven CC</a:t>
            </a:r>
          </a:p>
          <a:p>
            <a:r>
              <a:rPr lang="en-US" dirty="0"/>
              <a:t>Haywood CC</a:t>
            </a:r>
          </a:p>
          <a:p>
            <a:r>
              <a:rPr lang="en-US" dirty="0"/>
              <a:t>Isothermal CC</a:t>
            </a:r>
          </a:p>
          <a:p>
            <a:r>
              <a:rPr lang="en-US" dirty="0"/>
              <a:t>Randolph CC</a:t>
            </a:r>
          </a:p>
          <a:p>
            <a:r>
              <a:rPr lang="en-US" dirty="0"/>
              <a:t>Southwestern CC</a:t>
            </a:r>
          </a:p>
          <a:p>
            <a:r>
              <a:rPr lang="en-US" dirty="0"/>
              <a:t>Western Piedmont CC</a:t>
            </a:r>
          </a:p>
          <a:p>
            <a:r>
              <a:rPr lang="en-US" dirty="0"/>
              <a:t>Wilkes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14, 2022</a:t>
            </a:r>
          </a:p>
        </p:txBody>
      </p:sp>
    </p:spTree>
    <p:extLst>
      <p:ext uri="{BB962C8B-B14F-4D97-AF65-F5344CB8AC3E}">
        <p14:creationId xmlns:p14="http://schemas.microsoft.com/office/powerpoint/2010/main" val="20417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Cleveland CC</a:t>
            </a:r>
          </a:p>
          <a:p>
            <a:r>
              <a:rPr lang="en-US" dirty="0"/>
              <a:t>Johnston CC</a:t>
            </a:r>
          </a:p>
          <a:p>
            <a:r>
              <a:rPr lang="en-US" dirty="0"/>
              <a:t>Lenoir CC</a:t>
            </a:r>
          </a:p>
          <a:p>
            <a:r>
              <a:rPr lang="en-US" dirty="0"/>
              <a:t>Nash CC</a:t>
            </a:r>
          </a:p>
          <a:p>
            <a:r>
              <a:rPr lang="en-US" dirty="0"/>
              <a:t>Robeson CC</a:t>
            </a:r>
          </a:p>
          <a:p>
            <a:r>
              <a:rPr lang="en-US" dirty="0"/>
              <a:t>Sandhills CC</a:t>
            </a:r>
          </a:p>
          <a:p>
            <a:r>
              <a:rPr lang="en-US" dirty="0"/>
              <a:t>Surry CC</a:t>
            </a:r>
          </a:p>
          <a:p>
            <a:r>
              <a:rPr lang="en-US" dirty="0"/>
              <a:t>Vance-Granville CC</a:t>
            </a:r>
          </a:p>
          <a:p>
            <a:r>
              <a:rPr lang="en-US" dirty="0"/>
              <a:t>Wayne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18, 2022</a:t>
            </a:r>
          </a:p>
        </p:txBody>
      </p:sp>
    </p:spTree>
    <p:extLst>
      <p:ext uri="{BB962C8B-B14F-4D97-AF65-F5344CB8AC3E}">
        <p14:creationId xmlns:p14="http://schemas.microsoft.com/office/powerpoint/2010/main" val="99025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vert="horz" lIns="91440" tIns="45720" rIns="91440" bIns="45720" rtlCol="0" anchor="t">
            <a:normAutofit/>
          </a:bodyPr>
          <a:lstStyle/>
          <a:p>
            <a:pPr marL="174625" indent="-174625"/>
            <a:r>
              <a:rPr lang="en-US" dirty="0"/>
              <a:t>Alamance CC</a:t>
            </a:r>
            <a:endParaRPr lang="en-US"/>
          </a:p>
          <a:p>
            <a:pPr marL="174625" indent="-174625"/>
            <a:r>
              <a:rPr lang="en-US" dirty="0"/>
              <a:t>Asheville-Buncombe TCC</a:t>
            </a:r>
          </a:p>
          <a:p>
            <a:pPr marL="174625" indent="-174625"/>
            <a:r>
              <a:rPr lang="en-US" dirty="0"/>
              <a:t>Catawba Valley CC</a:t>
            </a:r>
          </a:p>
          <a:p>
            <a:pPr marL="174625" indent="-174625"/>
            <a:r>
              <a:rPr lang="en-US" dirty="0">
                <a:latin typeface="Times New Roman"/>
                <a:cs typeface="Times New Roman"/>
              </a:rPr>
              <a:t>Davidson-Davie CC</a:t>
            </a:r>
          </a:p>
          <a:p>
            <a:pPr marL="174625" indent="-174625"/>
            <a:r>
              <a:rPr lang="en-US" dirty="0"/>
              <a:t>Durham TCC</a:t>
            </a:r>
          </a:p>
          <a:p>
            <a:pPr marL="174625" indent="-174625"/>
            <a:r>
              <a:rPr lang="en-US" dirty="0"/>
              <a:t>Edgecombe CC</a:t>
            </a:r>
          </a:p>
          <a:p>
            <a:pPr marL="174625" indent="-174625"/>
            <a:r>
              <a:rPr lang="en-US" dirty="0"/>
              <a:t>Gaston College</a:t>
            </a:r>
          </a:p>
          <a:p>
            <a:pPr marL="174625" indent="-174625"/>
            <a:r>
              <a:rPr lang="en-US" dirty="0"/>
              <a:t>Richmond CC</a:t>
            </a:r>
          </a:p>
          <a:p>
            <a:pPr marL="174625" indent="-174625"/>
            <a:r>
              <a:rPr lang="en-US" dirty="0"/>
              <a:t>Stanly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20, 2022</a:t>
            </a:r>
          </a:p>
        </p:txBody>
      </p:sp>
    </p:spTree>
    <p:extLst>
      <p:ext uri="{BB962C8B-B14F-4D97-AF65-F5344CB8AC3E}">
        <p14:creationId xmlns:p14="http://schemas.microsoft.com/office/powerpoint/2010/main" val="2366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Cape Fear CC</a:t>
            </a:r>
          </a:p>
          <a:p>
            <a:r>
              <a:rPr lang="en-US" dirty="0"/>
              <a:t>Central Carolina CC</a:t>
            </a:r>
          </a:p>
          <a:p>
            <a:r>
              <a:rPr lang="en-US" dirty="0"/>
              <a:t>Central Piedmont CC</a:t>
            </a:r>
          </a:p>
          <a:p>
            <a:r>
              <a:rPr lang="en-US" dirty="0"/>
              <a:t>Fayetteville TCC</a:t>
            </a:r>
          </a:p>
          <a:p>
            <a:r>
              <a:rPr lang="en-US" dirty="0"/>
              <a:t>Forsyth TCC</a:t>
            </a:r>
          </a:p>
          <a:p>
            <a:r>
              <a:rPr lang="en-US" dirty="0"/>
              <a:t>Guilford TCC</a:t>
            </a:r>
          </a:p>
          <a:p>
            <a:r>
              <a:rPr lang="en-US" dirty="0"/>
              <a:t>Pitt CC</a:t>
            </a:r>
          </a:p>
          <a:p>
            <a:r>
              <a:rPr lang="en-US" dirty="0"/>
              <a:t>Rowan-Cabarrus CC</a:t>
            </a:r>
          </a:p>
          <a:p>
            <a:r>
              <a:rPr lang="en-US" dirty="0"/>
              <a:t>Wake TCC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21, 2022</a:t>
            </a:r>
          </a:p>
        </p:txBody>
      </p:sp>
    </p:spTree>
    <p:extLst>
      <p:ext uri="{BB962C8B-B14F-4D97-AF65-F5344CB8AC3E}">
        <p14:creationId xmlns:p14="http://schemas.microsoft.com/office/powerpoint/2010/main" val="23200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DE745-8B27-C64A-AD46-7284CBC1FCCB}"/>
              </a:ext>
            </a:extLst>
          </p:cNvPr>
          <p:cNvSpPr>
            <a:spLocks noGrp="1"/>
          </p:cNvSpPr>
          <p:nvPr>
            <p:ph idx="1"/>
          </p:nvPr>
        </p:nvSpPr>
        <p:spPr/>
        <p:txBody>
          <a:bodyPr>
            <a:normAutofit/>
          </a:bodyPr>
          <a:lstStyle/>
          <a:p>
            <a:r>
              <a:rPr lang="en-US" dirty="0"/>
              <a:t>College credit earned for high school course on list</a:t>
            </a:r>
          </a:p>
          <a:p>
            <a:r>
              <a:rPr lang="en-US" dirty="0"/>
              <a:t>joins secondary and postsecondary CTE programs of study</a:t>
            </a:r>
          </a:p>
          <a:p>
            <a:r>
              <a:rPr lang="en-US" dirty="0"/>
              <a:t>Shortens education pathway</a:t>
            </a:r>
          </a:p>
          <a:p>
            <a:r>
              <a:rPr lang="en-US" dirty="0"/>
              <a:t>Great for college recruitment</a:t>
            </a:r>
          </a:p>
        </p:txBody>
      </p:sp>
      <p:sp>
        <p:nvSpPr>
          <p:cNvPr id="3" name="Title 2">
            <a:extLst>
              <a:ext uri="{FF2B5EF4-FFF2-40B4-BE49-F238E27FC236}">
                <a16:creationId xmlns:a16="http://schemas.microsoft.com/office/drawing/2014/main" id="{11211276-7D8E-7E4F-AEA9-8CA2E43437D3}"/>
              </a:ext>
            </a:extLst>
          </p:cNvPr>
          <p:cNvSpPr>
            <a:spLocks noGrp="1"/>
          </p:cNvSpPr>
          <p:nvPr>
            <p:ph type="title"/>
          </p:nvPr>
        </p:nvSpPr>
        <p:spPr/>
        <p:txBody>
          <a:bodyPr/>
          <a:lstStyle/>
          <a:p>
            <a:r>
              <a:rPr lang="en-US" dirty="0"/>
              <a:t>High School to Community College  Articulation Agreement</a:t>
            </a:r>
          </a:p>
        </p:txBody>
      </p:sp>
    </p:spTree>
    <p:extLst>
      <p:ext uri="{BB962C8B-B14F-4D97-AF65-F5344CB8AC3E}">
        <p14:creationId xmlns:p14="http://schemas.microsoft.com/office/powerpoint/2010/main" val="298849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DE745-8B27-C64A-AD46-7284CBC1FCCB}"/>
              </a:ext>
            </a:extLst>
          </p:cNvPr>
          <p:cNvSpPr>
            <a:spLocks noGrp="1"/>
          </p:cNvSpPr>
          <p:nvPr>
            <p:ph idx="1"/>
          </p:nvPr>
        </p:nvSpPr>
        <p:spPr/>
        <p:txBody>
          <a:bodyPr/>
          <a:lstStyle/>
          <a:p>
            <a:r>
              <a:rPr lang="en-US" dirty="0"/>
              <a:t>State Agreement since 1999</a:t>
            </a:r>
          </a:p>
          <a:p>
            <a:r>
              <a:rPr lang="en-US" dirty="0"/>
              <a:t>Local Agreement</a:t>
            </a:r>
          </a:p>
        </p:txBody>
      </p:sp>
      <p:sp>
        <p:nvSpPr>
          <p:cNvPr id="3" name="Title 2">
            <a:extLst>
              <a:ext uri="{FF2B5EF4-FFF2-40B4-BE49-F238E27FC236}">
                <a16:creationId xmlns:a16="http://schemas.microsoft.com/office/drawing/2014/main" id="{11211276-7D8E-7E4F-AEA9-8CA2E43437D3}"/>
              </a:ext>
            </a:extLst>
          </p:cNvPr>
          <p:cNvSpPr>
            <a:spLocks noGrp="1"/>
          </p:cNvSpPr>
          <p:nvPr>
            <p:ph type="title"/>
          </p:nvPr>
        </p:nvSpPr>
        <p:spPr/>
        <p:txBody>
          <a:bodyPr/>
          <a:lstStyle/>
          <a:p>
            <a:r>
              <a:rPr lang="en-US" dirty="0"/>
              <a:t>High School to Community College  Articulation Agreement</a:t>
            </a:r>
          </a:p>
        </p:txBody>
      </p:sp>
    </p:spTree>
    <p:extLst>
      <p:ext uri="{BB962C8B-B14F-4D97-AF65-F5344CB8AC3E}">
        <p14:creationId xmlns:p14="http://schemas.microsoft.com/office/powerpoint/2010/main" val="23701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DE745-8B27-C64A-AD46-7284CBC1FCCB}"/>
              </a:ext>
            </a:extLst>
          </p:cNvPr>
          <p:cNvSpPr>
            <a:spLocks noGrp="1"/>
          </p:cNvSpPr>
          <p:nvPr>
            <p:ph idx="1"/>
          </p:nvPr>
        </p:nvSpPr>
        <p:spPr/>
        <p:txBody>
          <a:bodyPr/>
          <a:lstStyle/>
          <a:p>
            <a:pPr marL="0" indent="0">
              <a:buNone/>
            </a:pPr>
            <a:r>
              <a:rPr lang="en-US" dirty="0"/>
              <a:t>Updating the list of course matches – Spring 2022</a:t>
            </a:r>
          </a:p>
          <a:p>
            <a:pPr lvl="0"/>
            <a:r>
              <a:rPr lang="en-US" dirty="0"/>
              <a:t>State staff review </a:t>
            </a:r>
          </a:p>
          <a:p>
            <a:pPr lvl="0"/>
            <a:r>
              <a:rPr lang="en-US" dirty="0"/>
              <a:t>CAO leads review teams</a:t>
            </a:r>
          </a:p>
          <a:p>
            <a:pPr lvl="0"/>
            <a:r>
              <a:rPr lang="en-US" dirty="0"/>
              <a:t>Local review teams with HS teacher and CC instructor</a:t>
            </a:r>
          </a:p>
          <a:p>
            <a:pPr lvl="0"/>
            <a:r>
              <a:rPr lang="en-US" dirty="0"/>
              <a:t>Chief Academic Officer reviews final data </a:t>
            </a:r>
          </a:p>
          <a:p>
            <a:pPr lvl="0"/>
            <a:r>
              <a:rPr lang="en-US" dirty="0"/>
              <a:t>State Board for ratification </a:t>
            </a:r>
          </a:p>
          <a:p>
            <a:endParaRPr lang="en-US" dirty="0"/>
          </a:p>
        </p:txBody>
      </p:sp>
      <p:sp>
        <p:nvSpPr>
          <p:cNvPr id="3" name="Title 2">
            <a:extLst>
              <a:ext uri="{FF2B5EF4-FFF2-40B4-BE49-F238E27FC236}">
                <a16:creationId xmlns:a16="http://schemas.microsoft.com/office/drawing/2014/main" id="{11211276-7D8E-7E4F-AEA9-8CA2E43437D3}"/>
              </a:ext>
            </a:extLst>
          </p:cNvPr>
          <p:cNvSpPr>
            <a:spLocks noGrp="1"/>
          </p:cNvSpPr>
          <p:nvPr>
            <p:ph type="title"/>
          </p:nvPr>
        </p:nvSpPr>
        <p:spPr/>
        <p:txBody>
          <a:bodyPr/>
          <a:lstStyle/>
          <a:p>
            <a:r>
              <a:rPr lang="en-US" dirty="0"/>
              <a:t>High School to Community College  Articulation Agreement – State Agreement</a:t>
            </a:r>
          </a:p>
        </p:txBody>
      </p:sp>
    </p:spTree>
    <p:extLst>
      <p:ext uri="{BB962C8B-B14F-4D97-AF65-F5344CB8AC3E}">
        <p14:creationId xmlns:p14="http://schemas.microsoft.com/office/powerpoint/2010/main" val="111943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DE745-8B27-C64A-AD46-7284CBC1FCCB}"/>
              </a:ext>
            </a:extLst>
          </p:cNvPr>
          <p:cNvSpPr>
            <a:spLocks noGrp="1"/>
          </p:cNvSpPr>
          <p:nvPr>
            <p:ph idx="1"/>
          </p:nvPr>
        </p:nvSpPr>
        <p:spPr/>
        <p:txBody>
          <a:bodyPr/>
          <a:lstStyle/>
          <a:p>
            <a:r>
              <a:rPr lang="en-US" dirty="0"/>
              <a:t>New guide to developing a local agreement will be released soon</a:t>
            </a:r>
          </a:p>
          <a:p>
            <a:r>
              <a:rPr lang="en-US" dirty="0"/>
              <a:t>College credit for local high school courses</a:t>
            </a:r>
          </a:p>
          <a:p>
            <a:r>
              <a:rPr lang="en-US" dirty="0"/>
              <a:t>Recruiting tool for college</a:t>
            </a:r>
          </a:p>
          <a:p>
            <a:r>
              <a:rPr lang="en-US" dirty="0"/>
              <a:t>Not all colleges use same curriculum for same course</a:t>
            </a:r>
          </a:p>
          <a:p>
            <a:r>
              <a:rPr lang="en-US" dirty="0"/>
              <a:t>College meets with local school administrative units in their area</a:t>
            </a:r>
          </a:p>
          <a:p>
            <a:r>
              <a:rPr lang="en-US" dirty="0"/>
              <a:t>Have CC instructors meet with HS teachers to discuss commonality in coursework</a:t>
            </a:r>
          </a:p>
          <a:p>
            <a:r>
              <a:rPr lang="en-US" dirty="0"/>
              <a:t>Chief Academic Officer has final say in granting credit</a:t>
            </a:r>
          </a:p>
        </p:txBody>
      </p:sp>
      <p:sp>
        <p:nvSpPr>
          <p:cNvPr id="3" name="Title 2">
            <a:extLst>
              <a:ext uri="{FF2B5EF4-FFF2-40B4-BE49-F238E27FC236}">
                <a16:creationId xmlns:a16="http://schemas.microsoft.com/office/drawing/2014/main" id="{11211276-7D8E-7E4F-AEA9-8CA2E43437D3}"/>
              </a:ext>
            </a:extLst>
          </p:cNvPr>
          <p:cNvSpPr>
            <a:spLocks noGrp="1"/>
          </p:cNvSpPr>
          <p:nvPr>
            <p:ph type="title"/>
          </p:nvPr>
        </p:nvSpPr>
        <p:spPr/>
        <p:txBody>
          <a:bodyPr/>
          <a:lstStyle/>
          <a:p>
            <a:r>
              <a:rPr lang="en-US" dirty="0"/>
              <a:t>High School to Community College  Articulation Agreement – Local Agreement</a:t>
            </a:r>
          </a:p>
        </p:txBody>
      </p:sp>
    </p:spTree>
    <p:extLst>
      <p:ext uri="{BB962C8B-B14F-4D97-AF65-F5344CB8AC3E}">
        <p14:creationId xmlns:p14="http://schemas.microsoft.com/office/powerpoint/2010/main" val="24662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Robeson Community College</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dirty="0"/>
              <a:t>New PLCs, motion controllers, and motors</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3"/>
              </a:rPr>
              <a:t>https://www.ncperkins.org/video/video.php?v=Robeson-2021&amp;y=2021</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See all the videos:</a:t>
            </a:r>
          </a:p>
          <a:p>
            <a:pPr marL="0" indent="0">
              <a:buNone/>
            </a:pPr>
            <a:r>
              <a:rPr lang="en-US" dirty="0">
                <a:latin typeface="Times New Roman" panose="02020603050405020304" pitchFamily="18" charset="0"/>
                <a:cs typeface="Times New Roman" panose="02020603050405020304" pitchFamily="18" charset="0"/>
                <a:hlinkClick r:id="rId4"/>
              </a:rPr>
              <a:t>https://www.ncperkins.org/video/</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2400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8000"/>
                    </a14:imgEffect>
                  </a14:imgLayer>
                </a14:imgProps>
              </a:ext>
              <a:ext uri="{28A0092B-C50C-407E-A947-70E740481C1C}">
                <a14:useLocalDpi xmlns:a14="http://schemas.microsoft.com/office/drawing/2010/main"/>
              </a:ext>
            </a:extLst>
          </a:blip>
          <a:srcRect/>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pic>
        <p:nvPicPr>
          <p:cNvPr id="2" name="Picture 2">
            <a:extLst>
              <a:ext uri="{FF2B5EF4-FFF2-40B4-BE49-F238E27FC236}">
                <a16:creationId xmlns:a16="http://schemas.microsoft.com/office/drawing/2014/main" id="{30A3CB98-EF61-48E7-B7C2-7E7630D1C19F}"/>
              </a:ext>
            </a:extLst>
          </p:cNvPr>
          <p:cNvPicPr>
            <a:picLocks noChangeAspect="1"/>
          </p:cNvPicPr>
          <p:nvPr/>
        </p:nvPicPr>
        <p:blipFill>
          <a:blip r:embed="rId9"/>
          <a:stretch>
            <a:fillRect/>
          </a:stretch>
        </p:blipFill>
        <p:spPr>
          <a:xfrm>
            <a:off x="4989651" y="598626"/>
            <a:ext cx="1550090" cy="1825901"/>
          </a:xfrm>
          <a:prstGeom prst="rect">
            <a:avLst/>
          </a:prstGeom>
        </p:spPr>
      </p:pic>
      <p:pic>
        <p:nvPicPr>
          <p:cNvPr id="3" name="Picture 3">
            <a:extLst>
              <a:ext uri="{FF2B5EF4-FFF2-40B4-BE49-F238E27FC236}">
                <a16:creationId xmlns:a16="http://schemas.microsoft.com/office/drawing/2014/main" id="{4401D6D1-2229-40D7-BEFB-017363796687}"/>
              </a:ext>
            </a:extLst>
          </p:cNvPr>
          <p:cNvPicPr>
            <a:picLocks noChangeAspect="1"/>
          </p:cNvPicPr>
          <p:nvPr/>
        </p:nvPicPr>
        <p:blipFill>
          <a:blip r:embed="rId10"/>
          <a:stretch>
            <a:fillRect/>
          </a:stretch>
        </p:blipFill>
        <p:spPr>
          <a:xfrm>
            <a:off x="2833688" y="585295"/>
            <a:ext cx="1604469" cy="1815005"/>
          </a:xfrm>
          <a:prstGeom prst="rect">
            <a:avLst/>
          </a:prstGeom>
        </p:spPr>
      </p:pic>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u="sng" dirty="0"/>
              <a:t>Continuing Projects</a:t>
            </a:r>
          </a:p>
        </p:txBody>
      </p:sp>
      <p:sp>
        <p:nvSpPr>
          <p:cNvPr id="2" name="Content Placeholder 1"/>
          <p:cNvSpPr>
            <a:spLocks noGrp="1"/>
          </p:cNvSpPr>
          <p:nvPr>
            <p:ph sz="half" idx="2"/>
          </p:nvPr>
        </p:nvSpPr>
        <p:spPr>
          <a:xfrm>
            <a:off x="629842" y="1878807"/>
            <a:ext cx="3868340" cy="1664494"/>
          </a:xfrm>
          <a:solidFill>
            <a:schemeClr val="bg1"/>
          </a:solidFill>
        </p:spPr>
        <p:txBody>
          <a:bodyPr>
            <a:normAutofit/>
          </a:bodyPr>
          <a:lstStyle/>
          <a:p>
            <a:pPr>
              <a:spcBef>
                <a:spcPts val="0"/>
              </a:spcBef>
            </a:pPr>
            <a:r>
              <a:rPr lang="en-US" sz="1800" dirty="0"/>
              <a:t>CORD</a:t>
            </a:r>
          </a:p>
          <a:p>
            <a:pPr>
              <a:spcBef>
                <a:spcPts val="0"/>
              </a:spcBef>
            </a:pPr>
            <a:r>
              <a:rPr lang="en-US" sz="1800" dirty="0"/>
              <a:t>SkillsUSA-NC</a:t>
            </a:r>
          </a:p>
          <a:p>
            <a:pPr>
              <a:spcBef>
                <a:spcPts val="0"/>
              </a:spcBef>
            </a:pPr>
            <a:r>
              <a:rPr lang="en-US" sz="1800" dirty="0"/>
              <a:t>EDU Curriculum review and update</a:t>
            </a:r>
          </a:p>
          <a:p>
            <a:pPr>
              <a:spcBef>
                <a:spcPts val="0"/>
              </a:spcBef>
            </a:pPr>
            <a:endParaRPr lang="en-US" sz="1800" dirty="0"/>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u="sng" dirty="0"/>
              <a:t>Proposed</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a:xfrm>
            <a:off x="4629153" y="1878806"/>
            <a:ext cx="3887391" cy="3138327"/>
          </a:xfrm>
        </p:spPr>
        <p:txBody>
          <a:bodyPr>
            <a:normAutofit lnSpcReduction="10000"/>
          </a:bodyPr>
          <a:lstStyle/>
          <a:p>
            <a:r>
              <a:rPr lang="en-US" sz="1800" dirty="0"/>
              <a:t>Cyber Security</a:t>
            </a:r>
          </a:p>
          <a:p>
            <a:r>
              <a:rPr lang="en-US" sz="1800" dirty="0"/>
              <a:t>Apple Swift</a:t>
            </a:r>
          </a:p>
          <a:p>
            <a:r>
              <a:rPr lang="en-US" sz="1800" dirty="0"/>
              <a:t>Success Coach training with Student Services</a:t>
            </a:r>
          </a:p>
          <a:p>
            <a:r>
              <a:rPr lang="en-US" sz="1800" dirty="0"/>
              <a:t>BLET Curriculum Development</a:t>
            </a:r>
          </a:p>
          <a:p>
            <a:r>
              <a:rPr lang="en-US" sz="1800" dirty="0"/>
              <a:t>Distance Learning meetings</a:t>
            </a:r>
          </a:p>
          <a:p>
            <a:r>
              <a:rPr lang="en-US" sz="1800" dirty="0"/>
              <a:t>Career Clusters Guide</a:t>
            </a:r>
          </a:p>
          <a:p>
            <a:r>
              <a:rPr lang="en-US" sz="1800" dirty="0"/>
              <a:t>Addressing gaps in Equity and other statewide CLNA identified gaps</a:t>
            </a:r>
          </a:p>
          <a:p>
            <a:r>
              <a:rPr lang="en-US" sz="1800" dirty="0"/>
              <a:t>Marketing CTE</a:t>
            </a:r>
          </a:p>
          <a:p>
            <a:endParaRPr lang="en-US" sz="1800" dirty="0"/>
          </a:p>
          <a:p>
            <a:endParaRPr lang="en-US" sz="1800" dirty="0"/>
          </a:p>
        </p:txBody>
      </p:sp>
      <p:sp>
        <p:nvSpPr>
          <p:cNvPr id="3" name="Title 2"/>
          <p:cNvSpPr>
            <a:spLocks noGrp="1"/>
          </p:cNvSpPr>
          <p:nvPr>
            <p:ph type="title"/>
          </p:nvPr>
        </p:nvSpPr>
        <p:spPr/>
        <p:txBody>
          <a:bodyPr/>
          <a:lstStyle/>
          <a:p>
            <a:r>
              <a:rPr lang="en-US" dirty="0"/>
              <a:t>Leadership Projects</a:t>
            </a:r>
          </a:p>
        </p:txBody>
      </p:sp>
      <p:sp>
        <p:nvSpPr>
          <p:cNvPr id="4" name="TextBox 3">
            <a:extLst>
              <a:ext uri="{FF2B5EF4-FFF2-40B4-BE49-F238E27FC236}">
                <a16:creationId xmlns:a16="http://schemas.microsoft.com/office/drawing/2014/main" id="{520D0DD8-40F1-4C1C-823A-9B51862A49BC}"/>
              </a:ext>
            </a:extLst>
          </p:cNvPr>
          <p:cNvSpPr txBox="1"/>
          <p:nvPr/>
        </p:nvSpPr>
        <p:spPr>
          <a:xfrm>
            <a:off x="457200" y="3979718"/>
            <a:ext cx="1547218" cy="677108"/>
          </a:xfrm>
          <a:prstGeom prst="rect">
            <a:avLst/>
          </a:prstGeom>
          <a:noFill/>
        </p:spPr>
        <p:txBody>
          <a:bodyPr wrap="none" rtlCol="0">
            <a:spAutoFit/>
          </a:bodyPr>
          <a:lstStyle/>
          <a:p>
            <a:r>
              <a:rPr lang="en-US" sz="2000" b="1" u="sng" dirty="0"/>
              <a:t>Other Ideas?</a:t>
            </a:r>
          </a:p>
          <a:p>
            <a:endParaRPr lang="en-US" dirty="0"/>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642" y="3569110"/>
            <a:ext cx="4289472" cy="157439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January 19, 2022 @ 9am</a:t>
            </a:r>
          </a:p>
          <a:p>
            <a:pPr marL="174625" indent="-174625"/>
            <a:r>
              <a:rPr lang="en-US" dirty="0">
                <a:latin typeface="Times New Roman"/>
                <a:cs typeface="Times New Roman"/>
              </a:rPr>
              <a:t>Come explore careers in Sustainability</a:t>
            </a:r>
            <a:endParaRPr lang="en-US" b="1" dirty="0"/>
          </a:p>
          <a:p>
            <a:pPr marL="174625" indent="-174625"/>
            <a:endParaRPr lang="en-US" dirty="0"/>
          </a:p>
          <a:p>
            <a:pPr marL="0" indent="0">
              <a:buNone/>
            </a:pPr>
            <a:r>
              <a:rPr lang="en-US" dirty="0">
                <a:hlinkClick r:id="rId4"/>
              </a:rPr>
              <a:t>https://register.gotowebinar.com/register/1989221456711239696</a:t>
            </a:r>
            <a:endParaRPr lang="en-US" dirty="0"/>
          </a:p>
          <a:p>
            <a:pPr marL="0" indent="0">
              <a:buNone/>
            </a:pPr>
            <a:endParaRPr lang="en-US" dirty="0"/>
          </a:p>
          <a:p>
            <a:pPr marL="174625" indent="-174625"/>
            <a:r>
              <a:rPr lang="en-US" dirty="0"/>
              <a:t>See all upcoming and past webinars at </a:t>
            </a:r>
            <a:r>
              <a:rPr lang="en-US" dirty="0">
                <a:hlinkClick r:id="rId5"/>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 (not December)</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a:t>
            </a:r>
          </a:p>
          <a:p>
            <a:r>
              <a:rPr lang="en-US" dirty="0"/>
              <a:t>Additional webinars on popular topics:</a:t>
            </a:r>
          </a:p>
          <a:p>
            <a:pPr lvl="1"/>
            <a:r>
              <a:rPr lang="en-US" dirty="0"/>
              <a:t>CLNA</a:t>
            </a:r>
          </a:p>
          <a:p>
            <a:pPr lvl="1"/>
            <a:r>
              <a:rPr lang="en-US" dirty="0"/>
              <a:t>Programs of Study</a:t>
            </a:r>
          </a:p>
          <a:p>
            <a:pPr lvl="1"/>
            <a:r>
              <a:rPr lang="en-US" dirty="0"/>
              <a:t>Career Pathways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lstStyle/>
          <a:p>
            <a:pPr marL="0" indent="0">
              <a:buNone/>
            </a:pPr>
            <a:r>
              <a:rPr lang="en-US" b="1" dirty="0">
                <a:solidFill>
                  <a:srgbClr val="7030A0"/>
                </a:solidFill>
              </a:rPr>
              <a:t>We are here to help! </a:t>
            </a:r>
          </a:p>
          <a:p>
            <a:pPr marL="0" indent="0">
              <a:buNone/>
            </a:pPr>
            <a:endParaRPr lang="en-US" dirty="0"/>
          </a:p>
          <a:p>
            <a:pPr marL="0" indent="0">
              <a:buNone/>
            </a:pPr>
            <a:r>
              <a:rPr lang="en-US" dirty="0"/>
              <a:t>Team Perkins is available by </a:t>
            </a:r>
            <a:br>
              <a:rPr lang="en-US" dirty="0"/>
            </a:br>
            <a:r>
              <a:rPr lang="en-US" dirty="0"/>
              <a:t>phone, email, TEAMS, etc. </a:t>
            </a:r>
          </a:p>
          <a:p>
            <a:pPr marL="0" indent="0">
              <a:buNone/>
            </a:pPr>
            <a:endParaRPr lang="en-US" dirty="0"/>
          </a:p>
          <a:p>
            <a:pPr marL="0" indent="0">
              <a:buNone/>
            </a:pPr>
            <a:r>
              <a:rPr lang="en-US" dirty="0"/>
              <a:t>Your CTE Coordinator will be traveling to your college throughout the year.</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a:t>
            </a:r>
            <a:r>
              <a:rPr lang="en-US" sz="2400">
                <a:latin typeface="Times New Roman"/>
                <a:cs typeface="Times New Roman"/>
              </a:rPr>
              <a:t>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Rockingham Community College</a:t>
            </a:r>
          </a:p>
          <a:p>
            <a:pPr marL="0" indent="0">
              <a:buNone/>
            </a:pPr>
            <a:r>
              <a:rPr lang="en-US" dirty="0"/>
              <a:t>Conducted a program demand gap analysis to determine the actual labor market needs for the area</a:t>
            </a:r>
          </a:p>
          <a:p>
            <a:pPr marL="0" indent="0">
              <a:buNone/>
            </a:pPr>
            <a:endParaRPr lang="en-US" dirty="0"/>
          </a:p>
          <a:p>
            <a:pPr marL="0" indent="0">
              <a:buNone/>
            </a:pPr>
            <a:r>
              <a:rPr lang="en-US" dirty="0">
                <a:hlinkClick r:id="rId4"/>
              </a:rPr>
              <a:t>https://www.ncperkins.org/video/video.php?v=Rockingham-2021&amp;y=2021</a:t>
            </a:r>
            <a:endParaRPr lang="en-US" dirty="0"/>
          </a:p>
          <a:p>
            <a:pPr marL="0" indent="0">
              <a:buNone/>
            </a:pPr>
            <a:endParaRPr lang="en-US" dirty="0"/>
          </a:p>
          <a:p>
            <a:pPr marL="0" indent="0">
              <a:buNone/>
            </a:pPr>
            <a:r>
              <a:rPr lang="en-US" dirty="0"/>
              <a:t>See all the videos:</a:t>
            </a:r>
          </a:p>
          <a:p>
            <a:pPr marL="0" indent="0">
              <a:buNone/>
            </a:pPr>
            <a:r>
              <a:rPr lang="en-US" dirty="0">
                <a:hlinkClick r:id="rId5"/>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99C61A-1161-FB4F-A1E9-90676B0F1A26}"/>
              </a:ext>
            </a:extLst>
          </p:cNvPr>
          <p:cNvSpPr>
            <a:spLocks noGrp="1"/>
          </p:cNvSpPr>
          <p:nvPr>
            <p:ph idx="1"/>
          </p:nvPr>
        </p:nvSpPr>
        <p:spPr/>
        <p:txBody>
          <a:bodyPr>
            <a:normAutofit lnSpcReduction="10000"/>
          </a:bodyPr>
          <a:lstStyle/>
          <a:p>
            <a:r>
              <a:rPr lang="en-US" dirty="0"/>
              <a:t>Budget modifications</a:t>
            </a:r>
          </a:p>
          <a:p>
            <a:pPr lvl="0"/>
            <a:r>
              <a:rPr lang="en-US" dirty="0"/>
              <a:t>Supply chain issues – equipment ordered, delivered, paid for in program year </a:t>
            </a:r>
          </a:p>
          <a:p>
            <a:r>
              <a:rPr lang="en-US" dirty="0"/>
              <a:t>Budget ideas </a:t>
            </a:r>
          </a:p>
          <a:p>
            <a:pPr lvl="1"/>
            <a:r>
              <a:rPr lang="en-US" dirty="0"/>
              <a:t>Professional development </a:t>
            </a:r>
          </a:p>
          <a:p>
            <a:pPr lvl="1"/>
            <a:r>
              <a:rPr lang="en-US" dirty="0"/>
              <a:t>Mini grants </a:t>
            </a:r>
          </a:p>
          <a:p>
            <a:pPr lvl="1"/>
            <a:r>
              <a:rPr lang="en-US" dirty="0"/>
              <a:t>Extra Duty – stipends are not allowed as there are no deliverables </a:t>
            </a:r>
          </a:p>
          <a:p>
            <a:pPr lvl="1"/>
            <a:r>
              <a:rPr lang="en-US" dirty="0"/>
              <a:t>Enhance CLNA</a:t>
            </a:r>
          </a:p>
          <a:p>
            <a:pPr lvl="1"/>
            <a:r>
              <a:rPr lang="en-US" dirty="0"/>
              <a:t>Update Career Pathways </a:t>
            </a:r>
          </a:p>
          <a:p>
            <a:pPr lvl="1"/>
            <a:r>
              <a:rPr lang="en-US" dirty="0"/>
              <a:t>Expand Work-based Learning </a:t>
            </a:r>
          </a:p>
          <a:p>
            <a:pPr lvl="1"/>
            <a:r>
              <a:rPr lang="en-US" dirty="0"/>
              <a:t>Other ideas?</a:t>
            </a:r>
          </a:p>
        </p:txBody>
      </p:sp>
      <p:sp>
        <p:nvSpPr>
          <p:cNvPr id="3" name="Title 2">
            <a:extLst>
              <a:ext uri="{FF2B5EF4-FFF2-40B4-BE49-F238E27FC236}">
                <a16:creationId xmlns:a16="http://schemas.microsoft.com/office/drawing/2014/main" id="{DB19D563-DC14-2648-A594-E625034BA96D}"/>
              </a:ext>
            </a:extLst>
          </p:cNvPr>
          <p:cNvSpPr>
            <a:spLocks noGrp="1"/>
          </p:cNvSpPr>
          <p:nvPr>
            <p:ph type="title"/>
          </p:nvPr>
        </p:nvSpPr>
        <p:spPr/>
        <p:txBody>
          <a:bodyPr/>
          <a:lstStyle/>
          <a:p>
            <a:r>
              <a:rPr lang="en-US" dirty="0"/>
              <a:t>Basic Grant </a:t>
            </a:r>
          </a:p>
        </p:txBody>
      </p:sp>
    </p:spTree>
    <p:extLst>
      <p:ext uri="{BB962C8B-B14F-4D97-AF65-F5344CB8AC3E}">
        <p14:creationId xmlns:p14="http://schemas.microsoft.com/office/powerpoint/2010/main" val="8411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FACF6-F5FD-AD49-BD56-E13A3BAB1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78"/>
            <a:ext cx="9144000" cy="5037344"/>
          </a:xfrm>
          <a:prstGeom prst="rect">
            <a:avLst/>
          </a:prstGeom>
        </p:spPr>
      </p:pic>
    </p:spTree>
    <p:extLst>
      <p:ext uri="{BB962C8B-B14F-4D97-AF65-F5344CB8AC3E}">
        <p14:creationId xmlns:p14="http://schemas.microsoft.com/office/powerpoint/2010/main" val="10756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CDFCD-3F4E-4966-ABF1-C433C10BA2B9}"/>
              </a:ext>
            </a:extLst>
          </p:cNvPr>
          <p:cNvSpPr>
            <a:spLocks noGrp="1"/>
          </p:cNvSpPr>
          <p:nvPr>
            <p:ph idx="1"/>
          </p:nvPr>
        </p:nvSpPr>
        <p:spPr/>
        <p:txBody>
          <a:bodyPr vert="horz" lIns="91440" tIns="45720" rIns="91440" bIns="45720" rtlCol="0" anchor="t">
            <a:normAutofit lnSpcReduction="10000"/>
          </a:bodyPr>
          <a:lstStyle/>
          <a:p>
            <a:pPr marL="174625" indent="-174625"/>
            <a:r>
              <a:rPr lang="en-US" sz="2000" b="0" i="0" u="none" strike="noStrike" dirty="0">
                <a:effectLst/>
                <a:latin typeface="Calibri" panose="020F0502020204030204" pitchFamily="34" charset="0"/>
              </a:rPr>
              <a:t>Colleges grouped by affinity group</a:t>
            </a:r>
          </a:p>
          <a:p>
            <a:pPr marL="174625" indent="-174625"/>
            <a:r>
              <a:rPr lang="en-US" sz="2000" dirty="0">
                <a:latin typeface="Calibri" panose="020F0502020204030204" pitchFamily="34" charset="0"/>
              </a:rPr>
              <a:t>Present in random order</a:t>
            </a:r>
          </a:p>
          <a:p>
            <a:pPr marL="174625" indent="-174625"/>
            <a:r>
              <a:rPr lang="en-US" sz="2000" dirty="0">
                <a:latin typeface="Calibri" panose="020F0502020204030204" pitchFamily="34" charset="0"/>
              </a:rPr>
              <a:t>Colleges expected to stay all day</a:t>
            </a:r>
          </a:p>
          <a:p>
            <a:pPr marL="174625" indent="-174625"/>
            <a:r>
              <a:rPr lang="en-US" sz="2000" b="0" i="0" u="none" strike="noStrike" dirty="0">
                <a:effectLst/>
                <a:latin typeface="+mn-lt"/>
              </a:rPr>
              <a:t>College will show Power Point </a:t>
            </a:r>
            <a:br>
              <a:rPr lang="en-US" sz="2000" b="0" i="0" u="none" strike="noStrike" dirty="0">
                <a:effectLst/>
                <a:latin typeface="+mn-lt"/>
              </a:rPr>
            </a:br>
            <a:r>
              <a:rPr lang="en-US" sz="2000" b="0" i="0" u="none" strike="noStrike" dirty="0">
                <a:effectLst/>
                <a:latin typeface="+mn-lt"/>
              </a:rPr>
              <a:t>from their computer </a:t>
            </a:r>
          </a:p>
          <a:p>
            <a:pPr marL="174625" indent="-174625"/>
            <a:r>
              <a:rPr lang="en-US" sz="2000" dirty="0">
                <a:latin typeface="+mn-lt"/>
              </a:rPr>
              <a:t>Send videos to Chris</a:t>
            </a:r>
          </a:p>
          <a:p>
            <a:pPr marL="192405" lvl="1" indent="0">
              <a:buNone/>
            </a:pPr>
            <a:endParaRPr lang="en-US" sz="2000" dirty="0">
              <a:latin typeface="Calibri" panose="020F0502020204030204" pitchFamily="34" charset="0"/>
            </a:endParaRPr>
          </a:p>
          <a:p>
            <a:pPr marL="192405" lvl="1" indent="0">
              <a:buNone/>
            </a:pPr>
            <a:r>
              <a:rPr lang="en-US" sz="2000" dirty="0">
                <a:latin typeface="Calibri"/>
                <a:cs typeface="Times New Roman"/>
              </a:rPr>
              <a:t>Jan 12, 13, 14, 18, 20, 21, 2022</a:t>
            </a:r>
            <a:r>
              <a:rPr lang="en-US" sz="2000" b="0" i="0" dirty="0">
                <a:effectLst/>
                <a:latin typeface="Calibri"/>
                <a:cs typeface="Times New Roman"/>
              </a:rPr>
              <a:t> </a:t>
            </a:r>
            <a:endParaRPr lang="en-US" sz="2000" dirty="0">
              <a:latin typeface="Calibri"/>
              <a:cs typeface="Times New Roman"/>
            </a:endParaRPr>
          </a:p>
          <a:p>
            <a:pPr marL="192405" lvl="1" indent="0">
              <a:buNone/>
            </a:pPr>
            <a:r>
              <a:rPr lang="en-US" sz="2000" dirty="0">
                <a:latin typeface="Calibri"/>
                <a:cs typeface="Times New Roman"/>
              </a:rPr>
              <a:t>8am to 1pm</a:t>
            </a:r>
          </a:p>
          <a:p>
            <a:pPr marL="192405" lvl="1" indent="0">
              <a:buNone/>
            </a:pPr>
            <a:endParaRPr lang="en-US" sz="2000" dirty="0">
              <a:latin typeface="Calibri"/>
              <a:cs typeface="Times New Roman"/>
            </a:endParaRPr>
          </a:p>
          <a:p>
            <a:pPr marL="192405" lvl="1" indent="0">
              <a:buNone/>
            </a:pPr>
            <a:r>
              <a:rPr lang="en-US" sz="2000" dirty="0">
                <a:latin typeface="Calibri"/>
                <a:cs typeface="Times New Roman"/>
              </a:rPr>
              <a:t>Sign up at </a:t>
            </a:r>
            <a:r>
              <a:rPr lang="en-US" sz="2000" b="1" dirty="0" err="1">
                <a:latin typeface="Calibri"/>
                <a:cs typeface="Times New Roman"/>
              </a:rPr>
              <a:t>ncperkins.org</a:t>
            </a:r>
            <a:r>
              <a:rPr lang="en-US" sz="2000" b="1" dirty="0">
                <a:latin typeface="Calibri"/>
                <a:cs typeface="Times New Roman"/>
              </a:rPr>
              <a:t>/presentations</a:t>
            </a:r>
          </a:p>
          <a:p>
            <a:pPr marL="192405" lvl="1" indent="0">
              <a:buNone/>
            </a:pPr>
            <a:endParaRPr lang="en-US" sz="2000" dirty="0">
              <a:latin typeface="Calibri"/>
            </a:endParaRPr>
          </a:p>
        </p:txBody>
      </p:sp>
      <p:sp>
        <p:nvSpPr>
          <p:cNvPr id="3" name="Title 2">
            <a:extLst>
              <a:ext uri="{FF2B5EF4-FFF2-40B4-BE49-F238E27FC236}">
                <a16:creationId xmlns:a16="http://schemas.microsoft.com/office/drawing/2014/main" id="{C3E27BAE-BFC3-4ECE-8768-217880EB1964}"/>
              </a:ext>
            </a:extLst>
          </p:cNvPr>
          <p:cNvSpPr>
            <a:spLocks noGrp="1"/>
          </p:cNvSpPr>
          <p:nvPr>
            <p:ph type="title"/>
          </p:nvPr>
        </p:nvSpPr>
        <p:spPr/>
        <p:txBody>
          <a:bodyPr>
            <a:normAutofit/>
          </a:bodyPr>
          <a:lstStyle/>
          <a:p>
            <a:r>
              <a:rPr lang="en-US" b="1" i="0" u="none" strike="noStrike" dirty="0">
                <a:effectLst/>
              </a:rPr>
              <a:t>Mid-Year Reviews - Reminder </a:t>
            </a:r>
            <a:r>
              <a:rPr lang="en-US" b="0" i="0" dirty="0">
                <a:effectLst/>
              </a:rPr>
              <a:t> </a:t>
            </a:r>
            <a:endParaRPr lang="en-US" dirty="0"/>
          </a:p>
        </p:txBody>
      </p:sp>
      <p:pic>
        <p:nvPicPr>
          <p:cNvPr id="5" name="Picture 4" descr="A picture containing icon&#10;&#10;Description automatically generated">
            <a:extLst>
              <a:ext uri="{FF2B5EF4-FFF2-40B4-BE49-F238E27FC236}">
                <a16:creationId xmlns:a16="http://schemas.microsoft.com/office/drawing/2014/main" id="{39675CA6-5C39-4C7F-B6A4-0A3501F904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3145" y="1274635"/>
            <a:ext cx="4020855" cy="4020855"/>
          </a:xfrm>
          <a:prstGeom prst="rect">
            <a:avLst/>
          </a:prstGeom>
        </p:spPr>
      </p:pic>
    </p:spTree>
    <p:extLst>
      <p:ext uri="{BB962C8B-B14F-4D97-AF65-F5344CB8AC3E}">
        <p14:creationId xmlns:p14="http://schemas.microsoft.com/office/powerpoint/2010/main" val="22888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7F31F-5EAE-3646-870E-530F462A6867}"/>
              </a:ext>
            </a:extLst>
          </p:cNvPr>
          <p:cNvSpPr>
            <a:spLocks noGrp="1"/>
          </p:cNvSpPr>
          <p:nvPr>
            <p:ph type="title"/>
          </p:nvPr>
        </p:nvSpPr>
        <p:spPr/>
        <p:txBody>
          <a:bodyPr/>
          <a:lstStyle/>
          <a:p>
            <a:r>
              <a:rPr lang="en-US" dirty="0"/>
              <a:t>Mid-Year Reviews - Agenda</a:t>
            </a:r>
          </a:p>
        </p:txBody>
      </p:sp>
      <p:sp>
        <p:nvSpPr>
          <p:cNvPr id="7" name="Content Placeholder 6">
            <a:extLst>
              <a:ext uri="{FF2B5EF4-FFF2-40B4-BE49-F238E27FC236}">
                <a16:creationId xmlns:a16="http://schemas.microsoft.com/office/drawing/2014/main" id="{24FB4E10-7E1D-0E4C-8F8D-09B623DE7D54}"/>
              </a:ext>
            </a:extLst>
          </p:cNvPr>
          <p:cNvSpPr>
            <a:spLocks noGrp="1"/>
          </p:cNvSpPr>
          <p:nvPr>
            <p:ph idx="1"/>
          </p:nvPr>
        </p:nvSpPr>
        <p:spPr/>
        <p:txBody>
          <a:bodyPr/>
          <a:lstStyle/>
          <a:p>
            <a:r>
              <a:rPr lang="en-US" dirty="0"/>
              <a:t>Introductions</a:t>
            </a:r>
          </a:p>
          <a:p>
            <a:r>
              <a:rPr lang="en-US" dirty="0"/>
              <a:t>Performance indicators – performance vs negotiated</a:t>
            </a:r>
          </a:p>
          <a:p>
            <a:r>
              <a:rPr lang="en-US" dirty="0"/>
              <a:t>College presentation</a:t>
            </a:r>
          </a:p>
          <a:p>
            <a:pPr lvl="1"/>
            <a:r>
              <a:rPr lang="en-US" dirty="0"/>
              <a:t>Have CLNA findings improved CTE?</a:t>
            </a:r>
          </a:p>
          <a:p>
            <a:pPr lvl="1"/>
            <a:r>
              <a:rPr lang="en-US" dirty="0"/>
              <a:t>Share a Promising Practice</a:t>
            </a:r>
          </a:p>
          <a:p>
            <a:pPr lvl="1"/>
            <a:r>
              <a:rPr lang="en-US" dirty="0"/>
              <a:t>How is college coping under COVID-19?</a:t>
            </a:r>
          </a:p>
          <a:p>
            <a:pPr lvl="1"/>
            <a:r>
              <a:rPr lang="en-US" dirty="0"/>
              <a:t>Budget and spending plan</a:t>
            </a:r>
          </a:p>
          <a:p>
            <a:r>
              <a:rPr lang="en-US" dirty="0"/>
              <a:t>Comments and questions</a:t>
            </a:r>
          </a:p>
          <a:p>
            <a:endParaRPr lang="en-US" dirty="0"/>
          </a:p>
        </p:txBody>
      </p:sp>
    </p:spTree>
    <p:extLst>
      <p:ext uri="{BB962C8B-B14F-4D97-AF65-F5344CB8AC3E}">
        <p14:creationId xmlns:p14="http://schemas.microsoft.com/office/powerpoint/2010/main" val="300965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lnSpcReduction="10000"/>
          </a:bodyPr>
          <a:lstStyle/>
          <a:p>
            <a:r>
              <a:rPr lang="en-US" dirty="0"/>
              <a:t>Brunswick CC</a:t>
            </a:r>
          </a:p>
          <a:p>
            <a:r>
              <a:rPr lang="en-US" dirty="0"/>
              <a:t>College of The Albemarle</a:t>
            </a:r>
          </a:p>
          <a:p>
            <a:r>
              <a:rPr lang="en-US" dirty="0"/>
              <a:t>Halifax CC</a:t>
            </a:r>
          </a:p>
          <a:p>
            <a:r>
              <a:rPr lang="en-US" dirty="0"/>
              <a:t>James Sprunt CC</a:t>
            </a:r>
          </a:p>
          <a:p>
            <a:r>
              <a:rPr lang="en-US" dirty="0"/>
              <a:t>Martin &amp; Roanoke-Chowan</a:t>
            </a:r>
          </a:p>
          <a:p>
            <a:r>
              <a:rPr lang="en-US" dirty="0" err="1"/>
              <a:t>Mayland</a:t>
            </a:r>
            <a:r>
              <a:rPr lang="en-US" dirty="0"/>
              <a:t> CC</a:t>
            </a:r>
          </a:p>
          <a:p>
            <a:r>
              <a:rPr lang="en-US" dirty="0"/>
              <a:t>McDowell TCC</a:t>
            </a:r>
          </a:p>
          <a:p>
            <a:r>
              <a:rPr lang="en-US" dirty="0"/>
              <a:t>Montgomery CC</a:t>
            </a:r>
          </a:p>
          <a:p>
            <a:r>
              <a:rPr lang="en-US" dirty="0"/>
              <a:t>Piedmont CC</a:t>
            </a:r>
          </a:p>
          <a:p>
            <a:r>
              <a:rPr lang="en-US" dirty="0"/>
              <a:t>Tri-County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12, 2022</a:t>
            </a:r>
          </a:p>
        </p:txBody>
      </p:sp>
    </p:spTree>
    <p:extLst>
      <p:ext uri="{BB962C8B-B14F-4D97-AF65-F5344CB8AC3E}">
        <p14:creationId xmlns:p14="http://schemas.microsoft.com/office/powerpoint/2010/main" val="41590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0" ma:contentTypeDescription="Create a new document." ma:contentTypeScope="" ma:versionID="80342b079a0af6fb0e994baa64478447">
  <xsd:schema xmlns:xsd="http://www.w3.org/2001/XMLSchema" xmlns:xs="http://www.w3.org/2001/XMLSchema" xmlns:p="http://schemas.microsoft.com/office/2006/metadata/properties" xmlns:ns2="a303338d-1577-474a-a80e-79e0bcd4a9f6" targetNamespace="http://schemas.microsoft.com/office/2006/metadata/properties" ma:root="true" ma:fieldsID="f900f987adbfcc2dd4b419321abdb372" ns2:_="">
    <xsd:import namespace="a303338d-1577-474a-a80e-79e0bcd4a9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C12FC-6215-4B2B-9EAC-7E250CE89C1A}">
  <ds:schemaRefs>
    <ds:schemaRef ds:uri="http://schemas.microsoft.com/office/2006/documentManagement/types"/>
    <ds:schemaRef ds:uri="http://purl.org/dc/terms/"/>
    <ds:schemaRef ds:uri="http://schemas.microsoft.com/office/infopath/2007/PartnerControls"/>
    <ds:schemaRef ds:uri="http://www.w3.org/XML/1998/namespace"/>
    <ds:schemaRef ds:uri="a303338d-1577-474a-a80e-79e0bcd4a9f6"/>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3E6611B-3A51-43B8-BA91-AEDE29085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1304</Words>
  <Application>Microsoft Macintosh PowerPoint</Application>
  <PresentationFormat>On-screen Show (16:9)</PresentationFormat>
  <Paragraphs>336</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ヒラギノ角ゴ Pro W3</vt:lpstr>
      <vt:lpstr>Arial</vt:lpstr>
      <vt:lpstr>Calibri</vt:lpstr>
      <vt:lpstr>Calibri Light</vt:lpstr>
      <vt:lpstr>Helvetica Neue Medium</vt:lpstr>
      <vt:lpstr>Times New Roman</vt:lpstr>
      <vt:lpstr>Office Theme</vt:lpstr>
      <vt:lpstr>Perkins Update</vt:lpstr>
      <vt:lpstr>PowerPoint Presentation</vt:lpstr>
      <vt:lpstr>Purpose of Perkins </vt:lpstr>
      <vt:lpstr>Promising Practice Video 2021</vt:lpstr>
      <vt:lpstr>Basic Grant </vt:lpstr>
      <vt:lpstr>PowerPoint Presentation</vt:lpstr>
      <vt:lpstr>Mid-Year Reviews - Reminder  </vt:lpstr>
      <vt:lpstr>Mid-Year Reviews - Agenda</vt:lpstr>
      <vt:lpstr>Mid-Year Reviews January 12, 2022</vt:lpstr>
      <vt:lpstr>Mid-Year Reviews January 13, 2022</vt:lpstr>
      <vt:lpstr>Mid-Year Reviews January 14, 2022</vt:lpstr>
      <vt:lpstr>Mid-Year Reviews January 18, 2022</vt:lpstr>
      <vt:lpstr>Mid-Year Reviews January 20, 2022</vt:lpstr>
      <vt:lpstr>Mid-Year Reviews January 21, 2022</vt:lpstr>
      <vt:lpstr>High School to Community College  Articulation Agreement</vt:lpstr>
      <vt:lpstr>High School to Community College  Articulation Agreement</vt:lpstr>
      <vt:lpstr>High School to Community College  Articulation Agreement – State Agreement</vt:lpstr>
      <vt:lpstr>High School to Community College  Articulation Agreement – Local Agreement</vt:lpstr>
      <vt:lpstr>Promising Practice Video 2021</vt:lpstr>
      <vt:lpstr>Leadership Projects</vt:lpstr>
      <vt:lpstr>Raising the Awareness of Career Pathways Webinars</vt:lpstr>
      <vt:lpstr>Perkins Updates</vt:lpstr>
      <vt:lpstr>CTE Training </vt:lpstr>
      <vt:lpstr>Technical assistance is available</vt:lpstr>
      <vt:lpstr>Perkins/CTE State Staff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313</cp:revision>
  <dcterms:created xsi:type="dcterms:W3CDTF">2021-08-11T12:00:29Z</dcterms:created>
  <dcterms:modified xsi:type="dcterms:W3CDTF">2022-01-11T12:15:19Z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